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y="5143500" cx="9144000"/>
  <p:notesSz cx="6858000" cy="9144000"/>
  <p:embeddedFontLst>
    <p:embeddedFont>
      <p:font typeface="Nunito"/>
      <p:regular r:id="rId28"/>
      <p:bold r:id="rId29"/>
      <p:italic r:id="rId30"/>
      <p:boldItalic r:id="rId31"/>
    </p:embeddedFont>
    <p:embeddedFont>
      <p:font typeface="Montserrat"/>
      <p:regular r:id="rId32"/>
      <p:bold r:id="rId33"/>
      <p:italic r:id="rId34"/>
      <p:boldItalic r:id="rId35"/>
    </p:embeddedFont>
    <p:embeddedFont>
      <p:font typeface="Mali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Nunito-regular.fntdata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Nunito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Nunito-boldItalic.fntdata"/><Relationship Id="rId30" Type="http://schemas.openxmlformats.org/officeDocument/2006/relationships/font" Target="fonts/Nunito-italic.fntdata"/><Relationship Id="rId11" Type="http://schemas.openxmlformats.org/officeDocument/2006/relationships/slide" Target="slides/slide7.xml"/><Relationship Id="rId33" Type="http://schemas.openxmlformats.org/officeDocument/2006/relationships/font" Target="fonts/Montserrat-bold.fntdata"/><Relationship Id="rId10" Type="http://schemas.openxmlformats.org/officeDocument/2006/relationships/slide" Target="slides/slide6.xml"/><Relationship Id="rId32" Type="http://schemas.openxmlformats.org/officeDocument/2006/relationships/font" Target="fonts/Montserrat-regular.fntdata"/><Relationship Id="rId13" Type="http://schemas.openxmlformats.org/officeDocument/2006/relationships/slide" Target="slides/slide9.xml"/><Relationship Id="rId35" Type="http://schemas.openxmlformats.org/officeDocument/2006/relationships/font" Target="fonts/Montserrat-boldItalic.fntdata"/><Relationship Id="rId12" Type="http://schemas.openxmlformats.org/officeDocument/2006/relationships/slide" Target="slides/slide8.xml"/><Relationship Id="rId34" Type="http://schemas.openxmlformats.org/officeDocument/2006/relationships/font" Target="fonts/Montserrat-italic.fntdata"/><Relationship Id="rId15" Type="http://schemas.openxmlformats.org/officeDocument/2006/relationships/slide" Target="slides/slide11.xml"/><Relationship Id="rId37" Type="http://schemas.openxmlformats.org/officeDocument/2006/relationships/font" Target="fonts/Mali-bold.fntdata"/><Relationship Id="rId14" Type="http://schemas.openxmlformats.org/officeDocument/2006/relationships/slide" Target="slides/slide10.xml"/><Relationship Id="rId36" Type="http://schemas.openxmlformats.org/officeDocument/2006/relationships/font" Target="fonts/Mali-regular.fntdata"/><Relationship Id="rId17" Type="http://schemas.openxmlformats.org/officeDocument/2006/relationships/slide" Target="slides/slide13.xml"/><Relationship Id="rId39" Type="http://schemas.openxmlformats.org/officeDocument/2006/relationships/font" Target="fonts/Mali-boldItalic.fntdata"/><Relationship Id="rId16" Type="http://schemas.openxmlformats.org/officeDocument/2006/relationships/slide" Target="slides/slide12.xml"/><Relationship Id="rId38" Type="http://schemas.openxmlformats.org/officeDocument/2006/relationships/font" Target="fonts/Mali-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107d9d9f2e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g107d9d9f2e2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0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Google Shape;1161;g107d9d9f2e2_0_5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2" name="Google Shape;1162;g107d9d9f2e2_0_5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5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g107d9d9f2e2_0_7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7" name="Google Shape;1277;g107d9d9f2e2_0_70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5" name="Shape 1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Google Shape;1456;g107d9d9f2e2_0_8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7" name="Google Shape;1457;g107d9d9f2e2_0_88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5" name="Shape 1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" name="Google Shape;1526;g107d9d9f2e2_0_9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7" name="Google Shape;1527;g107d9d9f2e2_0_95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5" name="Shape 2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6" name="Google Shape;2576;g107d9d9f2e2_0_20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7" name="Google Shape;2577;g107d9d9f2e2_0_200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6" name="Shape 2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7" name="Google Shape;2647;g107d9d9f2e2_0_2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8" name="Google Shape;2648;g107d9d9f2e2_0_207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3" name="Shape 3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4" name="Google Shape;3044;g107d9d9f2e2_0_24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5" name="Google Shape;3045;g107d9d9f2e2_0_246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0" name="Shape 3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1" name="Google Shape;3101;g107d9d9f2e2_0_25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2" name="Google Shape;3102;g107d9d9f2e2_0_25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2" name="Shape 3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3" name="Google Shape;3223;g107d9d9f2e2_0_26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4" name="Google Shape;3224;g107d9d9f2e2_0_264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0" name="Shape 3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1" name="Google Shape;3321;g107d9d9f2e2_0_27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2" name="Google Shape;3322;g107d9d9f2e2_0_27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107d9d9f2e2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2" name="Google Shape;672;g107d9d9f2e2_0_10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2" name="Shape 3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3" name="Google Shape;3373;g107d9d9f2e2_0_27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4" name="Google Shape;3374;g107d9d9f2e2_0_279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4" name="Shape 3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5" name="Google Shape;3425;g107d9d9f2e2_0_28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6" name="Google Shape;3426;g107d9d9f2e2_0_284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7" name="Shape 3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8" name="Google Shape;3528;g107d9d9f2e2_0_29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9" name="Google Shape;3529;g107d9d9f2e2_0_29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9" name="Shape 3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" name="Google Shape;3850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1" name="Google Shape;3851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107d9d9f2e2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5" name="Google Shape;705;g107d9d9f2e2_0_1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g107d9d9f2e2_0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8" name="Google Shape;788;g107d9d9f2e2_0_2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6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107d9d9f2e2_0_2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8" name="Google Shape;858;g107d9d9f2e2_0_29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6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g107d9d9f2e2_0_3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8" name="Google Shape;948;g107d9d9f2e2_0_38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9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g107d9d9f2e2_0_4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1" name="Google Shape;971;g107d9d9f2e2_0_40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g107d9d9f2e2_0_5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3" name="Google Shape;1073;g107d9d9f2e2_0_50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9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g107d9d9f2e2_0_5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1" name="Google Shape;1121;g107d9d9f2e2_0_55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 rot="-5298919">
            <a:off x="2756060" y="-187561"/>
            <a:ext cx="3631356" cy="5518346"/>
            <a:chOff x="5512041" y="-374667"/>
            <a:chExt cx="7262477" cy="11036336"/>
          </a:xfrm>
        </p:grpSpPr>
        <p:sp>
          <p:nvSpPr>
            <p:cNvPr id="11" name="Google Shape;11;p2"/>
            <p:cNvSpPr/>
            <p:nvPr/>
          </p:nvSpPr>
          <p:spPr>
            <a:xfrm>
              <a:off x="5512041" y="-374667"/>
              <a:ext cx="7262477" cy="11036336"/>
            </a:xfrm>
            <a:custGeom>
              <a:rect b="b" l="l" r="r" t="t"/>
              <a:pathLst>
                <a:path extrusionOk="0" h="11036336" w="7262477">
                  <a:moveTo>
                    <a:pt x="7259215" y="10955064"/>
                  </a:moveTo>
                  <a:cubicBezTo>
                    <a:pt x="7261600" y="10995524"/>
                    <a:pt x="7615169" y="10978285"/>
                    <a:pt x="206238" y="11036336"/>
                  </a:cubicBezTo>
                  <a:cubicBezTo>
                    <a:pt x="73809" y="11036336"/>
                    <a:pt x="47823" y="1643860"/>
                    <a:pt x="0" y="208805"/>
                  </a:cubicBezTo>
                  <a:cubicBezTo>
                    <a:pt x="0" y="105725"/>
                    <a:pt x="1161609" y="140666"/>
                    <a:pt x="1546619" y="121728"/>
                  </a:cubicBezTo>
                  <a:cubicBezTo>
                    <a:pt x="4150060" y="-6294"/>
                    <a:pt x="5460744" y="-54942"/>
                    <a:pt x="7067925" y="83035"/>
                  </a:cubicBezTo>
                  <a:cubicBezTo>
                    <a:pt x="7181586" y="92791"/>
                    <a:pt x="6954087" y="4177914"/>
                    <a:pt x="7259215" y="10955064"/>
                  </a:cubicBezTo>
                  <a:close/>
                </a:path>
              </a:pathLst>
            </a:custGeom>
            <a:solidFill>
              <a:srgbClr val="A5BEF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5819002" y="-33960"/>
              <a:ext cx="6639132" cy="10354893"/>
            </a:xfrm>
            <a:custGeom>
              <a:rect b="b" l="l" r="r" t="t"/>
              <a:pathLst>
                <a:path extrusionOk="0" h="10354893" w="6639132">
                  <a:moveTo>
                    <a:pt x="0" y="145905"/>
                  </a:moveTo>
                  <a:cubicBezTo>
                    <a:pt x="259801" y="123192"/>
                    <a:pt x="526733" y="127121"/>
                    <a:pt x="825592" y="127673"/>
                  </a:cubicBezTo>
                  <a:cubicBezTo>
                    <a:pt x="1849296" y="127673"/>
                    <a:pt x="4241201" y="-107313"/>
                    <a:pt x="6492640" y="60307"/>
                  </a:cubicBezTo>
                  <a:cubicBezTo>
                    <a:pt x="6558303" y="4636128"/>
                    <a:pt x="6368535" y="4367128"/>
                    <a:pt x="6639133" y="10304303"/>
                  </a:cubicBezTo>
                  <a:cubicBezTo>
                    <a:pt x="3631120" y="10328606"/>
                    <a:pt x="3846432" y="10325560"/>
                    <a:pt x="163802" y="10354894"/>
                  </a:cubicBezTo>
                  <a:cubicBezTo>
                    <a:pt x="16206" y="5907427"/>
                    <a:pt x="47381" y="2010737"/>
                    <a:pt x="0" y="145905"/>
                  </a:cubicBez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822703" y="-37653"/>
              <a:ext cx="6626041" cy="10358743"/>
            </a:xfrm>
            <a:custGeom>
              <a:rect b="b" l="l" r="r" t="t"/>
              <a:pathLst>
                <a:path extrusionOk="0" h="10358743" w="6626041">
                  <a:moveTo>
                    <a:pt x="6580941" y="10096782"/>
                  </a:moveTo>
                  <a:cubicBezTo>
                    <a:pt x="6634748" y="10096782"/>
                    <a:pt x="6625982" y="10102036"/>
                    <a:pt x="6624812" y="10076255"/>
                  </a:cubicBezTo>
                  <a:cubicBezTo>
                    <a:pt x="6586660" y="10076299"/>
                    <a:pt x="6572927" y="10076255"/>
                    <a:pt x="6530757" y="10076321"/>
                  </a:cubicBezTo>
                  <a:cubicBezTo>
                    <a:pt x="6532765" y="9603458"/>
                    <a:pt x="6491037" y="9675282"/>
                    <a:pt x="6606376" y="9675548"/>
                  </a:cubicBezTo>
                  <a:cubicBezTo>
                    <a:pt x="6605228" y="9650694"/>
                    <a:pt x="6611476" y="9655019"/>
                    <a:pt x="6580941" y="9655019"/>
                  </a:cubicBezTo>
                  <a:cubicBezTo>
                    <a:pt x="6510686" y="9655019"/>
                    <a:pt x="6524905" y="9717750"/>
                    <a:pt x="6518657" y="9318698"/>
                  </a:cubicBezTo>
                  <a:cubicBezTo>
                    <a:pt x="6517487" y="9242967"/>
                    <a:pt x="6501568" y="9255747"/>
                    <a:pt x="6580941" y="9255747"/>
                  </a:cubicBezTo>
                  <a:cubicBezTo>
                    <a:pt x="6591849" y="9255747"/>
                    <a:pt x="6589751" y="9259875"/>
                    <a:pt x="6588890" y="9235263"/>
                  </a:cubicBezTo>
                  <a:cubicBezTo>
                    <a:pt x="6494061" y="9235263"/>
                    <a:pt x="6519607" y="9275458"/>
                    <a:pt x="6515544" y="9017185"/>
                  </a:cubicBezTo>
                  <a:cubicBezTo>
                    <a:pt x="6511967" y="8797364"/>
                    <a:pt x="6491478" y="8833298"/>
                    <a:pt x="6575775" y="8833320"/>
                  </a:cubicBezTo>
                  <a:cubicBezTo>
                    <a:pt x="6574936" y="8805928"/>
                    <a:pt x="6586483" y="8812969"/>
                    <a:pt x="6512210" y="8812727"/>
                  </a:cubicBezTo>
                  <a:cubicBezTo>
                    <a:pt x="6507883" y="8547545"/>
                    <a:pt x="6510973" y="8726621"/>
                    <a:pt x="6506977" y="8412085"/>
                  </a:cubicBezTo>
                  <a:cubicBezTo>
                    <a:pt x="6573589" y="8411931"/>
                    <a:pt x="6563588" y="8418840"/>
                    <a:pt x="6562815" y="8391514"/>
                  </a:cubicBezTo>
                  <a:cubicBezTo>
                    <a:pt x="6496071" y="8391536"/>
                    <a:pt x="6500817" y="8459078"/>
                    <a:pt x="6498941" y="7989173"/>
                  </a:cubicBezTo>
                  <a:cubicBezTo>
                    <a:pt x="6562307" y="7989879"/>
                    <a:pt x="6551886" y="7994647"/>
                    <a:pt x="6551201" y="7969020"/>
                  </a:cubicBezTo>
                  <a:cubicBezTo>
                    <a:pt x="6490992" y="7968822"/>
                    <a:pt x="6498875" y="7970477"/>
                    <a:pt x="6498853" y="7962575"/>
                  </a:cubicBezTo>
                  <a:cubicBezTo>
                    <a:pt x="6498566" y="7868016"/>
                    <a:pt x="6498146" y="7856494"/>
                    <a:pt x="6493598" y="7567982"/>
                  </a:cubicBezTo>
                  <a:cubicBezTo>
                    <a:pt x="6549700" y="7568578"/>
                    <a:pt x="6540471" y="7573390"/>
                    <a:pt x="6539765" y="7547808"/>
                  </a:cubicBezTo>
                  <a:cubicBezTo>
                    <a:pt x="6474632" y="7547543"/>
                    <a:pt x="6494061" y="7598663"/>
                    <a:pt x="6487945" y="7209301"/>
                  </a:cubicBezTo>
                  <a:cubicBezTo>
                    <a:pt x="6486753" y="7133636"/>
                    <a:pt x="6476244" y="7146747"/>
                    <a:pt x="6528549" y="7147321"/>
                  </a:cubicBezTo>
                  <a:cubicBezTo>
                    <a:pt x="6527798" y="7121143"/>
                    <a:pt x="6536210" y="7127301"/>
                    <a:pt x="6486687" y="7126065"/>
                  </a:cubicBezTo>
                  <a:cubicBezTo>
                    <a:pt x="6481521" y="6775308"/>
                    <a:pt x="6483066" y="6862738"/>
                    <a:pt x="6477834" y="6722973"/>
                  </a:cubicBezTo>
                  <a:cubicBezTo>
                    <a:pt x="6523338" y="6722709"/>
                    <a:pt x="6515875" y="6728205"/>
                    <a:pt x="6515036" y="6702313"/>
                  </a:cubicBezTo>
                  <a:cubicBezTo>
                    <a:pt x="6468163" y="6702468"/>
                    <a:pt x="6476707" y="6721694"/>
                    <a:pt x="6474897" y="6606695"/>
                  </a:cubicBezTo>
                  <a:cubicBezTo>
                    <a:pt x="6469200" y="6241767"/>
                    <a:pt x="6459089" y="6301364"/>
                    <a:pt x="6501281" y="6300768"/>
                  </a:cubicBezTo>
                  <a:cubicBezTo>
                    <a:pt x="6500332" y="6275075"/>
                    <a:pt x="6506448" y="6280041"/>
                    <a:pt x="6470702" y="6280726"/>
                  </a:cubicBezTo>
                  <a:cubicBezTo>
                    <a:pt x="6463416" y="5829979"/>
                    <a:pt x="6453127" y="5881210"/>
                    <a:pt x="6486952" y="5881122"/>
                  </a:cubicBezTo>
                  <a:cubicBezTo>
                    <a:pt x="6486290" y="5855319"/>
                    <a:pt x="6491500" y="5860572"/>
                    <a:pt x="6463416" y="5860638"/>
                  </a:cubicBezTo>
                  <a:cubicBezTo>
                    <a:pt x="6456108" y="5407818"/>
                    <a:pt x="6449043" y="5459092"/>
                    <a:pt x="6480063" y="5458827"/>
                  </a:cubicBezTo>
                  <a:cubicBezTo>
                    <a:pt x="6479843" y="5434194"/>
                    <a:pt x="6485605" y="5438234"/>
                    <a:pt x="6457344" y="5438521"/>
                  </a:cubicBezTo>
                  <a:cubicBezTo>
                    <a:pt x="6454320" y="5234878"/>
                    <a:pt x="6457786" y="5213953"/>
                    <a:pt x="6453790" y="5037482"/>
                  </a:cubicBezTo>
                  <a:cubicBezTo>
                    <a:pt x="6484347" y="5037482"/>
                    <a:pt x="6479181" y="5042779"/>
                    <a:pt x="6479313" y="5016976"/>
                  </a:cubicBezTo>
                  <a:cubicBezTo>
                    <a:pt x="6445179" y="5016999"/>
                    <a:pt x="6452421" y="5075270"/>
                    <a:pt x="6444848" y="4648385"/>
                  </a:cubicBezTo>
                  <a:cubicBezTo>
                    <a:pt x="6444142" y="4609051"/>
                    <a:pt x="6442927" y="4614216"/>
                    <a:pt x="6448226" y="4614260"/>
                  </a:cubicBezTo>
                  <a:cubicBezTo>
                    <a:pt x="6489823" y="4614658"/>
                    <a:pt x="6482757" y="4619867"/>
                    <a:pt x="6483088" y="4594064"/>
                  </a:cubicBezTo>
                  <a:cubicBezTo>
                    <a:pt x="6434515" y="4593711"/>
                    <a:pt x="6440256" y="4632162"/>
                    <a:pt x="6441470" y="4346916"/>
                  </a:cubicBezTo>
                  <a:cubicBezTo>
                    <a:pt x="6442044" y="4162984"/>
                    <a:pt x="6426059" y="4193246"/>
                    <a:pt x="6489182" y="4191944"/>
                  </a:cubicBezTo>
                  <a:cubicBezTo>
                    <a:pt x="6489602" y="4166251"/>
                    <a:pt x="6497793" y="4171041"/>
                    <a:pt x="6448071" y="4172476"/>
                  </a:cubicBezTo>
                  <a:cubicBezTo>
                    <a:pt x="6436260" y="4172807"/>
                    <a:pt x="6441072" y="4219888"/>
                    <a:pt x="6431512" y="3770974"/>
                  </a:cubicBezTo>
                  <a:cubicBezTo>
                    <a:pt x="6449992" y="3770643"/>
                    <a:pt x="6471541" y="3770223"/>
                    <a:pt x="6495872" y="3769936"/>
                  </a:cubicBezTo>
                  <a:cubicBezTo>
                    <a:pt x="6496247" y="3744266"/>
                    <a:pt x="6505763" y="3749100"/>
                    <a:pt x="6448159" y="3750181"/>
                  </a:cubicBezTo>
                  <a:cubicBezTo>
                    <a:pt x="6427980" y="3750534"/>
                    <a:pt x="6431115" y="3752389"/>
                    <a:pt x="6430960" y="3744619"/>
                  </a:cubicBezTo>
                  <a:cubicBezTo>
                    <a:pt x="6421202" y="3299435"/>
                    <a:pt x="6418000" y="3349716"/>
                    <a:pt x="6448248" y="3350026"/>
                  </a:cubicBezTo>
                  <a:cubicBezTo>
                    <a:pt x="6511570" y="3350798"/>
                    <a:pt x="6500862" y="3355698"/>
                    <a:pt x="6501061" y="3330028"/>
                  </a:cubicBezTo>
                  <a:cubicBezTo>
                    <a:pt x="6470989" y="3329807"/>
                    <a:pt x="6443104" y="3329454"/>
                    <a:pt x="6424557" y="3329255"/>
                  </a:cubicBezTo>
                  <a:cubicBezTo>
                    <a:pt x="6423807" y="3279614"/>
                    <a:pt x="6419215" y="2929210"/>
                    <a:pt x="6419192" y="2927665"/>
                  </a:cubicBezTo>
                  <a:cubicBezTo>
                    <a:pt x="6456748" y="2927532"/>
                    <a:pt x="6475449" y="2927422"/>
                    <a:pt x="6502054" y="2927356"/>
                  </a:cubicBezTo>
                  <a:cubicBezTo>
                    <a:pt x="6501966" y="2901531"/>
                    <a:pt x="6512961" y="2906762"/>
                    <a:pt x="6448270" y="2907027"/>
                  </a:cubicBezTo>
                  <a:cubicBezTo>
                    <a:pt x="6405260" y="2907204"/>
                    <a:pt x="6423100" y="2963687"/>
                    <a:pt x="6414247" y="2539980"/>
                  </a:cubicBezTo>
                  <a:cubicBezTo>
                    <a:pt x="6413386" y="2498484"/>
                    <a:pt x="6404576" y="2505128"/>
                    <a:pt x="6448159" y="2505944"/>
                  </a:cubicBezTo>
                  <a:cubicBezTo>
                    <a:pt x="6507264" y="2507048"/>
                    <a:pt x="6497484" y="2511926"/>
                    <a:pt x="6496976" y="2486233"/>
                  </a:cubicBezTo>
                  <a:cubicBezTo>
                    <a:pt x="6464012" y="2485836"/>
                    <a:pt x="6444737" y="2485306"/>
                    <a:pt x="6413142" y="2484843"/>
                  </a:cubicBezTo>
                  <a:cubicBezTo>
                    <a:pt x="6405945" y="2107113"/>
                    <a:pt x="6405857" y="2091883"/>
                    <a:pt x="6405724" y="2082767"/>
                  </a:cubicBezTo>
                  <a:cubicBezTo>
                    <a:pt x="6434515" y="2083230"/>
                    <a:pt x="6457190" y="2083871"/>
                    <a:pt x="6485716" y="2084334"/>
                  </a:cubicBezTo>
                  <a:cubicBezTo>
                    <a:pt x="6484766" y="2058399"/>
                    <a:pt x="6493068" y="2064027"/>
                    <a:pt x="6448491" y="2063056"/>
                  </a:cubicBezTo>
                  <a:cubicBezTo>
                    <a:pt x="6388966" y="2061776"/>
                    <a:pt x="6407336" y="2124749"/>
                    <a:pt x="6399785" y="1661113"/>
                  </a:cubicBezTo>
                  <a:cubicBezTo>
                    <a:pt x="6431313" y="1661709"/>
                    <a:pt x="6450677" y="1662415"/>
                    <a:pt x="6477657" y="1663055"/>
                  </a:cubicBezTo>
                  <a:cubicBezTo>
                    <a:pt x="6477502" y="1637186"/>
                    <a:pt x="6483353" y="1642726"/>
                    <a:pt x="6448557" y="1641777"/>
                  </a:cubicBezTo>
                  <a:cubicBezTo>
                    <a:pt x="6379384" y="1639790"/>
                    <a:pt x="6400403" y="1701881"/>
                    <a:pt x="6391020" y="1239193"/>
                  </a:cubicBezTo>
                  <a:cubicBezTo>
                    <a:pt x="6426279" y="1239789"/>
                    <a:pt x="6444296" y="1240584"/>
                    <a:pt x="6479026" y="1241423"/>
                  </a:cubicBezTo>
                  <a:cubicBezTo>
                    <a:pt x="6479335" y="1215531"/>
                    <a:pt x="6485164" y="1221160"/>
                    <a:pt x="6448557" y="1220056"/>
                  </a:cubicBezTo>
                  <a:cubicBezTo>
                    <a:pt x="6379053" y="1218070"/>
                    <a:pt x="6390711" y="1227715"/>
                    <a:pt x="6390048" y="1185093"/>
                  </a:cubicBezTo>
                  <a:cubicBezTo>
                    <a:pt x="6383226" y="746156"/>
                    <a:pt x="6371061" y="817980"/>
                    <a:pt x="6448358" y="817782"/>
                  </a:cubicBezTo>
                  <a:cubicBezTo>
                    <a:pt x="6492737" y="817649"/>
                    <a:pt x="6485274" y="823013"/>
                    <a:pt x="6485671" y="797188"/>
                  </a:cubicBezTo>
                  <a:cubicBezTo>
                    <a:pt x="6450191" y="797254"/>
                    <a:pt x="6428774" y="797364"/>
                    <a:pt x="6385632" y="797409"/>
                  </a:cubicBezTo>
                  <a:cubicBezTo>
                    <a:pt x="6382453" y="638220"/>
                    <a:pt x="6380643" y="630363"/>
                    <a:pt x="6379958" y="396635"/>
                  </a:cubicBezTo>
                  <a:cubicBezTo>
                    <a:pt x="6427516" y="396900"/>
                    <a:pt x="6445378" y="397363"/>
                    <a:pt x="6490043" y="397761"/>
                  </a:cubicBezTo>
                  <a:cubicBezTo>
                    <a:pt x="6490176" y="371847"/>
                    <a:pt x="6498500" y="377410"/>
                    <a:pt x="6448469" y="376770"/>
                  </a:cubicBezTo>
                  <a:cubicBezTo>
                    <a:pt x="6357945" y="375688"/>
                    <a:pt x="6381305" y="434512"/>
                    <a:pt x="6375013" y="56561"/>
                  </a:cubicBezTo>
                  <a:cubicBezTo>
                    <a:pt x="6346376" y="54575"/>
                    <a:pt x="6359690" y="14888"/>
                    <a:pt x="6361787" y="376019"/>
                  </a:cubicBezTo>
                  <a:cubicBezTo>
                    <a:pt x="6325600" y="375887"/>
                    <a:pt x="6061958" y="374805"/>
                    <a:pt x="6009587" y="374982"/>
                  </a:cubicBezTo>
                  <a:cubicBezTo>
                    <a:pt x="6001109" y="-3521"/>
                    <a:pt x="6019787" y="34489"/>
                    <a:pt x="5988568" y="32877"/>
                  </a:cubicBezTo>
                  <a:cubicBezTo>
                    <a:pt x="5992564" y="438110"/>
                    <a:pt x="6013804" y="374496"/>
                    <a:pt x="5918092" y="375843"/>
                  </a:cubicBezTo>
                  <a:cubicBezTo>
                    <a:pt x="5819091" y="377233"/>
                    <a:pt x="5817104" y="376527"/>
                    <a:pt x="5653346" y="376946"/>
                  </a:cubicBezTo>
                  <a:cubicBezTo>
                    <a:pt x="5640319" y="376968"/>
                    <a:pt x="5643520" y="391382"/>
                    <a:pt x="5641799" y="281371"/>
                  </a:cubicBezTo>
                  <a:cubicBezTo>
                    <a:pt x="5637272" y="-18287"/>
                    <a:pt x="5645398" y="16985"/>
                    <a:pt x="5619698" y="16058"/>
                  </a:cubicBezTo>
                  <a:cubicBezTo>
                    <a:pt x="5622943" y="231090"/>
                    <a:pt x="5623981" y="304879"/>
                    <a:pt x="5625350" y="377012"/>
                  </a:cubicBezTo>
                  <a:cubicBezTo>
                    <a:pt x="5542974" y="377167"/>
                    <a:pt x="5522993" y="377101"/>
                    <a:pt x="5275269" y="376924"/>
                  </a:cubicBezTo>
                  <a:cubicBezTo>
                    <a:pt x="5266260" y="-35349"/>
                    <a:pt x="5280303" y="6589"/>
                    <a:pt x="5251556" y="5993"/>
                  </a:cubicBezTo>
                  <a:cubicBezTo>
                    <a:pt x="5257672" y="406921"/>
                    <a:pt x="5257517" y="376902"/>
                    <a:pt x="5255950" y="376902"/>
                  </a:cubicBezTo>
                  <a:cubicBezTo>
                    <a:pt x="5122285" y="376902"/>
                    <a:pt x="5123742" y="374915"/>
                    <a:pt x="4991049" y="374915"/>
                  </a:cubicBezTo>
                  <a:cubicBezTo>
                    <a:pt x="4880257" y="374915"/>
                    <a:pt x="4909534" y="446961"/>
                    <a:pt x="4902778" y="1644"/>
                  </a:cubicBezTo>
                  <a:cubicBezTo>
                    <a:pt x="4878182" y="1490"/>
                    <a:pt x="4882885" y="-45635"/>
                    <a:pt x="4889707" y="375820"/>
                  </a:cubicBezTo>
                  <a:cubicBezTo>
                    <a:pt x="4703649" y="379617"/>
                    <a:pt x="4718552" y="378094"/>
                    <a:pt x="4539891" y="376703"/>
                  </a:cubicBezTo>
                  <a:cubicBezTo>
                    <a:pt x="4531324" y="-43362"/>
                    <a:pt x="4541304" y="1644"/>
                    <a:pt x="4514655" y="1887"/>
                  </a:cubicBezTo>
                  <a:cubicBezTo>
                    <a:pt x="4521919" y="440361"/>
                    <a:pt x="4544042" y="376438"/>
                    <a:pt x="4461334" y="376438"/>
                  </a:cubicBezTo>
                  <a:cubicBezTo>
                    <a:pt x="4119665" y="376438"/>
                    <a:pt x="4172301" y="406524"/>
                    <a:pt x="4170336" y="281327"/>
                  </a:cubicBezTo>
                  <a:cubicBezTo>
                    <a:pt x="4168040" y="133816"/>
                    <a:pt x="4167223" y="138870"/>
                    <a:pt x="4165037" y="7494"/>
                  </a:cubicBezTo>
                  <a:cubicBezTo>
                    <a:pt x="4139161" y="8068"/>
                    <a:pt x="4145939" y="-38793"/>
                    <a:pt x="4153888" y="377432"/>
                  </a:cubicBezTo>
                  <a:cubicBezTo>
                    <a:pt x="4064998" y="376990"/>
                    <a:pt x="3965644" y="372929"/>
                    <a:pt x="3804005" y="376394"/>
                  </a:cubicBezTo>
                  <a:cubicBezTo>
                    <a:pt x="3802945" y="254487"/>
                    <a:pt x="3799302" y="98676"/>
                    <a:pt x="3797956" y="17139"/>
                  </a:cubicBezTo>
                  <a:cubicBezTo>
                    <a:pt x="3768370" y="18044"/>
                    <a:pt x="3782677" y="-22304"/>
                    <a:pt x="3785923" y="376770"/>
                  </a:cubicBezTo>
                  <a:cubicBezTo>
                    <a:pt x="3628214" y="380036"/>
                    <a:pt x="3549392" y="376085"/>
                    <a:pt x="3433810" y="375688"/>
                  </a:cubicBezTo>
                  <a:cubicBezTo>
                    <a:pt x="3429593" y="187695"/>
                    <a:pt x="3431492" y="156131"/>
                    <a:pt x="3429947" y="29191"/>
                  </a:cubicBezTo>
                  <a:cubicBezTo>
                    <a:pt x="3405461" y="30030"/>
                    <a:pt x="3412195" y="11776"/>
                    <a:pt x="3412570" y="130924"/>
                  </a:cubicBezTo>
                  <a:cubicBezTo>
                    <a:pt x="3412835" y="215771"/>
                    <a:pt x="3414072" y="301060"/>
                    <a:pt x="3415728" y="375666"/>
                  </a:cubicBezTo>
                  <a:cubicBezTo>
                    <a:pt x="3399610" y="375644"/>
                    <a:pt x="3147956" y="375511"/>
                    <a:pt x="3137138" y="375489"/>
                  </a:cubicBezTo>
                  <a:cubicBezTo>
                    <a:pt x="3042243" y="375489"/>
                    <a:pt x="3067148" y="433540"/>
                    <a:pt x="3063637" y="42501"/>
                  </a:cubicBezTo>
                  <a:cubicBezTo>
                    <a:pt x="3039218" y="43428"/>
                    <a:pt x="3045997" y="27403"/>
                    <a:pt x="3045776" y="130858"/>
                  </a:cubicBezTo>
                  <a:cubicBezTo>
                    <a:pt x="3045599" y="213652"/>
                    <a:pt x="3046681" y="295167"/>
                    <a:pt x="3048602" y="375776"/>
                  </a:cubicBezTo>
                  <a:cubicBezTo>
                    <a:pt x="2707462" y="378381"/>
                    <a:pt x="3040852" y="375622"/>
                    <a:pt x="2699713" y="377829"/>
                  </a:cubicBezTo>
                  <a:cubicBezTo>
                    <a:pt x="2698984" y="308079"/>
                    <a:pt x="2697770" y="241486"/>
                    <a:pt x="2694767" y="57091"/>
                  </a:cubicBezTo>
                  <a:cubicBezTo>
                    <a:pt x="2669465" y="58128"/>
                    <a:pt x="2676155" y="24534"/>
                    <a:pt x="2680350" y="281658"/>
                  </a:cubicBezTo>
                  <a:cubicBezTo>
                    <a:pt x="2682293" y="404956"/>
                    <a:pt x="2751311" y="378403"/>
                    <a:pt x="2342633" y="378403"/>
                  </a:cubicBezTo>
                  <a:cubicBezTo>
                    <a:pt x="2327730" y="378403"/>
                    <a:pt x="2335501" y="414955"/>
                    <a:pt x="2326007" y="72718"/>
                  </a:cubicBezTo>
                  <a:cubicBezTo>
                    <a:pt x="2296201" y="73999"/>
                    <a:pt x="2312341" y="28992"/>
                    <a:pt x="2314725" y="378337"/>
                  </a:cubicBezTo>
                  <a:cubicBezTo>
                    <a:pt x="2202145" y="377763"/>
                    <a:pt x="2128601" y="371251"/>
                    <a:pt x="1962657" y="375732"/>
                  </a:cubicBezTo>
                  <a:cubicBezTo>
                    <a:pt x="1961266" y="310618"/>
                    <a:pt x="1961222" y="287044"/>
                    <a:pt x="1957557" y="89207"/>
                  </a:cubicBezTo>
                  <a:cubicBezTo>
                    <a:pt x="1933778" y="90310"/>
                    <a:pt x="1937576" y="45348"/>
                    <a:pt x="1944552" y="376240"/>
                  </a:cubicBezTo>
                  <a:cubicBezTo>
                    <a:pt x="1858313" y="378734"/>
                    <a:pt x="1768231" y="378403"/>
                    <a:pt x="1680777" y="377321"/>
                  </a:cubicBezTo>
                  <a:cubicBezTo>
                    <a:pt x="1569611" y="376063"/>
                    <a:pt x="1593169" y="428729"/>
                    <a:pt x="1591778" y="106313"/>
                  </a:cubicBezTo>
                  <a:cubicBezTo>
                    <a:pt x="1570074" y="107350"/>
                    <a:pt x="1570074" y="65214"/>
                    <a:pt x="1576919" y="376571"/>
                  </a:cubicBezTo>
                  <a:cubicBezTo>
                    <a:pt x="1557600" y="376527"/>
                    <a:pt x="1568816" y="376549"/>
                    <a:pt x="1283536" y="376483"/>
                  </a:cubicBezTo>
                  <a:cubicBezTo>
                    <a:pt x="1207320" y="376483"/>
                    <a:pt x="1226286" y="421401"/>
                    <a:pt x="1222068" y="123971"/>
                  </a:cubicBezTo>
                  <a:cubicBezTo>
                    <a:pt x="1195773" y="125141"/>
                    <a:pt x="1202794" y="86602"/>
                    <a:pt x="1207828" y="376284"/>
                  </a:cubicBezTo>
                  <a:cubicBezTo>
                    <a:pt x="1113772" y="375732"/>
                    <a:pt x="1100414" y="374452"/>
                    <a:pt x="858652" y="375688"/>
                  </a:cubicBezTo>
                  <a:cubicBezTo>
                    <a:pt x="856886" y="314392"/>
                    <a:pt x="855428" y="225196"/>
                    <a:pt x="855517" y="131145"/>
                  </a:cubicBezTo>
                  <a:cubicBezTo>
                    <a:pt x="832621" y="131189"/>
                    <a:pt x="835822" y="108520"/>
                    <a:pt x="838538" y="281680"/>
                  </a:cubicBezTo>
                  <a:cubicBezTo>
                    <a:pt x="840371" y="399946"/>
                    <a:pt x="858696" y="375909"/>
                    <a:pt x="754020" y="375909"/>
                  </a:cubicBezTo>
                  <a:cubicBezTo>
                    <a:pt x="622850" y="375909"/>
                    <a:pt x="621901" y="377895"/>
                    <a:pt x="491967" y="377917"/>
                  </a:cubicBezTo>
                  <a:cubicBezTo>
                    <a:pt x="489870" y="270401"/>
                    <a:pt x="490113" y="245327"/>
                    <a:pt x="487265" y="131079"/>
                  </a:cubicBezTo>
                  <a:cubicBezTo>
                    <a:pt x="462249" y="131189"/>
                    <a:pt x="468498" y="99316"/>
                    <a:pt x="473863" y="377895"/>
                  </a:cubicBezTo>
                  <a:cubicBezTo>
                    <a:pt x="472273" y="377895"/>
                    <a:pt x="124201" y="375401"/>
                    <a:pt x="122612" y="375379"/>
                  </a:cubicBezTo>
                  <a:cubicBezTo>
                    <a:pt x="120845" y="314834"/>
                    <a:pt x="119808" y="236939"/>
                    <a:pt x="118505" y="140967"/>
                  </a:cubicBezTo>
                  <a:cubicBezTo>
                    <a:pt x="94439" y="142358"/>
                    <a:pt x="99981" y="121852"/>
                    <a:pt x="102498" y="281658"/>
                  </a:cubicBezTo>
                  <a:cubicBezTo>
                    <a:pt x="104176" y="389152"/>
                    <a:pt x="109055" y="375202"/>
                    <a:pt x="92408" y="374938"/>
                  </a:cubicBezTo>
                  <a:cubicBezTo>
                    <a:pt x="-15999" y="373326"/>
                    <a:pt x="693" y="367654"/>
                    <a:pt x="1222" y="394582"/>
                  </a:cubicBezTo>
                  <a:cubicBezTo>
                    <a:pt x="48007" y="394759"/>
                    <a:pt x="73795" y="395222"/>
                    <a:pt x="105147" y="395664"/>
                  </a:cubicBezTo>
                  <a:cubicBezTo>
                    <a:pt x="112809" y="630892"/>
                    <a:pt x="110866" y="641818"/>
                    <a:pt x="112455" y="798910"/>
                  </a:cubicBezTo>
                  <a:cubicBezTo>
                    <a:pt x="80220" y="799219"/>
                    <a:pt x="54300" y="799550"/>
                    <a:pt x="7736" y="799704"/>
                  </a:cubicBezTo>
                  <a:cubicBezTo>
                    <a:pt x="8067" y="826522"/>
                    <a:pt x="-7653" y="820673"/>
                    <a:pt x="92364" y="819614"/>
                  </a:cubicBezTo>
                  <a:cubicBezTo>
                    <a:pt x="121927" y="819327"/>
                    <a:pt x="110821" y="763704"/>
                    <a:pt x="117511" y="1185336"/>
                  </a:cubicBezTo>
                  <a:cubicBezTo>
                    <a:pt x="118218" y="1230232"/>
                    <a:pt x="137912" y="1219019"/>
                    <a:pt x="11710" y="1218953"/>
                  </a:cubicBezTo>
                  <a:cubicBezTo>
                    <a:pt x="11886" y="1246279"/>
                    <a:pt x="-7455" y="1239436"/>
                    <a:pt x="118417" y="1239502"/>
                  </a:cubicBezTo>
                  <a:cubicBezTo>
                    <a:pt x="120205" y="1339734"/>
                    <a:pt x="124510" y="1482037"/>
                    <a:pt x="124753" y="1641468"/>
                  </a:cubicBezTo>
                  <a:cubicBezTo>
                    <a:pt x="87904" y="1641622"/>
                    <a:pt x="59378" y="1641865"/>
                    <a:pt x="13829" y="1641975"/>
                  </a:cubicBezTo>
                  <a:cubicBezTo>
                    <a:pt x="13918" y="1668728"/>
                    <a:pt x="-875" y="1662680"/>
                    <a:pt x="92319" y="1662172"/>
                  </a:cubicBezTo>
                  <a:cubicBezTo>
                    <a:pt x="137868" y="1661929"/>
                    <a:pt x="123517" y="1599728"/>
                    <a:pt x="130957" y="2063012"/>
                  </a:cubicBezTo>
                  <a:cubicBezTo>
                    <a:pt x="91039" y="2063210"/>
                    <a:pt x="61939" y="2063519"/>
                    <a:pt x="15110" y="2063674"/>
                  </a:cubicBezTo>
                  <a:cubicBezTo>
                    <a:pt x="15176" y="2090890"/>
                    <a:pt x="1200" y="2084400"/>
                    <a:pt x="92319" y="2083804"/>
                  </a:cubicBezTo>
                  <a:cubicBezTo>
                    <a:pt x="147362" y="2083429"/>
                    <a:pt x="131222" y="2036282"/>
                    <a:pt x="136764" y="2389732"/>
                  </a:cubicBezTo>
                  <a:cubicBezTo>
                    <a:pt x="138530" y="2502391"/>
                    <a:pt x="150917" y="2483121"/>
                    <a:pt x="92121" y="2484225"/>
                  </a:cubicBezTo>
                  <a:cubicBezTo>
                    <a:pt x="2658" y="2485902"/>
                    <a:pt x="16457" y="2478221"/>
                    <a:pt x="16589" y="2505812"/>
                  </a:cubicBezTo>
                  <a:cubicBezTo>
                    <a:pt x="70881" y="2505415"/>
                    <a:pt x="93556" y="2504576"/>
                    <a:pt x="139193" y="2503980"/>
                  </a:cubicBezTo>
                  <a:cubicBezTo>
                    <a:pt x="144425" y="2687845"/>
                    <a:pt x="142571" y="2603638"/>
                    <a:pt x="146744" y="2905813"/>
                  </a:cubicBezTo>
                  <a:cubicBezTo>
                    <a:pt x="102917" y="2906453"/>
                    <a:pt x="73553" y="2907755"/>
                    <a:pt x="19371" y="2908329"/>
                  </a:cubicBezTo>
                  <a:cubicBezTo>
                    <a:pt x="19592" y="2933536"/>
                    <a:pt x="4777" y="2929696"/>
                    <a:pt x="92452" y="2927466"/>
                  </a:cubicBezTo>
                  <a:cubicBezTo>
                    <a:pt x="166835" y="2925656"/>
                    <a:pt x="146788" y="2864427"/>
                    <a:pt x="153323" y="3327776"/>
                  </a:cubicBezTo>
                  <a:cubicBezTo>
                    <a:pt x="99031" y="3327511"/>
                    <a:pt x="82914" y="3327070"/>
                    <a:pt x="24714" y="3326849"/>
                  </a:cubicBezTo>
                  <a:cubicBezTo>
                    <a:pt x="25134" y="3353977"/>
                    <a:pt x="12527" y="3347090"/>
                    <a:pt x="92165" y="3347862"/>
                  </a:cubicBezTo>
                  <a:cubicBezTo>
                    <a:pt x="169264" y="3348569"/>
                    <a:pt x="153654" y="3329057"/>
                    <a:pt x="154493" y="3443636"/>
                  </a:cubicBezTo>
                  <a:cubicBezTo>
                    <a:pt x="157187" y="3812029"/>
                    <a:pt x="187810" y="3750468"/>
                    <a:pt x="92253" y="3750711"/>
                  </a:cubicBezTo>
                  <a:cubicBezTo>
                    <a:pt x="22749" y="3750821"/>
                    <a:pt x="33281" y="3744001"/>
                    <a:pt x="33965" y="3771305"/>
                  </a:cubicBezTo>
                  <a:cubicBezTo>
                    <a:pt x="69203" y="3771261"/>
                    <a:pt x="101306" y="3771172"/>
                    <a:pt x="159660" y="3771106"/>
                  </a:cubicBezTo>
                  <a:cubicBezTo>
                    <a:pt x="170125" y="4252997"/>
                    <a:pt x="179729" y="4173513"/>
                    <a:pt x="92342" y="4172696"/>
                  </a:cubicBezTo>
                  <a:cubicBezTo>
                    <a:pt x="35246" y="4172167"/>
                    <a:pt x="44629" y="4167068"/>
                    <a:pt x="45380" y="4192805"/>
                  </a:cubicBezTo>
                  <a:cubicBezTo>
                    <a:pt x="89979" y="4193091"/>
                    <a:pt x="113868" y="4193511"/>
                    <a:pt x="164142" y="4193710"/>
                  </a:cubicBezTo>
                  <a:cubicBezTo>
                    <a:pt x="164164" y="4194549"/>
                    <a:pt x="168955" y="4391106"/>
                    <a:pt x="172995" y="4595609"/>
                  </a:cubicBezTo>
                  <a:cubicBezTo>
                    <a:pt x="119521" y="4595190"/>
                    <a:pt x="96537" y="4594218"/>
                    <a:pt x="54918" y="4593512"/>
                  </a:cubicBezTo>
                  <a:cubicBezTo>
                    <a:pt x="55382" y="4619448"/>
                    <a:pt x="47787" y="4613819"/>
                    <a:pt x="92077" y="4614812"/>
                  </a:cubicBezTo>
                  <a:cubicBezTo>
                    <a:pt x="195913" y="4617196"/>
                    <a:pt x="172929" y="4542281"/>
                    <a:pt x="180436" y="5017727"/>
                  </a:cubicBezTo>
                  <a:cubicBezTo>
                    <a:pt x="129257" y="5017617"/>
                    <a:pt x="109497" y="5017352"/>
                    <a:pt x="60946" y="5017087"/>
                  </a:cubicBezTo>
                  <a:cubicBezTo>
                    <a:pt x="61233" y="5042956"/>
                    <a:pt x="54940" y="5037570"/>
                    <a:pt x="92187" y="5037813"/>
                  </a:cubicBezTo>
                  <a:cubicBezTo>
                    <a:pt x="214967" y="5038652"/>
                    <a:pt x="175755" y="4976539"/>
                    <a:pt x="182600" y="5401703"/>
                  </a:cubicBezTo>
                  <a:cubicBezTo>
                    <a:pt x="183306" y="5447747"/>
                    <a:pt x="205297" y="5436225"/>
                    <a:pt x="64368" y="5436269"/>
                  </a:cubicBezTo>
                  <a:cubicBezTo>
                    <a:pt x="64522" y="5463595"/>
                    <a:pt x="42929" y="5456752"/>
                    <a:pt x="183461" y="5456730"/>
                  </a:cubicBezTo>
                  <a:cubicBezTo>
                    <a:pt x="183505" y="5458871"/>
                    <a:pt x="188230" y="5754248"/>
                    <a:pt x="190769" y="5861676"/>
                  </a:cubicBezTo>
                  <a:cubicBezTo>
                    <a:pt x="131598" y="5861366"/>
                    <a:pt x="101085" y="5860241"/>
                    <a:pt x="66024" y="5859490"/>
                  </a:cubicBezTo>
                  <a:cubicBezTo>
                    <a:pt x="66090" y="5884146"/>
                    <a:pt x="40942" y="5881431"/>
                    <a:pt x="191254" y="5882181"/>
                  </a:cubicBezTo>
                  <a:cubicBezTo>
                    <a:pt x="191299" y="5884146"/>
                    <a:pt x="199137" y="6280483"/>
                    <a:pt x="199159" y="6282094"/>
                  </a:cubicBezTo>
                  <a:cubicBezTo>
                    <a:pt x="134159" y="6282204"/>
                    <a:pt x="105258" y="6282690"/>
                    <a:pt x="66951" y="6283043"/>
                  </a:cubicBezTo>
                  <a:cubicBezTo>
                    <a:pt x="66995" y="6308824"/>
                    <a:pt x="61829" y="6303615"/>
                    <a:pt x="92364" y="6303284"/>
                  </a:cubicBezTo>
                  <a:cubicBezTo>
                    <a:pt x="211236" y="6302004"/>
                    <a:pt x="199490" y="6301673"/>
                    <a:pt x="199556" y="6305558"/>
                  </a:cubicBezTo>
                  <a:cubicBezTo>
                    <a:pt x="201720" y="6443379"/>
                    <a:pt x="205849" y="6583496"/>
                    <a:pt x="206334" y="6702292"/>
                  </a:cubicBezTo>
                  <a:cubicBezTo>
                    <a:pt x="40876" y="6702446"/>
                    <a:pt x="68011" y="6698186"/>
                    <a:pt x="68099" y="6723724"/>
                  </a:cubicBezTo>
                  <a:cubicBezTo>
                    <a:pt x="107620" y="6723371"/>
                    <a:pt x="136234" y="6722863"/>
                    <a:pt x="206401" y="6722775"/>
                  </a:cubicBezTo>
                  <a:cubicBezTo>
                    <a:pt x="206732" y="6974779"/>
                    <a:pt x="209889" y="7005968"/>
                    <a:pt x="212649" y="7122754"/>
                  </a:cubicBezTo>
                  <a:cubicBezTo>
                    <a:pt x="141975" y="7122821"/>
                    <a:pt x="112853" y="7123460"/>
                    <a:pt x="70395" y="7124034"/>
                  </a:cubicBezTo>
                  <a:cubicBezTo>
                    <a:pt x="70594" y="7148667"/>
                    <a:pt x="65008" y="7144628"/>
                    <a:pt x="92386" y="7144231"/>
                  </a:cubicBezTo>
                  <a:cubicBezTo>
                    <a:pt x="250139" y="7141891"/>
                    <a:pt x="209580" y="7069361"/>
                    <a:pt x="216468" y="7511012"/>
                  </a:cubicBezTo>
                  <a:cubicBezTo>
                    <a:pt x="217219" y="7559263"/>
                    <a:pt x="240821" y="7547212"/>
                    <a:pt x="92231" y="7547631"/>
                  </a:cubicBezTo>
                  <a:cubicBezTo>
                    <a:pt x="71234" y="7547675"/>
                    <a:pt x="74833" y="7542400"/>
                    <a:pt x="75208" y="7568203"/>
                  </a:cubicBezTo>
                  <a:cubicBezTo>
                    <a:pt x="112212" y="7568137"/>
                    <a:pt x="138265" y="7567982"/>
                    <a:pt x="217330" y="7567982"/>
                  </a:cubicBezTo>
                  <a:cubicBezTo>
                    <a:pt x="218456" y="7649342"/>
                    <a:pt x="219648" y="7803431"/>
                    <a:pt x="223357" y="7966570"/>
                  </a:cubicBezTo>
                  <a:cubicBezTo>
                    <a:pt x="154052" y="7966593"/>
                    <a:pt x="126652" y="7967255"/>
                    <a:pt x="82737" y="7968138"/>
                  </a:cubicBezTo>
                  <a:cubicBezTo>
                    <a:pt x="83422" y="7997053"/>
                    <a:pt x="61056" y="7987076"/>
                    <a:pt x="223777" y="7987054"/>
                  </a:cubicBezTo>
                  <a:cubicBezTo>
                    <a:pt x="223821" y="7988710"/>
                    <a:pt x="231637" y="8389505"/>
                    <a:pt x="231681" y="8391337"/>
                  </a:cubicBezTo>
                  <a:cubicBezTo>
                    <a:pt x="172973" y="8391403"/>
                    <a:pt x="140120" y="8390873"/>
                    <a:pt x="94748" y="8389836"/>
                  </a:cubicBezTo>
                  <a:cubicBezTo>
                    <a:pt x="95587" y="8415330"/>
                    <a:pt x="72978" y="8411842"/>
                    <a:pt x="224682" y="8411842"/>
                  </a:cubicBezTo>
                  <a:cubicBezTo>
                    <a:pt x="233359" y="8411842"/>
                    <a:pt x="232012" y="8410938"/>
                    <a:pt x="232056" y="8414690"/>
                  </a:cubicBezTo>
                  <a:cubicBezTo>
                    <a:pt x="238945" y="8861618"/>
                    <a:pt x="243051" y="8813543"/>
                    <a:pt x="224682" y="8813543"/>
                  </a:cubicBezTo>
                  <a:cubicBezTo>
                    <a:pt x="88897" y="8813543"/>
                    <a:pt x="108614" y="8807716"/>
                    <a:pt x="109497" y="8834181"/>
                  </a:cubicBezTo>
                  <a:cubicBezTo>
                    <a:pt x="143697" y="8834093"/>
                    <a:pt x="174497" y="8834048"/>
                    <a:pt x="238547" y="8834048"/>
                  </a:cubicBezTo>
                  <a:cubicBezTo>
                    <a:pt x="245016" y="9114945"/>
                    <a:pt x="243206" y="9117440"/>
                    <a:pt x="244288" y="9232196"/>
                  </a:cubicBezTo>
                  <a:cubicBezTo>
                    <a:pt x="191851" y="9232041"/>
                    <a:pt x="153831" y="9232416"/>
                    <a:pt x="122744" y="9232968"/>
                  </a:cubicBezTo>
                  <a:cubicBezTo>
                    <a:pt x="123649" y="9259941"/>
                    <a:pt x="105721" y="9252657"/>
                    <a:pt x="224704" y="9252657"/>
                  </a:cubicBezTo>
                  <a:cubicBezTo>
                    <a:pt x="251905" y="9252657"/>
                    <a:pt x="244001" y="9206415"/>
                    <a:pt x="250470" y="9620255"/>
                  </a:cubicBezTo>
                  <a:cubicBezTo>
                    <a:pt x="251176" y="9664047"/>
                    <a:pt x="257888" y="9656565"/>
                    <a:pt x="224704" y="9656565"/>
                  </a:cubicBezTo>
                  <a:cubicBezTo>
                    <a:pt x="119300" y="9656565"/>
                    <a:pt x="136543" y="9648574"/>
                    <a:pt x="137471" y="9676497"/>
                  </a:cubicBezTo>
                  <a:cubicBezTo>
                    <a:pt x="174784" y="9677048"/>
                    <a:pt x="213731" y="9677137"/>
                    <a:pt x="251419" y="9677026"/>
                  </a:cubicBezTo>
                  <a:cubicBezTo>
                    <a:pt x="259036" y="10141391"/>
                    <a:pt x="269877" y="10079411"/>
                    <a:pt x="224704" y="10079411"/>
                  </a:cubicBezTo>
                  <a:cubicBezTo>
                    <a:pt x="136963" y="10079411"/>
                    <a:pt x="150630" y="10072745"/>
                    <a:pt x="151513" y="10099939"/>
                  </a:cubicBezTo>
                  <a:cubicBezTo>
                    <a:pt x="188671" y="10099873"/>
                    <a:pt x="221237" y="10099894"/>
                    <a:pt x="256873" y="10099894"/>
                  </a:cubicBezTo>
                  <a:cubicBezTo>
                    <a:pt x="257160" y="10171896"/>
                    <a:pt x="258661" y="10259590"/>
                    <a:pt x="260383" y="10357681"/>
                  </a:cubicBezTo>
                  <a:cubicBezTo>
                    <a:pt x="288401" y="10357460"/>
                    <a:pt x="276147" y="10390856"/>
                    <a:pt x="274955" y="10099894"/>
                  </a:cubicBezTo>
                  <a:lnTo>
                    <a:pt x="624462" y="10099916"/>
                  </a:lnTo>
                  <a:cubicBezTo>
                    <a:pt x="625964" y="10206704"/>
                    <a:pt x="626913" y="10279478"/>
                    <a:pt x="629540" y="10354746"/>
                  </a:cubicBezTo>
                  <a:cubicBezTo>
                    <a:pt x="656035" y="10354525"/>
                    <a:pt x="646563" y="10389267"/>
                    <a:pt x="642567" y="10099916"/>
                  </a:cubicBezTo>
                  <a:cubicBezTo>
                    <a:pt x="940255" y="10099939"/>
                    <a:pt x="859425" y="10097290"/>
                    <a:pt x="993531" y="10096804"/>
                  </a:cubicBezTo>
                  <a:cubicBezTo>
                    <a:pt x="995871" y="10193946"/>
                    <a:pt x="996114" y="10246965"/>
                    <a:pt x="998322" y="10351832"/>
                  </a:cubicBezTo>
                  <a:cubicBezTo>
                    <a:pt x="1022543" y="10351633"/>
                    <a:pt x="1016427" y="10371918"/>
                    <a:pt x="1014086" y="10223192"/>
                  </a:cubicBezTo>
                  <a:cubicBezTo>
                    <a:pt x="1011856" y="10081861"/>
                    <a:pt x="1008810" y="10096760"/>
                    <a:pt x="1018811" y="10096760"/>
                  </a:cubicBezTo>
                  <a:cubicBezTo>
                    <a:pt x="1147486" y="10096760"/>
                    <a:pt x="1150070" y="10098945"/>
                    <a:pt x="1283492" y="10098945"/>
                  </a:cubicBezTo>
                  <a:cubicBezTo>
                    <a:pt x="1382405" y="10098967"/>
                    <a:pt x="1360017" y="10073893"/>
                    <a:pt x="1362357" y="10223590"/>
                  </a:cubicBezTo>
                  <a:cubicBezTo>
                    <a:pt x="1364609" y="10368011"/>
                    <a:pt x="1360260" y="10349029"/>
                    <a:pt x="1383442" y="10348830"/>
                  </a:cubicBezTo>
                  <a:cubicBezTo>
                    <a:pt x="1380771" y="10270649"/>
                    <a:pt x="1379358" y="10170991"/>
                    <a:pt x="1379336" y="10098967"/>
                  </a:cubicBezTo>
                  <a:cubicBezTo>
                    <a:pt x="1526734" y="10099012"/>
                    <a:pt x="1596304" y="10099211"/>
                    <a:pt x="1680755" y="10098526"/>
                  </a:cubicBezTo>
                  <a:cubicBezTo>
                    <a:pt x="1740611" y="10098041"/>
                    <a:pt x="1727761" y="10073209"/>
                    <a:pt x="1730101" y="10223568"/>
                  </a:cubicBezTo>
                  <a:cubicBezTo>
                    <a:pt x="1732309" y="10364700"/>
                    <a:pt x="1726215" y="10346137"/>
                    <a:pt x="1750237" y="10345961"/>
                  </a:cubicBezTo>
                  <a:cubicBezTo>
                    <a:pt x="1748692" y="10258752"/>
                    <a:pt x="1747323" y="10170615"/>
                    <a:pt x="1746329" y="10098107"/>
                  </a:cubicBezTo>
                  <a:cubicBezTo>
                    <a:pt x="1851866" y="10097709"/>
                    <a:pt x="1936560" y="10098371"/>
                    <a:pt x="2097669" y="10098305"/>
                  </a:cubicBezTo>
                  <a:cubicBezTo>
                    <a:pt x="2098000" y="10175096"/>
                    <a:pt x="2099656" y="10274864"/>
                    <a:pt x="2101312" y="10343246"/>
                  </a:cubicBezTo>
                  <a:cubicBezTo>
                    <a:pt x="2129484" y="10343047"/>
                    <a:pt x="2116877" y="10374986"/>
                    <a:pt x="2115773" y="10098261"/>
                  </a:cubicBezTo>
                  <a:cubicBezTo>
                    <a:pt x="2117407" y="10098261"/>
                    <a:pt x="2462741" y="10096738"/>
                    <a:pt x="2464508" y="10096716"/>
                  </a:cubicBezTo>
                  <a:cubicBezTo>
                    <a:pt x="2466782" y="10217564"/>
                    <a:pt x="2466936" y="10255374"/>
                    <a:pt x="2468879" y="10340377"/>
                  </a:cubicBezTo>
                  <a:cubicBezTo>
                    <a:pt x="2494071" y="10340200"/>
                    <a:pt x="2487735" y="10375384"/>
                    <a:pt x="2482634" y="10096606"/>
                  </a:cubicBezTo>
                  <a:cubicBezTo>
                    <a:pt x="2729276" y="10094928"/>
                    <a:pt x="2709096" y="10098151"/>
                    <a:pt x="2834482" y="10098746"/>
                  </a:cubicBezTo>
                  <a:cubicBezTo>
                    <a:pt x="2836955" y="10174192"/>
                    <a:pt x="2838323" y="10266654"/>
                    <a:pt x="2838677" y="10337529"/>
                  </a:cubicBezTo>
                  <a:cubicBezTo>
                    <a:pt x="2862190" y="10337353"/>
                    <a:pt x="2857598" y="10356357"/>
                    <a:pt x="2855523" y="10223192"/>
                  </a:cubicBezTo>
                  <a:cubicBezTo>
                    <a:pt x="2853271" y="10079919"/>
                    <a:pt x="2845146" y="10098857"/>
                    <a:pt x="2872303" y="10098857"/>
                  </a:cubicBezTo>
                  <a:cubicBezTo>
                    <a:pt x="3110290" y="10099056"/>
                    <a:pt x="3150804" y="10099166"/>
                    <a:pt x="3202226" y="10098945"/>
                  </a:cubicBezTo>
                  <a:cubicBezTo>
                    <a:pt x="3203816" y="10198957"/>
                    <a:pt x="3205008" y="10266146"/>
                    <a:pt x="3205648" y="10334726"/>
                  </a:cubicBezTo>
                  <a:cubicBezTo>
                    <a:pt x="3229162" y="10334549"/>
                    <a:pt x="3224327" y="10353333"/>
                    <a:pt x="3222296" y="10223192"/>
                  </a:cubicBezTo>
                  <a:cubicBezTo>
                    <a:pt x="3219977" y="10077292"/>
                    <a:pt x="3203860" y="10099078"/>
                    <a:pt x="3269677" y="10098460"/>
                  </a:cubicBezTo>
                  <a:cubicBezTo>
                    <a:pt x="3396122" y="10097268"/>
                    <a:pt x="3468452" y="10097797"/>
                    <a:pt x="3534379" y="10098769"/>
                  </a:cubicBezTo>
                  <a:cubicBezTo>
                    <a:pt x="3580479" y="10099453"/>
                    <a:pt x="3568336" y="10075880"/>
                    <a:pt x="3570655" y="10223590"/>
                  </a:cubicBezTo>
                  <a:cubicBezTo>
                    <a:pt x="3572642" y="10350508"/>
                    <a:pt x="3567740" y="10331944"/>
                    <a:pt x="3590923" y="10331768"/>
                  </a:cubicBezTo>
                  <a:cubicBezTo>
                    <a:pt x="3589289" y="10269082"/>
                    <a:pt x="3587655" y="10174610"/>
                    <a:pt x="3587699" y="10099431"/>
                  </a:cubicBezTo>
                  <a:cubicBezTo>
                    <a:pt x="3791950" y="10101263"/>
                    <a:pt x="3776583" y="10096231"/>
                    <a:pt x="3936500" y="10096231"/>
                  </a:cubicBezTo>
                  <a:cubicBezTo>
                    <a:pt x="3936809" y="10170285"/>
                    <a:pt x="3938354" y="10265749"/>
                    <a:pt x="3939834" y="10329097"/>
                  </a:cubicBezTo>
                  <a:cubicBezTo>
                    <a:pt x="3967520" y="10328877"/>
                    <a:pt x="3955686" y="10361169"/>
                    <a:pt x="3954605" y="10096253"/>
                  </a:cubicBezTo>
                  <a:cubicBezTo>
                    <a:pt x="3988959" y="10096297"/>
                    <a:pt x="3845403" y="10095679"/>
                    <a:pt x="4306364" y="10097908"/>
                  </a:cubicBezTo>
                  <a:cubicBezTo>
                    <a:pt x="4307688" y="10163088"/>
                    <a:pt x="4309344" y="10259789"/>
                    <a:pt x="4309830" y="10326272"/>
                  </a:cubicBezTo>
                  <a:cubicBezTo>
                    <a:pt x="4333476" y="10326095"/>
                    <a:pt x="4328553" y="10343974"/>
                    <a:pt x="4326676" y="10223214"/>
                  </a:cubicBezTo>
                  <a:cubicBezTo>
                    <a:pt x="4324512" y="10084112"/>
                    <a:pt x="4322415" y="10097996"/>
                    <a:pt x="4328950" y="10098018"/>
                  </a:cubicBezTo>
                  <a:cubicBezTo>
                    <a:pt x="4744848" y="10100248"/>
                    <a:pt x="4673467" y="10059369"/>
                    <a:pt x="4676095" y="10223568"/>
                  </a:cubicBezTo>
                  <a:cubicBezTo>
                    <a:pt x="4677905" y="10340133"/>
                    <a:pt x="4672231" y="10323491"/>
                    <a:pt x="4695921" y="10323314"/>
                  </a:cubicBezTo>
                  <a:cubicBezTo>
                    <a:pt x="4694045" y="10226504"/>
                    <a:pt x="4693890" y="10191011"/>
                    <a:pt x="4691859" y="10096827"/>
                  </a:cubicBezTo>
                  <a:cubicBezTo>
                    <a:pt x="4858554" y="10096407"/>
                    <a:pt x="4850363" y="10099387"/>
                    <a:pt x="5041587" y="10098945"/>
                  </a:cubicBezTo>
                  <a:cubicBezTo>
                    <a:pt x="5043751" y="10196728"/>
                    <a:pt x="5043795" y="10231624"/>
                    <a:pt x="5045627" y="10320621"/>
                  </a:cubicBezTo>
                  <a:cubicBezTo>
                    <a:pt x="5069494" y="10320445"/>
                    <a:pt x="5063820" y="10336779"/>
                    <a:pt x="5061988" y="10223214"/>
                  </a:cubicBezTo>
                  <a:cubicBezTo>
                    <a:pt x="5059669" y="10073937"/>
                    <a:pt x="5042779" y="10099100"/>
                    <a:pt x="5123521" y="10098570"/>
                  </a:cubicBezTo>
                  <a:cubicBezTo>
                    <a:pt x="5201857" y="10098041"/>
                    <a:pt x="5265885" y="10097820"/>
                    <a:pt x="5388356" y="10098482"/>
                  </a:cubicBezTo>
                  <a:cubicBezTo>
                    <a:pt x="5417920" y="10098637"/>
                    <a:pt x="5409662" y="10076343"/>
                    <a:pt x="5412002" y="10223590"/>
                  </a:cubicBezTo>
                  <a:cubicBezTo>
                    <a:pt x="5413835" y="10336646"/>
                    <a:pt x="5407499" y="10317862"/>
                    <a:pt x="5431608" y="10317685"/>
                  </a:cubicBezTo>
                  <a:cubicBezTo>
                    <a:pt x="5430350" y="10240387"/>
                    <a:pt x="5429180" y="10173220"/>
                    <a:pt x="5428407" y="10098680"/>
                  </a:cubicBezTo>
                  <a:cubicBezTo>
                    <a:pt x="5683395" y="10099674"/>
                    <a:pt x="5613891" y="10096672"/>
                    <a:pt x="5777407" y="10096540"/>
                  </a:cubicBezTo>
                  <a:cubicBezTo>
                    <a:pt x="5780674" y="10348941"/>
                    <a:pt x="5773829" y="10315037"/>
                    <a:pt x="5799000" y="10314838"/>
                  </a:cubicBezTo>
                  <a:cubicBezTo>
                    <a:pt x="5797608" y="10250210"/>
                    <a:pt x="5796372" y="10161941"/>
                    <a:pt x="5795533" y="10096540"/>
                  </a:cubicBezTo>
                  <a:cubicBezTo>
                    <a:pt x="5911314" y="10096584"/>
                    <a:pt x="5888860" y="10097533"/>
                    <a:pt x="6145636" y="10097444"/>
                  </a:cubicBezTo>
                  <a:cubicBezTo>
                    <a:pt x="6149390" y="10345144"/>
                    <a:pt x="6141441" y="10312057"/>
                    <a:pt x="6167141" y="10311837"/>
                  </a:cubicBezTo>
                  <a:cubicBezTo>
                    <a:pt x="6165883" y="10245596"/>
                    <a:pt x="6165088" y="10188869"/>
                    <a:pt x="6163719" y="10097422"/>
                  </a:cubicBezTo>
                  <a:cubicBezTo>
                    <a:pt x="6337258" y="10097356"/>
                    <a:pt x="6377022" y="10097444"/>
                    <a:pt x="6448358" y="10097069"/>
                  </a:cubicBezTo>
                  <a:cubicBezTo>
                    <a:pt x="6530447" y="10096628"/>
                    <a:pt x="6511217" y="10071443"/>
                    <a:pt x="6513579" y="10223634"/>
                  </a:cubicBezTo>
                  <a:cubicBezTo>
                    <a:pt x="6515147" y="10324550"/>
                    <a:pt x="6509428" y="10308945"/>
                    <a:pt x="6533229" y="10308746"/>
                  </a:cubicBezTo>
                  <a:cubicBezTo>
                    <a:pt x="6527908" y="10063431"/>
                    <a:pt x="6515853" y="10096782"/>
                    <a:pt x="6580941" y="10096782"/>
                  </a:cubicBezTo>
                  <a:close/>
                  <a:moveTo>
                    <a:pt x="6488961" y="8414778"/>
                  </a:moveTo>
                  <a:cubicBezTo>
                    <a:pt x="6496005" y="8875788"/>
                    <a:pt x="6509274" y="8812815"/>
                    <a:pt x="6448380" y="8812395"/>
                  </a:cubicBezTo>
                  <a:cubicBezTo>
                    <a:pt x="6080305" y="8809901"/>
                    <a:pt x="6143119" y="8836830"/>
                    <a:pt x="6141242" y="8715850"/>
                  </a:cubicBezTo>
                  <a:cubicBezTo>
                    <a:pt x="6135524" y="8349818"/>
                    <a:pt x="6119362" y="8410055"/>
                    <a:pt x="6183016" y="8411268"/>
                  </a:cubicBezTo>
                  <a:cubicBezTo>
                    <a:pt x="6409080" y="8415528"/>
                    <a:pt x="6488851" y="8408554"/>
                    <a:pt x="6488961" y="8414778"/>
                  </a:cubicBezTo>
                  <a:close/>
                  <a:moveTo>
                    <a:pt x="6488564" y="8391624"/>
                  </a:moveTo>
                  <a:cubicBezTo>
                    <a:pt x="6187189" y="8392352"/>
                    <a:pt x="6298245" y="8392087"/>
                    <a:pt x="6136871" y="8390013"/>
                  </a:cubicBezTo>
                  <a:cubicBezTo>
                    <a:pt x="6135237" y="8274264"/>
                    <a:pt x="6136429" y="8128474"/>
                    <a:pt x="6131197" y="7987142"/>
                  </a:cubicBezTo>
                  <a:cubicBezTo>
                    <a:pt x="6437474" y="7987296"/>
                    <a:pt x="6347988" y="7987054"/>
                    <a:pt x="6480836" y="7988974"/>
                  </a:cubicBezTo>
                  <a:cubicBezTo>
                    <a:pt x="6481697" y="8182419"/>
                    <a:pt x="6486334" y="8263580"/>
                    <a:pt x="6488564" y="8391624"/>
                  </a:cubicBezTo>
                  <a:close/>
                  <a:moveTo>
                    <a:pt x="6480770" y="7968425"/>
                  </a:moveTo>
                  <a:cubicBezTo>
                    <a:pt x="6115874" y="7962950"/>
                    <a:pt x="6130623" y="7971934"/>
                    <a:pt x="6130270" y="7962178"/>
                  </a:cubicBezTo>
                  <a:cubicBezTo>
                    <a:pt x="6126207" y="7858988"/>
                    <a:pt x="6125103" y="7767872"/>
                    <a:pt x="6124639" y="7661416"/>
                  </a:cubicBezTo>
                  <a:cubicBezTo>
                    <a:pt x="6124154" y="7547521"/>
                    <a:pt x="6108213" y="7566680"/>
                    <a:pt x="6183148" y="7566481"/>
                  </a:cubicBezTo>
                  <a:cubicBezTo>
                    <a:pt x="6289391" y="7566194"/>
                    <a:pt x="6364084" y="7566017"/>
                    <a:pt x="6448204" y="7567364"/>
                  </a:cubicBezTo>
                  <a:cubicBezTo>
                    <a:pt x="6484215" y="7567960"/>
                    <a:pt x="6478915" y="7511476"/>
                    <a:pt x="6480770" y="7968425"/>
                  </a:cubicBezTo>
                  <a:close/>
                  <a:moveTo>
                    <a:pt x="2827218" y="8414425"/>
                  </a:moveTo>
                  <a:cubicBezTo>
                    <a:pt x="2827108" y="8408245"/>
                    <a:pt x="2786615" y="8406854"/>
                    <a:pt x="3176504" y="8409105"/>
                  </a:cubicBezTo>
                  <a:cubicBezTo>
                    <a:pt x="3179176" y="8563680"/>
                    <a:pt x="3176791" y="8632149"/>
                    <a:pt x="3181383" y="8812285"/>
                  </a:cubicBezTo>
                  <a:cubicBezTo>
                    <a:pt x="2984794" y="8812461"/>
                    <a:pt x="2939687" y="8815110"/>
                    <a:pt x="2830265" y="8814117"/>
                  </a:cubicBezTo>
                  <a:cubicBezTo>
                    <a:pt x="2825341" y="8538120"/>
                    <a:pt x="2829845" y="8582972"/>
                    <a:pt x="2827218" y="8414425"/>
                  </a:cubicBezTo>
                  <a:close/>
                  <a:moveTo>
                    <a:pt x="611612" y="7989990"/>
                  </a:moveTo>
                  <a:cubicBezTo>
                    <a:pt x="969531" y="7989990"/>
                    <a:pt x="807628" y="7988974"/>
                    <a:pt x="960479" y="7987870"/>
                  </a:cubicBezTo>
                  <a:cubicBezTo>
                    <a:pt x="960788" y="8074086"/>
                    <a:pt x="962113" y="8114016"/>
                    <a:pt x="963835" y="8264154"/>
                  </a:cubicBezTo>
                  <a:cubicBezTo>
                    <a:pt x="965756" y="8431509"/>
                    <a:pt x="1036541" y="8386636"/>
                    <a:pt x="621680" y="8388887"/>
                  </a:cubicBezTo>
                  <a:cubicBezTo>
                    <a:pt x="606181" y="8388975"/>
                    <a:pt x="623204" y="8375202"/>
                    <a:pt x="611612" y="7989990"/>
                  </a:cubicBezTo>
                  <a:close/>
                  <a:moveTo>
                    <a:pt x="592536" y="6723040"/>
                  </a:moveTo>
                  <a:cubicBezTo>
                    <a:pt x="743886" y="6725291"/>
                    <a:pt x="701517" y="6724872"/>
                    <a:pt x="939725" y="6724121"/>
                  </a:cubicBezTo>
                  <a:cubicBezTo>
                    <a:pt x="948358" y="7140456"/>
                    <a:pt x="937142" y="6652981"/>
                    <a:pt x="948358" y="7123372"/>
                  </a:cubicBezTo>
                  <a:cubicBezTo>
                    <a:pt x="822730" y="7125027"/>
                    <a:pt x="899696" y="7127257"/>
                    <a:pt x="596687" y="7125800"/>
                  </a:cubicBezTo>
                  <a:cubicBezTo>
                    <a:pt x="595892" y="6973278"/>
                    <a:pt x="599182" y="7087857"/>
                    <a:pt x="592536" y="6723040"/>
                  </a:cubicBezTo>
                  <a:close/>
                  <a:moveTo>
                    <a:pt x="567742" y="5100190"/>
                  </a:moveTo>
                  <a:cubicBezTo>
                    <a:pt x="566417" y="5014725"/>
                    <a:pt x="509940" y="5038983"/>
                    <a:pt x="886471" y="5036445"/>
                  </a:cubicBezTo>
                  <a:cubicBezTo>
                    <a:pt x="928200" y="5036180"/>
                    <a:pt x="912193" y="4981439"/>
                    <a:pt x="918772" y="5401858"/>
                  </a:cubicBezTo>
                  <a:cubicBezTo>
                    <a:pt x="919479" y="5445606"/>
                    <a:pt x="967699" y="5440264"/>
                    <a:pt x="621769" y="5436556"/>
                  </a:cubicBezTo>
                  <a:cubicBezTo>
                    <a:pt x="548401" y="5435739"/>
                    <a:pt x="573836" y="5489729"/>
                    <a:pt x="567742" y="5100190"/>
                  </a:cubicBezTo>
                  <a:close/>
                  <a:moveTo>
                    <a:pt x="533453" y="2991830"/>
                  </a:moveTo>
                  <a:cubicBezTo>
                    <a:pt x="532195" y="2911309"/>
                    <a:pt x="467703" y="2925082"/>
                    <a:pt x="882077" y="2928393"/>
                  </a:cubicBezTo>
                  <a:cubicBezTo>
                    <a:pt x="889319" y="3358943"/>
                    <a:pt x="888591" y="3329697"/>
                    <a:pt x="886604" y="3329652"/>
                  </a:cubicBezTo>
                  <a:cubicBezTo>
                    <a:pt x="487066" y="3321596"/>
                    <a:pt x="536655" y="3354109"/>
                    <a:pt x="535683" y="3292990"/>
                  </a:cubicBezTo>
                  <a:cubicBezTo>
                    <a:pt x="533365" y="3139916"/>
                    <a:pt x="535838" y="3140777"/>
                    <a:pt x="533453" y="2991830"/>
                  </a:cubicBezTo>
                  <a:close/>
                  <a:moveTo>
                    <a:pt x="869912" y="2083760"/>
                  </a:moveTo>
                  <a:cubicBezTo>
                    <a:pt x="870376" y="2112565"/>
                    <a:pt x="875476" y="2483982"/>
                    <a:pt x="875476" y="2485549"/>
                  </a:cubicBezTo>
                  <a:cubicBezTo>
                    <a:pt x="457370" y="2477978"/>
                    <a:pt x="526940" y="2519011"/>
                    <a:pt x="524931" y="2389489"/>
                  </a:cubicBezTo>
                  <a:cubicBezTo>
                    <a:pt x="522569" y="2238512"/>
                    <a:pt x="520228" y="2238909"/>
                    <a:pt x="517866" y="2088550"/>
                  </a:cubicBezTo>
                  <a:cubicBezTo>
                    <a:pt x="517667" y="2076344"/>
                    <a:pt x="499540" y="2086409"/>
                    <a:pt x="869912" y="2083760"/>
                  </a:cubicBezTo>
                  <a:close/>
                  <a:moveTo>
                    <a:pt x="517446" y="2062217"/>
                  </a:moveTo>
                  <a:cubicBezTo>
                    <a:pt x="514333" y="1867095"/>
                    <a:pt x="511640" y="1766532"/>
                    <a:pt x="511794" y="1663298"/>
                  </a:cubicBezTo>
                  <a:cubicBezTo>
                    <a:pt x="643428" y="1663408"/>
                    <a:pt x="636517" y="1664534"/>
                    <a:pt x="861610" y="1664114"/>
                  </a:cubicBezTo>
                  <a:cubicBezTo>
                    <a:pt x="861942" y="1862636"/>
                    <a:pt x="866976" y="1917796"/>
                    <a:pt x="869581" y="2063232"/>
                  </a:cubicBezTo>
                  <a:cubicBezTo>
                    <a:pt x="680741" y="2064645"/>
                    <a:pt x="636098" y="2062438"/>
                    <a:pt x="517446" y="2062217"/>
                  </a:cubicBezTo>
                  <a:close/>
                  <a:moveTo>
                    <a:pt x="875697" y="2506055"/>
                  </a:moveTo>
                  <a:cubicBezTo>
                    <a:pt x="877860" y="2713538"/>
                    <a:pt x="879185" y="2761038"/>
                    <a:pt x="881724" y="2907910"/>
                  </a:cubicBezTo>
                  <a:cubicBezTo>
                    <a:pt x="794535" y="2907226"/>
                    <a:pt x="708075" y="2907314"/>
                    <a:pt x="621658" y="2907778"/>
                  </a:cubicBezTo>
                  <a:cubicBezTo>
                    <a:pt x="508306" y="2908396"/>
                    <a:pt x="531996" y="2978322"/>
                    <a:pt x="526962" y="2540113"/>
                  </a:cubicBezTo>
                  <a:cubicBezTo>
                    <a:pt x="526432" y="2493540"/>
                    <a:pt x="470507" y="2498991"/>
                    <a:pt x="875697" y="2506055"/>
                  </a:cubicBezTo>
                  <a:close/>
                  <a:moveTo>
                    <a:pt x="3815508" y="2389864"/>
                  </a:moveTo>
                  <a:cubicBezTo>
                    <a:pt x="3817473" y="2515414"/>
                    <a:pt x="3876048" y="2480075"/>
                    <a:pt x="3534401" y="2484181"/>
                  </a:cubicBezTo>
                  <a:cubicBezTo>
                    <a:pt x="3452445" y="2485174"/>
                    <a:pt x="3470174" y="2503605"/>
                    <a:pt x="3468386" y="2389467"/>
                  </a:cubicBezTo>
                  <a:cubicBezTo>
                    <a:pt x="3466023" y="2238755"/>
                    <a:pt x="3463352" y="2238644"/>
                    <a:pt x="3461011" y="2088528"/>
                  </a:cubicBezTo>
                  <a:cubicBezTo>
                    <a:pt x="3460835" y="2077315"/>
                    <a:pt x="3439352" y="2088042"/>
                    <a:pt x="3799391" y="2084157"/>
                  </a:cubicBezTo>
                  <a:cubicBezTo>
                    <a:pt x="3824737" y="2083893"/>
                    <a:pt x="3810187" y="2049923"/>
                    <a:pt x="3815508" y="2389864"/>
                  </a:cubicBezTo>
                  <a:close/>
                  <a:moveTo>
                    <a:pt x="4184952" y="2484357"/>
                  </a:moveTo>
                  <a:cubicBezTo>
                    <a:pt x="4077075" y="2484313"/>
                    <a:pt x="4210696" y="2484203"/>
                    <a:pt x="3835445" y="2483607"/>
                  </a:cubicBezTo>
                  <a:cubicBezTo>
                    <a:pt x="3830146" y="2273651"/>
                    <a:pt x="3834672" y="2256810"/>
                    <a:pt x="3831935" y="2083826"/>
                  </a:cubicBezTo>
                  <a:cubicBezTo>
                    <a:pt x="4040756" y="2081862"/>
                    <a:pt x="4181883" y="2086850"/>
                    <a:pt x="4181906" y="2088793"/>
                  </a:cubicBezTo>
                  <a:cubicBezTo>
                    <a:pt x="4184511" y="2254757"/>
                    <a:pt x="4179234" y="2280340"/>
                    <a:pt x="4184952" y="2484357"/>
                  </a:cubicBezTo>
                  <a:close/>
                  <a:moveTo>
                    <a:pt x="5650365" y="2063586"/>
                  </a:moveTo>
                  <a:cubicBezTo>
                    <a:pt x="5228970" y="2063740"/>
                    <a:pt x="5302006" y="2087226"/>
                    <a:pt x="5300748" y="1938036"/>
                  </a:cubicBezTo>
                  <a:cubicBezTo>
                    <a:pt x="5300085" y="1847914"/>
                    <a:pt x="5298496" y="1746490"/>
                    <a:pt x="5296663" y="1662614"/>
                  </a:cubicBezTo>
                  <a:cubicBezTo>
                    <a:pt x="5392132" y="1662128"/>
                    <a:pt x="5498750" y="1657382"/>
                    <a:pt x="5645905" y="1661753"/>
                  </a:cubicBezTo>
                  <a:cubicBezTo>
                    <a:pt x="5652154" y="1824914"/>
                    <a:pt x="5648930" y="1952251"/>
                    <a:pt x="5650365" y="2063586"/>
                  </a:cubicBezTo>
                  <a:close/>
                  <a:moveTo>
                    <a:pt x="5660786" y="2691024"/>
                  </a:moveTo>
                  <a:cubicBezTo>
                    <a:pt x="5664584" y="2937178"/>
                    <a:pt x="5668646" y="2907005"/>
                    <a:pt x="5653169" y="2907358"/>
                  </a:cubicBezTo>
                  <a:cubicBezTo>
                    <a:pt x="5560858" y="2909345"/>
                    <a:pt x="5481771" y="2909367"/>
                    <a:pt x="5388533" y="2907358"/>
                  </a:cubicBezTo>
                  <a:cubicBezTo>
                    <a:pt x="5286838" y="2905173"/>
                    <a:pt x="5321767" y="2970905"/>
                    <a:pt x="5309160" y="2539914"/>
                  </a:cubicBezTo>
                  <a:cubicBezTo>
                    <a:pt x="5308033" y="2501375"/>
                    <a:pt x="5251666" y="2500779"/>
                    <a:pt x="5653235" y="2505657"/>
                  </a:cubicBezTo>
                  <a:cubicBezTo>
                    <a:pt x="5664319" y="2505790"/>
                    <a:pt x="5657541" y="2483607"/>
                    <a:pt x="5660786" y="2691024"/>
                  </a:cubicBezTo>
                  <a:close/>
                  <a:moveTo>
                    <a:pt x="6050653" y="7124432"/>
                  </a:moveTo>
                  <a:cubicBezTo>
                    <a:pt x="5689886" y="7124432"/>
                    <a:pt x="5747644" y="7140898"/>
                    <a:pt x="5746960" y="7058809"/>
                  </a:cubicBezTo>
                  <a:cubicBezTo>
                    <a:pt x="5743736" y="6672074"/>
                    <a:pt x="5727906" y="6725402"/>
                    <a:pt x="5785774" y="6725402"/>
                  </a:cubicBezTo>
                  <a:cubicBezTo>
                    <a:pt x="6137136" y="6725402"/>
                    <a:pt x="6093199" y="6704234"/>
                    <a:pt x="6093553" y="6757606"/>
                  </a:cubicBezTo>
                  <a:cubicBezTo>
                    <a:pt x="6095738" y="7179724"/>
                    <a:pt x="6121681" y="7124432"/>
                    <a:pt x="6050653" y="7124432"/>
                  </a:cubicBezTo>
                  <a:close/>
                  <a:moveTo>
                    <a:pt x="6098829" y="7144849"/>
                  </a:moveTo>
                  <a:cubicBezTo>
                    <a:pt x="6102141" y="7357453"/>
                    <a:pt x="6104150" y="7441130"/>
                    <a:pt x="6105563" y="7546130"/>
                  </a:cubicBezTo>
                  <a:cubicBezTo>
                    <a:pt x="5884665" y="7546373"/>
                    <a:pt x="5898729" y="7547874"/>
                    <a:pt x="5755460" y="7547543"/>
                  </a:cubicBezTo>
                  <a:cubicBezTo>
                    <a:pt x="5750647" y="7278874"/>
                    <a:pt x="5750051" y="7319421"/>
                    <a:pt x="5747821" y="7144650"/>
                  </a:cubicBezTo>
                  <a:cubicBezTo>
                    <a:pt x="5856603" y="7144408"/>
                    <a:pt x="5996870" y="7145202"/>
                    <a:pt x="6098829" y="7144849"/>
                  </a:cubicBezTo>
                  <a:close/>
                  <a:moveTo>
                    <a:pt x="6050653" y="6702005"/>
                  </a:moveTo>
                  <a:cubicBezTo>
                    <a:pt x="5680437" y="6702005"/>
                    <a:pt x="5744200" y="6736924"/>
                    <a:pt x="5742169" y="6606673"/>
                  </a:cubicBezTo>
                  <a:cubicBezTo>
                    <a:pt x="5736450" y="6241370"/>
                    <a:pt x="5718279" y="6302533"/>
                    <a:pt x="5785774" y="6302533"/>
                  </a:cubicBezTo>
                  <a:cubicBezTo>
                    <a:pt x="6111061" y="6302533"/>
                    <a:pt x="6086200" y="6297324"/>
                    <a:pt x="6086311" y="6305690"/>
                  </a:cubicBezTo>
                  <a:cubicBezTo>
                    <a:pt x="6093420" y="6763896"/>
                    <a:pt x="6110156" y="6702005"/>
                    <a:pt x="6050653" y="6702005"/>
                  </a:cubicBezTo>
                  <a:close/>
                  <a:moveTo>
                    <a:pt x="5734375" y="6154602"/>
                  </a:moveTo>
                  <a:cubicBezTo>
                    <a:pt x="5732167" y="6048896"/>
                    <a:pt x="5730688" y="5950386"/>
                    <a:pt x="5730003" y="5879621"/>
                  </a:cubicBezTo>
                  <a:cubicBezTo>
                    <a:pt x="5804387" y="5879577"/>
                    <a:pt x="5746187" y="5879577"/>
                    <a:pt x="6050653" y="5879687"/>
                  </a:cubicBezTo>
                  <a:cubicBezTo>
                    <a:pt x="6090197" y="5879687"/>
                    <a:pt x="6078186" y="5817597"/>
                    <a:pt x="6085935" y="6280704"/>
                  </a:cubicBezTo>
                  <a:cubicBezTo>
                    <a:pt x="5667167" y="6279423"/>
                    <a:pt x="5737908" y="6323149"/>
                    <a:pt x="5734375" y="6154602"/>
                  </a:cubicBezTo>
                  <a:close/>
                  <a:moveTo>
                    <a:pt x="6050653" y="5859181"/>
                  </a:moveTo>
                  <a:cubicBezTo>
                    <a:pt x="5743869" y="5859071"/>
                    <a:pt x="5803614" y="5859093"/>
                    <a:pt x="5729805" y="5859115"/>
                  </a:cubicBezTo>
                  <a:cubicBezTo>
                    <a:pt x="5728126" y="5657481"/>
                    <a:pt x="5724240" y="5536854"/>
                    <a:pt x="5722762" y="5459423"/>
                  </a:cubicBezTo>
                  <a:cubicBezTo>
                    <a:pt x="5981900" y="5458629"/>
                    <a:pt x="5926681" y="5455870"/>
                    <a:pt x="6072048" y="5456311"/>
                  </a:cubicBezTo>
                  <a:cubicBezTo>
                    <a:pt x="6081232" y="5907145"/>
                    <a:pt x="6092537" y="5859181"/>
                    <a:pt x="6050653" y="5859181"/>
                  </a:cubicBezTo>
                  <a:close/>
                  <a:moveTo>
                    <a:pt x="4640195" y="6724254"/>
                  </a:moveTo>
                  <a:cubicBezTo>
                    <a:pt x="5038275" y="6727167"/>
                    <a:pt x="4987119" y="6703461"/>
                    <a:pt x="4988642" y="6757319"/>
                  </a:cubicBezTo>
                  <a:cubicBezTo>
                    <a:pt x="4992859" y="6907280"/>
                    <a:pt x="4995354" y="7124719"/>
                    <a:pt x="4991004" y="7124719"/>
                  </a:cubicBezTo>
                  <a:cubicBezTo>
                    <a:pt x="4859415" y="7124719"/>
                    <a:pt x="4855993" y="7126595"/>
                    <a:pt x="4726103" y="7126595"/>
                  </a:cubicBezTo>
                  <a:cubicBezTo>
                    <a:pt x="4611868" y="7126617"/>
                    <a:pt x="4650174" y="7199059"/>
                    <a:pt x="4640195" y="6724254"/>
                  </a:cubicBezTo>
                  <a:close/>
                  <a:moveTo>
                    <a:pt x="3168004" y="6722378"/>
                  </a:moveTo>
                  <a:cubicBezTo>
                    <a:pt x="3572973" y="6724078"/>
                    <a:pt x="3515987" y="6714498"/>
                    <a:pt x="3517378" y="6757915"/>
                  </a:cubicBezTo>
                  <a:cubicBezTo>
                    <a:pt x="3519696" y="6831615"/>
                    <a:pt x="3521640" y="6910437"/>
                    <a:pt x="3522567" y="7058942"/>
                  </a:cubicBezTo>
                  <a:cubicBezTo>
                    <a:pt x="3523163" y="7153369"/>
                    <a:pt x="3577388" y="7125712"/>
                    <a:pt x="3173038" y="7123416"/>
                  </a:cubicBezTo>
                  <a:cubicBezTo>
                    <a:pt x="3172375" y="7005835"/>
                    <a:pt x="3174892" y="7021705"/>
                    <a:pt x="3168004" y="6722378"/>
                  </a:cubicBezTo>
                  <a:close/>
                  <a:moveTo>
                    <a:pt x="954275" y="6305271"/>
                  </a:moveTo>
                  <a:cubicBezTo>
                    <a:pt x="954231" y="6302864"/>
                    <a:pt x="926544" y="6300370"/>
                    <a:pt x="1283536" y="6300370"/>
                  </a:cubicBezTo>
                  <a:cubicBezTo>
                    <a:pt x="1307315" y="6300370"/>
                    <a:pt x="1301022" y="6253334"/>
                    <a:pt x="1306564" y="6607048"/>
                  </a:cubicBezTo>
                  <a:cubicBezTo>
                    <a:pt x="1308507" y="6732906"/>
                    <a:pt x="1368605" y="6703506"/>
                    <a:pt x="1018855" y="6703506"/>
                  </a:cubicBezTo>
                  <a:cubicBezTo>
                    <a:pt x="928951" y="6703506"/>
                    <a:pt x="961451" y="6764117"/>
                    <a:pt x="954275" y="6305271"/>
                  </a:cubicBezTo>
                  <a:close/>
                  <a:moveTo>
                    <a:pt x="1257902" y="3349121"/>
                  </a:moveTo>
                  <a:cubicBezTo>
                    <a:pt x="1258830" y="3458645"/>
                    <a:pt x="1260949" y="3745700"/>
                    <a:pt x="1261015" y="3750689"/>
                  </a:cubicBezTo>
                  <a:cubicBezTo>
                    <a:pt x="974941" y="3750932"/>
                    <a:pt x="959861" y="3750866"/>
                    <a:pt x="911486" y="3751528"/>
                  </a:cubicBezTo>
                  <a:cubicBezTo>
                    <a:pt x="905547" y="3446836"/>
                    <a:pt x="908263" y="3495065"/>
                    <a:pt x="906563" y="3350555"/>
                  </a:cubicBezTo>
                  <a:cubicBezTo>
                    <a:pt x="1057692" y="3353359"/>
                    <a:pt x="1160292" y="3349385"/>
                    <a:pt x="1257902" y="3349121"/>
                  </a:cubicBezTo>
                  <a:close/>
                  <a:moveTo>
                    <a:pt x="906320" y="3330050"/>
                  </a:moveTo>
                  <a:cubicBezTo>
                    <a:pt x="899895" y="2845577"/>
                    <a:pt x="865849" y="2928989"/>
                    <a:pt x="1018877" y="2928989"/>
                  </a:cubicBezTo>
                  <a:cubicBezTo>
                    <a:pt x="1143424" y="2928989"/>
                    <a:pt x="1147707" y="2927665"/>
                    <a:pt x="1249336" y="2927400"/>
                  </a:cubicBezTo>
                  <a:cubicBezTo>
                    <a:pt x="1256997" y="3299214"/>
                    <a:pt x="1256423" y="3218141"/>
                    <a:pt x="1257682" y="3328659"/>
                  </a:cubicBezTo>
                  <a:cubicBezTo>
                    <a:pt x="1150379" y="3328902"/>
                    <a:pt x="1056235" y="3332853"/>
                    <a:pt x="906320" y="3330050"/>
                  </a:cubicBezTo>
                  <a:close/>
                  <a:moveTo>
                    <a:pt x="1261302" y="3771172"/>
                  </a:moveTo>
                  <a:cubicBezTo>
                    <a:pt x="1265630" y="4077607"/>
                    <a:pt x="1266160" y="4003796"/>
                    <a:pt x="1269096" y="4170688"/>
                  </a:cubicBezTo>
                  <a:cubicBezTo>
                    <a:pt x="1267529" y="4170688"/>
                    <a:pt x="943037" y="4172387"/>
                    <a:pt x="920009" y="4172719"/>
                  </a:cubicBezTo>
                  <a:cubicBezTo>
                    <a:pt x="918110" y="4059839"/>
                    <a:pt x="920539" y="4221190"/>
                    <a:pt x="911906" y="3772011"/>
                  </a:cubicBezTo>
                  <a:cubicBezTo>
                    <a:pt x="968163" y="3771283"/>
                    <a:pt x="978562" y="3771415"/>
                    <a:pt x="1261302" y="3771172"/>
                  </a:cubicBezTo>
                  <a:close/>
                  <a:moveTo>
                    <a:pt x="1989461" y="3293343"/>
                  </a:moveTo>
                  <a:cubicBezTo>
                    <a:pt x="1990079" y="3333250"/>
                    <a:pt x="2040109" y="3338680"/>
                    <a:pt x="1680932" y="3328858"/>
                  </a:cubicBezTo>
                  <a:cubicBezTo>
                    <a:pt x="1629510" y="3327379"/>
                    <a:pt x="1642029" y="3385364"/>
                    <a:pt x="1635869" y="2991874"/>
                  </a:cubicBezTo>
                  <a:cubicBezTo>
                    <a:pt x="1634544" y="2906607"/>
                    <a:pt x="1579745" y="2929629"/>
                    <a:pt x="1945502" y="2928173"/>
                  </a:cubicBezTo>
                  <a:cubicBezTo>
                    <a:pt x="2007057" y="2927996"/>
                    <a:pt x="1982925" y="2875176"/>
                    <a:pt x="1989461" y="3293343"/>
                  </a:cubicBezTo>
                  <a:close/>
                  <a:moveTo>
                    <a:pt x="2734531" y="3751484"/>
                  </a:moveTo>
                  <a:cubicBezTo>
                    <a:pt x="2386172" y="3744928"/>
                    <a:pt x="2385355" y="3762365"/>
                    <a:pt x="2384715" y="3744773"/>
                  </a:cubicBezTo>
                  <a:cubicBezTo>
                    <a:pt x="2380939" y="3643129"/>
                    <a:pt x="2379681" y="3545898"/>
                    <a:pt x="2379129" y="3443658"/>
                  </a:cubicBezTo>
                  <a:cubicBezTo>
                    <a:pt x="2378511" y="3321971"/>
                    <a:pt x="2309139" y="3348039"/>
                    <a:pt x="2729144" y="3347686"/>
                  </a:cubicBezTo>
                  <a:cubicBezTo>
                    <a:pt x="2730138" y="3459462"/>
                    <a:pt x="2726362" y="3555920"/>
                    <a:pt x="2734531" y="3751484"/>
                  </a:cubicBezTo>
                  <a:close/>
                  <a:moveTo>
                    <a:pt x="3101061" y="3752808"/>
                  </a:moveTo>
                  <a:cubicBezTo>
                    <a:pt x="2861087" y="3752896"/>
                    <a:pt x="2827902" y="3753227"/>
                    <a:pt x="2752658" y="3751837"/>
                  </a:cubicBezTo>
                  <a:cubicBezTo>
                    <a:pt x="2744445" y="3555743"/>
                    <a:pt x="2748176" y="3453679"/>
                    <a:pt x="2747226" y="3347686"/>
                  </a:cubicBezTo>
                  <a:cubicBezTo>
                    <a:pt x="3170167" y="3347333"/>
                    <a:pt x="3098235" y="3327401"/>
                    <a:pt x="3097617" y="3443636"/>
                  </a:cubicBezTo>
                  <a:cubicBezTo>
                    <a:pt x="3097219" y="3520007"/>
                    <a:pt x="3097440" y="3543824"/>
                    <a:pt x="3101061" y="3752808"/>
                  </a:cubicBezTo>
                  <a:close/>
                  <a:moveTo>
                    <a:pt x="5653280" y="5439293"/>
                  </a:moveTo>
                  <a:cubicBezTo>
                    <a:pt x="5306312" y="5441633"/>
                    <a:pt x="5353604" y="5449336"/>
                    <a:pt x="5352854" y="5401460"/>
                  </a:cubicBezTo>
                  <a:cubicBezTo>
                    <a:pt x="5346252" y="4980137"/>
                    <a:pt x="5334351" y="5037681"/>
                    <a:pt x="5388577" y="5036180"/>
                  </a:cubicBezTo>
                  <a:cubicBezTo>
                    <a:pt x="5470158" y="5034061"/>
                    <a:pt x="5548008" y="5033553"/>
                    <a:pt x="5653125" y="5035959"/>
                  </a:cubicBezTo>
                  <a:cubicBezTo>
                    <a:pt x="5709668" y="5037261"/>
                    <a:pt x="5698452" y="5023952"/>
                    <a:pt x="5699645" y="5100522"/>
                  </a:cubicBezTo>
                  <a:cubicBezTo>
                    <a:pt x="5705849" y="5497653"/>
                    <a:pt x="5720730" y="5438851"/>
                    <a:pt x="5653280" y="5439293"/>
                  </a:cubicBezTo>
                  <a:close/>
                  <a:moveTo>
                    <a:pt x="5704679" y="5459511"/>
                  </a:moveTo>
                  <a:cubicBezTo>
                    <a:pt x="5706953" y="5582324"/>
                    <a:pt x="5709249" y="5610334"/>
                    <a:pt x="5711722" y="5859160"/>
                  </a:cubicBezTo>
                  <a:cubicBezTo>
                    <a:pt x="5321700" y="5859358"/>
                    <a:pt x="5361443" y="5863088"/>
                    <a:pt x="5361332" y="5853465"/>
                  </a:cubicBezTo>
                  <a:cubicBezTo>
                    <a:pt x="5356607" y="5400842"/>
                    <a:pt x="5336361" y="5459357"/>
                    <a:pt x="5388290" y="5459776"/>
                  </a:cubicBezTo>
                  <a:cubicBezTo>
                    <a:pt x="5532464" y="5460902"/>
                    <a:pt x="5651513" y="5459732"/>
                    <a:pt x="5704679" y="5459511"/>
                  </a:cubicBezTo>
                  <a:close/>
                  <a:moveTo>
                    <a:pt x="4619772" y="5458496"/>
                  </a:moveTo>
                  <a:cubicBezTo>
                    <a:pt x="5035979" y="5458143"/>
                    <a:pt x="4968374" y="5433885"/>
                    <a:pt x="4971465" y="5552548"/>
                  </a:cubicBezTo>
                  <a:cubicBezTo>
                    <a:pt x="4974158" y="5659379"/>
                    <a:pt x="4975947" y="5753475"/>
                    <a:pt x="4975196" y="5853796"/>
                  </a:cubicBezTo>
                  <a:cubicBezTo>
                    <a:pt x="4975108" y="5864126"/>
                    <a:pt x="5013083" y="5860991"/>
                    <a:pt x="4623680" y="5861212"/>
                  </a:cubicBezTo>
                  <a:cubicBezTo>
                    <a:pt x="4617211" y="5439404"/>
                    <a:pt x="4621671" y="5640618"/>
                    <a:pt x="4619772" y="5458496"/>
                  </a:cubicBezTo>
                  <a:close/>
                  <a:moveTo>
                    <a:pt x="3515811" y="5458364"/>
                  </a:moveTo>
                  <a:cubicBezTo>
                    <a:pt x="3701957" y="5460991"/>
                    <a:pt x="3777223" y="5458805"/>
                    <a:pt x="3866024" y="5458320"/>
                  </a:cubicBezTo>
                  <a:cubicBezTo>
                    <a:pt x="3871522" y="5836645"/>
                    <a:pt x="3871699" y="5858894"/>
                    <a:pt x="3871721" y="5861587"/>
                  </a:cubicBezTo>
                  <a:cubicBezTo>
                    <a:pt x="3480131" y="5861521"/>
                    <a:pt x="3520381" y="5865627"/>
                    <a:pt x="3520072" y="5853310"/>
                  </a:cubicBezTo>
                  <a:cubicBezTo>
                    <a:pt x="3514000" y="5600534"/>
                    <a:pt x="3516937" y="5574841"/>
                    <a:pt x="3515811" y="5458364"/>
                  </a:cubicBezTo>
                  <a:close/>
                  <a:moveTo>
                    <a:pt x="1683162" y="5881188"/>
                  </a:moveTo>
                  <a:cubicBezTo>
                    <a:pt x="1906753" y="5883594"/>
                    <a:pt x="1918036" y="5879886"/>
                    <a:pt x="2030218" y="5879091"/>
                  </a:cubicBezTo>
                  <a:cubicBezTo>
                    <a:pt x="2037239" y="6256710"/>
                    <a:pt x="2037085" y="6139549"/>
                    <a:pt x="2039646" y="6282866"/>
                  </a:cubicBezTo>
                  <a:cubicBezTo>
                    <a:pt x="1877433" y="6282447"/>
                    <a:pt x="2022424" y="6281432"/>
                    <a:pt x="1686496" y="6281675"/>
                  </a:cubicBezTo>
                  <a:cubicBezTo>
                    <a:pt x="1684420" y="6119794"/>
                    <a:pt x="1689520" y="6145818"/>
                    <a:pt x="1683162" y="5881188"/>
                  </a:cubicBezTo>
                  <a:close/>
                  <a:moveTo>
                    <a:pt x="2008360" y="4498180"/>
                  </a:moveTo>
                  <a:cubicBezTo>
                    <a:pt x="2010193" y="4615055"/>
                    <a:pt x="2027524" y="4595234"/>
                    <a:pt x="1945369" y="4595874"/>
                  </a:cubicBezTo>
                  <a:cubicBezTo>
                    <a:pt x="1827888" y="4596823"/>
                    <a:pt x="1752092" y="4596514"/>
                    <a:pt x="1680777" y="4595741"/>
                  </a:cubicBezTo>
                  <a:cubicBezTo>
                    <a:pt x="1654018" y="4595454"/>
                    <a:pt x="1663997" y="4643573"/>
                    <a:pt x="1656778" y="4196491"/>
                  </a:cubicBezTo>
                  <a:cubicBezTo>
                    <a:pt x="1656756" y="4194924"/>
                    <a:pt x="1628164" y="4185741"/>
                    <a:pt x="1945259" y="4193423"/>
                  </a:cubicBezTo>
                  <a:cubicBezTo>
                    <a:pt x="2032757" y="4195520"/>
                    <a:pt x="2002664" y="4133142"/>
                    <a:pt x="2008360" y="4498180"/>
                  </a:cubicBezTo>
                  <a:close/>
                  <a:moveTo>
                    <a:pt x="1680623" y="4616225"/>
                  </a:moveTo>
                  <a:cubicBezTo>
                    <a:pt x="2061945" y="4620330"/>
                    <a:pt x="2010435" y="4599957"/>
                    <a:pt x="2012025" y="4648517"/>
                  </a:cubicBezTo>
                  <a:cubicBezTo>
                    <a:pt x="2015160" y="4742326"/>
                    <a:pt x="2015006" y="4754974"/>
                    <a:pt x="2019201" y="5017661"/>
                  </a:cubicBezTo>
                  <a:cubicBezTo>
                    <a:pt x="1717428" y="5017175"/>
                    <a:pt x="1738646" y="5016932"/>
                    <a:pt x="1668722" y="5015873"/>
                  </a:cubicBezTo>
                  <a:cubicBezTo>
                    <a:pt x="1663600" y="4566076"/>
                    <a:pt x="1654768" y="4615960"/>
                    <a:pt x="1680623" y="4616225"/>
                  </a:cubicBezTo>
                  <a:close/>
                  <a:moveTo>
                    <a:pt x="1680579" y="5036621"/>
                  </a:moveTo>
                  <a:cubicBezTo>
                    <a:pt x="2079100" y="5043044"/>
                    <a:pt x="2019068" y="5010774"/>
                    <a:pt x="2020503" y="5100544"/>
                  </a:cubicBezTo>
                  <a:cubicBezTo>
                    <a:pt x="2026840" y="5505356"/>
                    <a:pt x="2043973" y="5436666"/>
                    <a:pt x="1945458" y="5436534"/>
                  </a:cubicBezTo>
                  <a:cubicBezTo>
                    <a:pt x="1619177" y="5435629"/>
                    <a:pt x="1673712" y="5455141"/>
                    <a:pt x="1672851" y="5401482"/>
                  </a:cubicBezTo>
                  <a:cubicBezTo>
                    <a:pt x="1666426" y="4991129"/>
                    <a:pt x="1665918" y="5036378"/>
                    <a:pt x="1680579" y="5036621"/>
                  </a:cubicBezTo>
                  <a:close/>
                  <a:moveTo>
                    <a:pt x="1680910" y="5458585"/>
                  </a:moveTo>
                  <a:cubicBezTo>
                    <a:pt x="1760923" y="5456532"/>
                    <a:pt x="1785408" y="5456819"/>
                    <a:pt x="1945458" y="5457017"/>
                  </a:cubicBezTo>
                  <a:cubicBezTo>
                    <a:pt x="2049802" y="5457304"/>
                    <a:pt x="2020857" y="5381043"/>
                    <a:pt x="2029732" y="5853774"/>
                  </a:cubicBezTo>
                  <a:cubicBezTo>
                    <a:pt x="2029754" y="5855407"/>
                    <a:pt x="2070004" y="5864854"/>
                    <a:pt x="1682654" y="5860660"/>
                  </a:cubicBezTo>
                  <a:cubicBezTo>
                    <a:pt x="1682632" y="5859115"/>
                    <a:pt x="1671924" y="5458805"/>
                    <a:pt x="1680910" y="5458585"/>
                  </a:cubicBezTo>
                  <a:close/>
                  <a:moveTo>
                    <a:pt x="2342633" y="4593954"/>
                  </a:moveTo>
                  <a:cubicBezTo>
                    <a:pt x="1964776" y="4593954"/>
                    <a:pt x="2028518" y="4625054"/>
                    <a:pt x="2026442" y="4497805"/>
                  </a:cubicBezTo>
                  <a:cubicBezTo>
                    <a:pt x="2024146" y="4351044"/>
                    <a:pt x="2027259" y="4346342"/>
                    <a:pt x="2024919" y="4196469"/>
                  </a:cubicBezTo>
                  <a:cubicBezTo>
                    <a:pt x="2024897" y="4194901"/>
                    <a:pt x="2375309" y="4190465"/>
                    <a:pt x="2375398" y="4196778"/>
                  </a:cubicBezTo>
                  <a:cubicBezTo>
                    <a:pt x="2382617" y="4657523"/>
                    <a:pt x="2391427" y="4593954"/>
                    <a:pt x="2342633" y="4593954"/>
                  </a:cubicBezTo>
                  <a:close/>
                  <a:moveTo>
                    <a:pt x="2380101" y="4614503"/>
                  </a:moveTo>
                  <a:cubicBezTo>
                    <a:pt x="2387409" y="5077787"/>
                    <a:pt x="2401164" y="5015233"/>
                    <a:pt x="2342633" y="5015233"/>
                  </a:cubicBezTo>
                  <a:cubicBezTo>
                    <a:pt x="2209961" y="5015233"/>
                    <a:pt x="2210315" y="5017727"/>
                    <a:pt x="2077886" y="5017727"/>
                  </a:cubicBezTo>
                  <a:cubicBezTo>
                    <a:pt x="2016242" y="5017727"/>
                    <a:pt x="2043333" y="5078736"/>
                    <a:pt x="2029114" y="4615916"/>
                  </a:cubicBezTo>
                  <a:cubicBezTo>
                    <a:pt x="2314769" y="4615077"/>
                    <a:pt x="2229082" y="4614150"/>
                    <a:pt x="2380101" y="4614503"/>
                  </a:cubicBezTo>
                  <a:close/>
                  <a:moveTo>
                    <a:pt x="2077886" y="5038210"/>
                  </a:moveTo>
                  <a:cubicBezTo>
                    <a:pt x="2210536" y="5038210"/>
                    <a:pt x="2210204" y="5035716"/>
                    <a:pt x="2342633" y="5035716"/>
                  </a:cubicBezTo>
                  <a:cubicBezTo>
                    <a:pt x="2399375" y="5035716"/>
                    <a:pt x="2384384" y="4971816"/>
                    <a:pt x="2392332" y="5439779"/>
                  </a:cubicBezTo>
                  <a:cubicBezTo>
                    <a:pt x="2242638" y="5441257"/>
                    <a:pt x="2240055" y="5436777"/>
                    <a:pt x="2042957" y="5436666"/>
                  </a:cubicBezTo>
                  <a:cubicBezTo>
                    <a:pt x="2036753" y="4974575"/>
                    <a:pt x="2025272" y="5038210"/>
                    <a:pt x="2077886" y="5038210"/>
                  </a:cubicBezTo>
                  <a:close/>
                  <a:moveTo>
                    <a:pt x="2077886" y="5457172"/>
                  </a:moveTo>
                  <a:cubicBezTo>
                    <a:pt x="2209387" y="5457172"/>
                    <a:pt x="2208151" y="5460505"/>
                    <a:pt x="2342633" y="5460505"/>
                  </a:cubicBezTo>
                  <a:cubicBezTo>
                    <a:pt x="2408030" y="5460505"/>
                    <a:pt x="2394341" y="5396891"/>
                    <a:pt x="2399574" y="5853663"/>
                  </a:cubicBezTo>
                  <a:cubicBezTo>
                    <a:pt x="2399662" y="5861234"/>
                    <a:pt x="2047969" y="5860970"/>
                    <a:pt x="2047837" y="5853355"/>
                  </a:cubicBezTo>
                  <a:cubicBezTo>
                    <a:pt x="2039160" y="5393845"/>
                    <a:pt x="2033442" y="5457172"/>
                    <a:pt x="2077886" y="5457172"/>
                  </a:cubicBezTo>
                  <a:close/>
                  <a:moveTo>
                    <a:pt x="2393392" y="4191922"/>
                  </a:moveTo>
                  <a:cubicBezTo>
                    <a:pt x="2463470" y="4192518"/>
                    <a:pt x="2586736" y="4197771"/>
                    <a:pt x="2740404" y="4193180"/>
                  </a:cubicBezTo>
                  <a:cubicBezTo>
                    <a:pt x="2742899" y="4348660"/>
                    <a:pt x="2747138" y="4450437"/>
                    <a:pt x="2747823" y="4595013"/>
                  </a:cubicBezTo>
                  <a:cubicBezTo>
                    <a:pt x="2456250" y="4595653"/>
                    <a:pt x="2530214" y="4594461"/>
                    <a:pt x="2397852" y="4594042"/>
                  </a:cubicBezTo>
                  <a:cubicBezTo>
                    <a:pt x="2393966" y="4347137"/>
                    <a:pt x="2395688" y="4333540"/>
                    <a:pt x="2393392" y="4191922"/>
                  </a:cubicBezTo>
                  <a:close/>
                  <a:moveTo>
                    <a:pt x="2398183" y="4614547"/>
                  </a:moveTo>
                  <a:cubicBezTo>
                    <a:pt x="2526438" y="4615011"/>
                    <a:pt x="2469299" y="4616115"/>
                    <a:pt x="2747911" y="4615518"/>
                  </a:cubicBezTo>
                  <a:cubicBezTo>
                    <a:pt x="2748463" y="4892531"/>
                    <a:pt x="2752216" y="4905002"/>
                    <a:pt x="2755285" y="5016535"/>
                  </a:cubicBezTo>
                  <a:cubicBezTo>
                    <a:pt x="2457972" y="5017219"/>
                    <a:pt x="2525865" y="5015961"/>
                    <a:pt x="2403681" y="5015365"/>
                  </a:cubicBezTo>
                  <a:cubicBezTo>
                    <a:pt x="2401627" y="4847878"/>
                    <a:pt x="2404498" y="5014416"/>
                    <a:pt x="2398183" y="4614547"/>
                  </a:cubicBezTo>
                  <a:close/>
                  <a:moveTo>
                    <a:pt x="2757051" y="5100544"/>
                  </a:moveTo>
                  <a:cubicBezTo>
                    <a:pt x="2762991" y="5489266"/>
                    <a:pt x="2771513" y="5437637"/>
                    <a:pt x="2740007" y="5437174"/>
                  </a:cubicBezTo>
                  <a:cubicBezTo>
                    <a:pt x="2362172" y="5431082"/>
                    <a:pt x="2410724" y="5461123"/>
                    <a:pt x="2409797" y="5401439"/>
                  </a:cubicBezTo>
                  <a:cubicBezTo>
                    <a:pt x="2405337" y="5127627"/>
                    <a:pt x="2404674" y="5090809"/>
                    <a:pt x="2403945" y="5035871"/>
                  </a:cubicBezTo>
                  <a:cubicBezTo>
                    <a:pt x="2817945" y="5037945"/>
                    <a:pt x="2755683" y="5014107"/>
                    <a:pt x="2757051" y="5100544"/>
                  </a:cubicBezTo>
                  <a:close/>
                  <a:moveTo>
                    <a:pt x="2758487" y="4192672"/>
                  </a:moveTo>
                  <a:cubicBezTo>
                    <a:pt x="2900872" y="4188876"/>
                    <a:pt x="3108126" y="4194041"/>
                    <a:pt x="3108170" y="4196888"/>
                  </a:cubicBezTo>
                  <a:cubicBezTo>
                    <a:pt x="3109384" y="4275092"/>
                    <a:pt x="3111261" y="4376074"/>
                    <a:pt x="3114816" y="4595874"/>
                  </a:cubicBezTo>
                  <a:cubicBezTo>
                    <a:pt x="2977376" y="4595741"/>
                    <a:pt x="3002833" y="4594528"/>
                    <a:pt x="2765949" y="4594969"/>
                  </a:cubicBezTo>
                  <a:cubicBezTo>
                    <a:pt x="2765066" y="4425451"/>
                    <a:pt x="2760363" y="4331752"/>
                    <a:pt x="2758487" y="4192672"/>
                  </a:cubicBezTo>
                  <a:close/>
                  <a:moveTo>
                    <a:pt x="2475326" y="5458585"/>
                  </a:moveTo>
                  <a:cubicBezTo>
                    <a:pt x="2565386" y="5455870"/>
                    <a:pt x="2649749" y="5456311"/>
                    <a:pt x="2739764" y="5457658"/>
                  </a:cubicBezTo>
                  <a:cubicBezTo>
                    <a:pt x="2769835" y="5458143"/>
                    <a:pt x="2763697" y="5440993"/>
                    <a:pt x="2762638" y="5552151"/>
                  </a:cubicBezTo>
                  <a:cubicBezTo>
                    <a:pt x="2758884" y="5905799"/>
                    <a:pt x="2785290" y="5859358"/>
                    <a:pt x="2739962" y="5858917"/>
                  </a:cubicBezTo>
                  <a:cubicBezTo>
                    <a:pt x="2390102" y="5855650"/>
                    <a:pt x="2417745" y="5862272"/>
                    <a:pt x="2417634" y="5853398"/>
                  </a:cubicBezTo>
                  <a:cubicBezTo>
                    <a:pt x="2412336" y="5390623"/>
                    <a:pt x="2387276" y="5461123"/>
                    <a:pt x="2475326" y="5458585"/>
                  </a:cubicBezTo>
                  <a:close/>
                  <a:moveTo>
                    <a:pt x="2766037" y="4648539"/>
                  </a:moveTo>
                  <a:cubicBezTo>
                    <a:pt x="2766037" y="4600973"/>
                    <a:pt x="2712673" y="4616026"/>
                    <a:pt x="3115147" y="4616357"/>
                  </a:cubicBezTo>
                  <a:cubicBezTo>
                    <a:pt x="3119166" y="4865580"/>
                    <a:pt x="3119166" y="4869023"/>
                    <a:pt x="3120932" y="4950008"/>
                  </a:cubicBezTo>
                  <a:cubicBezTo>
                    <a:pt x="3122742" y="5032339"/>
                    <a:pt x="3188382" y="5015586"/>
                    <a:pt x="2773368" y="5016491"/>
                  </a:cubicBezTo>
                  <a:cubicBezTo>
                    <a:pt x="2771292" y="4940759"/>
                    <a:pt x="2766037" y="4854323"/>
                    <a:pt x="2766037" y="4648539"/>
                  </a:cubicBezTo>
                  <a:close/>
                  <a:moveTo>
                    <a:pt x="2872280" y="5036886"/>
                  </a:moveTo>
                  <a:cubicBezTo>
                    <a:pt x="3006100" y="5036886"/>
                    <a:pt x="3001441" y="5034899"/>
                    <a:pt x="3122676" y="5034723"/>
                  </a:cubicBezTo>
                  <a:cubicBezTo>
                    <a:pt x="3123581" y="5083437"/>
                    <a:pt x="3123758" y="5098910"/>
                    <a:pt x="3128461" y="5401792"/>
                  </a:cubicBezTo>
                  <a:cubicBezTo>
                    <a:pt x="3129256" y="5452448"/>
                    <a:pt x="3168004" y="5437947"/>
                    <a:pt x="2872280" y="5438189"/>
                  </a:cubicBezTo>
                  <a:cubicBezTo>
                    <a:pt x="2762196" y="5438189"/>
                    <a:pt x="2780963" y="5446577"/>
                    <a:pt x="2780256" y="5401394"/>
                  </a:cubicBezTo>
                  <a:cubicBezTo>
                    <a:pt x="2773456" y="4962611"/>
                    <a:pt x="2746785" y="5036886"/>
                    <a:pt x="2872280" y="5036886"/>
                  </a:cubicBezTo>
                  <a:close/>
                  <a:moveTo>
                    <a:pt x="3126186" y="4194195"/>
                  </a:moveTo>
                  <a:cubicBezTo>
                    <a:pt x="3504771" y="4194813"/>
                    <a:pt x="3476025" y="4191458"/>
                    <a:pt x="3476113" y="4196888"/>
                  </a:cubicBezTo>
                  <a:cubicBezTo>
                    <a:pt x="3483333" y="4658251"/>
                    <a:pt x="3517599" y="4593380"/>
                    <a:pt x="3402017" y="4593380"/>
                  </a:cubicBezTo>
                  <a:cubicBezTo>
                    <a:pt x="3269588" y="4593380"/>
                    <a:pt x="3269390" y="4595874"/>
                    <a:pt x="3137116" y="4595874"/>
                  </a:cubicBezTo>
                  <a:cubicBezTo>
                    <a:pt x="3131397" y="4595874"/>
                    <a:pt x="3133164" y="4640637"/>
                    <a:pt x="3126186" y="4194195"/>
                  </a:cubicBezTo>
                  <a:close/>
                  <a:moveTo>
                    <a:pt x="2780698" y="5552416"/>
                  </a:moveTo>
                  <a:cubicBezTo>
                    <a:pt x="2782001" y="5429338"/>
                    <a:pt x="2706778" y="5458827"/>
                    <a:pt x="3129454" y="5458474"/>
                  </a:cubicBezTo>
                  <a:cubicBezTo>
                    <a:pt x="3131441" y="5562723"/>
                    <a:pt x="3136387" y="5688030"/>
                    <a:pt x="3135702" y="5853487"/>
                  </a:cubicBezTo>
                  <a:cubicBezTo>
                    <a:pt x="3135702" y="5855054"/>
                    <a:pt x="3177122" y="5861919"/>
                    <a:pt x="2784650" y="5859292"/>
                  </a:cubicBezTo>
                  <a:cubicBezTo>
                    <a:pt x="2781647" y="5756588"/>
                    <a:pt x="2779704" y="5655605"/>
                    <a:pt x="2780698" y="5552416"/>
                  </a:cubicBezTo>
                  <a:close/>
                  <a:moveTo>
                    <a:pt x="3133230" y="4616357"/>
                  </a:moveTo>
                  <a:cubicBezTo>
                    <a:pt x="3224084" y="4616357"/>
                    <a:pt x="3259101" y="4614106"/>
                    <a:pt x="3484724" y="4613819"/>
                  </a:cubicBezTo>
                  <a:cubicBezTo>
                    <a:pt x="3484061" y="4876351"/>
                    <a:pt x="3488212" y="4902441"/>
                    <a:pt x="3491171" y="5016668"/>
                  </a:cubicBezTo>
                  <a:cubicBezTo>
                    <a:pt x="3073882" y="5015476"/>
                    <a:pt x="3140869" y="5032427"/>
                    <a:pt x="3139036" y="4949500"/>
                  </a:cubicBezTo>
                  <a:cubicBezTo>
                    <a:pt x="3136895" y="4851299"/>
                    <a:pt x="3137116" y="4857567"/>
                    <a:pt x="3133230" y="4616357"/>
                  </a:cubicBezTo>
                  <a:close/>
                  <a:moveTo>
                    <a:pt x="3491679" y="5037173"/>
                  </a:moveTo>
                  <a:cubicBezTo>
                    <a:pt x="3493048" y="5097056"/>
                    <a:pt x="3497485" y="5435893"/>
                    <a:pt x="3497508" y="5437594"/>
                  </a:cubicBezTo>
                  <a:cubicBezTo>
                    <a:pt x="3095872" y="5433046"/>
                    <a:pt x="3147470" y="5458673"/>
                    <a:pt x="3146565" y="5401439"/>
                  </a:cubicBezTo>
                  <a:cubicBezTo>
                    <a:pt x="3142326" y="5128201"/>
                    <a:pt x="3141730" y="5087168"/>
                    <a:pt x="3140781" y="5034701"/>
                  </a:cubicBezTo>
                  <a:cubicBezTo>
                    <a:pt x="3265195" y="5034745"/>
                    <a:pt x="3191473" y="5036356"/>
                    <a:pt x="3491679" y="5037173"/>
                  </a:cubicBezTo>
                  <a:close/>
                  <a:moveTo>
                    <a:pt x="3497706" y="5458121"/>
                  </a:moveTo>
                  <a:cubicBezTo>
                    <a:pt x="3498788" y="5571972"/>
                    <a:pt x="3495852" y="5607023"/>
                    <a:pt x="3502166" y="5861720"/>
                  </a:cubicBezTo>
                  <a:cubicBezTo>
                    <a:pt x="3344082" y="5861963"/>
                    <a:pt x="3153741" y="5859248"/>
                    <a:pt x="3153763" y="5853597"/>
                  </a:cubicBezTo>
                  <a:cubicBezTo>
                    <a:pt x="3154447" y="5689222"/>
                    <a:pt x="3149656" y="5568065"/>
                    <a:pt x="3147537" y="5458430"/>
                  </a:cubicBezTo>
                  <a:cubicBezTo>
                    <a:pt x="3275792" y="5458408"/>
                    <a:pt x="3386959" y="5456775"/>
                    <a:pt x="3497706" y="5458121"/>
                  </a:cubicBezTo>
                  <a:close/>
                  <a:moveTo>
                    <a:pt x="3153697" y="5877943"/>
                  </a:moveTo>
                  <a:cubicBezTo>
                    <a:pt x="3291159" y="5878407"/>
                    <a:pt x="3227109" y="5882711"/>
                    <a:pt x="3502674" y="5882248"/>
                  </a:cubicBezTo>
                  <a:cubicBezTo>
                    <a:pt x="3502895" y="5892158"/>
                    <a:pt x="3510247" y="6280064"/>
                    <a:pt x="3510291" y="6282690"/>
                  </a:cubicBezTo>
                  <a:cubicBezTo>
                    <a:pt x="3263539" y="6283860"/>
                    <a:pt x="3300190" y="6280681"/>
                    <a:pt x="3161270" y="6280328"/>
                  </a:cubicBezTo>
                  <a:cubicBezTo>
                    <a:pt x="3159018" y="6152152"/>
                    <a:pt x="3153277" y="6044150"/>
                    <a:pt x="3153697" y="5877943"/>
                  </a:cubicBezTo>
                  <a:close/>
                  <a:moveTo>
                    <a:pt x="3509761" y="5037239"/>
                  </a:moveTo>
                  <a:cubicBezTo>
                    <a:pt x="3792414" y="5038210"/>
                    <a:pt x="3746931" y="5036908"/>
                    <a:pt x="3857480" y="5036069"/>
                  </a:cubicBezTo>
                  <a:cubicBezTo>
                    <a:pt x="3859356" y="5219515"/>
                    <a:pt x="3862823" y="5243111"/>
                    <a:pt x="3865715" y="5437814"/>
                  </a:cubicBezTo>
                  <a:cubicBezTo>
                    <a:pt x="3761835" y="5438344"/>
                    <a:pt x="3710590" y="5440507"/>
                    <a:pt x="3515568" y="5437836"/>
                  </a:cubicBezTo>
                  <a:cubicBezTo>
                    <a:pt x="3515546" y="5436092"/>
                    <a:pt x="3511263" y="5104075"/>
                    <a:pt x="3509761" y="5037239"/>
                  </a:cubicBezTo>
                  <a:close/>
                  <a:moveTo>
                    <a:pt x="3870153" y="4648186"/>
                  </a:moveTo>
                  <a:cubicBezTo>
                    <a:pt x="3868497" y="4598479"/>
                    <a:pt x="3818930" y="4614989"/>
                    <a:pt x="4196632" y="4614989"/>
                  </a:cubicBezTo>
                  <a:cubicBezTo>
                    <a:pt x="4234497" y="4614989"/>
                    <a:pt x="4212595" y="4566319"/>
                    <a:pt x="4224209" y="4950096"/>
                  </a:cubicBezTo>
                  <a:cubicBezTo>
                    <a:pt x="4226549" y="5027593"/>
                    <a:pt x="4286228" y="5015321"/>
                    <a:pt x="3931753" y="5015321"/>
                  </a:cubicBezTo>
                  <a:cubicBezTo>
                    <a:pt x="3849796" y="5015321"/>
                    <a:pt x="3884482" y="5077456"/>
                    <a:pt x="3870153" y="4648186"/>
                  </a:cubicBezTo>
                  <a:close/>
                  <a:moveTo>
                    <a:pt x="3931775" y="5035804"/>
                  </a:moveTo>
                  <a:cubicBezTo>
                    <a:pt x="4279163" y="5035804"/>
                    <a:pt x="4226350" y="5014858"/>
                    <a:pt x="4227697" y="5100544"/>
                  </a:cubicBezTo>
                  <a:cubicBezTo>
                    <a:pt x="4233791" y="5489000"/>
                    <a:pt x="4242026" y="5436180"/>
                    <a:pt x="4196654" y="5436180"/>
                  </a:cubicBezTo>
                  <a:cubicBezTo>
                    <a:pt x="3834915" y="5436180"/>
                    <a:pt x="3884063" y="5451433"/>
                    <a:pt x="3883268" y="5401439"/>
                  </a:cubicBezTo>
                  <a:cubicBezTo>
                    <a:pt x="3876534" y="4975215"/>
                    <a:pt x="3853572" y="5035804"/>
                    <a:pt x="3931775" y="5035804"/>
                  </a:cubicBezTo>
                  <a:close/>
                  <a:moveTo>
                    <a:pt x="3931775" y="5458143"/>
                  </a:moveTo>
                  <a:cubicBezTo>
                    <a:pt x="4063254" y="5458143"/>
                    <a:pt x="4070253" y="5456664"/>
                    <a:pt x="4196654" y="5456664"/>
                  </a:cubicBezTo>
                  <a:cubicBezTo>
                    <a:pt x="4245912" y="5456664"/>
                    <a:pt x="4231097" y="5399893"/>
                    <a:pt x="4237853" y="5858188"/>
                  </a:cubicBezTo>
                  <a:cubicBezTo>
                    <a:pt x="4092597" y="5857283"/>
                    <a:pt x="4068553" y="5861610"/>
                    <a:pt x="3889848" y="5861587"/>
                  </a:cubicBezTo>
                  <a:cubicBezTo>
                    <a:pt x="3883533" y="5401880"/>
                    <a:pt x="3864920" y="5458143"/>
                    <a:pt x="3931775" y="5458143"/>
                  </a:cubicBezTo>
                  <a:close/>
                  <a:moveTo>
                    <a:pt x="4230589" y="4196469"/>
                  </a:moveTo>
                  <a:cubicBezTo>
                    <a:pt x="4230523" y="4191679"/>
                    <a:pt x="4582216" y="4190995"/>
                    <a:pt x="4582304" y="4196822"/>
                  </a:cubicBezTo>
                  <a:cubicBezTo>
                    <a:pt x="4584932" y="4364773"/>
                    <a:pt x="4582017" y="4305044"/>
                    <a:pt x="4586786" y="4593600"/>
                  </a:cubicBezTo>
                  <a:cubicBezTo>
                    <a:pt x="4424595" y="4591018"/>
                    <a:pt x="4332681" y="4594020"/>
                    <a:pt x="4238405" y="4594395"/>
                  </a:cubicBezTo>
                  <a:cubicBezTo>
                    <a:pt x="4238251" y="4445073"/>
                    <a:pt x="4232819" y="4338948"/>
                    <a:pt x="4230589" y="4196469"/>
                  </a:cubicBezTo>
                  <a:close/>
                  <a:moveTo>
                    <a:pt x="4238162" y="4648627"/>
                  </a:moveTo>
                  <a:cubicBezTo>
                    <a:pt x="4238449" y="4610530"/>
                    <a:pt x="4185725" y="4607661"/>
                    <a:pt x="4587095" y="4614172"/>
                  </a:cubicBezTo>
                  <a:cubicBezTo>
                    <a:pt x="4593410" y="4985744"/>
                    <a:pt x="4590827" y="4862953"/>
                    <a:pt x="4592637" y="5016381"/>
                  </a:cubicBezTo>
                  <a:cubicBezTo>
                    <a:pt x="4187756" y="5009251"/>
                    <a:pt x="4245073" y="5042051"/>
                    <a:pt x="4242269" y="4949434"/>
                  </a:cubicBezTo>
                  <a:cubicBezTo>
                    <a:pt x="4238361" y="4819845"/>
                    <a:pt x="4237654" y="4730098"/>
                    <a:pt x="4238162" y="4648627"/>
                  </a:cubicBezTo>
                  <a:close/>
                  <a:moveTo>
                    <a:pt x="4592902" y="5036864"/>
                  </a:moveTo>
                  <a:cubicBezTo>
                    <a:pt x="4595596" y="5242692"/>
                    <a:pt x="4599371" y="5269355"/>
                    <a:pt x="4601447" y="5438035"/>
                  </a:cubicBezTo>
                  <a:cubicBezTo>
                    <a:pt x="4462284" y="5438145"/>
                    <a:pt x="4418126" y="5438498"/>
                    <a:pt x="4329083" y="5437174"/>
                  </a:cubicBezTo>
                  <a:cubicBezTo>
                    <a:pt x="4226483" y="5435651"/>
                    <a:pt x="4251961" y="5498360"/>
                    <a:pt x="4245735" y="5100190"/>
                  </a:cubicBezTo>
                  <a:cubicBezTo>
                    <a:pt x="4244455" y="5017506"/>
                    <a:pt x="4178329" y="5030154"/>
                    <a:pt x="4592902" y="5036864"/>
                  </a:cubicBezTo>
                  <a:close/>
                  <a:moveTo>
                    <a:pt x="4601689" y="5458519"/>
                  </a:moveTo>
                  <a:cubicBezTo>
                    <a:pt x="4604030" y="5689641"/>
                    <a:pt x="4598731" y="5414395"/>
                    <a:pt x="4605619" y="5861212"/>
                  </a:cubicBezTo>
                  <a:cubicBezTo>
                    <a:pt x="4227233" y="5861411"/>
                    <a:pt x="4432698" y="5860109"/>
                    <a:pt x="4255958" y="5858343"/>
                  </a:cubicBezTo>
                  <a:cubicBezTo>
                    <a:pt x="4254876" y="5771597"/>
                    <a:pt x="4255428" y="5813425"/>
                    <a:pt x="4249952" y="5456797"/>
                  </a:cubicBezTo>
                  <a:cubicBezTo>
                    <a:pt x="4398432" y="5457591"/>
                    <a:pt x="4261235" y="5458805"/>
                    <a:pt x="4601689" y="5458519"/>
                  </a:cubicBezTo>
                  <a:close/>
                  <a:moveTo>
                    <a:pt x="4605222" y="4614459"/>
                  </a:moveTo>
                  <a:cubicBezTo>
                    <a:pt x="5003788" y="4620772"/>
                    <a:pt x="4954376" y="4592739"/>
                    <a:pt x="4955436" y="4648760"/>
                  </a:cubicBezTo>
                  <a:cubicBezTo>
                    <a:pt x="4957511" y="4758638"/>
                    <a:pt x="4958968" y="4843662"/>
                    <a:pt x="4959962" y="4949920"/>
                  </a:cubicBezTo>
                  <a:cubicBezTo>
                    <a:pt x="4960646" y="5024084"/>
                    <a:pt x="5031939" y="5023245"/>
                    <a:pt x="4610764" y="5016668"/>
                  </a:cubicBezTo>
                  <a:cubicBezTo>
                    <a:pt x="4609351" y="4895643"/>
                    <a:pt x="4610874" y="4939214"/>
                    <a:pt x="4605222" y="4614459"/>
                  </a:cubicBezTo>
                  <a:close/>
                  <a:moveTo>
                    <a:pt x="4605951" y="5881696"/>
                  </a:moveTo>
                  <a:cubicBezTo>
                    <a:pt x="4608114" y="6021989"/>
                    <a:pt x="4608733" y="6069225"/>
                    <a:pt x="4610697" y="6155132"/>
                  </a:cubicBezTo>
                  <a:cubicBezTo>
                    <a:pt x="4614429" y="6324738"/>
                    <a:pt x="4675366" y="6274435"/>
                    <a:pt x="4328818" y="6281874"/>
                  </a:cubicBezTo>
                  <a:cubicBezTo>
                    <a:pt x="4246221" y="6283551"/>
                    <a:pt x="4262449" y="6359547"/>
                    <a:pt x="4256223" y="5878826"/>
                  </a:cubicBezTo>
                  <a:cubicBezTo>
                    <a:pt x="4392493" y="5880217"/>
                    <a:pt x="4262162" y="5881872"/>
                    <a:pt x="4605951" y="5881696"/>
                  </a:cubicBezTo>
                  <a:close/>
                  <a:moveTo>
                    <a:pt x="4611912" y="5100235"/>
                  </a:moveTo>
                  <a:cubicBezTo>
                    <a:pt x="4610653" y="5019625"/>
                    <a:pt x="4543114" y="5036886"/>
                    <a:pt x="4960933" y="5035164"/>
                  </a:cubicBezTo>
                  <a:cubicBezTo>
                    <a:pt x="4963737" y="5242228"/>
                    <a:pt x="4964731" y="5195324"/>
                    <a:pt x="4969014" y="5439602"/>
                  </a:cubicBezTo>
                  <a:cubicBezTo>
                    <a:pt x="4563714" y="5438918"/>
                    <a:pt x="4619816" y="5451455"/>
                    <a:pt x="4619043" y="5401439"/>
                  </a:cubicBezTo>
                  <a:cubicBezTo>
                    <a:pt x="4616681" y="5250792"/>
                    <a:pt x="4614230" y="5247106"/>
                    <a:pt x="4611912" y="5100235"/>
                  </a:cubicBezTo>
                  <a:close/>
                  <a:moveTo>
                    <a:pt x="4991004" y="4593424"/>
                  </a:moveTo>
                  <a:cubicBezTo>
                    <a:pt x="4966475" y="4593424"/>
                    <a:pt x="4972657" y="4607992"/>
                    <a:pt x="4970935" y="4497783"/>
                  </a:cubicBezTo>
                  <a:cubicBezTo>
                    <a:pt x="4965371" y="4147710"/>
                    <a:pt x="4956142" y="4193776"/>
                    <a:pt x="4991004" y="4193776"/>
                  </a:cubicBezTo>
                  <a:cubicBezTo>
                    <a:pt x="5123698" y="4193776"/>
                    <a:pt x="5122925" y="4193069"/>
                    <a:pt x="5255906" y="4193069"/>
                  </a:cubicBezTo>
                  <a:cubicBezTo>
                    <a:pt x="5344132" y="4193069"/>
                    <a:pt x="5317262" y="4132988"/>
                    <a:pt x="5322981" y="4498114"/>
                  </a:cubicBezTo>
                  <a:cubicBezTo>
                    <a:pt x="5324990" y="4626533"/>
                    <a:pt x="5391116" y="4593424"/>
                    <a:pt x="4991004" y="4593424"/>
                  </a:cubicBezTo>
                  <a:close/>
                  <a:moveTo>
                    <a:pt x="5324151" y="4615629"/>
                  </a:moveTo>
                  <a:cubicBezTo>
                    <a:pt x="5324637" y="4828895"/>
                    <a:pt x="5326977" y="4878250"/>
                    <a:pt x="5329715" y="5016999"/>
                  </a:cubicBezTo>
                  <a:cubicBezTo>
                    <a:pt x="5187682" y="5019140"/>
                    <a:pt x="5125464" y="5014504"/>
                    <a:pt x="4978773" y="5014615"/>
                  </a:cubicBezTo>
                  <a:cubicBezTo>
                    <a:pt x="4977625" y="4919503"/>
                    <a:pt x="4978088" y="4889661"/>
                    <a:pt x="4972922" y="4613929"/>
                  </a:cubicBezTo>
                  <a:cubicBezTo>
                    <a:pt x="5128025" y="4613775"/>
                    <a:pt x="5083912" y="4615739"/>
                    <a:pt x="5324151" y="4615629"/>
                  </a:cubicBezTo>
                  <a:close/>
                  <a:moveTo>
                    <a:pt x="4975041" y="5881519"/>
                  </a:moveTo>
                  <a:cubicBezTo>
                    <a:pt x="4974202" y="6057372"/>
                    <a:pt x="4980738" y="6147230"/>
                    <a:pt x="4983167" y="6279181"/>
                  </a:cubicBezTo>
                  <a:cubicBezTo>
                    <a:pt x="4826650" y="6279313"/>
                    <a:pt x="4841421" y="6283463"/>
                    <a:pt x="4631253" y="6281608"/>
                  </a:cubicBezTo>
                  <a:cubicBezTo>
                    <a:pt x="4628758" y="6129417"/>
                    <a:pt x="4628957" y="6202478"/>
                    <a:pt x="4624011" y="5881696"/>
                  </a:cubicBezTo>
                  <a:lnTo>
                    <a:pt x="4975041" y="5881519"/>
                  </a:lnTo>
                  <a:close/>
                  <a:moveTo>
                    <a:pt x="4979965" y="5100235"/>
                  </a:moveTo>
                  <a:cubicBezTo>
                    <a:pt x="4978530" y="5008721"/>
                    <a:pt x="4923885" y="5037990"/>
                    <a:pt x="5255906" y="5037990"/>
                  </a:cubicBezTo>
                  <a:cubicBezTo>
                    <a:pt x="5352831" y="5037990"/>
                    <a:pt x="5328015" y="4970160"/>
                    <a:pt x="5334771" y="5401835"/>
                  </a:cubicBezTo>
                  <a:cubicBezTo>
                    <a:pt x="5335544" y="5451102"/>
                    <a:pt x="5390321" y="5439624"/>
                    <a:pt x="4991004" y="5439624"/>
                  </a:cubicBezTo>
                  <a:cubicBezTo>
                    <a:pt x="4987693" y="5439624"/>
                    <a:pt x="4985882" y="5478892"/>
                    <a:pt x="4979965" y="5100235"/>
                  </a:cubicBezTo>
                  <a:close/>
                  <a:moveTo>
                    <a:pt x="4991004" y="5460108"/>
                  </a:moveTo>
                  <a:cubicBezTo>
                    <a:pt x="5403414" y="5460108"/>
                    <a:pt x="5334594" y="5430486"/>
                    <a:pt x="5338039" y="5552592"/>
                  </a:cubicBezTo>
                  <a:cubicBezTo>
                    <a:pt x="5340997" y="5661455"/>
                    <a:pt x="5342079" y="5744117"/>
                    <a:pt x="5343227" y="5853663"/>
                  </a:cubicBezTo>
                  <a:cubicBezTo>
                    <a:pt x="5343338" y="5863552"/>
                    <a:pt x="5376765" y="5861013"/>
                    <a:pt x="4993278" y="5861013"/>
                  </a:cubicBezTo>
                  <a:cubicBezTo>
                    <a:pt x="4995597" y="5562039"/>
                    <a:pt x="4981466" y="5460108"/>
                    <a:pt x="4991004" y="5460108"/>
                  </a:cubicBezTo>
                  <a:close/>
                  <a:moveTo>
                    <a:pt x="4993146" y="5881519"/>
                  </a:moveTo>
                  <a:cubicBezTo>
                    <a:pt x="5005400" y="5881519"/>
                    <a:pt x="5295493" y="5881232"/>
                    <a:pt x="5343514" y="5880879"/>
                  </a:cubicBezTo>
                  <a:cubicBezTo>
                    <a:pt x="5345833" y="6094013"/>
                    <a:pt x="5348394" y="6143477"/>
                    <a:pt x="5350689" y="6281211"/>
                  </a:cubicBezTo>
                  <a:cubicBezTo>
                    <a:pt x="5146019" y="6282800"/>
                    <a:pt x="5148338" y="6279335"/>
                    <a:pt x="5001249" y="6279203"/>
                  </a:cubicBezTo>
                  <a:cubicBezTo>
                    <a:pt x="4998688" y="6139152"/>
                    <a:pt x="4992307" y="6054459"/>
                    <a:pt x="4993146" y="5881519"/>
                  </a:cubicBezTo>
                  <a:close/>
                  <a:moveTo>
                    <a:pt x="5653522" y="5015453"/>
                  </a:moveTo>
                  <a:cubicBezTo>
                    <a:pt x="5297436" y="5007331"/>
                    <a:pt x="5348593" y="5046046"/>
                    <a:pt x="5346385" y="4949478"/>
                  </a:cubicBezTo>
                  <a:cubicBezTo>
                    <a:pt x="5344066" y="4848783"/>
                    <a:pt x="5342300" y="4748440"/>
                    <a:pt x="5342300" y="4648539"/>
                  </a:cubicBezTo>
                  <a:cubicBezTo>
                    <a:pt x="5342300" y="4599141"/>
                    <a:pt x="5290547" y="4619050"/>
                    <a:pt x="5691807" y="4613753"/>
                  </a:cubicBezTo>
                  <a:cubicBezTo>
                    <a:pt x="5697614" y="5079574"/>
                    <a:pt x="5716447" y="5016888"/>
                    <a:pt x="5653522" y="5015453"/>
                  </a:cubicBezTo>
                  <a:close/>
                  <a:moveTo>
                    <a:pt x="5653213" y="4593865"/>
                  </a:moveTo>
                  <a:cubicBezTo>
                    <a:pt x="5573178" y="4595278"/>
                    <a:pt x="5564368" y="4595013"/>
                    <a:pt x="5342167" y="4595123"/>
                  </a:cubicBezTo>
                  <a:cubicBezTo>
                    <a:pt x="5341991" y="4563030"/>
                    <a:pt x="5337729" y="4236089"/>
                    <a:pt x="5337089" y="4192981"/>
                  </a:cubicBezTo>
                  <a:cubicBezTo>
                    <a:pt x="5339341" y="4192981"/>
                    <a:pt x="5589737" y="4192473"/>
                    <a:pt x="5685227" y="4192032"/>
                  </a:cubicBezTo>
                  <a:cubicBezTo>
                    <a:pt x="5692491" y="4655625"/>
                    <a:pt x="5706555" y="4592938"/>
                    <a:pt x="5653213" y="4593865"/>
                  </a:cubicBezTo>
                  <a:close/>
                  <a:moveTo>
                    <a:pt x="5653280" y="4171703"/>
                  </a:moveTo>
                  <a:cubicBezTo>
                    <a:pt x="5531603" y="4172365"/>
                    <a:pt x="5507118" y="4171814"/>
                    <a:pt x="5388334" y="4172277"/>
                  </a:cubicBezTo>
                  <a:cubicBezTo>
                    <a:pt x="5317682" y="4172564"/>
                    <a:pt x="5337531" y="4236619"/>
                    <a:pt x="5329362" y="3771172"/>
                  </a:cubicBezTo>
                  <a:cubicBezTo>
                    <a:pt x="5436621" y="3771592"/>
                    <a:pt x="5417081" y="3772298"/>
                    <a:pt x="5677235" y="3771746"/>
                  </a:cubicBezTo>
                  <a:cubicBezTo>
                    <a:pt x="5679619" y="4226576"/>
                    <a:pt x="5704436" y="4171416"/>
                    <a:pt x="5653280" y="4171703"/>
                  </a:cubicBezTo>
                  <a:close/>
                  <a:moveTo>
                    <a:pt x="5653323" y="3751285"/>
                  </a:moveTo>
                  <a:cubicBezTo>
                    <a:pt x="5290812" y="3752278"/>
                    <a:pt x="5329009" y="3752013"/>
                    <a:pt x="5328876" y="3744641"/>
                  </a:cubicBezTo>
                  <a:cubicBezTo>
                    <a:pt x="5320552" y="3276126"/>
                    <a:pt x="5300306" y="3346737"/>
                    <a:pt x="5388201" y="3348282"/>
                  </a:cubicBezTo>
                  <a:cubicBezTo>
                    <a:pt x="5720929" y="3354087"/>
                    <a:pt x="5673614" y="3316828"/>
                    <a:pt x="5674122" y="3444342"/>
                  </a:cubicBezTo>
                  <a:cubicBezTo>
                    <a:pt x="5675248" y="3798145"/>
                    <a:pt x="5690615" y="3751174"/>
                    <a:pt x="5653323" y="3751285"/>
                  </a:cubicBezTo>
                  <a:close/>
                  <a:moveTo>
                    <a:pt x="5653390" y="3329608"/>
                  </a:moveTo>
                  <a:cubicBezTo>
                    <a:pt x="5270147" y="3325481"/>
                    <a:pt x="5321568" y="3341130"/>
                    <a:pt x="5320817" y="3292946"/>
                  </a:cubicBezTo>
                  <a:cubicBezTo>
                    <a:pt x="5314083" y="2860233"/>
                    <a:pt x="5292689" y="2925833"/>
                    <a:pt x="5388201" y="2927908"/>
                  </a:cubicBezTo>
                  <a:cubicBezTo>
                    <a:pt x="5720266" y="2935037"/>
                    <a:pt x="5663966" y="2898154"/>
                    <a:pt x="5665401" y="2992227"/>
                  </a:cubicBezTo>
                  <a:cubicBezTo>
                    <a:pt x="5671318" y="3369406"/>
                    <a:pt x="5685139" y="3329917"/>
                    <a:pt x="5653390" y="3329608"/>
                  </a:cubicBezTo>
                  <a:close/>
                  <a:moveTo>
                    <a:pt x="5255928" y="4172564"/>
                  </a:moveTo>
                  <a:cubicBezTo>
                    <a:pt x="5123234" y="4172564"/>
                    <a:pt x="5124007" y="4173270"/>
                    <a:pt x="4991027" y="4173270"/>
                  </a:cubicBezTo>
                  <a:cubicBezTo>
                    <a:pt x="4955656" y="4173270"/>
                    <a:pt x="4966453" y="4215297"/>
                    <a:pt x="4961353" y="3895353"/>
                  </a:cubicBezTo>
                  <a:cubicBezTo>
                    <a:pt x="4959056" y="3748769"/>
                    <a:pt x="4949651" y="3771194"/>
                    <a:pt x="4991027" y="3771194"/>
                  </a:cubicBezTo>
                  <a:cubicBezTo>
                    <a:pt x="5261072" y="3771062"/>
                    <a:pt x="5268027" y="3771018"/>
                    <a:pt x="5311257" y="3771128"/>
                  </a:cubicBezTo>
                  <a:cubicBezTo>
                    <a:pt x="5319647" y="4242005"/>
                    <a:pt x="5339827" y="4172564"/>
                    <a:pt x="5255928" y="4172564"/>
                  </a:cubicBezTo>
                  <a:close/>
                  <a:moveTo>
                    <a:pt x="5255928" y="3750579"/>
                  </a:moveTo>
                  <a:cubicBezTo>
                    <a:pt x="4958173" y="3750733"/>
                    <a:pt x="4990298" y="3750733"/>
                    <a:pt x="4959520" y="3750689"/>
                  </a:cubicBezTo>
                  <a:cubicBezTo>
                    <a:pt x="4958769" y="3679924"/>
                    <a:pt x="4954221" y="3349319"/>
                    <a:pt x="4954199" y="3347730"/>
                  </a:cubicBezTo>
                  <a:cubicBezTo>
                    <a:pt x="4955811" y="3347730"/>
                    <a:pt x="5252241" y="3346980"/>
                    <a:pt x="5303640" y="3347244"/>
                  </a:cubicBezTo>
                  <a:cubicBezTo>
                    <a:pt x="5311743" y="3815207"/>
                    <a:pt x="5334506" y="3750579"/>
                    <a:pt x="5255928" y="3750579"/>
                  </a:cubicBezTo>
                  <a:close/>
                  <a:moveTo>
                    <a:pt x="4954442" y="4593468"/>
                  </a:moveTo>
                  <a:cubicBezTo>
                    <a:pt x="4859150" y="4593689"/>
                    <a:pt x="4748314" y="4596227"/>
                    <a:pt x="4604891" y="4593910"/>
                  </a:cubicBezTo>
                  <a:cubicBezTo>
                    <a:pt x="4600188" y="4317714"/>
                    <a:pt x="4603147" y="4373249"/>
                    <a:pt x="4600387" y="4196469"/>
                  </a:cubicBezTo>
                  <a:cubicBezTo>
                    <a:pt x="4600276" y="4190156"/>
                    <a:pt x="4574047" y="4192738"/>
                    <a:pt x="4948039" y="4193710"/>
                  </a:cubicBezTo>
                  <a:cubicBezTo>
                    <a:pt x="4953758" y="4555194"/>
                    <a:pt x="4953603" y="4546961"/>
                    <a:pt x="4954442" y="4593468"/>
                  </a:cubicBezTo>
                  <a:close/>
                  <a:moveTo>
                    <a:pt x="4599989" y="4172343"/>
                  </a:moveTo>
                  <a:cubicBezTo>
                    <a:pt x="4593299" y="3748018"/>
                    <a:pt x="4592085" y="3769826"/>
                    <a:pt x="4593653" y="3769826"/>
                  </a:cubicBezTo>
                  <a:cubicBezTo>
                    <a:pt x="4731468" y="3770400"/>
                    <a:pt x="4737386" y="3769693"/>
                    <a:pt x="4858488" y="3770665"/>
                  </a:cubicBezTo>
                  <a:cubicBezTo>
                    <a:pt x="4968506" y="3771548"/>
                    <a:pt x="4940135" y="3697913"/>
                    <a:pt x="4947686" y="4173204"/>
                  </a:cubicBezTo>
                  <a:cubicBezTo>
                    <a:pt x="4865906" y="4172961"/>
                    <a:pt x="4776774" y="4171173"/>
                    <a:pt x="4599989" y="4172343"/>
                  </a:cubicBezTo>
                  <a:close/>
                  <a:moveTo>
                    <a:pt x="4592438" y="3744597"/>
                  </a:moveTo>
                  <a:cubicBezTo>
                    <a:pt x="4582525" y="3313937"/>
                    <a:pt x="4589127" y="3349297"/>
                    <a:pt x="4593653" y="3349297"/>
                  </a:cubicBezTo>
                  <a:cubicBezTo>
                    <a:pt x="5005643" y="3350997"/>
                    <a:pt x="4935763" y="3315394"/>
                    <a:pt x="4937375" y="3443834"/>
                  </a:cubicBezTo>
                  <a:cubicBezTo>
                    <a:pt x="4938965" y="3582605"/>
                    <a:pt x="4940091" y="3611366"/>
                    <a:pt x="4941349" y="3745038"/>
                  </a:cubicBezTo>
                  <a:cubicBezTo>
                    <a:pt x="4941415" y="3753294"/>
                    <a:pt x="4592593" y="3752013"/>
                    <a:pt x="4592438" y="3744597"/>
                  </a:cubicBezTo>
                  <a:close/>
                  <a:moveTo>
                    <a:pt x="4858444" y="3328108"/>
                  </a:moveTo>
                  <a:cubicBezTo>
                    <a:pt x="4537661" y="3332853"/>
                    <a:pt x="4587625" y="3340932"/>
                    <a:pt x="4586853" y="3292923"/>
                  </a:cubicBezTo>
                  <a:cubicBezTo>
                    <a:pt x="4580582" y="2882703"/>
                    <a:pt x="4574709" y="2927400"/>
                    <a:pt x="4593653" y="2927510"/>
                  </a:cubicBezTo>
                  <a:cubicBezTo>
                    <a:pt x="4992771" y="2930181"/>
                    <a:pt x="4930707" y="2907491"/>
                    <a:pt x="4932032" y="2992205"/>
                  </a:cubicBezTo>
                  <a:cubicBezTo>
                    <a:pt x="4934284" y="3136097"/>
                    <a:pt x="4932937" y="3142940"/>
                    <a:pt x="4935300" y="3293321"/>
                  </a:cubicBezTo>
                  <a:cubicBezTo>
                    <a:pt x="4935962" y="3336539"/>
                    <a:pt x="4951263" y="3326717"/>
                    <a:pt x="4858444" y="3328108"/>
                  </a:cubicBezTo>
                  <a:close/>
                  <a:moveTo>
                    <a:pt x="4581907" y="4172453"/>
                  </a:moveTo>
                  <a:cubicBezTo>
                    <a:pt x="4511718" y="4172829"/>
                    <a:pt x="4517371" y="4172763"/>
                    <a:pt x="4230236" y="4172895"/>
                  </a:cubicBezTo>
                  <a:cubicBezTo>
                    <a:pt x="4227874" y="4007791"/>
                    <a:pt x="4230722" y="4062355"/>
                    <a:pt x="4225489" y="3772806"/>
                  </a:cubicBezTo>
                  <a:cubicBezTo>
                    <a:pt x="4367985" y="3772210"/>
                    <a:pt x="4304178" y="3768612"/>
                    <a:pt x="4574930" y="3769760"/>
                  </a:cubicBezTo>
                  <a:cubicBezTo>
                    <a:pt x="4576233" y="3827083"/>
                    <a:pt x="4581708" y="4159762"/>
                    <a:pt x="4581907" y="4172453"/>
                  </a:cubicBezTo>
                  <a:close/>
                  <a:moveTo>
                    <a:pt x="4225114" y="3752278"/>
                  </a:moveTo>
                  <a:cubicBezTo>
                    <a:pt x="4218048" y="3345766"/>
                    <a:pt x="4219550" y="3453237"/>
                    <a:pt x="4217717" y="3350224"/>
                  </a:cubicBezTo>
                  <a:cubicBezTo>
                    <a:pt x="4360655" y="3350070"/>
                    <a:pt x="4351934" y="3348304"/>
                    <a:pt x="4569543" y="3349209"/>
                  </a:cubicBezTo>
                  <a:cubicBezTo>
                    <a:pt x="4570625" y="3446925"/>
                    <a:pt x="4569101" y="3525746"/>
                    <a:pt x="4574378" y="3745149"/>
                  </a:cubicBezTo>
                  <a:cubicBezTo>
                    <a:pt x="4574444" y="3749276"/>
                    <a:pt x="4605178" y="3750645"/>
                    <a:pt x="4225114" y="3752278"/>
                  </a:cubicBezTo>
                  <a:close/>
                  <a:moveTo>
                    <a:pt x="4217342" y="3329741"/>
                  </a:moveTo>
                  <a:cubicBezTo>
                    <a:pt x="4214494" y="3160200"/>
                    <a:pt x="4216017" y="3162938"/>
                    <a:pt x="4212352" y="2927378"/>
                  </a:cubicBezTo>
                  <a:cubicBezTo>
                    <a:pt x="4625380" y="2927312"/>
                    <a:pt x="4562212" y="2905371"/>
                    <a:pt x="4563559" y="2992205"/>
                  </a:cubicBezTo>
                  <a:cubicBezTo>
                    <a:pt x="4565635" y="3125855"/>
                    <a:pt x="4566275" y="3137819"/>
                    <a:pt x="4568748" y="3293277"/>
                  </a:cubicBezTo>
                  <a:cubicBezTo>
                    <a:pt x="4569521" y="3341042"/>
                    <a:pt x="4625623" y="3329299"/>
                    <a:pt x="4217342" y="3329741"/>
                  </a:cubicBezTo>
                  <a:close/>
                  <a:moveTo>
                    <a:pt x="4212463" y="4193378"/>
                  </a:moveTo>
                  <a:cubicBezTo>
                    <a:pt x="4214693" y="4341398"/>
                    <a:pt x="4220190" y="4442954"/>
                    <a:pt x="4220301" y="4594461"/>
                  </a:cubicBezTo>
                  <a:cubicBezTo>
                    <a:pt x="4104232" y="4594682"/>
                    <a:pt x="4058286" y="4593093"/>
                    <a:pt x="3868453" y="4593093"/>
                  </a:cubicBezTo>
                  <a:cubicBezTo>
                    <a:pt x="3863949" y="4428276"/>
                    <a:pt x="3866245" y="4341442"/>
                    <a:pt x="3863817" y="4193290"/>
                  </a:cubicBezTo>
                  <a:cubicBezTo>
                    <a:pt x="3909056" y="4193577"/>
                    <a:pt x="3918616" y="4193511"/>
                    <a:pt x="4212463" y="4193378"/>
                  </a:cubicBezTo>
                  <a:close/>
                  <a:moveTo>
                    <a:pt x="3931775" y="4173005"/>
                  </a:moveTo>
                  <a:cubicBezTo>
                    <a:pt x="3844762" y="4173005"/>
                    <a:pt x="3865053" y="4197903"/>
                    <a:pt x="3860460" y="4045734"/>
                  </a:cubicBezTo>
                  <a:cubicBezTo>
                    <a:pt x="3857745" y="3955987"/>
                    <a:pt x="3855780" y="3855159"/>
                    <a:pt x="3856244" y="3772210"/>
                  </a:cubicBezTo>
                  <a:cubicBezTo>
                    <a:pt x="3868365" y="3772276"/>
                    <a:pt x="4162896" y="3772916"/>
                    <a:pt x="4207384" y="3772850"/>
                  </a:cubicBezTo>
                  <a:cubicBezTo>
                    <a:pt x="4212573" y="4060898"/>
                    <a:pt x="4209879" y="4014523"/>
                    <a:pt x="4212153" y="4172895"/>
                  </a:cubicBezTo>
                  <a:lnTo>
                    <a:pt x="3931775" y="4173005"/>
                  </a:lnTo>
                  <a:close/>
                  <a:moveTo>
                    <a:pt x="3857038" y="4949787"/>
                  </a:moveTo>
                  <a:cubicBezTo>
                    <a:pt x="3857127" y="5030838"/>
                    <a:pt x="3920228" y="5018389"/>
                    <a:pt x="3534534" y="5016844"/>
                  </a:cubicBezTo>
                  <a:cubicBezTo>
                    <a:pt x="3508768" y="5016734"/>
                    <a:pt x="3499936" y="5075336"/>
                    <a:pt x="3502674" y="4648937"/>
                  </a:cubicBezTo>
                  <a:cubicBezTo>
                    <a:pt x="3502961" y="4601944"/>
                    <a:pt x="3447212" y="4613598"/>
                    <a:pt x="3850967" y="4613598"/>
                  </a:cubicBezTo>
                  <a:cubicBezTo>
                    <a:pt x="3854014" y="4714713"/>
                    <a:pt x="3856862" y="4789959"/>
                    <a:pt x="3857038" y="4949787"/>
                  </a:cubicBezTo>
                  <a:close/>
                  <a:moveTo>
                    <a:pt x="3502828" y="4593291"/>
                  </a:moveTo>
                  <a:cubicBezTo>
                    <a:pt x="3502541" y="4405232"/>
                    <a:pt x="3496028" y="4341597"/>
                    <a:pt x="3494151" y="4193577"/>
                  </a:cubicBezTo>
                  <a:cubicBezTo>
                    <a:pt x="3659455" y="4191502"/>
                    <a:pt x="3590437" y="4190995"/>
                    <a:pt x="3845712" y="4193158"/>
                  </a:cubicBezTo>
                  <a:cubicBezTo>
                    <a:pt x="3848295" y="4351507"/>
                    <a:pt x="3845690" y="4421831"/>
                    <a:pt x="3850326" y="4593093"/>
                  </a:cubicBezTo>
                  <a:cubicBezTo>
                    <a:pt x="3536830" y="4593115"/>
                    <a:pt x="3630731" y="4593093"/>
                    <a:pt x="3502828" y="4593291"/>
                  </a:cubicBezTo>
                  <a:close/>
                  <a:moveTo>
                    <a:pt x="3799435" y="4172145"/>
                  </a:moveTo>
                  <a:cubicBezTo>
                    <a:pt x="3714564" y="4170997"/>
                    <a:pt x="3621325" y="4170886"/>
                    <a:pt x="3534379" y="4172409"/>
                  </a:cubicBezTo>
                  <a:cubicBezTo>
                    <a:pt x="3467569" y="4173579"/>
                    <a:pt x="3504440" y="4224104"/>
                    <a:pt x="3489493" y="3771194"/>
                  </a:cubicBezTo>
                  <a:cubicBezTo>
                    <a:pt x="3786739" y="3770510"/>
                    <a:pt x="3700588" y="3770885"/>
                    <a:pt x="3838161" y="3772055"/>
                  </a:cubicBezTo>
                  <a:cubicBezTo>
                    <a:pt x="3835688" y="4223728"/>
                    <a:pt x="3875849" y="4173072"/>
                    <a:pt x="3799435" y="4172145"/>
                  </a:cubicBezTo>
                  <a:close/>
                  <a:moveTo>
                    <a:pt x="3838338" y="3744773"/>
                  </a:moveTo>
                  <a:cubicBezTo>
                    <a:pt x="3838249" y="3755964"/>
                    <a:pt x="3873929" y="3749210"/>
                    <a:pt x="3534445" y="3750556"/>
                  </a:cubicBezTo>
                  <a:cubicBezTo>
                    <a:pt x="3471940" y="3750733"/>
                    <a:pt x="3487418" y="3812625"/>
                    <a:pt x="3482494" y="3440965"/>
                  </a:cubicBezTo>
                  <a:cubicBezTo>
                    <a:pt x="3481103" y="3331154"/>
                    <a:pt x="3467458" y="3349010"/>
                    <a:pt x="3534357" y="3350003"/>
                  </a:cubicBezTo>
                  <a:cubicBezTo>
                    <a:pt x="3617086" y="3351328"/>
                    <a:pt x="3647908" y="3351019"/>
                    <a:pt x="3833922" y="3351063"/>
                  </a:cubicBezTo>
                  <a:cubicBezTo>
                    <a:pt x="3838536" y="3642930"/>
                    <a:pt x="3839110" y="3652112"/>
                    <a:pt x="3838338" y="3744773"/>
                  </a:cubicBezTo>
                  <a:close/>
                  <a:moveTo>
                    <a:pt x="3480926" y="3328814"/>
                  </a:moveTo>
                  <a:cubicBezTo>
                    <a:pt x="3478321" y="3159384"/>
                    <a:pt x="3477636" y="3137090"/>
                    <a:pt x="3474413" y="2926716"/>
                  </a:cubicBezTo>
                  <a:cubicBezTo>
                    <a:pt x="3572266" y="2926076"/>
                    <a:pt x="3603442" y="2924111"/>
                    <a:pt x="3825951" y="2926429"/>
                  </a:cubicBezTo>
                  <a:cubicBezTo>
                    <a:pt x="3830676" y="3235137"/>
                    <a:pt x="3829153" y="3050566"/>
                    <a:pt x="3833591" y="3330580"/>
                  </a:cubicBezTo>
                  <a:cubicBezTo>
                    <a:pt x="3473684" y="3330513"/>
                    <a:pt x="3628236" y="3330182"/>
                    <a:pt x="3480926" y="3328814"/>
                  </a:cubicBezTo>
                  <a:close/>
                  <a:moveTo>
                    <a:pt x="3475186" y="4046065"/>
                  </a:moveTo>
                  <a:cubicBezTo>
                    <a:pt x="3474656" y="4209404"/>
                    <a:pt x="3549503" y="4174352"/>
                    <a:pt x="3125878" y="4173690"/>
                  </a:cubicBezTo>
                  <a:cubicBezTo>
                    <a:pt x="3121572" y="3899304"/>
                    <a:pt x="3120557" y="3832667"/>
                    <a:pt x="3119541" y="3773291"/>
                  </a:cubicBezTo>
                  <a:cubicBezTo>
                    <a:pt x="3282548" y="3773247"/>
                    <a:pt x="3207657" y="3771680"/>
                    <a:pt x="3471344" y="3771238"/>
                  </a:cubicBezTo>
                  <a:cubicBezTo>
                    <a:pt x="3473773" y="3843880"/>
                    <a:pt x="3475517" y="3939741"/>
                    <a:pt x="3475186" y="4046065"/>
                  </a:cubicBezTo>
                  <a:close/>
                  <a:moveTo>
                    <a:pt x="3402017" y="3750799"/>
                  </a:moveTo>
                  <a:cubicBezTo>
                    <a:pt x="3087880" y="3750799"/>
                    <a:pt x="3119298" y="3759253"/>
                    <a:pt x="3119033" y="3744707"/>
                  </a:cubicBezTo>
                  <a:cubicBezTo>
                    <a:pt x="3111107" y="3297338"/>
                    <a:pt x="3110908" y="3350533"/>
                    <a:pt x="3137116" y="3350533"/>
                  </a:cubicBezTo>
                  <a:cubicBezTo>
                    <a:pt x="3529478" y="3350533"/>
                    <a:pt x="3462822" y="3320117"/>
                    <a:pt x="3464389" y="3441318"/>
                  </a:cubicBezTo>
                  <a:cubicBezTo>
                    <a:pt x="3466310" y="3586314"/>
                    <a:pt x="3467282" y="3656041"/>
                    <a:pt x="3470439" y="3745325"/>
                  </a:cubicBezTo>
                  <a:cubicBezTo>
                    <a:pt x="3470704" y="3752543"/>
                    <a:pt x="3480993" y="3750799"/>
                    <a:pt x="3402017" y="3750799"/>
                  </a:cubicBezTo>
                  <a:close/>
                  <a:moveTo>
                    <a:pt x="3402017" y="3328505"/>
                  </a:moveTo>
                  <a:cubicBezTo>
                    <a:pt x="3069312" y="3328505"/>
                    <a:pt x="3115743" y="3344441"/>
                    <a:pt x="3114904" y="3292902"/>
                  </a:cubicBezTo>
                  <a:cubicBezTo>
                    <a:pt x="3108325" y="2872616"/>
                    <a:pt x="3091346" y="2926782"/>
                    <a:pt x="3137093" y="2926782"/>
                  </a:cubicBezTo>
                  <a:cubicBezTo>
                    <a:pt x="3372961" y="2926892"/>
                    <a:pt x="3412195" y="2927003"/>
                    <a:pt x="3456330" y="2926804"/>
                  </a:cubicBezTo>
                  <a:cubicBezTo>
                    <a:pt x="3463484" y="3395120"/>
                    <a:pt x="3488168" y="3328505"/>
                    <a:pt x="3402017" y="3328505"/>
                  </a:cubicBezTo>
                  <a:close/>
                  <a:moveTo>
                    <a:pt x="3107795" y="4173645"/>
                  </a:moveTo>
                  <a:cubicBezTo>
                    <a:pt x="3007602" y="4173248"/>
                    <a:pt x="2901358" y="4168481"/>
                    <a:pt x="2758177" y="4172145"/>
                  </a:cubicBezTo>
                  <a:cubicBezTo>
                    <a:pt x="2756456" y="4041894"/>
                    <a:pt x="2759834" y="3936033"/>
                    <a:pt x="2753475" y="3772386"/>
                  </a:cubicBezTo>
                  <a:cubicBezTo>
                    <a:pt x="2829956" y="3773777"/>
                    <a:pt x="2871773" y="3773379"/>
                    <a:pt x="3101414" y="3773291"/>
                  </a:cubicBezTo>
                  <a:cubicBezTo>
                    <a:pt x="3102805" y="3852378"/>
                    <a:pt x="3103468" y="3897009"/>
                    <a:pt x="3107795" y="4173645"/>
                  </a:cubicBezTo>
                  <a:close/>
                  <a:moveTo>
                    <a:pt x="2747028" y="3327180"/>
                  </a:moveTo>
                  <a:cubicBezTo>
                    <a:pt x="2745261" y="3177506"/>
                    <a:pt x="2741817" y="3129608"/>
                    <a:pt x="2739190" y="2927356"/>
                  </a:cubicBezTo>
                  <a:cubicBezTo>
                    <a:pt x="2763675" y="2927356"/>
                    <a:pt x="2989166" y="2927091"/>
                    <a:pt x="3088719" y="2926826"/>
                  </a:cubicBezTo>
                  <a:cubicBezTo>
                    <a:pt x="3092097" y="3163622"/>
                    <a:pt x="3095343" y="3156382"/>
                    <a:pt x="3097352" y="3329873"/>
                  </a:cubicBezTo>
                  <a:cubicBezTo>
                    <a:pt x="2932909" y="3328968"/>
                    <a:pt x="3091236" y="3326893"/>
                    <a:pt x="2747028" y="3327180"/>
                  </a:cubicBezTo>
                  <a:close/>
                  <a:moveTo>
                    <a:pt x="2739631" y="4172652"/>
                  </a:moveTo>
                  <a:cubicBezTo>
                    <a:pt x="2574747" y="4177398"/>
                    <a:pt x="2486564" y="4172189"/>
                    <a:pt x="2393061" y="4171416"/>
                  </a:cubicBezTo>
                  <a:cubicBezTo>
                    <a:pt x="2385576" y="3697185"/>
                    <a:pt x="2357249" y="3773821"/>
                    <a:pt x="2475194" y="3771923"/>
                  </a:cubicBezTo>
                  <a:cubicBezTo>
                    <a:pt x="2562316" y="3770510"/>
                    <a:pt x="2645421" y="3770378"/>
                    <a:pt x="2735348" y="3772077"/>
                  </a:cubicBezTo>
                  <a:cubicBezTo>
                    <a:pt x="2739455" y="3877342"/>
                    <a:pt x="2741199" y="4172586"/>
                    <a:pt x="2739631" y="4172652"/>
                  </a:cubicBezTo>
                  <a:close/>
                  <a:moveTo>
                    <a:pt x="2607490" y="3327291"/>
                  </a:moveTo>
                  <a:cubicBezTo>
                    <a:pt x="2484423" y="3327291"/>
                    <a:pt x="2480669" y="3328726"/>
                    <a:pt x="2378047" y="3329013"/>
                  </a:cubicBezTo>
                  <a:cubicBezTo>
                    <a:pt x="2374161" y="3048358"/>
                    <a:pt x="2373433" y="2998937"/>
                    <a:pt x="2372196" y="2929232"/>
                  </a:cubicBezTo>
                  <a:cubicBezTo>
                    <a:pt x="2777982" y="2927996"/>
                    <a:pt x="2720599" y="2901509"/>
                    <a:pt x="2722035" y="2992227"/>
                  </a:cubicBezTo>
                  <a:cubicBezTo>
                    <a:pt x="2728393" y="3398122"/>
                    <a:pt x="2762284" y="3327158"/>
                    <a:pt x="2607490" y="3327291"/>
                  </a:cubicBezTo>
                  <a:close/>
                  <a:moveTo>
                    <a:pt x="2375000" y="4171306"/>
                  </a:moveTo>
                  <a:cubicBezTo>
                    <a:pt x="2206473" y="4170467"/>
                    <a:pt x="2196030" y="4175831"/>
                    <a:pt x="2024544" y="4174308"/>
                  </a:cubicBezTo>
                  <a:cubicBezTo>
                    <a:pt x="2016220" y="3708287"/>
                    <a:pt x="1988577" y="3770223"/>
                    <a:pt x="2077886" y="3770223"/>
                  </a:cubicBezTo>
                  <a:cubicBezTo>
                    <a:pt x="2208195" y="3770223"/>
                    <a:pt x="2210889" y="3772982"/>
                    <a:pt x="2342633" y="3772982"/>
                  </a:cubicBezTo>
                  <a:cubicBezTo>
                    <a:pt x="2377870" y="3772982"/>
                    <a:pt x="2367847" y="3718352"/>
                    <a:pt x="2375000" y="4171306"/>
                  </a:cubicBezTo>
                  <a:close/>
                  <a:moveTo>
                    <a:pt x="2342633" y="3752499"/>
                  </a:moveTo>
                  <a:cubicBezTo>
                    <a:pt x="2340668" y="3752499"/>
                    <a:pt x="2015779" y="3751461"/>
                    <a:pt x="2015757" y="3744928"/>
                  </a:cubicBezTo>
                  <a:cubicBezTo>
                    <a:pt x="2014807" y="3289348"/>
                    <a:pt x="1976346" y="3350754"/>
                    <a:pt x="2077886" y="3350754"/>
                  </a:cubicBezTo>
                  <a:cubicBezTo>
                    <a:pt x="2416795" y="3350754"/>
                    <a:pt x="2360384" y="3318947"/>
                    <a:pt x="2361025" y="3443768"/>
                  </a:cubicBezTo>
                  <a:cubicBezTo>
                    <a:pt x="2362879" y="3799469"/>
                    <a:pt x="2380653" y="3752499"/>
                    <a:pt x="2342633" y="3752499"/>
                  </a:cubicBezTo>
                  <a:close/>
                  <a:moveTo>
                    <a:pt x="2342633" y="3329079"/>
                  </a:moveTo>
                  <a:cubicBezTo>
                    <a:pt x="1956696" y="3329079"/>
                    <a:pt x="2008382" y="3346119"/>
                    <a:pt x="2007543" y="3292990"/>
                  </a:cubicBezTo>
                  <a:cubicBezTo>
                    <a:pt x="2005181" y="3142631"/>
                    <a:pt x="2008183" y="3142543"/>
                    <a:pt x="2005821" y="2991830"/>
                  </a:cubicBezTo>
                  <a:cubicBezTo>
                    <a:pt x="2004562" y="2911552"/>
                    <a:pt x="1990013" y="2927952"/>
                    <a:pt x="2077886" y="2927952"/>
                  </a:cubicBezTo>
                  <a:cubicBezTo>
                    <a:pt x="2409929" y="2927952"/>
                    <a:pt x="2353871" y="2908881"/>
                    <a:pt x="2355173" y="2992183"/>
                  </a:cubicBezTo>
                  <a:cubicBezTo>
                    <a:pt x="2361334" y="3381060"/>
                    <a:pt x="2365506" y="3329079"/>
                    <a:pt x="2342633" y="3329079"/>
                  </a:cubicBezTo>
                  <a:close/>
                  <a:moveTo>
                    <a:pt x="2006439" y="4174109"/>
                  </a:moveTo>
                  <a:cubicBezTo>
                    <a:pt x="1875335" y="4172432"/>
                    <a:pt x="1965726" y="4170533"/>
                    <a:pt x="1656380" y="4171725"/>
                  </a:cubicBezTo>
                  <a:cubicBezTo>
                    <a:pt x="1648564" y="3711443"/>
                    <a:pt x="1632756" y="3770223"/>
                    <a:pt x="1680799" y="3769826"/>
                  </a:cubicBezTo>
                  <a:cubicBezTo>
                    <a:pt x="1760791" y="3769186"/>
                    <a:pt x="1826210" y="3768943"/>
                    <a:pt x="1945391" y="3769738"/>
                  </a:cubicBezTo>
                  <a:cubicBezTo>
                    <a:pt x="2010590" y="3770245"/>
                    <a:pt x="1997895" y="3702394"/>
                    <a:pt x="2006439" y="4174109"/>
                  </a:cubicBezTo>
                  <a:close/>
                  <a:moveTo>
                    <a:pt x="1644899" y="4615872"/>
                  </a:moveTo>
                  <a:cubicBezTo>
                    <a:pt x="1650728" y="4926015"/>
                    <a:pt x="1649271" y="4897210"/>
                    <a:pt x="1650596" y="5015608"/>
                  </a:cubicBezTo>
                  <a:cubicBezTo>
                    <a:pt x="1594118" y="5014835"/>
                    <a:pt x="1578155" y="5015012"/>
                    <a:pt x="1300294" y="5014946"/>
                  </a:cubicBezTo>
                  <a:cubicBezTo>
                    <a:pt x="1297843" y="4904428"/>
                    <a:pt x="1295503" y="4874475"/>
                    <a:pt x="1293648" y="4614172"/>
                  </a:cubicBezTo>
                  <a:cubicBezTo>
                    <a:pt x="1296099" y="4614194"/>
                    <a:pt x="1643067" y="4615872"/>
                    <a:pt x="1644899" y="4615872"/>
                  </a:cubicBezTo>
                  <a:close/>
                  <a:moveTo>
                    <a:pt x="1293493" y="4593689"/>
                  </a:moveTo>
                  <a:cubicBezTo>
                    <a:pt x="1292986" y="4538286"/>
                    <a:pt x="1292434" y="4509415"/>
                    <a:pt x="1287620" y="4196469"/>
                  </a:cubicBezTo>
                  <a:cubicBezTo>
                    <a:pt x="1287466" y="4186161"/>
                    <a:pt x="1269251" y="4193511"/>
                    <a:pt x="1638629" y="4192297"/>
                  </a:cubicBezTo>
                  <a:cubicBezTo>
                    <a:pt x="1640903" y="4329589"/>
                    <a:pt x="1641013" y="4400840"/>
                    <a:pt x="1644524" y="4595388"/>
                  </a:cubicBezTo>
                  <a:cubicBezTo>
                    <a:pt x="1642713" y="4595366"/>
                    <a:pt x="1295171" y="4593689"/>
                    <a:pt x="1293493" y="4593689"/>
                  </a:cubicBezTo>
                  <a:close/>
                  <a:moveTo>
                    <a:pt x="1548327" y="5035495"/>
                  </a:moveTo>
                  <a:cubicBezTo>
                    <a:pt x="1682610" y="5035495"/>
                    <a:pt x="1647902" y="4962545"/>
                    <a:pt x="1654768" y="5401835"/>
                  </a:cubicBezTo>
                  <a:cubicBezTo>
                    <a:pt x="1655652" y="5457988"/>
                    <a:pt x="1702039" y="5437395"/>
                    <a:pt x="1306144" y="5435960"/>
                  </a:cubicBezTo>
                  <a:cubicBezTo>
                    <a:pt x="1303539" y="5300323"/>
                    <a:pt x="1303981" y="5196471"/>
                    <a:pt x="1300735" y="5035451"/>
                  </a:cubicBezTo>
                  <a:lnTo>
                    <a:pt x="1548327" y="5035495"/>
                  </a:lnTo>
                  <a:close/>
                  <a:moveTo>
                    <a:pt x="1945502" y="3749232"/>
                  </a:moveTo>
                  <a:cubicBezTo>
                    <a:pt x="1864451" y="3748592"/>
                    <a:pt x="1773089" y="3748526"/>
                    <a:pt x="1680623" y="3749276"/>
                  </a:cubicBezTo>
                  <a:cubicBezTo>
                    <a:pt x="1634081" y="3749651"/>
                    <a:pt x="1648940" y="3810594"/>
                    <a:pt x="1642183" y="3348370"/>
                  </a:cubicBezTo>
                  <a:cubicBezTo>
                    <a:pt x="1779690" y="3351328"/>
                    <a:pt x="1698109" y="3351659"/>
                    <a:pt x="1990498" y="3350842"/>
                  </a:cubicBezTo>
                  <a:cubicBezTo>
                    <a:pt x="1999816" y="3812316"/>
                    <a:pt x="2017655" y="3749718"/>
                    <a:pt x="1945502" y="3749232"/>
                  </a:cubicBezTo>
                  <a:close/>
                  <a:moveTo>
                    <a:pt x="1638298" y="4171791"/>
                  </a:moveTo>
                  <a:cubicBezTo>
                    <a:pt x="1425812" y="4172564"/>
                    <a:pt x="1442128" y="4170710"/>
                    <a:pt x="1287201" y="4170688"/>
                  </a:cubicBezTo>
                  <a:cubicBezTo>
                    <a:pt x="1279871" y="3742124"/>
                    <a:pt x="1275698" y="3771172"/>
                    <a:pt x="1283536" y="3771150"/>
                  </a:cubicBezTo>
                  <a:cubicBezTo>
                    <a:pt x="1286141" y="3771150"/>
                    <a:pt x="1628428" y="3770179"/>
                    <a:pt x="1630349" y="3770157"/>
                  </a:cubicBezTo>
                  <a:cubicBezTo>
                    <a:pt x="1633794" y="3982805"/>
                    <a:pt x="1637348" y="4117029"/>
                    <a:pt x="1638298" y="4171791"/>
                  </a:cubicBezTo>
                  <a:close/>
                  <a:moveTo>
                    <a:pt x="1279032" y="3744818"/>
                  </a:moveTo>
                  <a:cubicBezTo>
                    <a:pt x="1277817" y="3655931"/>
                    <a:pt x="1270730" y="3349077"/>
                    <a:pt x="1283558" y="3349077"/>
                  </a:cubicBezTo>
                  <a:cubicBezTo>
                    <a:pt x="1692479" y="3349077"/>
                    <a:pt x="1623814" y="3316696"/>
                    <a:pt x="1625404" y="3443834"/>
                  </a:cubicBezTo>
                  <a:cubicBezTo>
                    <a:pt x="1626773" y="3553469"/>
                    <a:pt x="1627612" y="3599381"/>
                    <a:pt x="1630040" y="3749651"/>
                  </a:cubicBezTo>
                  <a:cubicBezTo>
                    <a:pt x="1235492" y="3751903"/>
                    <a:pt x="1279142" y="3753007"/>
                    <a:pt x="1279032" y="3744818"/>
                  </a:cubicBezTo>
                  <a:close/>
                  <a:moveTo>
                    <a:pt x="1548327" y="3326982"/>
                  </a:moveTo>
                  <a:cubicBezTo>
                    <a:pt x="1224806" y="3326982"/>
                    <a:pt x="1276095" y="3344839"/>
                    <a:pt x="1275278" y="3292902"/>
                  </a:cubicBezTo>
                  <a:cubicBezTo>
                    <a:pt x="1268876" y="2883210"/>
                    <a:pt x="1257461" y="2927312"/>
                    <a:pt x="1283536" y="2927312"/>
                  </a:cubicBezTo>
                  <a:cubicBezTo>
                    <a:pt x="1678503" y="2927312"/>
                    <a:pt x="1616462" y="2907491"/>
                    <a:pt x="1617787" y="2992227"/>
                  </a:cubicBezTo>
                  <a:cubicBezTo>
                    <a:pt x="1624035" y="3390308"/>
                    <a:pt x="1644723" y="3326982"/>
                    <a:pt x="1548327" y="3326982"/>
                  </a:cubicBezTo>
                  <a:close/>
                  <a:moveTo>
                    <a:pt x="1269450" y="4191193"/>
                  </a:moveTo>
                  <a:cubicBezTo>
                    <a:pt x="1269472" y="4193136"/>
                    <a:pt x="1274815" y="4530097"/>
                    <a:pt x="1275389" y="4593689"/>
                  </a:cubicBezTo>
                  <a:cubicBezTo>
                    <a:pt x="1165768" y="4593644"/>
                    <a:pt x="1296496" y="4593446"/>
                    <a:pt x="926478" y="4592475"/>
                  </a:cubicBezTo>
                  <a:cubicBezTo>
                    <a:pt x="925683" y="4530848"/>
                    <a:pt x="924778" y="4476417"/>
                    <a:pt x="920384" y="4196491"/>
                  </a:cubicBezTo>
                  <a:cubicBezTo>
                    <a:pt x="920340" y="4192407"/>
                    <a:pt x="890048" y="4191524"/>
                    <a:pt x="1269450" y="4191193"/>
                  </a:cubicBezTo>
                  <a:close/>
                  <a:moveTo>
                    <a:pt x="1275565" y="4614172"/>
                  </a:moveTo>
                  <a:cubicBezTo>
                    <a:pt x="1277552" y="4885799"/>
                    <a:pt x="1279783" y="4905951"/>
                    <a:pt x="1282189" y="5014946"/>
                  </a:cubicBezTo>
                  <a:cubicBezTo>
                    <a:pt x="1280290" y="5014946"/>
                    <a:pt x="935089" y="5015608"/>
                    <a:pt x="932483" y="5015630"/>
                  </a:cubicBezTo>
                  <a:cubicBezTo>
                    <a:pt x="926699" y="4640108"/>
                    <a:pt x="928686" y="4770910"/>
                    <a:pt x="926721" y="4612958"/>
                  </a:cubicBezTo>
                  <a:cubicBezTo>
                    <a:pt x="1259602" y="4613731"/>
                    <a:pt x="1152388" y="4614128"/>
                    <a:pt x="1275565" y="4614172"/>
                  </a:cubicBezTo>
                  <a:close/>
                  <a:moveTo>
                    <a:pt x="1282631" y="5035451"/>
                  </a:moveTo>
                  <a:cubicBezTo>
                    <a:pt x="1286075" y="5206051"/>
                    <a:pt x="1285081" y="5279597"/>
                    <a:pt x="1288062" y="5435916"/>
                  </a:cubicBezTo>
                  <a:cubicBezTo>
                    <a:pt x="1285854" y="5435916"/>
                    <a:pt x="1247746" y="5435761"/>
                    <a:pt x="937429" y="5436666"/>
                  </a:cubicBezTo>
                  <a:cubicBezTo>
                    <a:pt x="934404" y="5250726"/>
                    <a:pt x="936524" y="5278030"/>
                    <a:pt x="932814" y="5036135"/>
                  </a:cubicBezTo>
                  <a:cubicBezTo>
                    <a:pt x="937164" y="5036135"/>
                    <a:pt x="1261347" y="5035451"/>
                    <a:pt x="1282631" y="5035451"/>
                  </a:cubicBezTo>
                  <a:close/>
                  <a:moveTo>
                    <a:pt x="1283536" y="5456399"/>
                  </a:moveTo>
                  <a:cubicBezTo>
                    <a:pt x="1290976" y="5456399"/>
                    <a:pt x="1287554" y="5445760"/>
                    <a:pt x="1291241" y="5552636"/>
                  </a:cubicBezTo>
                  <a:cubicBezTo>
                    <a:pt x="1303053" y="5895712"/>
                    <a:pt x="1300426" y="5861102"/>
                    <a:pt x="1283536" y="5861102"/>
                  </a:cubicBezTo>
                  <a:cubicBezTo>
                    <a:pt x="1281350" y="5861102"/>
                    <a:pt x="945333" y="5861168"/>
                    <a:pt x="945112" y="5853222"/>
                  </a:cubicBezTo>
                  <a:cubicBezTo>
                    <a:pt x="942352" y="5755617"/>
                    <a:pt x="942573" y="5751577"/>
                    <a:pt x="937782" y="5457194"/>
                  </a:cubicBezTo>
                  <a:cubicBezTo>
                    <a:pt x="940233" y="5457194"/>
                    <a:pt x="1281571" y="5456399"/>
                    <a:pt x="1283536" y="5456399"/>
                  </a:cubicBezTo>
                  <a:close/>
                  <a:moveTo>
                    <a:pt x="1018877" y="5879113"/>
                  </a:moveTo>
                  <a:cubicBezTo>
                    <a:pt x="1150666" y="5879113"/>
                    <a:pt x="1151129" y="5881608"/>
                    <a:pt x="1283558" y="5881608"/>
                  </a:cubicBezTo>
                  <a:cubicBezTo>
                    <a:pt x="1304886" y="5881608"/>
                    <a:pt x="1294310" y="5837396"/>
                    <a:pt x="1300536" y="6279909"/>
                  </a:cubicBezTo>
                  <a:cubicBezTo>
                    <a:pt x="1291926" y="6279887"/>
                    <a:pt x="955533" y="6281785"/>
                    <a:pt x="953900" y="6281807"/>
                  </a:cubicBezTo>
                  <a:cubicBezTo>
                    <a:pt x="946018" y="5807465"/>
                    <a:pt x="920870" y="5879113"/>
                    <a:pt x="1018877" y="5879113"/>
                  </a:cubicBezTo>
                  <a:close/>
                  <a:moveTo>
                    <a:pt x="1306564" y="5456443"/>
                  </a:moveTo>
                  <a:cubicBezTo>
                    <a:pt x="1424200" y="5456907"/>
                    <a:pt x="1417134" y="5460240"/>
                    <a:pt x="1548327" y="5460240"/>
                  </a:cubicBezTo>
                  <a:cubicBezTo>
                    <a:pt x="1689410" y="5460240"/>
                    <a:pt x="1652428" y="5376607"/>
                    <a:pt x="1664351" y="5853840"/>
                  </a:cubicBezTo>
                  <a:cubicBezTo>
                    <a:pt x="1664571" y="5862735"/>
                    <a:pt x="1708663" y="5860396"/>
                    <a:pt x="1314689" y="5861079"/>
                  </a:cubicBezTo>
                  <a:cubicBezTo>
                    <a:pt x="1313762" y="5631590"/>
                    <a:pt x="1308507" y="5546809"/>
                    <a:pt x="1306564" y="5456443"/>
                  </a:cubicBezTo>
                  <a:close/>
                  <a:moveTo>
                    <a:pt x="1665035" y="5880989"/>
                  </a:moveTo>
                  <a:cubicBezTo>
                    <a:pt x="1670886" y="6120632"/>
                    <a:pt x="1666536" y="6136811"/>
                    <a:pt x="1668413" y="6281675"/>
                  </a:cubicBezTo>
                  <a:cubicBezTo>
                    <a:pt x="1343745" y="6281895"/>
                    <a:pt x="1469505" y="6280372"/>
                    <a:pt x="1318597" y="6279931"/>
                  </a:cubicBezTo>
                  <a:cubicBezTo>
                    <a:pt x="1318575" y="6278187"/>
                    <a:pt x="1314822" y="5883285"/>
                    <a:pt x="1314799" y="5881563"/>
                  </a:cubicBezTo>
                  <a:cubicBezTo>
                    <a:pt x="1414088" y="5881409"/>
                    <a:pt x="1518432" y="5879488"/>
                    <a:pt x="1665035" y="5880989"/>
                  </a:cubicBezTo>
                  <a:close/>
                  <a:moveTo>
                    <a:pt x="1668722" y="6302158"/>
                  </a:moveTo>
                  <a:cubicBezTo>
                    <a:pt x="1668744" y="6303791"/>
                    <a:pt x="1674021" y="6641040"/>
                    <a:pt x="1675589" y="6703704"/>
                  </a:cubicBezTo>
                  <a:cubicBezTo>
                    <a:pt x="1485998" y="6702468"/>
                    <a:pt x="1408634" y="6704410"/>
                    <a:pt x="1326369" y="6704653"/>
                  </a:cubicBezTo>
                  <a:cubicBezTo>
                    <a:pt x="1326347" y="6703086"/>
                    <a:pt x="1319039" y="6307544"/>
                    <a:pt x="1318928" y="6300437"/>
                  </a:cubicBezTo>
                  <a:cubicBezTo>
                    <a:pt x="1484983" y="6300966"/>
                    <a:pt x="1332992" y="6302401"/>
                    <a:pt x="1668722" y="6302158"/>
                  </a:cubicBezTo>
                  <a:close/>
                  <a:moveTo>
                    <a:pt x="1676097" y="6724232"/>
                  </a:moveTo>
                  <a:cubicBezTo>
                    <a:pt x="1683051" y="6979900"/>
                    <a:pt x="1681219" y="7006828"/>
                    <a:pt x="1682367" y="7125226"/>
                  </a:cubicBezTo>
                  <a:cubicBezTo>
                    <a:pt x="1547465" y="7123703"/>
                    <a:pt x="1381963" y="7125336"/>
                    <a:pt x="1332197" y="7125469"/>
                  </a:cubicBezTo>
                  <a:cubicBezTo>
                    <a:pt x="1331071" y="7012744"/>
                    <a:pt x="1332661" y="7017622"/>
                    <a:pt x="1326744" y="6725137"/>
                  </a:cubicBezTo>
                  <a:cubicBezTo>
                    <a:pt x="1435482" y="6724872"/>
                    <a:pt x="1475864" y="6722930"/>
                    <a:pt x="1676097" y="6724232"/>
                  </a:cubicBezTo>
                  <a:close/>
                  <a:moveTo>
                    <a:pt x="1680623" y="7145776"/>
                  </a:moveTo>
                  <a:cubicBezTo>
                    <a:pt x="1685105" y="7145798"/>
                    <a:pt x="1680336" y="7122489"/>
                    <a:pt x="1688659" y="7545755"/>
                  </a:cubicBezTo>
                  <a:cubicBezTo>
                    <a:pt x="1487919" y="7544629"/>
                    <a:pt x="1431618" y="7545843"/>
                    <a:pt x="1340919" y="7546086"/>
                  </a:cubicBezTo>
                  <a:cubicBezTo>
                    <a:pt x="1337783" y="7337300"/>
                    <a:pt x="1334715" y="7347410"/>
                    <a:pt x="1332396" y="7145997"/>
                  </a:cubicBezTo>
                  <a:cubicBezTo>
                    <a:pt x="1442525" y="7145754"/>
                    <a:pt x="1516003" y="7144209"/>
                    <a:pt x="1680623" y="7145776"/>
                  </a:cubicBezTo>
                  <a:close/>
                  <a:moveTo>
                    <a:pt x="1686827" y="6305359"/>
                  </a:moveTo>
                  <a:cubicBezTo>
                    <a:pt x="1686739" y="6299597"/>
                    <a:pt x="1658897" y="6302511"/>
                    <a:pt x="2039977" y="6303350"/>
                  </a:cubicBezTo>
                  <a:cubicBezTo>
                    <a:pt x="2040507" y="6336084"/>
                    <a:pt x="2044746" y="6693794"/>
                    <a:pt x="2044812" y="6703682"/>
                  </a:cubicBezTo>
                  <a:cubicBezTo>
                    <a:pt x="1939783" y="6703748"/>
                    <a:pt x="1826409" y="6704676"/>
                    <a:pt x="1693627" y="6703815"/>
                  </a:cubicBezTo>
                  <a:cubicBezTo>
                    <a:pt x="1692258" y="6647441"/>
                    <a:pt x="1691949" y="6618945"/>
                    <a:pt x="1686827" y="6305359"/>
                  </a:cubicBezTo>
                  <a:close/>
                  <a:moveTo>
                    <a:pt x="2044945" y="6724188"/>
                  </a:moveTo>
                  <a:cubicBezTo>
                    <a:pt x="2045761" y="6950764"/>
                    <a:pt x="2048190" y="6999898"/>
                    <a:pt x="2050685" y="7126087"/>
                  </a:cubicBezTo>
                  <a:cubicBezTo>
                    <a:pt x="1776997" y="7125867"/>
                    <a:pt x="1760747" y="7125955"/>
                    <a:pt x="1700471" y="7125403"/>
                  </a:cubicBezTo>
                  <a:cubicBezTo>
                    <a:pt x="1699434" y="7014200"/>
                    <a:pt x="1701001" y="6976567"/>
                    <a:pt x="1694201" y="6724342"/>
                  </a:cubicBezTo>
                  <a:cubicBezTo>
                    <a:pt x="1822413" y="6725137"/>
                    <a:pt x="1963849" y="6724254"/>
                    <a:pt x="2044945" y="6724188"/>
                  </a:cubicBezTo>
                  <a:close/>
                  <a:moveTo>
                    <a:pt x="1813073" y="7146394"/>
                  </a:moveTo>
                  <a:cubicBezTo>
                    <a:pt x="2096808" y="7146636"/>
                    <a:pt x="2050818" y="7125601"/>
                    <a:pt x="2052120" y="7209742"/>
                  </a:cubicBezTo>
                  <a:cubicBezTo>
                    <a:pt x="2054196" y="7342443"/>
                    <a:pt x="2053997" y="7362265"/>
                    <a:pt x="2056315" y="7511123"/>
                  </a:cubicBezTo>
                  <a:cubicBezTo>
                    <a:pt x="2057044" y="7558006"/>
                    <a:pt x="2113433" y="7547940"/>
                    <a:pt x="1706720" y="7545843"/>
                  </a:cubicBezTo>
                  <a:cubicBezTo>
                    <a:pt x="1706190" y="7519113"/>
                    <a:pt x="1706543" y="7541009"/>
                    <a:pt x="1701487" y="7209389"/>
                  </a:cubicBezTo>
                  <a:cubicBezTo>
                    <a:pt x="1700273" y="7128956"/>
                    <a:pt x="1678172" y="7146394"/>
                    <a:pt x="1813073" y="7146394"/>
                  </a:cubicBezTo>
                  <a:close/>
                  <a:moveTo>
                    <a:pt x="2048301" y="5878981"/>
                  </a:moveTo>
                  <a:cubicBezTo>
                    <a:pt x="2049868" y="5878981"/>
                    <a:pt x="2327134" y="5878363"/>
                    <a:pt x="2399861" y="5878473"/>
                  </a:cubicBezTo>
                  <a:cubicBezTo>
                    <a:pt x="2405469" y="6353676"/>
                    <a:pt x="2424413" y="6280858"/>
                    <a:pt x="2342633" y="6280858"/>
                  </a:cubicBezTo>
                  <a:cubicBezTo>
                    <a:pt x="2210823" y="6280858"/>
                    <a:pt x="2207930" y="6282911"/>
                    <a:pt x="2077886" y="6282911"/>
                  </a:cubicBezTo>
                  <a:cubicBezTo>
                    <a:pt x="2051546" y="6282911"/>
                    <a:pt x="2056757" y="6336503"/>
                    <a:pt x="2048301" y="5878981"/>
                  </a:cubicBezTo>
                  <a:close/>
                  <a:moveTo>
                    <a:pt x="2077886" y="6303394"/>
                  </a:moveTo>
                  <a:cubicBezTo>
                    <a:pt x="2431434" y="6303394"/>
                    <a:pt x="2404807" y="6296640"/>
                    <a:pt x="2404961" y="6305712"/>
                  </a:cubicBezTo>
                  <a:cubicBezTo>
                    <a:pt x="2412291" y="6772174"/>
                    <a:pt x="2439801" y="6704984"/>
                    <a:pt x="2342633" y="6705051"/>
                  </a:cubicBezTo>
                  <a:cubicBezTo>
                    <a:pt x="2213406" y="6705051"/>
                    <a:pt x="2213494" y="6703682"/>
                    <a:pt x="2077886" y="6703682"/>
                  </a:cubicBezTo>
                  <a:cubicBezTo>
                    <a:pt x="2057596" y="6703682"/>
                    <a:pt x="2063557" y="6718383"/>
                    <a:pt x="2061813" y="6606695"/>
                  </a:cubicBezTo>
                  <a:cubicBezTo>
                    <a:pt x="2056337" y="6256755"/>
                    <a:pt x="2050442" y="6303394"/>
                    <a:pt x="2077886" y="6303394"/>
                  </a:cubicBezTo>
                  <a:close/>
                  <a:moveTo>
                    <a:pt x="2077886" y="6724188"/>
                  </a:moveTo>
                  <a:cubicBezTo>
                    <a:pt x="2466517" y="6724188"/>
                    <a:pt x="2413086" y="6715160"/>
                    <a:pt x="2414146" y="6757826"/>
                  </a:cubicBezTo>
                  <a:cubicBezTo>
                    <a:pt x="2424655" y="7195771"/>
                    <a:pt x="2435629" y="7123813"/>
                    <a:pt x="2342633" y="7123813"/>
                  </a:cubicBezTo>
                  <a:cubicBezTo>
                    <a:pt x="2013151" y="7123813"/>
                    <a:pt x="2069496" y="7154053"/>
                    <a:pt x="2067310" y="7058633"/>
                  </a:cubicBezTo>
                  <a:cubicBezTo>
                    <a:pt x="2058678" y="6683044"/>
                    <a:pt x="2060819" y="6724188"/>
                    <a:pt x="2077886" y="6724188"/>
                  </a:cubicBezTo>
                  <a:close/>
                  <a:moveTo>
                    <a:pt x="2417921" y="5878517"/>
                  </a:moveTo>
                  <a:cubicBezTo>
                    <a:pt x="2773677" y="5879224"/>
                    <a:pt x="2612988" y="5878562"/>
                    <a:pt x="2767119" y="5879709"/>
                  </a:cubicBezTo>
                  <a:cubicBezTo>
                    <a:pt x="2779815" y="6346436"/>
                    <a:pt x="2778799" y="6282028"/>
                    <a:pt x="2740051" y="6281101"/>
                  </a:cubicBezTo>
                  <a:cubicBezTo>
                    <a:pt x="2355792" y="6271786"/>
                    <a:pt x="2422426" y="6325180"/>
                    <a:pt x="2421344" y="6154801"/>
                  </a:cubicBezTo>
                  <a:cubicBezTo>
                    <a:pt x="2420637" y="6039030"/>
                    <a:pt x="2419467" y="6007687"/>
                    <a:pt x="2417921" y="5878517"/>
                  </a:cubicBezTo>
                  <a:close/>
                  <a:moveTo>
                    <a:pt x="2475150" y="6300679"/>
                  </a:moveTo>
                  <a:cubicBezTo>
                    <a:pt x="2804300" y="6297567"/>
                    <a:pt x="2772441" y="6304101"/>
                    <a:pt x="2772485" y="6305712"/>
                  </a:cubicBezTo>
                  <a:cubicBezTo>
                    <a:pt x="2779638" y="6762903"/>
                    <a:pt x="2803284" y="6703660"/>
                    <a:pt x="2739786" y="6704256"/>
                  </a:cubicBezTo>
                  <a:cubicBezTo>
                    <a:pt x="2651736" y="6704963"/>
                    <a:pt x="2663923" y="6704786"/>
                    <a:pt x="2430992" y="6704984"/>
                  </a:cubicBezTo>
                  <a:cubicBezTo>
                    <a:pt x="2420836" y="6236536"/>
                    <a:pt x="2403681" y="6301452"/>
                    <a:pt x="2475150" y="6300679"/>
                  </a:cubicBezTo>
                  <a:close/>
                  <a:moveTo>
                    <a:pt x="2782597" y="6724431"/>
                  </a:moveTo>
                  <a:cubicBezTo>
                    <a:pt x="2788381" y="7031991"/>
                    <a:pt x="2786858" y="7004577"/>
                    <a:pt x="2788293" y="7126286"/>
                  </a:cubicBezTo>
                  <a:cubicBezTo>
                    <a:pt x="2413506" y="7123968"/>
                    <a:pt x="2715808" y="7126484"/>
                    <a:pt x="2437240" y="7124145"/>
                  </a:cubicBezTo>
                  <a:cubicBezTo>
                    <a:pt x="2436225" y="7016364"/>
                    <a:pt x="2437505" y="6985771"/>
                    <a:pt x="2431456" y="6725490"/>
                  </a:cubicBezTo>
                  <a:cubicBezTo>
                    <a:pt x="2768554" y="6725203"/>
                    <a:pt x="2634006" y="6725402"/>
                    <a:pt x="2782597" y="6724431"/>
                  </a:cubicBezTo>
                  <a:close/>
                  <a:moveTo>
                    <a:pt x="2785246" y="5879820"/>
                  </a:moveTo>
                  <a:cubicBezTo>
                    <a:pt x="2992941" y="5881056"/>
                    <a:pt x="2982277" y="5877943"/>
                    <a:pt x="3135636" y="5877899"/>
                  </a:cubicBezTo>
                  <a:cubicBezTo>
                    <a:pt x="3134841" y="6189963"/>
                    <a:pt x="3151820" y="6280284"/>
                    <a:pt x="3137138" y="6280284"/>
                  </a:cubicBezTo>
                  <a:cubicBezTo>
                    <a:pt x="3007469" y="6280284"/>
                    <a:pt x="2929222" y="6284279"/>
                    <a:pt x="2790236" y="6282138"/>
                  </a:cubicBezTo>
                  <a:cubicBezTo>
                    <a:pt x="2788447" y="6156766"/>
                    <a:pt x="2790037" y="6054944"/>
                    <a:pt x="2785246" y="5879820"/>
                  </a:cubicBezTo>
                  <a:close/>
                  <a:moveTo>
                    <a:pt x="2872280" y="6303174"/>
                  </a:moveTo>
                  <a:cubicBezTo>
                    <a:pt x="3164824" y="6303174"/>
                    <a:pt x="3143430" y="6295272"/>
                    <a:pt x="3143585" y="6305668"/>
                  </a:cubicBezTo>
                  <a:cubicBezTo>
                    <a:pt x="3150517" y="6749549"/>
                    <a:pt x="3153719" y="6701806"/>
                    <a:pt x="3137093" y="6701806"/>
                  </a:cubicBezTo>
                  <a:cubicBezTo>
                    <a:pt x="2731926" y="6701806"/>
                    <a:pt x="2800679" y="6735445"/>
                    <a:pt x="2798670" y="6606651"/>
                  </a:cubicBezTo>
                  <a:cubicBezTo>
                    <a:pt x="2792974" y="6240686"/>
                    <a:pt x="2758023" y="6303174"/>
                    <a:pt x="2872280" y="6303174"/>
                  </a:cubicBezTo>
                  <a:close/>
                  <a:moveTo>
                    <a:pt x="2872280" y="6724188"/>
                  </a:moveTo>
                  <a:cubicBezTo>
                    <a:pt x="3197148" y="6724188"/>
                    <a:pt x="3149502" y="6706618"/>
                    <a:pt x="3150738" y="6758665"/>
                  </a:cubicBezTo>
                  <a:cubicBezTo>
                    <a:pt x="3161203" y="7173300"/>
                    <a:pt x="3156854" y="7123306"/>
                    <a:pt x="3137093" y="7123306"/>
                  </a:cubicBezTo>
                  <a:cubicBezTo>
                    <a:pt x="2751465" y="7123306"/>
                    <a:pt x="2806552" y="7156018"/>
                    <a:pt x="2805735" y="7058743"/>
                  </a:cubicBezTo>
                  <a:cubicBezTo>
                    <a:pt x="2802490" y="6664305"/>
                    <a:pt x="2778689" y="6724188"/>
                    <a:pt x="2872280" y="6724188"/>
                  </a:cubicBezTo>
                  <a:close/>
                  <a:moveTo>
                    <a:pt x="2872280" y="7147012"/>
                  </a:moveTo>
                  <a:cubicBezTo>
                    <a:pt x="3203396" y="7147012"/>
                    <a:pt x="3154492" y="7117810"/>
                    <a:pt x="3155927" y="7209742"/>
                  </a:cubicBezTo>
                  <a:cubicBezTo>
                    <a:pt x="3161954" y="7594646"/>
                    <a:pt x="3178005" y="7546947"/>
                    <a:pt x="3137116" y="7546947"/>
                  </a:cubicBezTo>
                  <a:cubicBezTo>
                    <a:pt x="2760209" y="7546947"/>
                    <a:pt x="2811365" y="7558358"/>
                    <a:pt x="2810593" y="7510770"/>
                  </a:cubicBezTo>
                  <a:cubicBezTo>
                    <a:pt x="2803792" y="7076115"/>
                    <a:pt x="2791053" y="7147012"/>
                    <a:pt x="2872280" y="7147012"/>
                  </a:cubicBezTo>
                  <a:close/>
                  <a:moveTo>
                    <a:pt x="3161667" y="6305314"/>
                  </a:moveTo>
                  <a:cubicBezTo>
                    <a:pt x="3161513" y="6294741"/>
                    <a:pt x="3154381" y="6304785"/>
                    <a:pt x="3510622" y="6303196"/>
                  </a:cubicBezTo>
                  <a:cubicBezTo>
                    <a:pt x="3512830" y="6450575"/>
                    <a:pt x="3512035" y="6561931"/>
                    <a:pt x="3515789" y="6704256"/>
                  </a:cubicBezTo>
                  <a:cubicBezTo>
                    <a:pt x="3318471" y="6706463"/>
                    <a:pt x="3281577" y="6702358"/>
                    <a:pt x="3167540" y="6701872"/>
                  </a:cubicBezTo>
                  <a:cubicBezTo>
                    <a:pt x="3164847" y="6575969"/>
                    <a:pt x="3163963" y="6452252"/>
                    <a:pt x="3161667" y="6305314"/>
                  </a:cubicBezTo>
                  <a:close/>
                  <a:moveTo>
                    <a:pt x="3534490" y="5882181"/>
                  </a:moveTo>
                  <a:cubicBezTo>
                    <a:pt x="3653185" y="5882027"/>
                    <a:pt x="3567652" y="5882027"/>
                    <a:pt x="3872008" y="5882071"/>
                  </a:cubicBezTo>
                  <a:cubicBezTo>
                    <a:pt x="3875894" y="6164182"/>
                    <a:pt x="3877174" y="6131316"/>
                    <a:pt x="3879735" y="6282094"/>
                  </a:cubicBezTo>
                  <a:cubicBezTo>
                    <a:pt x="3599622" y="6282270"/>
                    <a:pt x="3589598" y="6282227"/>
                    <a:pt x="3528396" y="6282580"/>
                  </a:cubicBezTo>
                  <a:cubicBezTo>
                    <a:pt x="3521154" y="5836093"/>
                    <a:pt x="3513250" y="5882225"/>
                    <a:pt x="3534490" y="5882181"/>
                  </a:cubicBezTo>
                  <a:close/>
                  <a:moveTo>
                    <a:pt x="3534511" y="6303085"/>
                  </a:moveTo>
                  <a:cubicBezTo>
                    <a:pt x="3610771" y="6302688"/>
                    <a:pt x="3609579" y="6302776"/>
                    <a:pt x="3880045" y="6302577"/>
                  </a:cubicBezTo>
                  <a:cubicBezTo>
                    <a:pt x="3880066" y="6304410"/>
                    <a:pt x="3885321" y="6649935"/>
                    <a:pt x="3885674" y="6701320"/>
                  </a:cubicBezTo>
                  <a:cubicBezTo>
                    <a:pt x="3883996" y="6701320"/>
                    <a:pt x="3535461" y="6704014"/>
                    <a:pt x="3533871" y="6704035"/>
                  </a:cubicBezTo>
                  <a:cubicBezTo>
                    <a:pt x="3533849" y="6702468"/>
                    <a:pt x="3524421" y="6303151"/>
                    <a:pt x="3534511" y="6303085"/>
                  </a:cubicBezTo>
                  <a:close/>
                  <a:moveTo>
                    <a:pt x="3534600" y="6724541"/>
                  </a:moveTo>
                  <a:cubicBezTo>
                    <a:pt x="3941998" y="6719597"/>
                    <a:pt x="3885807" y="6710944"/>
                    <a:pt x="3885917" y="6757562"/>
                  </a:cubicBezTo>
                  <a:cubicBezTo>
                    <a:pt x="3886823" y="7191621"/>
                    <a:pt x="3920735" y="7126661"/>
                    <a:pt x="3799435" y="7125204"/>
                  </a:cubicBezTo>
                  <a:cubicBezTo>
                    <a:pt x="3715535" y="7124078"/>
                    <a:pt x="3624107" y="7123968"/>
                    <a:pt x="3541202" y="7125403"/>
                  </a:cubicBezTo>
                  <a:cubicBezTo>
                    <a:pt x="3540627" y="7069890"/>
                    <a:pt x="3537779" y="6724497"/>
                    <a:pt x="3534600" y="6724541"/>
                  </a:cubicBezTo>
                  <a:close/>
                  <a:moveTo>
                    <a:pt x="3890399" y="7146460"/>
                  </a:moveTo>
                  <a:cubicBezTo>
                    <a:pt x="3892673" y="7309136"/>
                    <a:pt x="3893689" y="7327014"/>
                    <a:pt x="3897266" y="7545446"/>
                  </a:cubicBezTo>
                  <a:cubicBezTo>
                    <a:pt x="3648813" y="7545490"/>
                    <a:pt x="3617594" y="7545093"/>
                    <a:pt x="3546368" y="7546836"/>
                  </a:cubicBezTo>
                  <a:cubicBezTo>
                    <a:pt x="3545485" y="7499557"/>
                    <a:pt x="3541444" y="7147586"/>
                    <a:pt x="3541422" y="7145931"/>
                  </a:cubicBezTo>
                  <a:cubicBezTo>
                    <a:pt x="3694671" y="7143237"/>
                    <a:pt x="3794953" y="7146151"/>
                    <a:pt x="3890399" y="7146460"/>
                  </a:cubicBezTo>
                  <a:close/>
                  <a:moveTo>
                    <a:pt x="3890112" y="5882093"/>
                  </a:moveTo>
                  <a:cubicBezTo>
                    <a:pt x="4094275" y="5882115"/>
                    <a:pt x="4074139" y="5877656"/>
                    <a:pt x="4238118" y="5878716"/>
                  </a:cubicBezTo>
                  <a:cubicBezTo>
                    <a:pt x="4239266" y="5966940"/>
                    <a:pt x="4240768" y="6066996"/>
                    <a:pt x="4242975" y="6155154"/>
                  </a:cubicBezTo>
                  <a:cubicBezTo>
                    <a:pt x="4246972" y="6320854"/>
                    <a:pt x="4312457" y="6282072"/>
                    <a:pt x="3931775" y="6282072"/>
                  </a:cubicBezTo>
                  <a:cubicBezTo>
                    <a:pt x="3885984" y="6282094"/>
                    <a:pt x="3896493" y="6347584"/>
                    <a:pt x="3890112" y="5882093"/>
                  </a:cubicBezTo>
                  <a:close/>
                  <a:moveTo>
                    <a:pt x="3931775" y="6302555"/>
                  </a:moveTo>
                  <a:cubicBezTo>
                    <a:pt x="3933740" y="6302555"/>
                    <a:pt x="4245956" y="6302887"/>
                    <a:pt x="4246000" y="6305668"/>
                  </a:cubicBezTo>
                  <a:cubicBezTo>
                    <a:pt x="4253220" y="6765817"/>
                    <a:pt x="4271303" y="6703064"/>
                    <a:pt x="4196654" y="6703064"/>
                  </a:cubicBezTo>
                  <a:cubicBezTo>
                    <a:pt x="4070827" y="6703064"/>
                    <a:pt x="4062349" y="6701232"/>
                    <a:pt x="3931775" y="6701232"/>
                  </a:cubicBezTo>
                  <a:cubicBezTo>
                    <a:pt x="3896118" y="6701232"/>
                    <a:pt x="3904441" y="6720259"/>
                    <a:pt x="3902653" y="6606651"/>
                  </a:cubicBezTo>
                  <a:cubicBezTo>
                    <a:pt x="3896979" y="6243622"/>
                    <a:pt x="3884107" y="6302600"/>
                    <a:pt x="3931775" y="6302555"/>
                  </a:cubicBezTo>
                  <a:close/>
                  <a:moveTo>
                    <a:pt x="3931775" y="6721737"/>
                  </a:moveTo>
                  <a:cubicBezTo>
                    <a:pt x="4303427" y="6721737"/>
                    <a:pt x="4251873" y="6716815"/>
                    <a:pt x="4252204" y="6757694"/>
                  </a:cubicBezTo>
                  <a:cubicBezTo>
                    <a:pt x="4253021" y="6854615"/>
                    <a:pt x="4253397" y="6870110"/>
                    <a:pt x="4257547" y="7126462"/>
                  </a:cubicBezTo>
                  <a:cubicBezTo>
                    <a:pt x="4183716" y="7127367"/>
                    <a:pt x="4130330" y="7126374"/>
                    <a:pt x="3908217" y="7126021"/>
                  </a:cubicBezTo>
                  <a:cubicBezTo>
                    <a:pt x="3902300" y="6670838"/>
                    <a:pt x="3892143" y="6721737"/>
                    <a:pt x="3931775" y="6721737"/>
                  </a:cubicBezTo>
                  <a:close/>
                  <a:moveTo>
                    <a:pt x="3931775" y="7146526"/>
                  </a:moveTo>
                  <a:cubicBezTo>
                    <a:pt x="4037444" y="7146526"/>
                    <a:pt x="4176518" y="7147939"/>
                    <a:pt x="4257879" y="7146946"/>
                  </a:cubicBezTo>
                  <a:cubicBezTo>
                    <a:pt x="4265584" y="7621398"/>
                    <a:pt x="4282850" y="7547697"/>
                    <a:pt x="4196632" y="7547697"/>
                  </a:cubicBezTo>
                  <a:cubicBezTo>
                    <a:pt x="3867724" y="7547697"/>
                    <a:pt x="3915459" y="7554253"/>
                    <a:pt x="3914796" y="7510770"/>
                  </a:cubicBezTo>
                  <a:cubicBezTo>
                    <a:pt x="3908217" y="7090285"/>
                    <a:pt x="3898304" y="7146526"/>
                    <a:pt x="3931775" y="7146526"/>
                  </a:cubicBezTo>
                  <a:close/>
                  <a:moveTo>
                    <a:pt x="4264061" y="6305314"/>
                  </a:moveTo>
                  <a:cubicBezTo>
                    <a:pt x="4263995" y="6301673"/>
                    <a:pt x="4447999" y="6300171"/>
                    <a:pt x="4593609" y="6301761"/>
                  </a:cubicBezTo>
                  <a:cubicBezTo>
                    <a:pt x="4620368" y="6302048"/>
                    <a:pt x="4614517" y="6256136"/>
                    <a:pt x="4620015" y="6607070"/>
                  </a:cubicBezTo>
                  <a:cubicBezTo>
                    <a:pt x="4621958" y="6730567"/>
                    <a:pt x="4682807" y="6701386"/>
                    <a:pt x="4328928" y="6702799"/>
                  </a:cubicBezTo>
                  <a:cubicBezTo>
                    <a:pt x="4248495" y="6703108"/>
                    <a:pt x="4271325" y="6768863"/>
                    <a:pt x="4264061" y="6305314"/>
                  </a:cubicBezTo>
                  <a:close/>
                  <a:moveTo>
                    <a:pt x="4329016" y="6723327"/>
                  </a:moveTo>
                  <a:cubicBezTo>
                    <a:pt x="4667639" y="6721958"/>
                    <a:pt x="4621891" y="6714277"/>
                    <a:pt x="4622841" y="6757716"/>
                  </a:cubicBezTo>
                  <a:cubicBezTo>
                    <a:pt x="4632180" y="7184006"/>
                    <a:pt x="4634587" y="7125867"/>
                    <a:pt x="4593873" y="7124807"/>
                  </a:cubicBezTo>
                  <a:cubicBezTo>
                    <a:pt x="4507192" y="7122423"/>
                    <a:pt x="4418943" y="7122313"/>
                    <a:pt x="4328729" y="7124895"/>
                  </a:cubicBezTo>
                  <a:cubicBezTo>
                    <a:pt x="4257879" y="7126837"/>
                    <a:pt x="4276204" y="7163213"/>
                    <a:pt x="4272075" y="6908075"/>
                  </a:cubicBezTo>
                  <a:cubicBezTo>
                    <a:pt x="4268609" y="6686113"/>
                    <a:pt x="4256466" y="6723636"/>
                    <a:pt x="4329016" y="6723327"/>
                  </a:cubicBezTo>
                  <a:close/>
                  <a:moveTo>
                    <a:pt x="4329215" y="7145400"/>
                  </a:moveTo>
                  <a:cubicBezTo>
                    <a:pt x="4424022" y="7142796"/>
                    <a:pt x="4503417" y="7142951"/>
                    <a:pt x="4593454" y="7145312"/>
                  </a:cubicBezTo>
                  <a:cubicBezTo>
                    <a:pt x="4635558" y="7146460"/>
                    <a:pt x="4626285" y="7133305"/>
                    <a:pt x="4627477" y="7209720"/>
                  </a:cubicBezTo>
                  <a:cubicBezTo>
                    <a:pt x="4633615" y="7601157"/>
                    <a:pt x="4645891" y="7548690"/>
                    <a:pt x="4593719" y="7548492"/>
                  </a:cubicBezTo>
                  <a:cubicBezTo>
                    <a:pt x="4232753" y="7547035"/>
                    <a:pt x="4282629" y="7560168"/>
                    <a:pt x="4281856" y="7510747"/>
                  </a:cubicBezTo>
                  <a:cubicBezTo>
                    <a:pt x="4275056" y="7091036"/>
                    <a:pt x="4254699" y="7147542"/>
                    <a:pt x="4329215" y="7145400"/>
                  </a:cubicBezTo>
                  <a:close/>
                  <a:moveTo>
                    <a:pt x="4631650" y="6305314"/>
                  </a:moveTo>
                  <a:cubicBezTo>
                    <a:pt x="4631606" y="6302114"/>
                    <a:pt x="4981886" y="6299664"/>
                    <a:pt x="4983520" y="6299664"/>
                  </a:cubicBezTo>
                  <a:cubicBezTo>
                    <a:pt x="4986478" y="6480549"/>
                    <a:pt x="4981776" y="6475274"/>
                    <a:pt x="4987185" y="6702181"/>
                  </a:cubicBezTo>
                  <a:cubicBezTo>
                    <a:pt x="4569675" y="6702270"/>
                    <a:pt x="4640106" y="6735908"/>
                    <a:pt x="4638075" y="6606695"/>
                  </a:cubicBezTo>
                  <a:cubicBezTo>
                    <a:pt x="4635735" y="6455938"/>
                    <a:pt x="4633991" y="6455188"/>
                    <a:pt x="4631650" y="6305314"/>
                  </a:cubicBezTo>
                  <a:close/>
                  <a:moveTo>
                    <a:pt x="4726103" y="7147100"/>
                  </a:moveTo>
                  <a:cubicBezTo>
                    <a:pt x="5047747" y="7147100"/>
                    <a:pt x="4993080" y="7120480"/>
                    <a:pt x="4994471" y="7209787"/>
                  </a:cubicBezTo>
                  <a:cubicBezTo>
                    <a:pt x="5000322" y="7585685"/>
                    <a:pt x="5011913" y="7547741"/>
                    <a:pt x="4991004" y="7547741"/>
                  </a:cubicBezTo>
                  <a:cubicBezTo>
                    <a:pt x="4597892" y="7547741"/>
                    <a:pt x="4650837" y="7564362"/>
                    <a:pt x="4649976" y="7510770"/>
                  </a:cubicBezTo>
                  <a:cubicBezTo>
                    <a:pt x="4643220" y="7077925"/>
                    <a:pt x="4622399" y="7147100"/>
                    <a:pt x="4726103" y="7147100"/>
                  </a:cubicBezTo>
                  <a:close/>
                  <a:moveTo>
                    <a:pt x="5001602" y="6299664"/>
                  </a:moveTo>
                  <a:cubicBezTo>
                    <a:pt x="5003170" y="6299664"/>
                    <a:pt x="5351021" y="6301143"/>
                    <a:pt x="5351087" y="6305668"/>
                  </a:cubicBezTo>
                  <a:cubicBezTo>
                    <a:pt x="5354620" y="6540852"/>
                    <a:pt x="5355702" y="6617599"/>
                    <a:pt x="5357203" y="6704984"/>
                  </a:cubicBezTo>
                  <a:cubicBezTo>
                    <a:pt x="5106587" y="6706816"/>
                    <a:pt x="5165361" y="6702468"/>
                    <a:pt x="5005311" y="6702181"/>
                  </a:cubicBezTo>
                  <a:cubicBezTo>
                    <a:pt x="4999726" y="6471169"/>
                    <a:pt x="5004583" y="6485097"/>
                    <a:pt x="5001602" y="6299664"/>
                  </a:cubicBezTo>
                  <a:close/>
                  <a:moveTo>
                    <a:pt x="5357556" y="6725534"/>
                  </a:moveTo>
                  <a:cubicBezTo>
                    <a:pt x="5362325" y="6995858"/>
                    <a:pt x="5356342" y="6660309"/>
                    <a:pt x="5364400" y="7125403"/>
                  </a:cubicBezTo>
                  <a:cubicBezTo>
                    <a:pt x="5293705" y="7125668"/>
                    <a:pt x="5206758" y="7125689"/>
                    <a:pt x="5123521" y="7125138"/>
                  </a:cubicBezTo>
                  <a:cubicBezTo>
                    <a:pt x="4972105" y="7124145"/>
                    <a:pt x="5019221" y="7199700"/>
                    <a:pt x="5006791" y="6756656"/>
                  </a:cubicBezTo>
                  <a:cubicBezTo>
                    <a:pt x="5005223" y="6702270"/>
                    <a:pt x="4956893" y="6728249"/>
                    <a:pt x="5357556" y="6725534"/>
                  </a:cubicBezTo>
                  <a:close/>
                  <a:moveTo>
                    <a:pt x="5363275" y="6004022"/>
                  </a:moveTo>
                  <a:cubicBezTo>
                    <a:pt x="5361001" y="5858564"/>
                    <a:pt x="5353052" y="5880813"/>
                    <a:pt x="5388467" y="5880438"/>
                  </a:cubicBezTo>
                  <a:cubicBezTo>
                    <a:pt x="5466824" y="5879599"/>
                    <a:pt x="5472454" y="5879753"/>
                    <a:pt x="5711943" y="5879621"/>
                  </a:cubicBezTo>
                  <a:cubicBezTo>
                    <a:pt x="5716602" y="6349283"/>
                    <a:pt x="5743935" y="6282337"/>
                    <a:pt x="5653456" y="6281123"/>
                  </a:cubicBezTo>
                  <a:cubicBezTo>
                    <a:pt x="5582606" y="6280173"/>
                    <a:pt x="5500936" y="6279798"/>
                    <a:pt x="5388312" y="6280858"/>
                  </a:cubicBezTo>
                  <a:cubicBezTo>
                    <a:pt x="5362149" y="6281123"/>
                    <a:pt x="5368199" y="6318757"/>
                    <a:pt x="5363275" y="6004022"/>
                  </a:cubicBezTo>
                  <a:close/>
                  <a:moveTo>
                    <a:pt x="5388445" y="6301407"/>
                  </a:moveTo>
                  <a:cubicBezTo>
                    <a:pt x="5747754" y="6298008"/>
                    <a:pt x="5718986" y="6303836"/>
                    <a:pt x="5719008" y="6305690"/>
                  </a:cubicBezTo>
                  <a:cubicBezTo>
                    <a:pt x="5726294" y="6771489"/>
                    <a:pt x="5751265" y="6705072"/>
                    <a:pt x="5653346" y="6704543"/>
                  </a:cubicBezTo>
                  <a:cubicBezTo>
                    <a:pt x="5579249" y="6704146"/>
                    <a:pt x="5479784" y="6704035"/>
                    <a:pt x="5388290" y="6704764"/>
                  </a:cubicBezTo>
                  <a:cubicBezTo>
                    <a:pt x="5371002" y="6704896"/>
                    <a:pt x="5375440" y="6719773"/>
                    <a:pt x="5373674" y="6606717"/>
                  </a:cubicBezTo>
                  <a:cubicBezTo>
                    <a:pt x="5368485" y="6260088"/>
                    <a:pt x="5361531" y="6301651"/>
                    <a:pt x="5388445" y="6301407"/>
                  </a:cubicBezTo>
                  <a:close/>
                  <a:moveTo>
                    <a:pt x="6050653" y="5435784"/>
                  </a:moveTo>
                  <a:cubicBezTo>
                    <a:pt x="5673702" y="5435784"/>
                    <a:pt x="5722651" y="5457768"/>
                    <a:pt x="5721768" y="5401439"/>
                  </a:cubicBezTo>
                  <a:cubicBezTo>
                    <a:pt x="5714968" y="4967291"/>
                    <a:pt x="5698563" y="5037504"/>
                    <a:pt x="5785774" y="5037504"/>
                  </a:cubicBezTo>
                  <a:cubicBezTo>
                    <a:pt x="6113799" y="5037504"/>
                    <a:pt x="6067367" y="5013953"/>
                    <a:pt x="6068714" y="5100544"/>
                  </a:cubicBezTo>
                  <a:cubicBezTo>
                    <a:pt x="6074763" y="5487743"/>
                    <a:pt x="6075889" y="5435784"/>
                    <a:pt x="6050653" y="5435784"/>
                  </a:cubicBezTo>
                  <a:close/>
                  <a:moveTo>
                    <a:pt x="6050653" y="5016204"/>
                  </a:moveTo>
                  <a:cubicBezTo>
                    <a:pt x="5657143" y="5016204"/>
                    <a:pt x="5716844" y="5038431"/>
                    <a:pt x="5715100" y="4949566"/>
                  </a:cubicBezTo>
                  <a:cubicBezTo>
                    <a:pt x="5707152" y="4549521"/>
                    <a:pt x="5692160" y="4613201"/>
                    <a:pt x="5785774" y="4613201"/>
                  </a:cubicBezTo>
                  <a:cubicBezTo>
                    <a:pt x="6102561" y="4613201"/>
                    <a:pt x="6060831" y="4597309"/>
                    <a:pt x="6061052" y="4648583"/>
                  </a:cubicBezTo>
                  <a:cubicBezTo>
                    <a:pt x="6062797" y="5060062"/>
                    <a:pt x="6078605" y="5016204"/>
                    <a:pt x="6050653" y="5016204"/>
                  </a:cubicBezTo>
                  <a:close/>
                  <a:moveTo>
                    <a:pt x="6050653" y="4592254"/>
                  </a:moveTo>
                  <a:cubicBezTo>
                    <a:pt x="5639326" y="4592254"/>
                    <a:pt x="5710154" y="4621721"/>
                    <a:pt x="5708212" y="4497761"/>
                  </a:cubicBezTo>
                  <a:cubicBezTo>
                    <a:pt x="5701499" y="4078866"/>
                    <a:pt x="5703773" y="4223110"/>
                    <a:pt x="5703310" y="4191966"/>
                  </a:cubicBezTo>
                  <a:cubicBezTo>
                    <a:pt x="5756895" y="4191767"/>
                    <a:pt x="5798668" y="4191833"/>
                    <a:pt x="6050653" y="4191878"/>
                  </a:cubicBezTo>
                  <a:cubicBezTo>
                    <a:pt x="6052199" y="4191878"/>
                    <a:pt x="6069089" y="4592254"/>
                    <a:pt x="6050653" y="4592254"/>
                  </a:cubicBezTo>
                  <a:close/>
                  <a:moveTo>
                    <a:pt x="6050653" y="4171394"/>
                  </a:moveTo>
                  <a:cubicBezTo>
                    <a:pt x="5805182" y="4171350"/>
                    <a:pt x="5757227" y="4171284"/>
                    <a:pt x="5702979" y="4171482"/>
                  </a:cubicBezTo>
                  <a:cubicBezTo>
                    <a:pt x="5700705" y="4039223"/>
                    <a:pt x="5696311" y="3959143"/>
                    <a:pt x="5695295" y="3771724"/>
                  </a:cubicBezTo>
                  <a:cubicBezTo>
                    <a:pt x="5697614" y="3771724"/>
                    <a:pt x="6043257" y="3771150"/>
                    <a:pt x="6045994" y="3771150"/>
                  </a:cubicBezTo>
                  <a:cubicBezTo>
                    <a:pt x="6048070" y="3870278"/>
                    <a:pt x="6052530" y="4171394"/>
                    <a:pt x="6050653" y="4171394"/>
                  </a:cubicBezTo>
                  <a:close/>
                  <a:moveTo>
                    <a:pt x="5695185" y="3751197"/>
                  </a:moveTo>
                  <a:cubicBezTo>
                    <a:pt x="5695185" y="3749210"/>
                    <a:pt x="5691564" y="3352144"/>
                    <a:pt x="5691542" y="3350467"/>
                  </a:cubicBezTo>
                  <a:cubicBezTo>
                    <a:pt x="5909393" y="3352123"/>
                    <a:pt x="5895108" y="3347929"/>
                    <a:pt x="6037958" y="3347664"/>
                  </a:cubicBezTo>
                  <a:cubicBezTo>
                    <a:pt x="6037980" y="3349231"/>
                    <a:pt x="6045420" y="3742853"/>
                    <a:pt x="6045465" y="3745171"/>
                  </a:cubicBezTo>
                  <a:cubicBezTo>
                    <a:pt x="6045619" y="3753426"/>
                    <a:pt x="6082292" y="3750711"/>
                    <a:pt x="5695185" y="3751197"/>
                  </a:cubicBezTo>
                  <a:close/>
                  <a:moveTo>
                    <a:pt x="5691277" y="3329962"/>
                  </a:moveTo>
                  <a:cubicBezTo>
                    <a:pt x="5688848" y="3156029"/>
                    <a:pt x="5686045" y="3157177"/>
                    <a:pt x="5682512" y="2927268"/>
                  </a:cubicBezTo>
                  <a:cubicBezTo>
                    <a:pt x="5742500" y="2926142"/>
                    <a:pt x="5823154" y="2925943"/>
                    <a:pt x="5918048" y="2927599"/>
                  </a:cubicBezTo>
                  <a:cubicBezTo>
                    <a:pt x="6067499" y="2930203"/>
                    <a:pt x="6029966" y="2852552"/>
                    <a:pt x="6037075" y="3293365"/>
                  </a:cubicBezTo>
                  <a:cubicBezTo>
                    <a:pt x="6037627" y="3330359"/>
                    <a:pt x="6095915" y="3333118"/>
                    <a:pt x="5691277" y="3329962"/>
                  </a:cubicBezTo>
                  <a:close/>
                  <a:moveTo>
                    <a:pt x="5682180" y="2906740"/>
                  </a:moveTo>
                  <a:cubicBezTo>
                    <a:pt x="5678118" y="2642994"/>
                    <a:pt x="5677632" y="2631781"/>
                    <a:pt x="5677831" y="2540267"/>
                  </a:cubicBezTo>
                  <a:cubicBezTo>
                    <a:pt x="5677919" y="2496475"/>
                    <a:pt x="5619852" y="2505702"/>
                    <a:pt x="6026279" y="2505084"/>
                  </a:cubicBezTo>
                  <a:cubicBezTo>
                    <a:pt x="6028354" y="2747088"/>
                    <a:pt x="6030451" y="2798341"/>
                    <a:pt x="6032593" y="2908219"/>
                  </a:cubicBezTo>
                  <a:cubicBezTo>
                    <a:pt x="5914670" y="2908020"/>
                    <a:pt x="5828077" y="2903981"/>
                    <a:pt x="5682180" y="2906740"/>
                  </a:cubicBezTo>
                  <a:close/>
                  <a:moveTo>
                    <a:pt x="5677831" y="2485395"/>
                  </a:moveTo>
                  <a:cubicBezTo>
                    <a:pt x="5677058" y="2286034"/>
                    <a:pt x="5671318" y="2250564"/>
                    <a:pt x="5668735" y="2084157"/>
                  </a:cubicBezTo>
                  <a:cubicBezTo>
                    <a:pt x="6061009" y="2083937"/>
                    <a:pt x="6021797" y="2081884"/>
                    <a:pt x="6021929" y="2088793"/>
                  </a:cubicBezTo>
                  <a:cubicBezTo>
                    <a:pt x="6022282" y="2112477"/>
                    <a:pt x="6021244" y="2006771"/>
                    <a:pt x="6026101" y="2484600"/>
                  </a:cubicBezTo>
                  <a:cubicBezTo>
                    <a:pt x="5912462" y="2484754"/>
                    <a:pt x="5821939" y="2486962"/>
                    <a:pt x="5677831" y="2485395"/>
                  </a:cubicBezTo>
                  <a:close/>
                  <a:moveTo>
                    <a:pt x="5668448" y="2063564"/>
                  </a:moveTo>
                  <a:cubicBezTo>
                    <a:pt x="5667034" y="1955187"/>
                    <a:pt x="5670214" y="1825444"/>
                    <a:pt x="5664054" y="1662260"/>
                  </a:cubicBezTo>
                  <a:cubicBezTo>
                    <a:pt x="5827834" y="1666874"/>
                    <a:pt x="5921426" y="1660892"/>
                    <a:pt x="6013274" y="1660296"/>
                  </a:cubicBezTo>
                  <a:cubicBezTo>
                    <a:pt x="6017491" y="1924991"/>
                    <a:pt x="6020030" y="1977326"/>
                    <a:pt x="6021531" y="2063453"/>
                  </a:cubicBezTo>
                  <a:lnTo>
                    <a:pt x="5668448" y="2063564"/>
                  </a:lnTo>
                  <a:close/>
                  <a:moveTo>
                    <a:pt x="5653390" y="2485108"/>
                  </a:moveTo>
                  <a:cubicBezTo>
                    <a:pt x="5239523" y="2480097"/>
                    <a:pt x="5307813" y="2522631"/>
                    <a:pt x="5305738" y="2389511"/>
                  </a:cubicBezTo>
                  <a:cubicBezTo>
                    <a:pt x="5303419" y="2242374"/>
                    <a:pt x="5304854" y="2237916"/>
                    <a:pt x="5302514" y="2088484"/>
                  </a:cubicBezTo>
                  <a:cubicBezTo>
                    <a:pt x="5302359" y="2078176"/>
                    <a:pt x="5267872" y="2084025"/>
                    <a:pt x="5650652" y="2084157"/>
                  </a:cubicBezTo>
                  <a:cubicBezTo>
                    <a:pt x="5652838" y="2236393"/>
                    <a:pt x="5666681" y="2485284"/>
                    <a:pt x="5653390" y="2485108"/>
                  </a:cubicBezTo>
                  <a:close/>
                  <a:moveTo>
                    <a:pt x="5296729" y="2926539"/>
                  </a:moveTo>
                  <a:cubicBezTo>
                    <a:pt x="5297811" y="3018185"/>
                    <a:pt x="5299268" y="3084513"/>
                    <a:pt x="5303287" y="3326739"/>
                  </a:cubicBezTo>
                  <a:cubicBezTo>
                    <a:pt x="5252550" y="3326452"/>
                    <a:pt x="4955524" y="3327203"/>
                    <a:pt x="4953890" y="3327203"/>
                  </a:cubicBezTo>
                  <a:cubicBezTo>
                    <a:pt x="4950578" y="3105438"/>
                    <a:pt x="4952786" y="3140026"/>
                    <a:pt x="4949055" y="2928658"/>
                  </a:cubicBezTo>
                  <a:cubicBezTo>
                    <a:pt x="5137254" y="2928901"/>
                    <a:pt x="5147543" y="2925722"/>
                    <a:pt x="5296729" y="2926539"/>
                  </a:cubicBezTo>
                  <a:close/>
                  <a:moveTo>
                    <a:pt x="5255928" y="2905945"/>
                  </a:moveTo>
                  <a:cubicBezTo>
                    <a:pt x="4893747" y="2905945"/>
                    <a:pt x="4949231" y="2930601"/>
                    <a:pt x="4947355" y="2841162"/>
                  </a:cubicBezTo>
                  <a:cubicBezTo>
                    <a:pt x="4939208" y="2450873"/>
                    <a:pt x="4927307" y="2507202"/>
                    <a:pt x="4991004" y="2507202"/>
                  </a:cubicBezTo>
                  <a:cubicBezTo>
                    <a:pt x="5336581" y="2507202"/>
                    <a:pt x="5289708" y="2494820"/>
                    <a:pt x="5291033" y="2540576"/>
                  </a:cubicBezTo>
                  <a:cubicBezTo>
                    <a:pt x="5303485" y="2965122"/>
                    <a:pt x="5301498" y="2905945"/>
                    <a:pt x="5255928" y="2905945"/>
                  </a:cubicBezTo>
                  <a:close/>
                  <a:moveTo>
                    <a:pt x="5255928" y="2486454"/>
                  </a:moveTo>
                  <a:cubicBezTo>
                    <a:pt x="4877520" y="2486454"/>
                    <a:pt x="4942564" y="2514288"/>
                    <a:pt x="4940598" y="2389467"/>
                  </a:cubicBezTo>
                  <a:cubicBezTo>
                    <a:pt x="4934880" y="2023855"/>
                    <a:pt x="4909512" y="2085018"/>
                    <a:pt x="4991004" y="2085018"/>
                  </a:cubicBezTo>
                  <a:cubicBezTo>
                    <a:pt x="5309513" y="2085018"/>
                    <a:pt x="5284233" y="2076101"/>
                    <a:pt x="5284431" y="2088859"/>
                  </a:cubicBezTo>
                  <a:cubicBezTo>
                    <a:pt x="5291673" y="2549957"/>
                    <a:pt x="5300240" y="2486454"/>
                    <a:pt x="5255928" y="2486454"/>
                  </a:cubicBezTo>
                  <a:close/>
                  <a:moveTo>
                    <a:pt x="5255928" y="2061930"/>
                  </a:moveTo>
                  <a:cubicBezTo>
                    <a:pt x="5122638" y="2061930"/>
                    <a:pt x="5122550" y="2064513"/>
                    <a:pt x="4991027" y="2064513"/>
                  </a:cubicBezTo>
                  <a:cubicBezTo>
                    <a:pt x="4910549" y="2064513"/>
                    <a:pt x="4934505" y="2125897"/>
                    <a:pt x="4926998" y="1660495"/>
                  </a:cubicBezTo>
                  <a:cubicBezTo>
                    <a:pt x="5055563" y="1658640"/>
                    <a:pt x="5139749" y="1663077"/>
                    <a:pt x="5278580" y="1662680"/>
                  </a:cubicBezTo>
                  <a:cubicBezTo>
                    <a:pt x="5288825" y="2126934"/>
                    <a:pt x="5291254" y="2061930"/>
                    <a:pt x="5255928" y="2061930"/>
                  </a:cubicBezTo>
                  <a:close/>
                  <a:moveTo>
                    <a:pt x="4929250" y="2841648"/>
                  </a:moveTo>
                  <a:cubicBezTo>
                    <a:pt x="4930994" y="2925634"/>
                    <a:pt x="4995045" y="2909698"/>
                    <a:pt x="4593741" y="2907005"/>
                  </a:cubicBezTo>
                  <a:cubicBezTo>
                    <a:pt x="4574179" y="2906873"/>
                    <a:pt x="4581465" y="2952254"/>
                    <a:pt x="4573318" y="2540003"/>
                  </a:cubicBezTo>
                  <a:cubicBezTo>
                    <a:pt x="4572413" y="2494864"/>
                    <a:pt x="4522802" y="2506187"/>
                    <a:pt x="4858576" y="2507070"/>
                  </a:cubicBezTo>
                  <a:cubicBezTo>
                    <a:pt x="4943800" y="2507313"/>
                    <a:pt x="4920993" y="2446370"/>
                    <a:pt x="4929250" y="2841648"/>
                  </a:cubicBezTo>
                  <a:close/>
                  <a:moveTo>
                    <a:pt x="4858554" y="2486542"/>
                  </a:moveTo>
                  <a:cubicBezTo>
                    <a:pt x="4512822" y="2485615"/>
                    <a:pt x="4572523" y="2511816"/>
                    <a:pt x="4570625" y="2389511"/>
                  </a:cubicBezTo>
                  <a:cubicBezTo>
                    <a:pt x="4565127" y="2039306"/>
                    <a:pt x="4552012" y="2085901"/>
                    <a:pt x="4593763" y="2085460"/>
                  </a:cubicBezTo>
                  <a:cubicBezTo>
                    <a:pt x="4945081" y="2081663"/>
                    <a:pt x="4915760" y="2085703"/>
                    <a:pt x="4915804" y="2088837"/>
                  </a:cubicBezTo>
                  <a:cubicBezTo>
                    <a:pt x="4923024" y="2551767"/>
                    <a:pt x="4949695" y="2486785"/>
                    <a:pt x="4858554" y="2486542"/>
                  </a:cubicBezTo>
                  <a:close/>
                  <a:moveTo>
                    <a:pt x="4858554" y="2064380"/>
                  </a:moveTo>
                  <a:cubicBezTo>
                    <a:pt x="4774919" y="2064160"/>
                    <a:pt x="4677221" y="2064049"/>
                    <a:pt x="4593609" y="2064954"/>
                  </a:cubicBezTo>
                  <a:cubicBezTo>
                    <a:pt x="4554220" y="2065374"/>
                    <a:pt x="4563846" y="2127817"/>
                    <a:pt x="4558304" y="1662989"/>
                  </a:cubicBezTo>
                  <a:cubicBezTo>
                    <a:pt x="4842370" y="1665660"/>
                    <a:pt x="4796049" y="1663055"/>
                    <a:pt x="4908894" y="1660804"/>
                  </a:cubicBezTo>
                  <a:cubicBezTo>
                    <a:pt x="4916400" y="2125566"/>
                    <a:pt x="4938148" y="2064469"/>
                    <a:pt x="4858554" y="2064380"/>
                  </a:cubicBezTo>
                  <a:close/>
                  <a:moveTo>
                    <a:pt x="4560711" y="2841648"/>
                  </a:moveTo>
                  <a:cubicBezTo>
                    <a:pt x="4562588" y="2927555"/>
                    <a:pt x="4625225" y="2906740"/>
                    <a:pt x="4212043" y="2906873"/>
                  </a:cubicBezTo>
                  <a:cubicBezTo>
                    <a:pt x="4207848" y="2636482"/>
                    <a:pt x="4208047" y="2629573"/>
                    <a:pt x="4204867" y="2539826"/>
                  </a:cubicBezTo>
                  <a:cubicBezTo>
                    <a:pt x="4203123" y="2490714"/>
                    <a:pt x="4164551" y="2504841"/>
                    <a:pt x="4461290" y="2505039"/>
                  </a:cubicBezTo>
                  <a:cubicBezTo>
                    <a:pt x="4580317" y="2505039"/>
                    <a:pt x="4551858" y="2437563"/>
                    <a:pt x="4560711" y="2841648"/>
                  </a:cubicBezTo>
                  <a:close/>
                  <a:moveTo>
                    <a:pt x="4203057" y="2484357"/>
                  </a:moveTo>
                  <a:cubicBezTo>
                    <a:pt x="4197383" y="2286829"/>
                    <a:pt x="4202527" y="2251557"/>
                    <a:pt x="4199966" y="2088440"/>
                  </a:cubicBezTo>
                  <a:cubicBezTo>
                    <a:pt x="4199878" y="2082061"/>
                    <a:pt x="4198796" y="2088440"/>
                    <a:pt x="4547000" y="2085901"/>
                  </a:cubicBezTo>
                  <a:cubicBezTo>
                    <a:pt x="4547044" y="2088131"/>
                    <a:pt x="4547088" y="2102765"/>
                    <a:pt x="4554154" y="2484975"/>
                  </a:cubicBezTo>
                  <a:cubicBezTo>
                    <a:pt x="4503571" y="2484423"/>
                    <a:pt x="4483082" y="2484556"/>
                    <a:pt x="4203057" y="2484357"/>
                  </a:cubicBezTo>
                  <a:close/>
                  <a:moveTo>
                    <a:pt x="4196632" y="3752344"/>
                  </a:moveTo>
                  <a:cubicBezTo>
                    <a:pt x="3816126" y="3752344"/>
                    <a:pt x="3856354" y="3754000"/>
                    <a:pt x="3856442" y="3744994"/>
                  </a:cubicBezTo>
                  <a:cubicBezTo>
                    <a:pt x="3857237" y="3652002"/>
                    <a:pt x="3856508" y="3635977"/>
                    <a:pt x="3852026" y="3351063"/>
                  </a:cubicBezTo>
                  <a:cubicBezTo>
                    <a:pt x="4060295" y="3351107"/>
                    <a:pt x="4089859" y="3350224"/>
                    <a:pt x="4199635" y="3350224"/>
                  </a:cubicBezTo>
                  <a:cubicBezTo>
                    <a:pt x="4207605" y="3800595"/>
                    <a:pt x="4213169" y="3752344"/>
                    <a:pt x="4196632" y="3752344"/>
                  </a:cubicBezTo>
                  <a:close/>
                  <a:moveTo>
                    <a:pt x="4196632" y="3329741"/>
                  </a:moveTo>
                  <a:cubicBezTo>
                    <a:pt x="3791553" y="3329741"/>
                    <a:pt x="3851938" y="3346494"/>
                    <a:pt x="3851099" y="3292902"/>
                  </a:cubicBezTo>
                  <a:cubicBezTo>
                    <a:pt x="3844299" y="2859063"/>
                    <a:pt x="3816987" y="2926914"/>
                    <a:pt x="3931775" y="2926914"/>
                  </a:cubicBezTo>
                  <a:cubicBezTo>
                    <a:pt x="4055791" y="2926914"/>
                    <a:pt x="4067338" y="2927356"/>
                    <a:pt x="4194291" y="2927356"/>
                  </a:cubicBezTo>
                  <a:cubicBezTo>
                    <a:pt x="4201070" y="3363490"/>
                    <a:pt x="4199326" y="3329741"/>
                    <a:pt x="4196632" y="3329741"/>
                  </a:cubicBezTo>
                  <a:close/>
                  <a:moveTo>
                    <a:pt x="3843747" y="2906100"/>
                  </a:moveTo>
                  <a:cubicBezTo>
                    <a:pt x="3839971" y="2658687"/>
                    <a:pt x="3839861" y="2632862"/>
                    <a:pt x="3837035" y="2539914"/>
                  </a:cubicBezTo>
                  <a:cubicBezTo>
                    <a:pt x="3835511" y="2489346"/>
                    <a:pt x="3781418" y="2504730"/>
                    <a:pt x="4185571" y="2504863"/>
                  </a:cubicBezTo>
                  <a:cubicBezTo>
                    <a:pt x="4190317" y="2654803"/>
                    <a:pt x="4188551" y="2556778"/>
                    <a:pt x="4193983" y="2906894"/>
                  </a:cubicBezTo>
                  <a:cubicBezTo>
                    <a:pt x="4166561" y="2906873"/>
                    <a:pt x="3871831" y="2906343"/>
                    <a:pt x="3843747" y="2906100"/>
                  </a:cubicBezTo>
                  <a:close/>
                  <a:moveTo>
                    <a:pt x="3831604" y="2063299"/>
                  </a:moveTo>
                  <a:cubicBezTo>
                    <a:pt x="3827033" y="1773926"/>
                    <a:pt x="3826569" y="1735343"/>
                    <a:pt x="3824848" y="1662216"/>
                  </a:cubicBezTo>
                  <a:cubicBezTo>
                    <a:pt x="3958004" y="1664666"/>
                    <a:pt x="4072461" y="1661466"/>
                    <a:pt x="4174222" y="1661267"/>
                  </a:cubicBezTo>
                  <a:cubicBezTo>
                    <a:pt x="4175812" y="1728478"/>
                    <a:pt x="4181486" y="2063387"/>
                    <a:pt x="4181530" y="2065396"/>
                  </a:cubicBezTo>
                  <a:cubicBezTo>
                    <a:pt x="4034949" y="2065153"/>
                    <a:pt x="4033624" y="2061511"/>
                    <a:pt x="3831604" y="2063299"/>
                  </a:cubicBezTo>
                  <a:close/>
                  <a:moveTo>
                    <a:pt x="3825664" y="2905923"/>
                  </a:moveTo>
                  <a:cubicBezTo>
                    <a:pt x="3604589" y="2903561"/>
                    <a:pt x="3569396" y="2905592"/>
                    <a:pt x="3474126" y="2906210"/>
                  </a:cubicBezTo>
                  <a:cubicBezTo>
                    <a:pt x="3466906" y="2433193"/>
                    <a:pt x="3452268" y="2505702"/>
                    <a:pt x="3534578" y="2504708"/>
                  </a:cubicBezTo>
                  <a:cubicBezTo>
                    <a:pt x="3863287" y="2500757"/>
                    <a:pt x="3817562" y="2494974"/>
                    <a:pt x="3818930" y="2540576"/>
                  </a:cubicBezTo>
                  <a:cubicBezTo>
                    <a:pt x="3822021" y="2643082"/>
                    <a:pt x="3822065" y="2670253"/>
                    <a:pt x="3825664" y="2905923"/>
                  </a:cubicBezTo>
                  <a:close/>
                  <a:moveTo>
                    <a:pt x="3799236" y="2063630"/>
                  </a:moveTo>
                  <a:cubicBezTo>
                    <a:pt x="3705203" y="2064645"/>
                    <a:pt x="3631238" y="2064667"/>
                    <a:pt x="3534556" y="2063630"/>
                  </a:cubicBezTo>
                  <a:cubicBezTo>
                    <a:pt x="3439683" y="2062482"/>
                    <a:pt x="3459444" y="2138787"/>
                    <a:pt x="3453968" y="1660870"/>
                  </a:cubicBezTo>
                  <a:cubicBezTo>
                    <a:pt x="3630930" y="1660627"/>
                    <a:pt x="3683874" y="1659281"/>
                    <a:pt x="3806721" y="1661863"/>
                  </a:cubicBezTo>
                  <a:cubicBezTo>
                    <a:pt x="3817208" y="2108062"/>
                    <a:pt x="3817451" y="2063431"/>
                    <a:pt x="3799236" y="2063630"/>
                  </a:cubicBezTo>
                  <a:close/>
                  <a:moveTo>
                    <a:pt x="3456043" y="2906321"/>
                  </a:moveTo>
                  <a:cubicBezTo>
                    <a:pt x="3044340" y="2908219"/>
                    <a:pt x="3106691" y="2924464"/>
                    <a:pt x="3105653" y="2841294"/>
                  </a:cubicBezTo>
                  <a:cubicBezTo>
                    <a:pt x="3100752" y="2448666"/>
                    <a:pt x="3084369" y="2503516"/>
                    <a:pt x="3137116" y="2503516"/>
                  </a:cubicBezTo>
                  <a:cubicBezTo>
                    <a:pt x="3501416" y="2503516"/>
                    <a:pt x="3451495" y="2498086"/>
                    <a:pt x="3451495" y="2539782"/>
                  </a:cubicBezTo>
                  <a:cubicBezTo>
                    <a:pt x="3451584" y="2632222"/>
                    <a:pt x="3451738" y="2624982"/>
                    <a:pt x="3456043" y="2906321"/>
                  </a:cubicBezTo>
                  <a:close/>
                  <a:moveTo>
                    <a:pt x="3402017" y="2484975"/>
                  </a:moveTo>
                  <a:cubicBezTo>
                    <a:pt x="3269743" y="2484975"/>
                    <a:pt x="3269677" y="2483011"/>
                    <a:pt x="3137116" y="2483011"/>
                  </a:cubicBezTo>
                  <a:cubicBezTo>
                    <a:pt x="3089381" y="2483011"/>
                    <a:pt x="3098919" y="2502059"/>
                    <a:pt x="3097153" y="2389555"/>
                  </a:cubicBezTo>
                  <a:cubicBezTo>
                    <a:pt x="3091391" y="2022177"/>
                    <a:pt x="3078717" y="2081972"/>
                    <a:pt x="3137116" y="2081972"/>
                  </a:cubicBezTo>
                  <a:cubicBezTo>
                    <a:pt x="3478498" y="2081972"/>
                    <a:pt x="3442818" y="2082149"/>
                    <a:pt x="3442929" y="2088881"/>
                  </a:cubicBezTo>
                  <a:cubicBezTo>
                    <a:pt x="3450060" y="2544373"/>
                    <a:pt x="3474347" y="2484975"/>
                    <a:pt x="3402017" y="2484975"/>
                  </a:cubicBezTo>
                  <a:close/>
                  <a:moveTo>
                    <a:pt x="3137116" y="2061489"/>
                  </a:moveTo>
                  <a:cubicBezTo>
                    <a:pt x="3073462" y="2061489"/>
                    <a:pt x="3098323" y="2123204"/>
                    <a:pt x="3086820" y="1661046"/>
                  </a:cubicBezTo>
                  <a:cubicBezTo>
                    <a:pt x="3122544" y="1660892"/>
                    <a:pt x="3144954" y="1660936"/>
                    <a:pt x="3402039" y="1660892"/>
                  </a:cubicBezTo>
                  <a:cubicBezTo>
                    <a:pt x="3447102" y="1660892"/>
                    <a:pt x="3435002" y="1597102"/>
                    <a:pt x="3442531" y="2062923"/>
                  </a:cubicBezTo>
                  <a:cubicBezTo>
                    <a:pt x="3222560" y="2062283"/>
                    <a:pt x="3249960" y="2061489"/>
                    <a:pt x="3137116" y="2061489"/>
                  </a:cubicBezTo>
                  <a:close/>
                  <a:moveTo>
                    <a:pt x="3087571" y="2841559"/>
                  </a:moveTo>
                  <a:cubicBezTo>
                    <a:pt x="3088587" y="2923162"/>
                    <a:pt x="3155352" y="2909102"/>
                    <a:pt x="2739918" y="2906873"/>
                  </a:cubicBezTo>
                  <a:cubicBezTo>
                    <a:pt x="2736916" y="2906850"/>
                    <a:pt x="2739918" y="2770419"/>
                    <a:pt x="2732963" y="2539384"/>
                  </a:cubicBezTo>
                  <a:cubicBezTo>
                    <a:pt x="2731352" y="2484865"/>
                    <a:pt x="2690241" y="2514464"/>
                    <a:pt x="3004952" y="2505436"/>
                  </a:cubicBezTo>
                  <a:cubicBezTo>
                    <a:pt x="3098831" y="2502722"/>
                    <a:pt x="3082537" y="2439616"/>
                    <a:pt x="3087571" y="2841559"/>
                  </a:cubicBezTo>
                  <a:close/>
                  <a:moveTo>
                    <a:pt x="3004466" y="2484887"/>
                  </a:moveTo>
                  <a:cubicBezTo>
                    <a:pt x="2937369" y="2486829"/>
                    <a:pt x="2862169" y="2487823"/>
                    <a:pt x="2740029" y="2485505"/>
                  </a:cubicBezTo>
                  <a:cubicBezTo>
                    <a:pt x="2728923" y="2485306"/>
                    <a:pt x="2731308" y="2498682"/>
                    <a:pt x="2729541" y="2389533"/>
                  </a:cubicBezTo>
                  <a:cubicBezTo>
                    <a:pt x="2724022" y="2037540"/>
                    <a:pt x="2720622" y="2084908"/>
                    <a:pt x="2740073" y="2084444"/>
                  </a:cubicBezTo>
                  <a:cubicBezTo>
                    <a:pt x="3116847" y="2075792"/>
                    <a:pt x="3076598" y="2084820"/>
                    <a:pt x="3076642" y="2088815"/>
                  </a:cubicBezTo>
                  <a:cubicBezTo>
                    <a:pt x="3078982" y="2237563"/>
                    <a:pt x="3076730" y="2239461"/>
                    <a:pt x="3079071" y="2389886"/>
                  </a:cubicBezTo>
                  <a:cubicBezTo>
                    <a:pt x="3080859" y="2502942"/>
                    <a:pt x="3100310" y="2482150"/>
                    <a:pt x="3004466" y="2484887"/>
                  </a:cubicBezTo>
                  <a:close/>
                  <a:moveTo>
                    <a:pt x="3004621" y="2061974"/>
                  </a:moveTo>
                  <a:cubicBezTo>
                    <a:pt x="2847398" y="2063034"/>
                    <a:pt x="2839030" y="2061665"/>
                    <a:pt x="2739675" y="2063939"/>
                  </a:cubicBezTo>
                  <a:cubicBezTo>
                    <a:pt x="2720842" y="2064380"/>
                    <a:pt x="2724331" y="2113404"/>
                    <a:pt x="2720511" y="1663474"/>
                  </a:cubicBezTo>
                  <a:cubicBezTo>
                    <a:pt x="2830309" y="1662503"/>
                    <a:pt x="2637561" y="1663938"/>
                    <a:pt x="3068715" y="1661135"/>
                  </a:cubicBezTo>
                  <a:cubicBezTo>
                    <a:pt x="3080417" y="2136801"/>
                    <a:pt x="3096049" y="2061246"/>
                    <a:pt x="3004621" y="2061974"/>
                  </a:cubicBezTo>
                  <a:close/>
                  <a:moveTo>
                    <a:pt x="2720820" y="2906762"/>
                  </a:moveTo>
                  <a:cubicBezTo>
                    <a:pt x="2314504" y="2904378"/>
                    <a:pt x="2372461" y="2936715"/>
                    <a:pt x="2370474" y="2841206"/>
                  </a:cubicBezTo>
                  <a:cubicBezTo>
                    <a:pt x="2367825" y="2714465"/>
                    <a:pt x="2366588" y="2620678"/>
                    <a:pt x="2365904" y="2540135"/>
                  </a:cubicBezTo>
                  <a:cubicBezTo>
                    <a:pt x="2365573" y="2500205"/>
                    <a:pt x="2309802" y="2498660"/>
                    <a:pt x="2713843" y="2505591"/>
                  </a:cubicBezTo>
                  <a:cubicBezTo>
                    <a:pt x="2720003" y="2726472"/>
                    <a:pt x="2719054" y="2760244"/>
                    <a:pt x="2720820" y="2906762"/>
                  </a:cubicBezTo>
                  <a:close/>
                  <a:moveTo>
                    <a:pt x="2365418" y="2486035"/>
                  </a:moveTo>
                  <a:cubicBezTo>
                    <a:pt x="2363210" y="2282304"/>
                    <a:pt x="2360561" y="2254294"/>
                    <a:pt x="2357867" y="2083871"/>
                  </a:cubicBezTo>
                  <a:cubicBezTo>
                    <a:pt x="2359876" y="2083871"/>
                    <a:pt x="2707705" y="2085769"/>
                    <a:pt x="2707772" y="2088881"/>
                  </a:cubicBezTo>
                  <a:cubicBezTo>
                    <a:pt x="2709781" y="2216417"/>
                    <a:pt x="2710222" y="2360463"/>
                    <a:pt x="2713336" y="2485041"/>
                  </a:cubicBezTo>
                  <a:cubicBezTo>
                    <a:pt x="2576734" y="2482812"/>
                    <a:pt x="2463735" y="2485858"/>
                    <a:pt x="2365418" y="2486035"/>
                  </a:cubicBezTo>
                  <a:close/>
                  <a:moveTo>
                    <a:pt x="2357558" y="2063365"/>
                  </a:moveTo>
                  <a:cubicBezTo>
                    <a:pt x="2353054" y="1778340"/>
                    <a:pt x="2352237" y="1740464"/>
                    <a:pt x="2351818" y="1662172"/>
                  </a:cubicBezTo>
                  <a:cubicBezTo>
                    <a:pt x="2492393" y="1662260"/>
                    <a:pt x="2514428" y="1664975"/>
                    <a:pt x="2702406" y="1663607"/>
                  </a:cubicBezTo>
                  <a:cubicBezTo>
                    <a:pt x="2702429" y="1665284"/>
                    <a:pt x="2707352" y="2062857"/>
                    <a:pt x="2707374" y="2064623"/>
                  </a:cubicBezTo>
                  <a:cubicBezTo>
                    <a:pt x="2576403" y="2067095"/>
                    <a:pt x="2465325" y="2063497"/>
                    <a:pt x="2357558" y="2063365"/>
                  </a:cubicBezTo>
                  <a:close/>
                  <a:moveTo>
                    <a:pt x="2352414" y="2841692"/>
                  </a:moveTo>
                  <a:cubicBezTo>
                    <a:pt x="2354357" y="2934287"/>
                    <a:pt x="2409200" y="2907446"/>
                    <a:pt x="2077886" y="2907446"/>
                  </a:cubicBezTo>
                  <a:cubicBezTo>
                    <a:pt x="1987849" y="2907446"/>
                    <a:pt x="2001935" y="2978873"/>
                    <a:pt x="1998270" y="2539142"/>
                  </a:cubicBezTo>
                  <a:cubicBezTo>
                    <a:pt x="1997895" y="2494180"/>
                    <a:pt x="1943161" y="2506518"/>
                    <a:pt x="2347556" y="2506518"/>
                  </a:cubicBezTo>
                  <a:cubicBezTo>
                    <a:pt x="2348417" y="2596376"/>
                    <a:pt x="2348881" y="2672085"/>
                    <a:pt x="2352414" y="2841692"/>
                  </a:cubicBezTo>
                  <a:close/>
                  <a:moveTo>
                    <a:pt x="2342633" y="2486057"/>
                  </a:moveTo>
                  <a:cubicBezTo>
                    <a:pt x="2113345" y="2486123"/>
                    <a:pt x="2059163" y="2486211"/>
                    <a:pt x="1997784" y="2486035"/>
                  </a:cubicBezTo>
                  <a:cubicBezTo>
                    <a:pt x="1997762" y="2484865"/>
                    <a:pt x="1993037" y="2121814"/>
                    <a:pt x="1992419" y="2082745"/>
                  </a:cubicBezTo>
                  <a:cubicBezTo>
                    <a:pt x="1993987" y="2082723"/>
                    <a:pt x="2339763" y="2080140"/>
                    <a:pt x="2339895" y="2088859"/>
                  </a:cubicBezTo>
                  <a:cubicBezTo>
                    <a:pt x="2346475" y="2514398"/>
                    <a:pt x="2351553" y="2486057"/>
                    <a:pt x="2342633" y="2486057"/>
                  </a:cubicBezTo>
                  <a:close/>
                  <a:moveTo>
                    <a:pt x="1992066" y="2062217"/>
                  </a:moveTo>
                  <a:cubicBezTo>
                    <a:pt x="1990918" y="1991496"/>
                    <a:pt x="1995157" y="2245465"/>
                    <a:pt x="1985133" y="1663099"/>
                  </a:cubicBezTo>
                  <a:cubicBezTo>
                    <a:pt x="2111225" y="1664821"/>
                    <a:pt x="2225107" y="1662238"/>
                    <a:pt x="2333713" y="1662172"/>
                  </a:cubicBezTo>
                  <a:cubicBezTo>
                    <a:pt x="2334155" y="1740530"/>
                    <a:pt x="2335258" y="1796219"/>
                    <a:pt x="2339476" y="2063343"/>
                  </a:cubicBezTo>
                  <a:cubicBezTo>
                    <a:pt x="2207113" y="2063321"/>
                    <a:pt x="2133790" y="2060783"/>
                    <a:pt x="1992066" y="2062217"/>
                  </a:cubicBezTo>
                  <a:close/>
                  <a:moveTo>
                    <a:pt x="1986259" y="2907557"/>
                  </a:moveTo>
                  <a:cubicBezTo>
                    <a:pt x="1687931" y="2908263"/>
                    <a:pt x="1774458" y="2907755"/>
                    <a:pt x="1634787" y="2906718"/>
                  </a:cubicBezTo>
                  <a:cubicBezTo>
                    <a:pt x="1633816" y="2800394"/>
                    <a:pt x="1635317" y="2780749"/>
                    <a:pt x="1629223" y="2506540"/>
                  </a:cubicBezTo>
                  <a:cubicBezTo>
                    <a:pt x="1733413" y="2506231"/>
                    <a:pt x="1742112" y="2505569"/>
                    <a:pt x="1979878" y="2506474"/>
                  </a:cubicBezTo>
                  <a:cubicBezTo>
                    <a:pt x="1982153" y="2752761"/>
                    <a:pt x="1984206" y="2801564"/>
                    <a:pt x="1986259" y="2907557"/>
                  </a:cubicBezTo>
                  <a:close/>
                  <a:moveTo>
                    <a:pt x="1945502" y="2485836"/>
                  </a:moveTo>
                  <a:cubicBezTo>
                    <a:pt x="1564532" y="2483761"/>
                    <a:pt x="1629002" y="2515149"/>
                    <a:pt x="1627037" y="2389511"/>
                  </a:cubicBezTo>
                  <a:cubicBezTo>
                    <a:pt x="1624675" y="2239262"/>
                    <a:pt x="1626419" y="2239042"/>
                    <a:pt x="1624057" y="2088484"/>
                  </a:cubicBezTo>
                  <a:cubicBezTo>
                    <a:pt x="1623924" y="2079986"/>
                    <a:pt x="1603413" y="2087755"/>
                    <a:pt x="1974337" y="2082943"/>
                  </a:cubicBezTo>
                  <a:cubicBezTo>
                    <a:pt x="1981446" y="2542298"/>
                    <a:pt x="1992110" y="2486013"/>
                    <a:pt x="1945502" y="2485836"/>
                  </a:cubicBezTo>
                  <a:close/>
                  <a:moveTo>
                    <a:pt x="1623659" y="2064027"/>
                  </a:moveTo>
                  <a:cubicBezTo>
                    <a:pt x="1616130" y="1597941"/>
                    <a:pt x="1591954" y="1661686"/>
                    <a:pt x="1680755" y="1661422"/>
                  </a:cubicBezTo>
                  <a:cubicBezTo>
                    <a:pt x="1792915" y="1661113"/>
                    <a:pt x="1858600" y="1660936"/>
                    <a:pt x="1945303" y="1662437"/>
                  </a:cubicBezTo>
                  <a:cubicBezTo>
                    <a:pt x="1975661" y="1663011"/>
                    <a:pt x="1966742" y="1614186"/>
                    <a:pt x="1974005" y="2062438"/>
                  </a:cubicBezTo>
                  <a:cubicBezTo>
                    <a:pt x="1844734" y="2064160"/>
                    <a:pt x="1912980" y="2063828"/>
                    <a:pt x="1623659" y="2064027"/>
                  </a:cubicBezTo>
                  <a:close/>
                  <a:moveTo>
                    <a:pt x="1616705" y="2906586"/>
                  </a:moveTo>
                  <a:cubicBezTo>
                    <a:pt x="1526447" y="2906122"/>
                    <a:pt x="1412962" y="2906762"/>
                    <a:pt x="1266999" y="2906828"/>
                  </a:cubicBezTo>
                  <a:cubicBezTo>
                    <a:pt x="1264261" y="2782405"/>
                    <a:pt x="1262318" y="2781345"/>
                    <a:pt x="1260265" y="2505392"/>
                  </a:cubicBezTo>
                  <a:cubicBezTo>
                    <a:pt x="1402430" y="2505039"/>
                    <a:pt x="1416119" y="2506960"/>
                    <a:pt x="1611097" y="2506562"/>
                  </a:cubicBezTo>
                  <a:cubicBezTo>
                    <a:pt x="1617544" y="2803771"/>
                    <a:pt x="1615645" y="2789711"/>
                    <a:pt x="1616705" y="2906586"/>
                  </a:cubicBezTo>
                  <a:close/>
                  <a:moveTo>
                    <a:pt x="1548327" y="2486145"/>
                  </a:moveTo>
                  <a:cubicBezTo>
                    <a:pt x="1415788" y="2486145"/>
                    <a:pt x="1416229" y="2484909"/>
                    <a:pt x="1283536" y="2484909"/>
                  </a:cubicBezTo>
                  <a:cubicBezTo>
                    <a:pt x="1252935" y="2484909"/>
                    <a:pt x="1260640" y="2503627"/>
                    <a:pt x="1258852" y="2389533"/>
                  </a:cubicBezTo>
                  <a:cubicBezTo>
                    <a:pt x="1253354" y="2038732"/>
                    <a:pt x="1243176" y="2085438"/>
                    <a:pt x="1283536" y="2085438"/>
                  </a:cubicBezTo>
                  <a:cubicBezTo>
                    <a:pt x="1634522" y="2085438"/>
                    <a:pt x="1605842" y="2081045"/>
                    <a:pt x="1605974" y="2088859"/>
                  </a:cubicBezTo>
                  <a:cubicBezTo>
                    <a:pt x="1613238" y="2551458"/>
                    <a:pt x="1630195" y="2486145"/>
                    <a:pt x="1548327" y="2486145"/>
                  </a:cubicBezTo>
                  <a:close/>
                  <a:moveTo>
                    <a:pt x="1548327" y="2064071"/>
                  </a:moveTo>
                  <a:cubicBezTo>
                    <a:pt x="1411814" y="2064071"/>
                    <a:pt x="1412189" y="2064910"/>
                    <a:pt x="1283536" y="2064910"/>
                  </a:cubicBezTo>
                  <a:cubicBezTo>
                    <a:pt x="1232953" y="2064910"/>
                    <a:pt x="1263886" y="2113691"/>
                    <a:pt x="1248342" y="1660318"/>
                  </a:cubicBezTo>
                  <a:cubicBezTo>
                    <a:pt x="1340278" y="1659788"/>
                    <a:pt x="1415390" y="1661686"/>
                    <a:pt x="1598556" y="1661576"/>
                  </a:cubicBezTo>
                  <a:cubicBezTo>
                    <a:pt x="1606504" y="2129075"/>
                    <a:pt x="1625095" y="2064027"/>
                    <a:pt x="1548327" y="2064071"/>
                  </a:cubicBezTo>
                  <a:close/>
                  <a:moveTo>
                    <a:pt x="1248894" y="2906873"/>
                  </a:moveTo>
                  <a:cubicBezTo>
                    <a:pt x="840901" y="2907910"/>
                    <a:pt x="900337" y="2931461"/>
                    <a:pt x="898636" y="2841206"/>
                  </a:cubicBezTo>
                  <a:cubicBezTo>
                    <a:pt x="896649" y="2734904"/>
                    <a:pt x="895104" y="2639638"/>
                    <a:pt x="894154" y="2540135"/>
                  </a:cubicBezTo>
                  <a:cubicBezTo>
                    <a:pt x="893735" y="2493937"/>
                    <a:pt x="837765" y="2507158"/>
                    <a:pt x="1242182" y="2505459"/>
                  </a:cubicBezTo>
                  <a:cubicBezTo>
                    <a:pt x="1244191" y="2778674"/>
                    <a:pt x="1246399" y="2796376"/>
                    <a:pt x="1248894" y="2906873"/>
                  </a:cubicBezTo>
                  <a:close/>
                  <a:moveTo>
                    <a:pt x="1151085" y="2485924"/>
                  </a:moveTo>
                  <a:cubicBezTo>
                    <a:pt x="1047536" y="2487469"/>
                    <a:pt x="969002" y="2487182"/>
                    <a:pt x="893580" y="2485858"/>
                  </a:cubicBezTo>
                  <a:cubicBezTo>
                    <a:pt x="893558" y="2484136"/>
                    <a:pt x="888304" y="2102478"/>
                    <a:pt x="887972" y="2083606"/>
                  </a:cubicBezTo>
                  <a:cubicBezTo>
                    <a:pt x="1274152" y="2080493"/>
                    <a:pt x="1236751" y="2087270"/>
                    <a:pt x="1236773" y="2088837"/>
                  </a:cubicBezTo>
                  <a:cubicBezTo>
                    <a:pt x="1244147" y="2558301"/>
                    <a:pt x="1269052" y="2484004"/>
                    <a:pt x="1151085" y="2485924"/>
                  </a:cubicBezTo>
                  <a:close/>
                  <a:moveTo>
                    <a:pt x="887641" y="2063078"/>
                  </a:moveTo>
                  <a:cubicBezTo>
                    <a:pt x="880179" y="1641402"/>
                    <a:pt x="874019" y="1664092"/>
                    <a:pt x="886449" y="1664048"/>
                  </a:cubicBezTo>
                  <a:cubicBezTo>
                    <a:pt x="1052526" y="1663607"/>
                    <a:pt x="1066833" y="1664468"/>
                    <a:pt x="1151439" y="1662040"/>
                  </a:cubicBezTo>
                  <a:cubicBezTo>
                    <a:pt x="1252493" y="1659258"/>
                    <a:pt x="1229465" y="1590171"/>
                    <a:pt x="1236420" y="2064800"/>
                  </a:cubicBezTo>
                  <a:cubicBezTo>
                    <a:pt x="1136955" y="2064270"/>
                    <a:pt x="1096418" y="2061378"/>
                    <a:pt x="887641" y="2063078"/>
                  </a:cubicBezTo>
                  <a:close/>
                  <a:moveTo>
                    <a:pt x="621857" y="3350070"/>
                  </a:moveTo>
                  <a:cubicBezTo>
                    <a:pt x="710525" y="3348392"/>
                    <a:pt x="794778" y="3348304"/>
                    <a:pt x="886294" y="3350158"/>
                  </a:cubicBezTo>
                  <a:cubicBezTo>
                    <a:pt x="888436" y="3350202"/>
                    <a:pt x="895921" y="3751748"/>
                    <a:pt x="886339" y="3751925"/>
                  </a:cubicBezTo>
                  <a:cubicBezTo>
                    <a:pt x="872782" y="3752123"/>
                    <a:pt x="545663" y="3757598"/>
                    <a:pt x="545508" y="3743692"/>
                  </a:cubicBezTo>
                  <a:cubicBezTo>
                    <a:pt x="541115" y="3276722"/>
                    <a:pt x="503073" y="3352299"/>
                    <a:pt x="621857" y="3350070"/>
                  </a:cubicBezTo>
                  <a:close/>
                  <a:moveTo>
                    <a:pt x="621614" y="3772629"/>
                  </a:moveTo>
                  <a:cubicBezTo>
                    <a:pt x="709443" y="3773689"/>
                    <a:pt x="799083" y="3773821"/>
                    <a:pt x="886559" y="3772408"/>
                  </a:cubicBezTo>
                  <a:cubicBezTo>
                    <a:pt x="895391" y="3772276"/>
                    <a:pt x="894309" y="3725835"/>
                    <a:pt x="901926" y="4173027"/>
                  </a:cubicBezTo>
                  <a:cubicBezTo>
                    <a:pt x="734768" y="4175919"/>
                    <a:pt x="656786" y="4173955"/>
                    <a:pt x="552243" y="4173601"/>
                  </a:cubicBezTo>
                  <a:cubicBezTo>
                    <a:pt x="544714" y="3701688"/>
                    <a:pt x="520405" y="3771393"/>
                    <a:pt x="621614" y="3772629"/>
                  </a:cubicBezTo>
                  <a:close/>
                  <a:moveTo>
                    <a:pt x="902324" y="4196844"/>
                  </a:moveTo>
                  <a:cubicBezTo>
                    <a:pt x="907225" y="4510144"/>
                    <a:pt x="907645" y="4534291"/>
                    <a:pt x="908373" y="4592431"/>
                  </a:cubicBezTo>
                  <a:cubicBezTo>
                    <a:pt x="634817" y="4591680"/>
                    <a:pt x="666566" y="4592673"/>
                    <a:pt x="558822" y="4593159"/>
                  </a:cubicBezTo>
                  <a:cubicBezTo>
                    <a:pt x="550587" y="4066593"/>
                    <a:pt x="553059" y="4224611"/>
                    <a:pt x="552574" y="4194107"/>
                  </a:cubicBezTo>
                  <a:cubicBezTo>
                    <a:pt x="933190" y="4195475"/>
                    <a:pt x="902235" y="4191635"/>
                    <a:pt x="902324" y="4196844"/>
                  </a:cubicBezTo>
                  <a:close/>
                  <a:moveTo>
                    <a:pt x="621769" y="4613201"/>
                  </a:moveTo>
                  <a:cubicBezTo>
                    <a:pt x="961296" y="4610442"/>
                    <a:pt x="908528" y="4604615"/>
                    <a:pt x="909036" y="4648627"/>
                  </a:cubicBezTo>
                  <a:cubicBezTo>
                    <a:pt x="910095" y="4741664"/>
                    <a:pt x="910338" y="4751663"/>
                    <a:pt x="914401" y="5015740"/>
                  </a:cubicBezTo>
                  <a:cubicBezTo>
                    <a:pt x="679372" y="5017020"/>
                    <a:pt x="669812" y="5015961"/>
                    <a:pt x="566285" y="5015564"/>
                  </a:cubicBezTo>
                  <a:cubicBezTo>
                    <a:pt x="557519" y="4551927"/>
                    <a:pt x="533895" y="4614040"/>
                    <a:pt x="621769" y="4613201"/>
                  </a:cubicBezTo>
                  <a:close/>
                  <a:moveTo>
                    <a:pt x="621614" y="5457039"/>
                  </a:moveTo>
                  <a:cubicBezTo>
                    <a:pt x="705999" y="5457945"/>
                    <a:pt x="802086" y="5457900"/>
                    <a:pt x="886493" y="5457437"/>
                  </a:cubicBezTo>
                  <a:cubicBezTo>
                    <a:pt x="939372" y="5457150"/>
                    <a:pt x="914180" y="5406449"/>
                    <a:pt x="927140" y="5858806"/>
                  </a:cubicBezTo>
                  <a:cubicBezTo>
                    <a:pt x="660980" y="5860130"/>
                    <a:pt x="717348" y="5859424"/>
                    <a:pt x="577037" y="5858498"/>
                  </a:cubicBezTo>
                  <a:cubicBezTo>
                    <a:pt x="565048" y="5390402"/>
                    <a:pt x="555223" y="5456333"/>
                    <a:pt x="621614" y="5457039"/>
                  </a:cubicBezTo>
                  <a:close/>
                  <a:moveTo>
                    <a:pt x="621614" y="5879422"/>
                  </a:moveTo>
                  <a:cubicBezTo>
                    <a:pt x="710172" y="5880261"/>
                    <a:pt x="796610" y="5880217"/>
                    <a:pt x="886493" y="5879599"/>
                  </a:cubicBezTo>
                  <a:cubicBezTo>
                    <a:pt x="940432" y="5879224"/>
                    <a:pt x="927780" y="5813844"/>
                    <a:pt x="935795" y="6281917"/>
                  </a:cubicBezTo>
                  <a:cubicBezTo>
                    <a:pt x="816680" y="6282889"/>
                    <a:pt x="857724" y="6284059"/>
                    <a:pt x="586266" y="6282602"/>
                  </a:cubicBezTo>
                  <a:cubicBezTo>
                    <a:pt x="578362" y="5817420"/>
                    <a:pt x="558491" y="5878826"/>
                    <a:pt x="621614" y="5879422"/>
                  </a:cubicBezTo>
                  <a:close/>
                  <a:moveTo>
                    <a:pt x="621658" y="6303350"/>
                  </a:moveTo>
                  <a:cubicBezTo>
                    <a:pt x="956328" y="6305579"/>
                    <a:pt x="936082" y="6298560"/>
                    <a:pt x="936192" y="6305624"/>
                  </a:cubicBezTo>
                  <a:cubicBezTo>
                    <a:pt x="938533" y="6455365"/>
                    <a:pt x="935265" y="6454217"/>
                    <a:pt x="937650" y="6607092"/>
                  </a:cubicBezTo>
                  <a:cubicBezTo>
                    <a:pt x="939460" y="6722996"/>
                    <a:pt x="952972" y="6703461"/>
                    <a:pt x="886405" y="6703815"/>
                  </a:cubicBezTo>
                  <a:cubicBezTo>
                    <a:pt x="797494" y="6704301"/>
                    <a:pt x="710216" y="6704565"/>
                    <a:pt x="621857" y="6703020"/>
                  </a:cubicBezTo>
                  <a:cubicBezTo>
                    <a:pt x="583374" y="6702358"/>
                    <a:pt x="592360" y="6720546"/>
                    <a:pt x="590571" y="6606651"/>
                  </a:cubicBezTo>
                  <a:cubicBezTo>
                    <a:pt x="585096" y="6256335"/>
                    <a:pt x="572290" y="6303019"/>
                    <a:pt x="621658" y="6303350"/>
                  </a:cubicBezTo>
                  <a:close/>
                  <a:moveTo>
                    <a:pt x="621658" y="7146482"/>
                  </a:moveTo>
                  <a:cubicBezTo>
                    <a:pt x="1005299" y="7148535"/>
                    <a:pt x="948623" y="7119752"/>
                    <a:pt x="950014" y="7209699"/>
                  </a:cubicBezTo>
                  <a:cubicBezTo>
                    <a:pt x="952332" y="7358247"/>
                    <a:pt x="950411" y="7360896"/>
                    <a:pt x="952774" y="7511123"/>
                  </a:cubicBezTo>
                  <a:cubicBezTo>
                    <a:pt x="953524" y="7558491"/>
                    <a:pt x="966882" y="7548977"/>
                    <a:pt x="886493" y="7548536"/>
                  </a:cubicBezTo>
                  <a:cubicBezTo>
                    <a:pt x="561692" y="7546792"/>
                    <a:pt x="606424" y="7558756"/>
                    <a:pt x="605673" y="7510659"/>
                  </a:cubicBezTo>
                  <a:cubicBezTo>
                    <a:pt x="599314" y="7103330"/>
                    <a:pt x="580724" y="7146261"/>
                    <a:pt x="621658" y="7146482"/>
                  </a:cubicBezTo>
                  <a:close/>
                  <a:moveTo>
                    <a:pt x="606358" y="7566878"/>
                  </a:moveTo>
                  <a:cubicBezTo>
                    <a:pt x="689926" y="7568710"/>
                    <a:pt x="669105" y="7568644"/>
                    <a:pt x="953767" y="7569329"/>
                  </a:cubicBezTo>
                  <a:cubicBezTo>
                    <a:pt x="955776" y="7673158"/>
                    <a:pt x="960082" y="7783169"/>
                    <a:pt x="960391" y="7967387"/>
                  </a:cubicBezTo>
                  <a:cubicBezTo>
                    <a:pt x="579532" y="7970058"/>
                    <a:pt x="611082" y="7973832"/>
                    <a:pt x="610707" y="7962288"/>
                  </a:cubicBezTo>
                  <a:cubicBezTo>
                    <a:pt x="603995" y="7753922"/>
                    <a:pt x="607285" y="7670929"/>
                    <a:pt x="606358" y="7566878"/>
                  </a:cubicBezTo>
                  <a:close/>
                  <a:moveTo>
                    <a:pt x="964718" y="7058544"/>
                  </a:moveTo>
                  <a:cubicBezTo>
                    <a:pt x="953237" y="6666313"/>
                    <a:pt x="940123" y="6724011"/>
                    <a:pt x="1018855" y="6724011"/>
                  </a:cubicBezTo>
                  <a:cubicBezTo>
                    <a:pt x="1354850" y="6724011"/>
                    <a:pt x="1308397" y="6715292"/>
                    <a:pt x="1309302" y="6759305"/>
                  </a:cubicBezTo>
                  <a:cubicBezTo>
                    <a:pt x="1318288" y="7183719"/>
                    <a:pt x="1322792" y="7125557"/>
                    <a:pt x="1283536" y="7125557"/>
                  </a:cubicBezTo>
                  <a:cubicBezTo>
                    <a:pt x="1152366" y="7125557"/>
                    <a:pt x="1151615" y="7122975"/>
                    <a:pt x="1018855" y="7122975"/>
                  </a:cubicBezTo>
                  <a:cubicBezTo>
                    <a:pt x="952707" y="7122953"/>
                    <a:pt x="966992" y="7136483"/>
                    <a:pt x="964718" y="7058544"/>
                  </a:cubicBezTo>
                  <a:close/>
                  <a:moveTo>
                    <a:pt x="1018877" y="7143458"/>
                  </a:moveTo>
                  <a:cubicBezTo>
                    <a:pt x="1149098" y="7143458"/>
                    <a:pt x="1151549" y="7146041"/>
                    <a:pt x="1283558" y="7146041"/>
                  </a:cubicBezTo>
                  <a:cubicBezTo>
                    <a:pt x="1322483" y="7146041"/>
                    <a:pt x="1314027" y="7133238"/>
                    <a:pt x="1315219" y="7209742"/>
                  </a:cubicBezTo>
                  <a:cubicBezTo>
                    <a:pt x="1321313" y="7599502"/>
                    <a:pt x="1339726" y="7546152"/>
                    <a:pt x="1283558" y="7546152"/>
                  </a:cubicBezTo>
                  <a:cubicBezTo>
                    <a:pt x="924689" y="7546152"/>
                    <a:pt x="971761" y="7567276"/>
                    <a:pt x="970878" y="7510770"/>
                  </a:cubicBezTo>
                  <a:cubicBezTo>
                    <a:pt x="964166" y="7083862"/>
                    <a:pt x="955754" y="7143458"/>
                    <a:pt x="1018877" y="7143458"/>
                  </a:cubicBezTo>
                  <a:close/>
                  <a:moveTo>
                    <a:pt x="1018877" y="7569395"/>
                  </a:moveTo>
                  <a:cubicBezTo>
                    <a:pt x="1384966" y="7569395"/>
                    <a:pt x="1322924" y="7535933"/>
                    <a:pt x="1324382" y="7661615"/>
                  </a:cubicBezTo>
                  <a:cubicBezTo>
                    <a:pt x="1328621" y="8030603"/>
                    <a:pt x="1346350" y="7969860"/>
                    <a:pt x="1283558" y="7969815"/>
                  </a:cubicBezTo>
                  <a:cubicBezTo>
                    <a:pt x="1265475" y="7969815"/>
                    <a:pt x="978540" y="7968888"/>
                    <a:pt x="978540" y="7962642"/>
                  </a:cubicBezTo>
                  <a:cubicBezTo>
                    <a:pt x="977568" y="7510152"/>
                    <a:pt x="947718" y="7569395"/>
                    <a:pt x="1018877" y="7569395"/>
                  </a:cubicBezTo>
                  <a:close/>
                  <a:moveTo>
                    <a:pt x="1018877" y="7987672"/>
                  </a:moveTo>
                  <a:cubicBezTo>
                    <a:pt x="1149805" y="7987672"/>
                    <a:pt x="1149164" y="7990299"/>
                    <a:pt x="1283558" y="7990299"/>
                  </a:cubicBezTo>
                  <a:cubicBezTo>
                    <a:pt x="1340389" y="7990343"/>
                    <a:pt x="1327186" y="7923065"/>
                    <a:pt x="1335068" y="8390145"/>
                  </a:cubicBezTo>
                  <a:cubicBezTo>
                    <a:pt x="1203544" y="8389659"/>
                    <a:pt x="1094917" y="8391536"/>
                    <a:pt x="983640" y="8391050"/>
                  </a:cubicBezTo>
                  <a:cubicBezTo>
                    <a:pt x="976508" y="7922337"/>
                    <a:pt x="964453" y="7987672"/>
                    <a:pt x="1018877" y="7987672"/>
                  </a:cubicBezTo>
                  <a:close/>
                  <a:moveTo>
                    <a:pt x="1018877" y="8411621"/>
                  </a:moveTo>
                  <a:cubicBezTo>
                    <a:pt x="1361562" y="8411621"/>
                    <a:pt x="1335355" y="8407185"/>
                    <a:pt x="1335465" y="8414822"/>
                  </a:cubicBezTo>
                  <a:cubicBezTo>
                    <a:pt x="1342773" y="8881461"/>
                    <a:pt x="1364455" y="8813918"/>
                    <a:pt x="1283558" y="8813918"/>
                  </a:cubicBezTo>
                  <a:cubicBezTo>
                    <a:pt x="1152896" y="8813918"/>
                    <a:pt x="1154905" y="8812174"/>
                    <a:pt x="1018877" y="8812174"/>
                  </a:cubicBezTo>
                  <a:cubicBezTo>
                    <a:pt x="985075" y="8812174"/>
                    <a:pt x="994193" y="8830981"/>
                    <a:pt x="992405" y="8715805"/>
                  </a:cubicBezTo>
                  <a:cubicBezTo>
                    <a:pt x="986907" y="8365071"/>
                    <a:pt x="961892" y="8411621"/>
                    <a:pt x="1018877" y="8411621"/>
                  </a:cubicBezTo>
                  <a:close/>
                  <a:moveTo>
                    <a:pt x="1342486" y="7661305"/>
                  </a:moveTo>
                  <a:cubicBezTo>
                    <a:pt x="1341139" y="7543503"/>
                    <a:pt x="1270068" y="7563987"/>
                    <a:pt x="1680667" y="7566194"/>
                  </a:cubicBezTo>
                  <a:cubicBezTo>
                    <a:pt x="1690558" y="7566261"/>
                    <a:pt x="1691574" y="7517237"/>
                    <a:pt x="1698595" y="7969594"/>
                  </a:cubicBezTo>
                  <a:cubicBezTo>
                    <a:pt x="1306763" y="7971492"/>
                    <a:pt x="1345930" y="7972420"/>
                    <a:pt x="1345908" y="7962642"/>
                  </a:cubicBezTo>
                  <a:cubicBezTo>
                    <a:pt x="1345665" y="7846230"/>
                    <a:pt x="1344473" y="7835966"/>
                    <a:pt x="1342486" y="7661305"/>
                  </a:cubicBezTo>
                  <a:close/>
                  <a:moveTo>
                    <a:pt x="1698904" y="7990122"/>
                  </a:moveTo>
                  <a:cubicBezTo>
                    <a:pt x="1705947" y="8444047"/>
                    <a:pt x="1714447" y="8391138"/>
                    <a:pt x="1680667" y="8391249"/>
                  </a:cubicBezTo>
                  <a:cubicBezTo>
                    <a:pt x="1588267" y="8391624"/>
                    <a:pt x="1508143" y="8391756"/>
                    <a:pt x="1415986" y="8390763"/>
                  </a:cubicBezTo>
                  <a:cubicBezTo>
                    <a:pt x="1341139" y="8389946"/>
                    <a:pt x="1347918" y="8458725"/>
                    <a:pt x="1345975" y="7990343"/>
                  </a:cubicBezTo>
                  <a:cubicBezTo>
                    <a:pt x="1571708" y="7990541"/>
                    <a:pt x="1590298" y="7990696"/>
                    <a:pt x="1698904" y="7990122"/>
                  </a:cubicBezTo>
                  <a:close/>
                  <a:moveTo>
                    <a:pt x="1415832" y="8411313"/>
                  </a:moveTo>
                  <a:cubicBezTo>
                    <a:pt x="1726767" y="8414667"/>
                    <a:pt x="1704953" y="8407913"/>
                    <a:pt x="1705064" y="8414778"/>
                  </a:cubicBezTo>
                  <a:cubicBezTo>
                    <a:pt x="1712284" y="8876340"/>
                    <a:pt x="1721446" y="8813720"/>
                    <a:pt x="1680821" y="8813102"/>
                  </a:cubicBezTo>
                  <a:cubicBezTo>
                    <a:pt x="1295414" y="8807407"/>
                    <a:pt x="1361739" y="8847579"/>
                    <a:pt x="1359686" y="8715805"/>
                  </a:cubicBezTo>
                  <a:cubicBezTo>
                    <a:pt x="1353967" y="8349686"/>
                    <a:pt x="1329040" y="8410385"/>
                    <a:pt x="1415832" y="8411313"/>
                  </a:cubicBezTo>
                  <a:close/>
                  <a:moveTo>
                    <a:pt x="1707183" y="7566349"/>
                  </a:moveTo>
                  <a:cubicBezTo>
                    <a:pt x="1757678" y="7566614"/>
                    <a:pt x="2054350" y="7566857"/>
                    <a:pt x="2057220" y="7566857"/>
                  </a:cubicBezTo>
                  <a:cubicBezTo>
                    <a:pt x="2057242" y="7568578"/>
                    <a:pt x="2063137" y="7916267"/>
                    <a:pt x="2064087" y="7967608"/>
                  </a:cubicBezTo>
                  <a:cubicBezTo>
                    <a:pt x="1946341" y="7967740"/>
                    <a:pt x="2062828" y="7968248"/>
                    <a:pt x="1716677" y="7969528"/>
                  </a:cubicBezTo>
                  <a:cubicBezTo>
                    <a:pt x="1710672" y="7582859"/>
                    <a:pt x="1710848" y="7725228"/>
                    <a:pt x="1707183" y="7566349"/>
                  </a:cubicBezTo>
                  <a:close/>
                  <a:moveTo>
                    <a:pt x="2064484" y="7988091"/>
                  </a:moveTo>
                  <a:cubicBezTo>
                    <a:pt x="2072101" y="8390763"/>
                    <a:pt x="2070821" y="8271151"/>
                    <a:pt x="2072874" y="8390321"/>
                  </a:cubicBezTo>
                  <a:cubicBezTo>
                    <a:pt x="2058037" y="8390321"/>
                    <a:pt x="2135865" y="8390101"/>
                    <a:pt x="1722793" y="8391116"/>
                  </a:cubicBezTo>
                  <a:cubicBezTo>
                    <a:pt x="1721027" y="8275809"/>
                    <a:pt x="1722087" y="8317901"/>
                    <a:pt x="1717008" y="7990034"/>
                  </a:cubicBezTo>
                  <a:cubicBezTo>
                    <a:pt x="2090802" y="7988444"/>
                    <a:pt x="1955503" y="7988202"/>
                    <a:pt x="2064484" y="7988091"/>
                  </a:cubicBezTo>
                  <a:close/>
                  <a:moveTo>
                    <a:pt x="2069143" y="7146593"/>
                  </a:moveTo>
                  <a:cubicBezTo>
                    <a:pt x="2227183" y="7146747"/>
                    <a:pt x="2226565" y="7143194"/>
                    <a:pt x="2419379" y="7144518"/>
                  </a:cubicBezTo>
                  <a:cubicBezTo>
                    <a:pt x="2421851" y="7360278"/>
                    <a:pt x="2424589" y="7329288"/>
                    <a:pt x="2427835" y="7545093"/>
                  </a:cubicBezTo>
                  <a:cubicBezTo>
                    <a:pt x="2191702" y="7544585"/>
                    <a:pt x="2239812" y="7546351"/>
                    <a:pt x="2074994" y="7546351"/>
                  </a:cubicBezTo>
                  <a:cubicBezTo>
                    <a:pt x="2072455" y="7391996"/>
                    <a:pt x="2071726" y="7286909"/>
                    <a:pt x="2069143" y="7146593"/>
                  </a:cubicBezTo>
                  <a:close/>
                  <a:moveTo>
                    <a:pt x="2077886" y="7566857"/>
                  </a:moveTo>
                  <a:cubicBezTo>
                    <a:pt x="2495374" y="7566857"/>
                    <a:pt x="2427746" y="7533085"/>
                    <a:pt x="2429469" y="7661526"/>
                  </a:cubicBezTo>
                  <a:cubicBezTo>
                    <a:pt x="2431213" y="7801423"/>
                    <a:pt x="2432471" y="7841242"/>
                    <a:pt x="2433354" y="7962686"/>
                  </a:cubicBezTo>
                  <a:cubicBezTo>
                    <a:pt x="2433421" y="7972332"/>
                    <a:pt x="2461615" y="7967652"/>
                    <a:pt x="2082214" y="7967586"/>
                  </a:cubicBezTo>
                  <a:cubicBezTo>
                    <a:pt x="2082147" y="7963966"/>
                    <a:pt x="2074243" y="7566857"/>
                    <a:pt x="2077886" y="7566857"/>
                  </a:cubicBezTo>
                  <a:close/>
                  <a:moveTo>
                    <a:pt x="2433553" y="7988731"/>
                  </a:moveTo>
                  <a:cubicBezTo>
                    <a:pt x="2433575" y="7990674"/>
                    <a:pt x="2438190" y="8386658"/>
                    <a:pt x="2438212" y="8388909"/>
                  </a:cubicBezTo>
                  <a:cubicBezTo>
                    <a:pt x="2295406" y="8386900"/>
                    <a:pt x="2198547" y="8390189"/>
                    <a:pt x="2090935" y="8390321"/>
                  </a:cubicBezTo>
                  <a:cubicBezTo>
                    <a:pt x="2088638" y="8256098"/>
                    <a:pt x="2090029" y="8389306"/>
                    <a:pt x="2082589" y="7988091"/>
                  </a:cubicBezTo>
                  <a:cubicBezTo>
                    <a:pt x="2206451" y="7988114"/>
                    <a:pt x="2294479" y="7989725"/>
                    <a:pt x="2433553" y="7988731"/>
                  </a:cubicBezTo>
                  <a:close/>
                  <a:moveTo>
                    <a:pt x="2438543" y="8409436"/>
                  </a:moveTo>
                  <a:cubicBezTo>
                    <a:pt x="2441170" y="8580765"/>
                    <a:pt x="2439470" y="8539158"/>
                    <a:pt x="2443908" y="8811490"/>
                  </a:cubicBezTo>
                  <a:cubicBezTo>
                    <a:pt x="2360804" y="8812616"/>
                    <a:pt x="2261802" y="8811866"/>
                    <a:pt x="2095615" y="8811821"/>
                  </a:cubicBezTo>
                  <a:cubicBezTo>
                    <a:pt x="2095593" y="8809305"/>
                    <a:pt x="2091376" y="8416522"/>
                    <a:pt x="2091354" y="8414425"/>
                  </a:cubicBezTo>
                  <a:cubicBezTo>
                    <a:pt x="2091244" y="8407075"/>
                    <a:pt x="2431080" y="8409326"/>
                    <a:pt x="2438543" y="8409436"/>
                  </a:cubicBezTo>
                  <a:close/>
                  <a:moveTo>
                    <a:pt x="2437461" y="7144672"/>
                  </a:moveTo>
                  <a:cubicBezTo>
                    <a:pt x="2640983" y="7146482"/>
                    <a:pt x="2483606" y="7144871"/>
                    <a:pt x="2788558" y="7146791"/>
                  </a:cubicBezTo>
                  <a:cubicBezTo>
                    <a:pt x="2791450" y="7370189"/>
                    <a:pt x="2790854" y="7415614"/>
                    <a:pt x="2793084" y="7545931"/>
                  </a:cubicBezTo>
                  <a:cubicBezTo>
                    <a:pt x="2507848" y="7545225"/>
                    <a:pt x="2672313" y="7545821"/>
                    <a:pt x="2445895" y="7545159"/>
                  </a:cubicBezTo>
                  <a:cubicBezTo>
                    <a:pt x="2442628" y="7331407"/>
                    <a:pt x="2439757" y="7347233"/>
                    <a:pt x="2437461" y="7144672"/>
                  </a:cubicBezTo>
                  <a:close/>
                  <a:moveTo>
                    <a:pt x="2475039" y="7565797"/>
                  </a:moveTo>
                  <a:cubicBezTo>
                    <a:pt x="2858879" y="7567342"/>
                    <a:pt x="2792576" y="7539332"/>
                    <a:pt x="2795513" y="7662608"/>
                  </a:cubicBezTo>
                  <a:cubicBezTo>
                    <a:pt x="2798008" y="7765577"/>
                    <a:pt x="2799156" y="7845789"/>
                    <a:pt x="2800745" y="7962840"/>
                  </a:cubicBezTo>
                  <a:cubicBezTo>
                    <a:pt x="2800834" y="7970610"/>
                    <a:pt x="2451525" y="7970323"/>
                    <a:pt x="2451481" y="7962575"/>
                  </a:cubicBezTo>
                  <a:cubicBezTo>
                    <a:pt x="2448147" y="7508562"/>
                    <a:pt x="2431677" y="7565598"/>
                    <a:pt x="2475039" y="7565797"/>
                  </a:cubicBezTo>
                  <a:close/>
                  <a:moveTo>
                    <a:pt x="2475150" y="7988356"/>
                  </a:moveTo>
                  <a:cubicBezTo>
                    <a:pt x="2567881" y="7987474"/>
                    <a:pt x="2647077" y="7987606"/>
                    <a:pt x="2739830" y="7987870"/>
                  </a:cubicBezTo>
                  <a:cubicBezTo>
                    <a:pt x="2819071" y="7988091"/>
                    <a:pt x="2800701" y="7916443"/>
                    <a:pt x="2808716" y="8388777"/>
                  </a:cubicBezTo>
                  <a:cubicBezTo>
                    <a:pt x="2711945" y="8389483"/>
                    <a:pt x="2657697" y="8392727"/>
                    <a:pt x="2456316" y="8389196"/>
                  </a:cubicBezTo>
                  <a:cubicBezTo>
                    <a:pt x="2449582" y="7928517"/>
                    <a:pt x="2443511" y="7988687"/>
                    <a:pt x="2475150" y="7988356"/>
                  </a:cubicBezTo>
                  <a:close/>
                  <a:moveTo>
                    <a:pt x="2474929" y="8410055"/>
                  </a:moveTo>
                  <a:cubicBezTo>
                    <a:pt x="2801010" y="8416190"/>
                    <a:pt x="2808937" y="8400960"/>
                    <a:pt x="2809157" y="8414778"/>
                  </a:cubicBezTo>
                  <a:cubicBezTo>
                    <a:pt x="2811454" y="8561076"/>
                    <a:pt x="2808252" y="8568426"/>
                    <a:pt x="2810570" y="8716247"/>
                  </a:cubicBezTo>
                  <a:cubicBezTo>
                    <a:pt x="2812381" y="8832570"/>
                    <a:pt x="2830662" y="8815110"/>
                    <a:pt x="2740161" y="8812108"/>
                  </a:cubicBezTo>
                  <a:cubicBezTo>
                    <a:pt x="2405513" y="8801138"/>
                    <a:pt x="2462675" y="8852545"/>
                    <a:pt x="2460445" y="8715872"/>
                  </a:cubicBezTo>
                  <a:cubicBezTo>
                    <a:pt x="2454903" y="8363790"/>
                    <a:pt x="2447617" y="8409547"/>
                    <a:pt x="2474929" y="8410055"/>
                  </a:cubicBezTo>
                  <a:close/>
                  <a:moveTo>
                    <a:pt x="2811564" y="7566459"/>
                  </a:moveTo>
                  <a:cubicBezTo>
                    <a:pt x="3098787" y="7566812"/>
                    <a:pt x="2873340" y="7566834"/>
                    <a:pt x="3163919" y="7567452"/>
                  </a:cubicBezTo>
                  <a:cubicBezTo>
                    <a:pt x="3171139" y="8032369"/>
                    <a:pt x="3181251" y="7970190"/>
                    <a:pt x="3137116" y="7970190"/>
                  </a:cubicBezTo>
                  <a:cubicBezTo>
                    <a:pt x="3135393" y="7970190"/>
                    <a:pt x="2818938" y="7968932"/>
                    <a:pt x="2818850" y="7962443"/>
                  </a:cubicBezTo>
                  <a:cubicBezTo>
                    <a:pt x="2815075" y="7683797"/>
                    <a:pt x="2813860" y="7690795"/>
                    <a:pt x="2811564" y="7566459"/>
                  </a:cubicBezTo>
                  <a:close/>
                  <a:moveTo>
                    <a:pt x="3137116" y="7990718"/>
                  </a:moveTo>
                  <a:cubicBezTo>
                    <a:pt x="3179176" y="7990718"/>
                    <a:pt x="3167982" y="7926487"/>
                    <a:pt x="3176173" y="8388622"/>
                  </a:cubicBezTo>
                  <a:cubicBezTo>
                    <a:pt x="3150606" y="8388468"/>
                    <a:pt x="3130647" y="8388512"/>
                    <a:pt x="2872303" y="8388556"/>
                  </a:cubicBezTo>
                  <a:cubicBezTo>
                    <a:pt x="2815273" y="8388556"/>
                    <a:pt x="2825606" y="8454884"/>
                    <a:pt x="2819203" y="7987981"/>
                  </a:cubicBezTo>
                  <a:cubicBezTo>
                    <a:pt x="3008926" y="7988091"/>
                    <a:pt x="3013364" y="7990718"/>
                    <a:pt x="3137116" y="7990718"/>
                  </a:cubicBezTo>
                  <a:close/>
                  <a:moveTo>
                    <a:pt x="3181119" y="7510725"/>
                  </a:moveTo>
                  <a:cubicBezTo>
                    <a:pt x="3174407" y="7079713"/>
                    <a:pt x="3141642" y="7142244"/>
                    <a:pt x="3269367" y="7145511"/>
                  </a:cubicBezTo>
                  <a:cubicBezTo>
                    <a:pt x="3356755" y="7147741"/>
                    <a:pt x="3446152" y="7147564"/>
                    <a:pt x="3523340" y="7146240"/>
                  </a:cubicBezTo>
                  <a:cubicBezTo>
                    <a:pt x="3527910" y="7524079"/>
                    <a:pt x="3526541" y="7450621"/>
                    <a:pt x="3528308" y="7547278"/>
                  </a:cubicBezTo>
                  <a:cubicBezTo>
                    <a:pt x="3124950" y="7557541"/>
                    <a:pt x="3181715" y="7548293"/>
                    <a:pt x="3181119" y="7510725"/>
                  </a:cubicBezTo>
                  <a:close/>
                  <a:moveTo>
                    <a:pt x="3528683" y="7567806"/>
                  </a:moveTo>
                  <a:cubicBezTo>
                    <a:pt x="3531376" y="7701809"/>
                    <a:pt x="3533827" y="7691898"/>
                    <a:pt x="3536322" y="7968778"/>
                  </a:cubicBezTo>
                  <a:cubicBezTo>
                    <a:pt x="3488234" y="7969219"/>
                    <a:pt x="3188272" y="7970168"/>
                    <a:pt x="3186705" y="7970168"/>
                  </a:cubicBezTo>
                  <a:cubicBezTo>
                    <a:pt x="3186925" y="7859739"/>
                    <a:pt x="3186881" y="7881944"/>
                    <a:pt x="3181980" y="7567519"/>
                  </a:cubicBezTo>
                  <a:cubicBezTo>
                    <a:pt x="3279480" y="7567938"/>
                    <a:pt x="3389697" y="7571315"/>
                    <a:pt x="3528683" y="7567806"/>
                  </a:cubicBezTo>
                  <a:close/>
                  <a:moveTo>
                    <a:pt x="3534556" y="7989283"/>
                  </a:moveTo>
                  <a:cubicBezTo>
                    <a:pt x="3536785" y="7989283"/>
                    <a:pt x="3543122" y="8388512"/>
                    <a:pt x="3543144" y="8390255"/>
                  </a:cubicBezTo>
                  <a:cubicBezTo>
                    <a:pt x="3337481" y="8393765"/>
                    <a:pt x="3289040" y="8389571"/>
                    <a:pt x="3194233" y="8388732"/>
                  </a:cubicBezTo>
                  <a:cubicBezTo>
                    <a:pt x="3192158" y="8270004"/>
                    <a:pt x="3186484" y="8155071"/>
                    <a:pt x="3186660" y="7990652"/>
                  </a:cubicBezTo>
                  <a:cubicBezTo>
                    <a:pt x="3188228" y="7990674"/>
                    <a:pt x="3501945" y="7989592"/>
                    <a:pt x="3534556" y="7989283"/>
                  </a:cubicBezTo>
                  <a:close/>
                  <a:moveTo>
                    <a:pt x="3543564" y="8414822"/>
                  </a:moveTo>
                  <a:cubicBezTo>
                    <a:pt x="3550607" y="8864023"/>
                    <a:pt x="3554294" y="8812881"/>
                    <a:pt x="3534556" y="8812660"/>
                  </a:cubicBezTo>
                  <a:cubicBezTo>
                    <a:pt x="3132523" y="8808356"/>
                    <a:pt x="3199554" y="8844953"/>
                    <a:pt x="3197545" y="8715850"/>
                  </a:cubicBezTo>
                  <a:cubicBezTo>
                    <a:pt x="3195205" y="8566109"/>
                    <a:pt x="3197104" y="8569066"/>
                    <a:pt x="3194675" y="8414425"/>
                  </a:cubicBezTo>
                  <a:cubicBezTo>
                    <a:pt x="3194564" y="8406412"/>
                    <a:pt x="3543542" y="8413101"/>
                    <a:pt x="3543564" y="8414822"/>
                  </a:cubicBezTo>
                  <a:close/>
                  <a:moveTo>
                    <a:pt x="3546765" y="7567342"/>
                  </a:moveTo>
                  <a:cubicBezTo>
                    <a:pt x="3614017" y="7565664"/>
                    <a:pt x="3625829" y="7565951"/>
                    <a:pt x="3897597" y="7565907"/>
                  </a:cubicBezTo>
                  <a:cubicBezTo>
                    <a:pt x="3900732" y="7749486"/>
                    <a:pt x="3898657" y="7585441"/>
                    <a:pt x="3904419" y="7969727"/>
                  </a:cubicBezTo>
                  <a:cubicBezTo>
                    <a:pt x="3514022" y="7968954"/>
                    <a:pt x="3554471" y="7970279"/>
                    <a:pt x="3554404" y="7962531"/>
                  </a:cubicBezTo>
                  <a:cubicBezTo>
                    <a:pt x="3552417" y="7724257"/>
                    <a:pt x="3549039" y="7678014"/>
                    <a:pt x="3546765" y="7567342"/>
                  </a:cubicBezTo>
                  <a:close/>
                  <a:moveTo>
                    <a:pt x="3904729" y="7990233"/>
                  </a:moveTo>
                  <a:cubicBezTo>
                    <a:pt x="3910403" y="8368470"/>
                    <a:pt x="3907687" y="8170213"/>
                    <a:pt x="3911198" y="8391094"/>
                  </a:cubicBezTo>
                  <a:cubicBezTo>
                    <a:pt x="3793032" y="8390895"/>
                    <a:pt x="3709155" y="8387717"/>
                    <a:pt x="3561249" y="8389946"/>
                  </a:cubicBezTo>
                  <a:cubicBezTo>
                    <a:pt x="3559328" y="8272476"/>
                    <a:pt x="3555928" y="8137634"/>
                    <a:pt x="3554647" y="7989085"/>
                  </a:cubicBezTo>
                  <a:cubicBezTo>
                    <a:pt x="3734545" y="7987517"/>
                    <a:pt x="3792524" y="7990034"/>
                    <a:pt x="3904729" y="7990233"/>
                  </a:cubicBezTo>
                  <a:close/>
                  <a:moveTo>
                    <a:pt x="3911529" y="8411600"/>
                  </a:moveTo>
                  <a:cubicBezTo>
                    <a:pt x="3914112" y="8598246"/>
                    <a:pt x="3911131" y="8513906"/>
                    <a:pt x="3915768" y="8811380"/>
                  </a:cubicBezTo>
                  <a:cubicBezTo>
                    <a:pt x="3783251" y="8811557"/>
                    <a:pt x="3749294" y="8814558"/>
                    <a:pt x="3567475" y="8812991"/>
                  </a:cubicBezTo>
                  <a:cubicBezTo>
                    <a:pt x="3564406" y="8694880"/>
                    <a:pt x="3563943" y="8562709"/>
                    <a:pt x="3561624" y="8414469"/>
                  </a:cubicBezTo>
                  <a:cubicBezTo>
                    <a:pt x="3561514" y="8405971"/>
                    <a:pt x="3546655" y="8411047"/>
                    <a:pt x="3911529" y="8411600"/>
                  </a:cubicBezTo>
                  <a:close/>
                  <a:moveTo>
                    <a:pt x="3915680" y="7565929"/>
                  </a:moveTo>
                  <a:cubicBezTo>
                    <a:pt x="4028546" y="7565907"/>
                    <a:pt x="4037532" y="7567695"/>
                    <a:pt x="4264701" y="7568269"/>
                  </a:cubicBezTo>
                  <a:cubicBezTo>
                    <a:pt x="4264723" y="7570035"/>
                    <a:pt x="4271700" y="7953327"/>
                    <a:pt x="4272031" y="7969462"/>
                  </a:cubicBezTo>
                  <a:cubicBezTo>
                    <a:pt x="4100104" y="7969418"/>
                    <a:pt x="3983837" y="7969815"/>
                    <a:pt x="3922480" y="7969749"/>
                  </a:cubicBezTo>
                  <a:cubicBezTo>
                    <a:pt x="3916982" y="7602305"/>
                    <a:pt x="3918351" y="7723484"/>
                    <a:pt x="3915680" y="7565929"/>
                  </a:cubicBezTo>
                  <a:close/>
                  <a:moveTo>
                    <a:pt x="3931775" y="7990254"/>
                  </a:moveTo>
                  <a:cubicBezTo>
                    <a:pt x="4343831" y="7990254"/>
                    <a:pt x="4272230" y="7959838"/>
                    <a:pt x="4274636" y="8113442"/>
                  </a:cubicBezTo>
                  <a:cubicBezTo>
                    <a:pt x="4276999" y="8264728"/>
                    <a:pt x="4277463" y="8254288"/>
                    <a:pt x="4279693" y="8392286"/>
                  </a:cubicBezTo>
                  <a:cubicBezTo>
                    <a:pt x="4111032" y="8393279"/>
                    <a:pt x="4077120" y="8391116"/>
                    <a:pt x="3929280" y="8391116"/>
                  </a:cubicBezTo>
                  <a:cubicBezTo>
                    <a:pt x="3922237" y="7943019"/>
                    <a:pt x="3918329" y="7990254"/>
                    <a:pt x="3931775" y="7990254"/>
                  </a:cubicBezTo>
                  <a:close/>
                  <a:moveTo>
                    <a:pt x="3931775" y="8411621"/>
                  </a:moveTo>
                  <a:cubicBezTo>
                    <a:pt x="3933342" y="8411621"/>
                    <a:pt x="4280024" y="8412461"/>
                    <a:pt x="4280068" y="8414822"/>
                  </a:cubicBezTo>
                  <a:cubicBezTo>
                    <a:pt x="4280112" y="8417471"/>
                    <a:pt x="4284903" y="8811358"/>
                    <a:pt x="4284925" y="8814007"/>
                  </a:cubicBezTo>
                  <a:cubicBezTo>
                    <a:pt x="4041992" y="8815265"/>
                    <a:pt x="4101185" y="8811402"/>
                    <a:pt x="3933850" y="8811380"/>
                  </a:cubicBezTo>
                  <a:cubicBezTo>
                    <a:pt x="3926896" y="8367146"/>
                    <a:pt x="3930207" y="8411621"/>
                    <a:pt x="3931775" y="8411621"/>
                  </a:cubicBezTo>
                  <a:close/>
                  <a:moveTo>
                    <a:pt x="4328928" y="7568512"/>
                  </a:moveTo>
                  <a:cubicBezTo>
                    <a:pt x="4459634" y="7569042"/>
                    <a:pt x="4463918" y="7568534"/>
                    <a:pt x="4593631" y="7569042"/>
                  </a:cubicBezTo>
                  <a:cubicBezTo>
                    <a:pt x="4646973" y="7569262"/>
                    <a:pt x="4633306" y="7506024"/>
                    <a:pt x="4638760" y="7968800"/>
                  </a:cubicBezTo>
                  <a:cubicBezTo>
                    <a:pt x="4254147" y="7970565"/>
                    <a:pt x="4290180" y="7972619"/>
                    <a:pt x="4289981" y="7962421"/>
                  </a:cubicBezTo>
                  <a:cubicBezTo>
                    <a:pt x="4280929" y="7505803"/>
                    <a:pt x="4266799" y="7568247"/>
                    <a:pt x="4328928" y="7568512"/>
                  </a:cubicBezTo>
                  <a:close/>
                  <a:moveTo>
                    <a:pt x="4639025" y="7989283"/>
                  </a:moveTo>
                  <a:cubicBezTo>
                    <a:pt x="4640239" y="8091149"/>
                    <a:pt x="4641520" y="8176614"/>
                    <a:pt x="4644169" y="8264287"/>
                  </a:cubicBezTo>
                  <a:cubicBezTo>
                    <a:pt x="4649093" y="8426366"/>
                    <a:pt x="4711222" y="8388821"/>
                    <a:pt x="4328884" y="8391933"/>
                  </a:cubicBezTo>
                  <a:cubicBezTo>
                    <a:pt x="4284108" y="8392286"/>
                    <a:pt x="4299828" y="8453626"/>
                    <a:pt x="4290555" y="7989967"/>
                  </a:cubicBezTo>
                  <a:cubicBezTo>
                    <a:pt x="4612067" y="7990012"/>
                    <a:pt x="4486703" y="7990012"/>
                    <a:pt x="4639025" y="7989283"/>
                  </a:cubicBezTo>
                  <a:close/>
                  <a:moveTo>
                    <a:pt x="4329061" y="8412461"/>
                  </a:moveTo>
                  <a:cubicBezTo>
                    <a:pt x="4330628" y="8412438"/>
                    <a:pt x="4647547" y="8409326"/>
                    <a:pt x="4647635" y="8414822"/>
                  </a:cubicBezTo>
                  <a:cubicBezTo>
                    <a:pt x="4654855" y="8877488"/>
                    <a:pt x="4679495" y="8811998"/>
                    <a:pt x="4593609" y="8812704"/>
                  </a:cubicBezTo>
                  <a:cubicBezTo>
                    <a:pt x="4461511" y="8813786"/>
                    <a:pt x="4453475" y="8812727"/>
                    <a:pt x="4328928" y="8813720"/>
                  </a:cubicBezTo>
                  <a:cubicBezTo>
                    <a:pt x="4294838" y="8813941"/>
                    <a:pt x="4303515" y="8831996"/>
                    <a:pt x="4301705" y="8715850"/>
                  </a:cubicBezTo>
                  <a:cubicBezTo>
                    <a:pt x="4296384" y="8366351"/>
                    <a:pt x="4285808" y="8412814"/>
                    <a:pt x="4329061" y="8412461"/>
                  </a:cubicBezTo>
                  <a:close/>
                  <a:moveTo>
                    <a:pt x="4650925" y="7569196"/>
                  </a:moveTo>
                  <a:cubicBezTo>
                    <a:pt x="4870609" y="7569594"/>
                    <a:pt x="4839036" y="7568225"/>
                    <a:pt x="4991027" y="7568225"/>
                  </a:cubicBezTo>
                  <a:cubicBezTo>
                    <a:pt x="5009043" y="7568225"/>
                    <a:pt x="5000763" y="7520614"/>
                    <a:pt x="5007939" y="7970786"/>
                  </a:cubicBezTo>
                  <a:cubicBezTo>
                    <a:pt x="4871470" y="7971162"/>
                    <a:pt x="4849634" y="7968027"/>
                    <a:pt x="4656886" y="7968689"/>
                  </a:cubicBezTo>
                  <a:cubicBezTo>
                    <a:pt x="4655385" y="7852234"/>
                    <a:pt x="4657041" y="7957411"/>
                    <a:pt x="4650925" y="7569196"/>
                  </a:cubicBezTo>
                  <a:close/>
                  <a:moveTo>
                    <a:pt x="4726103" y="7989106"/>
                  </a:moveTo>
                  <a:cubicBezTo>
                    <a:pt x="4857097" y="7989106"/>
                    <a:pt x="4858465" y="7991336"/>
                    <a:pt x="4991004" y="7991336"/>
                  </a:cubicBezTo>
                  <a:cubicBezTo>
                    <a:pt x="5016859" y="7991336"/>
                    <a:pt x="5007873" y="7941650"/>
                    <a:pt x="5015203" y="8391823"/>
                  </a:cubicBezTo>
                  <a:cubicBezTo>
                    <a:pt x="4883437" y="8392176"/>
                    <a:pt x="4834024" y="8389836"/>
                    <a:pt x="4665320" y="8390432"/>
                  </a:cubicBezTo>
                  <a:cubicBezTo>
                    <a:pt x="4657284" y="7924743"/>
                    <a:pt x="4629155" y="7989106"/>
                    <a:pt x="4726103" y="7989106"/>
                  </a:cubicBezTo>
                  <a:close/>
                  <a:moveTo>
                    <a:pt x="5012531" y="7209433"/>
                  </a:moveTo>
                  <a:cubicBezTo>
                    <a:pt x="5011162" y="7121452"/>
                    <a:pt x="4951594" y="7147409"/>
                    <a:pt x="5364732" y="7145908"/>
                  </a:cubicBezTo>
                  <a:cubicBezTo>
                    <a:pt x="5368441" y="7366215"/>
                    <a:pt x="5366145" y="7370101"/>
                    <a:pt x="5369280" y="7547079"/>
                  </a:cubicBezTo>
                  <a:cubicBezTo>
                    <a:pt x="5295935" y="7547940"/>
                    <a:pt x="5265731" y="7547697"/>
                    <a:pt x="5020590" y="7547741"/>
                  </a:cubicBezTo>
                  <a:cubicBezTo>
                    <a:pt x="5018007" y="7362839"/>
                    <a:pt x="5014894" y="7359969"/>
                    <a:pt x="5012531" y="7209433"/>
                  </a:cubicBezTo>
                  <a:close/>
                  <a:moveTo>
                    <a:pt x="5369655" y="7567585"/>
                  </a:moveTo>
                  <a:cubicBezTo>
                    <a:pt x="5371753" y="7677948"/>
                    <a:pt x="5375043" y="7739244"/>
                    <a:pt x="5376897" y="7962730"/>
                  </a:cubicBezTo>
                  <a:cubicBezTo>
                    <a:pt x="5376942" y="7968778"/>
                    <a:pt x="5417567" y="7968380"/>
                    <a:pt x="5025999" y="7970720"/>
                  </a:cubicBezTo>
                  <a:cubicBezTo>
                    <a:pt x="5019950" y="7591115"/>
                    <a:pt x="5022908" y="7727280"/>
                    <a:pt x="5020877" y="7568225"/>
                  </a:cubicBezTo>
                  <a:cubicBezTo>
                    <a:pt x="5266040" y="7568181"/>
                    <a:pt x="5305428" y="7568380"/>
                    <a:pt x="5369655" y="7567585"/>
                  </a:cubicBezTo>
                  <a:close/>
                  <a:moveTo>
                    <a:pt x="5377141" y="7988997"/>
                  </a:moveTo>
                  <a:cubicBezTo>
                    <a:pt x="5377162" y="7990740"/>
                    <a:pt x="5381578" y="8388688"/>
                    <a:pt x="5381600" y="8390278"/>
                  </a:cubicBezTo>
                  <a:cubicBezTo>
                    <a:pt x="5197353" y="8387828"/>
                    <a:pt x="5121843" y="8391293"/>
                    <a:pt x="5033285" y="8391734"/>
                  </a:cubicBezTo>
                  <a:cubicBezTo>
                    <a:pt x="5031475" y="8279738"/>
                    <a:pt x="5031320" y="8304679"/>
                    <a:pt x="5026331" y="7991226"/>
                  </a:cubicBezTo>
                  <a:cubicBezTo>
                    <a:pt x="5127871" y="7990629"/>
                    <a:pt x="5204043" y="7985310"/>
                    <a:pt x="5377141" y="7988997"/>
                  </a:cubicBezTo>
                  <a:close/>
                  <a:moveTo>
                    <a:pt x="5381291" y="7058633"/>
                  </a:moveTo>
                  <a:cubicBezTo>
                    <a:pt x="5374292" y="6685362"/>
                    <a:pt x="5371025" y="6725446"/>
                    <a:pt x="5388445" y="6725314"/>
                  </a:cubicBezTo>
                  <a:cubicBezTo>
                    <a:pt x="5779239" y="6722135"/>
                    <a:pt x="5725389" y="6716440"/>
                    <a:pt x="5725565" y="6757606"/>
                  </a:cubicBezTo>
                  <a:cubicBezTo>
                    <a:pt x="5727398" y="7189965"/>
                    <a:pt x="5754555" y="7123880"/>
                    <a:pt x="5653257" y="7124564"/>
                  </a:cubicBezTo>
                  <a:cubicBezTo>
                    <a:pt x="5526548" y="7125425"/>
                    <a:pt x="5530456" y="7124763"/>
                    <a:pt x="5388312" y="7125314"/>
                  </a:cubicBezTo>
                  <a:cubicBezTo>
                    <a:pt x="5380430" y="7125359"/>
                    <a:pt x="5382748" y="7135358"/>
                    <a:pt x="5381291" y="7058633"/>
                  </a:cubicBezTo>
                  <a:close/>
                  <a:moveTo>
                    <a:pt x="5388422" y="7145820"/>
                  </a:moveTo>
                  <a:cubicBezTo>
                    <a:pt x="5793148" y="7144164"/>
                    <a:pt x="5729385" y="7126286"/>
                    <a:pt x="5730710" y="7209742"/>
                  </a:cubicBezTo>
                  <a:cubicBezTo>
                    <a:pt x="5737047" y="7615748"/>
                    <a:pt x="5761885" y="7548095"/>
                    <a:pt x="5653412" y="7546770"/>
                  </a:cubicBezTo>
                  <a:cubicBezTo>
                    <a:pt x="5342587" y="7542996"/>
                    <a:pt x="5387627" y="7565135"/>
                    <a:pt x="5386766" y="7510770"/>
                  </a:cubicBezTo>
                  <a:cubicBezTo>
                    <a:pt x="5380364" y="7102403"/>
                    <a:pt x="5382417" y="7145820"/>
                    <a:pt x="5388422" y="7145820"/>
                  </a:cubicBezTo>
                  <a:close/>
                  <a:moveTo>
                    <a:pt x="5388488" y="7567342"/>
                  </a:moveTo>
                  <a:cubicBezTo>
                    <a:pt x="5811452" y="7562199"/>
                    <a:pt x="5736892" y="7547521"/>
                    <a:pt x="5740005" y="7661791"/>
                  </a:cubicBezTo>
                  <a:cubicBezTo>
                    <a:pt x="5742853" y="7766614"/>
                    <a:pt x="5744531" y="7859827"/>
                    <a:pt x="5744200" y="7962597"/>
                  </a:cubicBezTo>
                  <a:cubicBezTo>
                    <a:pt x="5744156" y="7976415"/>
                    <a:pt x="5396658" y="7968866"/>
                    <a:pt x="5395068" y="7968844"/>
                  </a:cubicBezTo>
                  <a:cubicBezTo>
                    <a:pt x="5392463" y="7668766"/>
                    <a:pt x="5385950" y="7567386"/>
                    <a:pt x="5388488" y="7567342"/>
                  </a:cubicBezTo>
                  <a:close/>
                  <a:moveTo>
                    <a:pt x="5744133" y="7991270"/>
                  </a:moveTo>
                  <a:cubicBezTo>
                    <a:pt x="5744045" y="8137016"/>
                    <a:pt x="5748947" y="8265457"/>
                    <a:pt x="5751022" y="8388269"/>
                  </a:cubicBezTo>
                  <a:cubicBezTo>
                    <a:pt x="5647296" y="8388777"/>
                    <a:pt x="5590201" y="8393014"/>
                    <a:pt x="5399661" y="8390520"/>
                  </a:cubicBezTo>
                  <a:cubicBezTo>
                    <a:pt x="5399638" y="8388556"/>
                    <a:pt x="5395245" y="7990961"/>
                    <a:pt x="5395223" y="7989393"/>
                  </a:cubicBezTo>
                  <a:cubicBezTo>
                    <a:pt x="5468767" y="7990961"/>
                    <a:pt x="5741572" y="7991270"/>
                    <a:pt x="5744133" y="7991270"/>
                  </a:cubicBezTo>
                  <a:close/>
                  <a:moveTo>
                    <a:pt x="5751375" y="8408774"/>
                  </a:moveTo>
                  <a:cubicBezTo>
                    <a:pt x="5753782" y="8556948"/>
                    <a:pt x="5753672" y="8646938"/>
                    <a:pt x="5757072" y="8811623"/>
                  </a:cubicBezTo>
                  <a:lnTo>
                    <a:pt x="5406726" y="8811777"/>
                  </a:lnTo>
                  <a:cubicBezTo>
                    <a:pt x="5405600" y="8758427"/>
                    <a:pt x="5400146" y="8420782"/>
                    <a:pt x="5400036" y="8414535"/>
                  </a:cubicBezTo>
                  <a:cubicBezTo>
                    <a:pt x="5399991" y="8410849"/>
                    <a:pt x="5369302" y="8410717"/>
                    <a:pt x="5751375" y="8408774"/>
                  </a:cubicBezTo>
                  <a:close/>
                  <a:moveTo>
                    <a:pt x="5755857" y="7568026"/>
                  </a:moveTo>
                  <a:cubicBezTo>
                    <a:pt x="5907958" y="7568313"/>
                    <a:pt x="5880823" y="7566702"/>
                    <a:pt x="6105828" y="7566614"/>
                  </a:cubicBezTo>
                  <a:cubicBezTo>
                    <a:pt x="6107086" y="7674836"/>
                    <a:pt x="6105828" y="7804977"/>
                    <a:pt x="6112275" y="7966637"/>
                  </a:cubicBezTo>
                  <a:cubicBezTo>
                    <a:pt x="5884422" y="7966527"/>
                    <a:pt x="5937809" y="7970919"/>
                    <a:pt x="5762283" y="7970786"/>
                  </a:cubicBezTo>
                  <a:cubicBezTo>
                    <a:pt x="5762835" y="7787385"/>
                    <a:pt x="5757933" y="7671922"/>
                    <a:pt x="5755857" y="7568026"/>
                  </a:cubicBezTo>
                  <a:close/>
                  <a:moveTo>
                    <a:pt x="5785774" y="7991292"/>
                  </a:moveTo>
                  <a:cubicBezTo>
                    <a:pt x="6177032" y="7991292"/>
                    <a:pt x="6113644" y="7943151"/>
                    <a:pt x="6116294" y="8113398"/>
                  </a:cubicBezTo>
                  <a:cubicBezTo>
                    <a:pt x="6118546" y="8257687"/>
                    <a:pt x="6116912" y="8256893"/>
                    <a:pt x="6118788" y="8389814"/>
                  </a:cubicBezTo>
                  <a:cubicBezTo>
                    <a:pt x="6117221" y="8389792"/>
                    <a:pt x="5812136" y="8388114"/>
                    <a:pt x="5769105" y="8388225"/>
                  </a:cubicBezTo>
                  <a:cubicBezTo>
                    <a:pt x="5761598" y="7945623"/>
                    <a:pt x="5750382" y="7991292"/>
                    <a:pt x="5785774" y="7991292"/>
                  </a:cubicBezTo>
                  <a:close/>
                  <a:moveTo>
                    <a:pt x="5785774" y="8408686"/>
                  </a:moveTo>
                  <a:cubicBezTo>
                    <a:pt x="6156455" y="8408686"/>
                    <a:pt x="6119097" y="8409481"/>
                    <a:pt x="6119163" y="8414845"/>
                  </a:cubicBezTo>
                  <a:cubicBezTo>
                    <a:pt x="6126450" y="8880445"/>
                    <a:pt x="6148948" y="8810100"/>
                    <a:pt x="6050632" y="8810100"/>
                  </a:cubicBezTo>
                  <a:cubicBezTo>
                    <a:pt x="5918600" y="8810100"/>
                    <a:pt x="5915642" y="8811623"/>
                    <a:pt x="5785752" y="8811623"/>
                  </a:cubicBezTo>
                  <a:cubicBezTo>
                    <a:pt x="5771401" y="8811623"/>
                    <a:pt x="5775154" y="8826389"/>
                    <a:pt x="5773410" y="8715893"/>
                  </a:cubicBezTo>
                  <a:cubicBezTo>
                    <a:pt x="5768045" y="8370920"/>
                    <a:pt x="5760957" y="8408686"/>
                    <a:pt x="5785774" y="8408686"/>
                  </a:cubicBezTo>
                  <a:close/>
                  <a:moveTo>
                    <a:pt x="6469885" y="7209699"/>
                  </a:moveTo>
                  <a:cubicBezTo>
                    <a:pt x="6476001" y="7598266"/>
                    <a:pt x="6485892" y="7547454"/>
                    <a:pt x="6448425" y="7546859"/>
                  </a:cubicBezTo>
                  <a:cubicBezTo>
                    <a:pt x="6372054" y="7545623"/>
                    <a:pt x="6305553" y="7545644"/>
                    <a:pt x="6183082" y="7545976"/>
                  </a:cubicBezTo>
                  <a:cubicBezTo>
                    <a:pt x="6103664" y="7546174"/>
                    <a:pt x="6124043" y="7603188"/>
                    <a:pt x="6117905" y="7209389"/>
                  </a:cubicBezTo>
                  <a:cubicBezTo>
                    <a:pt x="6116647" y="7127743"/>
                    <a:pt x="6099712" y="7145180"/>
                    <a:pt x="6183214" y="7144164"/>
                  </a:cubicBezTo>
                  <a:cubicBezTo>
                    <a:pt x="6519562" y="7140103"/>
                    <a:pt x="6468693" y="7132289"/>
                    <a:pt x="6469885" y="7209699"/>
                  </a:cubicBezTo>
                  <a:close/>
                  <a:moveTo>
                    <a:pt x="6461142" y="6758047"/>
                  </a:moveTo>
                  <a:cubicBezTo>
                    <a:pt x="6464807" y="6846515"/>
                    <a:pt x="6464939" y="6871810"/>
                    <a:pt x="6467655" y="7059030"/>
                  </a:cubicBezTo>
                  <a:cubicBezTo>
                    <a:pt x="6468737" y="7138315"/>
                    <a:pt x="6474478" y="7125822"/>
                    <a:pt x="6448601" y="7125006"/>
                  </a:cubicBezTo>
                  <a:cubicBezTo>
                    <a:pt x="6026101" y="7111188"/>
                    <a:pt x="6115256" y="7239033"/>
                    <a:pt x="6111414" y="6722598"/>
                  </a:cubicBezTo>
                  <a:cubicBezTo>
                    <a:pt x="6513557" y="6724166"/>
                    <a:pt x="6459067" y="6708097"/>
                    <a:pt x="6461142" y="6758047"/>
                  </a:cubicBezTo>
                  <a:close/>
                  <a:moveTo>
                    <a:pt x="6453039" y="6305712"/>
                  </a:moveTo>
                  <a:cubicBezTo>
                    <a:pt x="6459994" y="6751536"/>
                    <a:pt x="6462069" y="6702600"/>
                    <a:pt x="6448292" y="6702711"/>
                  </a:cubicBezTo>
                  <a:cubicBezTo>
                    <a:pt x="6041049" y="6705426"/>
                    <a:pt x="6111878" y="6725446"/>
                    <a:pt x="6110023" y="6606651"/>
                  </a:cubicBezTo>
                  <a:cubicBezTo>
                    <a:pt x="6107617" y="6454548"/>
                    <a:pt x="6106977" y="6465430"/>
                    <a:pt x="6104393" y="6305314"/>
                  </a:cubicBezTo>
                  <a:cubicBezTo>
                    <a:pt x="6104327" y="6299863"/>
                    <a:pt x="6452973" y="6301938"/>
                    <a:pt x="6453039" y="6305712"/>
                  </a:cubicBezTo>
                  <a:close/>
                  <a:moveTo>
                    <a:pt x="6452641" y="6281167"/>
                  </a:moveTo>
                  <a:cubicBezTo>
                    <a:pt x="6273053" y="6284721"/>
                    <a:pt x="6202997" y="6281300"/>
                    <a:pt x="6103996" y="6280770"/>
                  </a:cubicBezTo>
                  <a:cubicBezTo>
                    <a:pt x="6101942" y="6157295"/>
                    <a:pt x="6097615" y="6017200"/>
                    <a:pt x="6097372" y="5879775"/>
                  </a:cubicBezTo>
                  <a:cubicBezTo>
                    <a:pt x="6222228" y="5880283"/>
                    <a:pt x="6174670" y="5881961"/>
                    <a:pt x="6445687" y="5881298"/>
                  </a:cubicBezTo>
                  <a:cubicBezTo>
                    <a:pt x="6450500" y="6177955"/>
                    <a:pt x="6450986" y="6178860"/>
                    <a:pt x="6452641" y="6281167"/>
                  </a:cubicBezTo>
                  <a:close/>
                  <a:moveTo>
                    <a:pt x="6445378" y="5860749"/>
                  </a:moveTo>
                  <a:cubicBezTo>
                    <a:pt x="6052110" y="5861786"/>
                    <a:pt x="6097372" y="5859976"/>
                    <a:pt x="6097372" y="5854017"/>
                  </a:cubicBezTo>
                  <a:cubicBezTo>
                    <a:pt x="6097174" y="5659468"/>
                    <a:pt x="6092250" y="5556124"/>
                    <a:pt x="6090174" y="5456399"/>
                  </a:cubicBezTo>
                  <a:cubicBezTo>
                    <a:pt x="6205359" y="5457194"/>
                    <a:pt x="6215869" y="5461608"/>
                    <a:pt x="6439615" y="5459291"/>
                  </a:cubicBezTo>
                  <a:cubicBezTo>
                    <a:pt x="6441867" y="5619208"/>
                    <a:pt x="6439372" y="5490281"/>
                    <a:pt x="6445378" y="5860749"/>
                  </a:cubicBezTo>
                  <a:close/>
                  <a:moveTo>
                    <a:pt x="6436922" y="5100544"/>
                  </a:moveTo>
                  <a:cubicBezTo>
                    <a:pt x="6439262" y="5249667"/>
                    <a:pt x="6436369" y="5251013"/>
                    <a:pt x="6438732" y="5401835"/>
                  </a:cubicBezTo>
                  <a:cubicBezTo>
                    <a:pt x="6439615" y="5456686"/>
                    <a:pt x="6490551" y="5438521"/>
                    <a:pt x="6089755" y="5435916"/>
                  </a:cubicBezTo>
                  <a:cubicBezTo>
                    <a:pt x="6086510" y="5265515"/>
                    <a:pt x="6089733" y="5247261"/>
                    <a:pt x="6085692" y="5036732"/>
                  </a:cubicBezTo>
                  <a:cubicBezTo>
                    <a:pt x="6501303" y="5037350"/>
                    <a:pt x="6435619" y="5017705"/>
                    <a:pt x="6436922" y="5100544"/>
                  </a:cubicBezTo>
                  <a:close/>
                  <a:moveTo>
                    <a:pt x="6426147" y="4614106"/>
                  </a:moveTo>
                  <a:cubicBezTo>
                    <a:pt x="6433433" y="5040396"/>
                    <a:pt x="6430784" y="4850946"/>
                    <a:pt x="6435221" y="5017043"/>
                  </a:cubicBezTo>
                  <a:cubicBezTo>
                    <a:pt x="6020715" y="5017175"/>
                    <a:pt x="6085913" y="5036312"/>
                    <a:pt x="6083750" y="4949412"/>
                  </a:cubicBezTo>
                  <a:cubicBezTo>
                    <a:pt x="6081166" y="4846112"/>
                    <a:pt x="6079598" y="4753914"/>
                    <a:pt x="6079157" y="4648429"/>
                  </a:cubicBezTo>
                  <a:cubicBezTo>
                    <a:pt x="6078914" y="4600090"/>
                    <a:pt x="6024556" y="4610663"/>
                    <a:pt x="6426147" y="4614106"/>
                  </a:cubicBezTo>
                  <a:close/>
                  <a:moveTo>
                    <a:pt x="6422504" y="4196800"/>
                  </a:moveTo>
                  <a:cubicBezTo>
                    <a:pt x="6425220" y="4369475"/>
                    <a:pt x="6420892" y="4296789"/>
                    <a:pt x="6425794" y="4593623"/>
                  </a:cubicBezTo>
                  <a:cubicBezTo>
                    <a:pt x="6423564" y="4593600"/>
                    <a:pt x="6081476" y="4592298"/>
                    <a:pt x="6078804" y="4592276"/>
                  </a:cubicBezTo>
                  <a:cubicBezTo>
                    <a:pt x="6076905" y="4362610"/>
                    <a:pt x="6072644" y="4363272"/>
                    <a:pt x="6070127" y="4191922"/>
                  </a:cubicBezTo>
                  <a:cubicBezTo>
                    <a:pt x="6071739" y="4191922"/>
                    <a:pt x="6422482" y="4195233"/>
                    <a:pt x="6422504" y="4196800"/>
                  </a:cubicBezTo>
                  <a:close/>
                  <a:moveTo>
                    <a:pt x="6413452" y="3771305"/>
                  </a:moveTo>
                  <a:cubicBezTo>
                    <a:pt x="6425021" y="4312726"/>
                    <a:pt x="6420981" y="4107229"/>
                    <a:pt x="6422129" y="4173204"/>
                  </a:cubicBezTo>
                  <a:cubicBezTo>
                    <a:pt x="6277226" y="4176758"/>
                    <a:pt x="6178180" y="4171681"/>
                    <a:pt x="6069840" y="4171438"/>
                  </a:cubicBezTo>
                  <a:cubicBezTo>
                    <a:pt x="6067941" y="4044057"/>
                    <a:pt x="6067853" y="3953802"/>
                    <a:pt x="6064121" y="3771172"/>
                  </a:cubicBezTo>
                  <a:cubicBezTo>
                    <a:pt x="6170364" y="3771216"/>
                    <a:pt x="6313082" y="3772739"/>
                    <a:pt x="6413452" y="3771305"/>
                  </a:cubicBezTo>
                  <a:close/>
                  <a:moveTo>
                    <a:pt x="6412878" y="3745171"/>
                  </a:moveTo>
                  <a:cubicBezTo>
                    <a:pt x="6413099" y="3754750"/>
                    <a:pt x="6441095" y="3750799"/>
                    <a:pt x="6063702" y="3750667"/>
                  </a:cubicBezTo>
                  <a:cubicBezTo>
                    <a:pt x="6063658" y="3748636"/>
                    <a:pt x="6056063" y="3349297"/>
                    <a:pt x="6056041" y="3347664"/>
                  </a:cubicBezTo>
                  <a:cubicBezTo>
                    <a:pt x="6057630" y="3347664"/>
                    <a:pt x="6405106" y="3349628"/>
                    <a:pt x="6406784" y="3349650"/>
                  </a:cubicBezTo>
                  <a:cubicBezTo>
                    <a:pt x="6408065" y="3439111"/>
                    <a:pt x="6409168" y="3575741"/>
                    <a:pt x="6412878" y="3745171"/>
                  </a:cubicBezTo>
                  <a:close/>
                  <a:moveTo>
                    <a:pt x="6401993" y="2992227"/>
                  </a:moveTo>
                  <a:cubicBezTo>
                    <a:pt x="6404356" y="3142719"/>
                    <a:pt x="6403560" y="3142432"/>
                    <a:pt x="6405923" y="3293299"/>
                  </a:cubicBezTo>
                  <a:cubicBezTo>
                    <a:pt x="6406740" y="3345170"/>
                    <a:pt x="6460391" y="3327313"/>
                    <a:pt x="6055687" y="3327158"/>
                  </a:cubicBezTo>
                  <a:cubicBezTo>
                    <a:pt x="6052067" y="3110846"/>
                    <a:pt x="6055268" y="3160664"/>
                    <a:pt x="6051095" y="2928747"/>
                  </a:cubicBezTo>
                  <a:cubicBezTo>
                    <a:pt x="6461164" y="2928747"/>
                    <a:pt x="6400624" y="2904047"/>
                    <a:pt x="6401993" y="2992227"/>
                  </a:cubicBezTo>
                  <a:close/>
                  <a:moveTo>
                    <a:pt x="6396186" y="2540444"/>
                  </a:moveTo>
                  <a:cubicBezTo>
                    <a:pt x="6405327" y="2978300"/>
                    <a:pt x="6420892" y="2907358"/>
                    <a:pt x="6315665" y="2907358"/>
                  </a:cubicBezTo>
                  <a:cubicBezTo>
                    <a:pt x="6182927" y="2907358"/>
                    <a:pt x="6183501" y="2908241"/>
                    <a:pt x="6050698" y="2908241"/>
                  </a:cubicBezTo>
                  <a:cubicBezTo>
                    <a:pt x="6047187" y="2724927"/>
                    <a:pt x="6046591" y="2755542"/>
                    <a:pt x="6044383" y="2505061"/>
                  </a:cubicBezTo>
                  <a:cubicBezTo>
                    <a:pt x="6443523" y="2505084"/>
                    <a:pt x="6395148" y="2490361"/>
                    <a:pt x="6396186" y="2540444"/>
                  </a:cubicBezTo>
                  <a:close/>
                  <a:moveTo>
                    <a:pt x="6387730" y="2088837"/>
                  </a:moveTo>
                  <a:cubicBezTo>
                    <a:pt x="6395104" y="2559073"/>
                    <a:pt x="6421356" y="2484225"/>
                    <a:pt x="6315665" y="2484225"/>
                  </a:cubicBezTo>
                  <a:cubicBezTo>
                    <a:pt x="6184583" y="2484225"/>
                    <a:pt x="6183082" y="2484578"/>
                    <a:pt x="6050632" y="2484578"/>
                  </a:cubicBezTo>
                  <a:cubicBezTo>
                    <a:pt x="6041844" y="2484578"/>
                    <a:pt x="6044559" y="2496718"/>
                    <a:pt x="6042882" y="2389511"/>
                  </a:cubicBezTo>
                  <a:cubicBezTo>
                    <a:pt x="6037406" y="2038092"/>
                    <a:pt x="6035419" y="2083937"/>
                    <a:pt x="6050632" y="2083937"/>
                  </a:cubicBezTo>
                  <a:cubicBezTo>
                    <a:pt x="6412017" y="2083937"/>
                    <a:pt x="6387553" y="2077050"/>
                    <a:pt x="6387730" y="2088837"/>
                  </a:cubicBezTo>
                  <a:close/>
                  <a:moveTo>
                    <a:pt x="6387333" y="2062019"/>
                  </a:moveTo>
                  <a:cubicBezTo>
                    <a:pt x="6262632" y="2060584"/>
                    <a:pt x="6180675" y="2063409"/>
                    <a:pt x="6039592" y="2063431"/>
                  </a:cubicBezTo>
                  <a:cubicBezTo>
                    <a:pt x="6031798" y="1610698"/>
                    <a:pt x="6020494" y="1660163"/>
                    <a:pt x="6050653" y="1660163"/>
                  </a:cubicBezTo>
                  <a:cubicBezTo>
                    <a:pt x="6162063" y="1660163"/>
                    <a:pt x="6191870" y="1660428"/>
                    <a:pt x="6315687" y="1660428"/>
                  </a:cubicBezTo>
                  <a:cubicBezTo>
                    <a:pt x="6404157" y="1660450"/>
                    <a:pt x="6380157" y="1587743"/>
                    <a:pt x="6387333" y="2062019"/>
                  </a:cubicBezTo>
                  <a:close/>
                  <a:moveTo>
                    <a:pt x="6375388" y="1336159"/>
                  </a:moveTo>
                  <a:cubicBezTo>
                    <a:pt x="6378170" y="1427826"/>
                    <a:pt x="6378214" y="1448089"/>
                    <a:pt x="6381349" y="1640342"/>
                  </a:cubicBezTo>
                  <a:cubicBezTo>
                    <a:pt x="6342248" y="1639834"/>
                    <a:pt x="6058270" y="1639636"/>
                    <a:pt x="6031003" y="1639724"/>
                  </a:cubicBezTo>
                  <a:cubicBezTo>
                    <a:pt x="6023695" y="1179994"/>
                    <a:pt x="6012015" y="1241621"/>
                    <a:pt x="6050653" y="1241621"/>
                  </a:cubicBezTo>
                  <a:cubicBezTo>
                    <a:pt x="6438997" y="1241621"/>
                    <a:pt x="6371458" y="1205797"/>
                    <a:pt x="6375388" y="1336159"/>
                  </a:cubicBezTo>
                  <a:close/>
                  <a:moveTo>
                    <a:pt x="6369073" y="884198"/>
                  </a:moveTo>
                  <a:cubicBezTo>
                    <a:pt x="6375079" y="1278615"/>
                    <a:pt x="6388348" y="1218202"/>
                    <a:pt x="6315665" y="1218202"/>
                  </a:cubicBezTo>
                  <a:cubicBezTo>
                    <a:pt x="5980133" y="1218202"/>
                    <a:pt x="6023607" y="1238399"/>
                    <a:pt x="6022790" y="1185137"/>
                  </a:cubicBezTo>
                  <a:cubicBezTo>
                    <a:pt x="6016166" y="762556"/>
                    <a:pt x="6008748" y="818753"/>
                    <a:pt x="6050653" y="818753"/>
                  </a:cubicBezTo>
                  <a:cubicBezTo>
                    <a:pt x="6426236" y="818753"/>
                    <a:pt x="6367727" y="798247"/>
                    <a:pt x="6369073" y="884198"/>
                  </a:cubicBezTo>
                  <a:close/>
                  <a:moveTo>
                    <a:pt x="6050653" y="395509"/>
                  </a:moveTo>
                  <a:cubicBezTo>
                    <a:pt x="6410913" y="395509"/>
                    <a:pt x="6361876" y="386923"/>
                    <a:pt x="6361920" y="432216"/>
                  </a:cubicBezTo>
                  <a:cubicBezTo>
                    <a:pt x="6361920" y="859698"/>
                    <a:pt x="6390048" y="797497"/>
                    <a:pt x="6315665" y="797497"/>
                  </a:cubicBezTo>
                  <a:cubicBezTo>
                    <a:pt x="5963420" y="797497"/>
                    <a:pt x="6018882" y="816568"/>
                    <a:pt x="6016961" y="733177"/>
                  </a:cubicBezTo>
                  <a:cubicBezTo>
                    <a:pt x="6008373" y="341387"/>
                    <a:pt x="5996626" y="395509"/>
                    <a:pt x="6050653" y="395509"/>
                  </a:cubicBezTo>
                  <a:close/>
                  <a:moveTo>
                    <a:pt x="6012921" y="1639812"/>
                  </a:moveTo>
                  <a:cubicBezTo>
                    <a:pt x="5919704" y="1640408"/>
                    <a:pt x="5663568" y="1650341"/>
                    <a:pt x="5663016" y="1636479"/>
                  </a:cubicBezTo>
                  <a:cubicBezTo>
                    <a:pt x="5657320" y="1495523"/>
                    <a:pt x="5657607" y="1360129"/>
                    <a:pt x="5656017" y="1241136"/>
                  </a:cubicBezTo>
                  <a:cubicBezTo>
                    <a:pt x="6033807" y="1241268"/>
                    <a:pt x="5849847" y="1241489"/>
                    <a:pt x="6005634" y="1241621"/>
                  </a:cubicBezTo>
                  <a:cubicBezTo>
                    <a:pt x="6008991" y="1429438"/>
                    <a:pt x="6006231" y="1218688"/>
                    <a:pt x="6012921" y="1639812"/>
                  </a:cubicBezTo>
                  <a:close/>
                  <a:moveTo>
                    <a:pt x="6004707" y="1185490"/>
                  </a:moveTo>
                  <a:cubicBezTo>
                    <a:pt x="6005480" y="1235286"/>
                    <a:pt x="6060346" y="1220785"/>
                    <a:pt x="5655730" y="1220652"/>
                  </a:cubicBezTo>
                  <a:cubicBezTo>
                    <a:pt x="5651403" y="917815"/>
                    <a:pt x="5655686" y="1143332"/>
                    <a:pt x="5650829" y="817451"/>
                  </a:cubicBezTo>
                  <a:cubicBezTo>
                    <a:pt x="6139322" y="819238"/>
                    <a:pt x="5959402" y="818598"/>
                    <a:pt x="6000645" y="818709"/>
                  </a:cubicBezTo>
                  <a:cubicBezTo>
                    <a:pt x="6004619" y="1034050"/>
                    <a:pt x="6001970" y="1010763"/>
                    <a:pt x="6004707" y="1185490"/>
                  </a:cubicBezTo>
                  <a:close/>
                  <a:moveTo>
                    <a:pt x="5653368" y="397518"/>
                  </a:moveTo>
                  <a:cubicBezTo>
                    <a:pt x="6045399" y="396745"/>
                    <a:pt x="5991527" y="380522"/>
                    <a:pt x="5992895" y="432525"/>
                  </a:cubicBezTo>
                  <a:cubicBezTo>
                    <a:pt x="6004288" y="868571"/>
                    <a:pt x="6020030" y="798534"/>
                    <a:pt x="5918291" y="797696"/>
                  </a:cubicBezTo>
                  <a:cubicBezTo>
                    <a:pt x="5596449" y="795091"/>
                    <a:pt x="5650895" y="819283"/>
                    <a:pt x="5649681" y="737989"/>
                  </a:cubicBezTo>
                  <a:cubicBezTo>
                    <a:pt x="5644315" y="356926"/>
                    <a:pt x="5639591" y="397562"/>
                    <a:pt x="5653368" y="397518"/>
                  </a:cubicBezTo>
                  <a:close/>
                  <a:moveTo>
                    <a:pt x="5644956" y="1637406"/>
                  </a:moveTo>
                  <a:cubicBezTo>
                    <a:pt x="5645133" y="1641799"/>
                    <a:pt x="5686619" y="1639967"/>
                    <a:pt x="5296222" y="1642108"/>
                  </a:cubicBezTo>
                  <a:cubicBezTo>
                    <a:pt x="5290834" y="1409705"/>
                    <a:pt x="5292181" y="1353066"/>
                    <a:pt x="5290724" y="1238973"/>
                  </a:cubicBezTo>
                  <a:cubicBezTo>
                    <a:pt x="5464020" y="1239591"/>
                    <a:pt x="5293042" y="1241025"/>
                    <a:pt x="5637957" y="1241136"/>
                  </a:cubicBezTo>
                  <a:cubicBezTo>
                    <a:pt x="5639546" y="1361586"/>
                    <a:pt x="5639282" y="1496561"/>
                    <a:pt x="5644956" y="1637406"/>
                  </a:cubicBezTo>
                  <a:close/>
                  <a:moveTo>
                    <a:pt x="5633762" y="884198"/>
                  </a:moveTo>
                  <a:cubicBezTo>
                    <a:pt x="5636080" y="1032063"/>
                    <a:pt x="5634799" y="1035396"/>
                    <a:pt x="5637140" y="1185490"/>
                  </a:cubicBezTo>
                  <a:cubicBezTo>
                    <a:pt x="5637957" y="1237339"/>
                    <a:pt x="5690681" y="1219835"/>
                    <a:pt x="5290437" y="1218467"/>
                  </a:cubicBezTo>
                  <a:cubicBezTo>
                    <a:pt x="5288516" y="1079983"/>
                    <a:pt x="5287567" y="1077930"/>
                    <a:pt x="5283372" y="817760"/>
                  </a:cubicBezTo>
                  <a:cubicBezTo>
                    <a:pt x="5694567" y="817495"/>
                    <a:pt x="5632415" y="794738"/>
                    <a:pt x="5633762" y="884198"/>
                  </a:cubicBezTo>
                  <a:close/>
                  <a:moveTo>
                    <a:pt x="5520829" y="397694"/>
                  </a:moveTo>
                  <a:cubicBezTo>
                    <a:pt x="5644889" y="397694"/>
                    <a:pt x="5625527" y="387960"/>
                    <a:pt x="5626454" y="432415"/>
                  </a:cubicBezTo>
                  <a:cubicBezTo>
                    <a:pt x="5628640" y="537039"/>
                    <a:pt x="5630008" y="627935"/>
                    <a:pt x="5631554" y="738320"/>
                  </a:cubicBezTo>
                  <a:cubicBezTo>
                    <a:pt x="5632702" y="815133"/>
                    <a:pt x="5696465" y="796923"/>
                    <a:pt x="5283062" y="797254"/>
                  </a:cubicBezTo>
                  <a:cubicBezTo>
                    <a:pt x="5278713" y="526268"/>
                    <a:pt x="5278735" y="519359"/>
                    <a:pt x="5276549" y="431885"/>
                  </a:cubicBezTo>
                  <a:cubicBezTo>
                    <a:pt x="5275401" y="386040"/>
                    <a:pt x="5232414" y="397474"/>
                    <a:pt x="5520829" y="397694"/>
                  </a:cubicBezTo>
                  <a:close/>
                  <a:moveTo>
                    <a:pt x="5255928" y="1642218"/>
                  </a:moveTo>
                  <a:cubicBezTo>
                    <a:pt x="5124846" y="1642218"/>
                    <a:pt x="5125575" y="1639592"/>
                    <a:pt x="4991027" y="1639592"/>
                  </a:cubicBezTo>
                  <a:cubicBezTo>
                    <a:pt x="4903065" y="1639592"/>
                    <a:pt x="4927859" y="1715213"/>
                    <a:pt x="4919822" y="1240694"/>
                  </a:cubicBezTo>
                  <a:cubicBezTo>
                    <a:pt x="5069494" y="1242284"/>
                    <a:pt x="5123080" y="1238664"/>
                    <a:pt x="5272641" y="1238906"/>
                  </a:cubicBezTo>
                  <a:cubicBezTo>
                    <a:pt x="5278404" y="1701881"/>
                    <a:pt x="5287898" y="1642218"/>
                    <a:pt x="5255928" y="1642218"/>
                  </a:cubicBezTo>
                  <a:close/>
                  <a:moveTo>
                    <a:pt x="5266371" y="884154"/>
                  </a:moveTo>
                  <a:cubicBezTo>
                    <a:pt x="5272465" y="1269676"/>
                    <a:pt x="5279133" y="1218423"/>
                    <a:pt x="5255928" y="1218423"/>
                  </a:cubicBezTo>
                  <a:cubicBezTo>
                    <a:pt x="4869483" y="1218423"/>
                    <a:pt x="4919734" y="1236876"/>
                    <a:pt x="4918917" y="1185137"/>
                  </a:cubicBezTo>
                  <a:cubicBezTo>
                    <a:pt x="4916511" y="1030915"/>
                    <a:pt x="4918321" y="1033807"/>
                    <a:pt x="4915959" y="883845"/>
                  </a:cubicBezTo>
                  <a:cubicBezTo>
                    <a:pt x="4914678" y="804384"/>
                    <a:pt x="4895160" y="818135"/>
                    <a:pt x="4991004" y="818135"/>
                  </a:cubicBezTo>
                  <a:cubicBezTo>
                    <a:pt x="5320839" y="818135"/>
                    <a:pt x="5264892" y="792729"/>
                    <a:pt x="5266371" y="884154"/>
                  </a:cubicBezTo>
                  <a:close/>
                  <a:moveTo>
                    <a:pt x="5258467" y="432481"/>
                  </a:moveTo>
                  <a:cubicBezTo>
                    <a:pt x="5260741" y="522891"/>
                    <a:pt x="5260807" y="537348"/>
                    <a:pt x="5264980" y="797276"/>
                  </a:cubicBezTo>
                  <a:cubicBezTo>
                    <a:pt x="5226298" y="797276"/>
                    <a:pt x="4953581" y="797585"/>
                    <a:pt x="4914568" y="798005"/>
                  </a:cubicBezTo>
                  <a:lnTo>
                    <a:pt x="4908054" y="396105"/>
                  </a:lnTo>
                  <a:cubicBezTo>
                    <a:pt x="5324438" y="389483"/>
                    <a:pt x="5257385" y="389594"/>
                    <a:pt x="5258467" y="432481"/>
                  </a:cubicBezTo>
                  <a:close/>
                  <a:moveTo>
                    <a:pt x="4903462" y="1335982"/>
                  </a:moveTo>
                  <a:cubicBezTo>
                    <a:pt x="4905250" y="1431027"/>
                    <a:pt x="4904632" y="1395402"/>
                    <a:pt x="4908562" y="1640298"/>
                  </a:cubicBezTo>
                  <a:cubicBezTo>
                    <a:pt x="4794614" y="1642527"/>
                    <a:pt x="4840648" y="1645176"/>
                    <a:pt x="4558062" y="1642483"/>
                  </a:cubicBezTo>
                  <a:cubicBezTo>
                    <a:pt x="4552939" y="1230519"/>
                    <a:pt x="4555920" y="1366442"/>
                    <a:pt x="4554617" y="1238443"/>
                  </a:cubicBezTo>
                  <a:cubicBezTo>
                    <a:pt x="4973562" y="1238244"/>
                    <a:pt x="4901188" y="1221204"/>
                    <a:pt x="4903462" y="1335982"/>
                  </a:cubicBezTo>
                  <a:close/>
                  <a:moveTo>
                    <a:pt x="4897876" y="884198"/>
                  </a:moveTo>
                  <a:cubicBezTo>
                    <a:pt x="4903815" y="1274201"/>
                    <a:pt x="4914038" y="1220343"/>
                    <a:pt x="4858708" y="1219217"/>
                  </a:cubicBezTo>
                  <a:cubicBezTo>
                    <a:pt x="4775913" y="1217540"/>
                    <a:pt x="4760634" y="1217871"/>
                    <a:pt x="4554375" y="1217959"/>
                  </a:cubicBezTo>
                  <a:cubicBezTo>
                    <a:pt x="4551902" y="1023874"/>
                    <a:pt x="4547950" y="1024956"/>
                    <a:pt x="4545786" y="819018"/>
                  </a:cubicBezTo>
                  <a:cubicBezTo>
                    <a:pt x="4959211" y="823057"/>
                    <a:pt x="4896419" y="793281"/>
                    <a:pt x="4897876" y="884198"/>
                  </a:cubicBezTo>
                  <a:close/>
                  <a:moveTo>
                    <a:pt x="4593564" y="397915"/>
                  </a:moveTo>
                  <a:cubicBezTo>
                    <a:pt x="4683381" y="399107"/>
                    <a:pt x="4769996" y="399306"/>
                    <a:pt x="4858752" y="397165"/>
                  </a:cubicBezTo>
                  <a:cubicBezTo>
                    <a:pt x="4902601" y="396061"/>
                    <a:pt x="4889023" y="336354"/>
                    <a:pt x="4896485" y="798247"/>
                  </a:cubicBezTo>
                  <a:cubicBezTo>
                    <a:pt x="4739130" y="800499"/>
                    <a:pt x="4800884" y="801051"/>
                    <a:pt x="4545587" y="798556"/>
                  </a:cubicBezTo>
                  <a:cubicBezTo>
                    <a:pt x="4541790" y="330174"/>
                    <a:pt x="4520506" y="396966"/>
                    <a:pt x="4593564" y="397915"/>
                  </a:cubicBezTo>
                  <a:close/>
                  <a:moveTo>
                    <a:pt x="4546669" y="2065396"/>
                  </a:moveTo>
                  <a:cubicBezTo>
                    <a:pt x="4460142" y="2066014"/>
                    <a:pt x="4347916" y="2065396"/>
                    <a:pt x="4199613" y="2065396"/>
                  </a:cubicBezTo>
                  <a:cubicBezTo>
                    <a:pt x="4199370" y="2050739"/>
                    <a:pt x="4193431" y="1707465"/>
                    <a:pt x="4192327" y="1661245"/>
                  </a:cubicBezTo>
                  <a:cubicBezTo>
                    <a:pt x="4193938" y="1661245"/>
                    <a:pt x="4537771" y="1662812"/>
                    <a:pt x="4540200" y="1662834"/>
                  </a:cubicBezTo>
                  <a:cubicBezTo>
                    <a:pt x="4542010" y="1809816"/>
                    <a:pt x="4545123" y="1968563"/>
                    <a:pt x="4546669" y="2065396"/>
                  </a:cubicBezTo>
                  <a:close/>
                  <a:moveTo>
                    <a:pt x="4536822" y="1335761"/>
                  </a:moveTo>
                  <a:cubicBezTo>
                    <a:pt x="4536049" y="1704022"/>
                    <a:pt x="4576078" y="1642086"/>
                    <a:pt x="4461313" y="1642086"/>
                  </a:cubicBezTo>
                  <a:cubicBezTo>
                    <a:pt x="4161262" y="1642086"/>
                    <a:pt x="4191863" y="1642064"/>
                    <a:pt x="4191730" y="1636700"/>
                  </a:cubicBezTo>
                  <a:cubicBezTo>
                    <a:pt x="4189964" y="1563485"/>
                    <a:pt x="4178638" y="1239392"/>
                    <a:pt x="4196632" y="1239392"/>
                  </a:cubicBezTo>
                  <a:cubicBezTo>
                    <a:pt x="4605818" y="1239392"/>
                    <a:pt x="4537087" y="1209263"/>
                    <a:pt x="4536822" y="1335761"/>
                  </a:cubicBezTo>
                  <a:close/>
                  <a:moveTo>
                    <a:pt x="4528587" y="884198"/>
                  </a:moveTo>
                  <a:cubicBezTo>
                    <a:pt x="4534747" y="1277092"/>
                    <a:pt x="4561042" y="1217959"/>
                    <a:pt x="4461313" y="1218003"/>
                  </a:cubicBezTo>
                  <a:cubicBezTo>
                    <a:pt x="4145630" y="1218003"/>
                    <a:pt x="4185659" y="1233830"/>
                    <a:pt x="4184886" y="1185093"/>
                  </a:cubicBezTo>
                  <a:cubicBezTo>
                    <a:pt x="4184709" y="1173306"/>
                    <a:pt x="4179499" y="835109"/>
                    <a:pt x="4179212" y="816369"/>
                  </a:cubicBezTo>
                  <a:cubicBezTo>
                    <a:pt x="4598554" y="815486"/>
                    <a:pt x="4527284" y="802000"/>
                    <a:pt x="4528587" y="884198"/>
                  </a:cubicBezTo>
                  <a:close/>
                  <a:moveTo>
                    <a:pt x="4196632" y="398158"/>
                  </a:moveTo>
                  <a:cubicBezTo>
                    <a:pt x="4572236" y="398158"/>
                    <a:pt x="4521830" y="382530"/>
                    <a:pt x="4522912" y="431421"/>
                  </a:cubicBezTo>
                  <a:cubicBezTo>
                    <a:pt x="4532892" y="870293"/>
                    <a:pt x="4541193" y="798181"/>
                    <a:pt x="4461313" y="798181"/>
                  </a:cubicBezTo>
                  <a:cubicBezTo>
                    <a:pt x="4329326" y="798181"/>
                    <a:pt x="4329193" y="795864"/>
                    <a:pt x="4196632" y="795864"/>
                  </a:cubicBezTo>
                  <a:cubicBezTo>
                    <a:pt x="4173030" y="795864"/>
                    <a:pt x="4179057" y="807385"/>
                    <a:pt x="4178042" y="733221"/>
                  </a:cubicBezTo>
                  <a:cubicBezTo>
                    <a:pt x="4172809" y="346574"/>
                    <a:pt x="4162741" y="398158"/>
                    <a:pt x="4196632" y="398158"/>
                  </a:cubicBezTo>
                  <a:close/>
                  <a:moveTo>
                    <a:pt x="4167598" y="1239436"/>
                  </a:moveTo>
                  <a:cubicBezTo>
                    <a:pt x="4169122" y="1350153"/>
                    <a:pt x="4169144" y="1453166"/>
                    <a:pt x="4173736" y="1640783"/>
                  </a:cubicBezTo>
                  <a:cubicBezTo>
                    <a:pt x="3804822" y="1641446"/>
                    <a:pt x="3824472" y="1645794"/>
                    <a:pt x="3824251" y="1637561"/>
                  </a:cubicBezTo>
                  <a:cubicBezTo>
                    <a:pt x="3823412" y="1601958"/>
                    <a:pt x="3816700" y="1242306"/>
                    <a:pt x="3816678" y="1240694"/>
                  </a:cubicBezTo>
                  <a:cubicBezTo>
                    <a:pt x="4001654" y="1242261"/>
                    <a:pt x="4055438" y="1239679"/>
                    <a:pt x="4167598" y="1239436"/>
                  </a:cubicBezTo>
                  <a:close/>
                  <a:moveTo>
                    <a:pt x="4167311" y="1218930"/>
                  </a:moveTo>
                  <a:cubicBezTo>
                    <a:pt x="3762828" y="1219791"/>
                    <a:pt x="3816568" y="1235154"/>
                    <a:pt x="3815773" y="1185093"/>
                  </a:cubicBezTo>
                  <a:cubicBezTo>
                    <a:pt x="3813411" y="1034315"/>
                    <a:pt x="3814051" y="1034226"/>
                    <a:pt x="3811688" y="883845"/>
                  </a:cubicBezTo>
                  <a:cubicBezTo>
                    <a:pt x="3810364" y="799925"/>
                    <a:pt x="3741765" y="818797"/>
                    <a:pt x="4161107" y="816457"/>
                  </a:cubicBezTo>
                  <a:cubicBezTo>
                    <a:pt x="4161129" y="818135"/>
                    <a:pt x="4166759" y="1180612"/>
                    <a:pt x="4167311" y="1218930"/>
                  </a:cubicBezTo>
                  <a:close/>
                  <a:moveTo>
                    <a:pt x="4154285" y="398048"/>
                  </a:moveTo>
                  <a:cubicBezTo>
                    <a:pt x="4158745" y="623012"/>
                    <a:pt x="4158392" y="630208"/>
                    <a:pt x="4160820" y="795952"/>
                  </a:cubicBezTo>
                  <a:cubicBezTo>
                    <a:pt x="3755100" y="798093"/>
                    <a:pt x="3810894" y="824779"/>
                    <a:pt x="3808796" y="733133"/>
                  </a:cubicBezTo>
                  <a:cubicBezTo>
                    <a:pt x="3805506" y="589638"/>
                    <a:pt x="3804668" y="507352"/>
                    <a:pt x="3804358" y="432150"/>
                  </a:cubicBezTo>
                  <a:cubicBezTo>
                    <a:pt x="3804138" y="380919"/>
                    <a:pt x="3752606" y="396061"/>
                    <a:pt x="4154285" y="398048"/>
                  </a:cubicBezTo>
                  <a:close/>
                  <a:moveTo>
                    <a:pt x="3799479" y="1641203"/>
                  </a:moveTo>
                  <a:cubicBezTo>
                    <a:pt x="3583637" y="1636546"/>
                    <a:pt x="3453792" y="1644624"/>
                    <a:pt x="3453703" y="1636877"/>
                  </a:cubicBezTo>
                  <a:cubicBezTo>
                    <a:pt x="3448802" y="1167236"/>
                    <a:pt x="3419547" y="1237494"/>
                    <a:pt x="3534379" y="1239039"/>
                  </a:cubicBezTo>
                  <a:cubicBezTo>
                    <a:pt x="3643316" y="1240496"/>
                    <a:pt x="3672107" y="1239326"/>
                    <a:pt x="3798618" y="1240496"/>
                  </a:cubicBezTo>
                  <a:cubicBezTo>
                    <a:pt x="3806279" y="1693206"/>
                    <a:pt x="3810297" y="1641402"/>
                    <a:pt x="3799479" y="1641203"/>
                  </a:cubicBezTo>
                  <a:close/>
                  <a:moveTo>
                    <a:pt x="3793606" y="884198"/>
                  </a:moveTo>
                  <a:cubicBezTo>
                    <a:pt x="3795968" y="1034646"/>
                    <a:pt x="3795328" y="1034491"/>
                    <a:pt x="3797690" y="1185446"/>
                  </a:cubicBezTo>
                  <a:cubicBezTo>
                    <a:pt x="3798486" y="1235397"/>
                    <a:pt x="3852976" y="1219195"/>
                    <a:pt x="3447919" y="1217739"/>
                  </a:cubicBezTo>
                  <a:cubicBezTo>
                    <a:pt x="3444673" y="1004163"/>
                    <a:pt x="3447742" y="1006371"/>
                    <a:pt x="3443856" y="819702"/>
                  </a:cubicBezTo>
                  <a:cubicBezTo>
                    <a:pt x="3846882" y="817296"/>
                    <a:pt x="3792171" y="791515"/>
                    <a:pt x="3793606" y="884198"/>
                  </a:cubicBezTo>
                  <a:close/>
                  <a:moveTo>
                    <a:pt x="3786055" y="397407"/>
                  </a:moveTo>
                  <a:cubicBezTo>
                    <a:pt x="3787446" y="624624"/>
                    <a:pt x="3789212" y="656828"/>
                    <a:pt x="3792082" y="797563"/>
                  </a:cubicBezTo>
                  <a:cubicBezTo>
                    <a:pt x="3710082" y="795819"/>
                    <a:pt x="3622319" y="795797"/>
                    <a:pt x="3534291" y="797806"/>
                  </a:cubicBezTo>
                  <a:cubicBezTo>
                    <a:pt x="3415529" y="800521"/>
                    <a:pt x="3446527" y="865635"/>
                    <a:pt x="3435201" y="431929"/>
                  </a:cubicBezTo>
                  <a:cubicBezTo>
                    <a:pt x="3433612" y="371605"/>
                    <a:pt x="3389719" y="405619"/>
                    <a:pt x="3786055" y="397407"/>
                  </a:cubicBezTo>
                  <a:close/>
                  <a:moveTo>
                    <a:pt x="3402017" y="1640386"/>
                  </a:moveTo>
                  <a:cubicBezTo>
                    <a:pt x="3142701" y="1640430"/>
                    <a:pt x="3119254" y="1640386"/>
                    <a:pt x="3086290" y="1640541"/>
                  </a:cubicBezTo>
                  <a:cubicBezTo>
                    <a:pt x="3080152" y="1423522"/>
                    <a:pt x="3082934" y="1341015"/>
                    <a:pt x="3081941" y="1240187"/>
                  </a:cubicBezTo>
                  <a:cubicBezTo>
                    <a:pt x="3272812" y="1239613"/>
                    <a:pt x="3321407" y="1237935"/>
                    <a:pt x="3430123" y="1238178"/>
                  </a:cubicBezTo>
                  <a:cubicBezTo>
                    <a:pt x="3437056" y="1712343"/>
                    <a:pt x="3450458" y="1640386"/>
                    <a:pt x="3402017" y="1640386"/>
                  </a:cubicBezTo>
                  <a:close/>
                  <a:moveTo>
                    <a:pt x="3426944" y="884154"/>
                  </a:moveTo>
                  <a:cubicBezTo>
                    <a:pt x="3432971" y="1270029"/>
                    <a:pt x="3436437" y="1217650"/>
                    <a:pt x="3402039" y="1217650"/>
                  </a:cubicBezTo>
                  <a:cubicBezTo>
                    <a:pt x="3032617" y="1217650"/>
                    <a:pt x="3082029" y="1235529"/>
                    <a:pt x="3081256" y="1185093"/>
                  </a:cubicBezTo>
                  <a:cubicBezTo>
                    <a:pt x="3074478" y="752292"/>
                    <a:pt x="3053658" y="818047"/>
                    <a:pt x="3137138" y="818047"/>
                  </a:cubicBezTo>
                  <a:cubicBezTo>
                    <a:pt x="3269434" y="818047"/>
                    <a:pt x="3269478" y="819834"/>
                    <a:pt x="3402039" y="819834"/>
                  </a:cubicBezTo>
                  <a:cubicBezTo>
                    <a:pt x="3431779" y="819812"/>
                    <a:pt x="3425685" y="806878"/>
                    <a:pt x="3426944" y="884154"/>
                  </a:cubicBezTo>
                  <a:close/>
                  <a:moveTo>
                    <a:pt x="3137116" y="396127"/>
                  </a:moveTo>
                  <a:cubicBezTo>
                    <a:pt x="3147669" y="396127"/>
                    <a:pt x="3399897" y="396282"/>
                    <a:pt x="3416191" y="396304"/>
                  </a:cubicBezTo>
                  <a:cubicBezTo>
                    <a:pt x="3417560" y="453185"/>
                    <a:pt x="3412151" y="229854"/>
                    <a:pt x="3425288" y="799307"/>
                  </a:cubicBezTo>
                  <a:cubicBezTo>
                    <a:pt x="3277956" y="799726"/>
                    <a:pt x="3216930" y="796504"/>
                    <a:pt x="3074059" y="797806"/>
                  </a:cubicBezTo>
                  <a:cubicBezTo>
                    <a:pt x="3068539" y="323332"/>
                    <a:pt x="3042883" y="396127"/>
                    <a:pt x="3137116" y="396127"/>
                  </a:cubicBezTo>
                  <a:close/>
                  <a:moveTo>
                    <a:pt x="3063858" y="1240253"/>
                  </a:moveTo>
                  <a:cubicBezTo>
                    <a:pt x="3065183" y="1380569"/>
                    <a:pt x="3061385" y="1349689"/>
                    <a:pt x="3068186" y="1640629"/>
                  </a:cubicBezTo>
                  <a:cubicBezTo>
                    <a:pt x="2660413" y="1643189"/>
                    <a:pt x="2762792" y="1642527"/>
                    <a:pt x="2720335" y="1642925"/>
                  </a:cubicBezTo>
                  <a:cubicBezTo>
                    <a:pt x="2719032" y="1476894"/>
                    <a:pt x="2716228" y="1364654"/>
                    <a:pt x="2714130" y="1239171"/>
                  </a:cubicBezTo>
                  <a:cubicBezTo>
                    <a:pt x="2885263" y="1242416"/>
                    <a:pt x="2928604" y="1240849"/>
                    <a:pt x="3063858" y="1240253"/>
                  </a:cubicBezTo>
                  <a:close/>
                  <a:moveTo>
                    <a:pt x="3057190" y="884198"/>
                  </a:moveTo>
                  <a:cubicBezTo>
                    <a:pt x="3063350" y="1277666"/>
                    <a:pt x="3083332" y="1219460"/>
                    <a:pt x="3004621" y="1220100"/>
                  </a:cubicBezTo>
                  <a:cubicBezTo>
                    <a:pt x="2667257" y="1222837"/>
                    <a:pt x="2713932" y="1226524"/>
                    <a:pt x="2713269" y="1185093"/>
                  </a:cubicBezTo>
                  <a:cubicBezTo>
                    <a:pt x="2707529" y="827692"/>
                    <a:pt x="2707926" y="850228"/>
                    <a:pt x="2707286" y="819150"/>
                  </a:cubicBezTo>
                  <a:cubicBezTo>
                    <a:pt x="3118040" y="825088"/>
                    <a:pt x="3055711" y="789352"/>
                    <a:pt x="3057190" y="884198"/>
                  </a:cubicBezTo>
                  <a:close/>
                  <a:moveTo>
                    <a:pt x="2739962" y="398136"/>
                  </a:moveTo>
                  <a:cubicBezTo>
                    <a:pt x="3098411" y="395002"/>
                    <a:pt x="3048801" y="386526"/>
                    <a:pt x="3050125" y="432547"/>
                  </a:cubicBezTo>
                  <a:cubicBezTo>
                    <a:pt x="3062533" y="856453"/>
                    <a:pt x="3064256" y="797651"/>
                    <a:pt x="3004555" y="798932"/>
                  </a:cubicBezTo>
                  <a:cubicBezTo>
                    <a:pt x="2914451" y="800874"/>
                    <a:pt x="2829271" y="800764"/>
                    <a:pt x="2740007" y="799197"/>
                  </a:cubicBezTo>
                  <a:cubicBezTo>
                    <a:pt x="2698123" y="798468"/>
                    <a:pt x="2707374" y="811844"/>
                    <a:pt x="2705233" y="733089"/>
                  </a:cubicBezTo>
                  <a:cubicBezTo>
                    <a:pt x="2694723" y="346398"/>
                    <a:pt x="2689822" y="398599"/>
                    <a:pt x="2739962" y="398136"/>
                  </a:cubicBezTo>
                  <a:close/>
                  <a:moveTo>
                    <a:pt x="2702186" y="1636126"/>
                  </a:moveTo>
                  <a:cubicBezTo>
                    <a:pt x="2702296" y="1648553"/>
                    <a:pt x="2729784" y="1641931"/>
                    <a:pt x="2351729" y="1641711"/>
                  </a:cubicBezTo>
                  <a:cubicBezTo>
                    <a:pt x="2351376" y="1568760"/>
                    <a:pt x="2347049" y="1241136"/>
                    <a:pt x="2347004" y="1238619"/>
                  </a:cubicBezTo>
                  <a:cubicBezTo>
                    <a:pt x="2532157" y="1238619"/>
                    <a:pt x="2618286" y="1237714"/>
                    <a:pt x="2696048" y="1238906"/>
                  </a:cubicBezTo>
                  <a:cubicBezTo>
                    <a:pt x="2698256" y="1371475"/>
                    <a:pt x="2701082" y="1484443"/>
                    <a:pt x="2702186" y="1636126"/>
                  </a:cubicBezTo>
                  <a:close/>
                  <a:moveTo>
                    <a:pt x="2695717" y="1218379"/>
                  </a:moveTo>
                  <a:cubicBezTo>
                    <a:pt x="2297128" y="1212331"/>
                    <a:pt x="2347049" y="1238068"/>
                    <a:pt x="2346210" y="1185049"/>
                  </a:cubicBezTo>
                  <a:cubicBezTo>
                    <a:pt x="2341176" y="865988"/>
                    <a:pt x="2341087" y="856784"/>
                    <a:pt x="2340204" y="816303"/>
                  </a:cubicBezTo>
                  <a:cubicBezTo>
                    <a:pt x="2342677" y="816303"/>
                    <a:pt x="2687481" y="818907"/>
                    <a:pt x="2689203" y="818929"/>
                  </a:cubicBezTo>
                  <a:cubicBezTo>
                    <a:pt x="2690109" y="863097"/>
                    <a:pt x="2690219" y="876076"/>
                    <a:pt x="2695717" y="1218379"/>
                  </a:cubicBezTo>
                  <a:close/>
                  <a:moveTo>
                    <a:pt x="2342633" y="399041"/>
                  </a:moveTo>
                  <a:cubicBezTo>
                    <a:pt x="2734929" y="399041"/>
                    <a:pt x="2681719" y="385577"/>
                    <a:pt x="2682116" y="432304"/>
                  </a:cubicBezTo>
                  <a:cubicBezTo>
                    <a:pt x="2685251" y="863781"/>
                    <a:pt x="2716758" y="798049"/>
                    <a:pt x="2607490" y="798049"/>
                  </a:cubicBezTo>
                  <a:cubicBezTo>
                    <a:pt x="2477600" y="798049"/>
                    <a:pt x="2474267" y="795819"/>
                    <a:pt x="2342611" y="795819"/>
                  </a:cubicBezTo>
                  <a:cubicBezTo>
                    <a:pt x="2338614" y="795797"/>
                    <a:pt x="2321658" y="399041"/>
                    <a:pt x="2342633" y="399041"/>
                  </a:cubicBezTo>
                  <a:close/>
                  <a:moveTo>
                    <a:pt x="2333581" y="1637009"/>
                  </a:moveTo>
                  <a:cubicBezTo>
                    <a:pt x="2333625" y="1644028"/>
                    <a:pt x="2052253" y="1643521"/>
                    <a:pt x="1984780" y="1642593"/>
                  </a:cubicBezTo>
                  <a:cubicBezTo>
                    <a:pt x="1977913" y="1248486"/>
                    <a:pt x="1979039" y="1354964"/>
                    <a:pt x="1976876" y="1240407"/>
                  </a:cubicBezTo>
                  <a:cubicBezTo>
                    <a:pt x="2140038" y="1242946"/>
                    <a:pt x="2198414" y="1238796"/>
                    <a:pt x="2328944" y="1238619"/>
                  </a:cubicBezTo>
                  <a:cubicBezTo>
                    <a:pt x="2328944" y="1240209"/>
                    <a:pt x="2333360" y="1581254"/>
                    <a:pt x="2333581" y="1637009"/>
                  </a:cubicBezTo>
                  <a:close/>
                  <a:moveTo>
                    <a:pt x="2328635" y="1218114"/>
                  </a:moveTo>
                  <a:cubicBezTo>
                    <a:pt x="1925785" y="1218710"/>
                    <a:pt x="1976721" y="1236589"/>
                    <a:pt x="1975926" y="1185093"/>
                  </a:cubicBezTo>
                  <a:cubicBezTo>
                    <a:pt x="1973961" y="1058705"/>
                    <a:pt x="1973895" y="1032063"/>
                    <a:pt x="1971555" y="883845"/>
                  </a:cubicBezTo>
                  <a:cubicBezTo>
                    <a:pt x="1970230" y="796614"/>
                    <a:pt x="1909094" y="816457"/>
                    <a:pt x="2322122" y="816303"/>
                  </a:cubicBezTo>
                  <a:cubicBezTo>
                    <a:pt x="2323226" y="866386"/>
                    <a:pt x="2328613" y="1216458"/>
                    <a:pt x="2328635" y="1218114"/>
                  </a:cubicBezTo>
                  <a:close/>
                  <a:moveTo>
                    <a:pt x="2314836" y="398975"/>
                  </a:moveTo>
                  <a:cubicBezTo>
                    <a:pt x="2316116" y="669343"/>
                    <a:pt x="2319008" y="691460"/>
                    <a:pt x="2321614" y="795819"/>
                  </a:cubicBezTo>
                  <a:cubicBezTo>
                    <a:pt x="2067995" y="795930"/>
                    <a:pt x="2017832" y="796173"/>
                    <a:pt x="1970208" y="797342"/>
                  </a:cubicBezTo>
                  <a:cubicBezTo>
                    <a:pt x="1965373" y="480953"/>
                    <a:pt x="1966521" y="545648"/>
                    <a:pt x="1963099" y="396348"/>
                  </a:cubicBezTo>
                  <a:cubicBezTo>
                    <a:pt x="2135048" y="391713"/>
                    <a:pt x="2202366" y="398401"/>
                    <a:pt x="2314836" y="398975"/>
                  </a:cubicBezTo>
                  <a:close/>
                  <a:moveTo>
                    <a:pt x="1960979" y="1336070"/>
                  </a:moveTo>
                  <a:cubicBezTo>
                    <a:pt x="1970230" y="1690337"/>
                    <a:pt x="1973718" y="1642439"/>
                    <a:pt x="1945612" y="1641953"/>
                  </a:cubicBezTo>
                  <a:cubicBezTo>
                    <a:pt x="1617323" y="1635795"/>
                    <a:pt x="1616395" y="1647339"/>
                    <a:pt x="1616219" y="1636833"/>
                  </a:cubicBezTo>
                  <a:cubicBezTo>
                    <a:pt x="1608403" y="1168914"/>
                    <a:pt x="1581511" y="1239260"/>
                    <a:pt x="1680733" y="1238862"/>
                  </a:cubicBezTo>
                  <a:cubicBezTo>
                    <a:pt x="1802321" y="1238377"/>
                    <a:pt x="1859262" y="1238222"/>
                    <a:pt x="1945281" y="1239833"/>
                  </a:cubicBezTo>
                  <a:cubicBezTo>
                    <a:pt x="1963518" y="1240187"/>
                    <a:pt x="1958087" y="1225089"/>
                    <a:pt x="1960979" y="1336070"/>
                  </a:cubicBezTo>
                  <a:close/>
                  <a:moveTo>
                    <a:pt x="1953472" y="884198"/>
                  </a:moveTo>
                  <a:cubicBezTo>
                    <a:pt x="1959345" y="1259699"/>
                    <a:pt x="1963032" y="1219637"/>
                    <a:pt x="1945612" y="1219306"/>
                  </a:cubicBezTo>
                  <a:cubicBezTo>
                    <a:pt x="1559234" y="1212044"/>
                    <a:pt x="1607255" y="1237714"/>
                    <a:pt x="1606438" y="1185137"/>
                  </a:cubicBezTo>
                  <a:cubicBezTo>
                    <a:pt x="1604098" y="1035749"/>
                    <a:pt x="1607674" y="1036191"/>
                    <a:pt x="1605290" y="883801"/>
                  </a:cubicBezTo>
                  <a:cubicBezTo>
                    <a:pt x="1603788" y="788778"/>
                    <a:pt x="1550821" y="829326"/>
                    <a:pt x="1945678" y="818532"/>
                  </a:cubicBezTo>
                  <a:cubicBezTo>
                    <a:pt x="1955238" y="818267"/>
                    <a:pt x="1952324" y="808467"/>
                    <a:pt x="1953472" y="884198"/>
                  </a:cubicBezTo>
                  <a:close/>
                  <a:moveTo>
                    <a:pt x="1945016" y="396856"/>
                  </a:moveTo>
                  <a:cubicBezTo>
                    <a:pt x="1955106" y="842459"/>
                    <a:pt x="1954223" y="797762"/>
                    <a:pt x="1945215" y="797983"/>
                  </a:cubicBezTo>
                  <a:cubicBezTo>
                    <a:pt x="1858092" y="800499"/>
                    <a:pt x="1842813" y="799594"/>
                    <a:pt x="1680667" y="800035"/>
                  </a:cubicBezTo>
                  <a:cubicBezTo>
                    <a:pt x="1578994" y="800300"/>
                    <a:pt x="1607674" y="867026"/>
                    <a:pt x="1596348" y="431885"/>
                  </a:cubicBezTo>
                  <a:cubicBezTo>
                    <a:pt x="1594825" y="371560"/>
                    <a:pt x="1553339" y="408091"/>
                    <a:pt x="1945016" y="396856"/>
                  </a:cubicBezTo>
                  <a:close/>
                  <a:moveTo>
                    <a:pt x="1598158" y="1637230"/>
                  </a:moveTo>
                  <a:cubicBezTo>
                    <a:pt x="1598291" y="1645485"/>
                    <a:pt x="1247614" y="1639570"/>
                    <a:pt x="1247503" y="1636568"/>
                  </a:cubicBezTo>
                  <a:cubicBezTo>
                    <a:pt x="1230746" y="1172688"/>
                    <a:pt x="1236376" y="1238112"/>
                    <a:pt x="1283536" y="1238112"/>
                  </a:cubicBezTo>
                  <a:cubicBezTo>
                    <a:pt x="1409893" y="1238112"/>
                    <a:pt x="1413315" y="1239127"/>
                    <a:pt x="1548327" y="1239127"/>
                  </a:cubicBezTo>
                  <a:cubicBezTo>
                    <a:pt x="1601779" y="1239127"/>
                    <a:pt x="1589945" y="1174653"/>
                    <a:pt x="1598158" y="1637230"/>
                  </a:cubicBezTo>
                  <a:close/>
                  <a:moveTo>
                    <a:pt x="1587229" y="884154"/>
                  </a:moveTo>
                  <a:cubicBezTo>
                    <a:pt x="1593345" y="1273472"/>
                    <a:pt x="1598158" y="1218644"/>
                    <a:pt x="1548327" y="1218644"/>
                  </a:cubicBezTo>
                  <a:cubicBezTo>
                    <a:pt x="1192527" y="1218644"/>
                    <a:pt x="1241122" y="1226656"/>
                    <a:pt x="1240482" y="1185093"/>
                  </a:cubicBezTo>
                  <a:cubicBezTo>
                    <a:pt x="1233792" y="758075"/>
                    <a:pt x="1215886" y="819238"/>
                    <a:pt x="1283536" y="819238"/>
                  </a:cubicBezTo>
                  <a:cubicBezTo>
                    <a:pt x="1644612" y="819238"/>
                    <a:pt x="1586015" y="806193"/>
                    <a:pt x="1587229" y="884154"/>
                  </a:cubicBezTo>
                  <a:close/>
                  <a:moveTo>
                    <a:pt x="1283536" y="397121"/>
                  </a:moveTo>
                  <a:cubicBezTo>
                    <a:pt x="1554332" y="397187"/>
                    <a:pt x="1555061" y="397187"/>
                    <a:pt x="1577382" y="397231"/>
                  </a:cubicBezTo>
                  <a:cubicBezTo>
                    <a:pt x="1579502" y="485279"/>
                    <a:pt x="1585706" y="798512"/>
                    <a:pt x="1585750" y="800256"/>
                  </a:cubicBezTo>
                  <a:cubicBezTo>
                    <a:pt x="1471735" y="800366"/>
                    <a:pt x="1575329" y="800366"/>
                    <a:pt x="1232887" y="798645"/>
                  </a:cubicBezTo>
                  <a:cubicBezTo>
                    <a:pt x="1225402" y="324303"/>
                    <a:pt x="1210477" y="397121"/>
                    <a:pt x="1283536" y="397121"/>
                  </a:cubicBezTo>
                  <a:close/>
                  <a:moveTo>
                    <a:pt x="1223923" y="1335894"/>
                  </a:moveTo>
                  <a:cubicBezTo>
                    <a:pt x="1224453" y="1438289"/>
                    <a:pt x="1225734" y="1536270"/>
                    <a:pt x="1229377" y="1637362"/>
                  </a:cubicBezTo>
                  <a:cubicBezTo>
                    <a:pt x="1229465" y="1639724"/>
                    <a:pt x="879671" y="1653520"/>
                    <a:pt x="879671" y="1637451"/>
                  </a:cubicBezTo>
                  <a:cubicBezTo>
                    <a:pt x="879671" y="1205444"/>
                    <a:pt x="859204" y="1239922"/>
                    <a:pt x="886383" y="1240098"/>
                  </a:cubicBezTo>
                  <a:cubicBezTo>
                    <a:pt x="1290888" y="1242857"/>
                    <a:pt x="1223239" y="1204164"/>
                    <a:pt x="1223923" y="1335894"/>
                  </a:cubicBezTo>
                  <a:close/>
                  <a:moveTo>
                    <a:pt x="1216151" y="884242"/>
                  </a:moveTo>
                  <a:cubicBezTo>
                    <a:pt x="1222311" y="1279255"/>
                    <a:pt x="1245317" y="1217032"/>
                    <a:pt x="1151041" y="1218820"/>
                  </a:cubicBezTo>
                  <a:cubicBezTo>
                    <a:pt x="821670" y="1224581"/>
                    <a:pt x="872164" y="1226766"/>
                    <a:pt x="871524" y="1185137"/>
                  </a:cubicBezTo>
                  <a:cubicBezTo>
                    <a:pt x="865077" y="773261"/>
                    <a:pt x="861390" y="818797"/>
                    <a:pt x="886581" y="818400"/>
                  </a:cubicBezTo>
                  <a:cubicBezTo>
                    <a:pt x="1282587" y="811999"/>
                    <a:pt x="1214959" y="808732"/>
                    <a:pt x="1216151" y="884242"/>
                  </a:cubicBezTo>
                  <a:close/>
                  <a:moveTo>
                    <a:pt x="886493" y="396193"/>
                  </a:moveTo>
                  <a:cubicBezTo>
                    <a:pt x="1258962" y="393942"/>
                    <a:pt x="1207982" y="385731"/>
                    <a:pt x="1208887" y="435593"/>
                  </a:cubicBezTo>
                  <a:cubicBezTo>
                    <a:pt x="1210764" y="538011"/>
                    <a:pt x="1211868" y="612704"/>
                    <a:pt x="1214805" y="798512"/>
                  </a:cubicBezTo>
                  <a:cubicBezTo>
                    <a:pt x="1130331" y="797872"/>
                    <a:pt x="1062770" y="795223"/>
                    <a:pt x="866976" y="798203"/>
                  </a:cubicBezTo>
                  <a:cubicBezTo>
                    <a:pt x="861500" y="341144"/>
                    <a:pt x="846553" y="396414"/>
                    <a:pt x="886493" y="396193"/>
                  </a:cubicBezTo>
                  <a:close/>
                  <a:moveTo>
                    <a:pt x="861588" y="1637451"/>
                  </a:moveTo>
                  <a:cubicBezTo>
                    <a:pt x="861588" y="1647449"/>
                    <a:pt x="892101" y="1643167"/>
                    <a:pt x="511838" y="1642814"/>
                  </a:cubicBezTo>
                  <a:cubicBezTo>
                    <a:pt x="512368" y="1461244"/>
                    <a:pt x="507467" y="1343266"/>
                    <a:pt x="505480" y="1240297"/>
                  </a:cubicBezTo>
                  <a:cubicBezTo>
                    <a:pt x="615675" y="1240253"/>
                    <a:pt x="720593" y="1239171"/>
                    <a:pt x="854435" y="1239922"/>
                  </a:cubicBezTo>
                  <a:cubicBezTo>
                    <a:pt x="856554" y="1346312"/>
                    <a:pt x="861588" y="1445021"/>
                    <a:pt x="861588" y="1637451"/>
                  </a:cubicBezTo>
                  <a:close/>
                  <a:moveTo>
                    <a:pt x="853441" y="1185490"/>
                  </a:moveTo>
                  <a:cubicBezTo>
                    <a:pt x="854148" y="1230033"/>
                    <a:pt x="911288" y="1219593"/>
                    <a:pt x="505060" y="1219791"/>
                  </a:cubicBezTo>
                  <a:cubicBezTo>
                    <a:pt x="500667" y="971672"/>
                    <a:pt x="499011" y="942404"/>
                    <a:pt x="497730" y="819305"/>
                  </a:cubicBezTo>
                  <a:cubicBezTo>
                    <a:pt x="747375" y="819481"/>
                    <a:pt x="788508" y="819724"/>
                    <a:pt x="849136" y="818951"/>
                  </a:cubicBezTo>
                  <a:cubicBezTo>
                    <a:pt x="852227" y="1048993"/>
                    <a:pt x="851852" y="1083603"/>
                    <a:pt x="853441" y="1185490"/>
                  </a:cubicBezTo>
                  <a:close/>
                  <a:moveTo>
                    <a:pt x="841165" y="396414"/>
                  </a:moveTo>
                  <a:cubicBezTo>
                    <a:pt x="847612" y="598865"/>
                    <a:pt x="845625" y="537459"/>
                    <a:pt x="848871" y="798468"/>
                  </a:cubicBezTo>
                  <a:cubicBezTo>
                    <a:pt x="795065" y="799130"/>
                    <a:pt x="774774" y="798998"/>
                    <a:pt x="497553" y="798821"/>
                  </a:cubicBezTo>
                  <a:cubicBezTo>
                    <a:pt x="496538" y="672897"/>
                    <a:pt x="498724" y="706403"/>
                    <a:pt x="492409" y="398599"/>
                  </a:cubicBezTo>
                  <a:cubicBezTo>
                    <a:pt x="605276" y="398533"/>
                    <a:pt x="514863" y="397739"/>
                    <a:pt x="841165" y="396414"/>
                  </a:cubicBezTo>
                  <a:close/>
                  <a:moveTo>
                    <a:pt x="224726" y="396613"/>
                  </a:moveTo>
                  <a:cubicBezTo>
                    <a:pt x="354549" y="396613"/>
                    <a:pt x="353798" y="398423"/>
                    <a:pt x="474304" y="398555"/>
                  </a:cubicBezTo>
                  <a:cubicBezTo>
                    <a:pt x="480796" y="716556"/>
                    <a:pt x="478433" y="676318"/>
                    <a:pt x="479471" y="798777"/>
                  </a:cubicBezTo>
                  <a:cubicBezTo>
                    <a:pt x="230753" y="798601"/>
                    <a:pt x="191564" y="798446"/>
                    <a:pt x="130604" y="798910"/>
                  </a:cubicBezTo>
                  <a:cubicBezTo>
                    <a:pt x="125769" y="313531"/>
                    <a:pt x="91569" y="396613"/>
                    <a:pt x="224726" y="396613"/>
                  </a:cubicBezTo>
                  <a:close/>
                  <a:moveTo>
                    <a:pt x="224726" y="819106"/>
                  </a:moveTo>
                  <a:cubicBezTo>
                    <a:pt x="528375" y="819305"/>
                    <a:pt x="479162" y="797607"/>
                    <a:pt x="480509" y="884242"/>
                  </a:cubicBezTo>
                  <a:cubicBezTo>
                    <a:pt x="482893" y="1037493"/>
                    <a:pt x="484041" y="1034911"/>
                    <a:pt x="486404" y="1185446"/>
                  </a:cubicBezTo>
                  <a:cubicBezTo>
                    <a:pt x="487176" y="1234823"/>
                    <a:pt x="541910" y="1219372"/>
                    <a:pt x="136168" y="1219173"/>
                  </a:cubicBezTo>
                  <a:cubicBezTo>
                    <a:pt x="128087" y="745427"/>
                    <a:pt x="105037" y="819106"/>
                    <a:pt x="224726" y="819106"/>
                  </a:cubicBezTo>
                  <a:close/>
                  <a:moveTo>
                    <a:pt x="142880" y="1636391"/>
                  </a:moveTo>
                  <a:cubicBezTo>
                    <a:pt x="141401" y="1165603"/>
                    <a:pt x="101747" y="1239657"/>
                    <a:pt x="224726" y="1239723"/>
                  </a:cubicBezTo>
                  <a:cubicBezTo>
                    <a:pt x="339778" y="1239723"/>
                    <a:pt x="358303" y="1240297"/>
                    <a:pt x="487353" y="1240297"/>
                  </a:cubicBezTo>
                  <a:cubicBezTo>
                    <a:pt x="489671" y="1362028"/>
                    <a:pt x="494242" y="1455815"/>
                    <a:pt x="493690" y="1642814"/>
                  </a:cubicBezTo>
                  <a:cubicBezTo>
                    <a:pt x="491482" y="1642814"/>
                    <a:pt x="142902" y="1642814"/>
                    <a:pt x="142880" y="1636391"/>
                  </a:cubicBezTo>
                  <a:close/>
                  <a:moveTo>
                    <a:pt x="146898" y="1937948"/>
                  </a:moveTo>
                  <a:cubicBezTo>
                    <a:pt x="145353" y="1855816"/>
                    <a:pt x="143344" y="1744393"/>
                    <a:pt x="142990" y="1662062"/>
                  </a:cubicBezTo>
                  <a:cubicBezTo>
                    <a:pt x="344371" y="1661245"/>
                    <a:pt x="327105" y="1663298"/>
                    <a:pt x="493668" y="1663298"/>
                  </a:cubicBezTo>
                  <a:cubicBezTo>
                    <a:pt x="493138" y="2085416"/>
                    <a:pt x="509940" y="2062195"/>
                    <a:pt x="489362" y="2062195"/>
                  </a:cubicBezTo>
                  <a:cubicBezTo>
                    <a:pt x="77416" y="2062195"/>
                    <a:pt x="149813" y="2094554"/>
                    <a:pt x="146898" y="1937948"/>
                  </a:cubicBezTo>
                  <a:close/>
                  <a:moveTo>
                    <a:pt x="149481" y="2088528"/>
                  </a:moveTo>
                  <a:cubicBezTo>
                    <a:pt x="149349" y="2080560"/>
                    <a:pt x="499629" y="2080140"/>
                    <a:pt x="499761" y="2088881"/>
                  </a:cubicBezTo>
                  <a:cubicBezTo>
                    <a:pt x="506694" y="2531019"/>
                    <a:pt x="520162" y="2483143"/>
                    <a:pt x="489340" y="2483143"/>
                  </a:cubicBezTo>
                  <a:cubicBezTo>
                    <a:pt x="247180" y="2483099"/>
                    <a:pt x="204171" y="2482945"/>
                    <a:pt x="156723" y="2483386"/>
                  </a:cubicBezTo>
                  <a:cubicBezTo>
                    <a:pt x="155509" y="2435025"/>
                    <a:pt x="149680" y="2101021"/>
                    <a:pt x="149481" y="2088528"/>
                  </a:cubicBezTo>
                  <a:close/>
                  <a:moveTo>
                    <a:pt x="164053" y="2841250"/>
                  </a:moveTo>
                  <a:cubicBezTo>
                    <a:pt x="159064" y="2442309"/>
                    <a:pt x="137073" y="2503605"/>
                    <a:pt x="224726" y="2503605"/>
                  </a:cubicBezTo>
                  <a:cubicBezTo>
                    <a:pt x="243073" y="2503605"/>
                    <a:pt x="492828" y="2503649"/>
                    <a:pt x="508416" y="2503671"/>
                  </a:cubicBezTo>
                  <a:cubicBezTo>
                    <a:pt x="509675" y="2609575"/>
                    <a:pt x="508836" y="2557374"/>
                    <a:pt x="514068" y="2908153"/>
                  </a:cubicBezTo>
                  <a:cubicBezTo>
                    <a:pt x="100444" y="2908462"/>
                    <a:pt x="165069" y="2921374"/>
                    <a:pt x="164053" y="2841250"/>
                  </a:cubicBezTo>
                  <a:close/>
                  <a:moveTo>
                    <a:pt x="170942" y="3292902"/>
                  </a:moveTo>
                  <a:cubicBezTo>
                    <a:pt x="166769" y="3030810"/>
                    <a:pt x="165930" y="2980551"/>
                    <a:pt x="165179" y="2926230"/>
                  </a:cubicBezTo>
                  <a:cubicBezTo>
                    <a:pt x="303348" y="2924773"/>
                    <a:pt x="356492" y="2928768"/>
                    <a:pt x="514399" y="2928658"/>
                  </a:cubicBezTo>
                  <a:cubicBezTo>
                    <a:pt x="518307" y="3184812"/>
                    <a:pt x="514797" y="3155521"/>
                    <a:pt x="518285" y="3330778"/>
                  </a:cubicBezTo>
                  <a:cubicBezTo>
                    <a:pt x="111285" y="3332103"/>
                    <a:pt x="171582" y="3334288"/>
                    <a:pt x="170942" y="3292902"/>
                  </a:cubicBezTo>
                  <a:close/>
                  <a:moveTo>
                    <a:pt x="177234" y="3744641"/>
                  </a:moveTo>
                  <a:cubicBezTo>
                    <a:pt x="167167" y="3283587"/>
                    <a:pt x="156679" y="3348547"/>
                    <a:pt x="224748" y="3348547"/>
                  </a:cubicBezTo>
                  <a:cubicBezTo>
                    <a:pt x="354969" y="3348547"/>
                    <a:pt x="357397" y="3351306"/>
                    <a:pt x="489384" y="3351306"/>
                  </a:cubicBezTo>
                  <a:cubicBezTo>
                    <a:pt x="523761" y="3351306"/>
                    <a:pt x="523076" y="3287317"/>
                    <a:pt x="527426" y="3743890"/>
                  </a:cubicBezTo>
                  <a:cubicBezTo>
                    <a:pt x="527514" y="3753933"/>
                    <a:pt x="534359" y="3751329"/>
                    <a:pt x="489384" y="3751329"/>
                  </a:cubicBezTo>
                  <a:cubicBezTo>
                    <a:pt x="140517" y="3751329"/>
                    <a:pt x="177411" y="3752477"/>
                    <a:pt x="177234" y="3744641"/>
                  </a:cubicBezTo>
                  <a:close/>
                  <a:moveTo>
                    <a:pt x="177831" y="3771216"/>
                  </a:moveTo>
                  <a:cubicBezTo>
                    <a:pt x="232012" y="3771172"/>
                    <a:pt x="526013" y="3771879"/>
                    <a:pt x="527669" y="3771879"/>
                  </a:cubicBezTo>
                  <a:cubicBezTo>
                    <a:pt x="532350" y="4236773"/>
                    <a:pt x="554605" y="4173491"/>
                    <a:pt x="489362" y="4173491"/>
                  </a:cubicBezTo>
                  <a:cubicBezTo>
                    <a:pt x="226161" y="4173447"/>
                    <a:pt x="211545" y="4173469"/>
                    <a:pt x="181959" y="4173403"/>
                  </a:cubicBezTo>
                  <a:cubicBezTo>
                    <a:pt x="179884" y="4023265"/>
                    <a:pt x="183218" y="4017393"/>
                    <a:pt x="177831" y="3771216"/>
                  </a:cubicBezTo>
                  <a:close/>
                  <a:moveTo>
                    <a:pt x="191144" y="4595830"/>
                  </a:moveTo>
                  <a:cubicBezTo>
                    <a:pt x="183152" y="4203532"/>
                    <a:pt x="183880" y="4309437"/>
                    <a:pt x="182246" y="4193886"/>
                  </a:cubicBezTo>
                  <a:cubicBezTo>
                    <a:pt x="561582" y="4194857"/>
                    <a:pt x="534469" y="4191723"/>
                    <a:pt x="534535" y="4196822"/>
                  </a:cubicBezTo>
                  <a:cubicBezTo>
                    <a:pt x="541667" y="4653108"/>
                    <a:pt x="561206" y="4593269"/>
                    <a:pt x="489340" y="4593269"/>
                  </a:cubicBezTo>
                  <a:cubicBezTo>
                    <a:pt x="345585" y="4593291"/>
                    <a:pt x="344084" y="4596536"/>
                    <a:pt x="191144" y="4595830"/>
                  </a:cubicBezTo>
                  <a:close/>
                  <a:moveTo>
                    <a:pt x="191586" y="4616335"/>
                  </a:moveTo>
                  <a:cubicBezTo>
                    <a:pt x="312158" y="4616865"/>
                    <a:pt x="329909" y="4614349"/>
                    <a:pt x="541071" y="4613709"/>
                  </a:cubicBezTo>
                  <a:cubicBezTo>
                    <a:pt x="548577" y="5092553"/>
                    <a:pt x="566086" y="5015409"/>
                    <a:pt x="489362" y="5015409"/>
                  </a:cubicBezTo>
                  <a:cubicBezTo>
                    <a:pt x="357000" y="5015409"/>
                    <a:pt x="356867" y="5017904"/>
                    <a:pt x="224726" y="5017904"/>
                  </a:cubicBezTo>
                  <a:cubicBezTo>
                    <a:pt x="184830" y="5017904"/>
                    <a:pt x="201212" y="5069465"/>
                    <a:pt x="191586" y="4616335"/>
                  </a:cubicBezTo>
                  <a:close/>
                  <a:moveTo>
                    <a:pt x="200726" y="5401482"/>
                  </a:moveTo>
                  <a:cubicBezTo>
                    <a:pt x="194147" y="4979872"/>
                    <a:pt x="194081" y="5038387"/>
                    <a:pt x="224726" y="5038387"/>
                  </a:cubicBezTo>
                  <a:cubicBezTo>
                    <a:pt x="603068" y="5038387"/>
                    <a:pt x="548246" y="5011436"/>
                    <a:pt x="549681" y="5100544"/>
                  </a:cubicBezTo>
                  <a:cubicBezTo>
                    <a:pt x="551978" y="5247526"/>
                    <a:pt x="549174" y="5251454"/>
                    <a:pt x="551536" y="5401792"/>
                  </a:cubicBezTo>
                  <a:cubicBezTo>
                    <a:pt x="552220" y="5444988"/>
                    <a:pt x="564585" y="5435827"/>
                    <a:pt x="489384" y="5435827"/>
                  </a:cubicBezTo>
                  <a:cubicBezTo>
                    <a:pt x="154935" y="5435827"/>
                    <a:pt x="201455" y="5448806"/>
                    <a:pt x="200726" y="5401482"/>
                  </a:cubicBezTo>
                  <a:close/>
                  <a:moveTo>
                    <a:pt x="208741" y="5853310"/>
                  </a:moveTo>
                  <a:cubicBezTo>
                    <a:pt x="197701" y="5393293"/>
                    <a:pt x="194390" y="5456863"/>
                    <a:pt x="224726" y="5456863"/>
                  </a:cubicBezTo>
                  <a:cubicBezTo>
                    <a:pt x="620223" y="5456863"/>
                    <a:pt x="552066" y="5430773"/>
                    <a:pt x="553611" y="5552416"/>
                  </a:cubicBezTo>
                  <a:cubicBezTo>
                    <a:pt x="554826" y="5648895"/>
                    <a:pt x="556327" y="5757868"/>
                    <a:pt x="558844" y="5853884"/>
                  </a:cubicBezTo>
                  <a:cubicBezTo>
                    <a:pt x="558999" y="5860064"/>
                    <a:pt x="569398" y="5858254"/>
                    <a:pt x="489384" y="5858254"/>
                  </a:cubicBezTo>
                  <a:cubicBezTo>
                    <a:pt x="185669" y="5858254"/>
                    <a:pt x="209138" y="5870505"/>
                    <a:pt x="208741" y="5853310"/>
                  </a:cubicBezTo>
                  <a:close/>
                  <a:moveTo>
                    <a:pt x="217285" y="6282204"/>
                  </a:moveTo>
                  <a:cubicBezTo>
                    <a:pt x="209933" y="5835895"/>
                    <a:pt x="200969" y="5882402"/>
                    <a:pt x="224726" y="5882402"/>
                  </a:cubicBezTo>
                  <a:cubicBezTo>
                    <a:pt x="626052" y="5882402"/>
                    <a:pt x="559286" y="5835608"/>
                    <a:pt x="561935" y="6004332"/>
                  </a:cubicBezTo>
                  <a:cubicBezTo>
                    <a:pt x="564275" y="6154073"/>
                    <a:pt x="565931" y="6151623"/>
                    <a:pt x="568183" y="6282514"/>
                  </a:cubicBezTo>
                  <a:cubicBezTo>
                    <a:pt x="525306" y="6282337"/>
                    <a:pt x="237929" y="6282204"/>
                    <a:pt x="217285" y="6282204"/>
                  </a:cubicBezTo>
                  <a:close/>
                  <a:moveTo>
                    <a:pt x="224726" y="6302688"/>
                  </a:moveTo>
                  <a:cubicBezTo>
                    <a:pt x="535772" y="6302887"/>
                    <a:pt x="531489" y="6302864"/>
                    <a:pt x="568537" y="6303041"/>
                  </a:cubicBezTo>
                  <a:cubicBezTo>
                    <a:pt x="571584" y="6515866"/>
                    <a:pt x="570612" y="6506242"/>
                    <a:pt x="574078" y="6702313"/>
                  </a:cubicBezTo>
                  <a:cubicBezTo>
                    <a:pt x="485631" y="6701276"/>
                    <a:pt x="357287" y="6702424"/>
                    <a:pt x="224461" y="6702424"/>
                  </a:cubicBezTo>
                  <a:cubicBezTo>
                    <a:pt x="222430" y="6271631"/>
                    <a:pt x="208586" y="6302688"/>
                    <a:pt x="224726" y="6302688"/>
                  </a:cubicBezTo>
                  <a:close/>
                  <a:moveTo>
                    <a:pt x="224726" y="6722885"/>
                  </a:moveTo>
                  <a:cubicBezTo>
                    <a:pt x="628966" y="6722885"/>
                    <a:pt x="574189" y="6709178"/>
                    <a:pt x="575094" y="6757716"/>
                  </a:cubicBezTo>
                  <a:cubicBezTo>
                    <a:pt x="583374" y="7197228"/>
                    <a:pt x="599182" y="7125580"/>
                    <a:pt x="489362" y="7125580"/>
                  </a:cubicBezTo>
                  <a:cubicBezTo>
                    <a:pt x="361968" y="7125580"/>
                    <a:pt x="357949" y="7122953"/>
                    <a:pt x="230776" y="7122864"/>
                  </a:cubicBezTo>
                  <a:cubicBezTo>
                    <a:pt x="220685" y="6692513"/>
                    <a:pt x="226293" y="6722885"/>
                    <a:pt x="224726" y="6722885"/>
                  </a:cubicBezTo>
                  <a:close/>
                  <a:moveTo>
                    <a:pt x="234595" y="7510770"/>
                  </a:moveTo>
                  <a:cubicBezTo>
                    <a:pt x="232299" y="7364185"/>
                    <a:pt x="234794" y="7359638"/>
                    <a:pt x="232431" y="7209345"/>
                  </a:cubicBezTo>
                  <a:cubicBezTo>
                    <a:pt x="231040" y="7118914"/>
                    <a:pt x="172377" y="7144474"/>
                    <a:pt x="578737" y="7146261"/>
                  </a:cubicBezTo>
                  <a:cubicBezTo>
                    <a:pt x="580570" y="7353369"/>
                    <a:pt x="585846" y="7354274"/>
                    <a:pt x="588076" y="7545976"/>
                  </a:cubicBezTo>
                  <a:cubicBezTo>
                    <a:pt x="189665" y="7538824"/>
                    <a:pt x="235545" y="7571470"/>
                    <a:pt x="234595" y="7510770"/>
                  </a:cubicBezTo>
                  <a:close/>
                  <a:moveTo>
                    <a:pt x="241395" y="7962421"/>
                  </a:moveTo>
                  <a:cubicBezTo>
                    <a:pt x="239143" y="7854728"/>
                    <a:pt x="237774" y="7774450"/>
                    <a:pt x="236604" y="7661394"/>
                  </a:cubicBezTo>
                  <a:cubicBezTo>
                    <a:pt x="235368" y="7542488"/>
                    <a:pt x="210860" y="7569660"/>
                    <a:pt x="357199" y="7566900"/>
                  </a:cubicBezTo>
                  <a:cubicBezTo>
                    <a:pt x="452358" y="7565223"/>
                    <a:pt x="532416" y="7565466"/>
                    <a:pt x="588297" y="7566503"/>
                  </a:cubicBezTo>
                  <a:cubicBezTo>
                    <a:pt x="589291" y="7681105"/>
                    <a:pt x="585581" y="7737147"/>
                    <a:pt x="592845" y="7969506"/>
                  </a:cubicBezTo>
                  <a:cubicBezTo>
                    <a:pt x="210044" y="7969506"/>
                    <a:pt x="241484" y="7966283"/>
                    <a:pt x="241395" y="7962421"/>
                  </a:cubicBezTo>
                  <a:close/>
                  <a:moveTo>
                    <a:pt x="241925" y="7987208"/>
                  </a:moveTo>
                  <a:cubicBezTo>
                    <a:pt x="359693" y="7987451"/>
                    <a:pt x="323396" y="7989990"/>
                    <a:pt x="593486" y="7989990"/>
                  </a:cubicBezTo>
                  <a:cubicBezTo>
                    <a:pt x="599403" y="8182795"/>
                    <a:pt x="596025" y="8257709"/>
                    <a:pt x="597747" y="8388997"/>
                  </a:cubicBezTo>
                  <a:cubicBezTo>
                    <a:pt x="245083" y="8390432"/>
                    <a:pt x="363844" y="8391160"/>
                    <a:pt x="249807" y="8391447"/>
                  </a:cubicBezTo>
                  <a:cubicBezTo>
                    <a:pt x="249785" y="8389196"/>
                    <a:pt x="241969" y="7988908"/>
                    <a:pt x="241925" y="7987208"/>
                  </a:cubicBezTo>
                  <a:close/>
                  <a:moveTo>
                    <a:pt x="250183" y="8414469"/>
                  </a:moveTo>
                  <a:cubicBezTo>
                    <a:pt x="250139" y="8411621"/>
                    <a:pt x="220067" y="8411180"/>
                    <a:pt x="598034" y="8409503"/>
                  </a:cubicBezTo>
                  <a:cubicBezTo>
                    <a:pt x="600418" y="8564122"/>
                    <a:pt x="604260" y="8570787"/>
                    <a:pt x="607175" y="8813410"/>
                  </a:cubicBezTo>
                  <a:cubicBezTo>
                    <a:pt x="452248" y="8812859"/>
                    <a:pt x="367752" y="8813587"/>
                    <a:pt x="256232" y="8813676"/>
                  </a:cubicBezTo>
                  <a:cubicBezTo>
                    <a:pt x="253450" y="8682917"/>
                    <a:pt x="252280" y="8545471"/>
                    <a:pt x="250183" y="8414469"/>
                  </a:cubicBezTo>
                  <a:close/>
                  <a:moveTo>
                    <a:pt x="262017" y="9168096"/>
                  </a:moveTo>
                  <a:cubicBezTo>
                    <a:pt x="260361" y="8766020"/>
                    <a:pt x="225631" y="8834490"/>
                    <a:pt x="357066" y="8833960"/>
                  </a:cubicBezTo>
                  <a:cubicBezTo>
                    <a:pt x="446883" y="8833718"/>
                    <a:pt x="506584" y="8833629"/>
                    <a:pt x="607417" y="8833916"/>
                  </a:cubicBezTo>
                  <a:cubicBezTo>
                    <a:pt x="612231" y="9268218"/>
                    <a:pt x="607484" y="8739269"/>
                    <a:pt x="611127" y="9235462"/>
                  </a:cubicBezTo>
                  <a:cubicBezTo>
                    <a:pt x="192778" y="9237647"/>
                    <a:pt x="262348" y="9245836"/>
                    <a:pt x="262017" y="9168096"/>
                  </a:cubicBezTo>
                  <a:close/>
                  <a:moveTo>
                    <a:pt x="268574" y="9620012"/>
                  </a:moveTo>
                  <a:cubicBezTo>
                    <a:pt x="261664" y="9179111"/>
                    <a:pt x="234993" y="9251332"/>
                    <a:pt x="356823" y="9254511"/>
                  </a:cubicBezTo>
                  <a:cubicBezTo>
                    <a:pt x="431957" y="9256563"/>
                    <a:pt x="495368" y="9256563"/>
                    <a:pt x="611303" y="9255990"/>
                  </a:cubicBezTo>
                  <a:cubicBezTo>
                    <a:pt x="613445" y="9473030"/>
                    <a:pt x="618611" y="9460272"/>
                    <a:pt x="620908" y="9654512"/>
                  </a:cubicBezTo>
                  <a:cubicBezTo>
                    <a:pt x="217042" y="9649612"/>
                    <a:pt x="269502" y="9676739"/>
                    <a:pt x="268574" y="9620012"/>
                  </a:cubicBezTo>
                  <a:close/>
                  <a:moveTo>
                    <a:pt x="274933" y="10079500"/>
                  </a:moveTo>
                  <a:cubicBezTo>
                    <a:pt x="274558" y="9968960"/>
                    <a:pt x="274712" y="9993482"/>
                    <a:pt x="269524" y="9677026"/>
                  </a:cubicBezTo>
                  <a:cubicBezTo>
                    <a:pt x="376562" y="9676364"/>
                    <a:pt x="405860" y="9672435"/>
                    <a:pt x="621128" y="9675062"/>
                  </a:cubicBezTo>
                  <a:cubicBezTo>
                    <a:pt x="622100" y="9785381"/>
                    <a:pt x="623645" y="10033942"/>
                    <a:pt x="624241" y="10079522"/>
                  </a:cubicBezTo>
                  <a:lnTo>
                    <a:pt x="274933" y="10079500"/>
                  </a:lnTo>
                  <a:close/>
                  <a:moveTo>
                    <a:pt x="621746" y="8409392"/>
                  </a:moveTo>
                  <a:cubicBezTo>
                    <a:pt x="994591" y="8407869"/>
                    <a:pt x="965866" y="8412394"/>
                    <a:pt x="965911" y="8414866"/>
                  </a:cubicBezTo>
                  <a:cubicBezTo>
                    <a:pt x="973108" y="8874883"/>
                    <a:pt x="1013490" y="8811380"/>
                    <a:pt x="886383" y="8812925"/>
                  </a:cubicBezTo>
                  <a:cubicBezTo>
                    <a:pt x="800408" y="8813852"/>
                    <a:pt x="748589" y="8813830"/>
                    <a:pt x="625301" y="8813477"/>
                  </a:cubicBezTo>
                  <a:cubicBezTo>
                    <a:pt x="619936" y="8377674"/>
                    <a:pt x="608875" y="8409458"/>
                    <a:pt x="621746" y="8409392"/>
                  </a:cubicBezTo>
                  <a:close/>
                  <a:moveTo>
                    <a:pt x="629055" y="9168141"/>
                  </a:moveTo>
                  <a:cubicBezTo>
                    <a:pt x="629055" y="8764585"/>
                    <a:pt x="586708" y="8834181"/>
                    <a:pt x="754043" y="8834181"/>
                  </a:cubicBezTo>
                  <a:cubicBezTo>
                    <a:pt x="878788" y="8834181"/>
                    <a:pt x="873842" y="8833078"/>
                    <a:pt x="975228" y="8832724"/>
                  </a:cubicBezTo>
                  <a:cubicBezTo>
                    <a:pt x="974786" y="9084088"/>
                    <a:pt x="978606" y="9121170"/>
                    <a:pt x="981498" y="9234469"/>
                  </a:cubicBezTo>
                  <a:cubicBezTo>
                    <a:pt x="566704" y="9234910"/>
                    <a:pt x="629055" y="9257888"/>
                    <a:pt x="629055" y="9168141"/>
                  </a:cubicBezTo>
                  <a:close/>
                  <a:moveTo>
                    <a:pt x="638526" y="9619968"/>
                  </a:moveTo>
                  <a:cubicBezTo>
                    <a:pt x="631704" y="9182929"/>
                    <a:pt x="588650" y="9255593"/>
                    <a:pt x="754043" y="9255593"/>
                  </a:cubicBezTo>
                  <a:cubicBezTo>
                    <a:pt x="885941" y="9255593"/>
                    <a:pt x="867770" y="9255129"/>
                    <a:pt x="981984" y="9254997"/>
                  </a:cubicBezTo>
                  <a:cubicBezTo>
                    <a:pt x="986046" y="9435198"/>
                    <a:pt x="982425" y="9457822"/>
                    <a:pt x="985627" y="9654667"/>
                  </a:cubicBezTo>
                  <a:cubicBezTo>
                    <a:pt x="583661" y="9655086"/>
                    <a:pt x="639255" y="9667425"/>
                    <a:pt x="638526" y="9619968"/>
                  </a:cubicBezTo>
                  <a:close/>
                  <a:moveTo>
                    <a:pt x="642346" y="10079543"/>
                  </a:moveTo>
                  <a:cubicBezTo>
                    <a:pt x="641684" y="10029328"/>
                    <a:pt x="640138" y="9780039"/>
                    <a:pt x="639211" y="9675282"/>
                  </a:cubicBezTo>
                  <a:cubicBezTo>
                    <a:pt x="760423" y="9676673"/>
                    <a:pt x="894309" y="9675261"/>
                    <a:pt x="985980" y="9675150"/>
                  </a:cubicBezTo>
                  <a:cubicBezTo>
                    <a:pt x="991456" y="10011449"/>
                    <a:pt x="990793" y="9978672"/>
                    <a:pt x="993089" y="10076431"/>
                  </a:cubicBezTo>
                  <a:cubicBezTo>
                    <a:pt x="869029" y="10076851"/>
                    <a:pt x="923497" y="10079566"/>
                    <a:pt x="642346" y="10079543"/>
                  </a:cubicBezTo>
                  <a:close/>
                  <a:moveTo>
                    <a:pt x="997660" y="9167766"/>
                  </a:moveTo>
                  <a:cubicBezTo>
                    <a:pt x="985097" y="8780147"/>
                    <a:pt x="990992" y="8832658"/>
                    <a:pt x="1018877" y="8832658"/>
                  </a:cubicBezTo>
                  <a:cubicBezTo>
                    <a:pt x="1393996" y="8832658"/>
                    <a:pt x="1342906" y="8824094"/>
                    <a:pt x="1343082" y="8866738"/>
                  </a:cubicBezTo>
                  <a:cubicBezTo>
                    <a:pt x="1344915" y="9299870"/>
                    <a:pt x="1370372" y="9232858"/>
                    <a:pt x="1283558" y="9232858"/>
                  </a:cubicBezTo>
                  <a:cubicBezTo>
                    <a:pt x="951935" y="9232858"/>
                    <a:pt x="1000574" y="9258264"/>
                    <a:pt x="997660" y="9167766"/>
                  </a:cubicBezTo>
                  <a:close/>
                  <a:moveTo>
                    <a:pt x="1003157" y="9620057"/>
                  </a:moveTo>
                  <a:cubicBezTo>
                    <a:pt x="996688" y="9206348"/>
                    <a:pt x="996865" y="9254974"/>
                    <a:pt x="1018877" y="9254974"/>
                  </a:cubicBezTo>
                  <a:cubicBezTo>
                    <a:pt x="1407089" y="9254974"/>
                    <a:pt x="1347476" y="9231754"/>
                    <a:pt x="1348845" y="9319073"/>
                  </a:cubicBezTo>
                  <a:cubicBezTo>
                    <a:pt x="1355005" y="9714439"/>
                    <a:pt x="1382405" y="9656542"/>
                    <a:pt x="1283536" y="9656542"/>
                  </a:cubicBezTo>
                  <a:cubicBezTo>
                    <a:pt x="957454" y="9656542"/>
                    <a:pt x="1003864" y="9664467"/>
                    <a:pt x="1003157" y="9620057"/>
                  </a:cubicBezTo>
                  <a:close/>
                  <a:moveTo>
                    <a:pt x="1361297" y="10072590"/>
                  </a:moveTo>
                  <a:cubicBezTo>
                    <a:pt x="1361275" y="10084488"/>
                    <a:pt x="1391413" y="10076365"/>
                    <a:pt x="1018855" y="10076365"/>
                  </a:cubicBezTo>
                  <a:cubicBezTo>
                    <a:pt x="1007198" y="10076365"/>
                    <a:pt x="1011304" y="10121437"/>
                    <a:pt x="1004041" y="9675106"/>
                  </a:cubicBezTo>
                  <a:cubicBezTo>
                    <a:pt x="1161330" y="9675017"/>
                    <a:pt x="1125165" y="9677313"/>
                    <a:pt x="1357279" y="9676960"/>
                  </a:cubicBezTo>
                  <a:cubicBezTo>
                    <a:pt x="1357323" y="9679543"/>
                    <a:pt x="1361386" y="9999044"/>
                    <a:pt x="1361297" y="10072590"/>
                  </a:cubicBezTo>
                  <a:close/>
                  <a:moveTo>
                    <a:pt x="1364808" y="9168008"/>
                  </a:moveTo>
                  <a:cubicBezTo>
                    <a:pt x="1359906" y="8778315"/>
                    <a:pt x="1342309" y="8834512"/>
                    <a:pt x="1416053" y="8833519"/>
                  </a:cubicBezTo>
                  <a:cubicBezTo>
                    <a:pt x="1757258" y="8828905"/>
                    <a:pt x="1711091" y="8827095"/>
                    <a:pt x="1712085" y="8866981"/>
                  </a:cubicBezTo>
                  <a:cubicBezTo>
                    <a:pt x="1722352" y="9293955"/>
                    <a:pt x="1722109" y="9234623"/>
                    <a:pt x="1680799" y="9234160"/>
                  </a:cubicBezTo>
                  <a:cubicBezTo>
                    <a:pt x="1308949" y="9230143"/>
                    <a:pt x="1365868" y="9254070"/>
                    <a:pt x="1364808" y="9168008"/>
                  </a:cubicBezTo>
                  <a:close/>
                  <a:moveTo>
                    <a:pt x="1374545" y="9619968"/>
                  </a:moveTo>
                  <a:cubicBezTo>
                    <a:pt x="1367943" y="9198181"/>
                    <a:pt x="1343060" y="9253385"/>
                    <a:pt x="1415876" y="9253672"/>
                  </a:cubicBezTo>
                  <a:cubicBezTo>
                    <a:pt x="1773221" y="9255107"/>
                    <a:pt x="1716611" y="9237868"/>
                    <a:pt x="1717870" y="9319073"/>
                  </a:cubicBezTo>
                  <a:cubicBezTo>
                    <a:pt x="1720210" y="9468064"/>
                    <a:pt x="1721490" y="9477886"/>
                    <a:pt x="1723720" y="9620321"/>
                  </a:cubicBezTo>
                  <a:cubicBezTo>
                    <a:pt x="1724449" y="9667910"/>
                    <a:pt x="1756839" y="9655991"/>
                    <a:pt x="1548327" y="9656146"/>
                  </a:cubicBezTo>
                  <a:cubicBezTo>
                    <a:pt x="1342309" y="9656146"/>
                    <a:pt x="1375317" y="9668484"/>
                    <a:pt x="1374545" y="9619968"/>
                  </a:cubicBezTo>
                  <a:close/>
                  <a:moveTo>
                    <a:pt x="1680623" y="10078131"/>
                  </a:moveTo>
                  <a:cubicBezTo>
                    <a:pt x="1597849" y="10078793"/>
                    <a:pt x="1584492" y="10078682"/>
                    <a:pt x="1379358" y="10078616"/>
                  </a:cubicBezTo>
                  <a:cubicBezTo>
                    <a:pt x="1379468" y="10002069"/>
                    <a:pt x="1375428" y="9679631"/>
                    <a:pt x="1375384" y="9676960"/>
                  </a:cubicBezTo>
                  <a:cubicBezTo>
                    <a:pt x="1541018" y="9676629"/>
                    <a:pt x="1345997" y="9676784"/>
                    <a:pt x="1724449" y="9676518"/>
                  </a:cubicBezTo>
                  <a:cubicBezTo>
                    <a:pt x="1729019" y="10153222"/>
                    <a:pt x="1747389" y="10077579"/>
                    <a:pt x="1680623" y="10078131"/>
                  </a:cubicBezTo>
                  <a:close/>
                  <a:moveTo>
                    <a:pt x="1727121" y="8715850"/>
                  </a:moveTo>
                  <a:cubicBezTo>
                    <a:pt x="1724824" y="8569155"/>
                    <a:pt x="1725619" y="8571715"/>
                    <a:pt x="1723146" y="8414425"/>
                  </a:cubicBezTo>
                  <a:cubicBezTo>
                    <a:pt x="1723102" y="8410827"/>
                    <a:pt x="1693737" y="8410893"/>
                    <a:pt x="2073205" y="8410827"/>
                  </a:cubicBezTo>
                  <a:cubicBezTo>
                    <a:pt x="2073228" y="8412461"/>
                    <a:pt x="2074464" y="8475522"/>
                    <a:pt x="2077511" y="8811821"/>
                  </a:cubicBezTo>
                  <a:cubicBezTo>
                    <a:pt x="1659582" y="8811821"/>
                    <a:pt x="1729174" y="8847005"/>
                    <a:pt x="1727121" y="8715850"/>
                  </a:cubicBezTo>
                  <a:close/>
                  <a:moveTo>
                    <a:pt x="1813073" y="8834622"/>
                  </a:moveTo>
                  <a:cubicBezTo>
                    <a:pt x="1945524" y="8834622"/>
                    <a:pt x="1945943" y="8832305"/>
                    <a:pt x="2077665" y="8832305"/>
                  </a:cubicBezTo>
                  <a:cubicBezTo>
                    <a:pt x="2079630" y="9094219"/>
                    <a:pt x="2081772" y="9121148"/>
                    <a:pt x="2084134" y="9233453"/>
                  </a:cubicBezTo>
                  <a:cubicBezTo>
                    <a:pt x="1939695" y="9233453"/>
                    <a:pt x="1890216" y="9235661"/>
                    <a:pt x="1734892" y="9234646"/>
                  </a:cubicBezTo>
                  <a:cubicBezTo>
                    <a:pt x="1731006" y="8765403"/>
                    <a:pt x="1701951" y="8834622"/>
                    <a:pt x="1813073" y="8834622"/>
                  </a:cubicBezTo>
                  <a:close/>
                  <a:moveTo>
                    <a:pt x="1741803" y="9619968"/>
                  </a:moveTo>
                  <a:cubicBezTo>
                    <a:pt x="1735069" y="9188337"/>
                    <a:pt x="1711113" y="9255372"/>
                    <a:pt x="1813073" y="9255372"/>
                  </a:cubicBezTo>
                  <a:cubicBezTo>
                    <a:pt x="2138470" y="9255372"/>
                    <a:pt x="2084245" y="9226721"/>
                    <a:pt x="2085680" y="9319073"/>
                  </a:cubicBezTo>
                  <a:cubicBezTo>
                    <a:pt x="2090957" y="9652834"/>
                    <a:pt x="2090559" y="9628488"/>
                    <a:pt x="2091023" y="9656653"/>
                  </a:cubicBezTo>
                  <a:cubicBezTo>
                    <a:pt x="1685767" y="9657205"/>
                    <a:pt x="1742554" y="9667646"/>
                    <a:pt x="1741803" y="9619968"/>
                  </a:cubicBezTo>
                  <a:close/>
                  <a:moveTo>
                    <a:pt x="2077886" y="10077954"/>
                  </a:moveTo>
                  <a:cubicBezTo>
                    <a:pt x="1707492" y="10077954"/>
                    <a:pt x="1746108" y="10079566"/>
                    <a:pt x="1746020" y="10072569"/>
                  </a:cubicBezTo>
                  <a:cubicBezTo>
                    <a:pt x="1739573" y="9595357"/>
                    <a:pt x="1723146" y="9676540"/>
                    <a:pt x="1813095" y="9676474"/>
                  </a:cubicBezTo>
                  <a:cubicBezTo>
                    <a:pt x="1945899" y="9676474"/>
                    <a:pt x="1945391" y="9677180"/>
                    <a:pt x="2077886" y="9677180"/>
                  </a:cubicBezTo>
                  <a:cubicBezTo>
                    <a:pt x="2096123" y="9677180"/>
                    <a:pt x="2090846" y="9662767"/>
                    <a:pt x="2093319" y="9771232"/>
                  </a:cubicBezTo>
                  <a:cubicBezTo>
                    <a:pt x="2101444" y="10124969"/>
                    <a:pt x="2103873" y="10077954"/>
                    <a:pt x="2077886" y="10077954"/>
                  </a:cubicBezTo>
                  <a:close/>
                  <a:moveTo>
                    <a:pt x="2096035" y="8866650"/>
                  </a:moveTo>
                  <a:cubicBezTo>
                    <a:pt x="2095704" y="8813433"/>
                    <a:pt x="2045761" y="8837315"/>
                    <a:pt x="2444239" y="8831974"/>
                  </a:cubicBezTo>
                  <a:cubicBezTo>
                    <a:pt x="2448258" y="9078150"/>
                    <a:pt x="2448169" y="9083779"/>
                    <a:pt x="2450731" y="9168494"/>
                  </a:cubicBezTo>
                  <a:cubicBezTo>
                    <a:pt x="2453601" y="9263296"/>
                    <a:pt x="2508996" y="9234447"/>
                    <a:pt x="2102239" y="9233476"/>
                  </a:cubicBezTo>
                  <a:cubicBezTo>
                    <a:pt x="2100517" y="9151697"/>
                    <a:pt x="2097205" y="9055261"/>
                    <a:pt x="2096035" y="8866650"/>
                  </a:cubicBezTo>
                  <a:close/>
                  <a:moveTo>
                    <a:pt x="2102637" y="9253959"/>
                  </a:moveTo>
                  <a:cubicBezTo>
                    <a:pt x="2518822" y="9254997"/>
                    <a:pt x="2452960" y="9238906"/>
                    <a:pt x="2454197" y="9319007"/>
                  </a:cubicBezTo>
                  <a:cubicBezTo>
                    <a:pt x="2456537" y="9470007"/>
                    <a:pt x="2457862" y="9463871"/>
                    <a:pt x="2460401" y="9620299"/>
                  </a:cubicBezTo>
                  <a:cubicBezTo>
                    <a:pt x="2461130" y="9666806"/>
                    <a:pt x="2517431" y="9654953"/>
                    <a:pt x="2109106" y="9656587"/>
                  </a:cubicBezTo>
                  <a:cubicBezTo>
                    <a:pt x="2108090" y="9596439"/>
                    <a:pt x="2103718" y="9309737"/>
                    <a:pt x="2102637" y="9253959"/>
                  </a:cubicBezTo>
                  <a:close/>
                  <a:moveTo>
                    <a:pt x="2115729" y="10077888"/>
                  </a:moveTo>
                  <a:cubicBezTo>
                    <a:pt x="2115221" y="9903757"/>
                    <a:pt x="2111247" y="9775162"/>
                    <a:pt x="2109481" y="9677092"/>
                  </a:cubicBezTo>
                  <a:cubicBezTo>
                    <a:pt x="2230848" y="9676585"/>
                    <a:pt x="2271075" y="9672391"/>
                    <a:pt x="2461085" y="9675083"/>
                  </a:cubicBezTo>
                  <a:cubicBezTo>
                    <a:pt x="2462189" y="9816790"/>
                    <a:pt x="2457906" y="9742560"/>
                    <a:pt x="2464088" y="10072811"/>
                  </a:cubicBezTo>
                  <a:cubicBezTo>
                    <a:pt x="2464177" y="10077756"/>
                    <a:pt x="2494800" y="10077050"/>
                    <a:pt x="2115729" y="10077888"/>
                  </a:cubicBezTo>
                  <a:close/>
                  <a:moveTo>
                    <a:pt x="2468835" y="9167832"/>
                  </a:moveTo>
                  <a:cubicBezTo>
                    <a:pt x="2465987" y="9073780"/>
                    <a:pt x="2466164" y="9067401"/>
                    <a:pt x="2462322" y="8831731"/>
                  </a:cubicBezTo>
                  <a:cubicBezTo>
                    <a:pt x="2704813" y="8827935"/>
                    <a:pt x="2707087" y="8833011"/>
                    <a:pt x="2812535" y="8834446"/>
                  </a:cubicBezTo>
                  <a:cubicBezTo>
                    <a:pt x="2814456" y="8942050"/>
                    <a:pt x="2819424" y="9232637"/>
                    <a:pt x="2819446" y="9234270"/>
                  </a:cubicBezTo>
                  <a:cubicBezTo>
                    <a:pt x="2411209" y="9236058"/>
                    <a:pt x="2471639" y="9260470"/>
                    <a:pt x="2468835" y="9167832"/>
                  </a:cubicBezTo>
                  <a:close/>
                  <a:moveTo>
                    <a:pt x="2471153" y="9256321"/>
                  </a:moveTo>
                  <a:cubicBezTo>
                    <a:pt x="2618463" y="9256387"/>
                    <a:pt x="2659485" y="9256630"/>
                    <a:pt x="2739985" y="9255548"/>
                  </a:cubicBezTo>
                  <a:cubicBezTo>
                    <a:pt x="2840796" y="9254180"/>
                    <a:pt x="2819490" y="9185755"/>
                    <a:pt x="2826312" y="9620366"/>
                  </a:cubicBezTo>
                  <a:cubicBezTo>
                    <a:pt x="2827041" y="9666365"/>
                    <a:pt x="2882879" y="9660803"/>
                    <a:pt x="2478969" y="9654865"/>
                  </a:cubicBezTo>
                  <a:cubicBezTo>
                    <a:pt x="2478572" y="9620233"/>
                    <a:pt x="2471198" y="9258065"/>
                    <a:pt x="2471153" y="9256321"/>
                  </a:cubicBezTo>
                  <a:close/>
                  <a:moveTo>
                    <a:pt x="2482259" y="10076210"/>
                  </a:moveTo>
                  <a:cubicBezTo>
                    <a:pt x="2475834" y="9762977"/>
                    <a:pt x="2480272" y="9814738"/>
                    <a:pt x="2479168" y="9675370"/>
                  </a:cubicBezTo>
                  <a:cubicBezTo>
                    <a:pt x="2580708" y="9676872"/>
                    <a:pt x="2593514" y="9675790"/>
                    <a:pt x="2739830" y="9676784"/>
                  </a:cubicBezTo>
                  <a:cubicBezTo>
                    <a:pt x="2863317" y="9677622"/>
                    <a:pt x="2817216" y="9608402"/>
                    <a:pt x="2833621" y="10073407"/>
                  </a:cubicBezTo>
                  <a:cubicBezTo>
                    <a:pt x="2834018" y="10084841"/>
                    <a:pt x="2845013" y="10073805"/>
                    <a:pt x="2482259" y="10076210"/>
                  </a:cubicBezTo>
                  <a:close/>
                  <a:moveTo>
                    <a:pt x="2836336" y="9168008"/>
                  </a:moveTo>
                  <a:cubicBezTo>
                    <a:pt x="2829492" y="8780854"/>
                    <a:pt x="2816554" y="8834821"/>
                    <a:pt x="2872280" y="8834821"/>
                  </a:cubicBezTo>
                  <a:cubicBezTo>
                    <a:pt x="3229317" y="8834821"/>
                    <a:pt x="3181406" y="8817295"/>
                    <a:pt x="3182973" y="8867114"/>
                  </a:cubicBezTo>
                  <a:cubicBezTo>
                    <a:pt x="3195867" y="9293005"/>
                    <a:pt x="3197280" y="9232880"/>
                    <a:pt x="3137116" y="9232880"/>
                  </a:cubicBezTo>
                  <a:cubicBezTo>
                    <a:pt x="2783502" y="9232858"/>
                    <a:pt x="2837970" y="9254644"/>
                    <a:pt x="2836336" y="9168008"/>
                  </a:cubicBezTo>
                  <a:close/>
                  <a:moveTo>
                    <a:pt x="2844395" y="9620012"/>
                  </a:moveTo>
                  <a:cubicBezTo>
                    <a:pt x="2837794" y="9198358"/>
                    <a:pt x="2823597" y="9254644"/>
                    <a:pt x="2872303" y="9254644"/>
                  </a:cubicBezTo>
                  <a:cubicBezTo>
                    <a:pt x="3246781" y="9254644"/>
                    <a:pt x="3188824" y="9232858"/>
                    <a:pt x="3190171" y="9319007"/>
                  </a:cubicBezTo>
                  <a:cubicBezTo>
                    <a:pt x="3196375" y="9715587"/>
                    <a:pt x="3211212" y="9654424"/>
                    <a:pt x="3137116" y="9654424"/>
                  </a:cubicBezTo>
                  <a:cubicBezTo>
                    <a:pt x="2798560" y="9654446"/>
                    <a:pt x="2845212" y="9672324"/>
                    <a:pt x="2844395" y="9620012"/>
                  </a:cubicBezTo>
                  <a:close/>
                  <a:moveTo>
                    <a:pt x="2851902" y="10078440"/>
                  </a:moveTo>
                  <a:cubicBezTo>
                    <a:pt x="2845985" y="9901307"/>
                    <a:pt x="2846956" y="9809308"/>
                    <a:pt x="2845212" y="9677180"/>
                  </a:cubicBezTo>
                  <a:cubicBezTo>
                    <a:pt x="3022483" y="9677358"/>
                    <a:pt x="2953265" y="9675194"/>
                    <a:pt x="3195426" y="9674885"/>
                  </a:cubicBezTo>
                  <a:lnTo>
                    <a:pt x="3201873" y="10078528"/>
                  </a:lnTo>
                  <a:cubicBezTo>
                    <a:pt x="3145550" y="10078837"/>
                    <a:pt x="2853646" y="10078462"/>
                    <a:pt x="2851902" y="10078440"/>
                  </a:cubicBezTo>
                  <a:close/>
                  <a:moveTo>
                    <a:pt x="3206421" y="9169068"/>
                  </a:moveTo>
                  <a:cubicBezTo>
                    <a:pt x="3203153" y="8774276"/>
                    <a:pt x="3177277" y="8832923"/>
                    <a:pt x="3269566" y="8832658"/>
                  </a:cubicBezTo>
                  <a:cubicBezTo>
                    <a:pt x="3597414" y="8831775"/>
                    <a:pt x="3549569" y="8822968"/>
                    <a:pt x="3550894" y="8867091"/>
                  </a:cubicBezTo>
                  <a:cubicBezTo>
                    <a:pt x="3563633" y="9288040"/>
                    <a:pt x="3555751" y="9235286"/>
                    <a:pt x="3534578" y="9234955"/>
                  </a:cubicBezTo>
                  <a:cubicBezTo>
                    <a:pt x="3150407" y="9228244"/>
                    <a:pt x="3207171" y="9257204"/>
                    <a:pt x="3206421" y="9169068"/>
                  </a:cubicBezTo>
                  <a:close/>
                  <a:moveTo>
                    <a:pt x="3212647" y="9620012"/>
                  </a:moveTo>
                  <a:cubicBezTo>
                    <a:pt x="3205847" y="9185556"/>
                    <a:pt x="3189840" y="9253319"/>
                    <a:pt x="3269500" y="9253849"/>
                  </a:cubicBezTo>
                  <a:cubicBezTo>
                    <a:pt x="3604347" y="9256563"/>
                    <a:pt x="3554736" y="9235197"/>
                    <a:pt x="3556060" y="9319073"/>
                  </a:cubicBezTo>
                  <a:cubicBezTo>
                    <a:pt x="3562044" y="9701438"/>
                    <a:pt x="3580325" y="9654865"/>
                    <a:pt x="3534578" y="9654490"/>
                  </a:cubicBezTo>
                  <a:cubicBezTo>
                    <a:pt x="3163875" y="9651488"/>
                    <a:pt x="3213442" y="9669919"/>
                    <a:pt x="3212647" y="9620012"/>
                  </a:cubicBezTo>
                  <a:close/>
                  <a:moveTo>
                    <a:pt x="3569617" y="10072590"/>
                  </a:moveTo>
                  <a:cubicBezTo>
                    <a:pt x="3569595" y="10084753"/>
                    <a:pt x="3602602" y="10074886"/>
                    <a:pt x="3269500" y="10078020"/>
                  </a:cubicBezTo>
                  <a:cubicBezTo>
                    <a:pt x="3199952" y="10078682"/>
                    <a:pt x="3220926" y="10139449"/>
                    <a:pt x="3213530" y="9674863"/>
                  </a:cubicBezTo>
                  <a:cubicBezTo>
                    <a:pt x="3361569" y="9674576"/>
                    <a:pt x="3358190" y="9673847"/>
                    <a:pt x="3564494" y="9675238"/>
                  </a:cubicBezTo>
                  <a:cubicBezTo>
                    <a:pt x="3568491" y="9921746"/>
                    <a:pt x="3569860" y="9953288"/>
                    <a:pt x="3569617" y="10072590"/>
                  </a:cubicBezTo>
                  <a:close/>
                  <a:moveTo>
                    <a:pt x="3666896" y="8833872"/>
                  </a:moveTo>
                  <a:cubicBezTo>
                    <a:pt x="3800848" y="8833872"/>
                    <a:pt x="3796167" y="8832062"/>
                    <a:pt x="3916099" y="8831885"/>
                  </a:cubicBezTo>
                  <a:cubicBezTo>
                    <a:pt x="3919676" y="9060779"/>
                    <a:pt x="3919654" y="9076583"/>
                    <a:pt x="3922612" y="9168979"/>
                  </a:cubicBezTo>
                  <a:cubicBezTo>
                    <a:pt x="3925085" y="9247845"/>
                    <a:pt x="3994324" y="9240958"/>
                    <a:pt x="3573260" y="9235550"/>
                  </a:cubicBezTo>
                  <a:cubicBezTo>
                    <a:pt x="3571184" y="8758979"/>
                    <a:pt x="3536785" y="8833872"/>
                    <a:pt x="3666896" y="8833872"/>
                  </a:cubicBezTo>
                  <a:close/>
                  <a:moveTo>
                    <a:pt x="3581672" y="9619968"/>
                  </a:moveTo>
                  <a:cubicBezTo>
                    <a:pt x="3574960" y="9189771"/>
                    <a:pt x="3541930" y="9256563"/>
                    <a:pt x="3666896" y="9256563"/>
                  </a:cubicBezTo>
                  <a:cubicBezTo>
                    <a:pt x="3797448" y="9256563"/>
                    <a:pt x="3797514" y="9255195"/>
                    <a:pt x="3924997" y="9255151"/>
                  </a:cubicBezTo>
                  <a:cubicBezTo>
                    <a:pt x="3926785" y="9334701"/>
                    <a:pt x="3927668" y="9429260"/>
                    <a:pt x="3931157" y="9655351"/>
                  </a:cubicBezTo>
                  <a:cubicBezTo>
                    <a:pt x="3526695" y="9655329"/>
                    <a:pt x="3582400" y="9667049"/>
                    <a:pt x="3581672" y="9619968"/>
                  </a:cubicBezTo>
                  <a:close/>
                  <a:moveTo>
                    <a:pt x="3931775" y="10075857"/>
                  </a:moveTo>
                  <a:cubicBezTo>
                    <a:pt x="3762541" y="10075857"/>
                    <a:pt x="3587699" y="10086673"/>
                    <a:pt x="3587721" y="10072657"/>
                  </a:cubicBezTo>
                  <a:cubicBezTo>
                    <a:pt x="3588693" y="9605489"/>
                    <a:pt x="3547781" y="9675569"/>
                    <a:pt x="3666896" y="9675569"/>
                  </a:cubicBezTo>
                  <a:cubicBezTo>
                    <a:pt x="3781573" y="9675569"/>
                    <a:pt x="3806588" y="9675835"/>
                    <a:pt x="3931488" y="9675835"/>
                  </a:cubicBezTo>
                  <a:cubicBezTo>
                    <a:pt x="3937979" y="10109695"/>
                    <a:pt x="3938774" y="10075857"/>
                    <a:pt x="3931775" y="10075857"/>
                  </a:cubicBezTo>
                  <a:close/>
                  <a:moveTo>
                    <a:pt x="3934182" y="8831863"/>
                  </a:moveTo>
                  <a:cubicBezTo>
                    <a:pt x="4064247" y="8831908"/>
                    <a:pt x="4064689" y="8834710"/>
                    <a:pt x="4196654" y="8834710"/>
                  </a:cubicBezTo>
                  <a:cubicBezTo>
                    <a:pt x="4318220" y="8834710"/>
                    <a:pt x="4275895" y="8777101"/>
                    <a:pt x="4291240" y="9168560"/>
                  </a:cubicBezTo>
                  <a:cubicBezTo>
                    <a:pt x="4294441" y="9250141"/>
                    <a:pt x="4360169" y="9234226"/>
                    <a:pt x="3942660" y="9234623"/>
                  </a:cubicBezTo>
                  <a:cubicBezTo>
                    <a:pt x="3938730" y="9077599"/>
                    <a:pt x="3940452" y="9233387"/>
                    <a:pt x="3934182" y="8831863"/>
                  </a:cubicBezTo>
                  <a:close/>
                  <a:moveTo>
                    <a:pt x="3948710" y="9620012"/>
                  </a:moveTo>
                  <a:cubicBezTo>
                    <a:pt x="3946391" y="9471441"/>
                    <a:pt x="3946656" y="9468947"/>
                    <a:pt x="3944316" y="9318677"/>
                  </a:cubicBezTo>
                  <a:cubicBezTo>
                    <a:pt x="3943079" y="9240429"/>
                    <a:pt x="3873796" y="9251090"/>
                    <a:pt x="4294044" y="9253319"/>
                  </a:cubicBezTo>
                  <a:cubicBezTo>
                    <a:pt x="4296208" y="9339998"/>
                    <a:pt x="4296472" y="9423367"/>
                    <a:pt x="4299850" y="9655682"/>
                  </a:cubicBezTo>
                  <a:cubicBezTo>
                    <a:pt x="3890289" y="9662900"/>
                    <a:pt x="3949372" y="9661156"/>
                    <a:pt x="3948710" y="9620012"/>
                  </a:cubicBezTo>
                  <a:close/>
                  <a:moveTo>
                    <a:pt x="3954516" y="10075857"/>
                  </a:moveTo>
                  <a:cubicBezTo>
                    <a:pt x="3954516" y="10003547"/>
                    <a:pt x="3950674" y="9748453"/>
                    <a:pt x="3949570" y="9675835"/>
                  </a:cubicBezTo>
                  <a:cubicBezTo>
                    <a:pt x="4056564" y="9675923"/>
                    <a:pt x="4186476" y="9678152"/>
                    <a:pt x="4300115" y="9676187"/>
                  </a:cubicBezTo>
                  <a:cubicBezTo>
                    <a:pt x="4301970" y="9810831"/>
                    <a:pt x="4301550" y="9867226"/>
                    <a:pt x="4305812" y="10072856"/>
                  </a:cubicBezTo>
                  <a:cubicBezTo>
                    <a:pt x="4306010" y="10081199"/>
                    <a:pt x="4333984" y="10076409"/>
                    <a:pt x="3954516" y="10075857"/>
                  </a:cubicBezTo>
                  <a:close/>
                  <a:moveTo>
                    <a:pt x="4309278" y="9167677"/>
                  </a:moveTo>
                  <a:cubicBezTo>
                    <a:pt x="4294132" y="8782156"/>
                    <a:pt x="4301661" y="8834446"/>
                    <a:pt x="4329039" y="8834225"/>
                  </a:cubicBezTo>
                  <a:cubicBezTo>
                    <a:pt x="4706299" y="8831687"/>
                    <a:pt x="4655341" y="8820540"/>
                    <a:pt x="4655672" y="8866782"/>
                  </a:cubicBezTo>
                  <a:cubicBezTo>
                    <a:pt x="4656422" y="8970413"/>
                    <a:pt x="4657063" y="8995930"/>
                    <a:pt x="4660883" y="9235992"/>
                  </a:cubicBezTo>
                  <a:cubicBezTo>
                    <a:pt x="4251078" y="9231887"/>
                    <a:pt x="4312700" y="9254820"/>
                    <a:pt x="4309278" y="9167677"/>
                  </a:cubicBezTo>
                  <a:close/>
                  <a:moveTo>
                    <a:pt x="4317381" y="9619968"/>
                  </a:moveTo>
                  <a:cubicBezTo>
                    <a:pt x="4310934" y="9208203"/>
                    <a:pt x="4306585" y="9253385"/>
                    <a:pt x="4328928" y="9253540"/>
                  </a:cubicBezTo>
                  <a:cubicBezTo>
                    <a:pt x="4724116" y="9256188"/>
                    <a:pt x="4660927" y="9239148"/>
                    <a:pt x="4662207" y="9319029"/>
                  </a:cubicBezTo>
                  <a:cubicBezTo>
                    <a:pt x="4664548" y="9468373"/>
                    <a:pt x="4662803" y="9465526"/>
                    <a:pt x="4665232" y="9620366"/>
                  </a:cubicBezTo>
                  <a:cubicBezTo>
                    <a:pt x="4665938" y="9664997"/>
                    <a:pt x="4703406" y="9653828"/>
                    <a:pt x="4461313" y="9653783"/>
                  </a:cubicBezTo>
                  <a:cubicBezTo>
                    <a:pt x="4290555" y="9653783"/>
                    <a:pt x="4318132" y="9667579"/>
                    <a:pt x="4317381" y="9619968"/>
                  </a:cubicBezTo>
                  <a:close/>
                  <a:moveTo>
                    <a:pt x="4323938" y="10072370"/>
                  </a:moveTo>
                  <a:cubicBezTo>
                    <a:pt x="4314687" y="9627738"/>
                    <a:pt x="4316321" y="9675901"/>
                    <a:pt x="4329127" y="9675657"/>
                  </a:cubicBezTo>
                  <a:cubicBezTo>
                    <a:pt x="4420842" y="9673804"/>
                    <a:pt x="4436893" y="9674267"/>
                    <a:pt x="4666093" y="9674312"/>
                  </a:cubicBezTo>
                  <a:cubicBezTo>
                    <a:pt x="4666137" y="9676805"/>
                    <a:pt x="4670973" y="9970284"/>
                    <a:pt x="4673269" y="10076497"/>
                  </a:cubicBezTo>
                  <a:cubicBezTo>
                    <a:pt x="4338002" y="10077822"/>
                    <a:pt x="4324181" y="10083053"/>
                    <a:pt x="4323938" y="10072370"/>
                  </a:cubicBezTo>
                  <a:close/>
                  <a:moveTo>
                    <a:pt x="4672032" y="8715805"/>
                  </a:moveTo>
                  <a:cubicBezTo>
                    <a:pt x="4666314" y="8349951"/>
                    <a:pt x="4641784" y="8410805"/>
                    <a:pt x="4726103" y="8410805"/>
                  </a:cubicBezTo>
                  <a:cubicBezTo>
                    <a:pt x="4727759" y="8410805"/>
                    <a:pt x="5015512" y="8410938"/>
                    <a:pt x="5015578" y="8414822"/>
                  </a:cubicBezTo>
                  <a:cubicBezTo>
                    <a:pt x="5022710" y="8869873"/>
                    <a:pt x="5037900" y="8810034"/>
                    <a:pt x="4991027" y="8810034"/>
                  </a:cubicBezTo>
                  <a:cubicBezTo>
                    <a:pt x="4608180" y="8810034"/>
                    <a:pt x="4674020" y="8842546"/>
                    <a:pt x="4672032" y="8715805"/>
                  </a:cubicBezTo>
                  <a:close/>
                  <a:moveTo>
                    <a:pt x="4673490" y="8832746"/>
                  </a:moveTo>
                  <a:cubicBezTo>
                    <a:pt x="4920110" y="8832018"/>
                    <a:pt x="4876195" y="8830141"/>
                    <a:pt x="5023284" y="8830583"/>
                  </a:cubicBezTo>
                  <a:cubicBezTo>
                    <a:pt x="5023858" y="8895300"/>
                    <a:pt x="5024145" y="8891724"/>
                    <a:pt x="5026684" y="9234888"/>
                  </a:cubicBezTo>
                  <a:cubicBezTo>
                    <a:pt x="4856964" y="9234844"/>
                    <a:pt x="4796027" y="9236963"/>
                    <a:pt x="4678965" y="9236146"/>
                  </a:cubicBezTo>
                  <a:cubicBezTo>
                    <a:pt x="4673357" y="8883138"/>
                    <a:pt x="4674682" y="8971826"/>
                    <a:pt x="4673490" y="8832746"/>
                  </a:cubicBezTo>
                  <a:close/>
                  <a:moveTo>
                    <a:pt x="4683314" y="9620012"/>
                  </a:moveTo>
                  <a:cubicBezTo>
                    <a:pt x="4676691" y="9197166"/>
                    <a:pt x="4668522" y="9256784"/>
                    <a:pt x="4726103" y="9256784"/>
                  </a:cubicBezTo>
                  <a:cubicBezTo>
                    <a:pt x="5081682" y="9256784"/>
                    <a:pt x="5026419" y="9236014"/>
                    <a:pt x="5027699" y="9319073"/>
                  </a:cubicBezTo>
                  <a:cubicBezTo>
                    <a:pt x="5033793" y="9708789"/>
                    <a:pt x="5054724" y="9655792"/>
                    <a:pt x="4991004" y="9655792"/>
                  </a:cubicBezTo>
                  <a:cubicBezTo>
                    <a:pt x="4634366" y="9655792"/>
                    <a:pt x="4683999" y="9661664"/>
                    <a:pt x="4683314" y="9620012"/>
                  </a:cubicBezTo>
                  <a:close/>
                  <a:moveTo>
                    <a:pt x="4991004" y="10078616"/>
                  </a:moveTo>
                  <a:cubicBezTo>
                    <a:pt x="4656555" y="10078616"/>
                    <a:pt x="4691395" y="10076784"/>
                    <a:pt x="4691285" y="10071266"/>
                  </a:cubicBezTo>
                  <a:cubicBezTo>
                    <a:pt x="4680621" y="9610853"/>
                    <a:pt x="4671458" y="9674312"/>
                    <a:pt x="4726103" y="9674312"/>
                  </a:cubicBezTo>
                  <a:cubicBezTo>
                    <a:pt x="4858377" y="9674312"/>
                    <a:pt x="4858444" y="9676276"/>
                    <a:pt x="4991004" y="9676276"/>
                  </a:cubicBezTo>
                  <a:cubicBezTo>
                    <a:pt x="5047151" y="9676276"/>
                    <a:pt x="5036001" y="9657602"/>
                    <a:pt x="5036575" y="9771034"/>
                  </a:cubicBezTo>
                  <a:cubicBezTo>
                    <a:pt x="5038098" y="10137948"/>
                    <a:pt x="5064306" y="10078616"/>
                    <a:pt x="4991004" y="10078616"/>
                  </a:cubicBezTo>
                  <a:close/>
                  <a:moveTo>
                    <a:pt x="5039931" y="8715805"/>
                  </a:moveTo>
                  <a:cubicBezTo>
                    <a:pt x="5037568" y="8564982"/>
                    <a:pt x="5036001" y="8564740"/>
                    <a:pt x="5033639" y="8414469"/>
                  </a:cubicBezTo>
                  <a:cubicBezTo>
                    <a:pt x="5033594" y="8412372"/>
                    <a:pt x="5197662" y="8408311"/>
                    <a:pt x="5381909" y="8410783"/>
                  </a:cubicBezTo>
                  <a:cubicBezTo>
                    <a:pt x="5381931" y="8412593"/>
                    <a:pt x="5387518" y="8758935"/>
                    <a:pt x="5388621" y="8811777"/>
                  </a:cubicBezTo>
                  <a:cubicBezTo>
                    <a:pt x="4969190" y="8811932"/>
                    <a:pt x="5041852" y="8835218"/>
                    <a:pt x="5039931" y="8715805"/>
                  </a:cubicBezTo>
                  <a:close/>
                  <a:moveTo>
                    <a:pt x="5123345" y="8831422"/>
                  </a:moveTo>
                  <a:cubicBezTo>
                    <a:pt x="5201261" y="8832459"/>
                    <a:pt x="5219961" y="8832327"/>
                    <a:pt x="5389063" y="8832261"/>
                  </a:cubicBezTo>
                  <a:cubicBezTo>
                    <a:pt x="5399042" y="9277930"/>
                    <a:pt x="5398579" y="9234293"/>
                    <a:pt x="5388290" y="9234381"/>
                  </a:cubicBezTo>
                  <a:cubicBezTo>
                    <a:pt x="5289024" y="9235175"/>
                    <a:pt x="5283151" y="9234976"/>
                    <a:pt x="5044788" y="9234888"/>
                  </a:cubicBezTo>
                  <a:cubicBezTo>
                    <a:pt x="5041476" y="8760635"/>
                    <a:pt x="5016373" y="8829965"/>
                    <a:pt x="5123345" y="8831422"/>
                  </a:cubicBezTo>
                  <a:close/>
                  <a:moveTo>
                    <a:pt x="5053134" y="9619968"/>
                  </a:moveTo>
                  <a:cubicBezTo>
                    <a:pt x="5050749" y="9467225"/>
                    <a:pt x="5048122" y="9468131"/>
                    <a:pt x="5045782" y="9318720"/>
                  </a:cubicBezTo>
                  <a:cubicBezTo>
                    <a:pt x="5044369" y="9228377"/>
                    <a:pt x="4986765" y="9258043"/>
                    <a:pt x="5396393" y="9254864"/>
                  </a:cubicBezTo>
                  <a:cubicBezTo>
                    <a:pt x="5399837" y="9483228"/>
                    <a:pt x="5398932" y="9520222"/>
                    <a:pt x="5401515" y="9657823"/>
                  </a:cubicBezTo>
                  <a:cubicBezTo>
                    <a:pt x="4997341" y="9657999"/>
                    <a:pt x="5053863" y="9667336"/>
                    <a:pt x="5053134" y="9619968"/>
                  </a:cubicBezTo>
                  <a:close/>
                  <a:moveTo>
                    <a:pt x="5388422" y="10078043"/>
                  </a:moveTo>
                  <a:cubicBezTo>
                    <a:pt x="5029378" y="10076101"/>
                    <a:pt x="5059360" y="10083230"/>
                    <a:pt x="5059118" y="10072436"/>
                  </a:cubicBezTo>
                  <a:cubicBezTo>
                    <a:pt x="5048277" y="9598977"/>
                    <a:pt x="5037657" y="9675989"/>
                    <a:pt x="5123367" y="9677358"/>
                  </a:cubicBezTo>
                  <a:cubicBezTo>
                    <a:pt x="5199737" y="9678594"/>
                    <a:pt x="5220491" y="9678395"/>
                    <a:pt x="5401957" y="9678307"/>
                  </a:cubicBezTo>
                  <a:cubicBezTo>
                    <a:pt x="5411451" y="10124726"/>
                    <a:pt x="5420370" y="10078197"/>
                    <a:pt x="5388422" y="10078043"/>
                  </a:cubicBezTo>
                  <a:close/>
                  <a:moveTo>
                    <a:pt x="5407167" y="8832238"/>
                  </a:moveTo>
                  <a:cubicBezTo>
                    <a:pt x="5810458" y="8832062"/>
                    <a:pt x="5757138" y="8818134"/>
                    <a:pt x="5758308" y="8867003"/>
                  </a:cubicBezTo>
                  <a:cubicBezTo>
                    <a:pt x="5761289" y="8996614"/>
                    <a:pt x="5760936" y="9013831"/>
                    <a:pt x="5763850" y="9166154"/>
                  </a:cubicBezTo>
                  <a:cubicBezTo>
                    <a:pt x="5765617" y="9257160"/>
                    <a:pt x="5827084" y="9231202"/>
                    <a:pt x="5414166" y="9234160"/>
                  </a:cubicBezTo>
                  <a:cubicBezTo>
                    <a:pt x="5409287" y="8910994"/>
                    <a:pt x="5410457" y="8980898"/>
                    <a:pt x="5407167" y="8832238"/>
                  </a:cubicBezTo>
                  <a:close/>
                  <a:moveTo>
                    <a:pt x="5415447" y="9318720"/>
                  </a:moveTo>
                  <a:cubicBezTo>
                    <a:pt x="5414166" y="9234491"/>
                    <a:pt x="5351485" y="9254025"/>
                    <a:pt x="5765462" y="9253783"/>
                  </a:cubicBezTo>
                  <a:cubicBezTo>
                    <a:pt x="5765793" y="9272699"/>
                    <a:pt x="5771246" y="9607586"/>
                    <a:pt x="5771445" y="9620344"/>
                  </a:cubicBezTo>
                  <a:cubicBezTo>
                    <a:pt x="5772107" y="9662238"/>
                    <a:pt x="5829446" y="9657602"/>
                    <a:pt x="5419620" y="9657823"/>
                  </a:cubicBezTo>
                  <a:cubicBezTo>
                    <a:pt x="5417147" y="9530839"/>
                    <a:pt x="5417610" y="9457425"/>
                    <a:pt x="5415447" y="9318720"/>
                  </a:cubicBezTo>
                  <a:close/>
                  <a:moveTo>
                    <a:pt x="5428208" y="10078241"/>
                  </a:moveTo>
                  <a:cubicBezTo>
                    <a:pt x="5425096" y="9772711"/>
                    <a:pt x="5423086" y="9819219"/>
                    <a:pt x="5420017" y="9678284"/>
                  </a:cubicBezTo>
                  <a:cubicBezTo>
                    <a:pt x="5640010" y="9678174"/>
                    <a:pt x="5681761" y="9674466"/>
                    <a:pt x="5772218" y="9674245"/>
                  </a:cubicBezTo>
                  <a:cubicBezTo>
                    <a:pt x="5774028" y="9813612"/>
                    <a:pt x="5770473" y="9571806"/>
                    <a:pt x="5777141" y="10075349"/>
                  </a:cubicBezTo>
                  <a:cubicBezTo>
                    <a:pt x="5777141" y="10076939"/>
                    <a:pt x="5521889" y="10078682"/>
                    <a:pt x="5428208" y="10078241"/>
                  </a:cubicBezTo>
                  <a:close/>
                  <a:moveTo>
                    <a:pt x="5785774" y="8832084"/>
                  </a:moveTo>
                  <a:cubicBezTo>
                    <a:pt x="6176414" y="8832084"/>
                    <a:pt x="6124617" y="8814757"/>
                    <a:pt x="6125257" y="8866827"/>
                  </a:cubicBezTo>
                  <a:cubicBezTo>
                    <a:pt x="6130689" y="9301460"/>
                    <a:pt x="6158972" y="9235087"/>
                    <a:pt x="6050653" y="9235087"/>
                  </a:cubicBezTo>
                  <a:cubicBezTo>
                    <a:pt x="5923016" y="9235087"/>
                    <a:pt x="5918645" y="9233255"/>
                    <a:pt x="5785774" y="9233255"/>
                  </a:cubicBezTo>
                  <a:cubicBezTo>
                    <a:pt x="5782661" y="9233255"/>
                    <a:pt x="5769105" y="8832106"/>
                    <a:pt x="5785774" y="8832084"/>
                  </a:cubicBezTo>
                  <a:close/>
                  <a:moveTo>
                    <a:pt x="5789505" y="9619968"/>
                  </a:moveTo>
                  <a:cubicBezTo>
                    <a:pt x="5781999" y="9159665"/>
                    <a:pt x="5784030" y="9281417"/>
                    <a:pt x="5783544" y="9253761"/>
                  </a:cubicBezTo>
                  <a:cubicBezTo>
                    <a:pt x="5930346" y="9253761"/>
                    <a:pt x="5912661" y="9256122"/>
                    <a:pt x="6133007" y="9255482"/>
                  </a:cubicBezTo>
                  <a:cubicBezTo>
                    <a:pt x="6133052" y="9257204"/>
                    <a:pt x="6139697" y="9617099"/>
                    <a:pt x="6140249" y="9657426"/>
                  </a:cubicBezTo>
                  <a:cubicBezTo>
                    <a:pt x="6033542" y="9658860"/>
                    <a:pt x="5966732" y="9657403"/>
                    <a:pt x="5918424" y="9655814"/>
                  </a:cubicBezTo>
                  <a:cubicBezTo>
                    <a:pt x="5766676" y="9651069"/>
                    <a:pt x="5790234" y="9666806"/>
                    <a:pt x="5789505" y="9619968"/>
                  </a:cubicBezTo>
                  <a:close/>
                  <a:moveTo>
                    <a:pt x="5795268" y="10076122"/>
                  </a:moveTo>
                  <a:cubicBezTo>
                    <a:pt x="5790366" y="9739536"/>
                    <a:pt x="5791669" y="9777479"/>
                    <a:pt x="5790300" y="9674245"/>
                  </a:cubicBezTo>
                  <a:cubicBezTo>
                    <a:pt x="5917916" y="9674355"/>
                    <a:pt x="5918733" y="9678461"/>
                    <a:pt x="6050653" y="9678461"/>
                  </a:cubicBezTo>
                  <a:cubicBezTo>
                    <a:pt x="6170232" y="9678461"/>
                    <a:pt x="6138152" y="9602178"/>
                    <a:pt x="6145327" y="10077027"/>
                  </a:cubicBezTo>
                  <a:cubicBezTo>
                    <a:pt x="5901666" y="10077093"/>
                    <a:pt x="5925732" y="10076167"/>
                    <a:pt x="5795268" y="10076122"/>
                  </a:cubicBezTo>
                  <a:close/>
                  <a:moveTo>
                    <a:pt x="6148882" y="9167832"/>
                  </a:moveTo>
                  <a:cubicBezTo>
                    <a:pt x="6137423" y="8776505"/>
                    <a:pt x="6133073" y="8830848"/>
                    <a:pt x="6183037" y="8831510"/>
                  </a:cubicBezTo>
                  <a:cubicBezTo>
                    <a:pt x="6283872" y="8833011"/>
                    <a:pt x="6314870" y="8831996"/>
                    <a:pt x="6448292" y="8832900"/>
                  </a:cubicBezTo>
                  <a:cubicBezTo>
                    <a:pt x="6512585" y="8833342"/>
                    <a:pt x="6494856" y="8771009"/>
                    <a:pt x="6499471" y="9235131"/>
                  </a:cubicBezTo>
                  <a:cubicBezTo>
                    <a:pt x="6091101" y="9233564"/>
                    <a:pt x="6151509" y="9258352"/>
                    <a:pt x="6148882" y="9167832"/>
                  </a:cubicBezTo>
                  <a:close/>
                  <a:moveTo>
                    <a:pt x="6157801" y="9619968"/>
                  </a:moveTo>
                  <a:cubicBezTo>
                    <a:pt x="6151222" y="9199903"/>
                    <a:pt x="6137798" y="9255526"/>
                    <a:pt x="6183192" y="9255284"/>
                  </a:cubicBezTo>
                  <a:cubicBezTo>
                    <a:pt x="6559724" y="9253783"/>
                    <a:pt x="6499338" y="9240142"/>
                    <a:pt x="6500596" y="9319073"/>
                  </a:cubicBezTo>
                  <a:cubicBezTo>
                    <a:pt x="6506779" y="9713446"/>
                    <a:pt x="6526208" y="9654931"/>
                    <a:pt x="6448292" y="9655240"/>
                  </a:cubicBezTo>
                  <a:cubicBezTo>
                    <a:pt x="6107241" y="9656167"/>
                    <a:pt x="6158553" y="9668638"/>
                    <a:pt x="6157801" y="9619968"/>
                  </a:cubicBezTo>
                  <a:close/>
                  <a:moveTo>
                    <a:pt x="6512652" y="10072590"/>
                  </a:moveTo>
                  <a:cubicBezTo>
                    <a:pt x="6512652" y="10077645"/>
                    <a:pt x="6542326" y="10076872"/>
                    <a:pt x="6163410" y="10077005"/>
                  </a:cubicBezTo>
                  <a:cubicBezTo>
                    <a:pt x="6156609" y="9627142"/>
                    <a:pt x="6149876" y="9677821"/>
                    <a:pt x="6183303" y="9677203"/>
                  </a:cubicBezTo>
                  <a:cubicBezTo>
                    <a:pt x="6283320" y="9675327"/>
                    <a:pt x="6306855" y="9676298"/>
                    <a:pt x="6448358" y="9675724"/>
                  </a:cubicBezTo>
                  <a:cubicBezTo>
                    <a:pt x="6520026" y="9675548"/>
                    <a:pt x="6514109" y="9610853"/>
                    <a:pt x="6512652" y="10072590"/>
                  </a:cubicBezTo>
                  <a:close/>
                </a:path>
              </a:pathLst>
            </a:custGeom>
            <a:solidFill>
              <a:srgbClr val="FDE7E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" name="Google Shape;14;p2"/>
          <p:cNvSpPr/>
          <p:nvPr/>
        </p:nvSpPr>
        <p:spPr>
          <a:xfrm rot="-1801764">
            <a:off x="1409225" y="829490"/>
            <a:ext cx="1376914" cy="464269"/>
          </a:xfrm>
          <a:custGeom>
            <a:rect b="b" l="l" r="r" t="t"/>
            <a:pathLst>
              <a:path extrusionOk="0" h="927033" w="2756276">
                <a:moveTo>
                  <a:pt x="2644319" y="760435"/>
                </a:moveTo>
                <a:cubicBezTo>
                  <a:pt x="2763319" y="692033"/>
                  <a:pt x="2751874" y="701437"/>
                  <a:pt x="2717564" y="651075"/>
                </a:cubicBezTo>
                <a:cubicBezTo>
                  <a:pt x="2688833" y="611347"/>
                  <a:pt x="2654512" y="576619"/>
                  <a:pt x="2619921" y="542112"/>
                </a:cubicBezTo>
                <a:cubicBezTo>
                  <a:pt x="2759201" y="440957"/>
                  <a:pt x="2743143" y="478433"/>
                  <a:pt x="2627467" y="314644"/>
                </a:cubicBezTo>
                <a:cubicBezTo>
                  <a:pt x="2693414" y="275810"/>
                  <a:pt x="2743330" y="258267"/>
                  <a:pt x="2715922" y="228020"/>
                </a:cubicBezTo>
                <a:cubicBezTo>
                  <a:pt x="2641442" y="120800"/>
                  <a:pt x="2667665" y="153012"/>
                  <a:pt x="2680101" y="110707"/>
                </a:cubicBezTo>
                <a:cubicBezTo>
                  <a:pt x="2686187" y="97661"/>
                  <a:pt x="2693204" y="86078"/>
                  <a:pt x="2700442" y="73451"/>
                </a:cubicBezTo>
                <a:cubicBezTo>
                  <a:pt x="2714863" y="52189"/>
                  <a:pt x="2730309" y="795"/>
                  <a:pt x="2690696" y="0"/>
                </a:cubicBezTo>
                <a:cubicBezTo>
                  <a:pt x="2296615" y="21710"/>
                  <a:pt x="319829" y="70080"/>
                  <a:pt x="319460" y="70069"/>
                </a:cubicBezTo>
                <a:cubicBezTo>
                  <a:pt x="251055" y="73904"/>
                  <a:pt x="110529" y="43293"/>
                  <a:pt x="59422" y="88346"/>
                </a:cubicBezTo>
                <a:cubicBezTo>
                  <a:pt x="43038" y="102953"/>
                  <a:pt x="54808" y="120243"/>
                  <a:pt x="74295" y="167023"/>
                </a:cubicBezTo>
                <a:cubicBezTo>
                  <a:pt x="87541" y="207303"/>
                  <a:pt x="69725" y="197938"/>
                  <a:pt x="27427" y="215570"/>
                </a:cubicBezTo>
                <a:cubicBezTo>
                  <a:pt x="-34413" y="236491"/>
                  <a:pt x="56676" y="281676"/>
                  <a:pt x="96411" y="345388"/>
                </a:cubicBezTo>
                <a:cubicBezTo>
                  <a:pt x="-8686" y="479841"/>
                  <a:pt x="-40019" y="423016"/>
                  <a:pt x="117645" y="585851"/>
                </a:cubicBezTo>
                <a:cubicBezTo>
                  <a:pt x="-21993" y="749812"/>
                  <a:pt x="-53084" y="676339"/>
                  <a:pt x="111069" y="789292"/>
                </a:cubicBezTo>
                <a:cubicBezTo>
                  <a:pt x="56472" y="863896"/>
                  <a:pt x="19671" y="908845"/>
                  <a:pt x="35348" y="927034"/>
                </a:cubicBezTo>
                <a:cubicBezTo>
                  <a:pt x="324278" y="831933"/>
                  <a:pt x="2025629" y="895170"/>
                  <a:pt x="2699775" y="896527"/>
                </a:cubicBezTo>
                <a:cubicBezTo>
                  <a:pt x="2811388" y="869382"/>
                  <a:pt x="2738815" y="826095"/>
                  <a:pt x="2644319" y="760435"/>
                </a:cubicBezTo>
                <a:close/>
              </a:path>
            </a:pathLst>
          </a:custGeom>
          <a:solidFill>
            <a:srgbClr val="F0675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" name="Google Shape;15;p2"/>
          <p:cNvGrpSpPr/>
          <p:nvPr/>
        </p:nvGrpSpPr>
        <p:grpSpPr>
          <a:xfrm rot="-1806182">
            <a:off x="1408039" y="828956"/>
            <a:ext cx="1378263" cy="463568"/>
            <a:chOff x="2815782" y="1657480"/>
            <a:chExt cx="2756286" cy="927056"/>
          </a:xfrm>
        </p:grpSpPr>
        <p:sp>
          <p:nvSpPr>
            <p:cNvPr id="16" name="Google Shape;16;p2"/>
            <p:cNvSpPr/>
            <p:nvPr/>
          </p:nvSpPr>
          <p:spPr>
            <a:xfrm>
              <a:off x="3146226" y="1721948"/>
              <a:ext cx="266274" cy="820918"/>
            </a:xfrm>
            <a:custGeom>
              <a:rect b="b" l="l" r="r" t="t"/>
              <a:pathLst>
                <a:path extrusionOk="0" h="820918" w="266274">
                  <a:moveTo>
                    <a:pt x="265139" y="743907"/>
                  </a:moveTo>
                  <a:cubicBezTo>
                    <a:pt x="258199" y="737572"/>
                    <a:pt x="246320" y="721497"/>
                    <a:pt x="194353" y="676184"/>
                  </a:cubicBezTo>
                  <a:cubicBezTo>
                    <a:pt x="186602" y="669429"/>
                    <a:pt x="165908" y="658425"/>
                    <a:pt x="173019" y="640910"/>
                  </a:cubicBezTo>
                  <a:cubicBezTo>
                    <a:pt x="186977" y="606524"/>
                    <a:pt x="196216" y="608268"/>
                    <a:pt x="245691" y="536428"/>
                  </a:cubicBezTo>
                  <a:cubicBezTo>
                    <a:pt x="247813" y="533359"/>
                    <a:pt x="246981" y="536632"/>
                    <a:pt x="257835" y="526632"/>
                  </a:cubicBezTo>
                  <a:cubicBezTo>
                    <a:pt x="189612" y="469201"/>
                    <a:pt x="208029" y="467446"/>
                    <a:pt x="179425" y="453617"/>
                  </a:cubicBezTo>
                  <a:cubicBezTo>
                    <a:pt x="174800" y="451382"/>
                    <a:pt x="163449" y="435080"/>
                    <a:pt x="162501" y="423414"/>
                  </a:cubicBezTo>
                  <a:cubicBezTo>
                    <a:pt x="161294" y="408591"/>
                    <a:pt x="166823" y="408354"/>
                    <a:pt x="170787" y="402659"/>
                  </a:cubicBezTo>
                  <a:cubicBezTo>
                    <a:pt x="174287" y="386622"/>
                    <a:pt x="195069" y="367533"/>
                    <a:pt x="199650" y="354581"/>
                  </a:cubicBezTo>
                  <a:cubicBezTo>
                    <a:pt x="202225" y="347297"/>
                    <a:pt x="209887" y="348092"/>
                    <a:pt x="231623" y="322094"/>
                  </a:cubicBezTo>
                  <a:cubicBezTo>
                    <a:pt x="237847" y="314649"/>
                    <a:pt x="243685" y="306774"/>
                    <a:pt x="250305" y="299600"/>
                  </a:cubicBezTo>
                  <a:cubicBezTo>
                    <a:pt x="222428" y="273724"/>
                    <a:pt x="245030" y="302972"/>
                    <a:pt x="221463" y="271119"/>
                  </a:cubicBezTo>
                  <a:cubicBezTo>
                    <a:pt x="217340" y="265551"/>
                    <a:pt x="210791" y="261843"/>
                    <a:pt x="206172" y="256567"/>
                  </a:cubicBezTo>
                  <a:cubicBezTo>
                    <a:pt x="201789" y="251567"/>
                    <a:pt x="188978" y="223605"/>
                    <a:pt x="183818" y="220150"/>
                  </a:cubicBezTo>
                  <a:cubicBezTo>
                    <a:pt x="170886" y="211497"/>
                    <a:pt x="168758" y="201128"/>
                    <a:pt x="158460" y="190251"/>
                  </a:cubicBezTo>
                  <a:cubicBezTo>
                    <a:pt x="154067" y="185615"/>
                    <a:pt x="150892" y="179236"/>
                    <a:pt x="154001" y="171885"/>
                  </a:cubicBezTo>
                  <a:cubicBezTo>
                    <a:pt x="154513" y="170671"/>
                    <a:pt x="152937" y="156158"/>
                    <a:pt x="164017" y="151362"/>
                  </a:cubicBezTo>
                  <a:cubicBezTo>
                    <a:pt x="168813" y="149287"/>
                    <a:pt x="172628" y="143940"/>
                    <a:pt x="178234" y="136280"/>
                  </a:cubicBezTo>
                  <a:cubicBezTo>
                    <a:pt x="183736" y="128775"/>
                    <a:pt x="203867" y="120806"/>
                    <a:pt x="209402" y="113328"/>
                  </a:cubicBezTo>
                  <a:cubicBezTo>
                    <a:pt x="266744" y="35826"/>
                    <a:pt x="292967" y="78540"/>
                    <a:pt x="229032" y="18735"/>
                  </a:cubicBezTo>
                  <a:cubicBezTo>
                    <a:pt x="220785" y="11026"/>
                    <a:pt x="220747" y="7367"/>
                    <a:pt x="213972" y="0"/>
                  </a:cubicBezTo>
                  <a:cubicBezTo>
                    <a:pt x="133659" y="2025"/>
                    <a:pt x="71175" y="3582"/>
                    <a:pt x="32669" y="4531"/>
                  </a:cubicBezTo>
                  <a:cubicBezTo>
                    <a:pt x="56340" y="25060"/>
                    <a:pt x="89884" y="45478"/>
                    <a:pt x="91031" y="55080"/>
                  </a:cubicBezTo>
                  <a:cubicBezTo>
                    <a:pt x="82150" y="76779"/>
                    <a:pt x="47333" y="96276"/>
                    <a:pt x="20911" y="133642"/>
                  </a:cubicBezTo>
                  <a:cubicBezTo>
                    <a:pt x="42239" y="177779"/>
                    <a:pt x="59411" y="165528"/>
                    <a:pt x="71180" y="181399"/>
                  </a:cubicBezTo>
                  <a:cubicBezTo>
                    <a:pt x="102949" y="224251"/>
                    <a:pt x="121763" y="222142"/>
                    <a:pt x="77321" y="272482"/>
                  </a:cubicBezTo>
                  <a:cubicBezTo>
                    <a:pt x="-9237" y="370524"/>
                    <a:pt x="-2280" y="343577"/>
                    <a:pt x="25244" y="375342"/>
                  </a:cubicBezTo>
                  <a:cubicBezTo>
                    <a:pt x="26484" y="376771"/>
                    <a:pt x="27532" y="378548"/>
                    <a:pt x="29081" y="379486"/>
                  </a:cubicBezTo>
                  <a:cubicBezTo>
                    <a:pt x="48110" y="391048"/>
                    <a:pt x="69896" y="421858"/>
                    <a:pt x="76026" y="424358"/>
                  </a:cubicBezTo>
                  <a:cubicBezTo>
                    <a:pt x="78374" y="425318"/>
                    <a:pt x="81180" y="427393"/>
                    <a:pt x="81957" y="429606"/>
                  </a:cubicBezTo>
                  <a:cubicBezTo>
                    <a:pt x="85607" y="439953"/>
                    <a:pt x="105308" y="448352"/>
                    <a:pt x="108875" y="455703"/>
                  </a:cubicBezTo>
                  <a:cubicBezTo>
                    <a:pt x="123654" y="486181"/>
                    <a:pt x="112756" y="488118"/>
                    <a:pt x="104757" y="494465"/>
                  </a:cubicBezTo>
                  <a:cubicBezTo>
                    <a:pt x="104526" y="495232"/>
                    <a:pt x="86384" y="523238"/>
                    <a:pt x="75022" y="531555"/>
                  </a:cubicBezTo>
                  <a:cubicBezTo>
                    <a:pt x="50651" y="549396"/>
                    <a:pt x="3111" y="611319"/>
                    <a:pt x="2802" y="611684"/>
                  </a:cubicBezTo>
                  <a:cubicBezTo>
                    <a:pt x="-3719" y="619470"/>
                    <a:pt x="-2264" y="617793"/>
                    <a:pt x="45183" y="666753"/>
                  </a:cubicBezTo>
                  <a:cubicBezTo>
                    <a:pt x="47609" y="669247"/>
                    <a:pt x="46418" y="676427"/>
                    <a:pt x="90755" y="715625"/>
                  </a:cubicBezTo>
                  <a:cubicBezTo>
                    <a:pt x="92172" y="716878"/>
                    <a:pt x="93660" y="718346"/>
                    <a:pt x="95375" y="718914"/>
                  </a:cubicBezTo>
                  <a:cubicBezTo>
                    <a:pt x="138819" y="733334"/>
                    <a:pt x="119994" y="788381"/>
                    <a:pt x="72939" y="810499"/>
                  </a:cubicBezTo>
                  <a:cubicBezTo>
                    <a:pt x="68159" y="812745"/>
                    <a:pt x="70006" y="816178"/>
                    <a:pt x="64527" y="820918"/>
                  </a:cubicBezTo>
                  <a:cubicBezTo>
                    <a:pt x="106102" y="818954"/>
                    <a:pt x="150159" y="817304"/>
                    <a:pt x="196343" y="815929"/>
                  </a:cubicBezTo>
                  <a:cubicBezTo>
                    <a:pt x="207169" y="798027"/>
                    <a:pt x="265476" y="744216"/>
                    <a:pt x="265139" y="74390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382662" y="1690790"/>
              <a:ext cx="231730" cy="848621"/>
            </a:xfrm>
            <a:custGeom>
              <a:rect b="b" l="l" r="r" t="t"/>
              <a:pathLst>
                <a:path extrusionOk="0" h="848621" w="231730">
                  <a:moveTo>
                    <a:pt x="171941" y="833235"/>
                  </a:moveTo>
                  <a:cubicBezTo>
                    <a:pt x="210105" y="792211"/>
                    <a:pt x="194829" y="805196"/>
                    <a:pt x="230441" y="775942"/>
                  </a:cubicBezTo>
                  <a:cubicBezTo>
                    <a:pt x="220733" y="767427"/>
                    <a:pt x="216124" y="758868"/>
                    <a:pt x="181335" y="727313"/>
                  </a:cubicBezTo>
                  <a:cubicBezTo>
                    <a:pt x="142813" y="692381"/>
                    <a:pt x="130647" y="688396"/>
                    <a:pt x="137267" y="672073"/>
                  </a:cubicBezTo>
                  <a:cubicBezTo>
                    <a:pt x="149792" y="641197"/>
                    <a:pt x="163309" y="633311"/>
                    <a:pt x="192685" y="592446"/>
                  </a:cubicBezTo>
                  <a:cubicBezTo>
                    <a:pt x="224388" y="548287"/>
                    <a:pt x="200248" y="577905"/>
                    <a:pt x="222083" y="557790"/>
                  </a:cubicBezTo>
                  <a:cubicBezTo>
                    <a:pt x="214614" y="551504"/>
                    <a:pt x="177035" y="518073"/>
                    <a:pt x="172079" y="510071"/>
                  </a:cubicBezTo>
                  <a:cubicBezTo>
                    <a:pt x="159373" y="489575"/>
                    <a:pt x="142052" y="484868"/>
                    <a:pt x="140873" y="483152"/>
                  </a:cubicBezTo>
                  <a:cubicBezTo>
                    <a:pt x="131088" y="468908"/>
                    <a:pt x="118789" y="448010"/>
                    <a:pt x="132157" y="437149"/>
                  </a:cubicBezTo>
                  <a:cubicBezTo>
                    <a:pt x="137504" y="432806"/>
                    <a:pt x="134506" y="426322"/>
                    <a:pt x="142174" y="420357"/>
                  </a:cubicBezTo>
                  <a:cubicBezTo>
                    <a:pt x="146666" y="407151"/>
                    <a:pt x="159185" y="399039"/>
                    <a:pt x="163893" y="385739"/>
                  </a:cubicBezTo>
                  <a:cubicBezTo>
                    <a:pt x="165348" y="381617"/>
                    <a:pt x="170183" y="378399"/>
                    <a:pt x="173997" y="375463"/>
                  </a:cubicBezTo>
                  <a:cubicBezTo>
                    <a:pt x="189940" y="363201"/>
                    <a:pt x="202437" y="343886"/>
                    <a:pt x="214542" y="330758"/>
                  </a:cubicBezTo>
                  <a:cubicBezTo>
                    <a:pt x="186676" y="304893"/>
                    <a:pt x="209272" y="334130"/>
                    <a:pt x="185701" y="302277"/>
                  </a:cubicBezTo>
                  <a:cubicBezTo>
                    <a:pt x="181577" y="296709"/>
                    <a:pt x="175028" y="293000"/>
                    <a:pt x="170409" y="287725"/>
                  </a:cubicBezTo>
                  <a:cubicBezTo>
                    <a:pt x="166026" y="282725"/>
                    <a:pt x="153221" y="254762"/>
                    <a:pt x="148055" y="251308"/>
                  </a:cubicBezTo>
                  <a:cubicBezTo>
                    <a:pt x="135123" y="242655"/>
                    <a:pt x="132995" y="232285"/>
                    <a:pt x="122698" y="221408"/>
                  </a:cubicBezTo>
                  <a:cubicBezTo>
                    <a:pt x="118304" y="216773"/>
                    <a:pt x="115129" y="210394"/>
                    <a:pt x="118238" y="203043"/>
                  </a:cubicBezTo>
                  <a:cubicBezTo>
                    <a:pt x="119043" y="201139"/>
                    <a:pt x="118177" y="198584"/>
                    <a:pt x="118707" y="196492"/>
                  </a:cubicBezTo>
                  <a:cubicBezTo>
                    <a:pt x="122213" y="182768"/>
                    <a:pt x="125719" y="185240"/>
                    <a:pt x="133464" y="179026"/>
                  </a:cubicBezTo>
                  <a:cubicBezTo>
                    <a:pt x="154318" y="151715"/>
                    <a:pt x="166109" y="154651"/>
                    <a:pt x="173628" y="144491"/>
                  </a:cubicBezTo>
                  <a:cubicBezTo>
                    <a:pt x="200877" y="107661"/>
                    <a:pt x="203842" y="116761"/>
                    <a:pt x="231730" y="85250"/>
                  </a:cubicBezTo>
                  <a:cubicBezTo>
                    <a:pt x="229217" y="83037"/>
                    <a:pt x="190304" y="48607"/>
                    <a:pt x="185348" y="40611"/>
                  </a:cubicBezTo>
                  <a:cubicBezTo>
                    <a:pt x="168160" y="12880"/>
                    <a:pt x="159009" y="25683"/>
                    <a:pt x="145029" y="0"/>
                  </a:cubicBezTo>
                  <a:cubicBezTo>
                    <a:pt x="97720" y="1352"/>
                    <a:pt x="50064" y="2699"/>
                    <a:pt x="2342" y="4034"/>
                  </a:cubicBezTo>
                  <a:cubicBezTo>
                    <a:pt x="11008" y="12935"/>
                    <a:pt x="27110" y="28415"/>
                    <a:pt x="56575" y="55571"/>
                  </a:cubicBezTo>
                  <a:cubicBezTo>
                    <a:pt x="94573" y="90636"/>
                    <a:pt x="117461" y="69302"/>
                    <a:pt x="30191" y="150109"/>
                  </a:cubicBezTo>
                  <a:cubicBezTo>
                    <a:pt x="28141" y="166014"/>
                    <a:pt x="8643" y="155711"/>
                    <a:pt x="37892" y="190759"/>
                  </a:cubicBezTo>
                  <a:cubicBezTo>
                    <a:pt x="43824" y="197861"/>
                    <a:pt x="65847" y="205129"/>
                    <a:pt x="71359" y="212568"/>
                  </a:cubicBezTo>
                  <a:cubicBezTo>
                    <a:pt x="109859" y="264492"/>
                    <a:pt x="126143" y="251562"/>
                    <a:pt x="52093" y="331608"/>
                  </a:cubicBezTo>
                  <a:cubicBezTo>
                    <a:pt x="12077" y="374873"/>
                    <a:pt x="13196" y="373074"/>
                    <a:pt x="6024" y="387461"/>
                  </a:cubicBezTo>
                  <a:cubicBezTo>
                    <a:pt x="28940" y="408199"/>
                    <a:pt x="26812" y="409165"/>
                    <a:pt x="29254" y="410655"/>
                  </a:cubicBezTo>
                  <a:cubicBezTo>
                    <a:pt x="48284" y="422216"/>
                    <a:pt x="70069" y="453026"/>
                    <a:pt x="76199" y="455526"/>
                  </a:cubicBezTo>
                  <a:cubicBezTo>
                    <a:pt x="78553" y="456486"/>
                    <a:pt x="81353" y="458561"/>
                    <a:pt x="82136" y="460774"/>
                  </a:cubicBezTo>
                  <a:cubicBezTo>
                    <a:pt x="87913" y="477114"/>
                    <a:pt x="120454" y="477898"/>
                    <a:pt x="115790" y="517471"/>
                  </a:cubicBezTo>
                  <a:cubicBezTo>
                    <a:pt x="93839" y="533911"/>
                    <a:pt x="92312" y="550191"/>
                    <a:pt x="75201" y="562718"/>
                  </a:cubicBezTo>
                  <a:cubicBezTo>
                    <a:pt x="60053" y="573804"/>
                    <a:pt x="13775" y="625221"/>
                    <a:pt x="7711" y="637886"/>
                  </a:cubicBezTo>
                  <a:cubicBezTo>
                    <a:pt x="606" y="652719"/>
                    <a:pt x="-16687" y="633874"/>
                    <a:pt x="45368" y="697916"/>
                  </a:cubicBezTo>
                  <a:cubicBezTo>
                    <a:pt x="47545" y="700173"/>
                    <a:pt x="48212" y="703876"/>
                    <a:pt x="50340" y="706205"/>
                  </a:cubicBezTo>
                  <a:cubicBezTo>
                    <a:pt x="55015" y="711315"/>
                    <a:pt x="89518" y="748079"/>
                    <a:pt x="95565" y="750088"/>
                  </a:cubicBezTo>
                  <a:cubicBezTo>
                    <a:pt x="102489" y="752389"/>
                    <a:pt x="119936" y="764039"/>
                    <a:pt x="117681" y="770424"/>
                  </a:cubicBezTo>
                  <a:cubicBezTo>
                    <a:pt x="128976" y="799545"/>
                    <a:pt x="108900" y="811355"/>
                    <a:pt x="101794" y="819605"/>
                  </a:cubicBezTo>
                  <a:cubicBezTo>
                    <a:pt x="84975" y="839146"/>
                    <a:pt x="70802" y="841083"/>
                    <a:pt x="69937" y="844206"/>
                  </a:cubicBezTo>
                  <a:cubicBezTo>
                    <a:pt x="69623" y="845332"/>
                    <a:pt x="69226" y="846303"/>
                    <a:pt x="68774" y="847186"/>
                  </a:cubicBezTo>
                  <a:cubicBezTo>
                    <a:pt x="99198" y="847650"/>
                    <a:pt x="129522" y="848130"/>
                    <a:pt x="159726" y="848621"/>
                  </a:cubicBezTo>
                  <a:cubicBezTo>
                    <a:pt x="159284" y="846160"/>
                    <a:pt x="164130" y="841635"/>
                    <a:pt x="171941" y="83323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766118" y="1679185"/>
              <a:ext cx="268226" cy="867323"/>
            </a:xfrm>
            <a:custGeom>
              <a:rect b="b" l="l" r="r" t="t"/>
              <a:pathLst>
                <a:path extrusionOk="0" h="867323" w="268226">
                  <a:moveTo>
                    <a:pt x="239015" y="811570"/>
                  </a:moveTo>
                  <a:cubicBezTo>
                    <a:pt x="240294" y="809335"/>
                    <a:pt x="245680" y="809660"/>
                    <a:pt x="246474" y="808623"/>
                  </a:cubicBezTo>
                  <a:cubicBezTo>
                    <a:pt x="252758" y="800395"/>
                    <a:pt x="261495" y="794589"/>
                    <a:pt x="268138" y="786742"/>
                  </a:cubicBezTo>
                  <a:cubicBezTo>
                    <a:pt x="255239" y="770181"/>
                    <a:pt x="254974" y="777846"/>
                    <a:pt x="254092" y="774839"/>
                  </a:cubicBezTo>
                  <a:cubicBezTo>
                    <a:pt x="249886" y="760601"/>
                    <a:pt x="227180" y="750204"/>
                    <a:pt x="225857" y="745530"/>
                  </a:cubicBezTo>
                  <a:cubicBezTo>
                    <a:pt x="221248" y="729250"/>
                    <a:pt x="195962" y="709886"/>
                    <a:pt x="189898" y="701729"/>
                  </a:cubicBezTo>
                  <a:cubicBezTo>
                    <a:pt x="184942" y="695057"/>
                    <a:pt x="181436" y="687017"/>
                    <a:pt x="173372" y="683082"/>
                  </a:cubicBezTo>
                  <a:cubicBezTo>
                    <a:pt x="151007" y="635524"/>
                    <a:pt x="151878" y="660180"/>
                    <a:pt x="207318" y="582380"/>
                  </a:cubicBezTo>
                  <a:cubicBezTo>
                    <a:pt x="212235" y="575477"/>
                    <a:pt x="219280" y="570118"/>
                    <a:pt x="225090" y="563799"/>
                  </a:cubicBezTo>
                  <a:cubicBezTo>
                    <a:pt x="237235" y="550599"/>
                    <a:pt x="239561" y="539435"/>
                    <a:pt x="253910" y="530230"/>
                  </a:cubicBezTo>
                  <a:cubicBezTo>
                    <a:pt x="259053" y="526925"/>
                    <a:pt x="256892" y="522697"/>
                    <a:pt x="268226" y="514171"/>
                  </a:cubicBezTo>
                  <a:cubicBezTo>
                    <a:pt x="223933" y="469659"/>
                    <a:pt x="137380" y="403713"/>
                    <a:pt x="173217" y="376004"/>
                  </a:cubicBezTo>
                  <a:cubicBezTo>
                    <a:pt x="173570" y="375728"/>
                    <a:pt x="224506" y="310356"/>
                    <a:pt x="226805" y="309881"/>
                  </a:cubicBezTo>
                  <a:cubicBezTo>
                    <a:pt x="237174" y="307735"/>
                    <a:pt x="238348" y="295279"/>
                    <a:pt x="247306" y="291560"/>
                  </a:cubicBezTo>
                  <a:cubicBezTo>
                    <a:pt x="254219" y="288685"/>
                    <a:pt x="251545" y="281262"/>
                    <a:pt x="254566" y="281367"/>
                  </a:cubicBezTo>
                  <a:cubicBezTo>
                    <a:pt x="259279" y="281527"/>
                    <a:pt x="259345" y="277902"/>
                    <a:pt x="259908" y="275153"/>
                  </a:cubicBezTo>
                  <a:cubicBezTo>
                    <a:pt x="246617" y="263106"/>
                    <a:pt x="247361" y="263349"/>
                    <a:pt x="237935" y="252820"/>
                  </a:cubicBezTo>
                  <a:cubicBezTo>
                    <a:pt x="236942" y="251711"/>
                    <a:pt x="194622" y="228323"/>
                    <a:pt x="188322" y="219968"/>
                  </a:cubicBezTo>
                  <a:cubicBezTo>
                    <a:pt x="178355" y="206746"/>
                    <a:pt x="178691" y="190240"/>
                    <a:pt x="189854" y="175252"/>
                  </a:cubicBezTo>
                  <a:cubicBezTo>
                    <a:pt x="195984" y="167018"/>
                    <a:pt x="193211" y="159507"/>
                    <a:pt x="200863" y="157890"/>
                  </a:cubicBezTo>
                  <a:cubicBezTo>
                    <a:pt x="201502" y="157758"/>
                    <a:pt x="198829" y="160799"/>
                    <a:pt x="215873" y="132627"/>
                  </a:cubicBezTo>
                  <a:cubicBezTo>
                    <a:pt x="218756" y="127864"/>
                    <a:pt x="217610" y="136280"/>
                    <a:pt x="239136" y="108864"/>
                  </a:cubicBezTo>
                  <a:cubicBezTo>
                    <a:pt x="247097" y="98726"/>
                    <a:pt x="139894" y="44071"/>
                    <a:pt x="153025" y="0"/>
                  </a:cubicBezTo>
                  <a:cubicBezTo>
                    <a:pt x="113268" y="1236"/>
                    <a:pt x="72475" y="2478"/>
                    <a:pt x="30900" y="3731"/>
                  </a:cubicBezTo>
                  <a:cubicBezTo>
                    <a:pt x="52244" y="21748"/>
                    <a:pt x="44940" y="24949"/>
                    <a:pt x="87265" y="57023"/>
                  </a:cubicBezTo>
                  <a:cubicBezTo>
                    <a:pt x="176122" y="124360"/>
                    <a:pt x="84493" y="147389"/>
                    <a:pt x="74085" y="163475"/>
                  </a:cubicBezTo>
                  <a:cubicBezTo>
                    <a:pt x="64515" y="178259"/>
                    <a:pt x="49378" y="188982"/>
                    <a:pt x="43038" y="206150"/>
                  </a:cubicBezTo>
                  <a:cubicBezTo>
                    <a:pt x="42917" y="206475"/>
                    <a:pt x="42570" y="206757"/>
                    <a:pt x="42349" y="207066"/>
                  </a:cubicBezTo>
                  <a:cubicBezTo>
                    <a:pt x="46043" y="210283"/>
                    <a:pt x="41798" y="226971"/>
                    <a:pt x="48661" y="236452"/>
                  </a:cubicBezTo>
                  <a:cubicBezTo>
                    <a:pt x="49560" y="237699"/>
                    <a:pt x="51053" y="238687"/>
                    <a:pt x="51495" y="240045"/>
                  </a:cubicBezTo>
                  <a:cubicBezTo>
                    <a:pt x="59030" y="263084"/>
                    <a:pt x="83842" y="271230"/>
                    <a:pt x="90865" y="312845"/>
                  </a:cubicBezTo>
                  <a:cubicBezTo>
                    <a:pt x="91295" y="315383"/>
                    <a:pt x="92045" y="319958"/>
                    <a:pt x="91279" y="320273"/>
                  </a:cubicBezTo>
                  <a:cubicBezTo>
                    <a:pt x="82409" y="323904"/>
                    <a:pt x="97199" y="322254"/>
                    <a:pt x="66020" y="348423"/>
                  </a:cubicBezTo>
                  <a:cubicBezTo>
                    <a:pt x="68705" y="361678"/>
                    <a:pt x="52195" y="362329"/>
                    <a:pt x="17929" y="409579"/>
                  </a:cubicBezTo>
                  <a:cubicBezTo>
                    <a:pt x="24295" y="414816"/>
                    <a:pt x="26308" y="413685"/>
                    <a:pt x="27190" y="415666"/>
                  </a:cubicBezTo>
                  <a:cubicBezTo>
                    <a:pt x="31142" y="424567"/>
                    <a:pt x="104680" y="501501"/>
                    <a:pt x="114972" y="513112"/>
                  </a:cubicBezTo>
                  <a:cubicBezTo>
                    <a:pt x="129227" y="529193"/>
                    <a:pt x="122772" y="541322"/>
                    <a:pt x="110280" y="545202"/>
                  </a:cubicBezTo>
                  <a:cubicBezTo>
                    <a:pt x="107430" y="554181"/>
                    <a:pt x="105181" y="552514"/>
                    <a:pt x="96604" y="564958"/>
                  </a:cubicBezTo>
                  <a:cubicBezTo>
                    <a:pt x="82034" y="586105"/>
                    <a:pt x="68098" y="589637"/>
                    <a:pt x="67564" y="592843"/>
                  </a:cubicBezTo>
                  <a:cubicBezTo>
                    <a:pt x="66456" y="599526"/>
                    <a:pt x="17565" y="647300"/>
                    <a:pt x="9825" y="661334"/>
                  </a:cubicBezTo>
                  <a:cubicBezTo>
                    <a:pt x="-1305" y="681504"/>
                    <a:pt x="-8620" y="657868"/>
                    <a:pt x="20117" y="691045"/>
                  </a:cubicBezTo>
                  <a:cubicBezTo>
                    <a:pt x="21357" y="692475"/>
                    <a:pt x="22405" y="694252"/>
                    <a:pt x="23954" y="695195"/>
                  </a:cubicBezTo>
                  <a:cubicBezTo>
                    <a:pt x="42983" y="706757"/>
                    <a:pt x="64769" y="737566"/>
                    <a:pt x="70899" y="740066"/>
                  </a:cubicBezTo>
                  <a:cubicBezTo>
                    <a:pt x="73247" y="741027"/>
                    <a:pt x="76053" y="743102"/>
                    <a:pt x="76836" y="745315"/>
                  </a:cubicBezTo>
                  <a:cubicBezTo>
                    <a:pt x="81659" y="758956"/>
                    <a:pt x="99200" y="758278"/>
                    <a:pt x="107188" y="779375"/>
                  </a:cubicBezTo>
                  <a:cubicBezTo>
                    <a:pt x="125495" y="783657"/>
                    <a:pt x="132755" y="806140"/>
                    <a:pt x="115606" y="818104"/>
                  </a:cubicBezTo>
                  <a:cubicBezTo>
                    <a:pt x="113163" y="819803"/>
                    <a:pt x="90645" y="847352"/>
                    <a:pt x="78980" y="858306"/>
                  </a:cubicBezTo>
                  <a:cubicBezTo>
                    <a:pt x="76169" y="860944"/>
                    <a:pt x="74074" y="863273"/>
                    <a:pt x="72442" y="865353"/>
                  </a:cubicBezTo>
                  <a:cubicBezTo>
                    <a:pt x="109707" y="866021"/>
                    <a:pt x="146459" y="866678"/>
                    <a:pt x="182578" y="867323"/>
                  </a:cubicBezTo>
                  <a:cubicBezTo>
                    <a:pt x="192958" y="856446"/>
                    <a:pt x="238960" y="811664"/>
                    <a:pt x="239015" y="81157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371972" y="1657480"/>
              <a:ext cx="167417" cy="525120"/>
            </a:xfrm>
            <a:custGeom>
              <a:rect b="b" l="l" r="r" t="t"/>
              <a:pathLst>
                <a:path extrusionOk="0" h="525120" w="167417">
                  <a:moveTo>
                    <a:pt x="19944" y="13658"/>
                  </a:moveTo>
                  <a:cubicBezTo>
                    <a:pt x="17828" y="16026"/>
                    <a:pt x="14906" y="17439"/>
                    <a:pt x="13655" y="20888"/>
                  </a:cubicBezTo>
                  <a:cubicBezTo>
                    <a:pt x="10060" y="30815"/>
                    <a:pt x="-1466" y="26693"/>
                    <a:pt x="7028" y="33337"/>
                  </a:cubicBezTo>
                  <a:cubicBezTo>
                    <a:pt x="34795" y="55047"/>
                    <a:pt x="22916" y="55947"/>
                    <a:pt x="67319" y="89599"/>
                  </a:cubicBezTo>
                  <a:cubicBezTo>
                    <a:pt x="154070" y="155341"/>
                    <a:pt x="63709" y="178761"/>
                    <a:pt x="54519" y="192955"/>
                  </a:cubicBezTo>
                  <a:cubicBezTo>
                    <a:pt x="45231" y="207309"/>
                    <a:pt x="30528" y="217717"/>
                    <a:pt x="24376" y="234388"/>
                  </a:cubicBezTo>
                  <a:cubicBezTo>
                    <a:pt x="24261" y="234703"/>
                    <a:pt x="23924" y="234978"/>
                    <a:pt x="23704" y="235276"/>
                  </a:cubicBezTo>
                  <a:cubicBezTo>
                    <a:pt x="27287" y="238400"/>
                    <a:pt x="23169" y="254602"/>
                    <a:pt x="29834" y="263807"/>
                  </a:cubicBezTo>
                  <a:cubicBezTo>
                    <a:pt x="30705" y="265016"/>
                    <a:pt x="32155" y="265976"/>
                    <a:pt x="32590" y="267295"/>
                  </a:cubicBezTo>
                  <a:cubicBezTo>
                    <a:pt x="36146" y="278172"/>
                    <a:pt x="44757" y="285782"/>
                    <a:pt x="50484" y="295241"/>
                  </a:cubicBezTo>
                  <a:cubicBezTo>
                    <a:pt x="58560" y="308590"/>
                    <a:pt x="65588" y="306057"/>
                    <a:pt x="65842" y="324461"/>
                  </a:cubicBezTo>
                  <a:cubicBezTo>
                    <a:pt x="68356" y="325753"/>
                    <a:pt x="68598" y="327828"/>
                    <a:pt x="69012" y="334168"/>
                  </a:cubicBezTo>
                  <a:cubicBezTo>
                    <a:pt x="69100" y="335471"/>
                    <a:pt x="70588" y="336641"/>
                    <a:pt x="70820" y="337976"/>
                  </a:cubicBezTo>
                  <a:cubicBezTo>
                    <a:pt x="71233" y="340437"/>
                    <a:pt x="71966" y="344880"/>
                    <a:pt x="71217" y="345183"/>
                  </a:cubicBezTo>
                  <a:cubicBezTo>
                    <a:pt x="62645" y="348693"/>
                    <a:pt x="76972" y="347109"/>
                    <a:pt x="46691" y="372517"/>
                  </a:cubicBezTo>
                  <a:cubicBezTo>
                    <a:pt x="49304" y="385452"/>
                    <a:pt x="33478" y="385728"/>
                    <a:pt x="0" y="431890"/>
                  </a:cubicBezTo>
                  <a:cubicBezTo>
                    <a:pt x="6185" y="436978"/>
                    <a:pt x="8137" y="435880"/>
                    <a:pt x="8991" y="437801"/>
                  </a:cubicBezTo>
                  <a:cubicBezTo>
                    <a:pt x="12188" y="444986"/>
                    <a:pt x="73218" y="509988"/>
                    <a:pt x="87446" y="525120"/>
                  </a:cubicBezTo>
                  <a:cubicBezTo>
                    <a:pt x="200679" y="444793"/>
                    <a:pt x="179924" y="468461"/>
                    <a:pt x="71294" y="314644"/>
                  </a:cubicBezTo>
                  <a:cubicBezTo>
                    <a:pt x="137241" y="275810"/>
                    <a:pt x="187157" y="258267"/>
                    <a:pt x="159748" y="228020"/>
                  </a:cubicBezTo>
                  <a:cubicBezTo>
                    <a:pt x="85268" y="120800"/>
                    <a:pt x="111491" y="153012"/>
                    <a:pt x="123928" y="110707"/>
                  </a:cubicBezTo>
                  <a:cubicBezTo>
                    <a:pt x="130014" y="97661"/>
                    <a:pt x="137031" y="86078"/>
                    <a:pt x="144269" y="73451"/>
                  </a:cubicBezTo>
                  <a:cubicBezTo>
                    <a:pt x="158690" y="52189"/>
                    <a:pt x="174136" y="795"/>
                    <a:pt x="134523" y="0"/>
                  </a:cubicBezTo>
                  <a:cubicBezTo>
                    <a:pt x="106684" y="1534"/>
                    <a:pt x="70941" y="3201"/>
                    <a:pt x="28566" y="4972"/>
                  </a:cubicBezTo>
                  <a:cubicBezTo>
                    <a:pt x="26780" y="6661"/>
                    <a:pt x="23776" y="9359"/>
                    <a:pt x="19944" y="13658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75349" y="1671790"/>
              <a:ext cx="263742" cy="878476"/>
            </a:xfrm>
            <a:custGeom>
              <a:rect b="b" l="l" r="r" t="t"/>
              <a:pathLst>
                <a:path extrusionOk="0" h="878476" w="263742">
                  <a:moveTo>
                    <a:pt x="247800" y="818849"/>
                  </a:moveTo>
                  <a:cubicBezTo>
                    <a:pt x="265738" y="803413"/>
                    <a:pt x="264376" y="806311"/>
                    <a:pt x="262640" y="804727"/>
                  </a:cubicBezTo>
                  <a:cubicBezTo>
                    <a:pt x="255490" y="798204"/>
                    <a:pt x="243258" y="781643"/>
                    <a:pt x="189736" y="734973"/>
                  </a:cubicBezTo>
                  <a:cubicBezTo>
                    <a:pt x="181754" y="728020"/>
                    <a:pt x="160448" y="716679"/>
                    <a:pt x="167763" y="698644"/>
                  </a:cubicBezTo>
                  <a:cubicBezTo>
                    <a:pt x="182129" y="663232"/>
                    <a:pt x="191660" y="665015"/>
                    <a:pt x="242613" y="591033"/>
                  </a:cubicBezTo>
                  <a:cubicBezTo>
                    <a:pt x="244796" y="587877"/>
                    <a:pt x="243941" y="591243"/>
                    <a:pt x="255121" y="580945"/>
                  </a:cubicBezTo>
                  <a:cubicBezTo>
                    <a:pt x="184852" y="521792"/>
                    <a:pt x="203816" y="519982"/>
                    <a:pt x="174356" y="505739"/>
                  </a:cubicBezTo>
                  <a:cubicBezTo>
                    <a:pt x="169594" y="503438"/>
                    <a:pt x="157901" y="486651"/>
                    <a:pt x="156926" y="474631"/>
                  </a:cubicBezTo>
                  <a:cubicBezTo>
                    <a:pt x="155680" y="459361"/>
                    <a:pt x="161369" y="459124"/>
                    <a:pt x="165454" y="453258"/>
                  </a:cubicBezTo>
                  <a:cubicBezTo>
                    <a:pt x="169059" y="436736"/>
                    <a:pt x="190464" y="417084"/>
                    <a:pt x="195183" y="403740"/>
                  </a:cubicBezTo>
                  <a:cubicBezTo>
                    <a:pt x="197834" y="396241"/>
                    <a:pt x="205728" y="397057"/>
                    <a:pt x="228115" y="370276"/>
                  </a:cubicBezTo>
                  <a:cubicBezTo>
                    <a:pt x="234520" y="362611"/>
                    <a:pt x="240535" y="354499"/>
                    <a:pt x="247354" y="347109"/>
                  </a:cubicBezTo>
                  <a:cubicBezTo>
                    <a:pt x="218644" y="320466"/>
                    <a:pt x="241924" y="350580"/>
                    <a:pt x="217641" y="317778"/>
                  </a:cubicBezTo>
                  <a:cubicBezTo>
                    <a:pt x="213396" y="312045"/>
                    <a:pt x="206649" y="308220"/>
                    <a:pt x="201892" y="302790"/>
                  </a:cubicBezTo>
                  <a:cubicBezTo>
                    <a:pt x="197377" y="297636"/>
                    <a:pt x="184185" y="268840"/>
                    <a:pt x="178866" y="265281"/>
                  </a:cubicBezTo>
                  <a:cubicBezTo>
                    <a:pt x="165547" y="256368"/>
                    <a:pt x="163359" y="245690"/>
                    <a:pt x="152747" y="234487"/>
                  </a:cubicBezTo>
                  <a:cubicBezTo>
                    <a:pt x="148221" y="229714"/>
                    <a:pt x="144952" y="223141"/>
                    <a:pt x="148155" y="215575"/>
                  </a:cubicBezTo>
                  <a:cubicBezTo>
                    <a:pt x="148684" y="214323"/>
                    <a:pt x="147064" y="199373"/>
                    <a:pt x="158469" y="194439"/>
                  </a:cubicBezTo>
                  <a:cubicBezTo>
                    <a:pt x="163475" y="192282"/>
                    <a:pt x="167537" y="186515"/>
                    <a:pt x="173111" y="178910"/>
                  </a:cubicBezTo>
                  <a:cubicBezTo>
                    <a:pt x="178777" y="171179"/>
                    <a:pt x="199510" y="162973"/>
                    <a:pt x="205210" y="155275"/>
                  </a:cubicBezTo>
                  <a:cubicBezTo>
                    <a:pt x="264029" y="75775"/>
                    <a:pt x="291344" y="119504"/>
                    <a:pt x="225425" y="57845"/>
                  </a:cubicBezTo>
                  <a:cubicBezTo>
                    <a:pt x="213710" y="46891"/>
                    <a:pt x="212117" y="33873"/>
                    <a:pt x="188022" y="22218"/>
                  </a:cubicBezTo>
                  <a:cubicBezTo>
                    <a:pt x="184593" y="20556"/>
                    <a:pt x="176980" y="11054"/>
                    <a:pt x="172995" y="0"/>
                  </a:cubicBezTo>
                  <a:cubicBezTo>
                    <a:pt x="124181" y="1650"/>
                    <a:pt x="72402" y="3344"/>
                    <a:pt x="18252" y="5060"/>
                  </a:cubicBezTo>
                  <a:cubicBezTo>
                    <a:pt x="8666" y="15132"/>
                    <a:pt x="20964" y="4878"/>
                    <a:pt x="4228" y="19513"/>
                  </a:cubicBezTo>
                  <a:cubicBezTo>
                    <a:pt x="-2288" y="25214"/>
                    <a:pt x="-11147" y="17880"/>
                    <a:pt x="61829" y="85167"/>
                  </a:cubicBezTo>
                  <a:cubicBezTo>
                    <a:pt x="98994" y="119470"/>
                    <a:pt x="120769" y="98655"/>
                    <a:pt x="36212" y="176957"/>
                  </a:cubicBezTo>
                  <a:cubicBezTo>
                    <a:pt x="34222" y="192398"/>
                    <a:pt x="15292" y="182398"/>
                    <a:pt x="43692" y="216425"/>
                  </a:cubicBezTo>
                  <a:cubicBezTo>
                    <a:pt x="49447" y="223318"/>
                    <a:pt x="70831" y="230382"/>
                    <a:pt x="76183" y="237600"/>
                  </a:cubicBezTo>
                  <a:cubicBezTo>
                    <a:pt x="101502" y="271754"/>
                    <a:pt x="106508" y="268233"/>
                    <a:pt x="105179" y="278503"/>
                  </a:cubicBezTo>
                  <a:cubicBezTo>
                    <a:pt x="126111" y="295969"/>
                    <a:pt x="30650" y="371501"/>
                    <a:pt x="12750" y="407405"/>
                  </a:cubicBezTo>
                  <a:cubicBezTo>
                    <a:pt x="35005" y="427542"/>
                    <a:pt x="32932" y="428480"/>
                    <a:pt x="35302" y="429920"/>
                  </a:cubicBezTo>
                  <a:cubicBezTo>
                    <a:pt x="53780" y="441145"/>
                    <a:pt x="74932" y="471061"/>
                    <a:pt x="80880" y="473483"/>
                  </a:cubicBezTo>
                  <a:cubicBezTo>
                    <a:pt x="83162" y="474416"/>
                    <a:pt x="85885" y="476430"/>
                    <a:pt x="86641" y="478582"/>
                  </a:cubicBezTo>
                  <a:cubicBezTo>
                    <a:pt x="92247" y="494448"/>
                    <a:pt x="123845" y="495210"/>
                    <a:pt x="119314" y="533635"/>
                  </a:cubicBezTo>
                  <a:cubicBezTo>
                    <a:pt x="98041" y="549562"/>
                    <a:pt x="96491" y="565422"/>
                    <a:pt x="79910" y="577568"/>
                  </a:cubicBezTo>
                  <a:cubicBezTo>
                    <a:pt x="65202" y="588335"/>
                    <a:pt x="20269" y="638255"/>
                    <a:pt x="14382" y="650550"/>
                  </a:cubicBezTo>
                  <a:cubicBezTo>
                    <a:pt x="7486" y="664954"/>
                    <a:pt x="-9305" y="646654"/>
                    <a:pt x="50941" y="708832"/>
                  </a:cubicBezTo>
                  <a:cubicBezTo>
                    <a:pt x="53058" y="711022"/>
                    <a:pt x="53698" y="714615"/>
                    <a:pt x="55765" y="716878"/>
                  </a:cubicBezTo>
                  <a:cubicBezTo>
                    <a:pt x="60302" y="721839"/>
                    <a:pt x="93801" y="757538"/>
                    <a:pt x="99678" y="759481"/>
                  </a:cubicBezTo>
                  <a:cubicBezTo>
                    <a:pt x="106398" y="761716"/>
                    <a:pt x="123338" y="773023"/>
                    <a:pt x="121149" y="779226"/>
                  </a:cubicBezTo>
                  <a:cubicBezTo>
                    <a:pt x="132141" y="807552"/>
                    <a:pt x="112781" y="818777"/>
                    <a:pt x="105725" y="827000"/>
                  </a:cubicBezTo>
                  <a:cubicBezTo>
                    <a:pt x="89386" y="845972"/>
                    <a:pt x="75638" y="847854"/>
                    <a:pt x="74794" y="850884"/>
                  </a:cubicBezTo>
                  <a:cubicBezTo>
                    <a:pt x="73251" y="856430"/>
                    <a:pt x="68708" y="859752"/>
                    <a:pt x="64491" y="862064"/>
                  </a:cubicBezTo>
                  <a:cubicBezTo>
                    <a:pt x="48031" y="871093"/>
                    <a:pt x="55522" y="874729"/>
                    <a:pt x="48995" y="876059"/>
                  </a:cubicBezTo>
                  <a:cubicBezTo>
                    <a:pt x="98680" y="876926"/>
                    <a:pt x="146920" y="877742"/>
                    <a:pt x="193452" y="878476"/>
                  </a:cubicBezTo>
                  <a:cubicBezTo>
                    <a:pt x="200817" y="867059"/>
                    <a:pt x="216809" y="845503"/>
                    <a:pt x="247800" y="818849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815782" y="1723857"/>
              <a:ext cx="201662" cy="860679"/>
            </a:xfrm>
            <a:custGeom>
              <a:rect b="b" l="l" r="r" t="t"/>
              <a:pathLst>
                <a:path extrusionOk="0" h="860679" w="201662">
                  <a:moveTo>
                    <a:pt x="114481" y="836193"/>
                  </a:moveTo>
                  <a:cubicBezTo>
                    <a:pt x="119883" y="833925"/>
                    <a:pt x="182743" y="759111"/>
                    <a:pt x="196750" y="747825"/>
                  </a:cubicBezTo>
                  <a:cubicBezTo>
                    <a:pt x="195725" y="745817"/>
                    <a:pt x="127700" y="678960"/>
                    <a:pt x="109459" y="663144"/>
                  </a:cubicBezTo>
                  <a:cubicBezTo>
                    <a:pt x="105777" y="659949"/>
                    <a:pt x="95760" y="641335"/>
                    <a:pt x="83616" y="633040"/>
                  </a:cubicBezTo>
                  <a:cubicBezTo>
                    <a:pt x="77299" y="628725"/>
                    <a:pt x="78749" y="625662"/>
                    <a:pt x="81301" y="620287"/>
                  </a:cubicBezTo>
                  <a:cubicBezTo>
                    <a:pt x="78898" y="610431"/>
                    <a:pt x="83060" y="598285"/>
                    <a:pt x="94493" y="593373"/>
                  </a:cubicBezTo>
                  <a:cubicBezTo>
                    <a:pt x="110755" y="565543"/>
                    <a:pt x="151647" y="523845"/>
                    <a:pt x="154838" y="516583"/>
                  </a:cubicBezTo>
                  <a:cubicBezTo>
                    <a:pt x="155864" y="514260"/>
                    <a:pt x="161272" y="513962"/>
                    <a:pt x="161939" y="512858"/>
                  </a:cubicBezTo>
                  <a:cubicBezTo>
                    <a:pt x="163675" y="509994"/>
                    <a:pt x="180781" y="488041"/>
                    <a:pt x="194408" y="474946"/>
                  </a:cubicBezTo>
                  <a:cubicBezTo>
                    <a:pt x="187974" y="469240"/>
                    <a:pt x="155015" y="439920"/>
                    <a:pt x="150357" y="432409"/>
                  </a:cubicBezTo>
                  <a:cubicBezTo>
                    <a:pt x="135820" y="408944"/>
                    <a:pt x="114784" y="405699"/>
                    <a:pt x="110937" y="399982"/>
                  </a:cubicBezTo>
                  <a:cubicBezTo>
                    <a:pt x="103919" y="389552"/>
                    <a:pt x="94763" y="370651"/>
                    <a:pt x="102133" y="360403"/>
                  </a:cubicBezTo>
                  <a:cubicBezTo>
                    <a:pt x="105859" y="355210"/>
                    <a:pt x="103495" y="346397"/>
                    <a:pt x="111830" y="344129"/>
                  </a:cubicBezTo>
                  <a:cubicBezTo>
                    <a:pt x="113963" y="337010"/>
                    <a:pt x="120385" y="333009"/>
                    <a:pt x="124183" y="327121"/>
                  </a:cubicBezTo>
                  <a:cubicBezTo>
                    <a:pt x="144409" y="295771"/>
                    <a:pt x="156310" y="293271"/>
                    <a:pt x="156895" y="288602"/>
                  </a:cubicBezTo>
                  <a:cubicBezTo>
                    <a:pt x="158322" y="277272"/>
                    <a:pt x="170902" y="268752"/>
                    <a:pt x="181117" y="263763"/>
                  </a:cubicBezTo>
                  <a:cubicBezTo>
                    <a:pt x="179171" y="261346"/>
                    <a:pt x="148725" y="208341"/>
                    <a:pt x="140164" y="200101"/>
                  </a:cubicBezTo>
                  <a:cubicBezTo>
                    <a:pt x="128180" y="188562"/>
                    <a:pt x="130583" y="178717"/>
                    <a:pt x="124845" y="163641"/>
                  </a:cubicBezTo>
                  <a:cubicBezTo>
                    <a:pt x="123263" y="159480"/>
                    <a:pt x="125148" y="155733"/>
                    <a:pt x="131157" y="137179"/>
                  </a:cubicBezTo>
                  <a:cubicBezTo>
                    <a:pt x="141680" y="136942"/>
                    <a:pt x="169210" y="107004"/>
                    <a:pt x="174584" y="101657"/>
                  </a:cubicBezTo>
                  <a:cubicBezTo>
                    <a:pt x="202180" y="74202"/>
                    <a:pt x="205791" y="76167"/>
                    <a:pt x="198189" y="73352"/>
                  </a:cubicBezTo>
                  <a:cubicBezTo>
                    <a:pt x="191117" y="70731"/>
                    <a:pt x="200554" y="70659"/>
                    <a:pt x="165108" y="46996"/>
                  </a:cubicBezTo>
                  <a:cubicBezTo>
                    <a:pt x="155368" y="40500"/>
                    <a:pt x="128709" y="7511"/>
                    <a:pt x="116598" y="0"/>
                  </a:cubicBezTo>
                  <a:cubicBezTo>
                    <a:pt x="93208" y="3328"/>
                    <a:pt x="73098" y="9933"/>
                    <a:pt x="59422" y="21991"/>
                  </a:cubicBezTo>
                  <a:cubicBezTo>
                    <a:pt x="43038" y="36599"/>
                    <a:pt x="54808" y="53888"/>
                    <a:pt x="74295" y="100669"/>
                  </a:cubicBezTo>
                  <a:cubicBezTo>
                    <a:pt x="87541" y="140948"/>
                    <a:pt x="69725" y="131584"/>
                    <a:pt x="27427" y="149215"/>
                  </a:cubicBezTo>
                  <a:cubicBezTo>
                    <a:pt x="-34413" y="170136"/>
                    <a:pt x="56676" y="215322"/>
                    <a:pt x="96411" y="279033"/>
                  </a:cubicBezTo>
                  <a:cubicBezTo>
                    <a:pt x="-8686" y="413486"/>
                    <a:pt x="-40019" y="356662"/>
                    <a:pt x="117645" y="519497"/>
                  </a:cubicBezTo>
                  <a:cubicBezTo>
                    <a:pt x="-21993" y="683457"/>
                    <a:pt x="-53084" y="609984"/>
                    <a:pt x="111069" y="722937"/>
                  </a:cubicBezTo>
                  <a:cubicBezTo>
                    <a:pt x="56472" y="797542"/>
                    <a:pt x="19671" y="842490"/>
                    <a:pt x="35348" y="860679"/>
                  </a:cubicBezTo>
                  <a:cubicBezTo>
                    <a:pt x="52145" y="855150"/>
                    <a:pt x="73776" y="850161"/>
                    <a:pt x="99641" y="845663"/>
                  </a:cubicBezTo>
                  <a:cubicBezTo>
                    <a:pt x="103522" y="838412"/>
                    <a:pt x="109206" y="838406"/>
                    <a:pt x="114481" y="836193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179402" y="1665549"/>
              <a:ext cx="239410" cy="887156"/>
            </a:xfrm>
            <a:custGeom>
              <a:rect b="b" l="l" r="r" t="t"/>
              <a:pathLst>
                <a:path extrusionOk="0" h="887156" w="239410">
                  <a:moveTo>
                    <a:pt x="225689" y="812922"/>
                  </a:moveTo>
                  <a:cubicBezTo>
                    <a:pt x="229868" y="807701"/>
                    <a:pt x="228280" y="811106"/>
                    <a:pt x="234471" y="806129"/>
                  </a:cubicBezTo>
                  <a:cubicBezTo>
                    <a:pt x="234294" y="805770"/>
                    <a:pt x="175172" y="745723"/>
                    <a:pt x="147180" y="721447"/>
                  </a:cubicBezTo>
                  <a:cubicBezTo>
                    <a:pt x="143497" y="718252"/>
                    <a:pt x="133475" y="699643"/>
                    <a:pt x="121337" y="691343"/>
                  </a:cubicBezTo>
                  <a:cubicBezTo>
                    <a:pt x="114992" y="687011"/>
                    <a:pt x="116469" y="683954"/>
                    <a:pt x="119021" y="678590"/>
                  </a:cubicBezTo>
                  <a:cubicBezTo>
                    <a:pt x="116618" y="668734"/>
                    <a:pt x="120780" y="656582"/>
                    <a:pt x="132213" y="651676"/>
                  </a:cubicBezTo>
                  <a:cubicBezTo>
                    <a:pt x="146860" y="626606"/>
                    <a:pt x="212239" y="552365"/>
                    <a:pt x="232134" y="533243"/>
                  </a:cubicBezTo>
                  <a:cubicBezTo>
                    <a:pt x="225491" y="527355"/>
                    <a:pt x="192730" y="498195"/>
                    <a:pt x="188083" y="490707"/>
                  </a:cubicBezTo>
                  <a:cubicBezTo>
                    <a:pt x="173546" y="467242"/>
                    <a:pt x="152510" y="463997"/>
                    <a:pt x="148662" y="458280"/>
                  </a:cubicBezTo>
                  <a:cubicBezTo>
                    <a:pt x="141645" y="447850"/>
                    <a:pt x="132489" y="428949"/>
                    <a:pt x="139859" y="418701"/>
                  </a:cubicBezTo>
                  <a:cubicBezTo>
                    <a:pt x="143585" y="413508"/>
                    <a:pt x="141221" y="404695"/>
                    <a:pt x="149555" y="402427"/>
                  </a:cubicBezTo>
                  <a:cubicBezTo>
                    <a:pt x="151689" y="395308"/>
                    <a:pt x="158111" y="391307"/>
                    <a:pt x="161909" y="385419"/>
                  </a:cubicBezTo>
                  <a:cubicBezTo>
                    <a:pt x="182135" y="354063"/>
                    <a:pt x="194036" y="351574"/>
                    <a:pt x="194626" y="346900"/>
                  </a:cubicBezTo>
                  <a:cubicBezTo>
                    <a:pt x="196048" y="335570"/>
                    <a:pt x="208639" y="327049"/>
                    <a:pt x="218848" y="322061"/>
                  </a:cubicBezTo>
                  <a:cubicBezTo>
                    <a:pt x="216880" y="319633"/>
                    <a:pt x="186468" y="266655"/>
                    <a:pt x="177890" y="258399"/>
                  </a:cubicBezTo>
                  <a:cubicBezTo>
                    <a:pt x="165906" y="246860"/>
                    <a:pt x="168309" y="237015"/>
                    <a:pt x="162571" y="221938"/>
                  </a:cubicBezTo>
                  <a:cubicBezTo>
                    <a:pt x="160989" y="217777"/>
                    <a:pt x="162874" y="214030"/>
                    <a:pt x="168883" y="195477"/>
                  </a:cubicBezTo>
                  <a:cubicBezTo>
                    <a:pt x="182355" y="195173"/>
                    <a:pt x="224570" y="145159"/>
                    <a:pt x="234047" y="139387"/>
                  </a:cubicBezTo>
                  <a:cubicBezTo>
                    <a:pt x="242944" y="133962"/>
                    <a:pt x="238716" y="132687"/>
                    <a:pt x="235915" y="131650"/>
                  </a:cubicBezTo>
                  <a:cubicBezTo>
                    <a:pt x="228848" y="129028"/>
                    <a:pt x="238280" y="128957"/>
                    <a:pt x="202834" y="105293"/>
                  </a:cubicBezTo>
                  <a:cubicBezTo>
                    <a:pt x="192476" y="98379"/>
                    <a:pt x="161909" y="60268"/>
                    <a:pt x="151694" y="56962"/>
                  </a:cubicBezTo>
                  <a:cubicBezTo>
                    <a:pt x="148657" y="55980"/>
                    <a:pt x="133966" y="38696"/>
                    <a:pt x="134297" y="30700"/>
                  </a:cubicBezTo>
                  <a:cubicBezTo>
                    <a:pt x="131805" y="24315"/>
                    <a:pt x="132731" y="6446"/>
                    <a:pt x="143800" y="0"/>
                  </a:cubicBezTo>
                  <a:cubicBezTo>
                    <a:pt x="110400" y="1275"/>
                    <a:pt x="74276" y="2588"/>
                    <a:pt x="35837" y="3940"/>
                  </a:cubicBezTo>
                  <a:cubicBezTo>
                    <a:pt x="59381" y="31864"/>
                    <a:pt x="119463" y="87253"/>
                    <a:pt x="122787" y="102931"/>
                  </a:cubicBezTo>
                  <a:cubicBezTo>
                    <a:pt x="124892" y="112688"/>
                    <a:pt x="117401" y="112848"/>
                    <a:pt x="121359" y="118339"/>
                  </a:cubicBezTo>
                  <a:cubicBezTo>
                    <a:pt x="103697" y="129012"/>
                    <a:pt x="96392" y="137538"/>
                    <a:pt x="68957" y="165379"/>
                  </a:cubicBezTo>
                  <a:cubicBezTo>
                    <a:pt x="49271" y="185350"/>
                    <a:pt x="23792" y="193352"/>
                    <a:pt x="5237" y="218942"/>
                  </a:cubicBezTo>
                  <a:cubicBezTo>
                    <a:pt x="3578" y="221232"/>
                    <a:pt x="1885" y="223290"/>
                    <a:pt x="0" y="224924"/>
                  </a:cubicBezTo>
                  <a:cubicBezTo>
                    <a:pt x="3247" y="232043"/>
                    <a:pt x="7469" y="238681"/>
                    <a:pt x="15049" y="242699"/>
                  </a:cubicBezTo>
                  <a:cubicBezTo>
                    <a:pt x="21620" y="246187"/>
                    <a:pt x="62755" y="325830"/>
                    <a:pt x="98173" y="335736"/>
                  </a:cubicBezTo>
                  <a:cubicBezTo>
                    <a:pt x="102026" y="345018"/>
                    <a:pt x="104705" y="346519"/>
                    <a:pt x="102126" y="349902"/>
                  </a:cubicBezTo>
                  <a:cubicBezTo>
                    <a:pt x="96459" y="378372"/>
                    <a:pt x="97721" y="375800"/>
                    <a:pt x="97357" y="375866"/>
                  </a:cubicBezTo>
                  <a:cubicBezTo>
                    <a:pt x="89529" y="377213"/>
                    <a:pt x="90560" y="387119"/>
                    <a:pt x="83978" y="389552"/>
                  </a:cubicBezTo>
                  <a:cubicBezTo>
                    <a:pt x="66459" y="396031"/>
                    <a:pt x="11455" y="460222"/>
                    <a:pt x="4498" y="469416"/>
                  </a:cubicBezTo>
                  <a:cubicBezTo>
                    <a:pt x="10667" y="474388"/>
                    <a:pt x="12585" y="473323"/>
                    <a:pt x="13445" y="475260"/>
                  </a:cubicBezTo>
                  <a:cubicBezTo>
                    <a:pt x="21681" y="493780"/>
                    <a:pt x="40501" y="502886"/>
                    <a:pt x="51967" y="518779"/>
                  </a:cubicBezTo>
                  <a:cubicBezTo>
                    <a:pt x="60092" y="530043"/>
                    <a:pt x="70566" y="539882"/>
                    <a:pt x="80268" y="549987"/>
                  </a:cubicBezTo>
                  <a:cubicBezTo>
                    <a:pt x="120460" y="591850"/>
                    <a:pt x="110427" y="587794"/>
                    <a:pt x="101999" y="604504"/>
                  </a:cubicBezTo>
                  <a:cubicBezTo>
                    <a:pt x="88895" y="630435"/>
                    <a:pt x="83747" y="621385"/>
                    <a:pt x="48830" y="669678"/>
                  </a:cubicBezTo>
                  <a:cubicBezTo>
                    <a:pt x="31411" y="693783"/>
                    <a:pt x="26912" y="688192"/>
                    <a:pt x="20804" y="698357"/>
                  </a:cubicBezTo>
                  <a:cubicBezTo>
                    <a:pt x="49696" y="736242"/>
                    <a:pt x="68846" y="742748"/>
                    <a:pt x="78460" y="764072"/>
                  </a:cubicBezTo>
                  <a:cubicBezTo>
                    <a:pt x="82589" y="773233"/>
                    <a:pt x="99099" y="775539"/>
                    <a:pt x="104088" y="789121"/>
                  </a:cubicBezTo>
                  <a:cubicBezTo>
                    <a:pt x="106078" y="794540"/>
                    <a:pt x="131524" y="795743"/>
                    <a:pt x="118454" y="813236"/>
                  </a:cubicBezTo>
                  <a:cubicBezTo>
                    <a:pt x="116668" y="823225"/>
                    <a:pt x="113415" y="830134"/>
                    <a:pt x="105692" y="838412"/>
                  </a:cubicBezTo>
                  <a:cubicBezTo>
                    <a:pt x="76321" y="861948"/>
                    <a:pt x="60936" y="876611"/>
                    <a:pt x="50875" y="885661"/>
                  </a:cubicBezTo>
                  <a:cubicBezTo>
                    <a:pt x="89458" y="886230"/>
                    <a:pt x="126678" y="886738"/>
                    <a:pt x="162290" y="887157"/>
                  </a:cubicBezTo>
                  <a:cubicBezTo>
                    <a:pt x="160305" y="881263"/>
                    <a:pt x="185139" y="863609"/>
                    <a:pt x="225689" y="812922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354476" y="1718046"/>
              <a:ext cx="241626" cy="818230"/>
            </a:xfrm>
            <a:custGeom>
              <a:rect b="b" l="l" r="r" t="t"/>
              <a:pathLst>
                <a:path extrusionOk="0" h="818230" w="241626">
                  <a:moveTo>
                    <a:pt x="126910" y="651467"/>
                  </a:moveTo>
                  <a:cubicBezTo>
                    <a:pt x="117864" y="644872"/>
                    <a:pt x="112418" y="642858"/>
                    <a:pt x="115962" y="635667"/>
                  </a:cubicBezTo>
                  <a:cubicBezTo>
                    <a:pt x="118156" y="631214"/>
                    <a:pt x="112903" y="618124"/>
                    <a:pt x="125460" y="608417"/>
                  </a:cubicBezTo>
                  <a:cubicBezTo>
                    <a:pt x="127792" y="606607"/>
                    <a:pt x="192752" y="526660"/>
                    <a:pt x="192912" y="526285"/>
                  </a:cubicBezTo>
                  <a:cubicBezTo>
                    <a:pt x="193965" y="523889"/>
                    <a:pt x="199543" y="523580"/>
                    <a:pt x="200227" y="522444"/>
                  </a:cubicBezTo>
                  <a:cubicBezTo>
                    <a:pt x="206307" y="512405"/>
                    <a:pt x="215899" y="505165"/>
                    <a:pt x="221825" y="495039"/>
                  </a:cubicBezTo>
                  <a:cubicBezTo>
                    <a:pt x="232492" y="476805"/>
                    <a:pt x="249057" y="498372"/>
                    <a:pt x="196445" y="449152"/>
                  </a:cubicBezTo>
                  <a:cubicBezTo>
                    <a:pt x="184742" y="438209"/>
                    <a:pt x="183116" y="425169"/>
                    <a:pt x="159043" y="413525"/>
                  </a:cubicBezTo>
                  <a:cubicBezTo>
                    <a:pt x="137461" y="403089"/>
                    <a:pt x="132290" y="374249"/>
                    <a:pt x="138635" y="365425"/>
                  </a:cubicBezTo>
                  <a:cubicBezTo>
                    <a:pt x="142477" y="360078"/>
                    <a:pt x="140041" y="351000"/>
                    <a:pt x="148618" y="348665"/>
                  </a:cubicBezTo>
                  <a:cubicBezTo>
                    <a:pt x="149319" y="346342"/>
                    <a:pt x="174820" y="309506"/>
                    <a:pt x="191594" y="295920"/>
                  </a:cubicBezTo>
                  <a:cubicBezTo>
                    <a:pt x="200817" y="288447"/>
                    <a:pt x="185679" y="290291"/>
                    <a:pt x="215690" y="268299"/>
                  </a:cubicBezTo>
                  <a:cubicBezTo>
                    <a:pt x="220679" y="264646"/>
                    <a:pt x="220502" y="266997"/>
                    <a:pt x="219240" y="264883"/>
                  </a:cubicBezTo>
                  <a:cubicBezTo>
                    <a:pt x="146287" y="143316"/>
                    <a:pt x="190156" y="236601"/>
                    <a:pt x="162030" y="162769"/>
                  </a:cubicBezTo>
                  <a:cubicBezTo>
                    <a:pt x="160399" y="158486"/>
                    <a:pt x="162345" y="154623"/>
                    <a:pt x="168530" y="135518"/>
                  </a:cubicBezTo>
                  <a:cubicBezTo>
                    <a:pt x="180001" y="135253"/>
                    <a:pt x="241406" y="72149"/>
                    <a:pt x="241626" y="71779"/>
                  </a:cubicBezTo>
                  <a:cubicBezTo>
                    <a:pt x="237200" y="69169"/>
                    <a:pt x="236163" y="69953"/>
                    <a:pt x="233098" y="66283"/>
                  </a:cubicBezTo>
                  <a:cubicBezTo>
                    <a:pt x="217757" y="47967"/>
                    <a:pt x="198287" y="43679"/>
                    <a:pt x="187851" y="27670"/>
                  </a:cubicBezTo>
                  <a:cubicBezTo>
                    <a:pt x="182030" y="18741"/>
                    <a:pt x="170343" y="9100"/>
                    <a:pt x="159599" y="0"/>
                  </a:cubicBezTo>
                  <a:cubicBezTo>
                    <a:pt x="128189" y="806"/>
                    <a:pt x="98234" y="1567"/>
                    <a:pt x="69921" y="2285"/>
                  </a:cubicBezTo>
                  <a:cubicBezTo>
                    <a:pt x="85897" y="20866"/>
                    <a:pt x="116486" y="47498"/>
                    <a:pt x="119220" y="60362"/>
                  </a:cubicBezTo>
                  <a:cubicBezTo>
                    <a:pt x="121265" y="69837"/>
                    <a:pt x="113989" y="69991"/>
                    <a:pt x="117836" y="75322"/>
                  </a:cubicBezTo>
                  <a:cubicBezTo>
                    <a:pt x="100692" y="85681"/>
                    <a:pt x="93598" y="93964"/>
                    <a:pt x="66955" y="120994"/>
                  </a:cubicBezTo>
                  <a:cubicBezTo>
                    <a:pt x="47843" y="140380"/>
                    <a:pt x="23103" y="148150"/>
                    <a:pt x="5088" y="173000"/>
                  </a:cubicBezTo>
                  <a:cubicBezTo>
                    <a:pt x="3478" y="175224"/>
                    <a:pt x="1836" y="177222"/>
                    <a:pt x="0" y="178806"/>
                  </a:cubicBezTo>
                  <a:cubicBezTo>
                    <a:pt x="3153" y="185715"/>
                    <a:pt x="7255" y="192160"/>
                    <a:pt x="14608" y="196067"/>
                  </a:cubicBezTo>
                  <a:cubicBezTo>
                    <a:pt x="20937" y="199434"/>
                    <a:pt x="61002" y="276803"/>
                    <a:pt x="95318" y="286395"/>
                  </a:cubicBezTo>
                  <a:cubicBezTo>
                    <a:pt x="99055" y="295406"/>
                    <a:pt x="101663" y="296863"/>
                    <a:pt x="99154" y="300147"/>
                  </a:cubicBezTo>
                  <a:cubicBezTo>
                    <a:pt x="93653" y="327789"/>
                    <a:pt x="94877" y="325295"/>
                    <a:pt x="94524" y="325355"/>
                  </a:cubicBezTo>
                  <a:cubicBezTo>
                    <a:pt x="86922" y="326663"/>
                    <a:pt x="87925" y="336282"/>
                    <a:pt x="81531" y="338644"/>
                  </a:cubicBezTo>
                  <a:cubicBezTo>
                    <a:pt x="64519" y="344940"/>
                    <a:pt x="11146" y="407228"/>
                    <a:pt x="4360" y="416185"/>
                  </a:cubicBezTo>
                  <a:cubicBezTo>
                    <a:pt x="10347" y="421008"/>
                    <a:pt x="12210" y="419976"/>
                    <a:pt x="13048" y="421858"/>
                  </a:cubicBezTo>
                  <a:cubicBezTo>
                    <a:pt x="21041" y="439837"/>
                    <a:pt x="39321" y="448678"/>
                    <a:pt x="50451" y="464113"/>
                  </a:cubicBezTo>
                  <a:cubicBezTo>
                    <a:pt x="58334" y="475051"/>
                    <a:pt x="68505" y="484598"/>
                    <a:pt x="77925" y="494410"/>
                  </a:cubicBezTo>
                  <a:cubicBezTo>
                    <a:pt x="116949" y="535059"/>
                    <a:pt x="107203" y="531119"/>
                    <a:pt x="99022" y="547343"/>
                  </a:cubicBezTo>
                  <a:cubicBezTo>
                    <a:pt x="86305" y="572524"/>
                    <a:pt x="81299" y="563733"/>
                    <a:pt x="47397" y="610624"/>
                  </a:cubicBezTo>
                  <a:cubicBezTo>
                    <a:pt x="30484" y="634028"/>
                    <a:pt x="26118" y="628598"/>
                    <a:pt x="20181" y="638470"/>
                  </a:cubicBezTo>
                  <a:cubicBezTo>
                    <a:pt x="48229" y="675251"/>
                    <a:pt x="66823" y="681570"/>
                    <a:pt x="76156" y="702270"/>
                  </a:cubicBezTo>
                  <a:cubicBezTo>
                    <a:pt x="80169" y="711166"/>
                    <a:pt x="96194" y="713406"/>
                    <a:pt x="101034" y="726590"/>
                  </a:cubicBezTo>
                  <a:cubicBezTo>
                    <a:pt x="102975" y="731855"/>
                    <a:pt x="127676" y="733019"/>
                    <a:pt x="114992" y="750005"/>
                  </a:cubicBezTo>
                  <a:cubicBezTo>
                    <a:pt x="113239" y="759784"/>
                    <a:pt x="110053" y="766467"/>
                    <a:pt x="102600" y="774447"/>
                  </a:cubicBezTo>
                  <a:cubicBezTo>
                    <a:pt x="66233" y="803596"/>
                    <a:pt x="59216" y="814114"/>
                    <a:pt x="48687" y="818231"/>
                  </a:cubicBezTo>
                  <a:cubicBezTo>
                    <a:pt x="93581" y="817166"/>
                    <a:pt x="140195" y="816327"/>
                    <a:pt x="188243" y="815698"/>
                  </a:cubicBezTo>
                  <a:cubicBezTo>
                    <a:pt x="201004" y="801107"/>
                    <a:pt x="229670" y="768432"/>
                    <a:pt x="229956" y="768305"/>
                  </a:cubicBezTo>
                  <a:cubicBezTo>
                    <a:pt x="246687" y="760954"/>
                    <a:pt x="155112" y="695504"/>
                    <a:pt x="126910" y="65146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781578" y="1706816"/>
              <a:ext cx="221065" cy="825730"/>
            </a:xfrm>
            <a:custGeom>
              <a:rect b="b" l="l" r="r" t="t"/>
              <a:pathLst>
                <a:path extrusionOk="0" h="825730" w="221065">
                  <a:moveTo>
                    <a:pt x="219769" y="769706"/>
                  </a:moveTo>
                  <a:cubicBezTo>
                    <a:pt x="212630" y="763195"/>
                    <a:pt x="200387" y="746628"/>
                    <a:pt x="146865" y="699952"/>
                  </a:cubicBezTo>
                  <a:cubicBezTo>
                    <a:pt x="100306" y="659496"/>
                    <a:pt x="124810" y="664794"/>
                    <a:pt x="199742" y="556013"/>
                  </a:cubicBezTo>
                  <a:cubicBezTo>
                    <a:pt x="211296" y="539253"/>
                    <a:pt x="230309" y="563788"/>
                    <a:pt x="168888" y="506341"/>
                  </a:cubicBezTo>
                  <a:cubicBezTo>
                    <a:pt x="157212" y="495414"/>
                    <a:pt x="155504" y="482324"/>
                    <a:pt x="131485" y="470713"/>
                  </a:cubicBezTo>
                  <a:cubicBezTo>
                    <a:pt x="126723" y="468412"/>
                    <a:pt x="115030" y="451624"/>
                    <a:pt x="114055" y="439605"/>
                  </a:cubicBezTo>
                  <a:cubicBezTo>
                    <a:pt x="112809" y="424335"/>
                    <a:pt x="118509" y="424087"/>
                    <a:pt x="122583" y="418232"/>
                  </a:cubicBezTo>
                  <a:cubicBezTo>
                    <a:pt x="126188" y="401698"/>
                    <a:pt x="147587" y="382075"/>
                    <a:pt x="152312" y="368714"/>
                  </a:cubicBezTo>
                  <a:cubicBezTo>
                    <a:pt x="154963" y="361220"/>
                    <a:pt x="162868" y="362020"/>
                    <a:pt x="185244" y="335250"/>
                  </a:cubicBezTo>
                  <a:cubicBezTo>
                    <a:pt x="191649" y="327585"/>
                    <a:pt x="197664" y="319473"/>
                    <a:pt x="204483" y="312083"/>
                  </a:cubicBezTo>
                  <a:cubicBezTo>
                    <a:pt x="179163" y="288580"/>
                    <a:pt x="197983" y="314109"/>
                    <a:pt x="174775" y="282752"/>
                  </a:cubicBezTo>
                  <a:cubicBezTo>
                    <a:pt x="170531" y="277019"/>
                    <a:pt x="163783" y="273194"/>
                    <a:pt x="159026" y="267764"/>
                  </a:cubicBezTo>
                  <a:cubicBezTo>
                    <a:pt x="154511" y="262610"/>
                    <a:pt x="141320" y="233814"/>
                    <a:pt x="136000" y="230255"/>
                  </a:cubicBezTo>
                  <a:cubicBezTo>
                    <a:pt x="122682" y="221342"/>
                    <a:pt x="120493" y="210664"/>
                    <a:pt x="109882" y="199461"/>
                  </a:cubicBezTo>
                  <a:cubicBezTo>
                    <a:pt x="105356" y="194688"/>
                    <a:pt x="102087" y="188115"/>
                    <a:pt x="105290" y="180549"/>
                  </a:cubicBezTo>
                  <a:cubicBezTo>
                    <a:pt x="105819" y="179297"/>
                    <a:pt x="104193" y="164347"/>
                    <a:pt x="115604" y="159413"/>
                  </a:cubicBezTo>
                  <a:cubicBezTo>
                    <a:pt x="120609" y="157250"/>
                    <a:pt x="124672" y="151489"/>
                    <a:pt x="130245" y="143884"/>
                  </a:cubicBezTo>
                  <a:cubicBezTo>
                    <a:pt x="135912" y="136153"/>
                    <a:pt x="156645" y="127947"/>
                    <a:pt x="162345" y="120249"/>
                  </a:cubicBezTo>
                  <a:cubicBezTo>
                    <a:pt x="221252" y="40622"/>
                    <a:pt x="248859" y="84836"/>
                    <a:pt x="182559" y="22819"/>
                  </a:cubicBezTo>
                  <a:cubicBezTo>
                    <a:pt x="174671" y="15446"/>
                    <a:pt x="171859" y="7908"/>
                    <a:pt x="163690" y="0"/>
                  </a:cubicBezTo>
                  <a:cubicBezTo>
                    <a:pt x="110031" y="1429"/>
                    <a:pt x="57584" y="2809"/>
                    <a:pt x="6808" y="4139"/>
                  </a:cubicBezTo>
                  <a:cubicBezTo>
                    <a:pt x="27882" y="25694"/>
                    <a:pt x="-5358" y="-5441"/>
                    <a:pt x="54938" y="50147"/>
                  </a:cubicBezTo>
                  <a:cubicBezTo>
                    <a:pt x="91828" y="84196"/>
                    <a:pt x="114049" y="63480"/>
                    <a:pt x="29321" y="141936"/>
                  </a:cubicBezTo>
                  <a:cubicBezTo>
                    <a:pt x="27331" y="157372"/>
                    <a:pt x="8401" y="147372"/>
                    <a:pt x="36802" y="181405"/>
                  </a:cubicBezTo>
                  <a:cubicBezTo>
                    <a:pt x="42557" y="188297"/>
                    <a:pt x="63940" y="195361"/>
                    <a:pt x="69293" y="202579"/>
                  </a:cubicBezTo>
                  <a:cubicBezTo>
                    <a:pt x="94612" y="236733"/>
                    <a:pt x="99623" y="233213"/>
                    <a:pt x="98289" y="243483"/>
                  </a:cubicBezTo>
                  <a:cubicBezTo>
                    <a:pt x="119231" y="260938"/>
                    <a:pt x="23765" y="336475"/>
                    <a:pt x="5860" y="372384"/>
                  </a:cubicBezTo>
                  <a:cubicBezTo>
                    <a:pt x="28108" y="392521"/>
                    <a:pt x="26041" y="393459"/>
                    <a:pt x="28412" y="394900"/>
                  </a:cubicBezTo>
                  <a:cubicBezTo>
                    <a:pt x="46890" y="406124"/>
                    <a:pt x="68041" y="436040"/>
                    <a:pt x="73989" y="438463"/>
                  </a:cubicBezTo>
                  <a:cubicBezTo>
                    <a:pt x="76272" y="439395"/>
                    <a:pt x="78989" y="441410"/>
                    <a:pt x="79750" y="443562"/>
                  </a:cubicBezTo>
                  <a:cubicBezTo>
                    <a:pt x="85356" y="459428"/>
                    <a:pt x="116949" y="460189"/>
                    <a:pt x="112423" y="498615"/>
                  </a:cubicBezTo>
                  <a:cubicBezTo>
                    <a:pt x="91150" y="514541"/>
                    <a:pt x="89601" y="530401"/>
                    <a:pt x="73019" y="542548"/>
                  </a:cubicBezTo>
                  <a:cubicBezTo>
                    <a:pt x="58312" y="553314"/>
                    <a:pt x="13379" y="603235"/>
                    <a:pt x="7492" y="615530"/>
                  </a:cubicBezTo>
                  <a:cubicBezTo>
                    <a:pt x="601" y="629928"/>
                    <a:pt x="-16224" y="611612"/>
                    <a:pt x="44051" y="673811"/>
                  </a:cubicBezTo>
                  <a:cubicBezTo>
                    <a:pt x="46168" y="676002"/>
                    <a:pt x="46807" y="679594"/>
                    <a:pt x="48874" y="681857"/>
                  </a:cubicBezTo>
                  <a:cubicBezTo>
                    <a:pt x="53411" y="686818"/>
                    <a:pt x="86911" y="722517"/>
                    <a:pt x="92787" y="724460"/>
                  </a:cubicBezTo>
                  <a:cubicBezTo>
                    <a:pt x="99507" y="726695"/>
                    <a:pt x="116453" y="738002"/>
                    <a:pt x="114259" y="744205"/>
                  </a:cubicBezTo>
                  <a:cubicBezTo>
                    <a:pt x="125251" y="772526"/>
                    <a:pt x="105902" y="783745"/>
                    <a:pt x="98834" y="791974"/>
                  </a:cubicBezTo>
                  <a:cubicBezTo>
                    <a:pt x="82572" y="810863"/>
                    <a:pt x="68747" y="812817"/>
                    <a:pt x="67904" y="815863"/>
                  </a:cubicBezTo>
                  <a:cubicBezTo>
                    <a:pt x="66498" y="820902"/>
                    <a:pt x="64960" y="823777"/>
                    <a:pt x="59497" y="825399"/>
                  </a:cubicBezTo>
                  <a:cubicBezTo>
                    <a:pt x="93917" y="825443"/>
                    <a:pt x="128696" y="825559"/>
                    <a:pt x="163756" y="825730"/>
                  </a:cubicBezTo>
                  <a:cubicBezTo>
                    <a:pt x="219262" y="765115"/>
                    <a:pt x="223380" y="772995"/>
                    <a:pt x="219769" y="769706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942743" y="1696546"/>
              <a:ext cx="493472" cy="840260"/>
            </a:xfrm>
            <a:custGeom>
              <a:rect b="b" l="l" r="r" t="t"/>
              <a:pathLst>
                <a:path extrusionOk="0" h="840260" w="493472">
                  <a:moveTo>
                    <a:pt x="463479" y="805599"/>
                  </a:moveTo>
                  <a:cubicBezTo>
                    <a:pt x="464796" y="803298"/>
                    <a:pt x="470342" y="803634"/>
                    <a:pt x="471158" y="802564"/>
                  </a:cubicBezTo>
                  <a:cubicBezTo>
                    <a:pt x="477630" y="794087"/>
                    <a:pt x="486626" y="788111"/>
                    <a:pt x="493473" y="780043"/>
                  </a:cubicBezTo>
                  <a:cubicBezTo>
                    <a:pt x="480187" y="762985"/>
                    <a:pt x="479923" y="770882"/>
                    <a:pt x="479008" y="767786"/>
                  </a:cubicBezTo>
                  <a:cubicBezTo>
                    <a:pt x="474719" y="753267"/>
                    <a:pt x="451280" y="742384"/>
                    <a:pt x="449924" y="737600"/>
                  </a:cubicBezTo>
                  <a:cubicBezTo>
                    <a:pt x="445177" y="720834"/>
                    <a:pt x="419136" y="700885"/>
                    <a:pt x="412885" y="692486"/>
                  </a:cubicBezTo>
                  <a:cubicBezTo>
                    <a:pt x="407780" y="685615"/>
                    <a:pt x="404169" y="677332"/>
                    <a:pt x="395862" y="673281"/>
                  </a:cubicBezTo>
                  <a:cubicBezTo>
                    <a:pt x="376943" y="633040"/>
                    <a:pt x="378575" y="641798"/>
                    <a:pt x="391094" y="619873"/>
                  </a:cubicBezTo>
                  <a:cubicBezTo>
                    <a:pt x="397383" y="619564"/>
                    <a:pt x="414439" y="589797"/>
                    <a:pt x="414803" y="589516"/>
                  </a:cubicBezTo>
                  <a:cubicBezTo>
                    <a:pt x="421804" y="584141"/>
                    <a:pt x="425839" y="576564"/>
                    <a:pt x="430828" y="569561"/>
                  </a:cubicBezTo>
                  <a:cubicBezTo>
                    <a:pt x="438127" y="559318"/>
                    <a:pt x="449510" y="552911"/>
                    <a:pt x="458942" y="537769"/>
                  </a:cubicBezTo>
                  <a:cubicBezTo>
                    <a:pt x="472288" y="516346"/>
                    <a:pt x="479785" y="517195"/>
                    <a:pt x="482007" y="512643"/>
                  </a:cubicBezTo>
                  <a:cubicBezTo>
                    <a:pt x="494641" y="486750"/>
                    <a:pt x="507497" y="518233"/>
                    <a:pt x="454460" y="461304"/>
                  </a:cubicBezTo>
                  <a:cubicBezTo>
                    <a:pt x="454119" y="460940"/>
                    <a:pt x="427179" y="435168"/>
                    <a:pt x="416424" y="425842"/>
                  </a:cubicBezTo>
                  <a:cubicBezTo>
                    <a:pt x="410288" y="420522"/>
                    <a:pt x="411165" y="412553"/>
                    <a:pt x="395355" y="403685"/>
                  </a:cubicBezTo>
                  <a:cubicBezTo>
                    <a:pt x="391038" y="391738"/>
                    <a:pt x="396000" y="398470"/>
                    <a:pt x="389567" y="387356"/>
                  </a:cubicBezTo>
                  <a:cubicBezTo>
                    <a:pt x="383922" y="377605"/>
                    <a:pt x="386419" y="362936"/>
                    <a:pt x="397637" y="355784"/>
                  </a:cubicBezTo>
                  <a:cubicBezTo>
                    <a:pt x="400134" y="351441"/>
                    <a:pt x="416804" y="326409"/>
                    <a:pt x="426005" y="318330"/>
                  </a:cubicBezTo>
                  <a:cubicBezTo>
                    <a:pt x="435982" y="309567"/>
                    <a:pt x="450530" y="288983"/>
                    <a:pt x="450894" y="288905"/>
                  </a:cubicBezTo>
                  <a:cubicBezTo>
                    <a:pt x="461577" y="286693"/>
                    <a:pt x="462784" y="273867"/>
                    <a:pt x="472012" y="270032"/>
                  </a:cubicBezTo>
                  <a:cubicBezTo>
                    <a:pt x="475055" y="268763"/>
                    <a:pt x="476957" y="266710"/>
                    <a:pt x="477194" y="263112"/>
                  </a:cubicBezTo>
                  <a:cubicBezTo>
                    <a:pt x="477652" y="256208"/>
                    <a:pt x="482784" y="263885"/>
                    <a:pt x="484983" y="253134"/>
                  </a:cubicBezTo>
                  <a:cubicBezTo>
                    <a:pt x="471329" y="240756"/>
                    <a:pt x="472079" y="240994"/>
                    <a:pt x="462354" y="230133"/>
                  </a:cubicBezTo>
                  <a:cubicBezTo>
                    <a:pt x="453303" y="220029"/>
                    <a:pt x="376811" y="198628"/>
                    <a:pt x="412841" y="150242"/>
                  </a:cubicBezTo>
                  <a:cubicBezTo>
                    <a:pt x="419158" y="141760"/>
                    <a:pt x="416297" y="134023"/>
                    <a:pt x="424180" y="132362"/>
                  </a:cubicBezTo>
                  <a:cubicBezTo>
                    <a:pt x="424549" y="132290"/>
                    <a:pt x="439152" y="105641"/>
                    <a:pt x="441159" y="104631"/>
                  </a:cubicBezTo>
                  <a:cubicBezTo>
                    <a:pt x="454141" y="98119"/>
                    <a:pt x="460337" y="84102"/>
                    <a:pt x="466048" y="79450"/>
                  </a:cubicBezTo>
                  <a:cubicBezTo>
                    <a:pt x="416512" y="39148"/>
                    <a:pt x="393878" y="21175"/>
                    <a:pt x="381039" y="0"/>
                  </a:cubicBezTo>
                  <a:cubicBezTo>
                    <a:pt x="275644" y="2925"/>
                    <a:pt x="170575" y="5778"/>
                    <a:pt x="68951" y="8499"/>
                  </a:cubicBezTo>
                  <a:cubicBezTo>
                    <a:pt x="72247" y="12433"/>
                    <a:pt x="78752" y="19624"/>
                    <a:pt x="93950" y="35456"/>
                  </a:cubicBezTo>
                  <a:cubicBezTo>
                    <a:pt x="101414" y="43232"/>
                    <a:pt x="124848" y="63656"/>
                    <a:pt x="122676" y="71586"/>
                  </a:cubicBezTo>
                  <a:cubicBezTo>
                    <a:pt x="125058" y="81801"/>
                    <a:pt x="117401" y="81856"/>
                    <a:pt x="121364" y="87353"/>
                  </a:cubicBezTo>
                  <a:cubicBezTo>
                    <a:pt x="108823" y="94935"/>
                    <a:pt x="98134" y="104079"/>
                    <a:pt x="88598" y="114763"/>
                  </a:cubicBezTo>
                  <a:cubicBezTo>
                    <a:pt x="55390" y="151991"/>
                    <a:pt x="30909" y="159369"/>
                    <a:pt x="12155" y="178789"/>
                  </a:cubicBezTo>
                  <a:cubicBezTo>
                    <a:pt x="7729" y="183375"/>
                    <a:pt x="5066" y="189556"/>
                    <a:pt x="0" y="193937"/>
                  </a:cubicBezTo>
                  <a:cubicBezTo>
                    <a:pt x="7001" y="209273"/>
                    <a:pt x="13644" y="209991"/>
                    <a:pt x="15804" y="212584"/>
                  </a:cubicBezTo>
                  <a:cubicBezTo>
                    <a:pt x="35093" y="235685"/>
                    <a:pt x="65186" y="295528"/>
                    <a:pt x="98179" y="304749"/>
                  </a:cubicBezTo>
                  <a:cubicBezTo>
                    <a:pt x="104777" y="320631"/>
                    <a:pt x="104253" y="307525"/>
                    <a:pt x="97875" y="340476"/>
                  </a:cubicBezTo>
                  <a:cubicBezTo>
                    <a:pt x="97583" y="341983"/>
                    <a:pt x="97771" y="344814"/>
                    <a:pt x="97368" y="344880"/>
                  </a:cubicBezTo>
                  <a:cubicBezTo>
                    <a:pt x="89540" y="346226"/>
                    <a:pt x="90571" y="356132"/>
                    <a:pt x="83989" y="358566"/>
                  </a:cubicBezTo>
                  <a:cubicBezTo>
                    <a:pt x="71614" y="363141"/>
                    <a:pt x="32232" y="404745"/>
                    <a:pt x="32116" y="405125"/>
                  </a:cubicBezTo>
                  <a:cubicBezTo>
                    <a:pt x="27381" y="421466"/>
                    <a:pt x="-7618" y="435566"/>
                    <a:pt x="11753" y="442784"/>
                  </a:cubicBezTo>
                  <a:cubicBezTo>
                    <a:pt x="12420" y="443038"/>
                    <a:pt x="13180" y="443634"/>
                    <a:pt x="13456" y="444263"/>
                  </a:cubicBezTo>
                  <a:cubicBezTo>
                    <a:pt x="21692" y="462783"/>
                    <a:pt x="40512" y="471888"/>
                    <a:pt x="51978" y="487782"/>
                  </a:cubicBezTo>
                  <a:cubicBezTo>
                    <a:pt x="77534" y="523222"/>
                    <a:pt x="126860" y="551581"/>
                    <a:pt x="103178" y="570344"/>
                  </a:cubicBezTo>
                  <a:cubicBezTo>
                    <a:pt x="101492" y="576453"/>
                    <a:pt x="93824" y="586331"/>
                    <a:pt x="90963" y="590719"/>
                  </a:cubicBezTo>
                  <a:cubicBezTo>
                    <a:pt x="51708" y="626092"/>
                    <a:pt x="48152" y="648139"/>
                    <a:pt x="26344" y="661135"/>
                  </a:cubicBezTo>
                  <a:cubicBezTo>
                    <a:pt x="24079" y="662482"/>
                    <a:pt x="22282" y="664921"/>
                    <a:pt x="20810" y="667365"/>
                  </a:cubicBezTo>
                  <a:cubicBezTo>
                    <a:pt x="32993" y="683342"/>
                    <a:pt x="45523" y="696133"/>
                    <a:pt x="58714" y="708175"/>
                  </a:cubicBezTo>
                  <a:cubicBezTo>
                    <a:pt x="82065" y="729487"/>
                    <a:pt x="73559" y="731849"/>
                    <a:pt x="85323" y="740265"/>
                  </a:cubicBezTo>
                  <a:cubicBezTo>
                    <a:pt x="115692" y="762003"/>
                    <a:pt x="94992" y="755860"/>
                    <a:pt x="112572" y="763272"/>
                  </a:cubicBezTo>
                  <a:cubicBezTo>
                    <a:pt x="127820" y="769706"/>
                    <a:pt x="120648" y="776141"/>
                    <a:pt x="116888" y="788916"/>
                  </a:cubicBezTo>
                  <a:cubicBezTo>
                    <a:pt x="112136" y="805075"/>
                    <a:pt x="101470" y="810124"/>
                    <a:pt x="88686" y="821100"/>
                  </a:cubicBezTo>
                  <a:cubicBezTo>
                    <a:pt x="81139" y="827573"/>
                    <a:pt x="75792" y="832557"/>
                    <a:pt x="71570" y="836381"/>
                  </a:cubicBezTo>
                  <a:cubicBezTo>
                    <a:pt x="118294" y="836701"/>
                    <a:pt x="165404" y="837115"/>
                    <a:pt x="212713" y="837601"/>
                  </a:cubicBezTo>
                  <a:cubicBezTo>
                    <a:pt x="213534" y="836359"/>
                    <a:pt x="216065" y="834483"/>
                    <a:pt x="218198" y="831569"/>
                  </a:cubicBezTo>
                  <a:cubicBezTo>
                    <a:pt x="218457" y="831210"/>
                    <a:pt x="264178" y="779016"/>
                    <a:pt x="264536" y="778862"/>
                  </a:cubicBezTo>
                  <a:cubicBezTo>
                    <a:pt x="280264" y="771947"/>
                    <a:pt x="190674" y="706332"/>
                    <a:pt x="164478" y="665423"/>
                  </a:cubicBezTo>
                  <a:cubicBezTo>
                    <a:pt x="155697" y="659021"/>
                    <a:pt x="150405" y="657062"/>
                    <a:pt x="153844" y="650081"/>
                  </a:cubicBezTo>
                  <a:cubicBezTo>
                    <a:pt x="155972" y="645755"/>
                    <a:pt x="150879" y="633051"/>
                    <a:pt x="163067" y="623620"/>
                  </a:cubicBezTo>
                  <a:cubicBezTo>
                    <a:pt x="165388" y="621821"/>
                    <a:pt x="228402" y="544242"/>
                    <a:pt x="228556" y="543878"/>
                  </a:cubicBezTo>
                  <a:cubicBezTo>
                    <a:pt x="229581" y="541554"/>
                    <a:pt x="234995" y="541256"/>
                    <a:pt x="235656" y="540153"/>
                  </a:cubicBezTo>
                  <a:cubicBezTo>
                    <a:pt x="237398" y="537277"/>
                    <a:pt x="254498" y="515341"/>
                    <a:pt x="268125" y="502240"/>
                  </a:cubicBezTo>
                  <a:cubicBezTo>
                    <a:pt x="202912" y="444428"/>
                    <a:pt x="221401" y="446845"/>
                    <a:pt x="195668" y="434401"/>
                  </a:cubicBezTo>
                  <a:cubicBezTo>
                    <a:pt x="173866" y="423855"/>
                    <a:pt x="169864" y="396036"/>
                    <a:pt x="175856" y="387703"/>
                  </a:cubicBezTo>
                  <a:cubicBezTo>
                    <a:pt x="179582" y="382511"/>
                    <a:pt x="177218" y="373697"/>
                    <a:pt x="185553" y="371429"/>
                  </a:cubicBezTo>
                  <a:cubicBezTo>
                    <a:pt x="186231" y="369172"/>
                    <a:pt x="210993" y="333412"/>
                    <a:pt x="227283" y="320218"/>
                  </a:cubicBezTo>
                  <a:cubicBezTo>
                    <a:pt x="236235" y="312961"/>
                    <a:pt x="221544" y="314754"/>
                    <a:pt x="250678" y="293403"/>
                  </a:cubicBezTo>
                  <a:cubicBezTo>
                    <a:pt x="255512" y="289860"/>
                    <a:pt x="255347" y="292134"/>
                    <a:pt x="254123" y="290086"/>
                  </a:cubicBezTo>
                  <a:cubicBezTo>
                    <a:pt x="191076" y="185014"/>
                    <a:pt x="193187" y="200653"/>
                    <a:pt x="204896" y="164479"/>
                  </a:cubicBezTo>
                  <a:cubicBezTo>
                    <a:pt x="216147" y="164226"/>
                    <a:pt x="275655" y="102953"/>
                    <a:pt x="275865" y="102595"/>
                  </a:cubicBezTo>
                  <a:cubicBezTo>
                    <a:pt x="271565" y="100062"/>
                    <a:pt x="270562" y="100818"/>
                    <a:pt x="267585" y="97258"/>
                  </a:cubicBezTo>
                  <a:cubicBezTo>
                    <a:pt x="252690" y="79478"/>
                    <a:pt x="233771" y="75295"/>
                    <a:pt x="223650" y="59766"/>
                  </a:cubicBezTo>
                  <a:cubicBezTo>
                    <a:pt x="220149" y="54396"/>
                    <a:pt x="193325" y="27791"/>
                    <a:pt x="187702" y="25970"/>
                  </a:cubicBezTo>
                  <a:cubicBezTo>
                    <a:pt x="184770" y="25021"/>
                    <a:pt x="182350" y="20468"/>
                    <a:pt x="175139" y="12102"/>
                  </a:cubicBezTo>
                  <a:cubicBezTo>
                    <a:pt x="168982" y="4967"/>
                    <a:pt x="163172" y="7411"/>
                    <a:pt x="247073" y="4597"/>
                  </a:cubicBezTo>
                  <a:cubicBezTo>
                    <a:pt x="269939" y="27267"/>
                    <a:pt x="262888" y="25534"/>
                    <a:pt x="295892" y="50544"/>
                  </a:cubicBezTo>
                  <a:cubicBezTo>
                    <a:pt x="382163" y="115922"/>
                    <a:pt x="293202" y="138283"/>
                    <a:pt x="283092" y="153900"/>
                  </a:cubicBezTo>
                  <a:cubicBezTo>
                    <a:pt x="273803" y="168254"/>
                    <a:pt x="259101" y="178668"/>
                    <a:pt x="252938" y="195322"/>
                  </a:cubicBezTo>
                  <a:cubicBezTo>
                    <a:pt x="252822" y="195637"/>
                    <a:pt x="252486" y="195913"/>
                    <a:pt x="252265" y="196211"/>
                  </a:cubicBezTo>
                  <a:cubicBezTo>
                    <a:pt x="255854" y="199345"/>
                    <a:pt x="251731" y="215537"/>
                    <a:pt x="258395" y="224742"/>
                  </a:cubicBezTo>
                  <a:cubicBezTo>
                    <a:pt x="259266" y="225950"/>
                    <a:pt x="260716" y="226910"/>
                    <a:pt x="261146" y="228229"/>
                  </a:cubicBezTo>
                  <a:cubicBezTo>
                    <a:pt x="268505" y="250712"/>
                    <a:pt x="292524" y="258460"/>
                    <a:pt x="299370" y="298916"/>
                  </a:cubicBezTo>
                  <a:cubicBezTo>
                    <a:pt x="299784" y="301377"/>
                    <a:pt x="300517" y="305820"/>
                    <a:pt x="299767" y="306123"/>
                  </a:cubicBezTo>
                  <a:cubicBezTo>
                    <a:pt x="291157" y="309650"/>
                    <a:pt x="305517" y="308049"/>
                    <a:pt x="275242" y="333456"/>
                  </a:cubicBezTo>
                  <a:cubicBezTo>
                    <a:pt x="277849" y="346386"/>
                    <a:pt x="262023" y="346684"/>
                    <a:pt x="228550" y="392830"/>
                  </a:cubicBezTo>
                  <a:cubicBezTo>
                    <a:pt x="234736" y="397918"/>
                    <a:pt x="236687" y="396820"/>
                    <a:pt x="237541" y="398741"/>
                  </a:cubicBezTo>
                  <a:cubicBezTo>
                    <a:pt x="245535" y="416720"/>
                    <a:pt x="263814" y="425561"/>
                    <a:pt x="274944" y="440996"/>
                  </a:cubicBezTo>
                  <a:cubicBezTo>
                    <a:pt x="296978" y="471552"/>
                    <a:pt x="357274" y="512378"/>
                    <a:pt x="318218" y="524508"/>
                  </a:cubicBezTo>
                  <a:cubicBezTo>
                    <a:pt x="313301" y="540004"/>
                    <a:pt x="286217" y="559274"/>
                    <a:pt x="211230" y="647041"/>
                  </a:cubicBezTo>
                  <a:cubicBezTo>
                    <a:pt x="240072" y="673623"/>
                    <a:pt x="229388" y="667084"/>
                    <a:pt x="234405" y="670130"/>
                  </a:cubicBezTo>
                  <a:cubicBezTo>
                    <a:pt x="252883" y="681355"/>
                    <a:pt x="274035" y="711271"/>
                    <a:pt x="279983" y="713693"/>
                  </a:cubicBezTo>
                  <a:cubicBezTo>
                    <a:pt x="282265" y="714626"/>
                    <a:pt x="284988" y="716640"/>
                    <a:pt x="285743" y="718793"/>
                  </a:cubicBezTo>
                  <a:cubicBezTo>
                    <a:pt x="290412" y="731993"/>
                    <a:pt x="307496" y="731458"/>
                    <a:pt x="315213" y="751865"/>
                  </a:cubicBezTo>
                  <a:cubicBezTo>
                    <a:pt x="332980" y="756026"/>
                    <a:pt x="340036" y="777852"/>
                    <a:pt x="323383" y="789468"/>
                  </a:cubicBezTo>
                  <a:cubicBezTo>
                    <a:pt x="323052" y="789700"/>
                    <a:pt x="293731" y="821774"/>
                    <a:pt x="280352" y="838346"/>
                  </a:cubicBezTo>
                  <a:cubicBezTo>
                    <a:pt x="329546" y="838920"/>
                    <a:pt x="378845" y="839565"/>
                    <a:pt x="428050" y="840261"/>
                  </a:cubicBezTo>
                  <a:cubicBezTo>
                    <a:pt x="443777" y="825167"/>
                    <a:pt x="462101" y="808005"/>
                    <a:pt x="463479" y="805599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529566" y="1712539"/>
              <a:ext cx="304111" cy="820438"/>
            </a:xfrm>
            <a:custGeom>
              <a:rect b="b" l="l" r="r" t="t"/>
              <a:pathLst>
                <a:path extrusionOk="0" h="820438" w="304111">
                  <a:moveTo>
                    <a:pt x="274906" y="778216"/>
                  </a:moveTo>
                  <a:cubicBezTo>
                    <a:pt x="276190" y="775981"/>
                    <a:pt x="281570" y="776306"/>
                    <a:pt x="282364" y="775269"/>
                  </a:cubicBezTo>
                  <a:cubicBezTo>
                    <a:pt x="288648" y="767041"/>
                    <a:pt x="297380" y="761235"/>
                    <a:pt x="304028" y="753388"/>
                  </a:cubicBezTo>
                  <a:cubicBezTo>
                    <a:pt x="291129" y="736827"/>
                    <a:pt x="290864" y="744492"/>
                    <a:pt x="289982" y="741485"/>
                  </a:cubicBezTo>
                  <a:cubicBezTo>
                    <a:pt x="285776" y="727247"/>
                    <a:pt x="263070" y="716850"/>
                    <a:pt x="261747" y="712176"/>
                  </a:cubicBezTo>
                  <a:cubicBezTo>
                    <a:pt x="257139" y="695896"/>
                    <a:pt x="231853" y="676532"/>
                    <a:pt x="225789" y="668375"/>
                  </a:cubicBezTo>
                  <a:cubicBezTo>
                    <a:pt x="220833" y="661703"/>
                    <a:pt x="217327" y="653663"/>
                    <a:pt x="209262" y="649728"/>
                  </a:cubicBezTo>
                  <a:cubicBezTo>
                    <a:pt x="208060" y="647184"/>
                    <a:pt x="187355" y="613836"/>
                    <a:pt x="199141" y="606943"/>
                  </a:cubicBezTo>
                  <a:cubicBezTo>
                    <a:pt x="203656" y="604300"/>
                    <a:pt x="201473" y="598103"/>
                    <a:pt x="207283" y="597694"/>
                  </a:cubicBezTo>
                  <a:cubicBezTo>
                    <a:pt x="262872" y="521903"/>
                    <a:pt x="242227" y="550842"/>
                    <a:pt x="260975" y="530451"/>
                  </a:cubicBezTo>
                  <a:cubicBezTo>
                    <a:pt x="273119" y="517251"/>
                    <a:pt x="275446" y="506087"/>
                    <a:pt x="289795" y="496882"/>
                  </a:cubicBezTo>
                  <a:cubicBezTo>
                    <a:pt x="294811" y="493659"/>
                    <a:pt x="292865" y="489283"/>
                    <a:pt x="304111" y="480823"/>
                  </a:cubicBezTo>
                  <a:cubicBezTo>
                    <a:pt x="276813" y="453396"/>
                    <a:pt x="208683" y="393923"/>
                    <a:pt x="206340" y="377599"/>
                  </a:cubicBezTo>
                  <a:cubicBezTo>
                    <a:pt x="192642" y="354245"/>
                    <a:pt x="205833" y="347628"/>
                    <a:pt x="215822" y="334030"/>
                  </a:cubicBezTo>
                  <a:cubicBezTo>
                    <a:pt x="224372" y="322386"/>
                    <a:pt x="269696" y="263818"/>
                    <a:pt x="283202" y="258206"/>
                  </a:cubicBezTo>
                  <a:cubicBezTo>
                    <a:pt x="290115" y="255331"/>
                    <a:pt x="287441" y="247908"/>
                    <a:pt x="290462" y="248013"/>
                  </a:cubicBezTo>
                  <a:cubicBezTo>
                    <a:pt x="295175" y="248173"/>
                    <a:pt x="295241" y="244548"/>
                    <a:pt x="295804" y="241799"/>
                  </a:cubicBezTo>
                  <a:cubicBezTo>
                    <a:pt x="282552" y="229786"/>
                    <a:pt x="283263" y="230001"/>
                    <a:pt x="273831" y="219466"/>
                  </a:cubicBezTo>
                  <a:cubicBezTo>
                    <a:pt x="265226" y="209858"/>
                    <a:pt x="190988" y="188579"/>
                    <a:pt x="225756" y="141898"/>
                  </a:cubicBezTo>
                  <a:cubicBezTo>
                    <a:pt x="231886" y="133664"/>
                    <a:pt x="229113" y="126153"/>
                    <a:pt x="236764" y="124536"/>
                  </a:cubicBezTo>
                  <a:cubicBezTo>
                    <a:pt x="237404" y="124404"/>
                    <a:pt x="234730" y="127445"/>
                    <a:pt x="251775" y="99273"/>
                  </a:cubicBezTo>
                  <a:cubicBezTo>
                    <a:pt x="254680" y="94472"/>
                    <a:pt x="253467" y="102981"/>
                    <a:pt x="275038" y="75510"/>
                  </a:cubicBezTo>
                  <a:cubicBezTo>
                    <a:pt x="280920" y="68027"/>
                    <a:pt x="223545" y="36720"/>
                    <a:pt x="197846" y="0"/>
                  </a:cubicBezTo>
                  <a:cubicBezTo>
                    <a:pt x="151088" y="1220"/>
                    <a:pt x="106029" y="2384"/>
                    <a:pt x="63064" y="3493"/>
                  </a:cubicBezTo>
                  <a:cubicBezTo>
                    <a:pt x="68747" y="8868"/>
                    <a:pt x="76415" y="15507"/>
                    <a:pt x="87192" y="23674"/>
                  </a:cubicBezTo>
                  <a:cubicBezTo>
                    <a:pt x="176545" y="91387"/>
                    <a:pt x="83477" y="115497"/>
                    <a:pt x="74012" y="130127"/>
                  </a:cubicBezTo>
                  <a:cubicBezTo>
                    <a:pt x="64442" y="144911"/>
                    <a:pt x="49304" y="155633"/>
                    <a:pt x="42965" y="172801"/>
                  </a:cubicBezTo>
                  <a:cubicBezTo>
                    <a:pt x="42844" y="173127"/>
                    <a:pt x="42496" y="173408"/>
                    <a:pt x="42276" y="173717"/>
                  </a:cubicBezTo>
                  <a:cubicBezTo>
                    <a:pt x="45986" y="176957"/>
                    <a:pt x="41697" y="193590"/>
                    <a:pt x="48588" y="203104"/>
                  </a:cubicBezTo>
                  <a:cubicBezTo>
                    <a:pt x="49481" y="204351"/>
                    <a:pt x="50980" y="205339"/>
                    <a:pt x="51421" y="206696"/>
                  </a:cubicBezTo>
                  <a:cubicBezTo>
                    <a:pt x="55087" y="217899"/>
                    <a:pt x="63951" y="225735"/>
                    <a:pt x="69850" y="235481"/>
                  </a:cubicBezTo>
                  <a:cubicBezTo>
                    <a:pt x="78168" y="249233"/>
                    <a:pt x="85401" y="246617"/>
                    <a:pt x="85665" y="265579"/>
                  </a:cubicBezTo>
                  <a:cubicBezTo>
                    <a:pt x="88256" y="266909"/>
                    <a:pt x="88510" y="269044"/>
                    <a:pt x="88929" y="275573"/>
                  </a:cubicBezTo>
                  <a:cubicBezTo>
                    <a:pt x="89022" y="276914"/>
                    <a:pt x="90555" y="278122"/>
                    <a:pt x="90786" y="279496"/>
                  </a:cubicBezTo>
                  <a:cubicBezTo>
                    <a:pt x="91216" y="282035"/>
                    <a:pt x="91966" y="286610"/>
                    <a:pt x="91200" y="286924"/>
                  </a:cubicBezTo>
                  <a:cubicBezTo>
                    <a:pt x="82369" y="290539"/>
                    <a:pt x="97120" y="288905"/>
                    <a:pt x="65936" y="315074"/>
                  </a:cubicBezTo>
                  <a:cubicBezTo>
                    <a:pt x="68631" y="328401"/>
                    <a:pt x="52342" y="328666"/>
                    <a:pt x="17844" y="376230"/>
                  </a:cubicBezTo>
                  <a:cubicBezTo>
                    <a:pt x="24211" y="381468"/>
                    <a:pt x="26229" y="380336"/>
                    <a:pt x="27105" y="382317"/>
                  </a:cubicBezTo>
                  <a:cubicBezTo>
                    <a:pt x="35341" y="400838"/>
                    <a:pt x="54161" y="409943"/>
                    <a:pt x="65627" y="425836"/>
                  </a:cubicBezTo>
                  <a:cubicBezTo>
                    <a:pt x="88322" y="457309"/>
                    <a:pt x="150421" y="499360"/>
                    <a:pt x="110196" y="511854"/>
                  </a:cubicBezTo>
                  <a:cubicBezTo>
                    <a:pt x="105124" y="527835"/>
                    <a:pt x="77556" y="547288"/>
                    <a:pt x="0" y="638062"/>
                  </a:cubicBezTo>
                  <a:cubicBezTo>
                    <a:pt x="25121" y="661218"/>
                    <a:pt x="21207" y="660230"/>
                    <a:pt x="23869" y="661841"/>
                  </a:cubicBezTo>
                  <a:cubicBezTo>
                    <a:pt x="42899" y="673403"/>
                    <a:pt x="64684" y="704213"/>
                    <a:pt x="70814" y="706712"/>
                  </a:cubicBezTo>
                  <a:cubicBezTo>
                    <a:pt x="73163" y="707673"/>
                    <a:pt x="75969" y="709748"/>
                    <a:pt x="76751" y="711961"/>
                  </a:cubicBezTo>
                  <a:cubicBezTo>
                    <a:pt x="81575" y="725602"/>
                    <a:pt x="99116" y="724924"/>
                    <a:pt x="107103" y="746021"/>
                  </a:cubicBezTo>
                  <a:cubicBezTo>
                    <a:pt x="125411" y="750303"/>
                    <a:pt x="132671" y="772791"/>
                    <a:pt x="115521" y="784750"/>
                  </a:cubicBezTo>
                  <a:cubicBezTo>
                    <a:pt x="115378" y="784849"/>
                    <a:pt x="96084" y="806123"/>
                    <a:pt x="83317" y="820438"/>
                  </a:cubicBezTo>
                  <a:cubicBezTo>
                    <a:pt x="131877" y="820002"/>
                    <a:pt x="181666" y="819754"/>
                    <a:pt x="232431" y="819666"/>
                  </a:cubicBezTo>
                  <a:cubicBezTo>
                    <a:pt x="248186" y="804352"/>
                    <a:pt x="273368" y="780898"/>
                    <a:pt x="274906" y="778216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555144" y="1685101"/>
              <a:ext cx="277119" cy="858228"/>
            </a:xfrm>
            <a:custGeom>
              <a:rect b="b" l="l" r="r" t="t"/>
              <a:pathLst>
                <a:path extrusionOk="0" h="858228" w="277119">
                  <a:moveTo>
                    <a:pt x="272056" y="797409"/>
                  </a:moveTo>
                  <a:cubicBezTo>
                    <a:pt x="271003" y="795340"/>
                    <a:pt x="200938" y="726480"/>
                    <a:pt x="182151" y="710189"/>
                  </a:cubicBezTo>
                  <a:cubicBezTo>
                    <a:pt x="178359" y="706900"/>
                    <a:pt x="168039" y="687729"/>
                    <a:pt x="155531" y="679181"/>
                  </a:cubicBezTo>
                  <a:cubicBezTo>
                    <a:pt x="149026" y="674738"/>
                    <a:pt x="150515" y="671582"/>
                    <a:pt x="153144" y="666041"/>
                  </a:cubicBezTo>
                  <a:cubicBezTo>
                    <a:pt x="150669" y="655892"/>
                    <a:pt x="154952" y="643382"/>
                    <a:pt x="166733" y="638321"/>
                  </a:cubicBezTo>
                  <a:cubicBezTo>
                    <a:pt x="183480" y="609658"/>
                    <a:pt x="225601" y="566713"/>
                    <a:pt x="228887" y="559230"/>
                  </a:cubicBezTo>
                  <a:cubicBezTo>
                    <a:pt x="229940" y="556835"/>
                    <a:pt x="235513" y="556526"/>
                    <a:pt x="236202" y="555389"/>
                  </a:cubicBezTo>
                  <a:cubicBezTo>
                    <a:pt x="237988" y="552442"/>
                    <a:pt x="255606" y="529827"/>
                    <a:pt x="269647" y="516340"/>
                  </a:cubicBezTo>
                  <a:cubicBezTo>
                    <a:pt x="263021" y="510463"/>
                    <a:pt x="229069" y="480260"/>
                    <a:pt x="224278" y="472529"/>
                  </a:cubicBezTo>
                  <a:cubicBezTo>
                    <a:pt x="209306" y="448358"/>
                    <a:pt x="187642" y="445019"/>
                    <a:pt x="183678" y="439131"/>
                  </a:cubicBezTo>
                  <a:cubicBezTo>
                    <a:pt x="176451" y="428386"/>
                    <a:pt x="167025" y="408917"/>
                    <a:pt x="174610" y="398371"/>
                  </a:cubicBezTo>
                  <a:cubicBezTo>
                    <a:pt x="178452" y="393023"/>
                    <a:pt x="176016" y="383945"/>
                    <a:pt x="184593" y="381611"/>
                  </a:cubicBezTo>
                  <a:cubicBezTo>
                    <a:pt x="186787" y="374277"/>
                    <a:pt x="193402" y="370160"/>
                    <a:pt x="197316" y="364090"/>
                  </a:cubicBezTo>
                  <a:cubicBezTo>
                    <a:pt x="218148" y="331801"/>
                    <a:pt x="230408" y="329224"/>
                    <a:pt x="231009" y="324417"/>
                  </a:cubicBezTo>
                  <a:cubicBezTo>
                    <a:pt x="232481" y="312745"/>
                    <a:pt x="245436" y="303971"/>
                    <a:pt x="255953" y="298833"/>
                  </a:cubicBezTo>
                  <a:cubicBezTo>
                    <a:pt x="253952" y="296344"/>
                    <a:pt x="222591" y="241750"/>
                    <a:pt x="213777" y="233262"/>
                  </a:cubicBezTo>
                  <a:cubicBezTo>
                    <a:pt x="201434" y="221375"/>
                    <a:pt x="203909" y="211238"/>
                    <a:pt x="198000" y="195709"/>
                  </a:cubicBezTo>
                  <a:cubicBezTo>
                    <a:pt x="196368" y="191426"/>
                    <a:pt x="198314" y="187563"/>
                    <a:pt x="204499" y="168458"/>
                  </a:cubicBezTo>
                  <a:cubicBezTo>
                    <a:pt x="215337" y="168210"/>
                    <a:pt x="243693" y="137378"/>
                    <a:pt x="249228" y="131871"/>
                  </a:cubicBezTo>
                  <a:cubicBezTo>
                    <a:pt x="277651" y="103594"/>
                    <a:pt x="281372" y="105619"/>
                    <a:pt x="273544" y="102716"/>
                  </a:cubicBezTo>
                  <a:cubicBezTo>
                    <a:pt x="266256" y="100012"/>
                    <a:pt x="275980" y="99940"/>
                    <a:pt x="239471" y="75571"/>
                  </a:cubicBezTo>
                  <a:cubicBezTo>
                    <a:pt x="230673" y="69704"/>
                    <a:pt x="190442" y="23062"/>
                    <a:pt x="182647" y="22328"/>
                  </a:cubicBezTo>
                  <a:cubicBezTo>
                    <a:pt x="177162" y="15557"/>
                    <a:pt x="170696" y="9205"/>
                    <a:pt x="168398" y="0"/>
                  </a:cubicBezTo>
                  <a:cubicBezTo>
                    <a:pt x="126160" y="1253"/>
                    <a:pt x="83278" y="2505"/>
                    <a:pt x="39972" y="3753"/>
                  </a:cubicBezTo>
                  <a:cubicBezTo>
                    <a:pt x="122621" y="89339"/>
                    <a:pt x="112853" y="79329"/>
                    <a:pt x="119529" y="90824"/>
                  </a:cubicBezTo>
                  <a:cubicBezTo>
                    <a:pt x="119336" y="92678"/>
                    <a:pt x="119038" y="92457"/>
                    <a:pt x="119220" y="93313"/>
                  </a:cubicBezTo>
                  <a:cubicBezTo>
                    <a:pt x="121265" y="102788"/>
                    <a:pt x="113989" y="102942"/>
                    <a:pt x="117836" y="108268"/>
                  </a:cubicBezTo>
                  <a:cubicBezTo>
                    <a:pt x="100692" y="118626"/>
                    <a:pt x="93598" y="126909"/>
                    <a:pt x="66955" y="153939"/>
                  </a:cubicBezTo>
                  <a:cubicBezTo>
                    <a:pt x="47843" y="173326"/>
                    <a:pt x="23103" y="181096"/>
                    <a:pt x="5088" y="205946"/>
                  </a:cubicBezTo>
                  <a:cubicBezTo>
                    <a:pt x="3478" y="208170"/>
                    <a:pt x="1836" y="210167"/>
                    <a:pt x="0" y="211751"/>
                  </a:cubicBezTo>
                  <a:cubicBezTo>
                    <a:pt x="3153" y="218660"/>
                    <a:pt x="7249" y="225106"/>
                    <a:pt x="14608" y="229013"/>
                  </a:cubicBezTo>
                  <a:cubicBezTo>
                    <a:pt x="25843" y="234984"/>
                    <a:pt x="57088" y="308656"/>
                    <a:pt x="95317" y="319340"/>
                  </a:cubicBezTo>
                  <a:cubicBezTo>
                    <a:pt x="96095" y="321211"/>
                    <a:pt x="97506" y="325692"/>
                    <a:pt x="100114" y="328297"/>
                  </a:cubicBezTo>
                  <a:cubicBezTo>
                    <a:pt x="93493" y="361617"/>
                    <a:pt x="94882" y="358240"/>
                    <a:pt x="94529" y="358301"/>
                  </a:cubicBezTo>
                  <a:cubicBezTo>
                    <a:pt x="86928" y="359609"/>
                    <a:pt x="87931" y="369228"/>
                    <a:pt x="81536" y="371589"/>
                  </a:cubicBezTo>
                  <a:cubicBezTo>
                    <a:pt x="73245" y="374652"/>
                    <a:pt x="79281" y="374823"/>
                    <a:pt x="65737" y="382858"/>
                  </a:cubicBezTo>
                  <a:cubicBezTo>
                    <a:pt x="58135" y="387367"/>
                    <a:pt x="12993" y="437729"/>
                    <a:pt x="4371" y="449125"/>
                  </a:cubicBezTo>
                  <a:cubicBezTo>
                    <a:pt x="10358" y="453948"/>
                    <a:pt x="12221" y="452916"/>
                    <a:pt x="13059" y="454798"/>
                  </a:cubicBezTo>
                  <a:cubicBezTo>
                    <a:pt x="20810" y="472242"/>
                    <a:pt x="102208" y="545539"/>
                    <a:pt x="105935" y="562778"/>
                  </a:cubicBezTo>
                  <a:cubicBezTo>
                    <a:pt x="109358" y="578611"/>
                    <a:pt x="72082" y="609438"/>
                    <a:pt x="47408" y="643570"/>
                  </a:cubicBezTo>
                  <a:cubicBezTo>
                    <a:pt x="30496" y="666974"/>
                    <a:pt x="26129" y="661543"/>
                    <a:pt x="20192" y="671416"/>
                  </a:cubicBezTo>
                  <a:cubicBezTo>
                    <a:pt x="48273" y="708247"/>
                    <a:pt x="66823" y="714488"/>
                    <a:pt x="76167" y="735216"/>
                  </a:cubicBezTo>
                  <a:cubicBezTo>
                    <a:pt x="80180" y="744111"/>
                    <a:pt x="96211" y="746352"/>
                    <a:pt x="101045" y="759536"/>
                  </a:cubicBezTo>
                  <a:cubicBezTo>
                    <a:pt x="102986" y="764800"/>
                    <a:pt x="127687" y="765965"/>
                    <a:pt x="115003" y="782951"/>
                  </a:cubicBezTo>
                  <a:cubicBezTo>
                    <a:pt x="110339" y="809053"/>
                    <a:pt x="97484" y="807905"/>
                    <a:pt x="46250" y="855282"/>
                  </a:cubicBezTo>
                  <a:cubicBezTo>
                    <a:pt x="103686" y="856248"/>
                    <a:pt x="160493" y="857241"/>
                    <a:pt x="216324" y="858229"/>
                  </a:cubicBezTo>
                  <a:cubicBezTo>
                    <a:pt x="245121" y="826525"/>
                    <a:pt x="256135" y="810229"/>
                    <a:pt x="272056" y="797409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953202" y="1721606"/>
              <a:ext cx="246511" cy="836287"/>
            </a:xfrm>
            <a:custGeom>
              <a:rect b="b" l="l" r="r" t="t"/>
              <a:pathLst>
                <a:path extrusionOk="0" h="836287" w="246511">
                  <a:moveTo>
                    <a:pt x="216383" y="780539"/>
                  </a:moveTo>
                  <a:cubicBezTo>
                    <a:pt x="217701" y="778238"/>
                    <a:pt x="223247" y="778575"/>
                    <a:pt x="224062" y="777504"/>
                  </a:cubicBezTo>
                  <a:cubicBezTo>
                    <a:pt x="230534" y="769028"/>
                    <a:pt x="239531" y="763051"/>
                    <a:pt x="246372" y="754972"/>
                  </a:cubicBezTo>
                  <a:cubicBezTo>
                    <a:pt x="233086" y="737914"/>
                    <a:pt x="232816" y="745811"/>
                    <a:pt x="231907" y="742715"/>
                  </a:cubicBezTo>
                  <a:cubicBezTo>
                    <a:pt x="227574" y="728053"/>
                    <a:pt x="204184" y="717341"/>
                    <a:pt x="202823" y="712523"/>
                  </a:cubicBezTo>
                  <a:cubicBezTo>
                    <a:pt x="198076" y="695758"/>
                    <a:pt x="172035" y="675809"/>
                    <a:pt x="165784" y="667410"/>
                  </a:cubicBezTo>
                  <a:cubicBezTo>
                    <a:pt x="160674" y="660539"/>
                    <a:pt x="157068" y="652256"/>
                    <a:pt x="148783" y="648216"/>
                  </a:cubicBezTo>
                  <a:cubicBezTo>
                    <a:pt x="128287" y="604631"/>
                    <a:pt x="130377" y="616430"/>
                    <a:pt x="152355" y="587121"/>
                  </a:cubicBezTo>
                  <a:cubicBezTo>
                    <a:pt x="172906" y="559721"/>
                    <a:pt x="164714" y="566763"/>
                    <a:pt x="167724" y="564456"/>
                  </a:cubicBezTo>
                  <a:cubicBezTo>
                    <a:pt x="174725" y="559081"/>
                    <a:pt x="178760" y="551504"/>
                    <a:pt x="183749" y="544501"/>
                  </a:cubicBezTo>
                  <a:cubicBezTo>
                    <a:pt x="191031" y="534286"/>
                    <a:pt x="202426" y="527846"/>
                    <a:pt x="211863" y="512709"/>
                  </a:cubicBezTo>
                  <a:cubicBezTo>
                    <a:pt x="225209" y="491286"/>
                    <a:pt x="232706" y="492136"/>
                    <a:pt x="234928" y="487583"/>
                  </a:cubicBezTo>
                  <a:cubicBezTo>
                    <a:pt x="244922" y="467093"/>
                    <a:pt x="252546" y="480696"/>
                    <a:pt x="239867" y="468263"/>
                  </a:cubicBezTo>
                  <a:cubicBezTo>
                    <a:pt x="222183" y="450924"/>
                    <a:pt x="188280" y="417211"/>
                    <a:pt x="169339" y="400777"/>
                  </a:cubicBezTo>
                  <a:cubicBezTo>
                    <a:pt x="163215" y="395463"/>
                    <a:pt x="164069" y="387477"/>
                    <a:pt x="148270" y="378620"/>
                  </a:cubicBezTo>
                  <a:cubicBezTo>
                    <a:pt x="143921" y="366568"/>
                    <a:pt x="148959" y="373471"/>
                    <a:pt x="142482" y="362291"/>
                  </a:cubicBezTo>
                  <a:cubicBezTo>
                    <a:pt x="136832" y="352539"/>
                    <a:pt x="139334" y="337860"/>
                    <a:pt x="150552" y="330719"/>
                  </a:cubicBezTo>
                  <a:cubicBezTo>
                    <a:pt x="153050" y="326376"/>
                    <a:pt x="169720" y="301350"/>
                    <a:pt x="178920" y="293265"/>
                  </a:cubicBezTo>
                  <a:cubicBezTo>
                    <a:pt x="188898" y="284502"/>
                    <a:pt x="203440" y="263918"/>
                    <a:pt x="203809" y="263840"/>
                  </a:cubicBezTo>
                  <a:cubicBezTo>
                    <a:pt x="214493" y="261627"/>
                    <a:pt x="215700" y="248802"/>
                    <a:pt x="224928" y="244967"/>
                  </a:cubicBezTo>
                  <a:cubicBezTo>
                    <a:pt x="227971" y="243698"/>
                    <a:pt x="229873" y="241645"/>
                    <a:pt x="230110" y="238047"/>
                  </a:cubicBezTo>
                  <a:cubicBezTo>
                    <a:pt x="230567" y="231143"/>
                    <a:pt x="235699" y="238819"/>
                    <a:pt x="237899" y="228069"/>
                  </a:cubicBezTo>
                  <a:cubicBezTo>
                    <a:pt x="224211" y="215664"/>
                    <a:pt x="224977" y="215912"/>
                    <a:pt x="215270" y="205068"/>
                  </a:cubicBezTo>
                  <a:cubicBezTo>
                    <a:pt x="206940" y="195758"/>
                    <a:pt x="130128" y="173017"/>
                    <a:pt x="165756" y="125177"/>
                  </a:cubicBezTo>
                  <a:cubicBezTo>
                    <a:pt x="172073" y="116695"/>
                    <a:pt x="169212" y="108958"/>
                    <a:pt x="177095" y="107297"/>
                  </a:cubicBezTo>
                  <a:cubicBezTo>
                    <a:pt x="177465" y="107225"/>
                    <a:pt x="192068" y="80576"/>
                    <a:pt x="194074" y="79566"/>
                  </a:cubicBezTo>
                  <a:cubicBezTo>
                    <a:pt x="207012" y="73076"/>
                    <a:pt x="213269" y="59021"/>
                    <a:pt x="218963" y="54385"/>
                  </a:cubicBezTo>
                  <a:cubicBezTo>
                    <a:pt x="218616" y="54098"/>
                    <a:pt x="175309" y="17643"/>
                    <a:pt x="161754" y="6230"/>
                  </a:cubicBezTo>
                  <a:cubicBezTo>
                    <a:pt x="131512" y="5662"/>
                    <a:pt x="93106" y="1622"/>
                    <a:pt x="55180" y="0"/>
                  </a:cubicBezTo>
                  <a:cubicBezTo>
                    <a:pt x="78035" y="23619"/>
                    <a:pt x="127736" y="51874"/>
                    <a:pt x="122047" y="75609"/>
                  </a:cubicBezTo>
                  <a:cubicBezTo>
                    <a:pt x="124952" y="99102"/>
                    <a:pt x="74160" y="125414"/>
                    <a:pt x="71943" y="128841"/>
                  </a:cubicBezTo>
                  <a:cubicBezTo>
                    <a:pt x="62649" y="143195"/>
                    <a:pt x="47953" y="153608"/>
                    <a:pt x="41784" y="170279"/>
                  </a:cubicBezTo>
                  <a:cubicBezTo>
                    <a:pt x="41669" y="170594"/>
                    <a:pt x="41332" y="170870"/>
                    <a:pt x="41112" y="171168"/>
                  </a:cubicBezTo>
                  <a:cubicBezTo>
                    <a:pt x="44695" y="174291"/>
                    <a:pt x="40577" y="190494"/>
                    <a:pt x="47242" y="199699"/>
                  </a:cubicBezTo>
                  <a:cubicBezTo>
                    <a:pt x="68994" y="229752"/>
                    <a:pt x="83983" y="248753"/>
                    <a:pt x="88222" y="273867"/>
                  </a:cubicBezTo>
                  <a:cubicBezTo>
                    <a:pt x="88635" y="276329"/>
                    <a:pt x="89369" y="280771"/>
                    <a:pt x="88619" y="281075"/>
                  </a:cubicBezTo>
                  <a:cubicBezTo>
                    <a:pt x="80008" y="284601"/>
                    <a:pt x="94369" y="283001"/>
                    <a:pt x="64094" y="308408"/>
                  </a:cubicBezTo>
                  <a:cubicBezTo>
                    <a:pt x="66696" y="321283"/>
                    <a:pt x="50671" y="321912"/>
                    <a:pt x="17402" y="367782"/>
                  </a:cubicBezTo>
                  <a:cubicBezTo>
                    <a:pt x="23587" y="372870"/>
                    <a:pt x="25533" y="371772"/>
                    <a:pt x="26393" y="373692"/>
                  </a:cubicBezTo>
                  <a:cubicBezTo>
                    <a:pt x="30230" y="382334"/>
                    <a:pt x="101629" y="457033"/>
                    <a:pt x="111623" y="468301"/>
                  </a:cubicBezTo>
                  <a:cubicBezTo>
                    <a:pt x="125459" y="483913"/>
                    <a:pt x="119197" y="495695"/>
                    <a:pt x="107069" y="499459"/>
                  </a:cubicBezTo>
                  <a:cubicBezTo>
                    <a:pt x="104308" y="508178"/>
                    <a:pt x="102119" y="506556"/>
                    <a:pt x="93790" y="518641"/>
                  </a:cubicBezTo>
                  <a:cubicBezTo>
                    <a:pt x="79645" y="539176"/>
                    <a:pt x="66111" y="542603"/>
                    <a:pt x="65599" y="545715"/>
                  </a:cubicBezTo>
                  <a:cubicBezTo>
                    <a:pt x="64529" y="552194"/>
                    <a:pt x="17044" y="598616"/>
                    <a:pt x="9541" y="612213"/>
                  </a:cubicBezTo>
                  <a:cubicBezTo>
                    <a:pt x="-1269" y="631799"/>
                    <a:pt x="-8369" y="608847"/>
                    <a:pt x="19536" y="641059"/>
                  </a:cubicBezTo>
                  <a:cubicBezTo>
                    <a:pt x="20737" y="642444"/>
                    <a:pt x="21757" y="644171"/>
                    <a:pt x="23257" y="645087"/>
                  </a:cubicBezTo>
                  <a:cubicBezTo>
                    <a:pt x="41735" y="656312"/>
                    <a:pt x="62886" y="686228"/>
                    <a:pt x="68834" y="688650"/>
                  </a:cubicBezTo>
                  <a:cubicBezTo>
                    <a:pt x="71117" y="689583"/>
                    <a:pt x="73834" y="691597"/>
                    <a:pt x="74595" y="693749"/>
                  </a:cubicBezTo>
                  <a:cubicBezTo>
                    <a:pt x="79275" y="706994"/>
                    <a:pt x="96309" y="706332"/>
                    <a:pt x="104065" y="726822"/>
                  </a:cubicBezTo>
                  <a:cubicBezTo>
                    <a:pt x="121838" y="730983"/>
                    <a:pt x="128888" y="752809"/>
                    <a:pt x="112235" y="764425"/>
                  </a:cubicBezTo>
                  <a:cubicBezTo>
                    <a:pt x="110840" y="765396"/>
                    <a:pt x="64915" y="818093"/>
                    <a:pt x="47953" y="836287"/>
                  </a:cubicBezTo>
                  <a:cubicBezTo>
                    <a:pt x="84259" y="832402"/>
                    <a:pt x="125013" y="829047"/>
                    <a:pt x="169642" y="826155"/>
                  </a:cubicBezTo>
                  <a:cubicBezTo>
                    <a:pt x="189625" y="806189"/>
                    <a:pt x="213859" y="784932"/>
                    <a:pt x="216383" y="780539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354831" y="2224050"/>
              <a:ext cx="217237" cy="329968"/>
            </a:xfrm>
            <a:custGeom>
              <a:rect b="b" l="l" r="r" t="t"/>
              <a:pathLst>
                <a:path extrusionOk="0" h="329968" w="217237">
                  <a:moveTo>
                    <a:pt x="105281" y="193877"/>
                  </a:moveTo>
                  <a:cubicBezTo>
                    <a:pt x="224280" y="125475"/>
                    <a:pt x="212836" y="134878"/>
                    <a:pt x="178526" y="84516"/>
                  </a:cubicBezTo>
                  <a:cubicBezTo>
                    <a:pt x="156553" y="54131"/>
                    <a:pt x="131300" y="26677"/>
                    <a:pt x="105165" y="0"/>
                  </a:cubicBezTo>
                  <a:cubicBezTo>
                    <a:pt x="99790" y="8151"/>
                    <a:pt x="86577" y="29248"/>
                    <a:pt x="68148" y="40478"/>
                  </a:cubicBezTo>
                  <a:cubicBezTo>
                    <a:pt x="62713" y="43789"/>
                    <a:pt x="67321" y="47790"/>
                    <a:pt x="56280" y="55489"/>
                  </a:cubicBezTo>
                  <a:cubicBezTo>
                    <a:pt x="53975" y="57100"/>
                    <a:pt x="2626" y="116584"/>
                    <a:pt x="2290" y="116943"/>
                  </a:cubicBezTo>
                  <a:cubicBezTo>
                    <a:pt x="-1674" y="121242"/>
                    <a:pt x="-1712" y="117235"/>
                    <a:pt x="12196" y="130458"/>
                  </a:cubicBezTo>
                  <a:cubicBezTo>
                    <a:pt x="16165" y="134227"/>
                    <a:pt x="20939" y="141395"/>
                    <a:pt x="22978" y="142632"/>
                  </a:cubicBezTo>
                  <a:cubicBezTo>
                    <a:pt x="41456" y="153856"/>
                    <a:pt x="62608" y="183772"/>
                    <a:pt x="68556" y="186195"/>
                  </a:cubicBezTo>
                  <a:cubicBezTo>
                    <a:pt x="70838" y="187127"/>
                    <a:pt x="73561" y="189142"/>
                    <a:pt x="74317" y="191294"/>
                  </a:cubicBezTo>
                  <a:cubicBezTo>
                    <a:pt x="78931" y="204340"/>
                    <a:pt x="96009" y="203821"/>
                    <a:pt x="103787" y="224366"/>
                  </a:cubicBezTo>
                  <a:cubicBezTo>
                    <a:pt x="121559" y="228527"/>
                    <a:pt x="128610" y="250353"/>
                    <a:pt x="111956" y="261964"/>
                  </a:cubicBezTo>
                  <a:cubicBezTo>
                    <a:pt x="110655" y="262869"/>
                    <a:pt x="61610" y="318838"/>
                    <a:pt x="52288" y="329329"/>
                  </a:cubicBezTo>
                  <a:cubicBezTo>
                    <a:pt x="90788" y="329676"/>
                    <a:pt x="127061" y="329903"/>
                    <a:pt x="160737" y="329969"/>
                  </a:cubicBezTo>
                  <a:cubicBezTo>
                    <a:pt x="272350" y="302823"/>
                    <a:pt x="199777" y="259536"/>
                    <a:pt x="105281" y="19387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885585" y="1705045"/>
              <a:ext cx="180298" cy="827882"/>
            </a:xfrm>
            <a:custGeom>
              <a:rect b="b" l="l" r="r" t="t"/>
              <a:pathLst>
                <a:path extrusionOk="0" h="827882" w="180298">
                  <a:moveTo>
                    <a:pt x="174041" y="780418"/>
                  </a:moveTo>
                  <a:cubicBezTo>
                    <a:pt x="177800" y="767642"/>
                    <a:pt x="184972" y="761208"/>
                    <a:pt x="169724" y="754773"/>
                  </a:cubicBezTo>
                  <a:cubicBezTo>
                    <a:pt x="152150" y="747356"/>
                    <a:pt x="172844" y="753498"/>
                    <a:pt x="142476" y="731767"/>
                  </a:cubicBezTo>
                  <a:cubicBezTo>
                    <a:pt x="130717" y="723351"/>
                    <a:pt x="139218" y="720989"/>
                    <a:pt x="115867" y="699676"/>
                  </a:cubicBezTo>
                  <a:cubicBezTo>
                    <a:pt x="102675" y="687635"/>
                    <a:pt x="90145" y="674843"/>
                    <a:pt x="77962" y="658867"/>
                  </a:cubicBezTo>
                  <a:cubicBezTo>
                    <a:pt x="79434" y="656422"/>
                    <a:pt x="81231" y="653983"/>
                    <a:pt x="83497" y="652636"/>
                  </a:cubicBezTo>
                  <a:cubicBezTo>
                    <a:pt x="105305" y="639640"/>
                    <a:pt x="108860" y="617599"/>
                    <a:pt x="148115" y="582220"/>
                  </a:cubicBezTo>
                  <a:cubicBezTo>
                    <a:pt x="150982" y="577833"/>
                    <a:pt x="158644" y="567949"/>
                    <a:pt x="160331" y="561846"/>
                  </a:cubicBezTo>
                  <a:cubicBezTo>
                    <a:pt x="184013" y="543083"/>
                    <a:pt x="134687" y="514718"/>
                    <a:pt x="109130" y="479283"/>
                  </a:cubicBezTo>
                  <a:cubicBezTo>
                    <a:pt x="97664" y="463384"/>
                    <a:pt x="78844" y="454279"/>
                    <a:pt x="70609" y="435764"/>
                  </a:cubicBezTo>
                  <a:cubicBezTo>
                    <a:pt x="70327" y="435135"/>
                    <a:pt x="69572" y="434534"/>
                    <a:pt x="68905" y="434285"/>
                  </a:cubicBezTo>
                  <a:cubicBezTo>
                    <a:pt x="49534" y="427067"/>
                    <a:pt x="84533" y="412967"/>
                    <a:pt x="89269" y="396627"/>
                  </a:cubicBezTo>
                  <a:cubicBezTo>
                    <a:pt x="89384" y="396246"/>
                    <a:pt x="128766" y="354642"/>
                    <a:pt x="141142" y="350067"/>
                  </a:cubicBezTo>
                  <a:cubicBezTo>
                    <a:pt x="147729" y="347634"/>
                    <a:pt x="146693" y="337728"/>
                    <a:pt x="154521" y="336381"/>
                  </a:cubicBezTo>
                  <a:cubicBezTo>
                    <a:pt x="154923" y="336315"/>
                    <a:pt x="154736" y="333484"/>
                    <a:pt x="155028" y="331978"/>
                  </a:cubicBezTo>
                  <a:cubicBezTo>
                    <a:pt x="161406" y="299032"/>
                    <a:pt x="161924" y="312133"/>
                    <a:pt x="155331" y="296251"/>
                  </a:cubicBezTo>
                  <a:cubicBezTo>
                    <a:pt x="122338" y="287024"/>
                    <a:pt x="92245" y="227186"/>
                    <a:pt x="72957" y="204086"/>
                  </a:cubicBezTo>
                  <a:cubicBezTo>
                    <a:pt x="70796" y="201492"/>
                    <a:pt x="64153" y="200780"/>
                    <a:pt x="57152" y="185439"/>
                  </a:cubicBezTo>
                  <a:cubicBezTo>
                    <a:pt x="62219" y="181057"/>
                    <a:pt x="64876" y="174876"/>
                    <a:pt x="69308" y="170290"/>
                  </a:cubicBezTo>
                  <a:cubicBezTo>
                    <a:pt x="88061" y="150871"/>
                    <a:pt x="112543" y="143487"/>
                    <a:pt x="145750" y="106265"/>
                  </a:cubicBezTo>
                  <a:cubicBezTo>
                    <a:pt x="155287" y="95575"/>
                    <a:pt x="165970" y="86431"/>
                    <a:pt x="178517" y="78854"/>
                  </a:cubicBezTo>
                  <a:cubicBezTo>
                    <a:pt x="174553" y="73358"/>
                    <a:pt x="182210" y="73302"/>
                    <a:pt x="179829" y="63088"/>
                  </a:cubicBezTo>
                  <a:cubicBezTo>
                    <a:pt x="182001" y="55158"/>
                    <a:pt x="158567" y="34734"/>
                    <a:pt x="151103" y="26958"/>
                  </a:cubicBezTo>
                  <a:cubicBezTo>
                    <a:pt x="135905" y="11125"/>
                    <a:pt x="129400" y="3935"/>
                    <a:pt x="126103" y="0"/>
                  </a:cubicBezTo>
                  <a:cubicBezTo>
                    <a:pt x="103789" y="596"/>
                    <a:pt x="81634" y="1186"/>
                    <a:pt x="59683" y="1771"/>
                  </a:cubicBezTo>
                  <a:cubicBezTo>
                    <a:pt x="67852" y="9685"/>
                    <a:pt x="70664" y="17218"/>
                    <a:pt x="78552" y="24591"/>
                  </a:cubicBezTo>
                  <a:cubicBezTo>
                    <a:pt x="144852" y="86608"/>
                    <a:pt x="117245" y="42388"/>
                    <a:pt x="58338" y="122020"/>
                  </a:cubicBezTo>
                  <a:cubicBezTo>
                    <a:pt x="52638" y="129718"/>
                    <a:pt x="31899" y="137930"/>
                    <a:pt x="26238" y="145656"/>
                  </a:cubicBezTo>
                  <a:cubicBezTo>
                    <a:pt x="20665" y="153266"/>
                    <a:pt x="16602" y="159022"/>
                    <a:pt x="11597" y="161185"/>
                  </a:cubicBezTo>
                  <a:cubicBezTo>
                    <a:pt x="186" y="166118"/>
                    <a:pt x="1812" y="181068"/>
                    <a:pt x="1283" y="182321"/>
                  </a:cubicBezTo>
                  <a:cubicBezTo>
                    <a:pt x="-1920" y="189892"/>
                    <a:pt x="1349" y="196459"/>
                    <a:pt x="5875" y="201233"/>
                  </a:cubicBezTo>
                  <a:cubicBezTo>
                    <a:pt x="16481" y="212435"/>
                    <a:pt x="18675" y="223114"/>
                    <a:pt x="31993" y="232026"/>
                  </a:cubicBezTo>
                  <a:cubicBezTo>
                    <a:pt x="37313" y="235586"/>
                    <a:pt x="50504" y="264381"/>
                    <a:pt x="55019" y="269535"/>
                  </a:cubicBezTo>
                  <a:cubicBezTo>
                    <a:pt x="59776" y="274966"/>
                    <a:pt x="66524" y="278790"/>
                    <a:pt x="70768" y="284524"/>
                  </a:cubicBezTo>
                  <a:cubicBezTo>
                    <a:pt x="93976" y="315886"/>
                    <a:pt x="75156" y="290351"/>
                    <a:pt x="100476" y="313855"/>
                  </a:cubicBezTo>
                  <a:cubicBezTo>
                    <a:pt x="93657" y="321244"/>
                    <a:pt x="87642" y="329356"/>
                    <a:pt x="81237" y="337021"/>
                  </a:cubicBezTo>
                  <a:cubicBezTo>
                    <a:pt x="58861" y="363786"/>
                    <a:pt x="50962" y="362992"/>
                    <a:pt x="48305" y="370486"/>
                  </a:cubicBezTo>
                  <a:cubicBezTo>
                    <a:pt x="43580" y="383846"/>
                    <a:pt x="22181" y="403475"/>
                    <a:pt x="18576" y="420003"/>
                  </a:cubicBezTo>
                  <a:cubicBezTo>
                    <a:pt x="14502" y="425859"/>
                    <a:pt x="8802" y="426112"/>
                    <a:pt x="10048" y="441377"/>
                  </a:cubicBezTo>
                  <a:cubicBezTo>
                    <a:pt x="11023" y="453396"/>
                    <a:pt x="22716" y="470183"/>
                    <a:pt x="27478" y="472484"/>
                  </a:cubicBezTo>
                  <a:cubicBezTo>
                    <a:pt x="51497" y="484095"/>
                    <a:pt x="53205" y="497185"/>
                    <a:pt x="64881" y="508112"/>
                  </a:cubicBezTo>
                  <a:cubicBezTo>
                    <a:pt x="126302" y="565560"/>
                    <a:pt x="107289" y="541024"/>
                    <a:pt x="95735" y="557784"/>
                  </a:cubicBezTo>
                  <a:cubicBezTo>
                    <a:pt x="20803" y="666565"/>
                    <a:pt x="-3706" y="661273"/>
                    <a:pt x="42858" y="701724"/>
                  </a:cubicBezTo>
                  <a:cubicBezTo>
                    <a:pt x="96380" y="748399"/>
                    <a:pt x="108629" y="764966"/>
                    <a:pt x="115762" y="771478"/>
                  </a:cubicBezTo>
                  <a:cubicBezTo>
                    <a:pt x="119373" y="774767"/>
                    <a:pt x="115255" y="766886"/>
                    <a:pt x="59771" y="827480"/>
                  </a:cubicBezTo>
                  <a:cubicBezTo>
                    <a:pt x="82648" y="827590"/>
                    <a:pt x="105635" y="827722"/>
                    <a:pt x="128722" y="827883"/>
                  </a:cubicBezTo>
                  <a:cubicBezTo>
                    <a:pt x="132945" y="824058"/>
                    <a:pt x="138292" y="819075"/>
                    <a:pt x="145838" y="812602"/>
                  </a:cubicBezTo>
                  <a:cubicBezTo>
                    <a:pt x="158622" y="801625"/>
                    <a:pt x="169289" y="796576"/>
                    <a:pt x="174041" y="7804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087778" y="1726495"/>
              <a:ext cx="178247" cy="821260"/>
            </a:xfrm>
            <a:custGeom>
              <a:rect b="b" l="l" r="r" t="t"/>
              <a:pathLst>
                <a:path extrusionOk="0" h="821260" w="178247">
                  <a:moveTo>
                    <a:pt x="131376" y="805969"/>
                  </a:moveTo>
                  <a:cubicBezTo>
                    <a:pt x="178431" y="783850"/>
                    <a:pt x="197257" y="728803"/>
                    <a:pt x="153812" y="714383"/>
                  </a:cubicBezTo>
                  <a:cubicBezTo>
                    <a:pt x="152092" y="713809"/>
                    <a:pt x="150604" y="712341"/>
                    <a:pt x="149193" y="711094"/>
                  </a:cubicBezTo>
                  <a:cubicBezTo>
                    <a:pt x="104850" y="671896"/>
                    <a:pt x="106046" y="664717"/>
                    <a:pt x="103621" y="662222"/>
                  </a:cubicBezTo>
                  <a:cubicBezTo>
                    <a:pt x="56174" y="613256"/>
                    <a:pt x="54719" y="614934"/>
                    <a:pt x="61240" y="607153"/>
                  </a:cubicBezTo>
                  <a:cubicBezTo>
                    <a:pt x="61549" y="606789"/>
                    <a:pt x="109089" y="544860"/>
                    <a:pt x="133460" y="527024"/>
                  </a:cubicBezTo>
                  <a:cubicBezTo>
                    <a:pt x="144821" y="518708"/>
                    <a:pt x="162958" y="490701"/>
                    <a:pt x="163195" y="489934"/>
                  </a:cubicBezTo>
                  <a:cubicBezTo>
                    <a:pt x="171193" y="483588"/>
                    <a:pt x="182092" y="481651"/>
                    <a:pt x="167313" y="451172"/>
                  </a:cubicBezTo>
                  <a:cubicBezTo>
                    <a:pt x="163746" y="443821"/>
                    <a:pt x="144050" y="435417"/>
                    <a:pt x="140395" y="425075"/>
                  </a:cubicBezTo>
                  <a:cubicBezTo>
                    <a:pt x="139612" y="422856"/>
                    <a:pt x="136812" y="420787"/>
                    <a:pt x="134463" y="419827"/>
                  </a:cubicBezTo>
                  <a:cubicBezTo>
                    <a:pt x="128333" y="417332"/>
                    <a:pt x="106548" y="386517"/>
                    <a:pt x="87518" y="374956"/>
                  </a:cubicBezTo>
                  <a:cubicBezTo>
                    <a:pt x="85969" y="374012"/>
                    <a:pt x="84922" y="372235"/>
                    <a:pt x="83682" y="370811"/>
                  </a:cubicBezTo>
                  <a:cubicBezTo>
                    <a:pt x="56163" y="339047"/>
                    <a:pt x="49201" y="365994"/>
                    <a:pt x="135759" y="267952"/>
                  </a:cubicBezTo>
                  <a:cubicBezTo>
                    <a:pt x="180201" y="217617"/>
                    <a:pt x="161392" y="219725"/>
                    <a:pt x="129618" y="176869"/>
                  </a:cubicBezTo>
                  <a:cubicBezTo>
                    <a:pt x="117848" y="160992"/>
                    <a:pt x="100677" y="173248"/>
                    <a:pt x="79349" y="129111"/>
                  </a:cubicBezTo>
                  <a:cubicBezTo>
                    <a:pt x="105776" y="91745"/>
                    <a:pt x="140593" y="72254"/>
                    <a:pt x="149468" y="50550"/>
                  </a:cubicBezTo>
                  <a:cubicBezTo>
                    <a:pt x="148322" y="40953"/>
                    <a:pt x="114778" y="20534"/>
                    <a:pt x="91107" y="0"/>
                  </a:cubicBezTo>
                  <a:cubicBezTo>
                    <a:pt x="62894" y="695"/>
                    <a:pt x="47503" y="1071"/>
                    <a:pt x="47470" y="1071"/>
                  </a:cubicBezTo>
                  <a:cubicBezTo>
                    <a:pt x="41268" y="1418"/>
                    <a:pt x="34455" y="1479"/>
                    <a:pt x="27183" y="1341"/>
                  </a:cubicBezTo>
                  <a:cubicBezTo>
                    <a:pt x="40733" y="12753"/>
                    <a:pt x="84045" y="49209"/>
                    <a:pt x="84393" y="49496"/>
                  </a:cubicBezTo>
                  <a:cubicBezTo>
                    <a:pt x="78698" y="54126"/>
                    <a:pt x="72436" y="68187"/>
                    <a:pt x="59504" y="74677"/>
                  </a:cubicBezTo>
                  <a:cubicBezTo>
                    <a:pt x="57497" y="75686"/>
                    <a:pt x="42894" y="102335"/>
                    <a:pt x="42525" y="102407"/>
                  </a:cubicBezTo>
                  <a:cubicBezTo>
                    <a:pt x="34647" y="104068"/>
                    <a:pt x="37503" y="111805"/>
                    <a:pt x="31186" y="120287"/>
                  </a:cubicBezTo>
                  <a:cubicBezTo>
                    <a:pt x="-4442" y="168127"/>
                    <a:pt x="72364" y="190869"/>
                    <a:pt x="80699" y="200179"/>
                  </a:cubicBezTo>
                  <a:cubicBezTo>
                    <a:pt x="90407" y="211028"/>
                    <a:pt x="89641" y="210774"/>
                    <a:pt x="103328" y="223180"/>
                  </a:cubicBezTo>
                  <a:cubicBezTo>
                    <a:pt x="101134" y="233930"/>
                    <a:pt x="95997" y="226254"/>
                    <a:pt x="95539" y="233157"/>
                  </a:cubicBezTo>
                  <a:cubicBezTo>
                    <a:pt x="95308" y="236750"/>
                    <a:pt x="93400" y="238808"/>
                    <a:pt x="90357" y="240078"/>
                  </a:cubicBezTo>
                  <a:cubicBezTo>
                    <a:pt x="81129" y="243913"/>
                    <a:pt x="79922" y="256738"/>
                    <a:pt x="69239" y="258951"/>
                  </a:cubicBezTo>
                  <a:cubicBezTo>
                    <a:pt x="68869" y="259023"/>
                    <a:pt x="54327" y="279612"/>
                    <a:pt x="44350" y="288376"/>
                  </a:cubicBezTo>
                  <a:cubicBezTo>
                    <a:pt x="35144" y="296460"/>
                    <a:pt x="18479" y="321487"/>
                    <a:pt x="15982" y="325830"/>
                  </a:cubicBezTo>
                  <a:cubicBezTo>
                    <a:pt x="4764" y="332971"/>
                    <a:pt x="2267" y="347650"/>
                    <a:pt x="7912" y="357401"/>
                  </a:cubicBezTo>
                  <a:cubicBezTo>
                    <a:pt x="14389" y="368587"/>
                    <a:pt x="9350" y="361678"/>
                    <a:pt x="13700" y="373731"/>
                  </a:cubicBezTo>
                  <a:cubicBezTo>
                    <a:pt x="29493" y="382588"/>
                    <a:pt x="28644" y="390579"/>
                    <a:pt x="34769" y="395887"/>
                  </a:cubicBezTo>
                  <a:cubicBezTo>
                    <a:pt x="53704" y="412322"/>
                    <a:pt x="87612" y="446034"/>
                    <a:pt x="105296" y="463373"/>
                  </a:cubicBezTo>
                  <a:cubicBezTo>
                    <a:pt x="117975" y="475801"/>
                    <a:pt x="110351" y="462203"/>
                    <a:pt x="100357" y="482694"/>
                  </a:cubicBezTo>
                  <a:cubicBezTo>
                    <a:pt x="98136" y="487246"/>
                    <a:pt x="90638" y="486402"/>
                    <a:pt x="77293" y="507820"/>
                  </a:cubicBezTo>
                  <a:cubicBezTo>
                    <a:pt x="67855" y="522957"/>
                    <a:pt x="56461" y="529402"/>
                    <a:pt x="49179" y="539612"/>
                  </a:cubicBezTo>
                  <a:cubicBezTo>
                    <a:pt x="44190" y="546615"/>
                    <a:pt x="40154" y="554192"/>
                    <a:pt x="33154" y="559567"/>
                  </a:cubicBezTo>
                  <a:cubicBezTo>
                    <a:pt x="30144" y="561873"/>
                    <a:pt x="38341" y="554832"/>
                    <a:pt x="17785" y="582231"/>
                  </a:cubicBezTo>
                  <a:cubicBezTo>
                    <a:pt x="-4194" y="611540"/>
                    <a:pt x="-6283" y="599747"/>
                    <a:pt x="14212" y="643327"/>
                  </a:cubicBezTo>
                  <a:cubicBezTo>
                    <a:pt x="22498" y="647366"/>
                    <a:pt x="26097" y="655650"/>
                    <a:pt x="31213" y="662520"/>
                  </a:cubicBezTo>
                  <a:cubicBezTo>
                    <a:pt x="37459" y="670925"/>
                    <a:pt x="63506" y="690869"/>
                    <a:pt x="68252" y="707634"/>
                  </a:cubicBezTo>
                  <a:cubicBezTo>
                    <a:pt x="69614" y="712452"/>
                    <a:pt x="93003" y="723158"/>
                    <a:pt x="97336" y="737826"/>
                  </a:cubicBezTo>
                  <a:cubicBezTo>
                    <a:pt x="98246" y="740922"/>
                    <a:pt x="98516" y="733030"/>
                    <a:pt x="111801" y="750083"/>
                  </a:cubicBezTo>
                  <a:cubicBezTo>
                    <a:pt x="104960" y="758167"/>
                    <a:pt x="95964" y="764138"/>
                    <a:pt x="89492" y="772615"/>
                  </a:cubicBezTo>
                  <a:cubicBezTo>
                    <a:pt x="88676" y="773685"/>
                    <a:pt x="83130" y="773349"/>
                    <a:pt x="81813" y="775650"/>
                  </a:cubicBezTo>
                  <a:cubicBezTo>
                    <a:pt x="79288" y="780043"/>
                    <a:pt x="55049" y="801300"/>
                    <a:pt x="35077" y="821260"/>
                  </a:cubicBezTo>
                  <a:cubicBezTo>
                    <a:pt x="62921" y="819456"/>
                    <a:pt x="92265" y="817839"/>
                    <a:pt x="122964" y="816388"/>
                  </a:cubicBezTo>
                  <a:cubicBezTo>
                    <a:pt x="128444" y="811647"/>
                    <a:pt x="126597" y="808220"/>
                    <a:pt x="131376" y="8059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122238" y="1669483"/>
              <a:ext cx="180320" cy="881710"/>
            </a:xfrm>
            <a:custGeom>
              <a:rect b="b" l="l" r="r" t="t"/>
              <a:pathLst>
                <a:path extrusionOk="0" h="881710" w="180320">
                  <a:moveTo>
                    <a:pt x="175606" y="809291"/>
                  </a:moveTo>
                  <a:cubicBezTo>
                    <a:pt x="188671" y="791791"/>
                    <a:pt x="163231" y="790594"/>
                    <a:pt x="161240" y="785175"/>
                  </a:cubicBezTo>
                  <a:cubicBezTo>
                    <a:pt x="156252" y="771599"/>
                    <a:pt x="139747" y="769287"/>
                    <a:pt x="135613" y="760126"/>
                  </a:cubicBezTo>
                  <a:cubicBezTo>
                    <a:pt x="125999" y="738803"/>
                    <a:pt x="106848" y="732296"/>
                    <a:pt x="77957" y="694412"/>
                  </a:cubicBezTo>
                  <a:cubicBezTo>
                    <a:pt x="84070" y="684247"/>
                    <a:pt x="88563" y="689837"/>
                    <a:pt x="105983" y="665732"/>
                  </a:cubicBezTo>
                  <a:cubicBezTo>
                    <a:pt x="140899" y="617434"/>
                    <a:pt x="146048" y="626490"/>
                    <a:pt x="159151" y="600558"/>
                  </a:cubicBezTo>
                  <a:cubicBezTo>
                    <a:pt x="167580" y="583848"/>
                    <a:pt x="177618" y="587904"/>
                    <a:pt x="137421" y="546041"/>
                  </a:cubicBezTo>
                  <a:cubicBezTo>
                    <a:pt x="127719" y="535936"/>
                    <a:pt x="117245" y="526097"/>
                    <a:pt x="109119" y="514834"/>
                  </a:cubicBezTo>
                  <a:cubicBezTo>
                    <a:pt x="97659" y="498935"/>
                    <a:pt x="78833" y="489829"/>
                    <a:pt x="70598" y="471315"/>
                  </a:cubicBezTo>
                  <a:cubicBezTo>
                    <a:pt x="69738" y="469378"/>
                    <a:pt x="67819" y="470443"/>
                    <a:pt x="61651" y="465470"/>
                  </a:cubicBezTo>
                  <a:cubicBezTo>
                    <a:pt x="68608" y="456282"/>
                    <a:pt x="123612" y="392085"/>
                    <a:pt x="141131" y="385606"/>
                  </a:cubicBezTo>
                  <a:cubicBezTo>
                    <a:pt x="147713" y="383173"/>
                    <a:pt x="146682" y="373267"/>
                    <a:pt x="154510" y="371921"/>
                  </a:cubicBezTo>
                  <a:cubicBezTo>
                    <a:pt x="154873" y="371860"/>
                    <a:pt x="153611" y="374426"/>
                    <a:pt x="159278" y="345956"/>
                  </a:cubicBezTo>
                  <a:cubicBezTo>
                    <a:pt x="161858" y="342573"/>
                    <a:pt x="159173" y="341072"/>
                    <a:pt x="155325" y="331790"/>
                  </a:cubicBezTo>
                  <a:cubicBezTo>
                    <a:pt x="119907" y="321884"/>
                    <a:pt x="78773" y="242246"/>
                    <a:pt x="72202" y="238753"/>
                  </a:cubicBezTo>
                  <a:cubicBezTo>
                    <a:pt x="64622" y="234730"/>
                    <a:pt x="60399" y="228091"/>
                    <a:pt x="57152" y="220978"/>
                  </a:cubicBezTo>
                  <a:cubicBezTo>
                    <a:pt x="59043" y="219345"/>
                    <a:pt x="60730" y="217286"/>
                    <a:pt x="62389" y="214996"/>
                  </a:cubicBezTo>
                  <a:cubicBezTo>
                    <a:pt x="80945" y="189407"/>
                    <a:pt x="106424" y="181405"/>
                    <a:pt x="126109" y="161433"/>
                  </a:cubicBezTo>
                  <a:cubicBezTo>
                    <a:pt x="153550" y="133592"/>
                    <a:pt x="160855" y="125061"/>
                    <a:pt x="178511" y="114393"/>
                  </a:cubicBezTo>
                  <a:cubicBezTo>
                    <a:pt x="174553" y="108902"/>
                    <a:pt x="182045" y="108742"/>
                    <a:pt x="179939" y="98986"/>
                  </a:cubicBezTo>
                  <a:cubicBezTo>
                    <a:pt x="176626" y="83313"/>
                    <a:pt x="116545" y="27918"/>
                    <a:pt x="93001" y="0"/>
                  </a:cubicBezTo>
                  <a:cubicBezTo>
                    <a:pt x="71419" y="756"/>
                    <a:pt x="49099" y="1523"/>
                    <a:pt x="26122" y="2301"/>
                  </a:cubicBezTo>
                  <a:cubicBezTo>
                    <a:pt x="30108" y="13360"/>
                    <a:pt x="37721" y="22863"/>
                    <a:pt x="41150" y="24519"/>
                  </a:cubicBezTo>
                  <a:cubicBezTo>
                    <a:pt x="65245" y="36174"/>
                    <a:pt x="66838" y="49192"/>
                    <a:pt x="78552" y="60146"/>
                  </a:cubicBezTo>
                  <a:cubicBezTo>
                    <a:pt x="144471" y="121805"/>
                    <a:pt x="117157" y="78070"/>
                    <a:pt x="58338" y="157576"/>
                  </a:cubicBezTo>
                  <a:cubicBezTo>
                    <a:pt x="52638" y="165274"/>
                    <a:pt x="31899" y="173486"/>
                    <a:pt x="26238" y="181212"/>
                  </a:cubicBezTo>
                  <a:cubicBezTo>
                    <a:pt x="20665" y="188822"/>
                    <a:pt x="16602" y="194583"/>
                    <a:pt x="11597" y="196741"/>
                  </a:cubicBezTo>
                  <a:cubicBezTo>
                    <a:pt x="191" y="201674"/>
                    <a:pt x="1812" y="216624"/>
                    <a:pt x="1283" y="217877"/>
                  </a:cubicBezTo>
                  <a:cubicBezTo>
                    <a:pt x="-1920" y="225448"/>
                    <a:pt x="1349" y="232015"/>
                    <a:pt x="5875" y="236789"/>
                  </a:cubicBezTo>
                  <a:cubicBezTo>
                    <a:pt x="16481" y="247991"/>
                    <a:pt x="18675" y="258670"/>
                    <a:pt x="31993" y="267582"/>
                  </a:cubicBezTo>
                  <a:cubicBezTo>
                    <a:pt x="37313" y="271141"/>
                    <a:pt x="50504" y="299937"/>
                    <a:pt x="55019" y="305091"/>
                  </a:cubicBezTo>
                  <a:cubicBezTo>
                    <a:pt x="59776" y="310522"/>
                    <a:pt x="66524" y="314346"/>
                    <a:pt x="70768" y="320080"/>
                  </a:cubicBezTo>
                  <a:cubicBezTo>
                    <a:pt x="95046" y="352887"/>
                    <a:pt x="71772" y="322773"/>
                    <a:pt x="100481" y="349410"/>
                  </a:cubicBezTo>
                  <a:cubicBezTo>
                    <a:pt x="93662" y="356800"/>
                    <a:pt x="87648" y="364912"/>
                    <a:pt x="81242" y="372577"/>
                  </a:cubicBezTo>
                  <a:cubicBezTo>
                    <a:pt x="58856" y="399359"/>
                    <a:pt x="50967" y="398542"/>
                    <a:pt x="48310" y="406042"/>
                  </a:cubicBezTo>
                  <a:cubicBezTo>
                    <a:pt x="43592" y="419385"/>
                    <a:pt x="22186" y="439042"/>
                    <a:pt x="18581" y="455559"/>
                  </a:cubicBezTo>
                  <a:cubicBezTo>
                    <a:pt x="14496" y="461425"/>
                    <a:pt x="8807" y="461668"/>
                    <a:pt x="10053" y="476932"/>
                  </a:cubicBezTo>
                  <a:cubicBezTo>
                    <a:pt x="11029" y="488952"/>
                    <a:pt x="22721" y="505739"/>
                    <a:pt x="27484" y="508040"/>
                  </a:cubicBezTo>
                  <a:cubicBezTo>
                    <a:pt x="56943" y="522289"/>
                    <a:pt x="37980" y="524094"/>
                    <a:pt x="108248" y="583247"/>
                  </a:cubicBezTo>
                  <a:cubicBezTo>
                    <a:pt x="97069" y="593544"/>
                    <a:pt x="97929" y="590178"/>
                    <a:pt x="95740" y="593335"/>
                  </a:cubicBezTo>
                  <a:cubicBezTo>
                    <a:pt x="44788" y="667321"/>
                    <a:pt x="35257" y="665539"/>
                    <a:pt x="20891" y="700946"/>
                  </a:cubicBezTo>
                  <a:cubicBezTo>
                    <a:pt x="13576" y="718980"/>
                    <a:pt x="34882" y="730321"/>
                    <a:pt x="42864" y="737274"/>
                  </a:cubicBezTo>
                  <a:cubicBezTo>
                    <a:pt x="96385" y="783944"/>
                    <a:pt x="108618" y="800505"/>
                    <a:pt x="115767" y="807028"/>
                  </a:cubicBezTo>
                  <a:cubicBezTo>
                    <a:pt x="117504" y="808612"/>
                    <a:pt x="118866" y="805715"/>
                    <a:pt x="100928" y="821150"/>
                  </a:cubicBezTo>
                  <a:cubicBezTo>
                    <a:pt x="69936" y="847799"/>
                    <a:pt x="53944" y="869360"/>
                    <a:pt x="46596" y="880766"/>
                  </a:cubicBezTo>
                  <a:cubicBezTo>
                    <a:pt x="67439" y="881098"/>
                    <a:pt x="87924" y="881412"/>
                    <a:pt x="108039" y="881710"/>
                  </a:cubicBezTo>
                  <a:cubicBezTo>
                    <a:pt x="118099" y="872660"/>
                    <a:pt x="133485" y="857997"/>
                    <a:pt x="162856" y="834461"/>
                  </a:cubicBezTo>
                  <a:cubicBezTo>
                    <a:pt x="170568" y="826188"/>
                    <a:pt x="173820" y="819285"/>
                    <a:pt x="175606" y="8092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469340" y="1716026"/>
              <a:ext cx="185852" cy="817711"/>
            </a:xfrm>
            <a:custGeom>
              <a:rect b="b" l="l" r="r" t="t"/>
              <a:pathLst>
                <a:path extrusionOk="0" h="817711" w="185852">
                  <a:moveTo>
                    <a:pt x="167307" y="742528"/>
                  </a:moveTo>
                  <a:cubicBezTo>
                    <a:pt x="159320" y="721425"/>
                    <a:pt x="141779" y="722109"/>
                    <a:pt x="136955" y="708467"/>
                  </a:cubicBezTo>
                  <a:cubicBezTo>
                    <a:pt x="136173" y="706249"/>
                    <a:pt x="133372" y="704180"/>
                    <a:pt x="131018" y="703219"/>
                  </a:cubicBezTo>
                  <a:cubicBezTo>
                    <a:pt x="124888" y="700725"/>
                    <a:pt x="103103" y="669909"/>
                    <a:pt x="84073" y="658348"/>
                  </a:cubicBezTo>
                  <a:cubicBezTo>
                    <a:pt x="81416" y="656737"/>
                    <a:pt x="85325" y="657725"/>
                    <a:pt x="60204" y="634569"/>
                  </a:cubicBezTo>
                  <a:cubicBezTo>
                    <a:pt x="137760" y="543795"/>
                    <a:pt x="165328" y="524348"/>
                    <a:pt x="170400" y="508360"/>
                  </a:cubicBezTo>
                  <a:cubicBezTo>
                    <a:pt x="210620" y="495866"/>
                    <a:pt x="148521" y="453821"/>
                    <a:pt x="125831" y="422343"/>
                  </a:cubicBezTo>
                  <a:cubicBezTo>
                    <a:pt x="114365" y="406444"/>
                    <a:pt x="95545" y="397339"/>
                    <a:pt x="87309" y="378824"/>
                  </a:cubicBezTo>
                  <a:cubicBezTo>
                    <a:pt x="86433" y="376843"/>
                    <a:pt x="84415" y="377974"/>
                    <a:pt x="78048" y="372737"/>
                  </a:cubicBezTo>
                  <a:cubicBezTo>
                    <a:pt x="112546" y="325173"/>
                    <a:pt x="128830" y="324908"/>
                    <a:pt x="126140" y="311581"/>
                  </a:cubicBezTo>
                  <a:cubicBezTo>
                    <a:pt x="157330" y="285412"/>
                    <a:pt x="142573" y="287046"/>
                    <a:pt x="151404" y="283431"/>
                  </a:cubicBezTo>
                  <a:cubicBezTo>
                    <a:pt x="152176" y="283117"/>
                    <a:pt x="151420" y="278542"/>
                    <a:pt x="150990" y="276003"/>
                  </a:cubicBezTo>
                  <a:cubicBezTo>
                    <a:pt x="150759" y="274629"/>
                    <a:pt x="149221" y="273420"/>
                    <a:pt x="149133" y="272079"/>
                  </a:cubicBezTo>
                  <a:cubicBezTo>
                    <a:pt x="148708" y="265551"/>
                    <a:pt x="148460" y="263415"/>
                    <a:pt x="145869" y="262085"/>
                  </a:cubicBezTo>
                  <a:cubicBezTo>
                    <a:pt x="145599" y="243129"/>
                    <a:pt x="138372" y="245740"/>
                    <a:pt x="130054" y="231987"/>
                  </a:cubicBezTo>
                  <a:cubicBezTo>
                    <a:pt x="124155" y="222242"/>
                    <a:pt x="115286" y="214405"/>
                    <a:pt x="111625" y="203203"/>
                  </a:cubicBezTo>
                  <a:cubicBezTo>
                    <a:pt x="111179" y="201845"/>
                    <a:pt x="109685" y="200858"/>
                    <a:pt x="108792" y="199610"/>
                  </a:cubicBezTo>
                  <a:cubicBezTo>
                    <a:pt x="101907" y="190102"/>
                    <a:pt x="106190" y="173464"/>
                    <a:pt x="102480" y="170224"/>
                  </a:cubicBezTo>
                  <a:cubicBezTo>
                    <a:pt x="102700" y="169915"/>
                    <a:pt x="103053" y="169634"/>
                    <a:pt x="103169" y="169308"/>
                  </a:cubicBezTo>
                  <a:cubicBezTo>
                    <a:pt x="109508" y="152135"/>
                    <a:pt x="124646" y="141418"/>
                    <a:pt x="134216" y="126633"/>
                  </a:cubicBezTo>
                  <a:cubicBezTo>
                    <a:pt x="143681" y="112004"/>
                    <a:pt x="236749" y="87893"/>
                    <a:pt x="147396" y="20181"/>
                  </a:cubicBezTo>
                  <a:cubicBezTo>
                    <a:pt x="136619" y="12014"/>
                    <a:pt x="128957" y="5375"/>
                    <a:pt x="123268" y="0"/>
                  </a:cubicBezTo>
                  <a:cubicBezTo>
                    <a:pt x="96218" y="695"/>
                    <a:pt x="70005" y="1369"/>
                    <a:pt x="44730" y="2014"/>
                  </a:cubicBezTo>
                  <a:cubicBezTo>
                    <a:pt x="55474" y="11114"/>
                    <a:pt x="67161" y="20750"/>
                    <a:pt x="72982" y="29684"/>
                  </a:cubicBezTo>
                  <a:cubicBezTo>
                    <a:pt x="83417" y="45693"/>
                    <a:pt x="102888" y="49987"/>
                    <a:pt x="118229" y="68297"/>
                  </a:cubicBezTo>
                  <a:cubicBezTo>
                    <a:pt x="121300" y="71967"/>
                    <a:pt x="122331" y="71183"/>
                    <a:pt x="126757" y="73794"/>
                  </a:cubicBezTo>
                  <a:cubicBezTo>
                    <a:pt x="126542" y="74158"/>
                    <a:pt x="65132" y="137268"/>
                    <a:pt x="53661" y="137533"/>
                  </a:cubicBezTo>
                  <a:cubicBezTo>
                    <a:pt x="47476" y="156638"/>
                    <a:pt x="45530" y="160501"/>
                    <a:pt x="47161" y="164783"/>
                  </a:cubicBezTo>
                  <a:cubicBezTo>
                    <a:pt x="75286" y="238621"/>
                    <a:pt x="31417" y="145330"/>
                    <a:pt x="104371" y="266898"/>
                  </a:cubicBezTo>
                  <a:cubicBezTo>
                    <a:pt x="105633" y="269011"/>
                    <a:pt x="105809" y="266660"/>
                    <a:pt x="100821" y="270314"/>
                  </a:cubicBezTo>
                  <a:cubicBezTo>
                    <a:pt x="70805" y="292305"/>
                    <a:pt x="85942" y="290462"/>
                    <a:pt x="76725" y="297934"/>
                  </a:cubicBezTo>
                  <a:cubicBezTo>
                    <a:pt x="59951" y="311526"/>
                    <a:pt x="34449" y="348356"/>
                    <a:pt x="33749" y="350680"/>
                  </a:cubicBezTo>
                  <a:cubicBezTo>
                    <a:pt x="25166" y="353014"/>
                    <a:pt x="27603" y="362092"/>
                    <a:pt x="23766" y="367440"/>
                  </a:cubicBezTo>
                  <a:cubicBezTo>
                    <a:pt x="17421" y="376258"/>
                    <a:pt x="22592" y="405098"/>
                    <a:pt x="44174" y="415539"/>
                  </a:cubicBezTo>
                  <a:cubicBezTo>
                    <a:pt x="68247" y="427183"/>
                    <a:pt x="69873" y="440223"/>
                    <a:pt x="81576" y="451166"/>
                  </a:cubicBezTo>
                  <a:cubicBezTo>
                    <a:pt x="134194" y="500381"/>
                    <a:pt x="117623" y="478820"/>
                    <a:pt x="106956" y="497053"/>
                  </a:cubicBezTo>
                  <a:cubicBezTo>
                    <a:pt x="101036" y="507179"/>
                    <a:pt x="91444" y="514425"/>
                    <a:pt x="85358" y="524458"/>
                  </a:cubicBezTo>
                  <a:cubicBezTo>
                    <a:pt x="84674" y="525595"/>
                    <a:pt x="79101" y="525904"/>
                    <a:pt x="78043" y="528299"/>
                  </a:cubicBezTo>
                  <a:cubicBezTo>
                    <a:pt x="77883" y="528669"/>
                    <a:pt x="12923" y="608621"/>
                    <a:pt x="10591" y="610431"/>
                  </a:cubicBezTo>
                  <a:cubicBezTo>
                    <a:pt x="-1967" y="620143"/>
                    <a:pt x="3287" y="633228"/>
                    <a:pt x="1093" y="637681"/>
                  </a:cubicBezTo>
                  <a:cubicBezTo>
                    <a:pt x="-2452" y="644872"/>
                    <a:pt x="3000" y="646892"/>
                    <a:pt x="12041" y="653481"/>
                  </a:cubicBezTo>
                  <a:cubicBezTo>
                    <a:pt x="40238" y="697519"/>
                    <a:pt x="131818" y="762968"/>
                    <a:pt x="115098" y="770319"/>
                  </a:cubicBezTo>
                  <a:cubicBezTo>
                    <a:pt x="114811" y="770446"/>
                    <a:pt x="86146" y="803121"/>
                    <a:pt x="73385" y="817712"/>
                  </a:cubicBezTo>
                  <a:cubicBezTo>
                    <a:pt x="96444" y="817408"/>
                    <a:pt x="119828" y="817155"/>
                    <a:pt x="143515" y="816939"/>
                  </a:cubicBezTo>
                  <a:cubicBezTo>
                    <a:pt x="156277" y="802619"/>
                    <a:pt x="175571" y="781350"/>
                    <a:pt x="175720" y="781251"/>
                  </a:cubicBezTo>
                  <a:cubicBezTo>
                    <a:pt x="192880" y="769298"/>
                    <a:pt x="185615" y="746816"/>
                    <a:pt x="167307" y="7425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323782" y="1694830"/>
              <a:ext cx="179937" cy="843141"/>
            </a:xfrm>
            <a:custGeom>
              <a:rect b="b" l="l" r="r" t="t"/>
              <a:pathLst>
                <a:path extrusionOk="0" h="843141" w="179937">
                  <a:moveTo>
                    <a:pt x="160674" y="815571"/>
                  </a:moveTo>
                  <a:cubicBezTo>
                    <a:pt x="167780" y="807321"/>
                    <a:pt x="187857" y="795511"/>
                    <a:pt x="176562" y="766390"/>
                  </a:cubicBezTo>
                  <a:cubicBezTo>
                    <a:pt x="178816" y="760005"/>
                    <a:pt x="161369" y="748355"/>
                    <a:pt x="154445" y="746054"/>
                  </a:cubicBezTo>
                  <a:cubicBezTo>
                    <a:pt x="148398" y="744051"/>
                    <a:pt x="113895" y="707286"/>
                    <a:pt x="109220" y="702171"/>
                  </a:cubicBezTo>
                  <a:cubicBezTo>
                    <a:pt x="107092" y="699842"/>
                    <a:pt x="106431" y="696139"/>
                    <a:pt x="104248" y="693882"/>
                  </a:cubicBezTo>
                  <a:cubicBezTo>
                    <a:pt x="42193" y="629845"/>
                    <a:pt x="59491" y="648685"/>
                    <a:pt x="66592" y="633851"/>
                  </a:cubicBezTo>
                  <a:cubicBezTo>
                    <a:pt x="72655" y="621186"/>
                    <a:pt x="118933" y="569770"/>
                    <a:pt x="134082" y="558684"/>
                  </a:cubicBezTo>
                  <a:cubicBezTo>
                    <a:pt x="151187" y="546157"/>
                    <a:pt x="152720" y="529877"/>
                    <a:pt x="174671" y="513437"/>
                  </a:cubicBezTo>
                  <a:cubicBezTo>
                    <a:pt x="179334" y="473864"/>
                    <a:pt x="146794" y="473080"/>
                    <a:pt x="141017" y="456740"/>
                  </a:cubicBezTo>
                  <a:cubicBezTo>
                    <a:pt x="140234" y="454522"/>
                    <a:pt x="137433" y="452452"/>
                    <a:pt x="135080" y="451492"/>
                  </a:cubicBezTo>
                  <a:cubicBezTo>
                    <a:pt x="128950" y="448998"/>
                    <a:pt x="107164" y="418182"/>
                    <a:pt x="88135" y="406621"/>
                  </a:cubicBezTo>
                  <a:cubicBezTo>
                    <a:pt x="85693" y="405136"/>
                    <a:pt x="87821" y="404171"/>
                    <a:pt x="64905" y="383427"/>
                  </a:cubicBezTo>
                  <a:cubicBezTo>
                    <a:pt x="72077" y="369040"/>
                    <a:pt x="70958" y="370839"/>
                    <a:pt x="110973" y="327574"/>
                  </a:cubicBezTo>
                  <a:cubicBezTo>
                    <a:pt x="185018" y="247522"/>
                    <a:pt x="168734" y="260458"/>
                    <a:pt x="130240" y="208534"/>
                  </a:cubicBezTo>
                  <a:cubicBezTo>
                    <a:pt x="124727" y="201095"/>
                    <a:pt x="102704" y="193827"/>
                    <a:pt x="96773" y="186725"/>
                  </a:cubicBezTo>
                  <a:cubicBezTo>
                    <a:pt x="67523" y="151682"/>
                    <a:pt x="87021" y="161980"/>
                    <a:pt x="89072" y="146075"/>
                  </a:cubicBezTo>
                  <a:cubicBezTo>
                    <a:pt x="176341" y="65268"/>
                    <a:pt x="153453" y="86608"/>
                    <a:pt x="115455" y="51537"/>
                  </a:cubicBezTo>
                  <a:cubicBezTo>
                    <a:pt x="85990" y="24375"/>
                    <a:pt x="69888" y="8896"/>
                    <a:pt x="61222" y="0"/>
                  </a:cubicBezTo>
                  <a:cubicBezTo>
                    <a:pt x="40820" y="568"/>
                    <a:pt x="20402" y="1137"/>
                    <a:pt x="0" y="1705"/>
                  </a:cubicBezTo>
                  <a:cubicBezTo>
                    <a:pt x="12833" y="22880"/>
                    <a:pt x="35468" y="40854"/>
                    <a:pt x="85009" y="81155"/>
                  </a:cubicBezTo>
                  <a:cubicBezTo>
                    <a:pt x="79298" y="85807"/>
                    <a:pt x="73102" y="99824"/>
                    <a:pt x="60120" y="106336"/>
                  </a:cubicBezTo>
                  <a:cubicBezTo>
                    <a:pt x="58113" y="107346"/>
                    <a:pt x="43511" y="133995"/>
                    <a:pt x="43141" y="134067"/>
                  </a:cubicBezTo>
                  <a:cubicBezTo>
                    <a:pt x="35258" y="135728"/>
                    <a:pt x="38119" y="143465"/>
                    <a:pt x="31802" y="151947"/>
                  </a:cubicBezTo>
                  <a:cubicBezTo>
                    <a:pt x="-4234" y="200333"/>
                    <a:pt x="72264" y="221734"/>
                    <a:pt x="81316" y="231838"/>
                  </a:cubicBezTo>
                  <a:cubicBezTo>
                    <a:pt x="91040" y="242704"/>
                    <a:pt x="90290" y="242462"/>
                    <a:pt x="103945" y="254840"/>
                  </a:cubicBezTo>
                  <a:cubicBezTo>
                    <a:pt x="101745" y="265590"/>
                    <a:pt x="96613" y="257913"/>
                    <a:pt x="96155" y="264817"/>
                  </a:cubicBezTo>
                  <a:cubicBezTo>
                    <a:pt x="95924" y="268410"/>
                    <a:pt x="94017" y="270468"/>
                    <a:pt x="90974" y="271737"/>
                  </a:cubicBezTo>
                  <a:cubicBezTo>
                    <a:pt x="81746" y="275573"/>
                    <a:pt x="80538" y="288398"/>
                    <a:pt x="69855" y="290611"/>
                  </a:cubicBezTo>
                  <a:cubicBezTo>
                    <a:pt x="69491" y="290682"/>
                    <a:pt x="54944" y="311272"/>
                    <a:pt x="44966" y="320035"/>
                  </a:cubicBezTo>
                  <a:cubicBezTo>
                    <a:pt x="35760" y="328120"/>
                    <a:pt x="19095" y="353147"/>
                    <a:pt x="16598" y="357490"/>
                  </a:cubicBezTo>
                  <a:cubicBezTo>
                    <a:pt x="5380" y="364642"/>
                    <a:pt x="2889" y="379310"/>
                    <a:pt x="8528" y="389061"/>
                  </a:cubicBezTo>
                  <a:cubicBezTo>
                    <a:pt x="14961" y="400175"/>
                    <a:pt x="10000" y="393443"/>
                    <a:pt x="14316" y="405390"/>
                  </a:cubicBezTo>
                  <a:cubicBezTo>
                    <a:pt x="30121" y="414259"/>
                    <a:pt x="29250" y="422227"/>
                    <a:pt x="35385" y="427547"/>
                  </a:cubicBezTo>
                  <a:cubicBezTo>
                    <a:pt x="46140" y="436873"/>
                    <a:pt x="73080" y="462645"/>
                    <a:pt x="73422" y="463009"/>
                  </a:cubicBezTo>
                  <a:cubicBezTo>
                    <a:pt x="126458" y="519944"/>
                    <a:pt x="113603" y="488455"/>
                    <a:pt x="100968" y="514348"/>
                  </a:cubicBezTo>
                  <a:cubicBezTo>
                    <a:pt x="98746" y="518901"/>
                    <a:pt x="91249" y="518056"/>
                    <a:pt x="77903" y="539474"/>
                  </a:cubicBezTo>
                  <a:cubicBezTo>
                    <a:pt x="68471" y="554617"/>
                    <a:pt x="57088" y="561024"/>
                    <a:pt x="49789" y="571266"/>
                  </a:cubicBezTo>
                  <a:cubicBezTo>
                    <a:pt x="44801" y="578269"/>
                    <a:pt x="40765" y="585846"/>
                    <a:pt x="33764" y="591221"/>
                  </a:cubicBezTo>
                  <a:cubicBezTo>
                    <a:pt x="33401" y="591502"/>
                    <a:pt x="16345" y="621269"/>
                    <a:pt x="10055" y="621578"/>
                  </a:cubicBezTo>
                  <a:cubicBezTo>
                    <a:pt x="-2464" y="643503"/>
                    <a:pt x="-4096" y="634745"/>
                    <a:pt x="14823" y="674986"/>
                  </a:cubicBezTo>
                  <a:cubicBezTo>
                    <a:pt x="23131" y="679037"/>
                    <a:pt x="26736" y="687320"/>
                    <a:pt x="31846" y="694191"/>
                  </a:cubicBezTo>
                  <a:cubicBezTo>
                    <a:pt x="38092" y="702596"/>
                    <a:pt x="64139" y="722540"/>
                    <a:pt x="68885" y="739305"/>
                  </a:cubicBezTo>
                  <a:cubicBezTo>
                    <a:pt x="70241" y="744089"/>
                    <a:pt x="93680" y="754972"/>
                    <a:pt x="97969" y="769491"/>
                  </a:cubicBezTo>
                  <a:cubicBezTo>
                    <a:pt x="98884" y="772587"/>
                    <a:pt x="99149" y="764696"/>
                    <a:pt x="112434" y="781748"/>
                  </a:cubicBezTo>
                  <a:cubicBezTo>
                    <a:pt x="105587" y="789821"/>
                    <a:pt x="96591" y="795792"/>
                    <a:pt x="90119" y="804269"/>
                  </a:cubicBezTo>
                  <a:cubicBezTo>
                    <a:pt x="89303" y="805339"/>
                    <a:pt x="83758" y="805003"/>
                    <a:pt x="82440" y="807304"/>
                  </a:cubicBezTo>
                  <a:cubicBezTo>
                    <a:pt x="81062" y="809705"/>
                    <a:pt x="62738" y="826873"/>
                    <a:pt x="47000" y="841955"/>
                  </a:cubicBezTo>
                  <a:cubicBezTo>
                    <a:pt x="73929" y="842336"/>
                    <a:pt x="100825" y="842733"/>
                    <a:pt x="127649" y="843141"/>
                  </a:cubicBezTo>
                  <a:cubicBezTo>
                    <a:pt x="128101" y="842258"/>
                    <a:pt x="128503" y="841287"/>
                    <a:pt x="128812" y="840161"/>
                  </a:cubicBezTo>
                  <a:cubicBezTo>
                    <a:pt x="129688" y="837049"/>
                    <a:pt x="143856" y="835112"/>
                    <a:pt x="160674" y="8155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706048" y="1682910"/>
              <a:ext cx="185752" cy="861628"/>
            </a:xfrm>
            <a:custGeom>
              <a:rect b="b" l="l" r="r" t="t"/>
              <a:pathLst>
                <a:path extrusionOk="0" h="861628" w="185752">
                  <a:moveTo>
                    <a:pt x="139034" y="854576"/>
                  </a:moveTo>
                  <a:cubicBezTo>
                    <a:pt x="150705" y="843621"/>
                    <a:pt x="173218" y="816073"/>
                    <a:pt x="175660" y="814373"/>
                  </a:cubicBezTo>
                  <a:cubicBezTo>
                    <a:pt x="192815" y="802415"/>
                    <a:pt x="185549" y="779927"/>
                    <a:pt x="167242" y="775644"/>
                  </a:cubicBezTo>
                  <a:cubicBezTo>
                    <a:pt x="159254" y="754541"/>
                    <a:pt x="141713" y="755220"/>
                    <a:pt x="136890" y="741584"/>
                  </a:cubicBezTo>
                  <a:cubicBezTo>
                    <a:pt x="136107" y="739366"/>
                    <a:pt x="133307" y="737296"/>
                    <a:pt x="130953" y="736336"/>
                  </a:cubicBezTo>
                  <a:cubicBezTo>
                    <a:pt x="124823" y="733841"/>
                    <a:pt x="103037" y="703026"/>
                    <a:pt x="84008" y="691465"/>
                  </a:cubicBezTo>
                  <a:cubicBezTo>
                    <a:pt x="82459" y="690521"/>
                    <a:pt x="81412" y="688744"/>
                    <a:pt x="80171" y="687315"/>
                  </a:cubicBezTo>
                  <a:cubicBezTo>
                    <a:pt x="51429" y="654138"/>
                    <a:pt x="58744" y="677773"/>
                    <a:pt x="69879" y="657603"/>
                  </a:cubicBezTo>
                  <a:cubicBezTo>
                    <a:pt x="77624" y="643570"/>
                    <a:pt x="126510" y="595796"/>
                    <a:pt x="127618" y="589113"/>
                  </a:cubicBezTo>
                  <a:cubicBezTo>
                    <a:pt x="128147" y="585901"/>
                    <a:pt x="142088" y="582375"/>
                    <a:pt x="156658" y="561228"/>
                  </a:cubicBezTo>
                  <a:cubicBezTo>
                    <a:pt x="165236" y="548784"/>
                    <a:pt x="167490" y="550450"/>
                    <a:pt x="170335" y="541471"/>
                  </a:cubicBezTo>
                  <a:cubicBezTo>
                    <a:pt x="182826" y="537592"/>
                    <a:pt x="189281" y="525462"/>
                    <a:pt x="175026" y="509381"/>
                  </a:cubicBezTo>
                  <a:cubicBezTo>
                    <a:pt x="164734" y="497776"/>
                    <a:pt x="91196" y="420837"/>
                    <a:pt x="87244" y="411935"/>
                  </a:cubicBezTo>
                  <a:cubicBezTo>
                    <a:pt x="86362" y="409954"/>
                    <a:pt x="84350" y="411085"/>
                    <a:pt x="77983" y="405848"/>
                  </a:cubicBezTo>
                  <a:cubicBezTo>
                    <a:pt x="112249" y="358604"/>
                    <a:pt x="128753" y="357953"/>
                    <a:pt x="126074" y="344692"/>
                  </a:cubicBezTo>
                  <a:cubicBezTo>
                    <a:pt x="157259" y="318523"/>
                    <a:pt x="142469" y="320173"/>
                    <a:pt x="151333" y="316542"/>
                  </a:cubicBezTo>
                  <a:cubicBezTo>
                    <a:pt x="152105" y="316228"/>
                    <a:pt x="151349" y="311653"/>
                    <a:pt x="150920" y="309114"/>
                  </a:cubicBezTo>
                  <a:cubicBezTo>
                    <a:pt x="143896" y="267494"/>
                    <a:pt x="119084" y="259348"/>
                    <a:pt x="111549" y="236314"/>
                  </a:cubicBezTo>
                  <a:cubicBezTo>
                    <a:pt x="111102" y="234956"/>
                    <a:pt x="109608" y="233969"/>
                    <a:pt x="108715" y="232721"/>
                  </a:cubicBezTo>
                  <a:cubicBezTo>
                    <a:pt x="101852" y="223246"/>
                    <a:pt x="106097" y="206553"/>
                    <a:pt x="102403" y="203335"/>
                  </a:cubicBezTo>
                  <a:cubicBezTo>
                    <a:pt x="102624" y="203026"/>
                    <a:pt x="102977" y="202745"/>
                    <a:pt x="103092" y="202419"/>
                  </a:cubicBezTo>
                  <a:cubicBezTo>
                    <a:pt x="109432" y="185246"/>
                    <a:pt x="124569" y="174529"/>
                    <a:pt x="134139" y="159745"/>
                  </a:cubicBezTo>
                  <a:cubicBezTo>
                    <a:pt x="144547" y="143658"/>
                    <a:pt x="236177" y="120629"/>
                    <a:pt x="147320" y="53292"/>
                  </a:cubicBezTo>
                  <a:cubicBezTo>
                    <a:pt x="104994" y="21219"/>
                    <a:pt x="112293" y="18018"/>
                    <a:pt x="90954" y="0"/>
                  </a:cubicBezTo>
                  <a:cubicBezTo>
                    <a:pt x="66721" y="728"/>
                    <a:pt x="42217" y="1462"/>
                    <a:pt x="17494" y="2191"/>
                  </a:cubicBezTo>
                  <a:cubicBezTo>
                    <a:pt x="19792" y="11396"/>
                    <a:pt x="26259" y="17748"/>
                    <a:pt x="31743" y="24519"/>
                  </a:cubicBezTo>
                  <a:cubicBezTo>
                    <a:pt x="39538" y="25258"/>
                    <a:pt x="79763" y="71895"/>
                    <a:pt x="88567" y="77761"/>
                  </a:cubicBezTo>
                  <a:cubicBezTo>
                    <a:pt x="125077" y="102131"/>
                    <a:pt x="115352" y="102203"/>
                    <a:pt x="122640" y="104907"/>
                  </a:cubicBezTo>
                  <a:cubicBezTo>
                    <a:pt x="130468" y="107810"/>
                    <a:pt x="126747" y="105784"/>
                    <a:pt x="98324" y="134061"/>
                  </a:cubicBezTo>
                  <a:cubicBezTo>
                    <a:pt x="92790" y="139569"/>
                    <a:pt x="64433" y="170401"/>
                    <a:pt x="53595" y="170649"/>
                  </a:cubicBezTo>
                  <a:cubicBezTo>
                    <a:pt x="47410" y="189754"/>
                    <a:pt x="45464" y="193617"/>
                    <a:pt x="47096" y="197900"/>
                  </a:cubicBezTo>
                  <a:cubicBezTo>
                    <a:pt x="53005" y="213423"/>
                    <a:pt x="50530" y="223566"/>
                    <a:pt x="62873" y="235453"/>
                  </a:cubicBezTo>
                  <a:cubicBezTo>
                    <a:pt x="71687" y="243941"/>
                    <a:pt x="103048" y="298535"/>
                    <a:pt x="105049" y="301024"/>
                  </a:cubicBezTo>
                  <a:cubicBezTo>
                    <a:pt x="94526" y="306167"/>
                    <a:pt x="81577" y="314936"/>
                    <a:pt x="80105" y="326608"/>
                  </a:cubicBezTo>
                  <a:cubicBezTo>
                    <a:pt x="79499" y="331415"/>
                    <a:pt x="67244" y="333986"/>
                    <a:pt x="46412" y="366281"/>
                  </a:cubicBezTo>
                  <a:cubicBezTo>
                    <a:pt x="42498" y="372345"/>
                    <a:pt x="35883" y="376468"/>
                    <a:pt x="33689" y="383802"/>
                  </a:cubicBezTo>
                  <a:cubicBezTo>
                    <a:pt x="25106" y="386136"/>
                    <a:pt x="27543" y="395214"/>
                    <a:pt x="23706" y="400562"/>
                  </a:cubicBezTo>
                  <a:cubicBezTo>
                    <a:pt x="16115" y="411113"/>
                    <a:pt x="25542" y="430577"/>
                    <a:pt x="32774" y="441321"/>
                  </a:cubicBezTo>
                  <a:cubicBezTo>
                    <a:pt x="36732" y="447210"/>
                    <a:pt x="58402" y="450554"/>
                    <a:pt x="73374" y="474719"/>
                  </a:cubicBezTo>
                  <a:cubicBezTo>
                    <a:pt x="78165" y="482456"/>
                    <a:pt x="112117" y="512654"/>
                    <a:pt x="118743" y="518531"/>
                  </a:cubicBezTo>
                  <a:cubicBezTo>
                    <a:pt x="104708" y="532018"/>
                    <a:pt x="87084" y="554633"/>
                    <a:pt x="85298" y="557580"/>
                  </a:cubicBezTo>
                  <a:cubicBezTo>
                    <a:pt x="84609" y="558717"/>
                    <a:pt x="79041" y="559026"/>
                    <a:pt x="77983" y="561421"/>
                  </a:cubicBezTo>
                  <a:cubicBezTo>
                    <a:pt x="74697" y="568904"/>
                    <a:pt x="32576" y="611849"/>
                    <a:pt x="15829" y="640512"/>
                  </a:cubicBezTo>
                  <a:cubicBezTo>
                    <a:pt x="4054" y="645573"/>
                    <a:pt x="-235" y="658083"/>
                    <a:pt x="2240" y="668232"/>
                  </a:cubicBezTo>
                  <a:cubicBezTo>
                    <a:pt x="-389" y="673772"/>
                    <a:pt x="-1878" y="676923"/>
                    <a:pt x="4627" y="681371"/>
                  </a:cubicBezTo>
                  <a:cubicBezTo>
                    <a:pt x="17135" y="689920"/>
                    <a:pt x="27449" y="709085"/>
                    <a:pt x="31247" y="712380"/>
                  </a:cubicBezTo>
                  <a:cubicBezTo>
                    <a:pt x="50034" y="728671"/>
                    <a:pt x="120099" y="797531"/>
                    <a:pt x="121152" y="799600"/>
                  </a:cubicBezTo>
                  <a:cubicBezTo>
                    <a:pt x="105231" y="812420"/>
                    <a:pt x="94223" y="828716"/>
                    <a:pt x="65436" y="860431"/>
                  </a:cubicBezTo>
                  <a:cubicBezTo>
                    <a:pt x="87961" y="860828"/>
                    <a:pt x="110319" y="861231"/>
                    <a:pt x="132496" y="861628"/>
                  </a:cubicBezTo>
                  <a:cubicBezTo>
                    <a:pt x="134128" y="859548"/>
                    <a:pt x="136217" y="857213"/>
                    <a:pt x="139034" y="8545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296237" y="1662475"/>
              <a:ext cx="180383" cy="890903"/>
            </a:xfrm>
            <a:custGeom>
              <a:rect b="b" l="l" r="r" t="t"/>
              <a:pathLst>
                <a:path extrusionOk="0" h="890903" w="180383">
                  <a:moveTo>
                    <a:pt x="170551" y="823539"/>
                  </a:moveTo>
                  <a:cubicBezTo>
                    <a:pt x="187204" y="811934"/>
                    <a:pt x="180154" y="790103"/>
                    <a:pt x="162381" y="785942"/>
                  </a:cubicBezTo>
                  <a:cubicBezTo>
                    <a:pt x="154609" y="765402"/>
                    <a:pt x="137530" y="765915"/>
                    <a:pt x="132911" y="752869"/>
                  </a:cubicBezTo>
                  <a:cubicBezTo>
                    <a:pt x="132150" y="750717"/>
                    <a:pt x="129433" y="748703"/>
                    <a:pt x="127150" y="747770"/>
                  </a:cubicBezTo>
                  <a:cubicBezTo>
                    <a:pt x="121202" y="745348"/>
                    <a:pt x="100051" y="715432"/>
                    <a:pt x="81573" y="704207"/>
                  </a:cubicBezTo>
                  <a:cubicBezTo>
                    <a:pt x="79533" y="702971"/>
                    <a:pt x="74759" y="695802"/>
                    <a:pt x="70790" y="692033"/>
                  </a:cubicBezTo>
                  <a:cubicBezTo>
                    <a:pt x="56882" y="678811"/>
                    <a:pt x="56920" y="682817"/>
                    <a:pt x="60884" y="678518"/>
                  </a:cubicBezTo>
                  <a:cubicBezTo>
                    <a:pt x="61215" y="678160"/>
                    <a:pt x="112570" y="618670"/>
                    <a:pt x="114874" y="617064"/>
                  </a:cubicBezTo>
                  <a:cubicBezTo>
                    <a:pt x="125916" y="609360"/>
                    <a:pt x="121307" y="605365"/>
                    <a:pt x="126742" y="602054"/>
                  </a:cubicBezTo>
                  <a:cubicBezTo>
                    <a:pt x="145177" y="590829"/>
                    <a:pt x="158385" y="569726"/>
                    <a:pt x="163759" y="561575"/>
                  </a:cubicBezTo>
                  <a:cubicBezTo>
                    <a:pt x="155722" y="553375"/>
                    <a:pt x="147613" y="545241"/>
                    <a:pt x="139477" y="537128"/>
                  </a:cubicBezTo>
                  <a:cubicBezTo>
                    <a:pt x="147955" y="530970"/>
                    <a:pt x="155838" y="525346"/>
                    <a:pt x="163175" y="520137"/>
                  </a:cubicBezTo>
                  <a:cubicBezTo>
                    <a:pt x="148947" y="505005"/>
                    <a:pt x="87918" y="439997"/>
                    <a:pt x="84720" y="432817"/>
                  </a:cubicBezTo>
                  <a:cubicBezTo>
                    <a:pt x="83866" y="430891"/>
                    <a:pt x="81909" y="431990"/>
                    <a:pt x="75729" y="426907"/>
                  </a:cubicBezTo>
                  <a:cubicBezTo>
                    <a:pt x="109207" y="380739"/>
                    <a:pt x="125034" y="380463"/>
                    <a:pt x="122421" y="367533"/>
                  </a:cubicBezTo>
                  <a:cubicBezTo>
                    <a:pt x="152701" y="342126"/>
                    <a:pt x="138374" y="343715"/>
                    <a:pt x="146946" y="340200"/>
                  </a:cubicBezTo>
                  <a:cubicBezTo>
                    <a:pt x="147696" y="339897"/>
                    <a:pt x="146962" y="335454"/>
                    <a:pt x="146549" y="332993"/>
                  </a:cubicBezTo>
                  <a:cubicBezTo>
                    <a:pt x="146323" y="331657"/>
                    <a:pt x="144829" y="330487"/>
                    <a:pt x="144741" y="329185"/>
                  </a:cubicBezTo>
                  <a:cubicBezTo>
                    <a:pt x="144333" y="322844"/>
                    <a:pt x="144085" y="320769"/>
                    <a:pt x="141571" y="319478"/>
                  </a:cubicBezTo>
                  <a:cubicBezTo>
                    <a:pt x="141318" y="301068"/>
                    <a:pt x="134295" y="303607"/>
                    <a:pt x="126213" y="290257"/>
                  </a:cubicBezTo>
                  <a:cubicBezTo>
                    <a:pt x="120486" y="280793"/>
                    <a:pt x="111875" y="273189"/>
                    <a:pt x="108320" y="262312"/>
                  </a:cubicBezTo>
                  <a:cubicBezTo>
                    <a:pt x="107890" y="260993"/>
                    <a:pt x="106434" y="260033"/>
                    <a:pt x="105563" y="258824"/>
                  </a:cubicBezTo>
                  <a:cubicBezTo>
                    <a:pt x="98899" y="249625"/>
                    <a:pt x="103022" y="233417"/>
                    <a:pt x="99433" y="230293"/>
                  </a:cubicBezTo>
                  <a:cubicBezTo>
                    <a:pt x="99648" y="229995"/>
                    <a:pt x="99990" y="229719"/>
                    <a:pt x="100106" y="229405"/>
                  </a:cubicBezTo>
                  <a:cubicBezTo>
                    <a:pt x="106263" y="212733"/>
                    <a:pt x="120960" y="202325"/>
                    <a:pt x="130248" y="187972"/>
                  </a:cubicBezTo>
                  <a:cubicBezTo>
                    <a:pt x="139432" y="173778"/>
                    <a:pt x="229800" y="150358"/>
                    <a:pt x="143049" y="84615"/>
                  </a:cubicBezTo>
                  <a:cubicBezTo>
                    <a:pt x="98645" y="50969"/>
                    <a:pt x="110525" y="50064"/>
                    <a:pt x="82758" y="28354"/>
                  </a:cubicBezTo>
                  <a:cubicBezTo>
                    <a:pt x="74263" y="21710"/>
                    <a:pt x="85790" y="25832"/>
                    <a:pt x="89384" y="15904"/>
                  </a:cubicBezTo>
                  <a:cubicBezTo>
                    <a:pt x="90635" y="12455"/>
                    <a:pt x="93557" y="11043"/>
                    <a:pt x="95674" y="8675"/>
                  </a:cubicBezTo>
                  <a:cubicBezTo>
                    <a:pt x="99511" y="4376"/>
                    <a:pt x="102509" y="1678"/>
                    <a:pt x="104295" y="0"/>
                  </a:cubicBezTo>
                  <a:cubicBezTo>
                    <a:pt x="80536" y="993"/>
                    <a:pt x="54677" y="2020"/>
                    <a:pt x="26965" y="3079"/>
                  </a:cubicBezTo>
                  <a:cubicBezTo>
                    <a:pt x="15896" y="9530"/>
                    <a:pt x="14970" y="27394"/>
                    <a:pt x="17462" y="33779"/>
                  </a:cubicBezTo>
                  <a:cubicBezTo>
                    <a:pt x="17131" y="41770"/>
                    <a:pt x="31822" y="59059"/>
                    <a:pt x="34859" y="60041"/>
                  </a:cubicBezTo>
                  <a:cubicBezTo>
                    <a:pt x="45074" y="63353"/>
                    <a:pt x="75641" y="101458"/>
                    <a:pt x="85999" y="108373"/>
                  </a:cubicBezTo>
                  <a:cubicBezTo>
                    <a:pt x="121445" y="132031"/>
                    <a:pt x="112008" y="132102"/>
                    <a:pt x="119080" y="134729"/>
                  </a:cubicBezTo>
                  <a:cubicBezTo>
                    <a:pt x="121886" y="135767"/>
                    <a:pt x="126109" y="137041"/>
                    <a:pt x="117211" y="142466"/>
                  </a:cubicBezTo>
                  <a:cubicBezTo>
                    <a:pt x="107735" y="148238"/>
                    <a:pt x="65520" y="198253"/>
                    <a:pt x="52047" y="198556"/>
                  </a:cubicBezTo>
                  <a:cubicBezTo>
                    <a:pt x="46044" y="217110"/>
                    <a:pt x="44153" y="220857"/>
                    <a:pt x="45736" y="225018"/>
                  </a:cubicBezTo>
                  <a:cubicBezTo>
                    <a:pt x="51474" y="240094"/>
                    <a:pt x="49071" y="249934"/>
                    <a:pt x="61055" y="261478"/>
                  </a:cubicBezTo>
                  <a:cubicBezTo>
                    <a:pt x="69632" y="269734"/>
                    <a:pt x="100045" y="322712"/>
                    <a:pt x="102013" y="325140"/>
                  </a:cubicBezTo>
                  <a:cubicBezTo>
                    <a:pt x="91804" y="330134"/>
                    <a:pt x="79219" y="338649"/>
                    <a:pt x="77791" y="349979"/>
                  </a:cubicBezTo>
                  <a:cubicBezTo>
                    <a:pt x="77201" y="354648"/>
                    <a:pt x="65305" y="357136"/>
                    <a:pt x="45074" y="388498"/>
                  </a:cubicBezTo>
                  <a:cubicBezTo>
                    <a:pt x="41276" y="394386"/>
                    <a:pt x="34854" y="398387"/>
                    <a:pt x="32720" y="405506"/>
                  </a:cubicBezTo>
                  <a:cubicBezTo>
                    <a:pt x="24385" y="407774"/>
                    <a:pt x="26756" y="416587"/>
                    <a:pt x="23024" y="421780"/>
                  </a:cubicBezTo>
                  <a:cubicBezTo>
                    <a:pt x="15654" y="432023"/>
                    <a:pt x="24810" y="450924"/>
                    <a:pt x="31827" y="461359"/>
                  </a:cubicBezTo>
                  <a:cubicBezTo>
                    <a:pt x="35675" y="467076"/>
                    <a:pt x="56705" y="470321"/>
                    <a:pt x="71248" y="493786"/>
                  </a:cubicBezTo>
                  <a:cubicBezTo>
                    <a:pt x="75889" y="501280"/>
                    <a:pt x="108656" y="530434"/>
                    <a:pt x="115298" y="536323"/>
                  </a:cubicBezTo>
                  <a:cubicBezTo>
                    <a:pt x="95404" y="555439"/>
                    <a:pt x="30025" y="629685"/>
                    <a:pt x="15378" y="654756"/>
                  </a:cubicBezTo>
                  <a:cubicBezTo>
                    <a:pt x="3945" y="659662"/>
                    <a:pt x="-217" y="671813"/>
                    <a:pt x="2186" y="681669"/>
                  </a:cubicBezTo>
                  <a:cubicBezTo>
                    <a:pt x="-366" y="687039"/>
                    <a:pt x="-1843" y="690096"/>
                    <a:pt x="4502" y="694423"/>
                  </a:cubicBezTo>
                  <a:cubicBezTo>
                    <a:pt x="16640" y="702723"/>
                    <a:pt x="26662" y="721331"/>
                    <a:pt x="30344" y="724526"/>
                  </a:cubicBezTo>
                  <a:cubicBezTo>
                    <a:pt x="58332" y="748802"/>
                    <a:pt x="117454" y="808849"/>
                    <a:pt x="117636" y="809208"/>
                  </a:cubicBezTo>
                  <a:cubicBezTo>
                    <a:pt x="111445" y="814186"/>
                    <a:pt x="113033" y="810781"/>
                    <a:pt x="108854" y="816001"/>
                  </a:cubicBezTo>
                  <a:cubicBezTo>
                    <a:pt x="68298" y="866689"/>
                    <a:pt x="43470" y="884343"/>
                    <a:pt x="45432" y="890220"/>
                  </a:cubicBezTo>
                  <a:cubicBezTo>
                    <a:pt x="67907" y="890485"/>
                    <a:pt x="89720" y="890711"/>
                    <a:pt x="110877" y="890904"/>
                  </a:cubicBezTo>
                  <a:cubicBezTo>
                    <a:pt x="120205" y="880413"/>
                    <a:pt x="169250" y="824450"/>
                    <a:pt x="170551" y="823539"/>
                  </a:cubicBezTo>
                  <a:close/>
                </a:path>
              </a:pathLst>
            </a:custGeom>
            <a:solidFill>
              <a:srgbClr val="FFD66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298988" y="1720331"/>
              <a:ext cx="175089" cy="817573"/>
            </a:xfrm>
            <a:custGeom>
              <a:rect b="b" l="l" r="r" t="t"/>
              <a:pathLst>
                <a:path extrusionOk="0" h="817573" w="175089">
                  <a:moveTo>
                    <a:pt x="170491" y="747721"/>
                  </a:moveTo>
                  <a:cubicBezTo>
                    <a:pt x="183176" y="730735"/>
                    <a:pt x="158474" y="729570"/>
                    <a:pt x="156533" y="724305"/>
                  </a:cubicBezTo>
                  <a:cubicBezTo>
                    <a:pt x="151693" y="711122"/>
                    <a:pt x="135663" y="708881"/>
                    <a:pt x="131655" y="699985"/>
                  </a:cubicBezTo>
                  <a:cubicBezTo>
                    <a:pt x="122323" y="679280"/>
                    <a:pt x="103729" y="672967"/>
                    <a:pt x="75681" y="636186"/>
                  </a:cubicBezTo>
                  <a:cubicBezTo>
                    <a:pt x="81612" y="626313"/>
                    <a:pt x="85978" y="631743"/>
                    <a:pt x="102896" y="608339"/>
                  </a:cubicBezTo>
                  <a:cubicBezTo>
                    <a:pt x="136799" y="561449"/>
                    <a:pt x="141798" y="570240"/>
                    <a:pt x="154521" y="545059"/>
                  </a:cubicBezTo>
                  <a:cubicBezTo>
                    <a:pt x="162702" y="528834"/>
                    <a:pt x="172448" y="532774"/>
                    <a:pt x="133425" y="492125"/>
                  </a:cubicBezTo>
                  <a:cubicBezTo>
                    <a:pt x="124009" y="482313"/>
                    <a:pt x="113833" y="472766"/>
                    <a:pt x="105950" y="461828"/>
                  </a:cubicBezTo>
                  <a:cubicBezTo>
                    <a:pt x="94820" y="446393"/>
                    <a:pt x="76541" y="437552"/>
                    <a:pt x="68548" y="419573"/>
                  </a:cubicBezTo>
                  <a:cubicBezTo>
                    <a:pt x="67710" y="417691"/>
                    <a:pt x="65852" y="418723"/>
                    <a:pt x="59860" y="413900"/>
                  </a:cubicBezTo>
                  <a:cubicBezTo>
                    <a:pt x="66640" y="404943"/>
                    <a:pt x="120013" y="342656"/>
                    <a:pt x="137030" y="336359"/>
                  </a:cubicBezTo>
                  <a:cubicBezTo>
                    <a:pt x="143425" y="333997"/>
                    <a:pt x="142421" y="324378"/>
                    <a:pt x="150023" y="323071"/>
                  </a:cubicBezTo>
                  <a:cubicBezTo>
                    <a:pt x="150376" y="323010"/>
                    <a:pt x="149152" y="325504"/>
                    <a:pt x="154654" y="297862"/>
                  </a:cubicBezTo>
                  <a:cubicBezTo>
                    <a:pt x="157156" y="294578"/>
                    <a:pt x="154554" y="293122"/>
                    <a:pt x="150817" y="284110"/>
                  </a:cubicBezTo>
                  <a:cubicBezTo>
                    <a:pt x="116501" y="274513"/>
                    <a:pt x="76436" y="197149"/>
                    <a:pt x="70108" y="193783"/>
                  </a:cubicBezTo>
                  <a:cubicBezTo>
                    <a:pt x="62748" y="189876"/>
                    <a:pt x="58653" y="183436"/>
                    <a:pt x="55499" y="176521"/>
                  </a:cubicBezTo>
                  <a:cubicBezTo>
                    <a:pt x="57335" y="174937"/>
                    <a:pt x="58972" y="172939"/>
                    <a:pt x="60587" y="170715"/>
                  </a:cubicBezTo>
                  <a:cubicBezTo>
                    <a:pt x="78602" y="145871"/>
                    <a:pt x="103343" y="138101"/>
                    <a:pt x="122455" y="118709"/>
                  </a:cubicBezTo>
                  <a:cubicBezTo>
                    <a:pt x="149097" y="91679"/>
                    <a:pt x="156186" y="83396"/>
                    <a:pt x="173336" y="73038"/>
                  </a:cubicBezTo>
                  <a:cubicBezTo>
                    <a:pt x="169493" y="67707"/>
                    <a:pt x="176765" y="67552"/>
                    <a:pt x="174719" y="58077"/>
                  </a:cubicBezTo>
                  <a:cubicBezTo>
                    <a:pt x="171991" y="45213"/>
                    <a:pt x="141401" y="18581"/>
                    <a:pt x="125421" y="0"/>
                  </a:cubicBezTo>
                  <a:cubicBezTo>
                    <a:pt x="102946" y="568"/>
                    <a:pt x="81513" y="1115"/>
                    <a:pt x="61216" y="1622"/>
                  </a:cubicBezTo>
                  <a:cubicBezTo>
                    <a:pt x="67985" y="8984"/>
                    <a:pt x="68029" y="12643"/>
                    <a:pt x="76276" y="20358"/>
                  </a:cubicBezTo>
                  <a:cubicBezTo>
                    <a:pt x="140216" y="80162"/>
                    <a:pt x="113988" y="37449"/>
                    <a:pt x="56646" y="114951"/>
                  </a:cubicBezTo>
                  <a:cubicBezTo>
                    <a:pt x="51111" y="122428"/>
                    <a:pt x="30980" y="130397"/>
                    <a:pt x="25478" y="137902"/>
                  </a:cubicBezTo>
                  <a:cubicBezTo>
                    <a:pt x="19872" y="145562"/>
                    <a:pt x="16063" y="150909"/>
                    <a:pt x="11261" y="152984"/>
                  </a:cubicBezTo>
                  <a:cubicBezTo>
                    <a:pt x="181" y="157774"/>
                    <a:pt x="1757" y="172288"/>
                    <a:pt x="1245" y="173508"/>
                  </a:cubicBezTo>
                  <a:cubicBezTo>
                    <a:pt x="-1864" y="180858"/>
                    <a:pt x="1311" y="187232"/>
                    <a:pt x="5704" y="191873"/>
                  </a:cubicBezTo>
                  <a:cubicBezTo>
                    <a:pt x="16002" y="202750"/>
                    <a:pt x="18130" y="213120"/>
                    <a:pt x="31062" y="221773"/>
                  </a:cubicBezTo>
                  <a:cubicBezTo>
                    <a:pt x="36227" y="225227"/>
                    <a:pt x="49033" y="253184"/>
                    <a:pt x="53416" y="258189"/>
                  </a:cubicBezTo>
                  <a:cubicBezTo>
                    <a:pt x="58035" y="263465"/>
                    <a:pt x="64584" y="267174"/>
                    <a:pt x="68707" y="272742"/>
                  </a:cubicBezTo>
                  <a:cubicBezTo>
                    <a:pt x="92274" y="304595"/>
                    <a:pt x="69672" y="275341"/>
                    <a:pt x="97549" y="301223"/>
                  </a:cubicBezTo>
                  <a:cubicBezTo>
                    <a:pt x="90929" y="308397"/>
                    <a:pt x="85091" y="316277"/>
                    <a:pt x="78867" y="323716"/>
                  </a:cubicBezTo>
                  <a:cubicBezTo>
                    <a:pt x="57131" y="349714"/>
                    <a:pt x="49474" y="348925"/>
                    <a:pt x="46894" y="356204"/>
                  </a:cubicBezTo>
                  <a:cubicBezTo>
                    <a:pt x="42313" y="369161"/>
                    <a:pt x="21531" y="388244"/>
                    <a:pt x="18031" y="404281"/>
                  </a:cubicBezTo>
                  <a:cubicBezTo>
                    <a:pt x="14067" y="409976"/>
                    <a:pt x="8538" y="410208"/>
                    <a:pt x="9745" y="425036"/>
                  </a:cubicBezTo>
                  <a:cubicBezTo>
                    <a:pt x="10693" y="436708"/>
                    <a:pt x="22044" y="453004"/>
                    <a:pt x="26669" y="455239"/>
                  </a:cubicBezTo>
                  <a:cubicBezTo>
                    <a:pt x="55273" y="469069"/>
                    <a:pt x="36856" y="470823"/>
                    <a:pt x="105085" y="528260"/>
                  </a:cubicBezTo>
                  <a:cubicBezTo>
                    <a:pt x="94231" y="538260"/>
                    <a:pt x="95063" y="534987"/>
                    <a:pt x="92941" y="538056"/>
                  </a:cubicBezTo>
                  <a:cubicBezTo>
                    <a:pt x="43460" y="609896"/>
                    <a:pt x="34221" y="608152"/>
                    <a:pt x="20269" y="642538"/>
                  </a:cubicBezTo>
                  <a:cubicBezTo>
                    <a:pt x="13163" y="660053"/>
                    <a:pt x="33852" y="671057"/>
                    <a:pt x="41602" y="677812"/>
                  </a:cubicBezTo>
                  <a:cubicBezTo>
                    <a:pt x="93569" y="723125"/>
                    <a:pt x="105443" y="739200"/>
                    <a:pt x="112389" y="745535"/>
                  </a:cubicBezTo>
                  <a:cubicBezTo>
                    <a:pt x="112725" y="745844"/>
                    <a:pt x="54419" y="799655"/>
                    <a:pt x="43581" y="817574"/>
                  </a:cubicBezTo>
                  <a:cubicBezTo>
                    <a:pt x="63404" y="816983"/>
                    <a:pt x="83619" y="816448"/>
                    <a:pt x="104197" y="815957"/>
                  </a:cubicBezTo>
                  <a:cubicBezTo>
                    <a:pt x="114721" y="811840"/>
                    <a:pt x="121738" y="801316"/>
                    <a:pt x="158110" y="772173"/>
                  </a:cubicBezTo>
                  <a:cubicBezTo>
                    <a:pt x="165546" y="764182"/>
                    <a:pt x="168738" y="757499"/>
                    <a:pt x="170491" y="747721"/>
                  </a:cubicBezTo>
                  <a:close/>
                </a:path>
              </a:pathLst>
            </a:custGeom>
            <a:solidFill>
              <a:srgbClr val="FFD66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725081" y="1710933"/>
              <a:ext cx="174077" cy="821254"/>
            </a:xfrm>
            <a:custGeom>
              <a:rect b="b" l="l" r="r" t="t"/>
              <a:pathLst>
                <a:path extrusionOk="0" h="821254" w="174077">
                  <a:moveTo>
                    <a:pt x="124417" y="811724"/>
                  </a:moveTo>
                  <a:cubicBezTo>
                    <a:pt x="125260" y="808678"/>
                    <a:pt x="139086" y="806725"/>
                    <a:pt x="155348" y="787835"/>
                  </a:cubicBezTo>
                  <a:cubicBezTo>
                    <a:pt x="162415" y="779607"/>
                    <a:pt x="181764" y="768393"/>
                    <a:pt x="170772" y="740066"/>
                  </a:cubicBezTo>
                  <a:cubicBezTo>
                    <a:pt x="172966" y="733864"/>
                    <a:pt x="156020" y="722556"/>
                    <a:pt x="149300" y="720321"/>
                  </a:cubicBezTo>
                  <a:cubicBezTo>
                    <a:pt x="143430" y="718373"/>
                    <a:pt x="109930" y="682679"/>
                    <a:pt x="105387" y="677718"/>
                  </a:cubicBezTo>
                  <a:cubicBezTo>
                    <a:pt x="103320" y="675456"/>
                    <a:pt x="102681" y="671863"/>
                    <a:pt x="100564" y="669672"/>
                  </a:cubicBezTo>
                  <a:cubicBezTo>
                    <a:pt x="40290" y="607473"/>
                    <a:pt x="57114" y="625783"/>
                    <a:pt x="64005" y="611391"/>
                  </a:cubicBezTo>
                  <a:cubicBezTo>
                    <a:pt x="69892" y="599096"/>
                    <a:pt x="114825" y="549175"/>
                    <a:pt x="129532" y="538409"/>
                  </a:cubicBezTo>
                  <a:cubicBezTo>
                    <a:pt x="146120" y="526262"/>
                    <a:pt x="147663" y="510408"/>
                    <a:pt x="168936" y="494476"/>
                  </a:cubicBezTo>
                  <a:cubicBezTo>
                    <a:pt x="173462" y="456050"/>
                    <a:pt x="141869" y="455294"/>
                    <a:pt x="136263" y="439423"/>
                  </a:cubicBezTo>
                  <a:cubicBezTo>
                    <a:pt x="135502" y="437271"/>
                    <a:pt x="132785" y="435257"/>
                    <a:pt x="130503" y="434324"/>
                  </a:cubicBezTo>
                  <a:cubicBezTo>
                    <a:pt x="124555" y="431901"/>
                    <a:pt x="103403" y="401985"/>
                    <a:pt x="84925" y="390761"/>
                  </a:cubicBezTo>
                  <a:cubicBezTo>
                    <a:pt x="82554" y="389320"/>
                    <a:pt x="84622" y="388382"/>
                    <a:pt x="62373" y="368245"/>
                  </a:cubicBezTo>
                  <a:cubicBezTo>
                    <a:pt x="80278" y="332336"/>
                    <a:pt x="175744" y="256799"/>
                    <a:pt x="154802" y="239344"/>
                  </a:cubicBezTo>
                  <a:cubicBezTo>
                    <a:pt x="156136" y="229074"/>
                    <a:pt x="151125" y="232595"/>
                    <a:pt x="125806" y="198440"/>
                  </a:cubicBezTo>
                  <a:cubicBezTo>
                    <a:pt x="120453" y="191222"/>
                    <a:pt x="99070" y="184158"/>
                    <a:pt x="93315" y="177266"/>
                  </a:cubicBezTo>
                  <a:cubicBezTo>
                    <a:pt x="64914" y="143233"/>
                    <a:pt x="83844" y="153233"/>
                    <a:pt x="85834" y="137797"/>
                  </a:cubicBezTo>
                  <a:cubicBezTo>
                    <a:pt x="170562" y="59341"/>
                    <a:pt x="148341" y="80057"/>
                    <a:pt x="111451" y="46008"/>
                  </a:cubicBezTo>
                  <a:cubicBezTo>
                    <a:pt x="51149" y="-9580"/>
                    <a:pt x="84390" y="21555"/>
                    <a:pt x="63321" y="0"/>
                  </a:cubicBezTo>
                  <a:cubicBezTo>
                    <a:pt x="42693" y="541"/>
                    <a:pt x="22357" y="1071"/>
                    <a:pt x="2319" y="1595"/>
                  </a:cubicBezTo>
                  <a:cubicBezTo>
                    <a:pt x="28013" y="38315"/>
                    <a:pt x="85393" y="69622"/>
                    <a:pt x="79511" y="77105"/>
                  </a:cubicBezTo>
                  <a:cubicBezTo>
                    <a:pt x="57941" y="104581"/>
                    <a:pt x="59154" y="96066"/>
                    <a:pt x="56248" y="100867"/>
                  </a:cubicBezTo>
                  <a:cubicBezTo>
                    <a:pt x="39209" y="129034"/>
                    <a:pt x="41877" y="125999"/>
                    <a:pt x="41238" y="126131"/>
                  </a:cubicBezTo>
                  <a:cubicBezTo>
                    <a:pt x="33586" y="127743"/>
                    <a:pt x="36365" y="135253"/>
                    <a:pt x="30229" y="143493"/>
                  </a:cubicBezTo>
                  <a:cubicBezTo>
                    <a:pt x="-4533" y="190174"/>
                    <a:pt x="69705" y="211453"/>
                    <a:pt x="78304" y="221061"/>
                  </a:cubicBezTo>
                  <a:cubicBezTo>
                    <a:pt x="87731" y="231596"/>
                    <a:pt x="87025" y="231380"/>
                    <a:pt x="100277" y="243394"/>
                  </a:cubicBezTo>
                  <a:cubicBezTo>
                    <a:pt x="99715" y="246137"/>
                    <a:pt x="99649" y="249768"/>
                    <a:pt x="94936" y="249608"/>
                  </a:cubicBezTo>
                  <a:cubicBezTo>
                    <a:pt x="91915" y="249503"/>
                    <a:pt x="94594" y="256931"/>
                    <a:pt x="87676" y="259801"/>
                  </a:cubicBezTo>
                  <a:cubicBezTo>
                    <a:pt x="74170" y="265413"/>
                    <a:pt x="28846" y="323981"/>
                    <a:pt x="20296" y="335625"/>
                  </a:cubicBezTo>
                  <a:cubicBezTo>
                    <a:pt x="10307" y="349223"/>
                    <a:pt x="-2885" y="355840"/>
                    <a:pt x="10814" y="379194"/>
                  </a:cubicBezTo>
                  <a:cubicBezTo>
                    <a:pt x="13157" y="395518"/>
                    <a:pt x="81287" y="454991"/>
                    <a:pt x="108585" y="482418"/>
                  </a:cubicBezTo>
                  <a:cubicBezTo>
                    <a:pt x="97339" y="490883"/>
                    <a:pt x="99285" y="495259"/>
                    <a:pt x="94269" y="498477"/>
                  </a:cubicBezTo>
                  <a:cubicBezTo>
                    <a:pt x="79919" y="507682"/>
                    <a:pt x="77593" y="518846"/>
                    <a:pt x="65449" y="532046"/>
                  </a:cubicBezTo>
                  <a:cubicBezTo>
                    <a:pt x="46695" y="552431"/>
                    <a:pt x="67345" y="523492"/>
                    <a:pt x="11757" y="599289"/>
                  </a:cubicBezTo>
                  <a:cubicBezTo>
                    <a:pt x="5946" y="599697"/>
                    <a:pt x="8129" y="605895"/>
                    <a:pt x="3615" y="608538"/>
                  </a:cubicBezTo>
                  <a:cubicBezTo>
                    <a:pt x="-8171" y="615431"/>
                    <a:pt x="12534" y="648779"/>
                    <a:pt x="13736" y="651323"/>
                  </a:cubicBezTo>
                  <a:cubicBezTo>
                    <a:pt x="21801" y="655258"/>
                    <a:pt x="25301" y="663298"/>
                    <a:pt x="30262" y="669970"/>
                  </a:cubicBezTo>
                  <a:cubicBezTo>
                    <a:pt x="36326" y="678127"/>
                    <a:pt x="61612" y="697497"/>
                    <a:pt x="66221" y="713771"/>
                  </a:cubicBezTo>
                  <a:cubicBezTo>
                    <a:pt x="67544" y="718445"/>
                    <a:pt x="90255" y="728847"/>
                    <a:pt x="94456" y="743079"/>
                  </a:cubicBezTo>
                  <a:cubicBezTo>
                    <a:pt x="95338" y="746087"/>
                    <a:pt x="95603" y="738422"/>
                    <a:pt x="108502" y="754983"/>
                  </a:cubicBezTo>
                  <a:cubicBezTo>
                    <a:pt x="101859" y="762830"/>
                    <a:pt x="93122" y="768630"/>
                    <a:pt x="86838" y="776864"/>
                  </a:cubicBezTo>
                  <a:cubicBezTo>
                    <a:pt x="86044" y="777901"/>
                    <a:pt x="80664" y="777576"/>
                    <a:pt x="79379" y="779811"/>
                  </a:cubicBezTo>
                  <a:cubicBezTo>
                    <a:pt x="77841" y="782487"/>
                    <a:pt x="52660" y="805946"/>
                    <a:pt x="36888" y="821255"/>
                  </a:cubicBezTo>
                  <a:cubicBezTo>
                    <a:pt x="63018" y="821211"/>
                    <a:pt x="89406" y="821211"/>
                    <a:pt x="116005" y="821244"/>
                  </a:cubicBezTo>
                  <a:cubicBezTo>
                    <a:pt x="121473" y="819643"/>
                    <a:pt x="123011" y="816763"/>
                    <a:pt x="124417" y="811724"/>
                  </a:cubicBezTo>
                  <a:close/>
                </a:path>
              </a:pathLst>
            </a:custGeom>
            <a:solidFill>
              <a:srgbClr val="FFD66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894918" y="1720942"/>
              <a:ext cx="180791" cy="848555"/>
            </a:xfrm>
            <a:custGeom>
              <a:rect b="b" l="l" r="r" t="t"/>
              <a:pathLst>
                <a:path extrusionOk="0" h="848555" w="180791">
                  <a:moveTo>
                    <a:pt x="170530" y="765083"/>
                  </a:moveTo>
                  <a:cubicBezTo>
                    <a:pt x="187183" y="753472"/>
                    <a:pt x="180133" y="731641"/>
                    <a:pt x="162360" y="727480"/>
                  </a:cubicBezTo>
                  <a:cubicBezTo>
                    <a:pt x="154604" y="706995"/>
                    <a:pt x="137576" y="707652"/>
                    <a:pt x="132890" y="694407"/>
                  </a:cubicBezTo>
                  <a:cubicBezTo>
                    <a:pt x="132129" y="692255"/>
                    <a:pt x="129412" y="690241"/>
                    <a:pt x="127130" y="689308"/>
                  </a:cubicBezTo>
                  <a:cubicBezTo>
                    <a:pt x="121182" y="686885"/>
                    <a:pt x="100030" y="656970"/>
                    <a:pt x="81552" y="645745"/>
                  </a:cubicBezTo>
                  <a:cubicBezTo>
                    <a:pt x="80052" y="644829"/>
                    <a:pt x="79033" y="643107"/>
                    <a:pt x="77831" y="641716"/>
                  </a:cubicBezTo>
                  <a:cubicBezTo>
                    <a:pt x="49926" y="609505"/>
                    <a:pt x="57026" y="632456"/>
                    <a:pt x="67837" y="612871"/>
                  </a:cubicBezTo>
                  <a:cubicBezTo>
                    <a:pt x="75345" y="599273"/>
                    <a:pt x="122830" y="552852"/>
                    <a:pt x="123894" y="546373"/>
                  </a:cubicBezTo>
                  <a:cubicBezTo>
                    <a:pt x="124406" y="543255"/>
                    <a:pt x="137945" y="539828"/>
                    <a:pt x="152085" y="519299"/>
                  </a:cubicBezTo>
                  <a:cubicBezTo>
                    <a:pt x="160409" y="507213"/>
                    <a:pt x="162597" y="508836"/>
                    <a:pt x="165365" y="500117"/>
                  </a:cubicBezTo>
                  <a:cubicBezTo>
                    <a:pt x="177492" y="496353"/>
                    <a:pt x="183760" y="484571"/>
                    <a:pt x="169918" y="468959"/>
                  </a:cubicBezTo>
                  <a:cubicBezTo>
                    <a:pt x="159924" y="457690"/>
                    <a:pt x="88531" y="382992"/>
                    <a:pt x="84688" y="374350"/>
                  </a:cubicBezTo>
                  <a:cubicBezTo>
                    <a:pt x="83828" y="372424"/>
                    <a:pt x="81877" y="373522"/>
                    <a:pt x="75697" y="368439"/>
                  </a:cubicBezTo>
                  <a:cubicBezTo>
                    <a:pt x="108966" y="322569"/>
                    <a:pt x="124991" y="321935"/>
                    <a:pt x="122389" y="309066"/>
                  </a:cubicBezTo>
                  <a:cubicBezTo>
                    <a:pt x="152664" y="283658"/>
                    <a:pt x="138304" y="285264"/>
                    <a:pt x="146914" y="281732"/>
                  </a:cubicBezTo>
                  <a:cubicBezTo>
                    <a:pt x="147664" y="281429"/>
                    <a:pt x="146931" y="276986"/>
                    <a:pt x="146517" y="274525"/>
                  </a:cubicBezTo>
                  <a:cubicBezTo>
                    <a:pt x="142278" y="249410"/>
                    <a:pt x="127289" y="230410"/>
                    <a:pt x="105537" y="200356"/>
                  </a:cubicBezTo>
                  <a:cubicBezTo>
                    <a:pt x="98872" y="191157"/>
                    <a:pt x="102996" y="174949"/>
                    <a:pt x="99407" y="171826"/>
                  </a:cubicBezTo>
                  <a:cubicBezTo>
                    <a:pt x="99622" y="171528"/>
                    <a:pt x="99964" y="171252"/>
                    <a:pt x="100079" y="170937"/>
                  </a:cubicBezTo>
                  <a:cubicBezTo>
                    <a:pt x="106254" y="154266"/>
                    <a:pt x="120944" y="143852"/>
                    <a:pt x="130239" y="129498"/>
                  </a:cubicBezTo>
                  <a:cubicBezTo>
                    <a:pt x="132455" y="126071"/>
                    <a:pt x="183247" y="99759"/>
                    <a:pt x="180342" y="76267"/>
                  </a:cubicBezTo>
                  <a:cubicBezTo>
                    <a:pt x="186026" y="52532"/>
                    <a:pt x="136330" y="24271"/>
                    <a:pt x="113475" y="658"/>
                  </a:cubicBezTo>
                  <a:cubicBezTo>
                    <a:pt x="86893" y="-479"/>
                    <a:pt x="60582" y="-385"/>
                    <a:pt x="37473" y="2904"/>
                  </a:cubicBezTo>
                  <a:cubicBezTo>
                    <a:pt x="49590" y="10420"/>
                    <a:pt x="76249" y="43404"/>
                    <a:pt x="85984" y="49899"/>
                  </a:cubicBezTo>
                  <a:cubicBezTo>
                    <a:pt x="121430" y="73557"/>
                    <a:pt x="111987" y="73629"/>
                    <a:pt x="119065" y="76256"/>
                  </a:cubicBezTo>
                  <a:cubicBezTo>
                    <a:pt x="126667" y="79076"/>
                    <a:pt x="123056" y="77111"/>
                    <a:pt x="95460" y="104560"/>
                  </a:cubicBezTo>
                  <a:cubicBezTo>
                    <a:pt x="90085" y="109908"/>
                    <a:pt x="62550" y="139846"/>
                    <a:pt x="52032" y="140083"/>
                  </a:cubicBezTo>
                  <a:cubicBezTo>
                    <a:pt x="46029" y="158636"/>
                    <a:pt x="44138" y="162383"/>
                    <a:pt x="45720" y="166544"/>
                  </a:cubicBezTo>
                  <a:cubicBezTo>
                    <a:pt x="51459" y="181621"/>
                    <a:pt x="49055" y="191460"/>
                    <a:pt x="61040" y="203005"/>
                  </a:cubicBezTo>
                  <a:cubicBezTo>
                    <a:pt x="69601" y="211244"/>
                    <a:pt x="100046" y="264250"/>
                    <a:pt x="101992" y="266667"/>
                  </a:cubicBezTo>
                  <a:cubicBezTo>
                    <a:pt x="91778" y="271656"/>
                    <a:pt x="79198" y="280176"/>
                    <a:pt x="77770" y="291506"/>
                  </a:cubicBezTo>
                  <a:cubicBezTo>
                    <a:pt x="77180" y="296169"/>
                    <a:pt x="65284" y="298669"/>
                    <a:pt x="45059" y="330025"/>
                  </a:cubicBezTo>
                  <a:cubicBezTo>
                    <a:pt x="41261" y="335913"/>
                    <a:pt x="34838" y="339914"/>
                    <a:pt x="32705" y="347033"/>
                  </a:cubicBezTo>
                  <a:cubicBezTo>
                    <a:pt x="24376" y="349301"/>
                    <a:pt x="26740" y="358114"/>
                    <a:pt x="23008" y="363307"/>
                  </a:cubicBezTo>
                  <a:cubicBezTo>
                    <a:pt x="15638" y="373549"/>
                    <a:pt x="24795" y="392450"/>
                    <a:pt x="31812" y="402886"/>
                  </a:cubicBezTo>
                  <a:cubicBezTo>
                    <a:pt x="35654" y="408603"/>
                    <a:pt x="56690" y="411848"/>
                    <a:pt x="71232" y="435313"/>
                  </a:cubicBezTo>
                  <a:cubicBezTo>
                    <a:pt x="75885" y="442823"/>
                    <a:pt x="108850" y="472143"/>
                    <a:pt x="115283" y="477849"/>
                  </a:cubicBezTo>
                  <a:cubicBezTo>
                    <a:pt x="101656" y="490945"/>
                    <a:pt x="84545" y="512903"/>
                    <a:pt x="82814" y="515762"/>
                  </a:cubicBezTo>
                  <a:cubicBezTo>
                    <a:pt x="82142" y="516865"/>
                    <a:pt x="76739" y="517163"/>
                    <a:pt x="75714" y="519487"/>
                  </a:cubicBezTo>
                  <a:cubicBezTo>
                    <a:pt x="72522" y="526755"/>
                    <a:pt x="31625" y="568447"/>
                    <a:pt x="15368" y="596277"/>
                  </a:cubicBezTo>
                  <a:cubicBezTo>
                    <a:pt x="3935" y="601188"/>
                    <a:pt x="-227" y="613335"/>
                    <a:pt x="2177" y="623191"/>
                  </a:cubicBezTo>
                  <a:cubicBezTo>
                    <a:pt x="-376" y="628571"/>
                    <a:pt x="-1826" y="631634"/>
                    <a:pt x="4492" y="635944"/>
                  </a:cubicBezTo>
                  <a:cubicBezTo>
                    <a:pt x="16636" y="644238"/>
                    <a:pt x="26652" y="662852"/>
                    <a:pt x="30335" y="666047"/>
                  </a:cubicBezTo>
                  <a:cubicBezTo>
                    <a:pt x="48570" y="681864"/>
                    <a:pt x="116601" y="748720"/>
                    <a:pt x="117626" y="750729"/>
                  </a:cubicBezTo>
                  <a:cubicBezTo>
                    <a:pt x="103613" y="762009"/>
                    <a:pt x="40759" y="836823"/>
                    <a:pt x="35357" y="839097"/>
                  </a:cubicBezTo>
                  <a:cubicBezTo>
                    <a:pt x="30081" y="841316"/>
                    <a:pt x="24398" y="841321"/>
                    <a:pt x="20528" y="848556"/>
                  </a:cubicBezTo>
                  <a:cubicBezTo>
                    <a:pt x="45307" y="844246"/>
                    <a:pt x="74016" y="840383"/>
                    <a:pt x="106254" y="836934"/>
                  </a:cubicBezTo>
                  <a:cubicBezTo>
                    <a:pt x="123210" y="818756"/>
                    <a:pt x="169135" y="766054"/>
                    <a:pt x="170530" y="765083"/>
                  </a:cubicBezTo>
                  <a:close/>
                </a:path>
              </a:pathLst>
            </a:custGeom>
            <a:solidFill>
              <a:srgbClr val="FFD66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918021" y="1676845"/>
              <a:ext cx="181799" cy="870993"/>
            </a:xfrm>
            <a:custGeom>
              <a:rect b="b" l="l" r="r" t="t"/>
              <a:pathLst>
                <a:path extrusionOk="0" h="870993" w="181799">
                  <a:moveTo>
                    <a:pt x="121836" y="856998"/>
                  </a:moveTo>
                  <a:cubicBezTo>
                    <a:pt x="126053" y="854686"/>
                    <a:pt x="130595" y="851364"/>
                    <a:pt x="132139" y="845818"/>
                  </a:cubicBezTo>
                  <a:cubicBezTo>
                    <a:pt x="132982" y="842783"/>
                    <a:pt x="146730" y="840906"/>
                    <a:pt x="163070" y="821934"/>
                  </a:cubicBezTo>
                  <a:cubicBezTo>
                    <a:pt x="170131" y="813711"/>
                    <a:pt x="189486" y="802492"/>
                    <a:pt x="178494" y="774160"/>
                  </a:cubicBezTo>
                  <a:cubicBezTo>
                    <a:pt x="180682" y="767957"/>
                    <a:pt x="163742" y="756650"/>
                    <a:pt x="157022" y="754415"/>
                  </a:cubicBezTo>
                  <a:cubicBezTo>
                    <a:pt x="151152" y="752467"/>
                    <a:pt x="117652" y="716773"/>
                    <a:pt x="113109" y="711812"/>
                  </a:cubicBezTo>
                  <a:cubicBezTo>
                    <a:pt x="111042" y="709549"/>
                    <a:pt x="110403" y="705956"/>
                    <a:pt x="108286" y="703766"/>
                  </a:cubicBezTo>
                  <a:cubicBezTo>
                    <a:pt x="48039" y="641588"/>
                    <a:pt x="64830" y="659888"/>
                    <a:pt x="71727" y="645485"/>
                  </a:cubicBezTo>
                  <a:cubicBezTo>
                    <a:pt x="77614" y="633189"/>
                    <a:pt x="122547" y="583269"/>
                    <a:pt x="137254" y="572502"/>
                  </a:cubicBezTo>
                  <a:cubicBezTo>
                    <a:pt x="153842" y="560356"/>
                    <a:pt x="155385" y="544501"/>
                    <a:pt x="176658" y="528569"/>
                  </a:cubicBezTo>
                  <a:cubicBezTo>
                    <a:pt x="181184" y="490144"/>
                    <a:pt x="149591" y="489388"/>
                    <a:pt x="143985" y="473516"/>
                  </a:cubicBezTo>
                  <a:cubicBezTo>
                    <a:pt x="143224" y="471364"/>
                    <a:pt x="140507" y="469350"/>
                    <a:pt x="138225" y="468417"/>
                  </a:cubicBezTo>
                  <a:cubicBezTo>
                    <a:pt x="132276" y="465995"/>
                    <a:pt x="111125" y="436079"/>
                    <a:pt x="92647" y="424854"/>
                  </a:cubicBezTo>
                  <a:cubicBezTo>
                    <a:pt x="90276" y="423414"/>
                    <a:pt x="92349" y="422476"/>
                    <a:pt x="70095" y="402339"/>
                  </a:cubicBezTo>
                  <a:cubicBezTo>
                    <a:pt x="87994" y="366435"/>
                    <a:pt x="183455" y="290903"/>
                    <a:pt x="162524" y="273437"/>
                  </a:cubicBezTo>
                  <a:cubicBezTo>
                    <a:pt x="163852" y="263167"/>
                    <a:pt x="158847" y="266688"/>
                    <a:pt x="133528" y="232534"/>
                  </a:cubicBezTo>
                  <a:cubicBezTo>
                    <a:pt x="128175" y="225316"/>
                    <a:pt x="106792" y="218252"/>
                    <a:pt x="101037" y="211359"/>
                  </a:cubicBezTo>
                  <a:cubicBezTo>
                    <a:pt x="72636" y="177332"/>
                    <a:pt x="91566" y="187332"/>
                    <a:pt x="93556" y="171891"/>
                  </a:cubicBezTo>
                  <a:cubicBezTo>
                    <a:pt x="178113" y="93594"/>
                    <a:pt x="156344" y="114404"/>
                    <a:pt x="119173" y="80101"/>
                  </a:cubicBezTo>
                  <a:cubicBezTo>
                    <a:pt x="46198" y="12820"/>
                    <a:pt x="55057" y="20154"/>
                    <a:pt x="61573" y="14453"/>
                  </a:cubicBezTo>
                  <a:cubicBezTo>
                    <a:pt x="78309" y="-182"/>
                    <a:pt x="66016" y="10071"/>
                    <a:pt x="75596" y="0"/>
                  </a:cubicBezTo>
                  <a:cubicBezTo>
                    <a:pt x="51225" y="773"/>
                    <a:pt x="26369" y="1556"/>
                    <a:pt x="1116" y="2340"/>
                  </a:cubicBezTo>
                  <a:cubicBezTo>
                    <a:pt x="-12015" y="46416"/>
                    <a:pt x="95194" y="101072"/>
                    <a:pt x="87228" y="111204"/>
                  </a:cubicBezTo>
                  <a:cubicBezTo>
                    <a:pt x="65701" y="138625"/>
                    <a:pt x="66848" y="130204"/>
                    <a:pt x="63965" y="134966"/>
                  </a:cubicBezTo>
                  <a:cubicBezTo>
                    <a:pt x="46926" y="163133"/>
                    <a:pt x="49594" y="160098"/>
                    <a:pt x="48954" y="160230"/>
                  </a:cubicBezTo>
                  <a:cubicBezTo>
                    <a:pt x="41303" y="161842"/>
                    <a:pt x="44081" y="169352"/>
                    <a:pt x="37946" y="177591"/>
                  </a:cubicBezTo>
                  <a:cubicBezTo>
                    <a:pt x="26783" y="192580"/>
                    <a:pt x="26446" y="209086"/>
                    <a:pt x="36413" y="222308"/>
                  </a:cubicBezTo>
                  <a:cubicBezTo>
                    <a:pt x="42714" y="230663"/>
                    <a:pt x="85034" y="254050"/>
                    <a:pt x="86026" y="255160"/>
                  </a:cubicBezTo>
                  <a:cubicBezTo>
                    <a:pt x="95447" y="265689"/>
                    <a:pt x="94708" y="265446"/>
                    <a:pt x="107999" y="277493"/>
                  </a:cubicBezTo>
                  <a:cubicBezTo>
                    <a:pt x="107437" y="280236"/>
                    <a:pt x="107371" y="283867"/>
                    <a:pt x="102658" y="283707"/>
                  </a:cubicBezTo>
                  <a:cubicBezTo>
                    <a:pt x="99637" y="283602"/>
                    <a:pt x="102316" y="291030"/>
                    <a:pt x="95397" y="293900"/>
                  </a:cubicBezTo>
                  <a:cubicBezTo>
                    <a:pt x="86440" y="297619"/>
                    <a:pt x="85265" y="310080"/>
                    <a:pt x="74896" y="312221"/>
                  </a:cubicBezTo>
                  <a:cubicBezTo>
                    <a:pt x="72598" y="312696"/>
                    <a:pt x="21661" y="378068"/>
                    <a:pt x="21309" y="378344"/>
                  </a:cubicBezTo>
                  <a:cubicBezTo>
                    <a:pt x="-14528" y="406053"/>
                    <a:pt x="72024" y="471999"/>
                    <a:pt x="116318" y="516511"/>
                  </a:cubicBezTo>
                  <a:cubicBezTo>
                    <a:pt x="104984" y="525043"/>
                    <a:pt x="107145" y="529265"/>
                    <a:pt x="102001" y="532570"/>
                  </a:cubicBezTo>
                  <a:cubicBezTo>
                    <a:pt x="87652" y="541775"/>
                    <a:pt x="85326" y="552939"/>
                    <a:pt x="73182" y="566139"/>
                  </a:cubicBezTo>
                  <a:cubicBezTo>
                    <a:pt x="67372" y="572458"/>
                    <a:pt x="60327" y="577811"/>
                    <a:pt x="55409" y="584720"/>
                  </a:cubicBezTo>
                  <a:cubicBezTo>
                    <a:pt x="-30" y="662520"/>
                    <a:pt x="-901" y="637863"/>
                    <a:pt x="21463" y="685422"/>
                  </a:cubicBezTo>
                  <a:cubicBezTo>
                    <a:pt x="29528" y="689357"/>
                    <a:pt x="33028" y="697397"/>
                    <a:pt x="37990" y="704069"/>
                  </a:cubicBezTo>
                  <a:cubicBezTo>
                    <a:pt x="44054" y="712225"/>
                    <a:pt x="69340" y="731595"/>
                    <a:pt x="73948" y="747870"/>
                  </a:cubicBezTo>
                  <a:cubicBezTo>
                    <a:pt x="75271" y="752544"/>
                    <a:pt x="97983" y="762946"/>
                    <a:pt x="102184" y="777178"/>
                  </a:cubicBezTo>
                  <a:cubicBezTo>
                    <a:pt x="103065" y="780186"/>
                    <a:pt x="103330" y="772521"/>
                    <a:pt x="116229" y="789082"/>
                  </a:cubicBezTo>
                  <a:cubicBezTo>
                    <a:pt x="109587" y="796929"/>
                    <a:pt x="100849" y="802729"/>
                    <a:pt x="94565" y="810963"/>
                  </a:cubicBezTo>
                  <a:cubicBezTo>
                    <a:pt x="93771" y="812000"/>
                    <a:pt x="88385" y="811675"/>
                    <a:pt x="87107" y="813910"/>
                  </a:cubicBezTo>
                  <a:cubicBezTo>
                    <a:pt x="87051" y="814003"/>
                    <a:pt x="41049" y="858786"/>
                    <a:pt x="30647" y="869658"/>
                  </a:cubicBezTo>
                  <a:cubicBezTo>
                    <a:pt x="56209" y="870110"/>
                    <a:pt x="81445" y="870557"/>
                    <a:pt x="106334" y="870993"/>
                  </a:cubicBezTo>
                  <a:cubicBezTo>
                    <a:pt x="112872" y="869663"/>
                    <a:pt x="105381" y="866027"/>
                    <a:pt x="121836" y="856998"/>
                  </a:cubicBezTo>
                  <a:close/>
                </a:path>
              </a:pathLst>
            </a:custGeom>
            <a:solidFill>
              <a:srgbClr val="FFD66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499666" y="1688864"/>
              <a:ext cx="175078" cy="851540"/>
            </a:xfrm>
            <a:custGeom>
              <a:rect b="b" l="l" r="r" t="t"/>
              <a:pathLst>
                <a:path extrusionOk="0" h="851540" w="175078">
                  <a:moveTo>
                    <a:pt x="170491" y="779198"/>
                  </a:moveTo>
                  <a:cubicBezTo>
                    <a:pt x="183176" y="762212"/>
                    <a:pt x="158474" y="761048"/>
                    <a:pt x="156533" y="755783"/>
                  </a:cubicBezTo>
                  <a:cubicBezTo>
                    <a:pt x="151699" y="742599"/>
                    <a:pt x="135663" y="740359"/>
                    <a:pt x="131655" y="731463"/>
                  </a:cubicBezTo>
                  <a:cubicBezTo>
                    <a:pt x="122312" y="710730"/>
                    <a:pt x="103762" y="704494"/>
                    <a:pt x="75681" y="667663"/>
                  </a:cubicBezTo>
                  <a:cubicBezTo>
                    <a:pt x="81612" y="657791"/>
                    <a:pt x="85978" y="663221"/>
                    <a:pt x="102896" y="639817"/>
                  </a:cubicBezTo>
                  <a:cubicBezTo>
                    <a:pt x="127571" y="605685"/>
                    <a:pt x="164846" y="574864"/>
                    <a:pt x="161423" y="559026"/>
                  </a:cubicBezTo>
                  <a:cubicBezTo>
                    <a:pt x="157702" y="541781"/>
                    <a:pt x="76298" y="468489"/>
                    <a:pt x="68548" y="451045"/>
                  </a:cubicBezTo>
                  <a:cubicBezTo>
                    <a:pt x="67710" y="449163"/>
                    <a:pt x="65852" y="450195"/>
                    <a:pt x="59860" y="445372"/>
                  </a:cubicBezTo>
                  <a:cubicBezTo>
                    <a:pt x="68487" y="433982"/>
                    <a:pt x="113624" y="383614"/>
                    <a:pt x="121226" y="379106"/>
                  </a:cubicBezTo>
                  <a:cubicBezTo>
                    <a:pt x="134770" y="371071"/>
                    <a:pt x="128734" y="370900"/>
                    <a:pt x="137025" y="367837"/>
                  </a:cubicBezTo>
                  <a:cubicBezTo>
                    <a:pt x="143419" y="365475"/>
                    <a:pt x="142416" y="355856"/>
                    <a:pt x="150018" y="354548"/>
                  </a:cubicBezTo>
                  <a:cubicBezTo>
                    <a:pt x="150370" y="354488"/>
                    <a:pt x="148981" y="357865"/>
                    <a:pt x="155602" y="324544"/>
                  </a:cubicBezTo>
                  <a:cubicBezTo>
                    <a:pt x="152994" y="321939"/>
                    <a:pt x="151578" y="317458"/>
                    <a:pt x="150806" y="315588"/>
                  </a:cubicBezTo>
                  <a:cubicBezTo>
                    <a:pt x="112582" y="304898"/>
                    <a:pt x="81331" y="231231"/>
                    <a:pt x="70097" y="225260"/>
                  </a:cubicBezTo>
                  <a:cubicBezTo>
                    <a:pt x="62737" y="221359"/>
                    <a:pt x="58642" y="214913"/>
                    <a:pt x="55488" y="207998"/>
                  </a:cubicBezTo>
                  <a:cubicBezTo>
                    <a:pt x="57324" y="206415"/>
                    <a:pt x="58961" y="204417"/>
                    <a:pt x="60576" y="202193"/>
                  </a:cubicBezTo>
                  <a:cubicBezTo>
                    <a:pt x="78591" y="177349"/>
                    <a:pt x="103326" y="169579"/>
                    <a:pt x="122444" y="150186"/>
                  </a:cubicBezTo>
                  <a:cubicBezTo>
                    <a:pt x="149086" y="123157"/>
                    <a:pt x="156175" y="114873"/>
                    <a:pt x="173325" y="104515"/>
                  </a:cubicBezTo>
                  <a:cubicBezTo>
                    <a:pt x="169482" y="99184"/>
                    <a:pt x="176754" y="99030"/>
                    <a:pt x="174708" y="89560"/>
                  </a:cubicBezTo>
                  <a:cubicBezTo>
                    <a:pt x="174527" y="88705"/>
                    <a:pt x="174824" y="88920"/>
                    <a:pt x="175017" y="87071"/>
                  </a:cubicBezTo>
                  <a:cubicBezTo>
                    <a:pt x="168341" y="75571"/>
                    <a:pt x="178104" y="85587"/>
                    <a:pt x="95460" y="0"/>
                  </a:cubicBezTo>
                  <a:cubicBezTo>
                    <a:pt x="73084" y="646"/>
                    <a:pt x="50604" y="1291"/>
                    <a:pt x="28036" y="1937"/>
                  </a:cubicBezTo>
                  <a:cubicBezTo>
                    <a:pt x="42016" y="27620"/>
                    <a:pt x="51166" y="14817"/>
                    <a:pt x="68355" y="42548"/>
                  </a:cubicBezTo>
                  <a:cubicBezTo>
                    <a:pt x="73305" y="50544"/>
                    <a:pt x="112224" y="84974"/>
                    <a:pt x="114737" y="87187"/>
                  </a:cubicBezTo>
                  <a:cubicBezTo>
                    <a:pt x="86849" y="118698"/>
                    <a:pt x="83878" y="109598"/>
                    <a:pt x="56635" y="146428"/>
                  </a:cubicBezTo>
                  <a:cubicBezTo>
                    <a:pt x="49116" y="156588"/>
                    <a:pt x="37324" y="153658"/>
                    <a:pt x="16471" y="180963"/>
                  </a:cubicBezTo>
                  <a:cubicBezTo>
                    <a:pt x="8725" y="187177"/>
                    <a:pt x="5219" y="184699"/>
                    <a:pt x="1713" y="198429"/>
                  </a:cubicBezTo>
                  <a:cubicBezTo>
                    <a:pt x="1184" y="200521"/>
                    <a:pt x="2044" y="203076"/>
                    <a:pt x="1245" y="204980"/>
                  </a:cubicBezTo>
                  <a:cubicBezTo>
                    <a:pt x="-1864" y="212330"/>
                    <a:pt x="1311" y="218704"/>
                    <a:pt x="5705" y="223345"/>
                  </a:cubicBezTo>
                  <a:cubicBezTo>
                    <a:pt x="16002" y="234222"/>
                    <a:pt x="18130" y="244592"/>
                    <a:pt x="31062" y="253245"/>
                  </a:cubicBezTo>
                  <a:cubicBezTo>
                    <a:pt x="36227" y="256699"/>
                    <a:pt x="49033" y="284656"/>
                    <a:pt x="53416" y="289661"/>
                  </a:cubicBezTo>
                  <a:cubicBezTo>
                    <a:pt x="58035" y="294937"/>
                    <a:pt x="64584" y="298646"/>
                    <a:pt x="68707" y="304214"/>
                  </a:cubicBezTo>
                  <a:cubicBezTo>
                    <a:pt x="92279" y="336067"/>
                    <a:pt x="69683" y="306824"/>
                    <a:pt x="97549" y="332695"/>
                  </a:cubicBezTo>
                  <a:cubicBezTo>
                    <a:pt x="85444" y="345823"/>
                    <a:pt x="72952" y="365138"/>
                    <a:pt x="57004" y="377400"/>
                  </a:cubicBezTo>
                  <a:cubicBezTo>
                    <a:pt x="53190" y="380342"/>
                    <a:pt x="48355" y="383559"/>
                    <a:pt x="46900" y="387676"/>
                  </a:cubicBezTo>
                  <a:cubicBezTo>
                    <a:pt x="42198" y="400976"/>
                    <a:pt x="29673" y="409088"/>
                    <a:pt x="25180" y="422294"/>
                  </a:cubicBezTo>
                  <a:cubicBezTo>
                    <a:pt x="17512" y="428259"/>
                    <a:pt x="20511" y="434743"/>
                    <a:pt x="15164" y="439086"/>
                  </a:cubicBezTo>
                  <a:cubicBezTo>
                    <a:pt x="1796" y="449952"/>
                    <a:pt x="14095" y="470851"/>
                    <a:pt x="23879" y="485089"/>
                  </a:cubicBezTo>
                  <a:cubicBezTo>
                    <a:pt x="25059" y="486811"/>
                    <a:pt x="42379" y="491512"/>
                    <a:pt x="55086" y="512008"/>
                  </a:cubicBezTo>
                  <a:cubicBezTo>
                    <a:pt x="60042" y="520010"/>
                    <a:pt x="97621" y="553441"/>
                    <a:pt x="105090" y="559727"/>
                  </a:cubicBezTo>
                  <a:cubicBezTo>
                    <a:pt x="83250" y="579842"/>
                    <a:pt x="107389" y="550224"/>
                    <a:pt x="75692" y="594383"/>
                  </a:cubicBezTo>
                  <a:cubicBezTo>
                    <a:pt x="46321" y="635248"/>
                    <a:pt x="32799" y="643134"/>
                    <a:pt x="20274" y="674010"/>
                  </a:cubicBezTo>
                  <a:cubicBezTo>
                    <a:pt x="13654" y="690334"/>
                    <a:pt x="25820" y="694312"/>
                    <a:pt x="64342" y="729250"/>
                  </a:cubicBezTo>
                  <a:cubicBezTo>
                    <a:pt x="99131" y="760799"/>
                    <a:pt x="103745" y="769364"/>
                    <a:pt x="113447" y="777879"/>
                  </a:cubicBezTo>
                  <a:cubicBezTo>
                    <a:pt x="77836" y="807127"/>
                    <a:pt x="93117" y="794148"/>
                    <a:pt x="54948" y="835172"/>
                  </a:cubicBezTo>
                  <a:cubicBezTo>
                    <a:pt x="47137" y="843572"/>
                    <a:pt x="42291" y="848097"/>
                    <a:pt x="42732" y="850564"/>
                  </a:cubicBezTo>
                  <a:cubicBezTo>
                    <a:pt x="62467" y="850884"/>
                    <a:pt x="82147" y="851209"/>
                    <a:pt x="101755" y="851540"/>
                  </a:cubicBezTo>
                  <a:cubicBezTo>
                    <a:pt x="152972" y="804153"/>
                    <a:pt x="165828" y="805301"/>
                    <a:pt x="170491" y="779198"/>
                  </a:cubicBezTo>
                  <a:close/>
                </a:path>
              </a:pathLst>
            </a:custGeom>
            <a:solidFill>
              <a:srgbClr val="FFD66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095516" y="1701137"/>
              <a:ext cx="180419" cy="833743"/>
            </a:xfrm>
            <a:custGeom>
              <a:rect b="b" l="l" r="r" t="t"/>
              <a:pathLst>
                <a:path extrusionOk="0" h="833743" w="180419">
                  <a:moveTo>
                    <a:pt x="162429" y="747268"/>
                  </a:moveTo>
                  <a:cubicBezTo>
                    <a:pt x="154712" y="726866"/>
                    <a:pt x="137634" y="727396"/>
                    <a:pt x="132959" y="714196"/>
                  </a:cubicBezTo>
                  <a:cubicBezTo>
                    <a:pt x="132199" y="712043"/>
                    <a:pt x="129481" y="710029"/>
                    <a:pt x="127199" y="709096"/>
                  </a:cubicBezTo>
                  <a:cubicBezTo>
                    <a:pt x="121251" y="706674"/>
                    <a:pt x="100099" y="676758"/>
                    <a:pt x="81621" y="665533"/>
                  </a:cubicBezTo>
                  <a:cubicBezTo>
                    <a:pt x="76610" y="662487"/>
                    <a:pt x="87288" y="669026"/>
                    <a:pt x="58446" y="642444"/>
                  </a:cubicBezTo>
                  <a:cubicBezTo>
                    <a:pt x="133439" y="554677"/>
                    <a:pt x="160517" y="535407"/>
                    <a:pt x="165434" y="519911"/>
                  </a:cubicBezTo>
                  <a:cubicBezTo>
                    <a:pt x="204490" y="507781"/>
                    <a:pt x="144194" y="466955"/>
                    <a:pt x="122160" y="436399"/>
                  </a:cubicBezTo>
                  <a:cubicBezTo>
                    <a:pt x="111030" y="420964"/>
                    <a:pt x="92756" y="412123"/>
                    <a:pt x="84758" y="394144"/>
                  </a:cubicBezTo>
                  <a:cubicBezTo>
                    <a:pt x="83903" y="392218"/>
                    <a:pt x="81946" y="393316"/>
                    <a:pt x="75767" y="388233"/>
                  </a:cubicBezTo>
                  <a:cubicBezTo>
                    <a:pt x="109239" y="342082"/>
                    <a:pt x="125065" y="341784"/>
                    <a:pt x="122458" y="328860"/>
                  </a:cubicBezTo>
                  <a:cubicBezTo>
                    <a:pt x="152733" y="303452"/>
                    <a:pt x="138373" y="305058"/>
                    <a:pt x="146983" y="301526"/>
                  </a:cubicBezTo>
                  <a:cubicBezTo>
                    <a:pt x="147733" y="301223"/>
                    <a:pt x="147000" y="296780"/>
                    <a:pt x="146586" y="294319"/>
                  </a:cubicBezTo>
                  <a:cubicBezTo>
                    <a:pt x="139740" y="253868"/>
                    <a:pt x="115716" y="246120"/>
                    <a:pt x="108362" y="223632"/>
                  </a:cubicBezTo>
                  <a:cubicBezTo>
                    <a:pt x="107932" y="222314"/>
                    <a:pt x="106477" y="221353"/>
                    <a:pt x="105612" y="220145"/>
                  </a:cubicBezTo>
                  <a:cubicBezTo>
                    <a:pt x="98947" y="210945"/>
                    <a:pt x="103076" y="194749"/>
                    <a:pt x="99482" y="191614"/>
                  </a:cubicBezTo>
                  <a:cubicBezTo>
                    <a:pt x="99697" y="191316"/>
                    <a:pt x="100033" y="191040"/>
                    <a:pt x="100154" y="190726"/>
                  </a:cubicBezTo>
                  <a:cubicBezTo>
                    <a:pt x="106323" y="174071"/>
                    <a:pt x="121019" y="163657"/>
                    <a:pt x="130308" y="149304"/>
                  </a:cubicBezTo>
                  <a:cubicBezTo>
                    <a:pt x="140412" y="133686"/>
                    <a:pt x="229374" y="111325"/>
                    <a:pt x="143108" y="45947"/>
                  </a:cubicBezTo>
                  <a:cubicBezTo>
                    <a:pt x="110104" y="20932"/>
                    <a:pt x="117155" y="22670"/>
                    <a:pt x="94289" y="0"/>
                  </a:cubicBezTo>
                  <a:cubicBezTo>
                    <a:pt x="10388" y="2814"/>
                    <a:pt x="16203" y="364"/>
                    <a:pt x="22355" y="7505"/>
                  </a:cubicBezTo>
                  <a:cubicBezTo>
                    <a:pt x="29571" y="15877"/>
                    <a:pt x="31991" y="20430"/>
                    <a:pt x="34919" y="21373"/>
                  </a:cubicBezTo>
                  <a:cubicBezTo>
                    <a:pt x="40541" y="23200"/>
                    <a:pt x="67365" y="49805"/>
                    <a:pt x="70866" y="55169"/>
                  </a:cubicBezTo>
                  <a:cubicBezTo>
                    <a:pt x="80981" y="70698"/>
                    <a:pt x="99901" y="74881"/>
                    <a:pt x="114801" y="92661"/>
                  </a:cubicBezTo>
                  <a:cubicBezTo>
                    <a:pt x="117783" y="96221"/>
                    <a:pt x="118787" y="95465"/>
                    <a:pt x="123081" y="97998"/>
                  </a:cubicBezTo>
                  <a:cubicBezTo>
                    <a:pt x="122871" y="98351"/>
                    <a:pt x="63363" y="159623"/>
                    <a:pt x="52112" y="159883"/>
                  </a:cubicBezTo>
                  <a:cubicBezTo>
                    <a:pt x="40404" y="196056"/>
                    <a:pt x="38298" y="180417"/>
                    <a:pt x="101339" y="285489"/>
                  </a:cubicBezTo>
                  <a:cubicBezTo>
                    <a:pt x="102563" y="287537"/>
                    <a:pt x="102728" y="285263"/>
                    <a:pt x="97894" y="288806"/>
                  </a:cubicBezTo>
                  <a:cubicBezTo>
                    <a:pt x="68760" y="310157"/>
                    <a:pt x="83451" y="308369"/>
                    <a:pt x="74499" y="315621"/>
                  </a:cubicBezTo>
                  <a:cubicBezTo>
                    <a:pt x="58209" y="328815"/>
                    <a:pt x="33447" y="364575"/>
                    <a:pt x="32769" y="366832"/>
                  </a:cubicBezTo>
                  <a:cubicBezTo>
                    <a:pt x="24439" y="369101"/>
                    <a:pt x="26804" y="377914"/>
                    <a:pt x="23072" y="383107"/>
                  </a:cubicBezTo>
                  <a:cubicBezTo>
                    <a:pt x="17080" y="391440"/>
                    <a:pt x="21082" y="419264"/>
                    <a:pt x="42884" y="429804"/>
                  </a:cubicBezTo>
                  <a:cubicBezTo>
                    <a:pt x="68617" y="442248"/>
                    <a:pt x="50133" y="439831"/>
                    <a:pt x="115341" y="497643"/>
                  </a:cubicBezTo>
                  <a:cubicBezTo>
                    <a:pt x="101714" y="510744"/>
                    <a:pt x="84609" y="532686"/>
                    <a:pt x="82872" y="535556"/>
                  </a:cubicBezTo>
                  <a:cubicBezTo>
                    <a:pt x="82205" y="536659"/>
                    <a:pt x="76797" y="536957"/>
                    <a:pt x="75772" y="539281"/>
                  </a:cubicBezTo>
                  <a:cubicBezTo>
                    <a:pt x="75618" y="539639"/>
                    <a:pt x="12604" y="617224"/>
                    <a:pt x="10283" y="619023"/>
                  </a:cubicBezTo>
                  <a:cubicBezTo>
                    <a:pt x="-1905" y="628449"/>
                    <a:pt x="3188" y="641158"/>
                    <a:pt x="1060" y="645485"/>
                  </a:cubicBezTo>
                  <a:cubicBezTo>
                    <a:pt x="-2379" y="652465"/>
                    <a:pt x="2913" y="654425"/>
                    <a:pt x="11694" y="660826"/>
                  </a:cubicBezTo>
                  <a:cubicBezTo>
                    <a:pt x="37895" y="701735"/>
                    <a:pt x="127480" y="767350"/>
                    <a:pt x="111753" y="774265"/>
                  </a:cubicBezTo>
                  <a:cubicBezTo>
                    <a:pt x="111400" y="774419"/>
                    <a:pt x="65673" y="826613"/>
                    <a:pt x="65414" y="826972"/>
                  </a:cubicBezTo>
                  <a:cubicBezTo>
                    <a:pt x="63275" y="829891"/>
                    <a:pt x="60750" y="831762"/>
                    <a:pt x="59929" y="833004"/>
                  </a:cubicBezTo>
                  <a:cubicBezTo>
                    <a:pt x="82442" y="833235"/>
                    <a:pt x="104994" y="833484"/>
                    <a:pt x="127568" y="833743"/>
                  </a:cubicBezTo>
                  <a:cubicBezTo>
                    <a:pt x="140947" y="817171"/>
                    <a:pt x="170263" y="785103"/>
                    <a:pt x="170599" y="784866"/>
                  </a:cubicBezTo>
                  <a:cubicBezTo>
                    <a:pt x="187252" y="773260"/>
                    <a:pt x="180196" y="751429"/>
                    <a:pt x="162429" y="747268"/>
                  </a:cubicBezTo>
                  <a:close/>
                </a:path>
              </a:pathLst>
            </a:custGeom>
            <a:solidFill>
              <a:srgbClr val="FFD66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" name="Google Shape;43;p2"/>
          <p:cNvGrpSpPr/>
          <p:nvPr/>
        </p:nvGrpSpPr>
        <p:grpSpPr>
          <a:xfrm rot="897036">
            <a:off x="6091316" y="202037"/>
            <a:ext cx="1784869" cy="1486278"/>
            <a:chOff x="12182194" y="403483"/>
            <a:chExt cx="3569549" cy="2972398"/>
          </a:xfrm>
        </p:grpSpPr>
        <p:sp>
          <p:nvSpPr>
            <p:cNvPr id="44" name="Google Shape;44;p2"/>
            <p:cNvSpPr/>
            <p:nvPr/>
          </p:nvSpPr>
          <p:spPr>
            <a:xfrm>
              <a:off x="12500675" y="2741507"/>
              <a:ext cx="390546" cy="492440"/>
            </a:xfrm>
            <a:custGeom>
              <a:rect b="b" l="l" r="r" t="t"/>
              <a:pathLst>
                <a:path extrusionOk="0" h="492440" w="390546">
                  <a:moveTo>
                    <a:pt x="390546" y="451538"/>
                  </a:moveTo>
                  <a:cubicBezTo>
                    <a:pt x="325287" y="466664"/>
                    <a:pt x="258488" y="474082"/>
                    <a:pt x="193205" y="489339"/>
                  </a:cubicBezTo>
                  <a:cubicBezTo>
                    <a:pt x="174227" y="492726"/>
                    <a:pt x="177799" y="500441"/>
                    <a:pt x="140094" y="464406"/>
                  </a:cubicBezTo>
                  <a:cubicBezTo>
                    <a:pt x="137473" y="462242"/>
                    <a:pt x="110573" y="429232"/>
                    <a:pt x="109978" y="429137"/>
                  </a:cubicBezTo>
                  <a:cubicBezTo>
                    <a:pt x="52570" y="355949"/>
                    <a:pt x="24172" y="279332"/>
                    <a:pt x="0" y="189567"/>
                  </a:cubicBezTo>
                  <a:cubicBezTo>
                    <a:pt x="97764" y="77693"/>
                    <a:pt x="8868" y="189835"/>
                    <a:pt x="163832" y="0"/>
                  </a:cubicBezTo>
                  <a:cubicBezTo>
                    <a:pt x="223766" y="154364"/>
                    <a:pt x="370297" y="419223"/>
                    <a:pt x="390546" y="451538"/>
                  </a:cubicBezTo>
                  <a:close/>
                </a:path>
              </a:pathLst>
            </a:custGeom>
            <a:solidFill>
              <a:srgbClr val="F0675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2870484" y="2126119"/>
              <a:ext cx="726887" cy="998641"/>
            </a:xfrm>
            <a:custGeom>
              <a:rect b="b" l="l" r="r" t="t"/>
              <a:pathLst>
                <a:path extrusionOk="0" h="998641" w="726887">
                  <a:moveTo>
                    <a:pt x="726888" y="885055"/>
                  </a:moveTo>
                  <a:cubicBezTo>
                    <a:pt x="586485" y="924336"/>
                    <a:pt x="445910" y="962689"/>
                    <a:pt x="304615" y="998641"/>
                  </a:cubicBezTo>
                  <a:cubicBezTo>
                    <a:pt x="249692" y="897275"/>
                    <a:pt x="192367" y="796581"/>
                    <a:pt x="150352" y="689028"/>
                  </a:cubicBezTo>
                  <a:cubicBezTo>
                    <a:pt x="99369" y="574711"/>
                    <a:pt x="29878" y="466135"/>
                    <a:pt x="0" y="343860"/>
                  </a:cubicBezTo>
                  <a:cubicBezTo>
                    <a:pt x="86276" y="227011"/>
                    <a:pt x="176194" y="113140"/>
                    <a:pt x="267088" y="0"/>
                  </a:cubicBezTo>
                  <a:cubicBezTo>
                    <a:pt x="383259" y="315634"/>
                    <a:pt x="518129" y="610068"/>
                    <a:pt x="726888" y="885055"/>
                  </a:cubicBezTo>
                  <a:close/>
                </a:path>
              </a:pathLst>
            </a:custGeom>
            <a:solidFill>
              <a:srgbClr val="F0675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3415423" y="1498802"/>
              <a:ext cx="861156" cy="1422577"/>
            </a:xfrm>
            <a:custGeom>
              <a:rect b="b" l="l" r="r" t="t"/>
              <a:pathLst>
                <a:path extrusionOk="0" h="1422577" w="861156">
                  <a:moveTo>
                    <a:pt x="861157" y="1324166"/>
                  </a:moveTo>
                  <a:cubicBezTo>
                    <a:pt x="779268" y="1344279"/>
                    <a:pt x="771915" y="1345586"/>
                    <a:pt x="499972" y="1422578"/>
                  </a:cubicBezTo>
                  <a:cubicBezTo>
                    <a:pt x="252669" y="1088459"/>
                    <a:pt x="85051" y="678311"/>
                    <a:pt x="0" y="281632"/>
                  </a:cubicBezTo>
                  <a:cubicBezTo>
                    <a:pt x="101081" y="153728"/>
                    <a:pt x="96564" y="147749"/>
                    <a:pt x="216509" y="0"/>
                  </a:cubicBezTo>
                  <a:cubicBezTo>
                    <a:pt x="308508" y="445226"/>
                    <a:pt x="520310" y="910660"/>
                    <a:pt x="861157" y="1324166"/>
                  </a:cubicBezTo>
                  <a:close/>
                </a:path>
              </a:pathLst>
            </a:custGeom>
            <a:solidFill>
              <a:srgbClr val="F0675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3864694" y="973744"/>
              <a:ext cx="1260943" cy="1765290"/>
            </a:xfrm>
            <a:custGeom>
              <a:rect b="b" l="l" r="r" t="t"/>
              <a:pathLst>
                <a:path extrusionOk="0" h="1765290" w="1260943">
                  <a:moveTo>
                    <a:pt x="1260943" y="1575652"/>
                  </a:moveTo>
                  <a:cubicBezTo>
                    <a:pt x="1214620" y="1648614"/>
                    <a:pt x="844442" y="1741024"/>
                    <a:pt x="750172" y="1765291"/>
                  </a:cubicBezTo>
                  <a:cubicBezTo>
                    <a:pt x="454092" y="1413936"/>
                    <a:pt x="182962" y="886666"/>
                    <a:pt x="41710" y="437791"/>
                  </a:cubicBezTo>
                  <a:cubicBezTo>
                    <a:pt x="-7853" y="227849"/>
                    <a:pt x="-22736" y="278607"/>
                    <a:pt x="50298" y="197532"/>
                  </a:cubicBezTo>
                  <a:cubicBezTo>
                    <a:pt x="146576" y="77182"/>
                    <a:pt x="188026" y="20725"/>
                    <a:pt x="225423" y="0"/>
                  </a:cubicBezTo>
                  <a:cubicBezTo>
                    <a:pt x="184401" y="53414"/>
                    <a:pt x="222088" y="192319"/>
                    <a:pt x="257815" y="260295"/>
                  </a:cubicBezTo>
                  <a:cubicBezTo>
                    <a:pt x="262896" y="271730"/>
                    <a:pt x="984185" y="1601429"/>
                    <a:pt x="1260943" y="1575652"/>
                  </a:cubicBezTo>
                  <a:close/>
                </a:path>
              </a:pathLst>
            </a:custGeom>
            <a:solidFill>
              <a:srgbClr val="F0675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8" name="Google Shape;48;p2"/>
            <p:cNvGrpSpPr/>
            <p:nvPr/>
          </p:nvGrpSpPr>
          <p:grpSpPr>
            <a:xfrm>
              <a:off x="13979681" y="946987"/>
              <a:ext cx="1203280" cy="1693404"/>
              <a:chOff x="13979681" y="946987"/>
              <a:chExt cx="1203280" cy="1693404"/>
            </a:xfrm>
          </p:grpSpPr>
          <p:sp>
            <p:nvSpPr>
              <p:cNvPr id="49" name="Google Shape;49;p2"/>
              <p:cNvSpPr/>
              <p:nvPr/>
            </p:nvSpPr>
            <p:spPr>
              <a:xfrm>
                <a:off x="13979681" y="946987"/>
                <a:ext cx="1203280" cy="1693404"/>
              </a:xfrm>
              <a:custGeom>
                <a:rect b="b" l="l" r="r" t="t"/>
                <a:pathLst>
                  <a:path extrusionOk="0" h="1693404" w="1203280">
                    <a:moveTo>
                      <a:pt x="1172456" y="1350357"/>
                    </a:moveTo>
                    <a:cubicBezTo>
                      <a:pt x="894111" y="461986"/>
                      <a:pt x="35130" y="-329436"/>
                      <a:pt x="96538" y="139540"/>
                    </a:cubicBezTo>
                    <a:cubicBezTo>
                      <a:pt x="76787" y="152514"/>
                      <a:pt x="38458" y="186791"/>
                      <a:pt x="25061" y="199533"/>
                    </a:cubicBezTo>
                    <a:cubicBezTo>
                      <a:pt x="21252" y="180324"/>
                      <a:pt x="19070" y="160865"/>
                      <a:pt x="20788" y="141507"/>
                    </a:cubicBezTo>
                    <a:cubicBezTo>
                      <a:pt x="22090" y="139730"/>
                      <a:pt x="21412" y="134738"/>
                      <a:pt x="19302" y="132913"/>
                    </a:cubicBezTo>
                    <a:cubicBezTo>
                      <a:pt x="-50005" y="104123"/>
                      <a:pt x="53715" y="521165"/>
                      <a:pt x="554334" y="1188398"/>
                    </a:cubicBezTo>
                    <a:cubicBezTo>
                      <a:pt x="694755" y="1371338"/>
                      <a:pt x="833226" y="1604019"/>
                      <a:pt x="978645" y="1689130"/>
                    </a:cubicBezTo>
                    <a:cubicBezTo>
                      <a:pt x="985623" y="1694931"/>
                      <a:pt x="1004933" y="1696494"/>
                      <a:pt x="999061" y="1683002"/>
                    </a:cubicBezTo>
                    <a:cubicBezTo>
                      <a:pt x="985896" y="1661118"/>
                      <a:pt x="971685" y="1667942"/>
                      <a:pt x="917261" y="1618438"/>
                    </a:cubicBezTo>
                    <a:cubicBezTo>
                      <a:pt x="920964" y="1616869"/>
                      <a:pt x="932310" y="1601505"/>
                      <a:pt x="1004375" y="1565547"/>
                    </a:cubicBezTo>
                    <a:cubicBezTo>
                      <a:pt x="1008939" y="1563746"/>
                      <a:pt x="1015061" y="1557179"/>
                      <a:pt x="1015958" y="1551960"/>
                    </a:cubicBezTo>
                    <a:cubicBezTo>
                      <a:pt x="1026764" y="1558457"/>
                      <a:pt x="1037230" y="1563734"/>
                      <a:pt x="1047269" y="1567544"/>
                    </a:cubicBezTo>
                    <a:cubicBezTo>
                      <a:pt x="1251915" y="1693742"/>
                      <a:pt x="1209365" y="1426416"/>
                      <a:pt x="1172456" y="1350357"/>
                    </a:cubicBezTo>
                    <a:close/>
                    <a:moveTo>
                      <a:pt x="444243" y="999443"/>
                    </a:moveTo>
                    <a:cubicBezTo>
                      <a:pt x="426537" y="973761"/>
                      <a:pt x="408701" y="948204"/>
                      <a:pt x="390936" y="922611"/>
                    </a:cubicBezTo>
                    <a:cubicBezTo>
                      <a:pt x="409509" y="910724"/>
                      <a:pt x="475904" y="878017"/>
                      <a:pt x="488688" y="870154"/>
                    </a:cubicBezTo>
                    <a:cubicBezTo>
                      <a:pt x="543321" y="958462"/>
                      <a:pt x="538358" y="944352"/>
                      <a:pt x="529075" y="947063"/>
                    </a:cubicBezTo>
                    <a:cubicBezTo>
                      <a:pt x="519630" y="953131"/>
                      <a:pt x="465669" y="978747"/>
                      <a:pt x="444243" y="999443"/>
                    </a:cubicBezTo>
                    <a:close/>
                    <a:moveTo>
                      <a:pt x="248091" y="699214"/>
                    </a:moveTo>
                    <a:cubicBezTo>
                      <a:pt x="159307" y="539916"/>
                      <a:pt x="177660" y="574769"/>
                      <a:pt x="187289" y="567054"/>
                    </a:cubicBezTo>
                    <a:cubicBezTo>
                      <a:pt x="212840" y="552505"/>
                      <a:pt x="272792" y="525004"/>
                      <a:pt x="275561" y="523417"/>
                    </a:cubicBezTo>
                    <a:cubicBezTo>
                      <a:pt x="298806" y="560707"/>
                      <a:pt x="322497" y="597753"/>
                      <a:pt x="345896" y="634965"/>
                    </a:cubicBezTo>
                    <a:cubicBezTo>
                      <a:pt x="325142" y="645205"/>
                      <a:pt x="251900" y="677722"/>
                      <a:pt x="248091" y="699214"/>
                    </a:cubicBezTo>
                    <a:close/>
                    <a:moveTo>
                      <a:pt x="140228" y="282005"/>
                    </a:moveTo>
                    <a:cubicBezTo>
                      <a:pt x="148056" y="297220"/>
                      <a:pt x="165316" y="340328"/>
                      <a:pt x="193714" y="389065"/>
                    </a:cubicBezTo>
                    <a:cubicBezTo>
                      <a:pt x="181191" y="396916"/>
                      <a:pt x="145310" y="416256"/>
                      <a:pt x="128537" y="425760"/>
                    </a:cubicBezTo>
                    <a:cubicBezTo>
                      <a:pt x="108347" y="437504"/>
                      <a:pt x="126362" y="453605"/>
                      <a:pt x="135087" y="444613"/>
                    </a:cubicBezTo>
                    <a:cubicBezTo>
                      <a:pt x="134986" y="445207"/>
                      <a:pt x="197315" y="410996"/>
                      <a:pt x="204186" y="406331"/>
                    </a:cubicBezTo>
                    <a:cubicBezTo>
                      <a:pt x="239360" y="462402"/>
                      <a:pt x="227859" y="446265"/>
                      <a:pt x="264619" y="505825"/>
                    </a:cubicBezTo>
                    <a:cubicBezTo>
                      <a:pt x="170766" y="555251"/>
                      <a:pt x="173928" y="551292"/>
                      <a:pt x="172258" y="557640"/>
                    </a:cubicBezTo>
                    <a:cubicBezTo>
                      <a:pt x="134808" y="484280"/>
                      <a:pt x="99955" y="409618"/>
                      <a:pt x="69400" y="333226"/>
                    </a:cubicBezTo>
                    <a:cubicBezTo>
                      <a:pt x="91593" y="332204"/>
                      <a:pt x="47676" y="333250"/>
                      <a:pt x="140228" y="282005"/>
                    </a:cubicBezTo>
                    <a:close/>
                    <a:moveTo>
                      <a:pt x="420332" y="758250"/>
                    </a:moveTo>
                    <a:cubicBezTo>
                      <a:pt x="434110" y="782464"/>
                      <a:pt x="421616" y="761555"/>
                      <a:pt x="478079" y="852977"/>
                    </a:cubicBezTo>
                    <a:cubicBezTo>
                      <a:pt x="443025" y="872502"/>
                      <a:pt x="391079" y="899158"/>
                      <a:pt x="380553" y="907580"/>
                    </a:cubicBezTo>
                    <a:cubicBezTo>
                      <a:pt x="314188" y="811623"/>
                      <a:pt x="320215" y="818487"/>
                      <a:pt x="320637" y="817103"/>
                    </a:cubicBezTo>
                    <a:cubicBezTo>
                      <a:pt x="351364" y="789115"/>
                      <a:pt x="413260" y="774607"/>
                      <a:pt x="420332" y="758250"/>
                    </a:cubicBezTo>
                    <a:close/>
                    <a:moveTo>
                      <a:pt x="29602" y="219854"/>
                    </a:moveTo>
                    <a:cubicBezTo>
                      <a:pt x="68627" y="183385"/>
                      <a:pt x="86416" y="173132"/>
                      <a:pt x="99949" y="161453"/>
                    </a:cubicBezTo>
                    <a:cubicBezTo>
                      <a:pt x="107551" y="203783"/>
                      <a:pt x="122933" y="247521"/>
                      <a:pt x="130820" y="264002"/>
                    </a:cubicBezTo>
                    <a:cubicBezTo>
                      <a:pt x="115854" y="272460"/>
                      <a:pt x="70773" y="298849"/>
                      <a:pt x="61560" y="313404"/>
                    </a:cubicBezTo>
                    <a:cubicBezTo>
                      <a:pt x="41168" y="260906"/>
                      <a:pt x="35789" y="244627"/>
                      <a:pt x="29602" y="219854"/>
                    </a:cubicBezTo>
                    <a:close/>
                    <a:moveTo>
                      <a:pt x="264815" y="702952"/>
                    </a:moveTo>
                    <a:cubicBezTo>
                      <a:pt x="291686" y="680391"/>
                      <a:pt x="324708" y="666762"/>
                      <a:pt x="356589" y="652005"/>
                    </a:cubicBezTo>
                    <a:cubicBezTo>
                      <a:pt x="376606" y="684058"/>
                      <a:pt x="396273" y="716307"/>
                      <a:pt x="415096" y="749014"/>
                    </a:cubicBezTo>
                    <a:cubicBezTo>
                      <a:pt x="402425" y="746232"/>
                      <a:pt x="325510" y="784342"/>
                      <a:pt x="309938" y="802529"/>
                    </a:cubicBezTo>
                    <a:cubicBezTo>
                      <a:pt x="228400" y="676373"/>
                      <a:pt x="259948" y="720164"/>
                      <a:pt x="264815" y="702952"/>
                    </a:cubicBezTo>
                    <a:close/>
                    <a:moveTo>
                      <a:pt x="454668" y="1014640"/>
                    </a:moveTo>
                    <a:cubicBezTo>
                      <a:pt x="505806" y="978058"/>
                      <a:pt x="534869" y="971015"/>
                      <a:pt x="544076" y="958944"/>
                    </a:cubicBezTo>
                    <a:cubicBezTo>
                      <a:pt x="563541" y="989838"/>
                      <a:pt x="584331" y="1022438"/>
                      <a:pt x="606078" y="1055882"/>
                    </a:cubicBezTo>
                    <a:cubicBezTo>
                      <a:pt x="596973" y="1057421"/>
                      <a:pt x="532028" y="1093528"/>
                      <a:pt x="520367" y="1108256"/>
                    </a:cubicBezTo>
                    <a:cubicBezTo>
                      <a:pt x="488463" y="1064322"/>
                      <a:pt x="475559" y="1045124"/>
                      <a:pt x="454668" y="1014640"/>
                    </a:cubicBezTo>
                    <a:close/>
                    <a:moveTo>
                      <a:pt x="533205" y="1125884"/>
                    </a:moveTo>
                    <a:cubicBezTo>
                      <a:pt x="557972" y="1096577"/>
                      <a:pt x="585793" y="1092975"/>
                      <a:pt x="615505" y="1070324"/>
                    </a:cubicBezTo>
                    <a:cubicBezTo>
                      <a:pt x="684122" y="1175227"/>
                      <a:pt x="684877" y="1161961"/>
                      <a:pt x="661311" y="1170995"/>
                    </a:cubicBezTo>
                    <a:cubicBezTo>
                      <a:pt x="643593" y="1179797"/>
                      <a:pt x="599029" y="1199506"/>
                      <a:pt x="592141" y="1205123"/>
                    </a:cubicBezTo>
                    <a:cubicBezTo>
                      <a:pt x="572397" y="1178775"/>
                      <a:pt x="552676" y="1152422"/>
                      <a:pt x="533205" y="1125884"/>
                    </a:cubicBezTo>
                    <a:close/>
                    <a:moveTo>
                      <a:pt x="603184" y="1219874"/>
                    </a:moveTo>
                    <a:cubicBezTo>
                      <a:pt x="610322" y="1216296"/>
                      <a:pt x="688259" y="1180089"/>
                      <a:pt x="688948" y="1179857"/>
                    </a:cubicBezTo>
                    <a:cubicBezTo>
                      <a:pt x="759717" y="1282531"/>
                      <a:pt x="756312" y="1263815"/>
                      <a:pt x="737007" y="1273877"/>
                    </a:cubicBezTo>
                    <a:cubicBezTo>
                      <a:pt x="729073" y="1280183"/>
                      <a:pt x="685501" y="1296575"/>
                      <a:pt x="669876" y="1310970"/>
                    </a:cubicBezTo>
                    <a:cubicBezTo>
                      <a:pt x="642411" y="1272320"/>
                      <a:pt x="646446" y="1277615"/>
                      <a:pt x="603184" y="1219874"/>
                    </a:cubicBezTo>
                    <a:close/>
                    <a:moveTo>
                      <a:pt x="680170" y="1325448"/>
                    </a:moveTo>
                    <a:cubicBezTo>
                      <a:pt x="706594" y="1309686"/>
                      <a:pt x="735587" y="1298031"/>
                      <a:pt x="762493" y="1283042"/>
                    </a:cubicBezTo>
                    <a:cubicBezTo>
                      <a:pt x="785417" y="1314025"/>
                      <a:pt x="808454" y="1343939"/>
                      <a:pt x="831295" y="1372069"/>
                    </a:cubicBezTo>
                    <a:cubicBezTo>
                      <a:pt x="830700" y="1372426"/>
                      <a:pt x="756971" y="1417394"/>
                      <a:pt x="756716" y="1431118"/>
                    </a:cubicBezTo>
                    <a:cubicBezTo>
                      <a:pt x="730677" y="1396289"/>
                      <a:pt x="705376" y="1360895"/>
                      <a:pt x="680170" y="1325448"/>
                    </a:cubicBezTo>
                    <a:close/>
                    <a:moveTo>
                      <a:pt x="764525" y="1441447"/>
                    </a:moveTo>
                    <a:cubicBezTo>
                      <a:pt x="770546" y="1442933"/>
                      <a:pt x="778243" y="1439747"/>
                      <a:pt x="776787" y="1432508"/>
                    </a:cubicBezTo>
                    <a:cubicBezTo>
                      <a:pt x="797625" y="1415243"/>
                      <a:pt x="822052" y="1403029"/>
                      <a:pt x="844174" y="1387766"/>
                    </a:cubicBezTo>
                    <a:cubicBezTo>
                      <a:pt x="869511" y="1418303"/>
                      <a:pt x="894527" y="1446404"/>
                      <a:pt x="918788" y="1471070"/>
                    </a:cubicBezTo>
                    <a:cubicBezTo>
                      <a:pt x="913160" y="1473851"/>
                      <a:pt x="837755" y="1518980"/>
                      <a:pt x="833529" y="1528401"/>
                    </a:cubicBezTo>
                    <a:cubicBezTo>
                      <a:pt x="813910" y="1505102"/>
                      <a:pt x="793946" y="1480443"/>
                      <a:pt x="764525" y="1441447"/>
                    </a:cubicBezTo>
                    <a:close/>
                    <a:moveTo>
                      <a:pt x="906878" y="1608679"/>
                    </a:moveTo>
                    <a:cubicBezTo>
                      <a:pt x="884477" y="1587187"/>
                      <a:pt x="863627" y="1563806"/>
                      <a:pt x="843496" y="1540151"/>
                    </a:cubicBezTo>
                    <a:cubicBezTo>
                      <a:pt x="844091" y="1539972"/>
                      <a:pt x="931186" y="1486053"/>
                      <a:pt x="932524" y="1484722"/>
                    </a:cubicBezTo>
                    <a:cubicBezTo>
                      <a:pt x="957962" y="1509465"/>
                      <a:pt x="982443" y="1530070"/>
                      <a:pt x="1005474" y="1545322"/>
                    </a:cubicBezTo>
                    <a:cubicBezTo>
                      <a:pt x="992428" y="1546409"/>
                      <a:pt x="911989" y="1591817"/>
                      <a:pt x="906878" y="1608679"/>
                    </a:cubicBezTo>
                    <a:close/>
                  </a:path>
                </a:pathLst>
              </a:custGeom>
              <a:solidFill>
                <a:srgbClr val="4F5CAE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14155481" y="1498701"/>
                <a:ext cx="724" cy="439"/>
              </a:xfrm>
              <a:custGeom>
                <a:rect b="b" l="l" r="r" t="t"/>
                <a:pathLst>
                  <a:path extrusionOk="0" h="439" w="724">
                    <a:moveTo>
                      <a:pt x="725" y="0"/>
                    </a:moveTo>
                    <a:cubicBezTo>
                      <a:pt x="576" y="89"/>
                      <a:pt x="368" y="214"/>
                      <a:pt x="0" y="440"/>
                    </a:cubicBezTo>
                    <a:cubicBezTo>
                      <a:pt x="238" y="291"/>
                      <a:pt x="487" y="149"/>
                      <a:pt x="725" y="0"/>
                    </a:cubicBezTo>
                    <a:close/>
                  </a:path>
                </a:pathLst>
              </a:custGeom>
              <a:solidFill>
                <a:srgbClr val="4F5CAE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" name="Google Shape;51;p2"/>
            <p:cNvGrpSpPr/>
            <p:nvPr/>
          </p:nvGrpSpPr>
          <p:grpSpPr>
            <a:xfrm>
              <a:off x="12182194" y="669156"/>
              <a:ext cx="3162221" cy="2706725"/>
              <a:chOff x="12182194" y="669156"/>
              <a:chExt cx="3162221" cy="2706725"/>
            </a:xfrm>
          </p:grpSpPr>
          <p:sp>
            <p:nvSpPr>
              <p:cNvPr id="52" name="Google Shape;52;p2"/>
              <p:cNvSpPr/>
              <p:nvPr/>
            </p:nvSpPr>
            <p:spPr>
              <a:xfrm>
                <a:off x="12182194" y="2917221"/>
                <a:ext cx="510408" cy="458660"/>
              </a:xfrm>
              <a:custGeom>
                <a:rect b="b" l="l" r="r" t="t"/>
                <a:pathLst>
                  <a:path extrusionOk="0" h="458660" w="510408">
                    <a:moveTo>
                      <a:pt x="501421" y="319693"/>
                    </a:moveTo>
                    <a:cubicBezTo>
                      <a:pt x="427115" y="296026"/>
                      <a:pt x="313024" y="64736"/>
                      <a:pt x="317583" y="7381"/>
                    </a:cubicBezTo>
                    <a:cubicBezTo>
                      <a:pt x="319283" y="3827"/>
                      <a:pt x="315003" y="-898"/>
                      <a:pt x="308234" y="148"/>
                    </a:cubicBezTo>
                    <a:cubicBezTo>
                      <a:pt x="280115" y="-4120"/>
                      <a:pt x="208080" y="143903"/>
                      <a:pt x="63957" y="288163"/>
                    </a:cubicBezTo>
                    <a:cubicBezTo>
                      <a:pt x="57282" y="287153"/>
                      <a:pt x="10507" y="331027"/>
                      <a:pt x="7737" y="336442"/>
                    </a:cubicBezTo>
                    <a:cubicBezTo>
                      <a:pt x="-15936" y="332852"/>
                      <a:pt x="18453" y="444423"/>
                      <a:pt x="60337" y="457178"/>
                    </a:cubicBezTo>
                    <a:cubicBezTo>
                      <a:pt x="97484" y="465677"/>
                      <a:pt x="62619" y="437196"/>
                      <a:pt x="300014" y="383318"/>
                    </a:cubicBezTo>
                    <a:cubicBezTo>
                      <a:pt x="362456" y="369963"/>
                      <a:pt x="424197" y="352026"/>
                      <a:pt x="487655" y="344371"/>
                    </a:cubicBezTo>
                    <a:cubicBezTo>
                      <a:pt x="516047" y="347942"/>
                      <a:pt x="514437" y="322552"/>
                      <a:pt x="501421" y="319693"/>
                    </a:cubicBezTo>
                    <a:close/>
                    <a:moveTo>
                      <a:pt x="187189" y="190333"/>
                    </a:moveTo>
                    <a:cubicBezTo>
                      <a:pt x="187076" y="190601"/>
                      <a:pt x="187189" y="192241"/>
                      <a:pt x="187230" y="192550"/>
                    </a:cubicBezTo>
                    <a:cubicBezTo>
                      <a:pt x="181097" y="197400"/>
                      <a:pt x="179438" y="200217"/>
                      <a:pt x="187189" y="190333"/>
                    </a:cubicBezTo>
                    <a:close/>
                    <a:moveTo>
                      <a:pt x="243093" y="376614"/>
                    </a:moveTo>
                    <a:cubicBezTo>
                      <a:pt x="243087" y="376293"/>
                      <a:pt x="243402" y="376013"/>
                      <a:pt x="243664" y="376055"/>
                    </a:cubicBezTo>
                    <a:cubicBezTo>
                      <a:pt x="244389" y="376222"/>
                      <a:pt x="243141" y="377702"/>
                      <a:pt x="243093" y="376614"/>
                    </a:cubicBezTo>
                    <a:close/>
                  </a:path>
                </a:pathLst>
              </a:custGeom>
              <a:solidFill>
                <a:srgbClr val="FFD66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12664536" y="2469997"/>
                <a:ext cx="510598" cy="721404"/>
              </a:xfrm>
              <a:custGeom>
                <a:rect b="b" l="l" r="r" t="t"/>
                <a:pathLst>
                  <a:path extrusionOk="0" h="721404" w="510598">
                    <a:moveTo>
                      <a:pt x="205965" y="0"/>
                    </a:moveTo>
                    <a:cubicBezTo>
                      <a:pt x="138852" y="91696"/>
                      <a:pt x="71981" y="183594"/>
                      <a:pt x="0" y="271534"/>
                    </a:cubicBezTo>
                    <a:cubicBezTo>
                      <a:pt x="40867" y="376834"/>
                      <a:pt x="214702" y="725913"/>
                      <a:pt x="234161" y="721360"/>
                    </a:cubicBezTo>
                    <a:cubicBezTo>
                      <a:pt x="326660" y="700498"/>
                      <a:pt x="418742" y="678121"/>
                      <a:pt x="510598" y="654746"/>
                    </a:cubicBezTo>
                    <a:cubicBezTo>
                      <a:pt x="455645" y="553415"/>
                      <a:pt x="398344" y="452697"/>
                      <a:pt x="356288" y="345138"/>
                    </a:cubicBezTo>
                    <a:cubicBezTo>
                      <a:pt x="305346" y="230845"/>
                      <a:pt x="235831" y="122239"/>
                      <a:pt x="205965" y="0"/>
                    </a:cubicBezTo>
                    <a:close/>
                  </a:path>
                </a:pathLst>
              </a:custGeom>
              <a:solidFill>
                <a:srgbClr val="FFD66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13137578" y="1780446"/>
                <a:ext cx="777834" cy="1230716"/>
              </a:xfrm>
              <a:custGeom>
                <a:rect b="b" l="l" r="r" t="t"/>
                <a:pathLst>
                  <a:path extrusionOk="0" h="1230716" w="777834">
                    <a:moveTo>
                      <a:pt x="277846" y="0"/>
                    </a:moveTo>
                    <a:cubicBezTo>
                      <a:pt x="186108" y="115963"/>
                      <a:pt x="92546" y="230411"/>
                      <a:pt x="0" y="345655"/>
                    </a:cubicBezTo>
                    <a:cubicBezTo>
                      <a:pt x="116177" y="662032"/>
                      <a:pt x="251801" y="956811"/>
                      <a:pt x="459817" y="1230717"/>
                    </a:cubicBezTo>
                    <a:cubicBezTo>
                      <a:pt x="565873" y="1201035"/>
                      <a:pt x="671786" y="1170907"/>
                      <a:pt x="777835" y="1140952"/>
                    </a:cubicBezTo>
                    <a:cubicBezTo>
                      <a:pt x="529421" y="805472"/>
                      <a:pt x="362005" y="393328"/>
                      <a:pt x="277846" y="0"/>
                    </a:cubicBezTo>
                    <a:close/>
                  </a:path>
                </a:pathLst>
              </a:custGeom>
              <a:solidFill>
                <a:srgbClr val="FFD66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3631870" y="1228457"/>
                <a:ext cx="983012" cy="1593134"/>
              </a:xfrm>
              <a:custGeom>
                <a:rect b="b" l="l" r="r" t="t"/>
                <a:pathLst>
                  <a:path extrusionOk="0" h="1593134" w="983012">
                    <a:moveTo>
                      <a:pt x="231792" y="0"/>
                    </a:moveTo>
                    <a:cubicBezTo>
                      <a:pt x="92210" y="156117"/>
                      <a:pt x="114052" y="144373"/>
                      <a:pt x="107520" y="124540"/>
                    </a:cubicBezTo>
                    <a:cubicBezTo>
                      <a:pt x="109874" y="149360"/>
                      <a:pt x="123175" y="118590"/>
                      <a:pt x="56" y="270315"/>
                    </a:cubicBezTo>
                    <a:cubicBezTo>
                      <a:pt x="-3248" y="292080"/>
                      <a:pt x="138498" y="979004"/>
                      <a:pt x="612669" y="1555914"/>
                    </a:cubicBezTo>
                    <a:cubicBezTo>
                      <a:pt x="653476" y="1604341"/>
                      <a:pt x="632205" y="1597578"/>
                      <a:pt x="703853" y="1579926"/>
                    </a:cubicBezTo>
                    <a:cubicBezTo>
                      <a:pt x="739859" y="1571313"/>
                      <a:pt x="885445" y="1535724"/>
                      <a:pt x="983013" y="1510601"/>
                    </a:cubicBezTo>
                    <a:cubicBezTo>
                      <a:pt x="541044" y="984918"/>
                      <a:pt x="250616" y="201478"/>
                      <a:pt x="231792" y="0"/>
                    </a:cubicBezTo>
                    <a:close/>
                  </a:path>
                </a:pathLst>
              </a:custGeom>
              <a:solidFill>
                <a:srgbClr val="FFD66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14317297" y="669156"/>
                <a:ext cx="404322" cy="620334"/>
              </a:xfrm>
              <a:custGeom>
                <a:rect b="b" l="l" r="r" t="t"/>
                <a:pathLst>
                  <a:path extrusionOk="0" h="620334" w="404322">
                    <a:moveTo>
                      <a:pt x="180114" y="619752"/>
                    </a:moveTo>
                    <a:cubicBezTo>
                      <a:pt x="245587" y="630480"/>
                      <a:pt x="280029" y="489964"/>
                      <a:pt x="308713" y="444622"/>
                    </a:cubicBezTo>
                    <a:cubicBezTo>
                      <a:pt x="361663" y="327232"/>
                      <a:pt x="396397" y="199780"/>
                      <a:pt x="403452" y="70979"/>
                    </a:cubicBezTo>
                    <a:cubicBezTo>
                      <a:pt x="410976" y="8459"/>
                      <a:pt x="368516" y="16620"/>
                      <a:pt x="323375" y="16970"/>
                    </a:cubicBezTo>
                    <a:cubicBezTo>
                      <a:pt x="285961" y="17327"/>
                      <a:pt x="213855" y="-20177"/>
                      <a:pt x="187216" y="15205"/>
                    </a:cubicBezTo>
                    <a:cubicBezTo>
                      <a:pt x="166521" y="48601"/>
                      <a:pt x="137873" y="309491"/>
                      <a:pt x="6285" y="500716"/>
                    </a:cubicBezTo>
                    <a:cubicBezTo>
                      <a:pt x="-35159" y="560739"/>
                      <a:pt x="140447" y="598855"/>
                      <a:pt x="180114" y="619752"/>
                    </a:cubicBezTo>
                    <a:close/>
                    <a:moveTo>
                      <a:pt x="130355" y="528805"/>
                    </a:moveTo>
                    <a:cubicBezTo>
                      <a:pt x="137136" y="534350"/>
                      <a:pt x="144120" y="537268"/>
                      <a:pt x="129030" y="531622"/>
                    </a:cubicBezTo>
                    <a:cubicBezTo>
                      <a:pt x="129487" y="530683"/>
                      <a:pt x="129897" y="529738"/>
                      <a:pt x="130355" y="528805"/>
                    </a:cubicBezTo>
                    <a:close/>
                  </a:path>
                </a:pathLst>
              </a:custGeom>
              <a:solidFill>
                <a:srgbClr val="FFD66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14891138" y="1786346"/>
                <a:ext cx="352810" cy="208973"/>
              </a:xfrm>
              <a:custGeom>
                <a:rect b="b" l="l" r="r" t="t"/>
                <a:pathLst>
                  <a:path extrusionOk="0" h="208973" w="352810">
                    <a:moveTo>
                      <a:pt x="333648" y="16489"/>
                    </a:moveTo>
                    <a:cubicBezTo>
                      <a:pt x="334070" y="-8622"/>
                      <a:pt x="298587" y="2611"/>
                      <a:pt x="280085" y="1904"/>
                    </a:cubicBezTo>
                    <a:cubicBezTo>
                      <a:pt x="187004" y="4983"/>
                      <a:pt x="95647" y="26736"/>
                      <a:pt x="9716" y="61541"/>
                    </a:cubicBezTo>
                    <a:cubicBezTo>
                      <a:pt x="-5024" y="68352"/>
                      <a:pt x="40" y="82777"/>
                      <a:pt x="5247" y="94468"/>
                    </a:cubicBezTo>
                    <a:cubicBezTo>
                      <a:pt x="20379" y="133582"/>
                      <a:pt x="35606" y="225563"/>
                      <a:pt x="73103" y="206372"/>
                    </a:cubicBezTo>
                    <a:cubicBezTo>
                      <a:pt x="363847" y="121118"/>
                      <a:pt x="378616" y="233736"/>
                      <a:pt x="333648" y="16489"/>
                    </a:cubicBezTo>
                    <a:close/>
                    <a:moveTo>
                      <a:pt x="64563" y="183852"/>
                    </a:moveTo>
                    <a:cubicBezTo>
                      <a:pt x="51487" y="165409"/>
                      <a:pt x="56123" y="167585"/>
                      <a:pt x="57918" y="163478"/>
                    </a:cubicBezTo>
                    <a:cubicBezTo>
                      <a:pt x="66435" y="160316"/>
                      <a:pt x="64105" y="153540"/>
                      <a:pt x="65656" y="159198"/>
                    </a:cubicBezTo>
                    <a:cubicBezTo>
                      <a:pt x="53959" y="164470"/>
                      <a:pt x="57615" y="181421"/>
                      <a:pt x="69520" y="182223"/>
                    </a:cubicBezTo>
                    <a:cubicBezTo>
                      <a:pt x="67849" y="182764"/>
                      <a:pt x="66179" y="183305"/>
                      <a:pt x="64563" y="183852"/>
                    </a:cubicBezTo>
                    <a:close/>
                    <a:moveTo>
                      <a:pt x="327877" y="134789"/>
                    </a:moveTo>
                    <a:cubicBezTo>
                      <a:pt x="324049" y="136577"/>
                      <a:pt x="325701" y="136185"/>
                      <a:pt x="325761" y="132352"/>
                    </a:cubicBezTo>
                    <a:cubicBezTo>
                      <a:pt x="325921" y="123496"/>
                      <a:pt x="320851" y="125630"/>
                      <a:pt x="327633" y="126658"/>
                    </a:cubicBezTo>
                    <a:cubicBezTo>
                      <a:pt x="329262" y="126907"/>
                      <a:pt x="328156" y="125570"/>
                      <a:pt x="329796" y="133338"/>
                    </a:cubicBezTo>
                    <a:cubicBezTo>
                      <a:pt x="329689" y="133968"/>
                      <a:pt x="330391" y="133612"/>
                      <a:pt x="327877" y="134789"/>
                    </a:cubicBezTo>
                    <a:close/>
                  </a:path>
                </a:pathLst>
              </a:custGeom>
              <a:solidFill>
                <a:srgbClr val="FFD66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14622830" y="1721643"/>
                <a:ext cx="91159" cy="88046"/>
              </a:xfrm>
              <a:custGeom>
                <a:rect b="b" l="l" r="r" t="t"/>
                <a:pathLst>
                  <a:path extrusionOk="0" h="88046" w="91159">
                    <a:moveTo>
                      <a:pt x="30965" y="84735"/>
                    </a:moveTo>
                    <a:cubicBezTo>
                      <a:pt x="56338" y="96146"/>
                      <a:pt x="91862" y="76675"/>
                      <a:pt x="91149" y="47665"/>
                    </a:cubicBezTo>
                    <a:cubicBezTo>
                      <a:pt x="90929" y="18887"/>
                      <a:pt x="61467" y="-7544"/>
                      <a:pt x="32736" y="1978"/>
                    </a:cubicBezTo>
                    <a:cubicBezTo>
                      <a:pt x="2514" y="-3110"/>
                      <a:pt x="-21783" y="69816"/>
                      <a:pt x="30965" y="84735"/>
                    </a:cubicBezTo>
                    <a:close/>
                  </a:path>
                </a:pathLst>
              </a:custGeom>
              <a:solidFill>
                <a:srgbClr val="FFD66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15243453" y="2434989"/>
                <a:ext cx="100962" cy="97907"/>
              </a:xfrm>
              <a:custGeom>
                <a:rect b="b" l="l" r="r" t="t"/>
                <a:pathLst>
                  <a:path extrusionOk="0" h="97907" w="100962">
                    <a:moveTo>
                      <a:pt x="42046" y="197"/>
                    </a:moveTo>
                    <a:cubicBezTo>
                      <a:pt x="-14453" y="3507"/>
                      <a:pt x="-11767" y="80249"/>
                      <a:pt x="36667" y="95643"/>
                    </a:cubicBezTo>
                    <a:cubicBezTo>
                      <a:pt x="59722" y="103732"/>
                      <a:pt x="83703" y="89052"/>
                      <a:pt x="95091" y="69105"/>
                    </a:cubicBezTo>
                    <a:cubicBezTo>
                      <a:pt x="116250" y="35875"/>
                      <a:pt x="75959" y="-3108"/>
                      <a:pt x="42046" y="197"/>
                    </a:cubicBezTo>
                    <a:close/>
                  </a:path>
                </a:pathLst>
              </a:custGeom>
              <a:solidFill>
                <a:srgbClr val="FFD66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" name="Google Shape;60;p2"/>
            <p:cNvGrpSpPr/>
            <p:nvPr/>
          </p:nvGrpSpPr>
          <p:grpSpPr>
            <a:xfrm>
              <a:off x="12227446" y="1559407"/>
              <a:ext cx="2052055" cy="1788237"/>
              <a:chOff x="12227446" y="1559407"/>
              <a:chExt cx="2052055" cy="1788237"/>
            </a:xfrm>
          </p:grpSpPr>
          <p:sp>
            <p:nvSpPr>
              <p:cNvPr id="61" name="Google Shape;61;p2"/>
              <p:cNvSpPr/>
              <p:nvPr/>
            </p:nvSpPr>
            <p:spPr>
              <a:xfrm>
                <a:off x="13678561" y="1559407"/>
                <a:ext cx="572778" cy="1111258"/>
              </a:xfrm>
              <a:custGeom>
                <a:rect b="b" l="l" r="r" t="t"/>
                <a:pathLst>
                  <a:path extrusionOk="0" h="1111258" w="572778">
                    <a:moveTo>
                      <a:pt x="17217" y="20821"/>
                    </a:moveTo>
                    <a:cubicBezTo>
                      <a:pt x="16433" y="17100"/>
                      <a:pt x="15392" y="10913"/>
                      <a:pt x="15369" y="6319"/>
                    </a:cubicBezTo>
                    <a:cubicBezTo>
                      <a:pt x="14566" y="-1045"/>
                      <a:pt x="-304" y="-5497"/>
                      <a:pt x="5" y="13528"/>
                    </a:cubicBezTo>
                    <a:cubicBezTo>
                      <a:pt x="39422" y="314060"/>
                      <a:pt x="552957" y="1122195"/>
                      <a:pt x="571857" y="1111146"/>
                    </a:cubicBezTo>
                    <a:cubicBezTo>
                      <a:pt x="595102" y="1078184"/>
                      <a:pt x="172473" y="557345"/>
                      <a:pt x="17217" y="20821"/>
                    </a:cubicBezTo>
                    <a:close/>
                  </a:path>
                </a:pathLst>
              </a:custGeom>
              <a:solidFill>
                <a:srgbClr val="F0675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14255644" y="2688721"/>
                <a:ext cx="23857" cy="23164"/>
              </a:xfrm>
              <a:custGeom>
                <a:rect b="b" l="l" r="r" t="t"/>
                <a:pathLst>
                  <a:path extrusionOk="0" h="23164" w="23857">
                    <a:moveTo>
                      <a:pt x="9336" y="67"/>
                    </a:moveTo>
                    <a:cubicBezTo>
                      <a:pt x="765" y="-1009"/>
                      <a:pt x="-3918" y="11199"/>
                      <a:pt x="4225" y="15359"/>
                    </a:cubicBezTo>
                    <a:cubicBezTo>
                      <a:pt x="32831" y="39139"/>
                      <a:pt x="26257" y="1089"/>
                      <a:pt x="9336" y="67"/>
                    </a:cubicBezTo>
                    <a:close/>
                  </a:path>
                </a:pathLst>
              </a:custGeom>
              <a:solidFill>
                <a:srgbClr val="F0675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13193452" y="2175812"/>
                <a:ext cx="418574" cy="774361"/>
              </a:xfrm>
              <a:custGeom>
                <a:rect b="b" l="l" r="r" t="t"/>
                <a:pathLst>
                  <a:path extrusionOk="0" h="774361" w="418574">
                    <a:moveTo>
                      <a:pt x="376479" y="701486"/>
                    </a:moveTo>
                    <a:cubicBezTo>
                      <a:pt x="203672" y="455146"/>
                      <a:pt x="6539" y="52202"/>
                      <a:pt x="16251" y="9778"/>
                    </a:cubicBezTo>
                    <a:cubicBezTo>
                      <a:pt x="18806" y="351"/>
                      <a:pt x="5023" y="-4035"/>
                      <a:pt x="1345" y="4773"/>
                    </a:cubicBezTo>
                    <a:cubicBezTo>
                      <a:pt x="-25912" y="77949"/>
                      <a:pt x="369751" y="785265"/>
                      <a:pt x="416883" y="774234"/>
                    </a:cubicBezTo>
                    <a:cubicBezTo>
                      <a:pt x="423771" y="761348"/>
                      <a:pt x="409495" y="750406"/>
                      <a:pt x="376479" y="701486"/>
                    </a:cubicBezTo>
                    <a:close/>
                  </a:path>
                </a:pathLst>
              </a:custGeom>
              <a:solidFill>
                <a:srgbClr val="F0675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12703663" y="2751273"/>
                <a:ext cx="210882" cy="401255"/>
              </a:xfrm>
              <a:custGeom>
                <a:rect b="b" l="l" r="r" t="t"/>
                <a:pathLst>
                  <a:path extrusionOk="0" h="401255" w="210882">
                    <a:moveTo>
                      <a:pt x="20207" y="21431"/>
                    </a:moveTo>
                    <a:cubicBezTo>
                      <a:pt x="16623" y="13912"/>
                      <a:pt x="17681" y="-2266"/>
                      <a:pt x="5592" y="266"/>
                    </a:cubicBezTo>
                    <a:cubicBezTo>
                      <a:pt x="-6711" y="5693"/>
                      <a:pt x="4915" y="24605"/>
                      <a:pt x="6341" y="34495"/>
                    </a:cubicBezTo>
                    <a:cubicBezTo>
                      <a:pt x="34994" y="107017"/>
                      <a:pt x="180247" y="406990"/>
                      <a:pt x="209198" y="401172"/>
                    </a:cubicBezTo>
                    <a:cubicBezTo>
                      <a:pt x="223961" y="378539"/>
                      <a:pt x="140063" y="299366"/>
                      <a:pt x="20207" y="21431"/>
                    </a:cubicBezTo>
                    <a:close/>
                  </a:path>
                </a:pathLst>
              </a:custGeom>
              <a:solidFill>
                <a:srgbClr val="F0675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12832413" y="2940610"/>
                <a:ext cx="19554" cy="26501"/>
              </a:xfrm>
              <a:custGeom>
                <a:rect b="b" l="l" r="r" t="t"/>
                <a:pathLst>
                  <a:path extrusionOk="0" h="26501" w="19554">
                    <a:moveTo>
                      <a:pt x="13614" y="26428"/>
                    </a:moveTo>
                    <a:cubicBezTo>
                      <a:pt x="26820" y="28431"/>
                      <a:pt x="15789" y="-11111"/>
                      <a:pt x="2125" y="3082"/>
                    </a:cubicBezTo>
                    <a:cubicBezTo>
                      <a:pt x="-4270" y="11385"/>
                      <a:pt x="5002" y="23861"/>
                      <a:pt x="13614" y="26428"/>
                    </a:cubicBezTo>
                    <a:close/>
                  </a:path>
                </a:pathLst>
              </a:custGeom>
              <a:solidFill>
                <a:srgbClr val="F0675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12235420" y="3180054"/>
                <a:ext cx="105378" cy="144800"/>
              </a:xfrm>
              <a:custGeom>
                <a:rect b="b" l="l" r="r" t="t"/>
                <a:pathLst>
                  <a:path extrusionOk="0" h="144800" w="105378">
                    <a:moveTo>
                      <a:pt x="104132" y="59511"/>
                    </a:moveTo>
                    <a:cubicBezTo>
                      <a:pt x="99746" y="53258"/>
                      <a:pt x="97238" y="55856"/>
                      <a:pt x="57292" y="76206"/>
                    </a:cubicBezTo>
                    <a:cubicBezTo>
                      <a:pt x="27111" y="16314"/>
                      <a:pt x="43253" y="-328"/>
                      <a:pt x="27735" y="5"/>
                    </a:cubicBezTo>
                    <a:cubicBezTo>
                      <a:pt x="8627" y="5556"/>
                      <a:pt x="21084" y="48046"/>
                      <a:pt x="39265" y="85395"/>
                    </a:cubicBezTo>
                    <a:cubicBezTo>
                      <a:pt x="30029" y="90132"/>
                      <a:pt x="20805" y="94875"/>
                      <a:pt x="11551" y="99564"/>
                    </a:cubicBezTo>
                    <a:cubicBezTo>
                      <a:pt x="1934" y="104432"/>
                      <a:pt x="-5537" y="117567"/>
                      <a:pt x="5459" y="118940"/>
                    </a:cubicBezTo>
                    <a:cubicBezTo>
                      <a:pt x="14766" y="121151"/>
                      <a:pt x="21352" y="115659"/>
                      <a:pt x="47402" y="101104"/>
                    </a:cubicBezTo>
                    <a:cubicBezTo>
                      <a:pt x="79414" y="159153"/>
                      <a:pt x="96198" y="148711"/>
                      <a:pt x="90171" y="130185"/>
                    </a:cubicBezTo>
                    <a:cubicBezTo>
                      <a:pt x="83687" y="117050"/>
                      <a:pt x="78974" y="116176"/>
                      <a:pt x="65173" y="91178"/>
                    </a:cubicBezTo>
                    <a:cubicBezTo>
                      <a:pt x="88275" y="78263"/>
                      <a:pt x="111003" y="70851"/>
                      <a:pt x="104132" y="59511"/>
                    </a:cubicBezTo>
                    <a:close/>
                  </a:path>
                </a:pathLst>
              </a:custGeom>
              <a:solidFill>
                <a:srgbClr val="F0675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12227446" y="3230690"/>
                <a:ext cx="33229" cy="25329"/>
              </a:xfrm>
              <a:custGeom>
                <a:rect b="b" l="l" r="r" t="t"/>
                <a:pathLst>
                  <a:path extrusionOk="0" h="25329" w="33229">
                    <a:moveTo>
                      <a:pt x="15710" y="22468"/>
                    </a:moveTo>
                    <a:cubicBezTo>
                      <a:pt x="45926" y="7139"/>
                      <a:pt x="32137" y="-9080"/>
                      <a:pt x="11228" y="6034"/>
                    </a:cubicBezTo>
                    <a:cubicBezTo>
                      <a:pt x="-7476" y="19805"/>
                      <a:pt x="-605" y="30735"/>
                      <a:pt x="15710" y="22468"/>
                    </a:cubicBezTo>
                    <a:close/>
                  </a:path>
                </a:pathLst>
              </a:custGeom>
              <a:solidFill>
                <a:srgbClr val="F0675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12253306" y="3318561"/>
                <a:ext cx="50537" cy="29083"/>
              </a:xfrm>
              <a:custGeom>
                <a:rect b="b" l="l" r="r" t="t"/>
                <a:pathLst>
                  <a:path extrusionOk="0" h="29083" w="50537">
                    <a:moveTo>
                      <a:pt x="44868" y="16"/>
                    </a:moveTo>
                    <a:cubicBezTo>
                      <a:pt x="37201" y="-483"/>
                      <a:pt x="-225" y="10489"/>
                      <a:pt x="1" y="26067"/>
                    </a:cubicBezTo>
                    <a:cubicBezTo>
                      <a:pt x="11757" y="34601"/>
                      <a:pt x="24506" y="22673"/>
                      <a:pt x="36102" y="19214"/>
                    </a:cubicBezTo>
                    <a:cubicBezTo>
                      <a:pt x="39507" y="17841"/>
                      <a:pt x="43186" y="16729"/>
                      <a:pt x="46342" y="14917"/>
                    </a:cubicBezTo>
                    <a:cubicBezTo>
                      <a:pt x="52577" y="11808"/>
                      <a:pt x="51680" y="1722"/>
                      <a:pt x="44868" y="16"/>
                    </a:cubicBezTo>
                    <a:close/>
                  </a:path>
                </a:pathLst>
              </a:custGeom>
              <a:solidFill>
                <a:srgbClr val="F0675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Google Shape;69;p2"/>
            <p:cNvGrpSpPr/>
            <p:nvPr/>
          </p:nvGrpSpPr>
          <p:grpSpPr>
            <a:xfrm>
              <a:off x="14160734" y="403483"/>
              <a:ext cx="1591008" cy="2235724"/>
              <a:chOff x="14160734" y="403483"/>
              <a:chExt cx="1591008" cy="2235724"/>
            </a:xfrm>
          </p:grpSpPr>
          <p:sp>
            <p:nvSpPr>
              <p:cNvPr id="70" name="Google Shape;70;p2"/>
              <p:cNvSpPr/>
              <p:nvPr/>
            </p:nvSpPr>
            <p:spPr>
              <a:xfrm>
                <a:off x="15043172" y="2116006"/>
                <a:ext cx="576507" cy="246231"/>
              </a:xfrm>
              <a:custGeom>
                <a:rect b="b" l="l" r="r" t="t"/>
                <a:pathLst>
                  <a:path extrusionOk="0" h="246231" w="576507">
                    <a:moveTo>
                      <a:pt x="545266" y="245552"/>
                    </a:moveTo>
                    <a:cubicBezTo>
                      <a:pt x="604492" y="227044"/>
                      <a:pt x="561967" y="144477"/>
                      <a:pt x="558454" y="101898"/>
                    </a:cubicBezTo>
                    <a:cubicBezTo>
                      <a:pt x="551667" y="68739"/>
                      <a:pt x="559256" y="23218"/>
                      <a:pt x="516588" y="14226"/>
                    </a:cubicBezTo>
                    <a:cubicBezTo>
                      <a:pt x="363823" y="-15718"/>
                      <a:pt x="203581" y="5536"/>
                      <a:pt x="53508" y="41601"/>
                    </a:cubicBezTo>
                    <a:cubicBezTo>
                      <a:pt x="5687" y="45001"/>
                      <a:pt x="-7205" y="75426"/>
                      <a:pt x="3541" y="118237"/>
                    </a:cubicBezTo>
                    <a:cubicBezTo>
                      <a:pt x="3892" y="383090"/>
                      <a:pt x="173388" y="130284"/>
                      <a:pt x="518128" y="242336"/>
                    </a:cubicBezTo>
                    <a:cubicBezTo>
                      <a:pt x="526407" y="245231"/>
                      <a:pt x="535251" y="247388"/>
                      <a:pt x="545266" y="245552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14605558" y="1247580"/>
                <a:ext cx="350609" cy="364104"/>
              </a:xfrm>
              <a:custGeom>
                <a:rect b="b" l="l" r="r" t="t"/>
                <a:pathLst>
                  <a:path extrusionOk="0" h="364104" w="350609">
                    <a:moveTo>
                      <a:pt x="221698" y="2001"/>
                    </a:moveTo>
                    <a:cubicBezTo>
                      <a:pt x="213615" y="-2974"/>
                      <a:pt x="204629" y="2013"/>
                      <a:pt x="200355" y="9454"/>
                    </a:cubicBezTo>
                    <a:cubicBezTo>
                      <a:pt x="-27209" y="303466"/>
                      <a:pt x="-22662" y="214724"/>
                      <a:pt x="29355" y="277796"/>
                    </a:cubicBezTo>
                    <a:cubicBezTo>
                      <a:pt x="107506" y="346069"/>
                      <a:pt x="124493" y="388820"/>
                      <a:pt x="154905" y="348446"/>
                    </a:cubicBezTo>
                    <a:cubicBezTo>
                      <a:pt x="394666" y="63575"/>
                      <a:pt x="410749" y="187681"/>
                      <a:pt x="221698" y="2001"/>
                    </a:cubicBezTo>
                    <a:close/>
                    <a:moveTo>
                      <a:pt x="208890" y="37632"/>
                    </a:moveTo>
                    <a:cubicBezTo>
                      <a:pt x="216718" y="27540"/>
                      <a:pt x="214489" y="28562"/>
                      <a:pt x="219285" y="33293"/>
                    </a:cubicBezTo>
                    <a:cubicBezTo>
                      <a:pt x="211939" y="33257"/>
                      <a:pt x="206852" y="40289"/>
                      <a:pt x="208890" y="37632"/>
                    </a:cubicBezTo>
                    <a:close/>
                    <a:moveTo>
                      <a:pt x="266952" y="192483"/>
                    </a:moveTo>
                    <a:cubicBezTo>
                      <a:pt x="276681" y="182367"/>
                      <a:pt x="286334" y="172317"/>
                      <a:pt x="295261" y="161547"/>
                    </a:cubicBezTo>
                    <a:cubicBezTo>
                      <a:pt x="288444" y="170706"/>
                      <a:pt x="277716" y="181607"/>
                      <a:pt x="266952" y="192483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15144673" y="1192780"/>
                <a:ext cx="443486" cy="375939"/>
              </a:xfrm>
              <a:custGeom>
                <a:rect b="b" l="l" r="r" t="t"/>
                <a:pathLst>
                  <a:path extrusionOk="0" h="375939" w="443486">
                    <a:moveTo>
                      <a:pt x="66543" y="349386"/>
                    </a:moveTo>
                    <a:cubicBezTo>
                      <a:pt x="70453" y="357267"/>
                      <a:pt x="71422" y="377475"/>
                      <a:pt x="88718" y="375847"/>
                    </a:cubicBezTo>
                    <a:cubicBezTo>
                      <a:pt x="134144" y="366034"/>
                      <a:pt x="404091" y="235896"/>
                      <a:pt x="411924" y="234481"/>
                    </a:cubicBezTo>
                    <a:cubicBezTo>
                      <a:pt x="444673" y="218362"/>
                      <a:pt x="455026" y="211824"/>
                      <a:pt x="428144" y="180164"/>
                    </a:cubicBezTo>
                    <a:cubicBezTo>
                      <a:pt x="427764" y="179551"/>
                      <a:pt x="391562" y="128134"/>
                      <a:pt x="369042" y="100592"/>
                    </a:cubicBezTo>
                    <a:cubicBezTo>
                      <a:pt x="268211" y="-23912"/>
                      <a:pt x="300181" y="-18099"/>
                      <a:pt x="233210" y="38738"/>
                    </a:cubicBezTo>
                    <a:cubicBezTo>
                      <a:pt x="-86342" y="308477"/>
                      <a:pt x="-8381" y="205596"/>
                      <a:pt x="66543" y="349386"/>
                    </a:cubicBezTo>
                    <a:close/>
                    <a:moveTo>
                      <a:pt x="276656" y="32694"/>
                    </a:moveTo>
                    <a:cubicBezTo>
                      <a:pt x="276627" y="33247"/>
                      <a:pt x="276639" y="33799"/>
                      <a:pt x="276680" y="34358"/>
                    </a:cubicBezTo>
                    <a:cubicBezTo>
                      <a:pt x="276175" y="34911"/>
                      <a:pt x="275723" y="35505"/>
                      <a:pt x="275325" y="36135"/>
                    </a:cubicBezTo>
                    <a:cubicBezTo>
                      <a:pt x="273536" y="34845"/>
                      <a:pt x="273025" y="35874"/>
                      <a:pt x="276656" y="32694"/>
                    </a:cubicBezTo>
                    <a:close/>
                    <a:moveTo>
                      <a:pt x="71999" y="309250"/>
                    </a:moveTo>
                    <a:cubicBezTo>
                      <a:pt x="71339" y="312061"/>
                      <a:pt x="72516" y="312679"/>
                      <a:pt x="69847" y="308982"/>
                    </a:cubicBezTo>
                    <a:cubicBezTo>
                      <a:pt x="70555" y="309137"/>
                      <a:pt x="71274" y="309226"/>
                      <a:pt x="71999" y="309250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14160734" y="826123"/>
                <a:ext cx="93954" cy="99558"/>
              </a:xfrm>
              <a:custGeom>
                <a:rect b="b" l="l" r="r" t="t"/>
                <a:pathLst>
                  <a:path extrusionOk="0" h="99558" w="93954">
                    <a:moveTo>
                      <a:pt x="60096" y="1666"/>
                    </a:moveTo>
                    <a:cubicBezTo>
                      <a:pt x="-842" y="-12848"/>
                      <a:pt x="-22940" y="71544"/>
                      <a:pt x="29333" y="96334"/>
                    </a:cubicBezTo>
                    <a:cubicBezTo>
                      <a:pt x="90806" y="118432"/>
                      <a:pt x="122390" y="20370"/>
                      <a:pt x="60096" y="1666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14881877" y="712413"/>
                <a:ext cx="222014" cy="277811"/>
              </a:xfrm>
              <a:custGeom>
                <a:rect b="b" l="l" r="r" t="t"/>
                <a:pathLst>
                  <a:path extrusionOk="0" h="277811" w="222014">
                    <a:moveTo>
                      <a:pt x="207148" y="1898"/>
                    </a:moveTo>
                    <a:cubicBezTo>
                      <a:pt x="183540" y="20958"/>
                      <a:pt x="44160" y="202538"/>
                      <a:pt x="16083" y="241325"/>
                    </a:cubicBezTo>
                    <a:cubicBezTo>
                      <a:pt x="10216" y="251161"/>
                      <a:pt x="-10300" y="268481"/>
                      <a:pt x="6436" y="277330"/>
                    </a:cubicBezTo>
                    <a:cubicBezTo>
                      <a:pt x="9640" y="278418"/>
                      <a:pt x="13265" y="277616"/>
                      <a:pt x="15762" y="275381"/>
                    </a:cubicBezTo>
                    <a:cubicBezTo>
                      <a:pt x="15821" y="276005"/>
                      <a:pt x="206714" y="35247"/>
                      <a:pt x="219391" y="18837"/>
                    </a:cubicBezTo>
                    <a:cubicBezTo>
                      <a:pt x="224604" y="6379"/>
                      <a:pt x="222791" y="-4515"/>
                      <a:pt x="207148" y="1898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15009563" y="923484"/>
                <a:ext cx="48934" cy="49575"/>
              </a:xfrm>
              <a:custGeom>
                <a:rect b="b" l="l" r="r" t="t"/>
                <a:pathLst>
                  <a:path extrusionOk="0" h="49575" w="48934">
                    <a:moveTo>
                      <a:pt x="12651" y="21910"/>
                    </a:moveTo>
                    <a:cubicBezTo>
                      <a:pt x="5727" y="28715"/>
                      <a:pt x="-7527" y="41357"/>
                      <a:pt x="5531" y="48982"/>
                    </a:cubicBezTo>
                    <a:cubicBezTo>
                      <a:pt x="19023" y="53244"/>
                      <a:pt x="29941" y="33404"/>
                      <a:pt x="39593" y="26106"/>
                    </a:cubicBezTo>
                    <a:cubicBezTo>
                      <a:pt x="55177" y="10712"/>
                      <a:pt x="54434" y="-21727"/>
                      <a:pt x="12651" y="21910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15397559" y="1774842"/>
                <a:ext cx="354183" cy="108471"/>
              </a:xfrm>
              <a:custGeom>
                <a:rect b="b" l="l" r="r" t="t"/>
                <a:pathLst>
                  <a:path extrusionOk="0" h="108471" w="354183">
                    <a:moveTo>
                      <a:pt x="586" y="104432"/>
                    </a:moveTo>
                    <a:cubicBezTo>
                      <a:pt x="7528" y="125620"/>
                      <a:pt x="162029" y="58322"/>
                      <a:pt x="334942" y="21746"/>
                    </a:cubicBezTo>
                    <a:cubicBezTo>
                      <a:pt x="347590" y="19939"/>
                      <a:pt x="417123" y="-35799"/>
                      <a:pt x="180400" y="38572"/>
                    </a:cubicBezTo>
                    <a:cubicBezTo>
                      <a:pt x="3813" y="92854"/>
                      <a:pt x="-2921" y="91303"/>
                      <a:pt x="586" y="104432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15474069" y="1727577"/>
                <a:ext cx="60971" cy="32043"/>
              </a:xfrm>
              <a:custGeom>
                <a:rect b="b" l="l" r="r" t="t"/>
                <a:pathLst>
                  <a:path extrusionOk="0" h="32043" w="60971">
                    <a:moveTo>
                      <a:pt x="60972" y="4097"/>
                    </a:moveTo>
                    <a:cubicBezTo>
                      <a:pt x="46321" y="-9335"/>
                      <a:pt x="4401" y="14368"/>
                      <a:pt x="2286" y="16626"/>
                    </a:cubicBezTo>
                    <a:cubicBezTo>
                      <a:pt x="-2499" y="21708"/>
                      <a:pt x="693" y="30926"/>
                      <a:pt x="7552" y="32043"/>
                    </a:cubicBezTo>
                    <a:cubicBezTo>
                      <a:pt x="24419" y="29636"/>
                      <a:pt x="59462" y="25428"/>
                      <a:pt x="60972" y="4097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15472417" y="2570674"/>
                <a:ext cx="230526" cy="68533"/>
              </a:xfrm>
              <a:custGeom>
                <a:rect b="b" l="l" r="r" t="t"/>
                <a:pathLst>
                  <a:path extrusionOk="0" h="68533" w="230526">
                    <a:moveTo>
                      <a:pt x="224412" y="53099"/>
                    </a:moveTo>
                    <a:cubicBezTo>
                      <a:pt x="214112" y="43280"/>
                      <a:pt x="205482" y="48617"/>
                      <a:pt x="77121" y="15512"/>
                    </a:cubicBezTo>
                    <a:cubicBezTo>
                      <a:pt x="61733" y="14662"/>
                      <a:pt x="-1946" y="-16154"/>
                      <a:pt x="46" y="11489"/>
                    </a:cubicBezTo>
                    <a:cubicBezTo>
                      <a:pt x="842" y="16832"/>
                      <a:pt x="5657" y="20499"/>
                      <a:pt x="10898" y="20226"/>
                    </a:cubicBezTo>
                    <a:cubicBezTo>
                      <a:pt x="69626" y="37628"/>
                      <a:pt x="267627" y="96023"/>
                      <a:pt x="224412" y="53099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14294588" y="403483"/>
                <a:ext cx="93873" cy="331360"/>
              </a:xfrm>
              <a:custGeom>
                <a:rect b="b" l="l" r="r" t="t"/>
                <a:pathLst>
                  <a:path extrusionOk="0" h="331360" w="93873">
                    <a:moveTo>
                      <a:pt x="92970" y="8620"/>
                    </a:moveTo>
                    <a:cubicBezTo>
                      <a:pt x="83889" y="-14055"/>
                      <a:pt x="69012" y="13761"/>
                      <a:pt x="69595" y="26296"/>
                    </a:cubicBezTo>
                    <a:cubicBezTo>
                      <a:pt x="45048" y="198050"/>
                      <a:pt x="-21347" y="322649"/>
                      <a:pt x="6849" y="331018"/>
                    </a:cubicBezTo>
                    <a:cubicBezTo>
                      <a:pt x="13334" y="332623"/>
                      <a:pt x="19562" y="328420"/>
                      <a:pt x="21381" y="322109"/>
                    </a:cubicBezTo>
                    <a:cubicBezTo>
                      <a:pt x="41494" y="243993"/>
                      <a:pt x="101951" y="47734"/>
                      <a:pt x="92970" y="8620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0" name="Google Shape;80;p2"/>
          <p:cNvGrpSpPr/>
          <p:nvPr/>
        </p:nvGrpSpPr>
        <p:grpSpPr>
          <a:xfrm rot="-473806">
            <a:off x="1053436" y="3244731"/>
            <a:ext cx="1668893" cy="1392625"/>
            <a:chOff x="2106606" y="6488972"/>
            <a:chExt cx="3337508" cy="2785017"/>
          </a:xfrm>
        </p:grpSpPr>
        <p:sp>
          <p:nvSpPr>
            <p:cNvPr id="81" name="Google Shape;81;p2"/>
            <p:cNvSpPr/>
            <p:nvPr/>
          </p:nvSpPr>
          <p:spPr>
            <a:xfrm>
              <a:off x="2142617" y="7359138"/>
              <a:ext cx="3264409" cy="1914851"/>
            </a:xfrm>
            <a:custGeom>
              <a:rect b="b" l="l" r="r" t="t"/>
              <a:pathLst>
                <a:path extrusionOk="0" h="1914851" w="3264409">
                  <a:moveTo>
                    <a:pt x="3256853" y="730019"/>
                  </a:moveTo>
                  <a:cubicBezTo>
                    <a:pt x="3254728" y="1258208"/>
                    <a:pt x="3353377" y="1619703"/>
                    <a:pt x="2895570" y="1737860"/>
                  </a:cubicBezTo>
                  <a:cubicBezTo>
                    <a:pt x="1685555" y="2050152"/>
                    <a:pt x="526759" y="1875853"/>
                    <a:pt x="225839" y="1768412"/>
                  </a:cubicBezTo>
                  <a:cubicBezTo>
                    <a:pt x="-72647" y="1661844"/>
                    <a:pt x="10704" y="1486804"/>
                    <a:pt x="10704" y="1014291"/>
                  </a:cubicBezTo>
                  <a:cubicBezTo>
                    <a:pt x="10124" y="547152"/>
                    <a:pt x="-5698" y="444730"/>
                    <a:pt x="647081" y="228929"/>
                  </a:cubicBezTo>
                  <a:cubicBezTo>
                    <a:pt x="1329826" y="3531"/>
                    <a:pt x="2422207" y="-42066"/>
                    <a:pt x="2845011" y="34186"/>
                  </a:cubicBezTo>
                  <a:cubicBezTo>
                    <a:pt x="3296059" y="115303"/>
                    <a:pt x="3258329" y="308632"/>
                    <a:pt x="3256853" y="7300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2106606" y="7318329"/>
              <a:ext cx="3337508" cy="959569"/>
            </a:xfrm>
            <a:custGeom>
              <a:rect b="b" l="l" r="r" t="t"/>
              <a:pathLst>
                <a:path extrusionOk="0" h="959569" w="3337508">
                  <a:moveTo>
                    <a:pt x="3308995" y="622360"/>
                  </a:moveTo>
                  <a:cubicBezTo>
                    <a:pt x="3280155" y="714560"/>
                    <a:pt x="3190528" y="790094"/>
                    <a:pt x="3089984" y="765912"/>
                  </a:cubicBezTo>
                  <a:cubicBezTo>
                    <a:pt x="3044289" y="754874"/>
                    <a:pt x="3017700" y="719378"/>
                    <a:pt x="2969817" y="738731"/>
                  </a:cubicBezTo>
                  <a:cubicBezTo>
                    <a:pt x="2883256" y="773400"/>
                    <a:pt x="2746900" y="974064"/>
                    <a:pt x="2579178" y="879584"/>
                  </a:cubicBezTo>
                  <a:cubicBezTo>
                    <a:pt x="2494610" y="831902"/>
                    <a:pt x="2493323" y="753128"/>
                    <a:pt x="2327013" y="857210"/>
                  </a:cubicBezTo>
                  <a:cubicBezTo>
                    <a:pt x="2249400" y="905719"/>
                    <a:pt x="2167830" y="961866"/>
                    <a:pt x="2071420" y="949984"/>
                  </a:cubicBezTo>
                  <a:cubicBezTo>
                    <a:pt x="1970526" y="937528"/>
                    <a:pt x="1926071" y="818613"/>
                    <a:pt x="1821209" y="838380"/>
                  </a:cubicBezTo>
                  <a:cubicBezTo>
                    <a:pt x="1687678" y="863625"/>
                    <a:pt x="1594335" y="997557"/>
                    <a:pt x="1418199" y="928294"/>
                  </a:cubicBezTo>
                  <a:cubicBezTo>
                    <a:pt x="1373791" y="910962"/>
                    <a:pt x="1331989" y="879320"/>
                    <a:pt x="1284181" y="872084"/>
                  </a:cubicBezTo>
                  <a:cubicBezTo>
                    <a:pt x="1204242" y="859949"/>
                    <a:pt x="1127105" y="918531"/>
                    <a:pt x="1054465" y="942272"/>
                  </a:cubicBezTo>
                  <a:cubicBezTo>
                    <a:pt x="831577" y="1014762"/>
                    <a:pt x="821751" y="833142"/>
                    <a:pt x="687911" y="877511"/>
                  </a:cubicBezTo>
                  <a:cubicBezTo>
                    <a:pt x="626417" y="897949"/>
                    <a:pt x="454203" y="1007917"/>
                    <a:pt x="338900" y="879032"/>
                  </a:cubicBezTo>
                  <a:cubicBezTo>
                    <a:pt x="314683" y="852059"/>
                    <a:pt x="301090" y="813565"/>
                    <a:pt x="275041" y="788952"/>
                  </a:cubicBezTo>
                  <a:cubicBezTo>
                    <a:pt x="247866" y="763557"/>
                    <a:pt x="233010" y="785489"/>
                    <a:pt x="201689" y="798186"/>
                  </a:cubicBezTo>
                  <a:cubicBezTo>
                    <a:pt x="130691" y="827026"/>
                    <a:pt x="60273" y="795516"/>
                    <a:pt x="28378" y="726878"/>
                  </a:cubicBezTo>
                  <a:cubicBezTo>
                    <a:pt x="-239797" y="149743"/>
                    <a:pt x="1473692" y="68959"/>
                    <a:pt x="1763322" y="40217"/>
                  </a:cubicBezTo>
                  <a:cubicBezTo>
                    <a:pt x="2159239" y="919"/>
                    <a:pt x="3553235" y="-159143"/>
                    <a:pt x="3308995" y="622360"/>
                  </a:cubicBezTo>
                  <a:close/>
                </a:path>
              </a:pathLst>
            </a:custGeom>
            <a:solidFill>
              <a:srgbClr val="7A554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2972223" y="7773694"/>
              <a:ext cx="1603133" cy="165608"/>
            </a:xfrm>
            <a:custGeom>
              <a:rect b="b" l="l" r="r" t="t"/>
              <a:pathLst>
                <a:path extrusionOk="0" h="165608" w="1603133">
                  <a:moveTo>
                    <a:pt x="80246" y="156015"/>
                  </a:moveTo>
                  <a:cubicBezTo>
                    <a:pt x="47926" y="150749"/>
                    <a:pt x="543" y="143921"/>
                    <a:pt x="3" y="101539"/>
                  </a:cubicBezTo>
                  <a:cubicBezTo>
                    <a:pt x="-905" y="29984"/>
                    <a:pt x="219531" y="-28787"/>
                    <a:pt x="312897" y="44875"/>
                  </a:cubicBezTo>
                  <a:cubicBezTo>
                    <a:pt x="371800" y="91352"/>
                    <a:pt x="338044" y="198000"/>
                    <a:pt x="80246" y="156015"/>
                  </a:cubicBezTo>
                  <a:close/>
                  <a:moveTo>
                    <a:pt x="734581" y="19866"/>
                  </a:moveTo>
                  <a:cubicBezTo>
                    <a:pt x="591351" y="72423"/>
                    <a:pt x="619336" y="144282"/>
                    <a:pt x="727983" y="148245"/>
                  </a:cubicBezTo>
                  <a:cubicBezTo>
                    <a:pt x="1060374" y="160374"/>
                    <a:pt x="971591" y="-67103"/>
                    <a:pt x="734581" y="19866"/>
                  </a:cubicBezTo>
                  <a:close/>
                  <a:moveTo>
                    <a:pt x="1583883" y="38237"/>
                  </a:moveTo>
                  <a:cubicBezTo>
                    <a:pt x="1510445" y="-57690"/>
                    <a:pt x="1275985" y="59491"/>
                    <a:pt x="1262501" y="97255"/>
                  </a:cubicBezTo>
                  <a:cubicBezTo>
                    <a:pt x="1230595" y="186618"/>
                    <a:pt x="1702804" y="193578"/>
                    <a:pt x="1583883" y="38237"/>
                  </a:cubicBezTo>
                  <a:close/>
                </a:path>
              </a:pathLst>
            </a:custGeom>
            <a:solidFill>
              <a:srgbClr val="7A554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4804187" y="7437747"/>
              <a:ext cx="602541" cy="662494"/>
            </a:xfrm>
            <a:custGeom>
              <a:rect b="b" l="l" r="r" t="t"/>
              <a:pathLst>
                <a:path extrusionOk="0" h="662494" w="602541">
                  <a:moveTo>
                    <a:pt x="591855" y="262218"/>
                  </a:moveTo>
                  <a:cubicBezTo>
                    <a:pt x="520897" y="-31610"/>
                    <a:pt x="219368" y="-19349"/>
                    <a:pt x="288379" y="21683"/>
                  </a:cubicBezTo>
                  <a:cubicBezTo>
                    <a:pt x="342108" y="53624"/>
                    <a:pt x="410493" y="71311"/>
                    <a:pt x="444794" y="128061"/>
                  </a:cubicBezTo>
                  <a:cubicBezTo>
                    <a:pt x="478269" y="183439"/>
                    <a:pt x="447953" y="232143"/>
                    <a:pt x="398841" y="263200"/>
                  </a:cubicBezTo>
                  <a:cubicBezTo>
                    <a:pt x="334740" y="303732"/>
                    <a:pt x="156324" y="379198"/>
                    <a:pt x="12302" y="411087"/>
                  </a:cubicBezTo>
                  <a:cubicBezTo>
                    <a:pt x="-9463" y="415905"/>
                    <a:pt x="230" y="447089"/>
                    <a:pt x="21341" y="443873"/>
                  </a:cubicBezTo>
                  <a:cubicBezTo>
                    <a:pt x="165760" y="421872"/>
                    <a:pt x="459829" y="363933"/>
                    <a:pt x="512553" y="228399"/>
                  </a:cubicBezTo>
                  <a:cubicBezTo>
                    <a:pt x="549663" y="328443"/>
                    <a:pt x="531619" y="429165"/>
                    <a:pt x="489088" y="486777"/>
                  </a:cubicBezTo>
                  <a:cubicBezTo>
                    <a:pt x="439482" y="553978"/>
                    <a:pt x="350136" y="510971"/>
                    <a:pt x="280362" y="521624"/>
                  </a:cubicBezTo>
                  <a:cubicBezTo>
                    <a:pt x="208911" y="532529"/>
                    <a:pt x="151426" y="584817"/>
                    <a:pt x="103456" y="635204"/>
                  </a:cubicBezTo>
                  <a:cubicBezTo>
                    <a:pt x="88973" y="650417"/>
                    <a:pt x="110801" y="671820"/>
                    <a:pt x="126347" y="658095"/>
                  </a:cubicBezTo>
                  <a:cubicBezTo>
                    <a:pt x="215503" y="579402"/>
                    <a:pt x="261819" y="541293"/>
                    <a:pt x="366280" y="583875"/>
                  </a:cubicBezTo>
                  <a:cubicBezTo>
                    <a:pt x="521397" y="647091"/>
                    <a:pt x="639491" y="459481"/>
                    <a:pt x="591855" y="262218"/>
                  </a:cubicBezTo>
                  <a:close/>
                </a:path>
              </a:pathLst>
            </a:custGeom>
            <a:solidFill>
              <a:srgbClr val="7A554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4078698" y="8112611"/>
              <a:ext cx="244041" cy="89745"/>
            </a:xfrm>
            <a:custGeom>
              <a:rect b="b" l="l" r="r" t="t"/>
              <a:pathLst>
                <a:path extrusionOk="0" h="89745" w="244041">
                  <a:moveTo>
                    <a:pt x="226800" y="17210"/>
                  </a:moveTo>
                  <a:cubicBezTo>
                    <a:pt x="124769" y="58500"/>
                    <a:pt x="122225" y="41306"/>
                    <a:pt x="32460" y="2106"/>
                  </a:cubicBezTo>
                  <a:cubicBezTo>
                    <a:pt x="10867" y="-7323"/>
                    <a:pt x="-11202" y="16865"/>
                    <a:pt x="6382" y="35902"/>
                  </a:cubicBezTo>
                  <a:cubicBezTo>
                    <a:pt x="58790" y="92629"/>
                    <a:pt x="199000" y="120591"/>
                    <a:pt x="242570" y="37729"/>
                  </a:cubicBezTo>
                  <a:cubicBezTo>
                    <a:pt x="247641" y="28092"/>
                    <a:pt x="238929" y="12300"/>
                    <a:pt x="226800" y="17210"/>
                  </a:cubicBezTo>
                  <a:close/>
                </a:path>
              </a:pathLst>
            </a:custGeom>
            <a:solidFill>
              <a:srgbClr val="7A554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676613" y="8129119"/>
              <a:ext cx="113837" cy="60851"/>
            </a:xfrm>
            <a:custGeom>
              <a:rect b="b" l="l" r="r" t="t"/>
              <a:pathLst>
                <a:path extrusionOk="0" h="60851" w="113837">
                  <a:moveTo>
                    <a:pt x="92248" y="1363"/>
                  </a:moveTo>
                  <a:cubicBezTo>
                    <a:pt x="57631" y="17776"/>
                    <a:pt x="25902" y="17018"/>
                    <a:pt x="10001" y="24300"/>
                  </a:cubicBezTo>
                  <a:cubicBezTo>
                    <a:pt x="-20166" y="38105"/>
                    <a:pt x="19350" y="99725"/>
                    <a:pt x="109178" y="23300"/>
                  </a:cubicBezTo>
                  <a:cubicBezTo>
                    <a:pt x="122013" y="12378"/>
                    <a:pt x="105669" y="-5000"/>
                    <a:pt x="92248" y="1363"/>
                  </a:cubicBezTo>
                  <a:close/>
                </a:path>
              </a:pathLst>
            </a:custGeom>
            <a:solidFill>
              <a:srgbClr val="7A554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962797" y="8133827"/>
              <a:ext cx="166901" cy="67697"/>
            </a:xfrm>
            <a:custGeom>
              <a:rect b="b" l="l" r="r" t="t"/>
              <a:pathLst>
                <a:path extrusionOk="0" h="67697" w="166901">
                  <a:moveTo>
                    <a:pt x="137728" y="4574"/>
                  </a:moveTo>
                  <a:cubicBezTo>
                    <a:pt x="115572" y="8341"/>
                    <a:pt x="92940" y="14653"/>
                    <a:pt x="70251" y="11816"/>
                  </a:cubicBezTo>
                  <a:cubicBezTo>
                    <a:pt x="50007" y="9283"/>
                    <a:pt x="31309" y="-2708"/>
                    <a:pt x="10997" y="560"/>
                  </a:cubicBezTo>
                  <a:cubicBezTo>
                    <a:pt x="-10114" y="3960"/>
                    <a:pt x="-6122" y="54031"/>
                    <a:pt x="70532" y="65947"/>
                  </a:cubicBezTo>
                  <a:cubicBezTo>
                    <a:pt x="103134" y="71018"/>
                    <a:pt x="135213" y="65620"/>
                    <a:pt x="159815" y="42511"/>
                  </a:cubicBezTo>
                  <a:cubicBezTo>
                    <a:pt x="177732" y="25685"/>
                    <a:pt x="158454" y="1042"/>
                    <a:pt x="137728" y="4574"/>
                  </a:cubicBezTo>
                  <a:close/>
                </a:path>
              </a:pathLst>
            </a:custGeom>
            <a:solidFill>
              <a:srgbClr val="7A554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2446969" y="8095516"/>
              <a:ext cx="223898" cy="104783"/>
            </a:xfrm>
            <a:custGeom>
              <a:rect b="b" l="l" r="r" t="t"/>
              <a:pathLst>
                <a:path extrusionOk="0" h="104783" w="223898">
                  <a:moveTo>
                    <a:pt x="203129" y="43763"/>
                  </a:moveTo>
                  <a:cubicBezTo>
                    <a:pt x="137897" y="75785"/>
                    <a:pt x="85575" y="41627"/>
                    <a:pt x="33557" y="3753"/>
                  </a:cubicBezTo>
                  <a:cubicBezTo>
                    <a:pt x="14974" y="-9776"/>
                    <a:pt x="-8233" y="16261"/>
                    <a:pt x="2902" y="34408"/>
                  </a:cubicBezTo>
                  <a:cubicBezTo>
                    <a:pt x="46898" y="106112"/>
                    <a:pt x="160248" y="133867"/>
                    <a:pt x="220053" y="65695"/>
                  </a:cubicBezTo>
                  <a:cubicBezTo>
                    <a:pt x="230631" y="53641"/>
                    <a:pt x="217538" y="36694"/>
                    <a:pt x="203129" y="43763"/>
                  </a:cubicBezTo>
                  <a:close/>
                </a:path>
              </a:pathLst>
            </a:custGeom>
            <a:solidFill>
              <a:srgbClr val="7A554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2164536" y="7998605"/>
              <a:ext cx="116699" cy="71557"/>
            </a:xfrm>
            <a:custGeom>
              <a:rect b="b" l="l" r="r" t="t"/>
              <a:pathLst>
                <a:path extrusionOk="0" h="71557" w="116699">
                  <a:moveTo>
                    <a:pt x="102956" y="41629"/>
                  </a:moveTo>
                  <a:cubicBezTo>
                    <a:pt x="72428" y="40515"/>
                    <a:pt x="52535" y="18698"/>
                    <a:pt x="29219" y="2687"/>
                  </a:cubicBezTo>
                  <a:cubicBezTo>
                    <a:pt x="16132" y="-6300"/>
                    <a:pt x="-5048" y="8872"/>
                    <a:pt x="1091" y="24315"/>
                  </a:cubicBezTo>
                  <a:cubicBezTo>
                    <a:pt x="13427" y="55349"/>
                    <a:pt x="50921" y="79571"/>
                    <a:pt x="106666" y="69068"/>
                  </a:cubicBezTo>
                  <a:cubicBezTo>
                    <a:pt x="122671" y="66047"/>
                    <a:pt x="118111" y="42186"/>
                    <a:pt x="102956" y="41629"/>
                  </a:cubicBezTo>
                  <a:close/>
                </a:path>
              </a:pathLst>
            </a:custGeom>
            <a:solidFill>
              <a:srgbClr val="7A554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2255818" y="7539556"/>
              <a:ext cx="557482" cy="461635"/>
            </a:xfrm>
            <a:custGeom>
              <a:rect b="b" l="l" r="r" t="t"/>
              <a:pathLst>
                <a:path extrusionOk="0" h="461635" w="557482">
                  <a:moveTo>
                    <a:pt x="546423" y="100"/>
                  </a:moveTo>
                  <a:cubicBezTo>
                    <a:pt x="292174" y="30255"/>
                    <a:pt x="-463561" y="292176"/>
                    <a:pt x="409498" y="461162"/>
                  </a:cubicBezTo>
                  <a:cubicBezTo>
                    <a:pt x="436478" y="466383"/>
                    <a:pt x="448158" y="426832"/>
                    <a:pt x="420984" y="419499"/>
                  </a:cubicBezTo>
                  <a:cubicBezTo>
                    <a:pt x="382846" y="409208"/>
                    <a:pt x="85159" y="331583"/>
                    <a:pt x="56973" y="305953"/>
                  </a:cubicBezTo>
                  <a:cubicBezTo>
                    <a:pt x="18491" y="270957"/>
                    <a:pt x="57255" y="222321"/>
                    <a:pt x="89110" y="200229"/>
                  </a:cubicBezTo>
                  <a:cubicBezTo>
                    <a:pt x="233132" y="100357"/>
                    <a:pt x="444730" y="64533"/>
                    <a:pt x="549524" y="23025"/>
                  </a:cubicBezTo>
                  <a:cubicBezTo>
                    <a:pt x="560556" y="18655"/>
                    <a:pt x="560659" y="-1589"/>
                    <a:pt x="546423" y="100"/>
                  </a:cubicBezTo>
                  <a:close/>
                </a:path>
              </a:pathLst>
            </a:custGeom>
            <a:solidFill>
              <a:srgbClr val="7A554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089429" y="7372276"/>
              <a:ext cx="1839929" cy="148763"/>
            </a:xfrm>
            <a:custGeom>
              <a:rect b="b" l="l" r="r" t="t"/>
              <a:pathLst>
                <a:path extrusionOk="0" h="148763" w="1839929">
                  <a:moveTo>
                    <a:pt x="1828706" y="28302"/>
                  </a:moveTo>
                  <a:cubicBezTo>
                    <a:pt x="1235204" y="-33031"/>
                    <a:pt x="564054" y="8794"/>
                    <a:pt x="10648" y="120220"/>
                  </a:cubicBezTo>
                  <a:cubicBezTo>
                    <a:pt x="-8165" y="124010"/>
                    <a:pt x="162" y="151340"/>
                    <a:pt x="18464" y="148566"/>
                  </a:cubicBezTo>
                  <a:cubicBezTo>
                    <a:pt x="730784" y="40580"/>
                    <a:pt x="1137084" y="35480"/>
                    <a:pt x="1828706" y="51640"/>
                  </a:cubicBezTo>
                  <a:cubicBezTo>
                    <a:pt x="1843999" y="51996"/>
                    <a:pt x="1843339" y="29812"/>
                    <a:pt x="1828706" y="28302"/>
                  </a:cubicBezTo>
                  <a:close/>
                </a:path>
              </a:pathLst>
            </a:custGeom>
            <a:solidFill>
              <a:srgbClr val="7A554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2149996" y="8284037"/>
              <a:ext cx="3248273" cy="565463"/>
            </a:xfrm>
            <a:custGeom>
              <a:rect b="b" l="l" r="r" t="t"/>
              <a:pathLst>
                <a:path extrusionOk="0" h="565463" w="3248273">
                  <a:moveTo>
                    <a:pt x="3248274" y="0"/>
                  </a:moveTo>
                  <a:cubicBezTo>
                    <a:pt x="3246942" y="58266"/>
                    <a:pt x="3244415" y="115200"/>
                    <a:pt x="3238827" y="170537"/>
                  </a:cubicBezTo>
                  <a:cubicBezTo>
                    <a:pt x="3152496" y="196213"/>
                    <a:pt x="3076405" y="240771"/>
                    <a:pt x="2990872" y="289062"/>
                  </a:cubicBezTo>
                  <a:cubicBezTo>
                    <a:pt x="2604006" y="507516"/>
                    <a:pt x="2418716" y="311125"/>
                    <a:pt x="2142191" y="426210"/>
                  </a:cubicBezTo>
                  <a:cubicBezTo>
                    <a:pt x="2022472" y="476092"/>
                    <a:pt x="1912194" y="545533"/>
                    <a:pt x="1781167" y="562290"/>
                  </a:cubicBezTo>
                  <a:cubicBezTo>
                    <a:pt x="1641761" y="580248"/>
                    <a:pt x="1529089" y="517859"/>
                    <a:pt x="1400325" y="478618"/>
                  </a:cubicBezTo>
                  <a:cubicBezTo>
                    <a:pt x="1235651" y="428542"/>
                    <a:pt x="1161030" y="520707"/>
                    <a:pt x="1007112" y="521316"/>
                  </a:cubicBezTo>
                  <a:cubicBezTo>
                    <a:pt x="877418" y="521718"/>
                    <a:pt x="767536" y="452810"/>
                    <a:pt x="650746" y="407052"/>
                  </a:cubicBezTo>
                  <a:cubicBezTo>
                    <a:pt x="453247" y="329502"/>
                    <a:pt x="284358" y="445615"/>
                    <a:pt x="0" y="279615"/>
                  </a:cubicBezTo>
                  <a:cubicBezTo>
                    <a:pt x="798" y="231858"/>
                    <a:pt x="2527" y="182775"/>
                    <a:pt x="3061" y="132623"/>
                  </a:cubicBezTo>
                  <a:cubicBezTo>
                    <a:pt x="3802" y="52868"/>
                    <a:pt x="-17257" y="98178"/>
                    <a:pt x="113999" y="162554"/>
                  </a:cubicBezTo>
                  <a:cubicBezTo>
                    <a:pt x="294741" y="251400"/>
                    <a:pt x="399667" y="196563"/>
                    <a:pt x="522912" y="199532"/>
                  </a:cubicBezTo>
                  <a:cubicBezTo>
                    <a:pt x="730955" y="204442"/>
                    <a:pt x="890489" y="374393"/>
                    <a:pt x="1057528" y="338673"/>
                  </a:cubicBezTo>
                  <a:cubicBezTo>
                    <a:pt x="1118585" y="325505"/>
                    <a:pt x="1175915" y="300363"/>
                    <a:pt x="1237776" y="290520"/>
                  </a:cubicBezTo>
                  <a:cubicBezTo>
                    <a:pt x="1369469" y="269502"/>
                    <a:pt x="1482670" y="325373"/>
                    <a:pt x="1605186" y="363149"/>
                  </a:cubicBezTo>
                  <a:cubicBezTo>
                    <a:pt x="1861743" y="442439"/>
                    <a:pt x="2005485" y="206400"/>
                    <a:pt x="2315260" y="193146"/>
                  </a:cubicBezTo>
                  <a:cubicBezTo>
                    <a:pt x="2454936" y="187162"/>
                    <a:pt x="2599394" y="231720"/>
                    <a:pt x="2736807" y="194742"/>
                  </a:cubicBezTo>
                  <a:cubicBezTo>
                    <a:pt x="2899758" y="150713"/>
                    <a:pt x="3072821" y="6116"/>
                    <a:pt x="3248274" y="0"/>
                  </a:cubicBezTo>
                  <a:close/>
                </a:path>
              </a:pathLst>
            </a:custGeom>
            <a:solidFill>
              <a:srgbClr val="F0866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018577" y="7133240"/>
              <a:ext cx="206289" cy="747386"/>
            </a:xfrm>
            <a:custGeom>
              <a:rect b="b" l="l" r="r" t="t"/>
              <a:pathLst>
                <a:path extrusionOk="0" h="747386" w="206289">
                  <a:moveTo>
                    <a:pt x="191049" y="38391"/>
                  </a:moveTo>
                  <a:cubicBezTo>
                    <a:pt x="187488" y="-11157"/>
                    <a:pt x="117191" y="-1015"/>
                    <a:pt x="82614" y="5606"/>
                  </a:cubicBezTo>
                  <a:cubicBezTo>
                    <a:pt x="38872" y="13979"/>
                    <a:pt x="36844" y="49722"/>
                    <a:pt x="34277" y="87905"/>
                  </a:cubicBezTo>
                  <a:cubicBezTo>
                    <a:pt x="21081" y="284032"/>
                    <a:pt x="-11079" y="461667"/>
                    <a:pt x="3887" y="661170"/>
                  </a:cubicBezTo>
                  <a:cubicBezTo>
                    <a:pt x="7597" y="710621"/>
                    <a:pt x="3370" y="737422"/>
                    <a:pt x="63192" y="745261"/>
                  </a:cubicBezTo>
                  <a:cubicBezTo>
                    <a:pt x="94645" y="749385"/>
                    <a:pt x="181677" y="749764"/>
                    <a:pt x="200266" y="725093"/>
                  </a:cubicBezTo>
                  <a:cubicBezTo>
                    <a:pt x="217942" y="701622"/>
                    <a:pt x="191089" y="38994"/>
                    <a:pt x="191049" y="38391"/>
                  </a:cubicBezTo>
                  <a:close/>
                </a:path>
              </a:pathLst>
            </a:custGeom>
            <a:solidFill>
              <a:srgbClr val="F0866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002508" y="6605319"/>
              <a:ext cx="278338" cy="497874"/>
            </a:xfrm>
            <a:custGeom>
              <a:rect b="b" l="l" r="r" t="t"/>
              <a:pathLst>
                <a:path extrusionOk="0" h="497874" w="278338">
                  <a:moveTo>
                    <a:pt x="276100" y="251620"/>
                  </a:moveTo>
                  <a:cubicBezTo>
                    <a:pt x="262743" y="110653"/>
                    <a:pt x="156393" y="-57374"/>
                    <a:pt x="151534" y="19176"/>
                  </a:cubicBezTo>
                  <a:cubicBezTo>
                    <a:pt x="144953" y="122850"/>
                    <a:pt x="51955" y="180152"/>
                    <a:pt x="16310" y="271186"/>
                  </a:cubicBezTo>
                  <a:cubicBezTo>
                    <a:pt x="-83838" y="526968"/>
                    <a:pt x="311395" y="624061"/>
                    <a:pt x="276100" y="251620"/>
                  </a:cubicBezTo>
                  <a:close/>
                </a:path>
              </a:pathLst>
            </a:custGeom>
            <a:solidFill>
              <a:srgbClr val="FFD66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658539" y="7027289"/>
              <a:ext cx="222645" cy="843249"/>
            </a:xfrm>
            <a:custGeom>
              <a:rect b="b" l="l" r="r" t="t"/>
              <a:pathLst>
                <a:path extrusionOk="0" h="843249" w="222645">
                  <a:moveTo>
                    <a:pt x="221163" y="497591"/>
                  </a:moveTo>
                  <a:cubicBezTo>
                    <a:pt x="207019" y="-11688"/>
                    <a:pt x="233292" y="-21238"/>
                    <a:pt x="42248" y="10456"/>
                  </a:cubicBezTo>
                  <a:cubicBezTo>
                    <a:pt x="-3752" y="18088"/>
                    <a:pt x="-513" y="38819"/>
                    <a:pt x="4225" y="310394"/>
                  </a:cubicBezTo>
                  <a:cubicBezTo>
                    <a:pt x="8251" y="541018"/>
                    <a:pt x="-22961" y="819909"/>
                    <a:pt x="40203" y="836350"/>
                  </a:cubicBezTo>
                  <a:cubicBezTo>
                    <a:pt x="89591" y="849208"/>
                    <a:pt x="181756" y="845119"/>
                    <a:pt x="209902" y="815372"/>
                  </a:cubicBezTo>
                  <a:cubicBezTo>
                    <a:pt x="228302" y="795921"/>
                    <a:pt x="221450" y="507807"/>
                    <a:pt x="221163" y="497591"/>
                  </a:cubicBezTo>
                  <a:close/>
                </a:path>
              </a:pathLst>
            </a:custGeom>
            <a:solidFill>
              <a:srgbClr val="F0866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600148" y="6488972"/>
              <a:ext cx="274803" cy="495114"/>
            </a:xfrm>
            <a:custGeom>
              <a:rect b="b" l="l" r="r" t="t"/>
              <a:pathLst>
                <a:path extrusionOk="0" h="495114" w="274803">
                  <a:moveTo>
                    <a:pt x="271681" y="303454"/>
                  </a:moveTo>
                  <a:cubicBezTo>
                    <a:pt x="251478" y="167419"/>
                    <a:pt x="152117" y="116309"/>
                    <a:pt x="162150" y="46821"/>
                  </a:cubicBezTo>
                  <a:cubicBezTo>
                    <a:pt x="163792" y="35468"/>
                    <a:pt x="174652" y="15483"/>
                    <a:pt x="168714" y="4394"/>
                  </a:cubicBezTo>
                  <a:cubicBezTo>
                    <a:pt x="150641" y="-29356"/>
                    <a:pt x="-39651" y="135748"/>
                    <a:pt x="7480" y="347575"/>
                  </a:cubicBezTo>
                  <a:cubicBezTo>
                    <a:pt x="56833" y="569366"/>
                    <a:pt x="305339" y="530069"/>
                    <a:pt x="271681" y="303454"/>
                  </a:cubicBezTo>
                  <a:close/>
                </a:path>
              </a:pathLst>
            </a:custGeom>
            <a:solidFill>
              <a:srgbClr val="FFD66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4279386" y="6545513"/>
              <a:ext cx="273663" cy="509097"/>
            </a:xfrm>
            <a:custGeom>
              <a:rect b="b" l="l" r="r" t="t"/>
              <a:pathLst>
                <a:path extrusionOk="0" h="509097" w="273663">
                  <a:moveTo>
                    <a:pt x="163250" y="61220"/>
                  </a:moveTo>
                  <a:cubicBezTo>
                    <a:pt x="62137" y="-57397"/>
                    <a:pt x="89714" y="26660"/>
                    <a:pt x="84206" y="62081"/>
                  </a:cubicBezTo>
                  <a:cubicBezTo>
                    <a:pt x="68333" y="164084"/>
                    <a:pt x="-27152" y="254504"/>
                    <a:pt x="7529" y="388850"/>
                  </a:cubicBezTo>
                  <a:cubicBezTo>
                    <a:pt x="52369" y="562563"/>
                    <a:pt x="286196" y="551111"/>
                    <a:pt x="273137" y="334604"/>
                  </a:cubicBezTo>
                  <a:cubicBezTo>
                    <a:pt x="267119" y="234898"/>
                    <a:pt x="228068" y="137260"/>
                    <a:pt x="163250" y="61220"/>
                  </a:cubicBezTo>
                  <a:close/>
                </a:path>
              </a:pathLst>
            </a:custGeom>
            <a:solidFill>
              <a:srgbClr val="FFD66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4309099" y="7086499"/>
              <a:ext cx="215763" cy="797691"/>
            </a:xfrm>
            <a:custGeom>
              <a:rect b="b" l="l" r="r" t="t"/>
              <a:pathLst>
                <a:path extrusionOk="0" h="797691" w="215763">
                  <a:moveTo>
                    <a:pt x="203316" y="727316"/>
                  </a:moveTo>
                  <a:cubicBezTo>
                    <a:pt x="201548" y="765741"/>
                    <a:pt x="187610" y="786627"/>
                    <a:pt x="148289" y="791773"/>
                  </a:cubicBezTo>
                  <a:cubicBezTo>
                    <a:pt x="-62631" y="819372"/>
                    <a:pt x="8631" y="771529"/>
                    <a:pt x="23763" y="184172"/>
                  </a:cubicBezTo>
                  <a:cubicBezTo>
                    <a:pt x="28059" y="17494"/>
                    <a:pt x="-2929" y="817"/>
                    <a:pt x="128649" y="2"/>
                  </a:cubicBezTo>
                  <a:cubicBezTo>
                    <a:pt x="159568" y="-119"/>
                    <a:pt x="202099" y="6066"/>
                    <a:pt x="206360" y="43911"/>
                  </a:cubicBezTo>
                  <a:cubicBezTo>
                    <a:pt x="225254" y="212788"/>
                    <a:pt x="211127" y="557755"/>
                    <a:pt x="203316" y="727316"/>
                  </a:cubicBezTo>
                  <a:close/>
                </a:path>
              </a:pathLst>
            </a:custGeom>
            <a:solidFill>
              <a:srgbClr val="F0866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" name="Google Shape;99;p2"/>
          <p:cNvGrpSpPr/>
          <p:nvPr/>
        </p:nvGrpSpPr>
        <p:grpSpPr>
          <a:xfrm rot="-1205682">
            <a:off x="6279401" y="4058566"/>
            <a:ext cx="1542309" cy="525687"/>
            <a:chOff x="12557904" y="8115635"/>
            <a:chExt cx="3084374" cy="1051292"/>
          </a:xfrm>
        </p:grpSpPr>
        <p:grpSp>
          <p:nvGrpSpPr>
            <p:cNvPr id="100" name="Google Shape;100;p2"/>
            <p:cNvGrpSpPr/>
            <p:nvPr/>
          </p:nvGrpSpPr>
          <p:grpSpPr>
            <a:xfrm>
              <a:off x="12557904" y="8115635"/>
              <a:ext cx="3084374" cy="1051292"/>
              <a:chOff x="12557904" y="8115635"/>
              <a:chExt cx="3084374" cy="1051292"/>
            </a:xfrm>
          </p:grpSpPr>
          <p:sp>
            <p:nvSpPr>
              <p:cNvPr id="101" name="Google Shape;101;p2"/>
              <p:cNvSpPr/>
              <p:nvPr/>
            </p:nvSpPr>
            <p:spPr>
              <a:xfrm>
                <a:off x="14354719" y="8139246"/>
                <a:ext cx="573" cy="66"/>
              </a:xfrm>
              <a:custGeom>
                <a:rect b="b" l="l" r="r" t="t"/>
                <a:pathLst>
                  <a:path extrusionOk="0" h="66" w="573">
                    <a:moveTo>
                      <a:pt x="0" y="49"/>
                    </a:moveTo>
                    <a:cubicBezTo>
                      <a:pt x="413" y="80"/>
                      <a:pt x="166" y="74"/>
                      <a:pt x="574" y="0"/>
                    </a:cubicBezTo>
                    <a:cubicBezTo>
                      <a:pt x="401" y="31"/>
                      <a:pt x="179" y="19"/>
                      <a:pt x="0" y="49"/>
                    </a:cubicBezTo>
                    <a:close/>
                  </a:path>
                </a:pathLst>
              </a:custGeom>
              <a:solidFill>
                <a:srgbClr val="F0675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14315330" y="8141541"/>
                <a:ext cx="80" cy="6"/>
              </a:xfrm>
              <a:custGeom>
                <a:rect b="b" l="l" r="r" t="t"/>
                <a:pathLst>
                  <a:path extrusionOk="0" h="6" w="80">
                    <a:moveTo>
                      <a:pt x="80" y="0"/>
                    </a:moveTo>
                    <a:cubicBezTo>
                      <a:pt x="49" y="0"/>
                      <a:pt x="25" y="0"/>
                      <a:pt x="0" y="6"/>
                    </a:cubicBezTo>
                    <a:cubicBezTo>
                      <a:pt x="12" y="6"/>
                      <a:pt x="62" y="0"/>
                      <a:pt x="80" y="0"/>
                    </a:cubicBezTo>
                    <a:close/>
                  </a:path>
                </a:pathLst>
              </a:custGeom>
              <a:solidFill>
                <a:srgbClr val="F0675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14396758" y="8136656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12" y="0"/>
                    </a:move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675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12557904" y="8115635"/>
                <a:ext cx="3084374" cy="1051292"/>
              </a:xfrm>
              <a:custGeom>
                <a:rect b="b" l="l" r="r" t="t"/>
                <a:pathLst>
                  <a:path extrusionOk="0" h="1051292" w="3084374">
                    <a:moveTo>
                      <a:pt x="3050267" y="16647"/>
                    </a:moveTo>
                    <a:cubicBezTo>
                      <a:pt x="2601355" y="-11717"/>
                      <a:pt x="1928195" y="-5641"/>
                      <a:pt x="1478037" y="48891"/>
                    </a:cubicBezTo>
                    <a:cubicBezTo>
                      <a:pt x="1467686" y="49532"/>
                      <a:pt x="45905" y="104946"/>
                      <a:pt x="20471" y="107260"/>
                    </a:cubicBezTo>
                    <a:cubicBezTo>
                      <a:pt x="-25369" y="108845"/>
                      <a:pt x="8232" y="153735"/>
                      <a:pt x="96729" y="281706"/>
                    </a:cubicBezTo>
                    <a:cubicBezTo>
                      <a:pt x="21304" y="451396"/>
                      <a:pt x="-27435" y="385378"/>
                      <a:pt x="111602" y="518833"/>
                    </a:cubicBezTo>
                    <a:cubicBezTo>
                      <a:pt x="118227" y="526149"/>
                      <a:pt x="127801" y="531553"/>
                      <a:pt x="132391" y="540399"/>
                    </a:cubicBezTo>
                    <a:cubicBezTo>
                      <a:pt x="135148" y="572729"/>
                      <a:pt x="43555" y="747650"/>
                      <a:pt x="41062" y="764072"/>
                    </a:cubicBezTo>
                    <a:cubicBezTo>
                      <a:pt x="46405" y="795699"/>
                      <a:pt x="93478" y="786464"/>
                      <a:pt x="170847" y="831089"/>
                    </a:cubicBezTo>
                    <a:cubicBezTo>
                      <a:pt x="116056" y="1009230"/>
                      <a:pt x="33783" y="1044164"/>
                      <a:pt x="135068" y="1051079"/>
                    </a:cubicBezTo>
                    <a:cubicBezTo>
                      <a:pt x="163006" y="1052985"/>
                      <a:pt x="419750" y="1041598"/>
                      <a:pt x="423790" y="1038273"/>
                    </a:cubicBezTo>
                    <a:cubicBezTo>
                      <a:pt x="675630" y="1018779"/>
                      <a:pt x="665495" y="1032807"/>
                      <a:pt x="904121" y="1037489"/>
                    </a:cubicBezTo>
                    <a:cubicBezTo>
                      <a:pt x="1304615" y="1044478"/>
                      <a:pt x="2535133" y="964975"/>
                      <a:pt x="2535589" y="964951"/>
                    </a:cubicBezTo>
                    <a:cubicBezTo>
                      <a:pt x="3212419" y="1002346"/>
                      <a:pt x="3106310" y="1040000"/>
                      <a:pt x="2999893" y="836887"/>
                    </a:cubicBezTo>
                    <a:cubicBezTo>
                      <a:pt x="3028985" y="804600"/>
                      <a:pt x="3082277" y="769691"/>
                      <a:pt x="3076330" y="721649"/>
                    </a:cubicBezTo>
                    <a:cubicBezTo>
                      <a:pt x="3045412" y="655748"/>
                      <a:pt x="3003378" y="594147"/>
                      <a:pt x="2978642" y="525372"/>
                    </a:cubicBezTo>
                    <a:cubicBezTo>
                      <a:pt x="2995285" y="473283"/>
                      <a:pt x="3070519" y="389381"/>
                      <a:pt x="3069094" y="355133"/>
                    </a:cubicBezTo>
                    <a:cubicBezTo>
                      <a:pt x="3047855" y="291082"/>
                      <a:pt x="2994582" y="232208"/>
                      <a:pt x="2994847" y="198989"/>
                    </a:cubicBezTo>
                    <a:cubicBezTo>
                      <a:pt x="3047195" y="128085"/>
                      <a:pt x="3132318" y="13353"/>
                      <a:pt x="3050267" y="16647"/>
                    </a:cubicBezTo>
                    <a:close/>
                  </a:path>
                </a:pathLst>
              </a:custGeom>
              <a:solidFill>
                <a:srgbClr val="F0675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5" name="Google Shape;105;p2"/>
            <p:cNvGrpSpPr/>
            <p:nvPr/>
          </p:nvGrpSpPr>
          <p:grpSpPr>
            <a:xfrm>
              <a:off x="12557904" y="8115635"/>
              <a:ext cx="3084374" cy="1051292"/>
              <a:chOff x="12557904" y="8115635"/>
              <a:chExt cx="3084374" cy="1051292"/>
            </a:xfrm>
          </p:grpSpPr>
          <p:sp>
            <p:nvSpPr>
              <p:cNvPr id="106" name="Google Shape;106;p2"/>
              <p:cNvSpPr/>
              <p:nvPr/>
            </p:nvSpPr>
            <p:spPr>
              <a:xfrm>
                <a:off x="14354719" y="8139246"/>
                <a:ext cx="573" cy="66"/>
              </a:xfrm>
              <a:custGeom>
                <a:rect b="b" l="l" r="r" t="t"/>
                <a:pathLst>
                  <a:path extrusionOk="0" h="66" w="573">
                    <a:moveTo>
                      <a:pt x="0" y="49"/>
                    </a:moveTo>
                    <a:cubicBezTo>
                      <a:pt x="413" y="80"/>
                      <a:pt x="166" y="74"/>
                      <a:pt x="574" y="0"/>
                    </a:cubicBezTo>
                    <a:cubicBezTo>
                      <a:pt x="401" y="31"/>
                      <a:pt x="179" y="19"/>
                      <a:pt x="0" y="49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14315330" y="8141541"/>
                <a:ext cx="80" cy="6"/>
              </a:xfrm>
              <a:custGeom>
                <a:rect b="b" l="l" r="r" t="t"/>
                <a:pathLst>
                  <a:path extrusionOk="0" h="6" w="80">
                    <a:moveTo>
                      <a:pt x="80" y="0"/>
                    </a:moveTo>
                    <a:cubicBezTo>
                      <a:pt x="49" y="0"/>
                      <a:pt x="25" y="0"/>
                      <a:pt x="0" y="6"/>
                    </a:cubicBezTo>
                    <a:cubicBezTo>
                      <a:pt x="12" y="6"/>
                      <a:pt x="62" y="0"/>
                      <a:pt x="80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14396758" y="8136656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12" y="0"/>
                    </a:move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12557904" y="8115635"/>
                <a:ext cx="3084374" cy="1051292"/>
              </a:xfrm>
              <a:custGeom>
                <a:rect b="b" l="l" r="r" t="t"/>
                <a:pathLst>
                  <a:path extrusionOk="0" h="1051292" w="3084374">
                    <a:moveTo>
                      <a:pt x="3050267" y="16647"/>
                    </a:moveTo>
                    <a:cubicBezTo>
                      <a:pt x="2601355" y="-11717"/>
                      <a:pt x="1928195" y="-5641"/>
                      <a:pt x="1478037" y="48891"/>
                    </a:cubicBezTo>
                    <a:cubicBezTo>
                      <a:pt x="1467686" y="49532"/>
                      <a:pt x="45905" y="104946"/>
                      <a:pt x="20471" y="107260"/>
                    </a:cubicBezTo>
                    <a:cubicBezTo>
                      <a:pt x="-25369" y="108845"/>
                      <a:pt x="8232" y="153735"/>
                      <a:pt x="96729" y="281706"/>
                    </a:cubicBezTo>
                    <a:cubicBezTo>
                      <a:pt x="21304" y="451396"/>
                      <a:pt x="-27435" y="385378"/>
                      <a:pt x="111602" y="518833"/>
                    </a:cubicBezTo>
                    <a:cubicBezTo>
                      <a:pt x="118227" y="526149"/>
                      <a:pt x="127801" y="531553"/>
                      <a:pt x="132391" y="540399"/>
                    </a:cubicBezTo>
                    <a:cubicBezTo>
                      <a:pt x="135148" y="572729"/>
                      <a:pt x="43555" y="747650"/>
                      <a:pt x="41062" y="764072"/>
                    </a:cubicBezTo>
                    <a:cubicBezTo>
                      <a:pt x="46405" y="795699"/>
                      <a:pt x="93478" y="786464"/>
                      <a:pt x="170847" y="831089"/>
                    </a:cubicBezTo>
                    <a:cubicBezTo>
                      <a:pt x="116056" y="1009230"/>
                      <a:pt x="33783" y="1044164"/>
                      <a:pt x="135068" y="1051079"/>
                    </a:cubicBezTo>
                    <a:cubicBezTo>
                      <a:pt x="163006" y="1052985"/>
                      <a:pt x="419750" y="1041598"/>
                      <a:pt x="423790" y="1038273"/>
                    </a:cubicBezTo>
                    <a:cubicBezTo>
                      <a:pt x="675630" y="1018779"/>
                      <a:pt x="665495" y="1032807"/>
                      <a:pt x="904121" y="1037489"/>
                    </a:cubicBezTo>
                    <a:cubicBezTo>
                      <a:pt x="1304615" y="1044478"/>
                      <a:pt x="2535133" y="964975"/>
                      <a:pt x="2535589" y="964951"/>
                    </a:cubicBezTo>
                    <a:cubicBezTo>
                      <a:pt x="3212419" y="1002346"/>
                      <a:pt x="3106310" y="1040000"/>
                      <a:pt x="2999893" y="836887"/>
                    </a:cubicBezTo>
                    <a:cubicBezTo>
                      <a:pt x="3028985" y="804600"/>
                      <a:pt x="3082277" y="769691"/>
                      <a:pt x="3076330" y="721649"/>
                    </a:cubicBezTo>
                    <a:cubicBezTo>
                      <a:pt x="3045412" y="655748"/>
                      <a:pt x="3003378" y="594147"/>
                      <a:pt x="2978642" y="525372"/>
                    </a:cubicBezTo>
                    <a:cubicBezTo>
                      <a:pt x="2995285" y="473283"/>
                      <a:pt x="3070519" y="389381"/>
                      <a:pt x="3069094" y="355133"/>
                    </a:cubicBezTo>
                    <a:cubicBezTo>
                      <a:pt x="3047855" y="291082"/>
                      <a:pt x="2994582" y="232208"/>
                      <a:pt x="2994847" y="198989"/>
                    </a:cubicBezTo>
                    <a:cubicBezTo>
                      <a:pt x="3047195" y="128085"/>
                      <a:pt x="3132318" y="13353"/>
                      <a:pt x="3050267" y="16647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10" name="Google Shape;110;p2"/>
          <p:cNvSpPr txBox="1"/>
          <p:nvPr>
            <p:ph type="ctrTitle"/>
          </p:nvPr>
        </p:nvSpPr>
        <p:spPr>
          <a:xfrm>
            <a:off x="2391338" y="1991825"/>
            <a:ext cx="43608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solidFill>
          <a:schemeClr val="dk1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3"/>
          <p:cNvGrpSpPr/>
          <p:nvPr/>
        </p:nvGrpSpPr>
        <p:grpSpPr>
          <a:xfrm rot="465446">
            <a:off x="1742216" y="633064"/>
            <a:ext cx="2842626" cy="3822587"/>
            <a:chOff x="3484137" y="1265692"/>
            <a:chExt cx="5684383" cy="7644005"/>
          </a:xfrm>
        </p:grpSpPr>
        <p:sp>
          <p:nvSpPr>
            <p:cNvPr id="113" name="Google Shape;113;p3"/>
            <p:cNvSpPr/>
            <p:nvPr/>
          </p:nvSpPr>
          <p:spPr>
            <a:xfrm>
              <a:off x="3490215" y="1265692"/>
              <a:ext cx="5678305" cy="7644005"/>
            </a:xfrm>
            <a:custGeom>
              <a:rect b="b" l="l" r="r" t="t"/>
              <a:pathLst>
                <a:path extrusionOk="0" h="7644005" w="5678305">
                  <a:moveTo>
                    <a:pt x="5646462" y="7367271"/>
                  </a:moveTo>
                  <a:cubicBezTo>
                    <a:pt x="5635567" y="7181965"/>
                    <a:pt x="5664967" y="6964126"/>
                    <a:pt x="5652849" y="6738400"/>
                  </a:cubicBezTo>
                  <a:cubicBezTo>
                    <a:pt x="5623098" y="6215688"/>
                    <a:pt x="5640075" y="6595426"/>
                    <a:pt x="5640075" y="6080221"/>
                  </a:cubicBezTo>
                  <a:cubicBezTo>
                    <a:pt x="5641221" y="5499858"/>
                    <a:pt x="5563458" y="5132350"/>
                    <a:pt x="5591039" y="4194280"/>
                  </a:cubicBezTo>
                  <a:cubicBezTo>
                    <a:pt x="5601338" y="3974453"/>
                    <a:pt x="5605403" y="4090627"/>
                    <a:pt x="5575667" y="3566402"/>
                  </a:cubicBezTo>
                  <a:cubicBezTo>
                    <a:pt x="5524111" y="2823635"/>
                    <a:pt x="5519114" y="9559"/>
                    <a:pt x="5463951" y="8199"/>
                  </a:cubicBezTo>
                  <a:cubicBezTo>
                    <a:pt x="4997361" y="-4643"/>
                    <a:pt x="4460266" y="18075"/>
                    <a:pt x="4463169" y="18075"/>
                  </a:cubicBezTo>
                  <a:cubicBezTo>
                    <a:pt x="3936832" y="18075"/>
                    <a:pt x="4424494" y="-33614"/>
                    <a:pt x="3782728" y="37827"/>
                  </a:cubicBezTo>
                  <a:cubicBezTo>
                    <a:pt x="3497486" y="69427"/>
                    <a:pt x="2794124" y="30259"/>
                    <a:pt x="2761042" y="28272"/>
                  </a:cubicBezTo>
                  <a:cubicBezTo>
                    <a:pt x="2734637" y="30244"/>
                    <a:pt x="2141830" y="76674"/>
                    <a:pt x="2080310" y="71399"/>
                  </a:cubicBezTo>
                  <a:cubicBezTo>
                    <a:pt x="1473506" y="19665"/>
                    <a:pt x="306869" y="99346"/>
                    <a:pt x="379329" y="93811"/>
                  </a:cubicBezTo>
                  <a:cubicBezTo>
                    <a:pt x="360473" y="93811"/>
                    <a:pt x="52310" y="87880"/>
                    <a:pt x="55214" y="88216"/>
                  </a:cubicBezTo>
                  <a:cubicBezTo>
                    <a:pt x="53258" y="88216"/>
                    <a:pt x="51730" y="1002713"/>
                    <a:pt x="51730" y="1674880"/>
                  </a:cubicBezTo>
                  <a:cubicBezTo>
                    <a:pt x="51669" y="1676011"/>
                    <a:pt x="15653" y="2221227"/>
                    <a:pt x="12551" y="2467379"/>
                  </a:cubicBezTo>
                  <a:cubicBezTo>
                    <a:pt x="12551" y="2498337"/>
                    <a:pt x="50859" y="2861411"/>
                    <a:pt x="45923" y="2909569"/>
                  </a:cubicBezTo>
                  <a:cubicBezTo>
                    <a:pt x="-18744" y="3550976"/>
                    <a:pt x="81237" y="4183609"/>
                    <a:pt x="21841" y="5462571"/>
                  </a:cubicBezTo>
                  <a:cubicBezTo>
                    <a:pt x="-1645" y="5920584"/>
                    <a:pt x="29909" y="5852430"/>
                    <a:pt x="22131" y="6090449"/>
                  </a:cubicBezTo>
                  <a:cubicBezTo>
                    <a:pt x="-16971" y="7170988"/>
                    <a:pt x="4727" y="6611417"/>
                    <a:pt x="19228" y="7308672"/>
                  </a:cubicBezTo>
                  <a:cubicBezTo>
                    <a:pt x="25585" y="7605901"/>
                    <a:pt x="13452" y="7618819"/>
                    <a:pt x="32568" y="7619156"/>
                  </a:cubicBezTo>
                  <a:cubicBezTo>
                    <a:pt x="1257042" y="7637853"/>
                    <a:pt x="2307761" y="7649350"/>
                    <a:pt x="3899639" y="7621128"/>
                  </a:cubicBezTo>
                  <a:cubicBezTo>
                    <a:pt x="4531336" y="7608943"/>
                    <a:pt x="4540336" y="7648784"/>
                    <a:pt x="4607937" y="7643525"/>
                  </a:cubicBezTo>
                  <a:cubicBezTo>
                    <a:pt x="5893685" y="7545391"/>
                    <a:pt x="5675770" y="7802871"/>
                    <a:pt x="5646462" y="7367271"/>
                  </a:cubicBezTo>
                  <a:close/>
                  <a:moveTo>
                    <a:pt x="307663" y="860626"/>
                  </a:moveTo>
                  <a:cubicBezTo>
                    <a:pt x="253983" y="838902"/>
                    <a:pt x="225546" y="766468"/>
                    <a:pt x="248757" y="707517"/>
                  </a:cubicBezTo>
                  <a:cubicBezTo>
                    <a:pt x="287646" y="607748"/>
                    <a:pt x="421411" y="618297"/>
                    <a:pt x="456220" y="714764"/>
                  </a:cubicBezTo>
                  <a:cubicBezTo>
                    <a:pt x="490464" y="797090"/>
                    <a:pt x="406605" y="901124"/>
                    <a:pt x="307663" y="860626"/>
                  </a:cubicBezTo>
                  <a:close/>
                  <a:moveTo>
                    <a:pt x="297502" y="1486211"/>
                  </a:moveTo>
                  <a:cubicBezTo>
                    <a:pt x="254563" y="1463157"/>
                    <a:pt x="232208" y="1405873"/>
                    <a:pt x="244692" y="1354184"/>
                  </a:cubicBezTo>
                  <a:cubicBezTo>
                    <a:pt x="272258" y="1241252"/>
                    <a:pt x="419669" y="1240915"/>
                    <a:pt x="457382" y="1345623"/>
                  </a:cubicBezTo>
                  <a:cubicBezTo>
                    <a:pt x="493948" y="1433192"/>
                    <a:pt x="397620" y="1540208"/>
                    <a:pt x="297502" y="1486211"/>
                  </a:cubicBezTo>
                  <a:close/>
                  <a:moveTo>
                    <a:pt x="309986" y="2122650"/>
                  </a:moveTo>
                  <a:cubicBezTo>
                    <a:pt x="256305" y="2100926"/>
                    <a:pt x="227868" y="2029148"/>
                    <a:pt x="250789" y="1969877"/>
                  </a:cubicBezTo>
                  <a:cubicBezTo>
                    <a:pt x="289388" y="1869450"/>
                    <a:pt x="424024" y="1880320"/>
                    <a:pt x="458543" y="1976787"/>
                  </a:cubicBezTo>
                  <a:cubicBezTo>
                    <a:pt x="493077" y="2059434"/>
                    <a:pt x="408637" y="2162811"/>
                    <a:pt x="309986" y="2122650"/>
                  </a:cubicBezTo>
                  <a:close/>
                  <a:moveTo>
                    <a:pt x="311437" y="2753814"/>
                  </a:moveTo>
                  <a:cubicBezTo>
                    <a:pt x="257757" y="2732090"/>
                    <a:pt x="229320" y="2660313"/>
                    <a:pt x="252241" y="2601378"/>
                  </a:cubicBezTo>
                  <a:cubicBezTo>
                    <a:pt x="290839" y="2500630"/>
                    <a:pt x="425476" y="2511500"/>
                    <a:pt x="459995" y="2607967"/>
                  </a:cubicBezTo>
                  <a:cubicBezTo>
                    <a:pt x="494819" y="2691256"/>
                    <a:pt x="409218" y="2793655"/>
                    <a:pt x="311437" y="2753814"/>
                  </a:cubicBezTo>
                  <a:close/>
                  <a:moveTo>
                    <a:pt x="248466" y="3247693"/>
                  </a:moveTo>
                  <a:cubicBezTo>
                    <a:pt x="276033" y="3134761"/>
                    <a:pt x="423444" y="3134103"/>
                    <a:pt x="461156" y="3239132"/>
                  </a:cubicBezTo>
                  <a:cubicBezTo>
                    <a:pt x="537177" y="3421212"/>
                    <a:pt x="197980" y="3455457"/>
                    <a:pt x="248466" y="3247693"/>
                  </a:cubicBezTo>
                  <a:close/>
                  <a:moveTo>
                    <a:pt x="249918" y="3878536"/>
                  </a:moveTo>
                  <a:cubicBezTo>
                    <a:pt x="277484" y="3765940"/>
                    <a:pt x="424605" y="3764610"/>
                    <a:pt x="462608" y="3869975"/>
                  </a:cubicBezTo>
                  <a:cubicBezTo>
                    <a:pt x="538919" y="4053034"/>
                    <a:pt x="199722" y="4086300"/>
                    <a:pt x="249918" y="3878536"/>
                  </a:cubicBezTo>
                  <a:close/>
                  <a:moveTo>
                    <a:pt x="315212" y="4647002"/>
                  </a:moveTo>
                  <a:cubicBezTo>
                    <a:pt x="261531" y="4625278"/>
                    <a:pt x="233094" y="4553501"/>
                    <a:pt x="256015" y="4494566"/>
                  </a:cubicBezTo>
                  <a:cubicBezTo>
                    <a:pt x="294614" y="4393818"/>
                    <a:pt x="429250" y="4404688"/>
                    <a:pt x="463769" y="4501155"/>
                  </a:cubicBezTo>
                  <a:cubicBezTo>
                    <a:pt x="498303" y="4584123"/>
                    <a:pt x="413282" y="4686843"/>
                    <a:pt x="315212" y="4647002"/>
                  </a:cubicBezTo>
                  <a:close/>
                  <a:moveTo>
                    <a:pt x="252241" y="5140881"/>
                  </a:moveTo>
                  <a:cubicBezTo>
                    <a:pt x="279807" y="5027612"/>
                    <a:pt x="427218" y="5027612"/>
                    <a:pt x="464930" y="5132320"/>
                  </a:cubicBezTo>
                  <a:cubicBezTo>
                    <a:pt x="540951" y="5314400"/>
                    <a:pt x="201754" y="5348645"/>
                    <a:pt x="252241" y="5140881"/>
                  </a:cubicBezTo>
                  <a:close/>
                  <a:moveTo>
                    <a:pt x="306502" y="5903752"/>
                  </a:moveTo>
                  <a:cubicBezTo>
                    <a:pt x="263564" y="5880698"/>
                    <a:pt x="241208" y="5823413"/>
                    <a:pt x="253692" y="5771724"/>
                  </a:cubicBezTo>
                  <a:cubicBezTo>
                    <a:pt x="281258" y="5658792"/>
                    <a:pt x="428670" y="5658456"/>
                    <a:pt x="466382" y="5763163"/>
                  </a:cubicBezTo>
                  <a:cubicBezTo>
                    <a:pt x="502948" y="5850748"/>
                    <a:pt x="406895" y="5957749"/>
                    <a:pt x="306502" y="5903752"/>
                  </a:cubicBezTo>
                  <a:close/>
                  <a:moveTo>
                    <a:pt x="318971" y="6540191"/>
                  </a:moveTo>
                  <a:cubicBezTo>
                    <a:pt x="265290" y="6518466"/>
                    <a:pt x="236853" y="6446690"/>
                    <a:pt x="259774" y="6387754"/>
                  </a:cubicBezTo>
                  <a:cubicBezTo>
                    <a:pt x="298373" y="6287006"/>
                    <a:pt x="433009" y="6297876"/>
                    <a:pt x="467528" y="6394343"/>
                  </a:cubicBezTo>
                  <a:cubicBezTo>
                    <a:pt x="502077" y="6477311"/>
                    <a:pt x="417056" y="6580031"/>
                    <a:pt x="318971" y="6540191"/>
                  </a:cubicBezTo>
                  <a:close/>
                  <a:moveTo>
                    <a:pt x="320132" y="7171370"/>
                  </a:moveTo>
                  <a:cubicBezTo>
                    <a:pt x="206674" y="7125277"/>
                    <a:pt x="244692" y="6926075"/>
                    <a:pt x="380490" y="6949129"/>
                  </a:cubicBezTo>
                  <a:cubicBezTo>
                    <a:pt x="545015" y="6977763"/>
                    <a:pt x="475382" y="7234586"/>
                    <a:pt x="320132" y="7171370"/>
                  </a:cubicBezTo>
                  <a:close/>
                </a:path>
              </a:pathLst>
            </a:custGeom>
            <a:solidFill>
              <a:srgbClr val="FDF2A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4" name="Google Shape;114;p3"/>
            <p:cNvGrpSpPr/>
            <p:nvPr/>
          </p:nvGrpSpPr>
          <p:grpSpPr>
            <a:xfrm>
              <a:off x="3484137" y="1664102"/>
              <a:ext cx="5661711" cy="6968860"/>
              <a:chOff x="3484137" y="1664102"/>
              <a:chExt cx="5661711" cy="6968860"/>
            </a:xfrm>
          </p:grpSpPr>
          <p:sp>
            <p:nvSpPr>
              <p:cNvPr id="115" name="Google Shape;115;p3"/>
              <p:cNvSpPr/>
              <p:nvPr/>
            </p:nvSpPr>
            <p:spPr>
              <a:xfrm>
                <a:off x="3535654" y="1664102"/>
                <a:ext cx="5454489" cy="55265"/>
              </a:xfrm>
              <a:custGeom>
                <a:rect b="b" l="l" r="r" t="t"/>
                <a:pathLst>
                  <a:path extrusionOk="0" h="55265" w="5454489">
                    <a:moveTo>
                      <a:pt x="5451870" y="55265"/>
                    </a:moveTo>
                    <a:cubicBezTo>
                      <a:pt x="5450403" y="55281"/>
                      <a:pt x="9668" y="36843"/>
                      <a:pt x="7743" y="36828"/>
                    </a:cubicBezTo>
                    <a:cubicBezTo>
                      <a:pt x="7743" y="-19233"/>
                      <a:pt x="-384860" y="198"/>
                      <a:pt x="4421199" y="20363"/>
                    </a:cubicBezTo>
                    <a:cubicBezTo>
                      <a:pt x="5564946" y="24766"/>
                      <a:pt x="5450525" y="7827"/>
                      <a:pt x="5451870" y="55265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116;p3"/>
              <p:cNvSpPr/>
              <p:nvPr/>
            </p:nvSpPr>
            <p:spPr>
              <a:xfrm>
                <a:off x="3536013" y="2290145"/>
                <a:ext cx="5470162" cy="57757"/>
              </a:xfrm>
              <a:custGeom>
                <a:rect b="b" l="l" r="r" t="t"/>
                <a:pathLst>
                  <a:path extrusionOk="0" h="57757" w="5470162">
                    <a:moveTo>
                      <a:pt x="5467188" y="57757"/>
                    </a:moveTo>
                    <a:cubicBezTo>
                      <a:pt x="5465446" y="57788"/>
                      <a:pt x="7337" y="39335"/>
                      <a:pt x="6222" y="39320"/>
                    </a:cubicBezTo>
                    <a:cubicBezTo>
                      <a:pt x="7520" y="-19401"/>
                      <a:pt x="-363964" y="-1316"/>
                      <a:pt x="4435631" y="22855"/>
                    </a:cubicBezTo>
                    <a:cubicBezTo>
                      <a:pt x="5578736" y="27242"/>
                      <a:pt x="5467188" y="9738"/>
                      <a:pt x="5467188" y="57757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117;p3"/>
              <p:cNvSpPr/>
              <p:nvPr/>
            </p:nvSpPr>
            <p:spPr>
              <a:xfrm>
                <a:off x="3537591" y="2918496"/>
                <a:ext cx="5506511" cy="45725"/>
              </a:xfrm>
              <a:custGeom>
                <a:rect b="b" l="l" r="r" t="t"/>
                <a:pathLst>
                  <a:path extrusionOk="0" h="45725" w="5506511">
                    <a:moveTo>
                      <a:pt x="730943" y="42149"/>
                    </a:moveTo>
                    <a:cubicBezTo>
                      <a:pt x="-101662" y="42149"/>
                      <a:pt x="4369" y="53172"/>
                      <a:pt x="4369" y="0"/>
                    </a:cubicBezTo>
                    <a:cubicBezTo>
                      <a:pt x="6707947" y="38159"/>
                      <a:pt x="7678413" y="53294"/>
                      <a:pt x="730943" y="42149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18;p3"/>
              <p:cNvSpPr/>
              <p:nvPr/>
            </p:nvSpPr>
            <p:spPr>
              <a:xfrm>
                <a:off x="3501348" y="3548957"/>
                <a:ext cx="5528312" cy="56030"/>
              </a:xfrm>
              <a:custGeom>
                <a:rect b="b" l="l" r="r" t="t"/>
                <a:pathLst>
                  <a:path extrusionOk="0" h="56030" w="5528312">
                    <a:moveTo>
                      <a:pt x="5525355" y="56031"/>
                    </a:moveTo>
                    <a:cubicBezTo>
                      <a:pt x="5524163" y="56046"/>
                      <a:pt x="7438" y="37272"/>
                      <a:pt x="5773" y="37257"/>
                    </a:cubicBezTo>
                    <a:cubicBezTo>
                      <a:pt x="8477" y="-19691"/>
                      <a:pt x="-367041" y="383"/>
                      <a:pt x="4500186" y="20792"/>
                    </a:cubicBezTo>
                    <a:cubicBezTo>
                      <a:pt x="5636230" y="25180"/>
                      <a:pt x="5525355" y="8225"/>
                      <a:pt x="5525355" y="56031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19;p3"/>
              <p:cNvSpPr/>
              <p:nvPr/>
            </p:nvSpPr>
            <p:spPr>
              <a:xfrm>
                <a:off x="3526795" y="4177580"/>
                <a:ext cx="5517034" cy="55622"/>
              </a:xfrm>
              <a:custGeom>
                <a:rect b="b" l="l" r="r" t="t"/>
                <a:pathLst>
                  <a:path extrusionOk="0" h="55622" w="5517034">
                    <a:moveTo>
                      <a:pt x="5514409" y="55622"/>
                    </a:moveTo>
                    <a:cubicBezTo>
                      <a:pt x="5513064" y="55638"/>
                      <a:pt x="5721" y="36864"/>
                      <a:pt x="4117" y="36849"/>
                    </a:cubicBezTo>
                    <a:cubicBezTo>
                      <a:pt x="12567" y="-19472"/>
                      <a:pt x="-368942" y="326"/>
                      <a:pt x="4489820" y="20720"/>
                    </a:cubicBezTo>
                    <a:cubicBezTo>
                      <a:pt x="5627347" y="25108"/>
                      <a:pt x="5513033" y="8551"/>
                      <a:pt x="5514409" y="55622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506948" y="4805751"/>
                <a:ext cx="5562850" cy="55986"/>
              </a:xfrm>
              <a:custGeom>
                <a:rect b="b" l="l" r="r" t="t"/>
                <a:pathLst>
                  <a:path extrusionOk="0" h="55986" w="5562850">
                    <a:moveTo>
                      <a:pt x="5561242" y="55986"/>
                    </a:moveTo>
                    <a:cubicBezTo>
                      <a:pt x="5560126" y="56001"/>
                      <a:pt x="136444" y="37778"/>
                      <a:pt x="7431" y="36891"/>
                    </a:cubicBezTo>
                    <a:cubicBezTo>
                      <a:pt x="6178" y="-19781"/>
                      <a:pt x="-376614" y="521"/>
                      <a:pt x="4524474" y="21083"/>
                    </a:cubicBezTo>
                    <a:cubicBezTo>
                      <a:pt x="5674547" y="25487"/>
                      <a:pt x="5556933" y="8547"/>
                      <a:pt x="5561242" y="55986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p3"/>
              <p:cNvSpPr/>
              <p:nvPr/>
            </p:nvSpPr>
            <p:spPr>
              <a:xfrm>
                <a:off x="3523837" y="5432315"/>
                <a:ext cx="5574356" cy="50969"/>
              </a:xfrm>
              <a:custGeom>
                <a:rect b="b" l="l" r="r" t="t"/>
                <a:pathLst>
                  <a:path extrusionOk="0" h="50969" w="5574356">
                    <a:moveTo>
                      <a:pt x="2036527" y="44458"/>
                    </a:moveTo>
                    <a:cubicBezTo>
                      <a:pt x="-186116" y="35911"/>
                      <a:pt x="4952" y="61167"/>
                      <a:pt x="3607" y="0"/>
                    </a:cubicBezTo>
                    <a:cubicBezTo>
                      <a:pt x="5945711" y="16526"/>
                      <a:pt x="7907454" y="69224"/>
                      <a:pt x="2036527" y="44458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3"/>
              <p:cNvSpPr/>
              <p:nvPr/>
            </p:nvSpPr>
            <p:spPr>
              <a:xfrm>
                <a:off x="3522846" y="6061580"/>
                <a:ext cx="5562224" cy="57227"/>
              </a:xfrm>
              <a:custGeom>
                <a:rect b="b" l="l" r="r" t="t"/>
                <a:pathLst>
                  <a:path extrusionOk="0" h="57227" w="5562224">
                    <a:moveTo>
                      <a:pt x="5559279" y="57228"/>
                    </a:moveTo>
                    <a:cubicBezTo>
                      <a:pt x="5558164" y="57242"/>
                      <a:pt x="125696" y="38943"/>
                      <a:pt x="6615" y="38132"/>
                    </a:cubicBezTo>
                    <a:cubicBezTo>
                      <a:pt x="6615" y="-21322"/>
                      <a:pt x="-368889" y="1411"/>
                      <a:pt x="4538465" y="22004"/>
                    </a:cubicBezTo>
                    <a:cubicBezTo>
                      <a:pt x="5669697" y="27477"/>
                      <a:pt x="5559279" y="7419"/>
                      <a:pt x="5559279" y="57228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506344" y="6689252"/>
                <a:ext cx="5604025" cy="58089"/>
              </a:xfrm>
              <a:custGeom>
                <a:rect b="b" l="l" r="r" t="t"/>
                <a:pathLst>
                  <a:path extrusionOk="0" h="58089" w="5604025">
                    <a:moveTo>
                      <a:pt x="5602767" y="58090"/>
                    </a:moveTo>
                    <a:cubicBezTo>
                      <a:pt x="5601651" y="58105"/>
                      <a:pt x="104837" y="39637"/>
                      <a:pt x="5712" y="38995"/>
                    </a:cubicBezTo>
                    <a:cubicBezTo>
                      <a:pt x="8569" y="-22539"/>
                      <a:pt x="-370250" y="2136"/>
                      <a:pt x="4570048" y="22867"/>
                    </a:cubicBezTo>
                    <a:cubicBezTo>
                      <a:pt x="5715292" y="27270"/>
                      <a:pt x="5597495" y="10285"/>
                      <a:pt x="5602767" y="58090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507451" y="7317278"/>
                <a:ext cx="5638397" cy="51958"/>
              </a:xfrm>
              <a:custGeom>
                <a:rect b="b" l="l" r="r" t="t"/>
                <a:pathLst>
                  <a:path extrusionOk="0" h="51958" w="5638397">
                    <a:moveTo>
                      <a:pt x="2097883" y="44779"/>
                    </a:moveTo>
                    <a:cubicBezTo>
                      <a:pt x="-220508" y="35881"/>
                      <a:pt x="6056" y="63231"/>
                      <a:pt x="6056" y="0"/>
                    </a:cubicBezTo>
                    <a:cubicBezTo>
                      <a:pt x="5912251" y="22764"/>
                      <a:pt x="8052471" y="69912"/>
                      <a:pt x="2097883" y="44779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484137" y="7947256"/>
                <a:ext cx="5661052" cy="56835"/>
              </a:xfrm>
              <a:custGeom>
                <a:rect b="b" l="l" r="r" t="t"/>
                <a:pathLst>
                  <a:path extrusionOk="0" h="56835" w="5661052">
                    <a:moveTo>
                      <a:pt x="5658927" y="56836"/>
                    </a:moveTo>
                    <a:cubicBezTo>
                      <a:pt x="5657765" y="56851"/>
                      <a:pt x="240058" y="39056"/>
                      <a:pt x="7030" y="37083"/>
                    </a:cubicBezTo>
                    <a:cubicBezTo>
                      <a:pt x="7030" y="-20491"/>
                      <a:pt x="-381706" y="943"/>
                      <a:pt x="4622159" y="21933"/>
                    </a:cubicBezTo>
                    <a:cubicBezTo>
                      <a:pt x="5771896" y="26336"/>
                      <a:pt x="5656222" y="9382"/>
                      <a:pt x="5658927" y="56836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>
                <a:off x="3503081" y="8574215"/>
                <a:ext cx="5635629" cy="58747"/>
              </a:xfrm>
              <a:custGeom>
                <a:rect b="b" l="l" r="r" t="t"/>
                <a:pathLst>
                  <a:path extrusionOk="0" h="58747" w="5635629">
                    <a:moveTo>
                      <a:pt x="5633596" y="58748"/>
                    </a:moveTo>
                    <a:cubicBezTo>
                      <a:pt x="5632496" y="58763"/>
                      <a:pt x="154965" y="39898"/>
                      <a:pt x="7233" y="38660"/>
                    </a:cubicBezTo>
                    <a:cubicBezTo>
                      <a:pt x="5858" y="-19068"/>
                      <a:pt x="-376751" y="-1639"/>
                      <a:pt x="4618007" y="23509"/>
                    </a:cubicBezTo>
                    <a:cubicBezTo>
                      <a:pt x="5744762" y="27912"/>
                      <a:pt x="5630708" y="9674"/>
                      <a:pt x="5633596" y="58748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7" name="Google Shape;127;p3"/>
            <p:cNvSpPr/>
            <p:nvPr/>
          </p:nvSpPr>
          <p:spPr>
            <a:xfrm>
              <a:off x="4229930" y="1332824"/>
              <a:ext cx="152045" cy="7570460"/>
            </a:xfrm>
            <a:custGeom>
              <a:rect b="b" l="l" r="r" t="t"/>
              <a:pathLst>
                <a:path extrusionOk="0" h="7570460" w="152045">
                  <a:moveTo>
                    <a:pt x="152045" y="7570461"/>
                  </a:moveTo>
                  <a:cubicBezTo>
                    <a:pt x="68125" y="7570461"/>
                    <a:pt x="-64006" y="3197255"/>
                    <a:pt x="35684" y="2"/>
                  </a:cubicBezTo>
                  <a:cubicBezTo>
                    <a:pt x="120644" y="-2582"/>
                    <a:pt x="-84039" y="2949758"/>
                    <a:pt x="152045" y="7570461"/>
                  </a:cubicBezTo>
                  <a:close/>
                </a:path>
              </a:pathLst>
            </a:custGeom>
            <a:solidFill>
              <a:srgbClr val="4F5CA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" name="Google Shape;128;p3"/>
          <p:cNvGrpSpPr/>
          <p:nvPr/>
        </p:nvGrpSpPr>
        <p:grpSpPr>
          <a:xfrm rot="-5400000">
            <a:off x="2806136" y="-106454"/>
            <a:ext cx="3531026" cy="5365882"/>
            <a:chOff x="5612273" y="-212908"/>
            <a:chExt cx="7062052" cy="10731763"/>
          </a:xfrm>
        </p:grpSpPr>
        <p:sp>
          <p:nvSpPr>
            <p:cNvPr id="129" name="Google Shape;129;p3"/>
            <p:cNvSpPr/>
            <p:nvPr/>
          </p:nvSpPr>
          <p:spPr>
            <a:xfrm>
              <a:off x="5612273" y="-212908"/>
              <a:ext cx="7062052" cy="10731763"/>
            </a:xfrm>
            <a:custGeom>
              <a:rect b="b" l="l" r="r" t="t"/>
              <a:pathLst>
                <a:path extrusionOk="0" h="10731763" w="7062052">
                  <a:moveTo>
                    <a:pt x="7058880" y="10652734"/>
                  </a:moveTo>
                  <a:cubicBezTo>
                    <a:pt x="7061199" y="10692077"/>
                    <a:pt x="7405011" y="10675314"/>
                    <a:pt x="200546" y="10731763"/>
                  </a:cubicBezTo>
                  <a:cubicBezTo>
                    <a:pt x="71772" y="10731763"/>
                    <a:pt x="46503" y="1598494"/>
                    <a:pt x="0" y="203042"/>
                  </a:cubicBezTo>
                  <a:cubicBezTo>
                    <a:pt x="0" y="102808"/>
                    <a:pt x="1129551" y="136784"/>
                    <a:pt x="1503936" y="118369"/>
                  </a:cubicBezTo>
                  <a:cubicBezTo>
                    <a:pt x="4035529" y="-6120"/>
                    <a:pt x="5310042" y="-53425"/>
                    <a:pt x="6872869" y="80743"/>
                  </a:cubicBezTo>
                  <a:cubicBezTo>
                    <a:pt x="6983394" y="90230"/>
                    <a:pt x="6762173" y="4062615"/>
                    <a:pt x="7058880" y="10652734"/>
                  </a:cubicBezTo>
                  <a:close/>
                </a:path>
              </a:pathLst>
            </a:custGeom>
            <a:solidFill>
              <a:srgbClr val="71934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5910762" y="118395"/>
              <a:ext cx="6455910" cy="10069126"/>
            </a:xfrm>
            <a:custGeom>
              <a:rect b="b" l="l" r="r" t="t"/>
              <a:pathLst>
                <a:path extrusionOk="0" h="10069126" w="6455910">
                  <a:moveTo>
                    <a:pt x="0" y="141879"/>
                  </a:moveTo>
                  <a:cubicBezTo>
                    <a:pt x="252631" y="119793"/>
                    <a:pt x="512197" y="123613"/>
                    <a:pt x="802808" y="124150"/>
                  </a:cubicBezTo>
                  <a:cubicBezTo>
                    <a:pt x="1798261" y="124150"/>
                    <a:pt x="4124155" y="-104351"/>
                    <a:pt x="6313461" y="58643"/>
                  </a:cubicBezTo>
                  <a:cubicBezTo>
                    <a:pt x="6377311" y="4508184"/>
                    <a:pt x="6192781" y="4246608"/>
                    <a:pt x="6455911" y="10019933"/>
                  </a:cubicBezTo>
                  <a:cubicBezTo>
                    <a:pt x="3530911" y="10043564"/>
                    <a:pt x="3740281" y="10040602"/>
                    <a:pt x="159282" y="10069127"/>
                  </a:cubicBezTo>
                  <a:cubicBezTo>
                    <a:pt x="15759" y="5744398"/>
                    <a:pt x="46073" y="1955247"/>
                    <a:pt x="0" y="141879"/>
                  </a:cubicBez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5914361" y="114804"/>
              <a:ext cx="6443179" cy="10072870"/>
            </a:xfrm>
            <a:custGeom>
              <a:rect b="b" l="l" r="r" t="t"/>
              <a:pathLst>
                <a:path extrusionOk="0" h="10072870" w="6443179">
                  <a:moveTo>
                    <a:pt x="6399325" y="9818138"/>
                  </a:moveTo>
                  <a:cubicBezTo>
                    <a:pt x="6451646" y="9818138"/>
                    <a:pt x="6443123" y="9823247"/>
                    <a:pt x="6441984" y="9798178"/>
                  </a:cubicBezTo>
                  <a:cubicBezTo>
                    <a:pt x="6404885" y="9798220"/>
                    <a:pt x="6391531" y="9798178"/>
                    <a:pt x="6350525" y="9798242"/>
                  </a:cubicBezTo>
                  <a:cubicBezTo>
                    <a:pt x="6352478" y="9338428"/>
                    <a:pt x="6311901" y="9408271"/>
                    <a:pt x="6424058" y="9408529"/>
                  </a:cubicBezTo>
                  <a:cubicBezTo>
                    <a:pt x="6422941" y="9384361"/>
                    <a:pt x="6429017" y="9388567"/>
                    <a:pt x="6399325" y="9388567"/>
                  </a:cubicBezTo>
                  <a:cubicBezTo>
                    <a:pt x="6331009" y="9388567"/>
                    <a:pt x="6344835" y="9449567"/>
                    <a:pt x="6338760" y="9061527"/>
                  </a:cubicBezTo>
                  <a:cubicBezTo>
                    <a:pt x="6337622" y="8987886"/>
                    <a:pt x="6322142" y="9000314"/>
                    <a:pt x="6399325" y="9000314"/>
                  </a:cubicBezTo>
                  <a:cubicBezTo>
                    <a:pt x="6409931" y="9000314"/>
                    <a:pt x="6407891" y="9004327"/>
                    <a:pt x="6407054" y="8980395"/>
                  </a:cubicBezTo>
                  <a:cubicBezTo>
                    <a:pt x="6314842" y="8980395"/>
                    <a:pt x="6339683" y="9019481"/>
                    <a:pt x="6335732" y="8768335"/>
                  </a:cubicBezTo>
                  <a:cubicBezTo>
                    <a:pt x="6332254" y="8554580"/>
                    <a:pt x="6312330" y="8589523"/>
                    <a:pt x="6394301" y="8589544"/>
                  </a:cubicBezTo>
                  <a:cubicBezTo>
                    <a:pt x="6393485" y="8562908"/>
                    <a:pt x="6404714" y="8569755"/>
                    <a:pt x="6332490" y="8569519"/>
                  </a:cubicBezTo>
                  <a:cubicBezTo>
                    <a:pt x="6328282" y="8311657"/>
                    <a:pt x="6331288" y="8485790"/>
                    <a:pt x="6327402" y="8179935"/>
                  </a:cubicBezTo>
                  <a:cubicBezTo>
                    <a:pt x="6392175" y="8179784"/>
                    <a:pt x="6382450" y="8186503"/>
                    <a:pt x="6381699" y="8159931"/>
                  </a:cubicBezTo>
                  <a:cubicBezTo>
                    <a:pt x="6316796" y="8159952"/>
                    <a:pt x="6321412" y="8225631"/>
                    <a:pt x="6319587" y="7768694"/>
                  </a:cubicBezTo>
                  <a:cubicBezTo>
                    <a:pt x="6381205" y="7769380"/>
                    <a:pt x="6371071" y="7774016"/>
                    <a:pt x="6370406" y="7749097"/>
                  </a:cubicBezTo>
                  <a:cubicBezTo>
                    <a:pt x="6311858" y="7748904"/>
                    <a:pt x="6319523" y="7750514"/>
                    <a:pt x="6319501" y="7742830"/>
                  </a:cubicBezTo>
                  <a:cubicBezTo>
                    <a:pt x="6319222" y="7650880"/>
                    <a:pt x="6318814" y="7639676"/>
                    <a:pt x="6314392" y="7359127"/>
                  </a:cubicBezTo>
                  <a:cubicBezTo>
                    <a:pt x="6368945" y="7359706"/>
                    <a:pt x="6359971" y="7364385"/>
                    <a:pt x="6359284" y="7339509"/>
                  </a:cubicBezTo>
                  <a:cubicBezTo>
                    <a:pt x="6295949" y="7339251"/>
                    <a:pt x="6314842" y="7388960"/>
                    <a:pt x="6308895" y="7010344"/>
                  </a:cubicBezTo>
                  <a:cubicBezTo>
                    <a:pt x="6307736" y="6936767"/>
                    <a:pt x="6297516" y="6949516"/>
                    <a:pt x="6348378" y="6950074"/>
                  </a:cubicBezTo>
                  <a:cubicBezTo>
                    <a:pt x="6347648" y="6924618"/>
                    <a:pt x="6355827" y="6930607"/>
                    <a:pt x="6307672" y="6929405"/>
                  </a:cubicBezTo>
                  <a:cubicBezTo>
                    <a:pt x="6302648" y="6588328"/>
                    <a:pt x="6304151" y="6673345"/>
                    <a:pt x="6299063" y="6537438"/>
                  </a:cubicBezTo>
                  <a:cubicBezTo>
                    <a:pt x="6343311" y="6537180"/>
                    <a:pt x="6336054" y="6542525"/>
                    <a:pt x="6335239" y="6517348"/>
                  </a:cubicBezTo>
                  <a:cubicBezTo>
                    <a:pt x="6289659" y="6517498"/>
                    <a:pt x="6297967" y="6536193"/>
                    <a:pt x="6296207" y="6424368"/>
                  </a:cubicBezTo>
                  <a:cubicBezTo>
                    <a:pt x="6290668" y="6069511"/>
                    <a:pt x="6280835" y="6127463"/>
                    <a:pt x="6321863" y="6126883"/>
                  </a:cubicBezTo>
                  <a:cubicBezTo>
                    <a:pt x="6320940" y="6101900"/>
                    <a:pt x="6326887" y="6106729"/>
                    <a:pt x="6292128" y="6107395"/>
                  </a:cubicBezTo>
                  <a:cubicBezTo>
                    <a:pt x="6285043" y="5669088"/>
                    <a:pt x="6275038" y="5718905"/>
                    <a:pt x="6307929" y="5718819"/>
                  </a:cubicBezTo>
                  <a:cubicBezTo>
                    <a:pt x="6307285" y="5693728"/>
                    <a:pt x="6312352" y="5698836"/>
                    <a:pt x="6285043" y="5698901"/>
                  </a:cubicBezTo>
                  <a:cubicBezTo>
                    <a:pt x="6277936" y="5258577"/>
                    <a:pt x="6271066" y="5308436"/>
                    <a:pt x="6301231" y="5308178"/>
                  </a:cubicBezTo>
                  <a:cubicBezTo>
                    <a:pt x="6301016" y="5284225"/>
                    <a:pt x="6306620" y="5288153"/>
                    <a:pt x="6279139" y="5288432"/>
                  </a:cubicBezTo>
                  <a:cubicBezTo>
                    <a:pt x="6276198" y="5090410"/>
                    <a:pt x="6279568" y="5070062"/>
                    <a:pt x="6275682" y="4898461"/>
                  </a:cubicBezTo>
                  <a:cubicBezTo>
                    <a:pt x="6305396" y="4898461"/>
                    <a:pt x="6300372" y="4903612"/>
                    <a:pt x="6300501" y="4878521"/>
                  </a:cubicBezTo>
                  <a:cubicBezTo>
                    <a:pt x="6267309" y="4878543"/>
                    <a:pt x="6274351" y="4935207"/>
                    <a:pt x="6266987" y="4520102"/>
                  </a:cubicBezTo>
                  <a:cubicBezTo>
                    <a:pt x="6266300" y="4481854"/>
                    <a:pt x="6265119" y="4486877"/>
                    <a:pt x="6270272" y="4486919"/>
                  </a:cubicBezTo>
                  <a:cubicBezTo>
                    <a:pt x="6310721" y="4487306"/>
                    <a:pt x="6303850" y="4492371"/>
                    <a:pt x="6304172" y="4467280"/>
                  </a:cubicBezTo>
                  <a:cubicBezTo>
                    <a:pt x="6256939" y="4466937"/>
                    <a:pt x="6262522" y="4504326"/>
                    <a:pt x="6263702" y="4226953"/>
                  </a:cubicBezTo>
                  <a:cubicBezTo>
                    <a:pt x="6264261" y="4048097"/>
                    <a:pt x="6248717" y="4077524"/>
                    <a:pt x="6310097" y="4076258"/>
                  </a:cubicBezTo>
                  <a:cubicBezTo>
                    <a:pt x="6310506" y="4051274"/>
                    <a:pt x="6318471" y="4055932"/>
                    <a:pt x="6270121" y="4057327"/>
                  </a:cubicBezTo>
                  <a:cubicBezTo>
                    <a:pt x="6258636" y="4057649"/>
                    <a:pt x="6263316" y="4103430"/>
                    <a:pt x="6254019" y="3666905"/>
                  </a:cubicBezTo>
                  <a:cubicBezTo>
                    <a:pt x="6271989" y="3666583"/>
                    <a:pt x="6292944" y="3666175"/>
                    <a:pt x="6316603" y="3665896"/>
                  </a:cubicBezTo>
                  <a:cubicBezTo>
                    <a:pt x="6316968" y="3640934"/>
                    <a:pt x="6326221" y="3645635"/>
                    <a:pt x="6270207" y="3646686"/>
                  </a:cubicBezTo>
                  <a:cubicBezTo>
                    <a:pt x="6250585" y="3647030"/>
                    <a:pt x="6253633" y="3648833"/>
                    <a:pt x="6253483" y="3641278"/>
                  </a:cubicBezTo>
                  <a:cubicBezTo>
                    <a:pt x="6243993" y="3208379"/>
                    <a:pt x="6240880" y="3257273"/>
                    <a:pt x="6270294" y="3257574"/>
                  </a:cubicBezTo>
                  <a:cubicBezTo>
                    <a:pt x="6331868" y="3258325"/>
                    <a:pt x="6321455" y="3263090"/>
                    <a:pt x="6321649" y="3238128"/>
                  </a:cubicBezTo>
                  <a:cubicBezTo>
                    <a:pt x="6292407" y="3237913"/>
                    <a:pt x="6265291" y="3237570"/>
                    <a:pt x="6247256" y="3237377"/>
                  </a:cubicBezTo>
                  <a:cubicBezTo>
                    <a:pt x="6246526" y="3189105"/>
                    <a:pt x="6242061" y="2848372"/>
                    <a:pt x="6242040" y="2846869"/>
                  </a:cubicBezTo>
                  <a:cubicBezTo>
                    <a:pt x="6278559" y="2846740"/>
                    <a:pt x="6296744" y="2846633"/>
                    <a:pt x="6322614" y="2846569"/>
                  </a:cubicBezTo>
                  <a:cubicBezTo>
                    <a:pt x="6322528" y="2821456"/>
                    <a:pt x="6333221" y="2826543"/>
                    <a:pt x="6270315" y="2826801"/>
                  </a:cubicBezTo>
                  <a:cubicBezTo>
                    <a:pt x="6228492" y="2826973"/>
                    <a:pt x="6245840" y="2881898"/>
                    <a:pt x="6237230" y="2469884"/>
                  </a:cubicBezTo>
                  <a:cubicBezTo>
                    <a:pt x="6236393" y="2429533"/>
                    <a:pt x="6227826" y="2435993"/>
                    <a:pt x="6270207" y="2436787"/>
                  </a:cubicBezTo>
                  <a:cubicBezTo>
                    <a:pt x="6327681" y="2437860"/>
                    <a:pt x="6318170" y="2442604"/>
                    <a:pt x="6317677" y="2417620"/>
                  </a:cubicBezTo>
                  <a:cubicBezTo>
                    <a:pt x="6285623" y="2417234"/>
                    <a:pt x="6266879" y="2416719"/>
                    <a:pt x="6236157" y="2416268"/>
                  </a:cubicBezTo>
                  <a:cubicBezTo>
                    <a:pt x="6229158" y="2048963"/>
                    <a:pt x="6229072" y="2034153"/>
                    <a:pt x="6228943" y="2025288"/>
                  </a:cubicBezTo>
                  <a:cubicBezTo>
                    <a:pt x="6256939" y="2025739"/>
                    <a:pt x="6278989" y="2026361"/>
                    <a:pt x="6306727" y="2026812"/>
                  </a:cubicBezTo>
                  <a:cubicBezTo>
                    <a:pt x="6305804" y="2001592"/>
                    <a:pt x="6313877" y="2007066"/>
                    <a:pt x="6270529" y="2006121"/>
                  </a:cubicBezTo>
                  <a:cubicBezTo>
                    <a:pt x="6212648" y="2004876"/>
                    <a:pt x="6230510" y="2066112"/>
                    <a:pt x="6223168" y="1615270"/>
                  </a:cubicBezTo>
                  <a:cubicBezTo>
                    <a:pt x="6253826" y="1615850"/>
                    <a:pt x="6272655" y="1616537"/>
                    <a:pt x="6298891" y="1617159"/>
                  </a:cubicBezTo>
                  <a:cubicBezTo>
                    <a:pt x="6298740" y="1592004"/>
                    <a:pt x="6304430" y="1597391"/>
                    <a:pt x="6270594" y="1596468"/>
                  </a:cubicBezTo>
                  <a:cubicBezTo>
                    <a:pt x="6203330" y="1594537"/>
                    <a:pt x="6223769" y="1654913"/>
                    <a:pt x="6214645" y="1204995"/>
                  </a:cubicBezTo>
                  <a:cubicBezTo>
                    <a:pt x="6248931" y="1205574"/>
                    <a:pt x="6266450" y="1206347"/>
                    <a:pt x="6300222" y="1207163"/>
                  </a:cubicBezTo>
                  <a:cubicBezTo>
                    <a:pt x="6300522" y="1181986"/>
                    <a:pt x="6306190" y="1187459"/>
                    <a:pt x="6270594" y="1186386"/>
                  </a:cubicBezTo>
                  <a:cubicBezTo>
                    <a:pt x="6203008" y="1184454"/>
                    <a:pt x="6214344" y="1193834"/>
                    <a:pt x="6213700" y="1152388"/>
                  </a:cubicBezTo>
                  <a:cubicBezTo>
                    <a:pt x="6207066" y="725564"/>
                    <a:pt x="6195236" y="795406"/>
                    <a:pt x="6270400" y="795213"/>
                  </a:cubicBezTo>
                  <a:cubicBezTo>
                    <a:pt x="6313554" y="795084"/>
                    <a:pt x="6306297" y="800300"/>
                    <a:pt x="6306684" y="775188"/>
                  </a:cubicBezTo>
                  <a:cubicBezTo>
                    <a:pt x="6272183" y="775252"/>
                    <a:pt x="6251357" y="775359"/>
                    <a:pt x="6209406" y="775402"/>
                  </a:cubicBezTo>
                  <a:cubicBezTo>
                    <a:pt x="6206314" y="620607"/>
                    <a:pt x="6204554" y="612966"/>
                    <a:pt x="6203888" y="385689"/>
                  </a:cubicBezTo>
                  <a:cubicBezTo>
                    <a:pt x="6250133" y="385946"/>
                    <a:pt x="6267502" y="386397"/>
                    <a:pt x="6310935" y="386784"/>
                  </a:cubicBezTo>
                  <a:cubicBezTo>
                    <a:pt x="6311064" y="361585"/>
                    <a:pt x="6319158" y="366994"/>
                    <a:pt x="6270508" y="366372"/>
                  </a:cubicBezTo>
                  <a:cubicBezTo>
                    <a:pt x="6182483" y="365320"/>
                    <a:pt x="6205198" y="422520"/>
                    <a:pt x="6199079" y="55000"/>
                  </a:cubicBezTo>
                  <a:cubicBezTo>
                    <a:pt x="6171233" y="53069"/>
                    <a:pt x="6184179" y="14477"/>
                    <a:pt x="6186219" y="365642"/>
                  </a:cubicBezTo>
                  <a:cubicBezTo>
                    <a:pt x="6151030" y="365513"/>
                    <a:pt x="5894664" y="364461"/>
                    <a:pt x="5843738" y="364633"/>
                  </a:cubicBezTo>
                  <a:cubicBezTo>
                    <a:pt x="5835494" y="-3423"/>
                    <a:pt x="5853657" y="33537"/>
                    <a:pt x="5823299" y="31970"/>
                  </a:cubicBezTo>
                  <a:cubicBezTo>
                    <a:pt x="5827185" y="426019"/>
                    <a:pt x="5847839" y="364161"/>
                    <a:pt x="5754768" y="365470"/>
                  </a:cubicBezTo>
                  <a:cubicBezTo>
                    <a:pt x="5658500" y="366822"/>
                    <a:pt x="5656567" y="366136"/>
                    <a:pt x="5497328" y="366543"/>
                  </a:cubicBezTo>
                  <a:cubicBezTo>
                    <a:pt x="5484661" y="366565"/>
                    <a:pt x="5487774" y="380581"/>
                    <a:pt x="5486100" y="273606"/>
                  </a:cubicBezTo>
                  <a:cubicBezTo>
                    <a:pt x="5481698" y="-17783"/>
                    <a:pt x="5489599" y="16516"/>
                    <a:pt x="5464609" y="15615"/>
                  </a:cubicBezTo>
                  <a:cubicBezTo>
                    <a:pt x="5467765" y="224712"/>
                    <a:pt x="5468774" y="296465"/>
                    <a:pt x="5470105" y="366608"/>
                  </a:cubicBezTo>
                  <a:cubicBezTo>
                    <a:pt x="5390002" y="366758"/>
                    <a:pt x="5370573" y="366694"/>
                    <a:pt x="5129685" y="366522"/>
                  </a:cubicBezTo>
                  <a:cubicBezTo>
                    <a:pt x="5120926" y="-34374"/>
                    <a:pt x="5134580" y="6407"/>
                    <a:pt x="5106627" y="5827"/>
                  </a:cubicBezTo>
                  <a:cubicBezTo>
                    <a:pt x="5112574" y="395691"/>
                    <a:pt x="5112424" y="366501"/>
                    <a:pt x="5110899" y="366501"/>
                  </a:cubicBezTo>
                  <a:cubicBezTo>
                    <a:pt x="4980923" y="366501"/>
                    <a:pt x="4982340" y="364569"/>
                    <a:pt x="4853309" y="364569"/>
                  </a:cubicBezTo>
                  <a:cubicBezTo>
                    <a:pt x="4745575" y="364569"/>
                    <a:pt x="4774044" y="434626"/>
                    <a:pt x="4767474" y="1599"/>
                  </a:cubicBezTo>
                  <a:cubicBezTo>
                    <a:pt x="4743557" y="1449"/>
                    <a:pt x="4748130" y="-44376"/>
                    <a:pt x="4754764" y="365449"/>
                  </a:cubicBezTo>
                  <a:cubicBezTo>
                    <a:pt x="4573841" y="369141"/>
                    <a:pt x="4588333" y="367660"/>
                    <a:pt x="4414602" y="366307"/>
                  </a:cubicBezTo>
                  <a:cubicBezTo>
                    <a:pt x="4406272" y="-42165"/>
                    <a:pt x="4415976" y="1599"/>
                    <a:pt x="4390062" y="1835"/>
                  </a:cubicBezTo>
                  <a:cubicBezTo>
                    <a:pt x="4397126" y="428208"/>
                    <a:pt x="4418638" y="366050"/>
                    <a:pt x="4338213" y="366050"/>
                  </a:cubicBezTo>
                  <a:cubicBezTo>
                    <a:pt x="4005974" y="366050"/>
                    <a:pt x="4057157" y="395305"/>
                    <a:pt x="4055246" y="273563"/>
                  </a:cubicBezTo>
                  <a:cubicBezTo>
                    <a:pt x="4053013" y="130123"/>
                    <a:pt x="4052219" y="135038"/>
                    <a:pt x="4050093" y="7287"/>
                  </a:cubicBezTo>
                  <a:cubicBezTo>
                    <a:pt x="4024931" y="7845"/>
                    <a:pt x="4031522" y="-37722"/>
                    <a:pt x="4039251" y="367016"/>
                  </a:cubicBezTo>
                  <a:cubicBezTo>
                    <a:pt x="3952815" y="366586"/>
                    <a:pt x="3856203" y="362637"/>
                    <a:pt x="3699025" y="366007"/>
                  </a:cubicBezTo>
                  <a:cubicBezTo>
                    <a:pt x="3697994" y="247464"/>
                    <a:pt x="3694451" y="95953"/>
                    <a:pt x="3693142" y="16666"/>
                  </a:cubicBezTo>
                  <a:cubicBezTo>
                    <a:pt x="3664373" y="17546"/>
                    <a:pt x="3678285" y="-21689"/>
                    <a:pt x="3681441" y="366372"/>
                  </a:cubicBezTo>
                  <a:cubicBezTo>
                    <a:pt x="3528085" y="369548"/>
                    <a:pt x="3451439" y="365706"/>
                    <a:pt x="3339046" y="365320"/>
                  </a:cubicBezTo>
                  <a:cubicBezTo>
                    <a:pt x="3334945" y="182515"/>
                    <a:pt x="3336792" y="151822"/>
                    <a:pt x="3335289" y="28385"/>
                  </a:cubicBezTo>
                  <a:cubicBezTo>
                    <a:pt x="3311479" y="29201"/>
                    <a:pt x="3318028" y="11451"/>
                    <a:pt x="3318393" y="127311"/>
                  </a:cubicBezTo>
                  <a:cubicBezTo>
                    <a:pt x="3318650" y="209817"/>
                    <a:pt x="3319852" y="292752"/>
                    <a:pt x="3321462" y="365299"/>
                  </a:cubicBezTo>
                  <a:cubicBezTo>
                    <a:pt x="3305790" y="365277"/>
                    <a:pt x="3061081" y="365148"/>
                    <a:pt x="3050561" y="365127"/>
                  </a:cubicBezTo>
                  <a:cubicBezTo>
                    <a:pt x="2958285" y="365127"/>
                    <a:pt x="2982503" y="421576"/>
                    <a:pt x="2979089" y="41328"/>
                  </a:cubicBezTo>
                  <a:cubicBezTo>
                    <a:pt x="2955344" y="42229"/>
                    <a:pt x="2961935" y="26647"/>
                    <a:pt x="2961720" y="127247"/>
                  </a:cubicBezTo>
                  <a:cubicBezTo>
                    <a:pt x="2961549" y="207756"/>
                    <a:pt x="2962600" y="287021"/>
                    <a:pt x="2964468" y="365406"/>
                  </a:cubicBezTo>
                  <a:cubicBezTo>
                    <a:pt x="2632744" y="367939"/>
                    <a:pt x="2956933" y="365256"/>
                    <a:pt x="2625208" y="367402"/>
                  </a:cubicBezTo>
                  <a:cubicBezTo>
                    <a:pt x="2624499" y="299577"/>
                    <a:pt x="2623319" y="234822"/>
                    <a:pt x="2620399" y="55515"/>
                  </a:cubicBezTo>
                  <a:cubicBezTo>
                    <a:pt x="2595795" y="56524"/>
                    <a:pt x="2602300" y="23857"/>
                    <a:pt x="2606379" y="273885"/>
                  </a:cubicBezTo>
                  <a:cubicBezTo>
                    <a:pt x="2608268" y="393781"/>
                    <a:pt x="2675382" y="367960"/>
                    <a:pt x="2277982" y="367960"/>
                  </a:cubicBezTo>
                  <a:cubicBezTo>
                    <a:pt x="2263490" y="367960"/>
                    <a:pt x="2271048" y="403504"/>
                    <a:pt x="2261816" y="70712"/>
                  </a:cubicBezTo>
                  <a:cubicBezTo>
                    <a:pt x="2232832" y="71956"/>
                    <a:pt x="2248526" y="28192"/>
                    <a:pt x="2250845" y="367896"/>
                  </a:cubicBezTo>
                  <a:cubicBezTo>
                    <a:pt x="2141372" y="367338"/>
                    <a:pt x="2069857" y="361006"/>
                    <a:pt x="1908493" y="365363"/>
                  </a:cubicBezTo>
                  <a:cubicBezTo>
                    <a:pt x="1907140" y="302046"/>
                    <a:pt x="1907097" y="279122"/>
                    <a:pt x="1903533" y="86745"/>
                  </a:cubicBezTo>
                  <a:cubicBezTo>
                    <a:pt x="1880411" y="87818"/>
                    <a:pt x="1884104" y="44097"/>
                    <a:pt x="1890888" y="365857"/>
                  </a:cubicBezTo>
                  <a:cubicBezTo>
                    <a:pt x="1807028" y="368282"/>
                    <a:pt x="1719433" y="367960"/>
                    <a:pt x="1634392" y="366908"/>
                  </a:cubicBezTo>
                  <a:cubicBezTo>
                    <a:pt x="1526294" y="365685"/>
                    <a:pt x="1549201" y="416897"/>
                    <a:pt x="1547849" y="103379"/>
                  </a:cubicBezTo>
                  <a:cubicBezTo>
                    <a:pt x="1526744" y="104388"/>
                    <a:pt x="1526744" y="63414"/>
                    <a:pt x="1533400" y="366179"/>
                  </a:cubicBezTo>
                  <a:cubicBezTo>
                    <a:pt x="1514614" y="366136"/>
                    <a:pt x="1525521" y="366157"/>
                    <a:pt x="1248114" y="366093"/>
                  </a:cubicBezTo>
                  <a:cubicBezTo>
                    <a:pt x="1174001" y="366093"/>
                    <a:pt x="1192443" y="409771"/>
                    <a:pt x="1188343" y="120550"/>
                  </a:cubicBezTo>
                  <a:cubicBezTo>
                    <a:pt x="1162773" y="121687"/>
                    <a:pt x="1169600" y="84212"/>
                    <a:pt x="1174495" y="365900"/>
                  </a:cubicBezTo>
                  <a:cubicBezTo>
                    <a:pt x="1083035" y="365363"/>
                    <a:pt x="1070046" y="364118"/>
                    <a:pt x="834955" y="365320"/>
                  </a:cubicBezTo>
                  <a:cubicBezTo>
                    <a:pt x="833238" y="305716"/>
                    <a:pt x="831821" y="218982"/>
                    <a:pt x="831907" y="127526"/>
                  </a:cubicBezTo>
                  <a:cubicBezTo>
                    <a:pt x="809643" y="127568"/>
                    <a:pt x="812756" y="105525"/>
                    <a:pt x="815397" y="273907"/>
                  </a:cubicBezTo>
                  <a:cubicBezTo>
                    <a:pt x="817179" y="388908"/>
                    <a:pt x="834998" y="365535"/>
                    <a:pt x="733212" y="365535"/>
                  </a:cubicBezTo>
                  <a:cubicBezTo>
                    <a:pt x="605661" y="365535"/>
                    <a:pt x="604738" y="367466"/>
                    <a:pt x="478390" y="367488"/>
                  </a:cubicBezTo>
                  <a:cubicBezTo>
                    <a:pt x="476351" y="262939"/>
                    <a:pt x="476587" y="238556"/>
                    <a:pt x="473817" y="127461"/>
                  </a:cubicBezTo>
                  <a:cubicBezTo>
                    <a:pt x="449493" y="127568"/>
                    <a:pt x="455568" y="96575"/>
                    <a:pt x="460785" y="367466"/>
                  </a:cubicBezTo>
                  <a:cubicBezTo>
                    <a:pt x="459240" y="367466"/>
                    <a:pt x="120774" y="365041"/>
                    <a:pt x="119228" y="365020"/>
                  </a:cubicBezTo>
                  <a:cubicBezTo>
                    <a:pt x="117510" y="306145"/>
                    <a:pt x="116501" y="230400"/>
                    <a:pt x="115234" y="137077"/>
                  </a:cubicBezTo>
                  <a:cubicBezTo>
                    <a:pt x="91833" y="138429"/>
                    <a:pt x="97222" y="118489"/>
                    <a:pt x="99669" y="273885"/>
                  </a:cubicBezTo>
                  <a:cubicBezTo>
                    <a:pt x="101301" y="378413"/>
                    <a:pt x="106046" y="364848"/>
                    <a:pt x="89858" y="364590"/>
                  </a:cubicBezTo>
                  <a:cubicBezTo>
                    <a:pt x="-15557" y="363023"/>
                    <a:pt x="673" y="357507"/>
                    <a:pt x="1189" y="383693"/>
                  </a:cubicBezTo>
                  <a:cubicBezTo>
                    <a:pt x="46682" y="383865"/>
                    <a:pt x="71759" y="384315"/>
                    <a:pt x="102245" y="384745"/>
                  </a:cubicBezTo>
                  <a:cubicBezTo>
                    <a:pt x="109695" y="613481"/>
                    <a:pt x="107806" y="624106"/>
                    <a:pt x="109352" y="776862"/>
                  </a:cubicBezTo>
                  <a:cubicBezTo>
                    <a:pt x="78006" y="777162"/>
                    <a:pt x="52801" y="777484"/>
                    <a:pt x="7522" y="777634"/>
                  </a:cubicBezTo>
                  <a:cubicBezTo>
                    <a:pt x="7844" y="803713"/>
                    <a:pt x="-7442" y="798025"/>
                    <a:pt x="89815" y="796995"/>
                  </a:cubicBezTo>
                  <a:cubicBezTo>
                    <a:pt x="118562" y="796716"/>
                    <a:pt x="107763" y="742627"/>
                    <a:pt x="114268" y="1152624"/>
                  </a:cubicBezTo>
                  <a:cubicBezTo>
                    <a:pt x="114955" y="1196281"/>
                    <a:pt x="134106" y="1185377"/>
                    <a:pt x="11387" y="1185313"/>
                  </a:cubicBezTo>
                  <a:cubicBezTo>
                    <a:pt x="11558" y="1211885"/>
                    <a:pt x="-7249" y="1205231"/>
                    <a:pt x="115149" y="1205295"/>
                  </a:cubicBezTo>
                  <a:cubicBezTo>
                    <a:pt x="116888" y="1302761"/>
                    <a:pt x="121074" y="1441137"/>
                    <a:pt x="121310" y="1596168"/>
                  </a:cubicBezTo>
                  <a:cubicBezTo>
                    <a:pt x="85478" y="1596318"/>
                    <a:pt x="57739" y="1596554"/>
                    <a:pt x="13448" y="1596661"/>
                  </a:cubicBezTo>
                  <a:cubicBezTo>
                    <a:pt x="13534" y="1622675"/>
                    <a:pt x="-851" y="1616794"/>
                    <a:pt x="89772" y="1616301"/>
                  </a:cubicBezTo>
                  <a:cubicBezTo>
                    <a:pt x="134063" y="1616064"/>
                    <a:pt x="120108" y="1555580"/>
                    <a:pt x="127343" y="2006078"/>
                  </a:cubicBezTo>
                  <a:cubicBezTo>
                    <a:pt x="88526" y="2006271"/>
                    <a:pt x="60230" y="2006572"/>
                    <a:pt x="14693" y="2006722"/>
                  </a:cubicBezTo>
                  <a:cubicBezTo>
                    <a:pt x="14757" y="2033187"/>
                    <a:pt x="1167" y="2026877"/>
                    <a:pt x="89772" y="2026297"/>
                  </a:cubicBezTo>
                  <a:cubicBezTo>
                    <a:pt x="143295" y="2025932"/>
                    <a:pt x="127601" y="1980086"/>
                    <a:pt x="132990" y="2323782"/>
                  </a:cubicBezTo>
                  <a:cubicBezTo>
                    <a:pt x="134707" y="2433332"/>
                    <a:pt x="146752" y="2414594"/>
                    <a:pt x="89578" y="2415667"/>
                  </a:cubicBezTo>
                  <a:cubicBezTo>
                    <a:pt x="2584" y="2417298"/>
                    <a:pt x="16003" y="2409829"/>
                    <a:pt x="16131" y="2436658"/>
                  </a:cubicBezTo>
                  <a:cubicBezTo>
                    <a:pt x="68925" y="2436272"/>
                    <a:pt x="90974" y="2435456"/>
                    <a:pt x="135351" y="2434877"/>
                  </a:cubicBezTo>
                  <a:cubicBezTo>
                    <a:pt x="140440" y="2613668"/>
                    <a:pt x="138636" y="2531785"/>
                    <a:pt x="142694" y="2825620"/>
                  </a:cubicBezTo>
                  <a:cubicBezTo>
                    <a:pt x="100077" y="2826243"/>
                    <a:pt x="71523" y="2827509"/>
                    <a:pt x="18837" y="2828067"/>
                  </a:cubicBezTo>
                  <a:cubicBezTo>
                    <a:pt x="19051" y="2852579"/>
                    <a:pt x="4645" y="2848844"/>
                    <a:pt x="89900" y="2846676"/>
                  </a:cubicBezTo>
                  <a:cubicBezTo>
                    <a:pt x="162231" y="2844916"/>
                    <a:pt x="142737" y="2785376"/>
                    <a:pt x="149092" y="3235939"/>
                  </a:cubicBezTo>
                  <a:cubicBezTo>
                    <a:pt x="96298" y="3235681"/>
                    <a:pt x="80626" y="3235252"/>
                    <a:pt x="24032" y="3235037"/>
                  </a:cubicBezTo>
                  <a:cubicBezTo>
                    <a:pt x="24440" y="3261416"/>
                    <a:pt x="12181" y="3254719"/>
                    <a:pt x="89621" y="3255470"/>
                  </a:cubicBezTo>
                  <a:cubicBezTo>
                    <a:pt x="164593" y="3256158"/>
                    <a:pt x="149414" y="3237184"/>
                    <a:pt x="150230" y="3348601"/>
                  </a:cubicBezTo>
                  <a:cubicBezTo>
                    <a:pt x="152849" y="3706827"/>
                    <a:pt x="182627" y="3646965"/>
                    <a:pt x="89707" y="3647201"/>
                  </a:cubicBezTo>
                  <a:cubicBezTo>
                    <a:pt x="22121" y="3647309"/>
                    <a:pt x="32362" y="3640677"/>
                    <a:pt x="33028" y="3667227"/>
                  </a:cubicBezTo>
                  <a:cubicBezTo>
                    <a:pt x="67293" y="3667184"/>
                    <a:pt x="98510" y="3667098"/>
                    <a:pt x="155254" y="3667034"/>
                  </a:cubicBezTo>
                  <a:cubicBezTo>
                    <a:pt x="165430" y="4135626"/>
                    <a:pt x="174769" y="4058335"/>
                    <a:pt x="89793" y="4057541"/>
                  </a:cubicBezTo>
                  <a:cubicBezTo>
                    <a:pt x="34273" y="4057026"/>
                    <a:pt x="43398" y="4052068"/>
                    <a:pt x="44128" y="4077095"/>
                  </a:cubicBezTo>
                  <a:cubicBezTo>
                    <a:pt x="87496" y="4077373"/>
                    <a:pt x="110726" y="4077782"/>
                    <a:pt x="159612" y="4077975"/>
                  </a:cubicBezTo>
                  <a:cubicBezTo>
                    <a:pt x="159633" y="4078790"/>
                    <a:pt x="164292" y="4269923"/>
                    <a:pt x="168221" y="4468783"/>
                  </a:cubicBezTo>
                  <a:cubicBezTo>
                    <a:pt x="116222" y="4468375"/>
                    <a:pt x="93872" y="4467430"/>
                    <a:pt x="53402" y="4466744"/>
                  </a:cubicBezTo>
                  <a:cubicBezTo>
                    <a:pt x="53853" y="4491963"/>
                    <a:pt x="46468" y="4486490"/>
                    <a:pt x="89536" y="4487456"/>
                  </a:cubicBezTo>
                  <a:cubicBezTo>
                    <a:pt x="190506" y="4489774"/>
                    <a:pt x="168157" y="4416927"/>
                    <a:pt x="175456" y="4879251"/>
                  </a:cubicBezTo>
                  <a:cubicBezTo>
                    <a:pt x="125690" y="4879144"/>
                    <a:pt x="106475" y="4878886"/>
                    <a:pt x="59264" y="4878629"/>
                  </a:cubicBezTo>
                  <a:cubicBezTo>
                    <a:pt x="59543" y="4903784"/>
                    <a:pt x="53424" y="4898547"/>
                    <a:pt x="89643" y="4898783"/>
                  </a:cubicBezTo>
                  <a:cubicBezTo>
                    <a:pt x="209035" y="4899599"/>
                    <a:pt x="170905" y="4839200"/>
                    <a:pt x="177560" y="5252631"/>
                  </a:cubicBezTo>
                  <a:cubicBezTo>
                    <a:pt x="178247" y="5297404"/>
                    <a:pt x="199631" y="5286200"/>
                    <a:pt x="62591" y="5286243"/>
                  </a:cubicBezTo>
                  <a:cubicBezTo>
                    <a:pt x="62742" y="5312814"/>
                    <a:pt x="41744" y="5306161"/>
                    <a:pt x="178398" y="5306139"/>
                  </a:cubicBezTo>
                  <a:cubicBezTo>
                    <a:pt x="178441" y="5308221"/>
                    <a:pt x="183035" y="5595446"/>
                    <a:pt x="185504" y="5699909"/>
                  </a:cubicBezTo>
                  <a:cubicBezTo>
                    <a:pt x="127966" y="5699609"/>
                    <a:pt x="98295" y="5698514"/>
                    <a:pt x="64202" y="5697784"/>
                  </a:cubicBezTo>
                  <a:cubicBezTo>
                    <a:pt x="64266" y="5721759"/>
                    <a:pt x="39812" y="5719120"/>
                    <a:pt x="185976" y="5719849"/>
                  </a:cubicBezTo>
                  <a:cubicBezTo>
                    <a:pt x="186019" y="5721759"/>
                    <a:pt x="193641" y="6107158"/>
                    <a:pt x="193662" y="6108725"/>
                  </a:cubicBezTo>
                  <a:cubicBezTo>
                    <a:pt x="130456" y="6108833"/>
                    <a:pt x="102353" y="6109305"/>
                    <a:pt x="65103" y="6109648"/>
                  </a:cubicBezTo>
                  <a:cubicBezTo>
                    <a:pt x="65146" y="6134717"/>
                    <a:pt x="60122" y="6129652"/>
                    <a:pt x="89815" y="6129331"/>
                  </a:cubicBezTo>
                  <a:cubicBezTo>
                    <a:pt x="205406" y="6128085"/>
                    <a:pt x="193984" y="6127764"/>
                    <a:pt x="194049" y="6131541"/>
                  </a:cubicBezTo>
                  <a:cubicBezTo>
                    <a:pt x="196153" y="6265559"/>
                    <a:pt x="200168" y="6401810"/>
                    <a:pt x="200640" y="6517327"/>
                  </a:cubicBezTo>
                  <a:cubicBezTo>
                    <a:pt x="39748" y="6517477"/>
                    <a:pt x="66134" y="6513334"/>
                    <a:pt x="66220" y="6538167"/>
                  </a:cubicBezTo>
                  <a:cubicBezTo>
                    <a:pt x="104650" y="6537824"/>
                    <a:pt x="132474" y="6537330"/>
                    <a:pt x="200704" y="6537244"/>
                  </a:cubicBezTo>
                  <a:cubicBezTo>
                    <a:pt x="201026" y="6782294"/>
                    <a:pt x="204097" y="6812622"/>
                    <a:pt x="206780" y="6926185"/>
                  </a:cubicBezTo>
                  <a:cubicBezTo>
                    <a:pt x="138057" y="6926250"/>
                    <a:pt x="109738" y="6926872"/>
                    <a:pt x="68453" y="6927430"/>
                  </a:cubicBezTo>
                  <a:cubicBezTo>
                    <a:pt x="68646" y="6951384"/>
                    <a:pt x="63214" y="6947455"/>
                    <a:pt x="89836" y="6947070"/>
                  </a:cubicBezTo>
                  <a:cubicBezTo>
                    <a:pt x="243235" y="6944794"/>
                    <a:pt x="203796" y="6874265"/>
                    <a:pt x="210494" y="7303729"/>
                  </a:cubicBezTo>
                  <a:cubicBezTo>
                    <a:pt x="211224" y="7350648"/>
                    <a:pt x="234175" y="7338929"/>
                    <a:pt x="89686" y="7339337"/>
                  </a:cubicBezTo>
                  <a:cubicBezTo>
                    <a:pt x="69268" y="7339380"/>
                    <a:pt x="72768" y="7334250"/>
                    <a:pt x="73133" y="7359341"/>
                  </a:cubicBezTo>
                  <a:cubicBezTo>
                    <a:pt x="109116" y="7359277"/>
                    <a:pt x="134450" y="7359127"/>
                    <a:pt x="211332" y="7359127"/>
                  </a:cubicBezTo>
                  <a:cubicBezTo>
                    <a:pt x="212427" y="7438241"/>
                    <a:pt x="213586" y="7588078"/>
                    <a:pt x="217193" y="7746715"/>
                  </a:cubicBezTo>
                  <a:cubicBezTo>
                    <a:pt x="149800" y="7746736"/>
                    <a:pt x="123157" y="7747380"/>
                    <a:pt x="80454" y="7748239"/>
                  </a:cubicBezTo>
                  <a:cubicBezTo>
                    <a:pt x="81120" y="7776356"/>
                    <a:pt x="59371" y="7766655"/>
                    <a:pt x="217601" y="7766633"/>
                  </a:cubicBezTo>
                  <a:cubicBezTo>
                    <a:pt x="217644" y="7768243"/>
                    <a:pt x="225244" y="8157978"/>
                    <a:pt x="225287" y="8159759"/>
                  </a:cubicBezTo>
                  <a:cubicBezTo>
                    <a:pt x="168200" y="8159823"/>
                    <a:pt x="136253" y="8159308"/>
                    <a:pt x="92133" y="8158299"/>
                  </a:cubicBezTo>
                  <a:cubicBezTo>
                    <a:pt x="92949" y="8183090"/>
                    <a:pt x="70964" y="8179699"/>
                    <a:pt x="218481" y="8179699"/>
                  </a:cubicBezTo>
                  <a:cubicBezTo>
                    <a:pt x="226919" y="8179699"/>
                    <a:pt x="225609" y="8178819"/>
                    <a:pt x="225652" y="8182467"/>
                  </a:cubicBezTo>
                  <a:cubicBezTo>
                    <a:pt x="232350" y="8617061"/>
                    <a:pt x="236344" y="8570313"/>
                    <a:pt x="218481" y="8570313"/>
                  </a:cubicBezTo>
                  <a:cubicBezTo>
                    <a:pt x="86444" y="8570313"/>
                    <a:pt x="105616" y="8564647"/>
                    <a:pt x="106475" y="8590382"/>
                  </a:cubicBezTo>
                  <a:cubicBezTo>
                    <a:pt x="139731" y="8590296"/>
                    <a:pt x="169681" y="8590253"/>
                    <a:pt x="231964" y="8590253"/>
                  </a:cubicBezTo>
                  <a:cubicBezTo>
                    <a:pt x="238254" y="8863398"/>
                    <a:pt x="236494" y="8865823"/>
                    <a:pt x="237546" y="8977412"/>
                  </a:cubicBezTo>
                  <a:cubicBezTo>
                    <a:pt x="186556" y="8977262"/>
                    <a:pt x="149586" y="8977626"/>
                    <a:pt x="119357" y="8978163"/>
                  </a:cubicBezTo>
                  <a:cubicBezTo>
                    <a:pt x="120237" y="9004392"/>
                    <a:pt x="102804" y="8997309"/>
                    <a:pt x="218503" y="8997309"/>
                  </a:cubicBezTo>
                  <a:cubicBezTo>
                    <a:pt x="244953" y="8997309"/>
                    <a:pt x="237267" y="8952343"/>
                    <a:pt x="243557" y="9354762"/>
                  </a:cubicBezTo>
                  <a:cubicBezTo>
                    <a:pt x="244244" y="9397346"/>
                    <a:pt x="250771" y="9390070"/>
                    <a:pt x="218503" y="9390070"/>
                  </a:cubicBezTo>
                  <a:cubicBezTo>
                    <a:pt x="116007" y="9390070"/>
                    <a:pt x="132775" y="9382300"/>
                    <a:pt x="133677" y="9409452"/>
                  </a:cubicBezTo>
                  <a:cubicBezTo>
                    <a:pt x="169960" y="9409988"/>
                    <a:pt x="207832" y="9410074"/>
                    <a:pt x="244481" y="9409966"/>
                  </a:cubicBezTo>
                  <a:cubicBezTo>
                    <a:pt x="251888" y="9861516"/>
                    <a:pt x="262429" y="9801247"/>
                    <a:pt x="218503" y="9801247"/>
                  </a:cubicBezTo>
                  <a:cubicBezTo>
                    <a:pt x="133183" y="9801247"/>
                    <a:pt x="146473" y="9794765"/>
                    <a:pt x="147331" y="9821208"/>
                  </a:cubicBezTo>
                  <a:cubicBezTo>
                    <a:pt x="183464" y="9821144"/>
                    <a:pt x="215132" y="9821165"/>
                    <a:pt x="249784" y="9821165"/>
                  </a:cubicBezTo>
                  <a:cubicBezTo>
                    <a:pt x="250063" y="9891179"/>
                    <a:pt x="251523" y="9976454"/>
                    <a:pt x="253197" y="10071838"/>
                  </a:cubicBezTo>
                  <a:cubicBezTo>
                    <a:pt x="280442" y="10071623"/>
                    <a:pt x="268526" y="10104097"/>
                    <a:pt x="267367" y="9821165"/>
                  </a:cubicBezTo>
                  <a:lnTo>
                    <a:pt x="607229" y="9821186"/>
                  </a:lnTo>
                  <a:cubicBezTo>
                    <a:pt x="608689" y="9925027"/>
                    <a:pt x="609612" y="9995792"/>
                    <a:pt x="612167" y="10068983"/>
                  </a:cubicBezTo>
                  <a:cubicBezTo>
                    <a:pt x="637930" y="10068768"/>
                    <a:pt x="628720" y="10102552"/>
                    <a:pt x="624834" y="9821186"/>
                  </a:cubicBezTo>
                  <a:cubicBezTo>
                    <a:pt x="914306" y="9821208"/>
                    <a:pt x="835707" y="9818632"/>
                    <a:pt x="966112" y="9818160"/>
                  </a:cubicBezTo>
                  <a:cubicBezTo>
                    <a:pt x="968388" y="9912621"/>
                    <a:pt x="968624" y="9964177"/>
                    <a:pt x="970771" y="10066149"/>
                  </a:cubicBezTo>
                  <a:cubicBezTo>
                    <a:pt x="994323" y="10065956"/>
                    <a:pt x="988376" y="10085681"/>
                    <a:pt x="986100" y="9941060"/>
                  </a:cubicBezTo>
                  <a:cubicBezTo>
                    <a:pt x="983932" y="9803629"/>
                    <a:pt x="980969" y="9818117"/>
                    <a:pt x="990695" y="9818117"/>
                  </a:cubicBezTo>
                  <a:cubicBezTo>
                    <a:pt x="1115819" y="9818117"/>
                    <a:pt x="1118331" y="9820242"/>
                    <a:pt x="1248071" y="9820242"/>
                  </a:cubicBezTo>
                  <a:cubicBezTo>
                    <a:pt x="1344254" y="9820263"/>
                    <a:pt x="1322484" y="9795881"/>
                    <a:pt x="1324760" y="9941446"/>
                  </a:cubicBezTo>
                  <a:cubicBezTo>
                    <a:pt x="1326949" y="10081882"/>
                    <a:pt x="1322720" y="10063424"/>
                    <a:pt x="1345263" y="10063231"/>
                  </a:cubicBezTo>
                  <a:cubicBezTo>
                    <a:pt x="1342665" y="9987207"/>
                    <a:pt x="1341291" y="9890299"/>
                    <a:pt x="1341270" y="9820263"/>
                  </a:cubicBezTo>
                  <a:cubicBezTo>
                    <a:pt x="1484600" y="9820307"/>
                    <a:pt x="1552250" y="9820500"/>
                    <a:pt x="1634371" y="9819834"/>
                  </a:cubicBezTo>
                  <a:cubicBezTo>
                    <a:pt x="1692574" y="9819362"/>
                    <a:pt x="1680079" y="9795216"/>
                    <a:pt x="1682355" y="9941425"/>
                  </a:cubicBezTo>
                  <a:cubicBezTo>
                    <a:pt x="1684502" y="10078663"/>
                    <a:pt x="1678576" y="10060612"/>
                    <a:pt x="1701935" y="10060440"/>
                  </a:cubicBezTo>
                  <a:cubicBezTo>
                    <a:pt x="1700432" y="9975638"/>
                    <a:pt x="1699101" y="9889934"/>
                    <a:pt x="1698135" y="9819426"/>
                  </a:cubicBezTo>
                  <a:cubicBezTo>
                    <a:pt x="1800759" y="9819040"/>
                    <a:pt x="1883116" y="9819684"/>
                    <a:pt x="2039779" y="9819619"/>
                  </a:cubicBezTo>
                  <a:cubicBezTo>
                    <a:pt x="2040101" y="9894291"/>
                    <a:pt x="2041711" y="9991306"/>
                    <a:pt x="2043321" y="10057801"/>
                  </a:cubicBezTo>
                  <a:cubicBezTo>
                    <a:pt x="2070716" y="10057607"/>
                    <a:pt x="2058457" y="10088665"/>
                    <a:pt x="2057384" y="9819577"/>
                  </a:cubicBezTo>
                  <a:cubicBezTo>
                    <a:pt x="2058972" y="9819577"/>
                    <a:pt x="2394776" y="9818096"/>
                    <a:pt x="2396494" y="9818074"/>
                  </a:cubicBezTo>
                  <a:cubicBezTo>
                    <a:pt x="2398705" y="9935587"/>
                    <a:pt x="2398855" y="9972354"/>
                    <a:pt x="2400745" y="10055010"/>
                  </a:cubicBezTo>
                  <a:cubicBezTo>
                    <a:pt x="2425241" y="10054839"/>
                    <a:pt x="2419080" y="10089051"/>
                    <a:pt x="2414120" y="9817967"/>
                  </a:cubicBezTo>
                  <a:cubicBezTo>
                    <a:pt x="2653956" y="9816336"/>
                    <a:pt x="2634333" y="9819469"/>
                    <a:pt x="2756258" y="9820048"/>
                  </a:cubicBezTo>
                  <a:cubicBezTo>
                    <a:pt x="2758662" y="9893411"/>
                    <a:pt x="2759993" y="9983322"/>
                    <a:pt x="2760337" y="10052241"/>
                  </a:cubicBezTo>
                  <a:cubicBezTo>
                    <a:pt x="2783202" y="10052070"/>
                    <a:pt x="2778736" y="10070550"/>
                    <a:pt x="2776718" y="9941060"/>
                  </a:cubicBezTo>
                  <a:cubicBezTo>
                    <a:pt x="2774528" y="9801740"/>
                    <a:pt x="2766627" y="9820156"/>
                    <a:pt x="2793035" y="9820156"/>
                  </a:cubicBezTo>
                  <a:cubicBezTo>
                    <a:pt x="3024454" y="9820349"/>
                    <a:pt x="3063851" y="9820457"/>
                    <a:pt x="3113853" y="9820242"/>
                  </a:cubicBezTo>
                  <a:cubicBezTo>
                    <a:pt x="3115399" y="9917493"/>
                    <a:pt x="3116558" y="9982828"/>
                    <a:pt x="3117181" y="10049515"/>
                  </a:cubicBezTo>
                  <a:cubicBezTo>
                    <a:pt x="3140046" y="10049344"/>
                    <a:pt x="3135344" y="10067609"/>
                    <a:pt x="3133369" y="9941060"/>
                  </a:cubicBezTo>
                  <a:cubicBezTo>
                    <a:pt x="3131114" y="9799186"/>
                    <a:pt x="3115442" y="9820371"/>
                    <a:pt x="3179442" y="9819770"/>
                  </a:cubicBezTo>
                  <a:cubicBezTo>
                    <a:pt x="3302398" y="9818611"/>
                    <a:pt x="3372732" y="9819126"/>
                    <a:pt x="3436839" y="9820070"/>
                  </a:cubicBezTo>
                  <a:cubicBezTo>
                    <a:pt x="3481668" y="9820736"/>
                    <a:pt x="3469859" y="9797813"/>
                    <a:pt x="3472114" y="9941446"/>
                  </a:cubicBezTo>
                  <a:cubicBezTo>
                    <a:pt x="3474046" y="10064862"/>
                    <a:pt x="3469280" y="10046811"/>
                    <a:pt x="3491823" y="10046639"/>
                  </a:cubicBezTo>
                  <a:cubicBezTo>
                    <a:pt x="3490234" y="9985683"/>
                    <a:pt x="3488645" y="9893819"/>
                    <a:pt x="3488688" y="9820714"/>
                  </a:cubicBezTo>
                  <a:cubicBezTo>
                    <a:pt x="3687302" y="9822496"/>
                    <a:pt x="3672360" y="9817602"/>
                    <a:pt x="3827863" y="9817602"/>
                  </a:cubicBezTo>
                  <a:cubicBezTo>
                    <a:pt x="3828163" y="9889612"/>
                    <a:pt x="3829666" y="9982442"/>
                    <a:pt x="3831105" y="10044042"/>
                  </a:cubicBezTo>
                  <a:cubicBezTo>
                    <a:pt x="3858027" y="10043828"/>
                    <a:pt x="3846520" y="10075229"/>
                    <a:pt x="3845468" y="9817624"/>
                  </a:cubicBezTo>
                  <a:cubicBezTo>
                    <a:pt x="3878874" y="9817666"/>
                    <a:pt x="3739280" y="9817066"/>
                    <a:pt x="4187519" y="9819233"/>
                  </a:cubicBezTo>
                  <a:cubicBezTo>
                    <a:pt x="4188807" y="9882615"/>
                    <a:pt x="4190418" y="9976647"/>
                    <a:pt x="4190890" y="10041295"/>
                  </a:cubicBezTo>
                  <a:cubicBezTo>
                    <a:pt x="4213884" y="10041123"/>
                    <a:pt x="4209096" y="10058509"/>
                    <a:pt x="4207271" y="9941081"/>
                  </a:cubicBezTo>
                  <a:cubicBezTo>
                    <a:pt x="4205167" y="9805818"/>
                    <a:pt x="4203128" y="9819319"/>
                    <a:pt x="4209483" y="9819340"/>
                  </a:cubicBezTo>
                  <a:cubicBezTo>
                    <a:pt x="4613903" y="9821508"/>
                    <a:pt x="4544492" y="9781758"/>
                    <a:pt x="4547047" y="9941425"/>
                  </a:cubicBezTo>
                  <a:cubicBezTo>
                    <a:pt x="4548807" y="10054774"/>
                    <a:pt x="4543290" y="10038590"/>
                    <a:pt x="4566326" y="10038419"/>
                  </a:cubicBezTo>
                  <a:cubicBezTo>
                    <a:pt x="4564502" y="9944280"/>
                    <a:pt x="4564351" y="9909767"/>
                    <a:pt x="4562376" y="9818182"/>
                  </a:cubicBezTo>
                  <a:cubicBezTo>
                    <a:pt x="4724471" y="9817774"/>
                    <a:pt x="4716506" y="9820671"/>
                    <a:pt x="4902452" y="9820242"/>
                  </a:cubicBezTo>
                  <a:cubicBezTo>
                    <a:pt x="4904557" y="9915326"/>
                    <a:pt x="4904600" y="9949259"/>
                    <a:pt x="4906381" y="10035800"/>
                  </a:cubicBezTo>
                  <a:cubicBezTo>
                    <a:pt x="4929590" y="10035628"/>
                    <a:pt x="4924072" y="10051512"/>
                    <a:pt x="4922290" y="9941081"/>
                  </a:cubicBezTo>
                  <a:cubicBezTo>
                    <a:pt x="4920036" y="9795924"/>
                    <a:pt x="4903612" y="9820392"/>
                    <a:pt x="4982126" y="9819877"/>
                  </a:cubicBezTo>
                  <a:cubicBezTo>
                    <a:pt x="5058299" y="9819362"/>
                    <a:pt x="5120561" y="9819147"/>
                    <a:pt x="5239652" y="9819791"/>
                  </a:cubicBezTo>
                  <a:cubicBezTo>
                    <a:pt x="5268399" y="9819942"/>
                    <a:pt x="5260370" y="9798263"/>
                    <a:pt x="5262645" y="9941446"/>
                  </a:cubicBezTo>
                  <a:cubicBezTo>
                    <a:pt x="5264428" y="10051383"/>
                    <a:pt x="5258266" y="10033117"/>
                    <a:pt x="5281710" y="10032945"/>
                  </a:cubicBezTo>
                  <a:cubicBezTo>
                    <a:pt x="5280486" y="9957780"/>
                    <a:pt x="5279349" y="9892467"/>
                    <a:pt x="5278597" y="9819984"/>
                  </a:cubicBezTo>
                  <a:cubicBezTo>
                    <a:pt x="5526548" y="9820950"/>
                    <a:pt x="5458962" y="9818031"/>
                    <a:pt x="5617965" y="9817903"/>
                  </a:cubicBezTo>
                  <a:cubicBezTo>
                    <a:pt x="5621142" y="10063338"/>
                    <a:pt x="5614487" y="10030370"/>
                    <a:pt x="5638962" y="10030177"/>
                  </a:cubicBezTo>
                  <a:cubicBezTo>
                    <a:pt x="5637610" y="9967332"/>
                    <a:pt x="5636407" y="9881499"/>
                    <a:pt x="5635592" y="9817903"/>
                  </a:cubicBezTo>
                  <a:cubicBezTo>
                    <a:pt x="5748178" y="9817945"/>
                    <a:pt x="5726343" y="9818868"/>
                    <a:pt x="5976033" y="9818782"/>
                  </a:cubicBezTo>
                  <a:cubicBezTo>
                    <a:pt x="5979683" y="10059646"/>
                    <a:pt x="5971953" y="10027472"/>
                    <a:pt x="5996944" y="10027258"/>
                  </a:cubicBezTo>
                  <a:cubicBezTo>
                    <a:pt x="5995721" y="9962846"/>
                    <a:pt x="5994948" y="9907684"/>
                    <a:pt x="5993616" y="9818761"/>
                  </a:cubicBezTo>
                  <a:cubicBezTo>
                    <a:pt x="6162366" y="9818697"/>
                    <a:pt x="6201033" y="9818782"/>
                    <a:pt x="6270400" y="9818417"/>
                  </a:cubicBezTo>
                  <a:cubicBezTo>
                    <a:pt x="6350224" y="9817988"/>
                    <a:pt x="6331524" y="9793498"/>
                    <a:pt x="6333821" y="9941490"/>
                  </a:cubicBezTo>
                  <a:cubicBezTo>
                    <a:pt x="6335346" y="10039621"/>
                    <a:pt x="6329785" y="10024446"/>
                    <a:pt x="6352930" y="10024253"/>
                  </a:cubicBezTo>
                  <a:cubicBezTo>
                    <a:pt x="6347755" y="9785707"/>
                    <a:pt x="6336033" y="9818138"/>
                    <a:pt x="6399325" y="9818138"/>
                  </a:cubicBezTo>
                  <a:close/>
                  <a:moveTo>
                    <a:pt x="6309883" y="8182553"/>
                  </a:moveTo>
                  <a:cubicBezTo>
                    <a:pt x="6316732" y="8630841"/>
                    <a:pt x="6329635" y="8569605"/>
                    <a:pt x="6270422" y="8569197"/>
                  </a:cubicBezTo>
                  <a:cubicBezTo>
                    <a:pt x="5912505" y="8566772"/>
                    <a:pt x="5973585" y="8592957"/>
                    <a:pt x="5971760" y="8475316"/>
                  </a:cubicBezTo>
                  <a:cubicBezTo>
                    <a:pt x="5966200" y="8119386"/>
                    <a:pt x="5950484" y="8177960"/>
                    <a:pt x="6012381" y="8179140"/>
                  </a:cubicBezTo>
                  <a:cubicBezTo>
                    <a:pt x="6232206" y="8183283"/>
                    <a:pt x="6309776" y="8176501"/>
                    <a:pt x="6309883" y="8182553"/>
                  </a:cubicBezTo>
                  <a:close/>
                  <a:moveTo>
                    <a:pt x="6309497" y="8160038"/>
                  </a:moveTo>
                  <a:cubicBezTo>
                    <a:pt x="6016439" y="8160746"/>
                    <a:pt x="6124430" y="8160489"/>
                    <a:pt x="5967509" y="8158471"/>
                  </a:cubicBezTo>
                  <a:cubicBezTo>
                    <a:pt x="5965921" y="8045916"/>
                    <a:pt x="5967080" y="7904150"/>
                    <a:pt x="5961992" y="7766719"/>
                  </a:cubicBezTo>
                  <a:cubicBezTo>
                    <a:pt x="6259816" y="7766869"/>
                    <a:pt x="6172800" y="7766633"/>
                    <a:pt x="6301982" y="7768500"/>
                  </a:cubicBezTo>
                  <a:cubicBezTo>
                    <a:pt x="6302820" y="7956606"/>
                    <a:pt x="6307328" y="8035528"/>
                    <a:pt x="6309497" y="8160038"/>
                  </a:cubicBezTo>
                  <a:close/>
                  <a:moveTo>
                    <a:pt x="6301918" y="7748518"/>
                  </a:moveTo>
                  <a:cubicBezTo>
                    <a:pt x="5947092" y="7743195"/>
                    <a:pt x="5961434" y="7751930"/>
                    <a:pt x="5961090" y="7742443"/>
                  </a:cubicBezTo>
                  <a:cubicBezTo>
                    <a:pt x="5957139" y="7642102"/>
                    <a:pt x="5956066" y="7553500"/>
                    <a:pt x="5955615" y="7449982"/>
                  </a:cubicBezTo>
                  <a:cubicBezTo>
                    <a:pt x="5955143" y="7339230"/>
                    <a:pt x="5939642" y="7357860"/>
                    <a:pt x="6012509" y="7357666"/>
                  </a:cubicBezTo>
                  <a:cubicBezTo>
                    <a:pt x="6115821" y="7357387"/>
                    <a:pt x="6188452" y="7357216"/>
                    <a:pt x="6270250" y="7358525"/>
                  </a:cubicBezTo>
                  <a:cubicBezTo>
                    <a:pt x="6305267" y="7359105"/>
                    <a:pt x="6300114" y="7304180"/>
                    <a:pt x="6301918" y="7748518"/>
                  </a:cubicBezTo>
                  <a:close/>
                  <a:moveTo>
                    <a:pt x="2749194" y="8182210"/>
                  </a:moveTo>
                  <a:cubicBezTo>
                    <a:pt x="2749087" y="8176200"/>
                    <a:pt x="2709712" y="8174848"/>
                    <a:pt x="3088841" y="8177037"/>
                  </a:cubicBezTo>
                  <a:cubicBezTo>
                    <a:pt x="3091439" y="8327346"/>
                    <a:pt x="3089120" y="8393926"/>
                    <a:pt x="3093586" y="8569090"/>
                  </a:cubicBezTo>
                  <a:cubicBezTo>
                    <a:pt x="2902422" y="8569261"/>
                    <a:pt x="2858560" y="8571837"/>
                    <a:pt x="2752157" y="8570871"/>
                  </a:cubicBezTo>
                  <a:cubicBezTo>
                    <a:pt x="2747369" y="8302492"/>
                    <a:pt x="2751749" y="8346105"/>
                    <a:pt x="2749194" y="8182210"/>
                  </a:cubicBezTo>
                  <a:close/>
                  <a:moveTo>
                    <a:pt x="594733" y="7769488"/>
                  </a:moveTo>
                  <a:cubicBezTo>
                    <a:pt x="942775" y="7769488"/>
                    <a:pt x="785339" y="7768500"/>
                    <a:pt x="933972" y="7767427"/>
                  </a:cubicBezTo>
                  <a:cubicBezTo>
                    <a:pt x="934273" y="7851264"/>
                    <a:pt x="935561" y="7890091"/>
                    <a:pt x="937236" y="8036086"/>
                  </a:cubicBezTo>
                  <a:cubicBezTo>
                    <a:pt x="939104" y="8198822"/>
                    <a:pt x="1007935" y="8155187"/>
                    <a:pt x="604524" y="8157376"/>
                  </a:cubicBezTo>
                  <a:cubicBezTo>
                    <a:pt x="589452" y="8157462"/>
                    <a:pt x="606005" y="8144069"/>
                    <a:pt x="594733" y="7769488"/>
                  </a:cubicBezTo>
                  <a:close/>
                  <a:moveTo>
                    <a:pt x="576184" y="6537503"/>
                  </a:moveTo>
                  <a:cubicBezTo>
                    <a:pt x="723357" y="6539692"/>
                    <a:pt x="682157" y="6539284"/>
                    <a:pt x="913791" y="6538554"/>
                  </a:cubicBezTo>
                  <a:cubicBezTo>
                    <a:pt x="922186" y="6943399"/>
                    <a:pt x="911279" y="6469377"/>
                    <a:pt x="922186" y="6926786"/>
                  </a:cubicBezTo>
                  <a:cubicBezTo>
                    <a:pt x="800024" y="6928396"/>
                    <a:pt x="874867" y="6930564"/>
                    <a:pt x="580220" y="6929147"/>
                  </a:cubicBezTo>
                  <a:cubicBezTo>
                    <a:pt x="579447" y="6780834"/>
                    <a:pt x="582646" y="6892251"/>
                    <a:pt x="576184" y="6537503"/>
                  </a:cubicBezTo>
                  <a:close/>
                  <a:moveTo>
                    <a:pt x="552074" y="4959439"/>
                  </a:moveTo>
                  <a:cubicBezTo>
                    <a:pt x="550785" y="4876332"/>
                    <a:pt x="495867" y="4899921"/>
                    <a:pt x="862007" y="4897452"/>
                  </a:cubicBezTo>
                  <a:cubicBezTo>
                    <a:pt x="902584" y="4897195"/>
                    <a:pt x="887019" y="4843965"/>
                    <a:pt x="893417" y="5252781"/>
                  </a:cubicBezTo>
                  <a:cubicBezTo>
                    <a:pt x="894104" y="5295322"/>
                    <a:pt x="940993" y="5290128"/>
                    <a:pt x="604609" y="5286522"/>
                  </a:cubicBezTo>
                  <a:cubicBezTo>
                    <a:pt x="533266" y="5285728"/>
                    <a:pt x="557999" y="5338228"/>
                    <a:pt x="552074" y="4959439"/>
                  </a:cubicBezTo>
                  <a:close/>
                  <a:moveTo>
                    <a:pt x="518732" y="2909264"/>
                  </a:moveTo>
                  <a:cubicBezTo>
                    <a:pt x="517508" y="2830965"/>
                    <a:pt x="454796" y="2844358"/>
                    <a:pt x="857734" y="2847578"/>
                  </a:cubicBezTo>
                  <a:cubicBezTo>
                    <a:pt x="864776" y="3266245"/>
                    <a:pt x="864068" y="3237806"/>
                    <a:pt x="862136" y="3237763"/>
                  </a:cubicBezTo>
                  <a:cubicBezTo>
                    <a:pt x="473624" y="3229929"/>
                    <a:pt x="521845" y="3261545"/>
                    <a:pt x="520900" y="3202112"/>
                  </a:cubicBezTo>
                  <a:cubicBezTo>
                    <a:pt x="518646" y="3053263"/>
                    <a:pt x="521050" y="3054100"/>
                    <a:pt x="518732" y="2909264"/>
                  </a:cubicBezTo>
                  <a:close/>
                  <a:moveTo>
                    <a:pt x="845905" y="2026254"/>
                  </a:moveTo>
                  <a:cubicBezTo>
                    <a:pt x="846356" y="2054264"/>
                    <a:pt x="851315" y="2415431"/>
                    <a:pt x="851315" y="2416955"/>
                  </a:cubicBezTo>
                  <a:cubicBezTo>
                    <a:pt x="444748" y="2409593"/>
                    <a:pt x="512398" y="2449493"/>
                    <a:pt x="510444" y="2323546"/>
                  </a:cubicBezTo>
                  <a:cubicBezTo>
                    <a:pt x="508147" y="2176735"/>
                    <a:pt x="505871" y="2177121"/>
                    <a:pt x="503574" y="2030912"/>
                  </a:cubicBezTo>
                  <a:cubicBezTo>
                    <a:pt x="503381" y="2019042"/>
                    <a:pt x="485754" y="2028830"/>
                    <a:pt x="845905" y="2026254"/>
                  </a:cubicBezTo>
                  <a:close/>
                  <a:moveTo>
                    <a:pt x="503166" y="2005306"/>
                  </a:moveTo>
                  <a:cubicBezTo>
                    <a:pt x="500139" y="1815568"/>
                    <a:pt x="497520" y="1717780"/>
                    <a:pt x="497670" y="1617395"/>
                  </a:cubicBezTo>
                  <a:cubicBezTo>
                    <a:pt x="625671" y="1617502"/>
                    <a:pt x="618951" y="1618597"/>
                    <a:pt x="837832" y="1618189"/>
                  </a:cubicBezTo>
                  <a:cubicBezTo>
                    <a:pt x="838154" y="1811232"/>
                    <a:pt x="843049" y="1864870"/>
                    <a:pt x="845583" y="2006293"/>
                  </a:cubicBezTo>
                  <a:cubicBezTo>
                    <a:pt x="661954" y="2007667"/>
                    <a:pt x="618543" y="2005520"/>
                    <a:pt x="503166" y="2005306"/>
                  </a:cubicBezTo>
                  <a:close/>
                  <a:moveTo>
                    <a:pt x="851530" y="2436894"/>
                  </a:moveTo>
                  <a:cubicBezTo>
                    <a:pt x="853634" y="2638652"/>
                    <a:pt x="854922" y="2684841"/>
                    <a:pt x="857391" y="2827659"/>
                  </a:cubicBezTo>
                  <a:cubicBezTo>
                    <a:pt x="772608" y="2826994"/>
                    <a:pt x="688534" y="2827080"/>
                    <a:pt x="604502" y="2827531"/>
                  </a:cubicBezTo>
                  <a:cubicBezTo>
                    <a:pt x="494278" y="2828132"/>
                    <a:pt x="517315" y="2896128"/>
                    <a:pt x="512420" y="2470013"/>
                  </a:cubicBezTo>
                  <a:cubicBezTo>
                    <a:pt x="511904" y="2424725"/>
                    <a:pt x="457522" y="2430026"/>
                    <a:pt x="851530" y="2436894"/>
                  </a:cubicBezTo>
                  <a:close/>
                  <a:moveTo>
                    <a:pt x="3710210" y="2323910"/>
                  </a:moveTo>
                  <a:cubicBezTo>
                    <a:pt x="3712121" y="2445995"/>
                    <a:pt x="3769080" y="2411632"/>
                    <a:pt x="3436861" y="2415624"/>
                  </a:cubicBezTo>
                  <a:cubicBezTo>
                    <a:pt x="3357166" y="2416590"/>
                    <a:pt x="3374406" y="2434512"/>
                    <a:pt x="3372667" y="2323524"/>
                  </a:cubicBezTo>
                  <a:cubicBezTo>
                    <a:pt x="3370370" y="2176971"/>
                    <a:pt x="3367772" y="2176864"/>
                    <a:pt x="3365497" y="2030890"/>
                  </a:cubicBezTo>
                  <a:cubicBezTo>
                    <a:pt x="3365325" y="2019987"/>
                    <a:pt x="3344435" y="2030418"/>
                    <a:pt x="3694538" y="2026640"/>
                  </a:cubicBezTo>
                  <a:cubicBezTo>
                    <a:pt x="3719184" y="2026383"/>
                    <a:pt x="3705036" y="1993350"/>
                    <a:pt x="3710210" y="2323910"/>
                  </a:cubicBezTo>
                  <a:close/>
                  <a:moveTo>
                    <a:pt x="4069459" y="2415796"/>
                  </a:moveTo>
                  <a:cubicBezTo>
                    <a:pt x="3964559" y="2415753"/>
                    <a:pt x="4094492" y="2415646"/>
                    <a:pt x="3729597" y="2415066"/>
                  </a:cubicBezTo>
                  <a:cubicBezTo>
                    <a:pt x="3724444" y="2210905"/>
                    <a:pt x="3728846" y="2194528"/>
                    <a:pt x="3726184" y="2026318"/>
                  </a:cubicBezTo>
                  <a:cubicBezTo>
                    <a:pt x="3929242" y="2024408"/>
                    <a:pt x="4066474" y="2029259"/>
                    <a:pt x="4066496" y="2031148"/>
                  </a:cubicBezTo>
                  <a:cubicBezTo>
                    <a:pt x="4069029" y="2192532"/>
                    <a:pt x="4063898" y="2217408"/>
                    <a:pt x="4069459" y="2415796"/>
                  </a:cubicBezTo>
                  <a:close/>
                  <a:moveTo>
                    <a:pt x="5494430" y="2006636"/>
                  </a:moveTo>
                  <a:cubicBezTo>
                    <a:pt x="5084664" y="2006787"/>
                    <a:pt x="5155685" y="2029624"/>
                    <a:pt x="5154461" y="1884552"/>
                  </a:cubicBezTo>
                  <a:cubicBezTo>
                    <a:pt x="5153817" y="1796916"/>
                    <a:pt x="5152271" y="1698291"/>
                    <a:pt x="5150489" y="1616730"/>
                  </a:cubicBezTo>
                  <a:cubicBezTo>
                    <a:pt x="5243323" y="1616258"/>
                    <a:pt x="5346999" y="1611643"/>
                    <a:pt x="5490093" y="1615893"/>
                  </a:cubicBezTo>
                  <a:cubicBezTo>
                    <a:pt x="5496169" y="1774551"/>
                    <a:pt x="5493035" y="1898374"/>
                    <a:pt x="5494430" y="2006636"/>
                  </a:cubicBezTo>
                  <a:close/>
                  <a:moveTo>
                    <a:pt x="5504563" y="2616759"/>
                  </a:moveTo>
                  <a:cubicBezTo>
                    <a:pt x="5508256" y="2856120"/>
                    <a:pt x="5512206" y="2826779"/>
                    <a:pt x="5497156" y="2827123"/>
                  </a:cubicBezTo>
                  <a:cubicBezTo>
                    <a:pt x="5407393" y="2829055"/>
                    <a:pt x="5330489" y="2829076"/>
                    <a:pt x="5239824" y="2827123"/>
                  </a:cubicBezTo>
                  <a:cubicBezTo>
                    <a:pt x="5140935" y="2824998"/>
                    <a:pt x="5174900" y="2888916"/>
                    <a:pt x="5162641" y="2469820"/>
                  </a:cubicBezTo>
                  <a:cubicBezTo>
                    <a:pt x="5161546" y="2432344"/>
                    <a:pt x="5106734" y="2431764"/>
                    <a:pt x="5497221" y="2436508"/>
                  </a:cubicBezTo>
                  <a:cubicBezTo>
                    <a:pt x="5507999" y="2436637"/>
                    <a:pt x="5501407" y="2415066"/>
                    <a:pt x="5504563" y="2616759"/>
                  </a:cubicBezTo>
                  <a:close/>
                  <a:moveTo>
                    <a:pt x="5883671" y="6927817"/>
                  </a:moveTo>
                  <a:cubicBezTo>
                    <a:pt x="5532860" y="6927817"/>
                    <a:pt x="5589024" y="6943829"/>
                    <a:pt x="5588359" y="6864005"/>
                  </a:cubicBezTo>
                  <a:cubicBezTo>
                    <a:pt x="5585224" y="6487943"/>
                    <a:pt x="5569831" y="6539799"/>
                    <a:pt x="5626102" y="6539799"/>
                  </a:cubicBezTo>
                  <a:cubicBezTo>
                    <a:pt x="5967767" y="6539799"/>
                    <a:pt x="5925043" y="6519215"/>
                    <a:pt x="5925387" y="6571114"/>
                  </a:cubicBezTo>
                  <a:cubicBezTo>
                    <a:pt x="5927512" y="6981583"/>
                    <a:pt x="5952738" y="6927817"/>
                    <a:pt x="5883671" y="6927817"/>
                  </a:cubicBezTo>
                  <a:close/>
                  <a:moveTo>
                    <a:pt x="5930517" y="6947670"/>
                  </a:moveTo>
                  <a:cubicBezTo>
                    <a:pt x="5933738" y="7154407"/>
                    <a:pt x="5935692" y="7235775"/>
                    <a:pt x="5937066" y="7337877"/>
                  </a:cubicBezTo>
                  <a:cubicBezTo>
                    <a:pt x="5722264" y="7338114"/>
                    <a:pt x="5735940" y="7339573"/>
                    <a:pt x="5596624" y="7339251"/>
                  </a:cubicBezTo>
                  <a:cubicBezTo>
                    <a:pt x="5591944" y="7077997"/>
                    <a:pt x="5591364" y="7117425"/>
                    <a:pt x="5589196" y="6947477"/>
                  </a:cubicBezTo>
                  <a:cubicBezTo>
                    <a:pt x="5694976" y="6947241"/>
                    <a:pt x="5831372" y="6948014"/>
                    <a:pt x="5930517" y="6947670"/>
                  </a:cubicBezTo>
                  <a:close/>
                  <a:moveTo>
                    <a:pt x="5883671" y="6517048"/>
                  </a:moveTo>
                  <a:cubicBezTo>
                    <a:pt x="5523672" y="6517048"/>
                    <a:pt x="5585675" y="6551003"/>
                    <a:pt x="5583700" y="6424347"/>
                  </a:cubicBezTo>
                  <a:cubicBezTo>
                    <a:pt x="5578139" y="6069125"/>
                    <a:pt x="5560470" y="6128600"/>
                    <a:pt x="5626102" y="6128600"/>
                  </a:cubicBezTo>
                  <a:cubicBezTo>
                    <a:pt x="5942412" y="6128600"/>
                    <a:pt x="5918237" y="6123535"/>
                    <a:pt x="5918345" y="6131670"/>
                  </a:cubicBezTo>
                  <a:cubicBezTo>
                    <a:pt x="5925258" y="6577231"/>
                    <a:pt x="5941531" y="6517048"/>
                    <a:pt x="5883671" y="6517048"/>
                  </a:cubicBezTo>
                  <a:close/>
                  <a:moveTo>
                    <a:pt x="5576121" y="5984752"/>
                  </a:moveTo>
                  <a:cubicBezTo>
                    <a:pt x="5573974" y="5881963"/>
                    <a:pt x="5572536" y="5786171"/>
                    <a:pt x="5571870" y="5717360"/>
                  </a:cubicBezTo>
                  <a:cubicBezTo>
                    <a:pt x="5644201" y="5717316"/>
                    <a:pt x="5587608" y="5717316"/>
                    <a:pt x="5883671" y="5717424"/>
                  </a:cubicBezTo>
                  <a:cubicBezTo>
                    <a:pt x="5922123" y="5717424"/>
                    <a:pt x="5910444" y="5657047"/>
                    <a:pt x="5917980" y="6107373"/>
                  </a:cubicBezTo>
                  <a:cubicBezTo>
                    <a:pt x="5510768" y="6106128"/>
                    <a:pt x="5579557" y="6148648"/>
                    <a:pt x="5576121" y="5984752"/>
                  </a:cubicBezTo>
                  <a:close/>
                  <a:moveTo>
                    <a:pt x="5883671" y="5697484"/>
                  </a:moveTo>
                  <a:cubicBezTo>
                    <a:pt x="5585353" y="5697377"/>
                    <a:pt x="5643449" y="5697398"/>
                    <a:pt x="5571677" y="5697420"/>
                  </a:cubicBezTo>
                  <a:cubicBezTo>
                    <a:pt x="5570045" y="5501350"/>
                    <a:pt x="5566267" y="5384052"/>
                    <a:pt x="5564828" y="5308758"/>
                  </a:cubicBezTo>
                  <a:cubicBezTo>
                    <a:pt x="5816815" y="5307986"/>
                    <a:pt x="5763120" y="5305303"/>
                    <a:pt x="5904475" y="5305732"/>
                  </a:cubicBezTo>
                  <a:cubicBezTo>
                    <a:pt x="5913406" y="5744124"/>
                    <a:pt x="5924399" y="5697484"/>
                    <a:pt x="5883671" y="5697484"/>
                  </a:cubicBezTo>
                  <a:close/>
                  <a:moveTo>
                    <a:pt x="4512137" y="6538683"/>
                  </a:moveTo>
                  <a:cubicBezTo>
                    <a:pt x="4899232" y="6541516"/>
                    <a:pt x="4849487" y="6518464"/>
                    <a:pt x="4850969" y="6570835"/>
                  </a:cubicBezTo>
                  <a:cubicBezTo>
                    <a:pt x="4855069" y="6716658"/>
                    <a:pt x="4857496" y="6928096"/>
                    <a:pt x="4853266" y="6928096"/>
                  </a:cubicBezTo>
                  <a:cubicBezTo>
                    <a:pt x="4725308" y="6928096"/>
                    <a:pt x="4721980" y="6929920"/>
                    <a:pt x="4595675" y="6929920"/>
                  </a:cubicBezTo>
                  <a:cubicBezTo>
                    <a:pt x="4484592" y="6929942"/>
                    <a:pt x="4521842" y="7000385"/>
                    <a:pt x="4512137" y="6538683"/>
                  </a:cubicBezTo>
                  <a:close/>
                  <a:moveTo>
                    <a:pt x="3080575" y="6536859"/>
                  </a:moveTo>
                  <a:cubicBezTo>
                    <a:pt x="3474368" y="6538511"/>
                    <a:pt x="3418955" y="6529196"/>
                    <a:pt x="3420308" y="6571415"/>
                  </a:cubicBezTo>
                  <a:cubicBezTo>
                    <a:pt x="3422562" y="6643081"/>
                    <a:pt x="3424452" y="6719728"/>
                    <a:pt x="3425353" y="6864134"/>
                  </a:cubicBezTo>
                  <a:cubicBezTo>
                    <a:pt x="3425933" y="6955956"/>
                    <a:pt x="3478662" y="6929061"/>
                    <a:pt x="3085470" y="6926829"/>
                  </a:cubicBezTo>
                  <a:cubicBezTo>
                    <a:pt x="3084826" y="6812493"/>
                    <a:pt x="3087274" y="6827925"/>
                    <a:pt x="3080575" y="6536859"/>
                  </a:cubicBezTo>
                  <a:close/>
                  <a:moveTo>
                    <a:pt x="927940" y="6131262"/>
                  </a:moveTo>
                  <a:cubicBezTo>
                    <a:pt x="927897" y="6128923"/>
                    <a:pt x="900974" y="6126497"/>
                    <a:pt x="1248114" y="6126497"/>
                  </a:cubicBezTo>
                  <a:cubicBezTo>
                    <a:pt x="1271236" y="6126497"/>
                    <a:pt x="1265117" y="6080759"/>
                    <a:pt x="1270506" y="6424712"/>
                  </a:cubicBezTo>
                  <a:cubicBezTo>
                    <a:pt x="1272396" y="6547097"/>
                    <a:pt x="1330835" y="6518507"/>
                    <a:pt x="990738" y="6518507"/>
                  </a:cubicBezTo>
                  <a:cubicBezTo>
                    <a:pt x="903314" y="6518507"/>
                    <a:pt x="934917" y="6577446"/>
                    <a:pt x="927940" y="6131262"/>
                  </a:cubicBezTo>
                  <a:close/>
                  <a:moveTo>
                    <a:pt x="1223188" y="3256694"/>
                  </a:moveTo>
                  <a:cubicBezTo>
                    <a:pt x="1224089" y="3363196"/>
                    <a:pt x="1226150" y="3642329"/>
                    <a:pt x="1226215" y="3647180"/>
                  </a:cubicBezTo>
                  <a:cubicBezTo>
                    <a:pt x="948035" y="3647416"/>
                    <a:pt x="933371" y="3647352"/>
                    <a:pt x="886332" y="3647996"/>
                  </a:cubicBezTo>
                  <a:cubicBezTo>
                    <a:pt x="880556" y="3351713"/>
                    <a:pt x="883197" y="3398611"/>
                    <a:pt x="881544" y="3258089"/>
                  </a:cubicBezTo>
                  <a:cubicBezTo>
                    <a:pt x="1028503" y="3260815"/>
                    <a:pt x="1128271" y="3256951"/>
                    <a:pt x="1223188" y="3256694"/>
                  </a:cubicBezTo>
                  <a:close/>
                  <a:moveTo>
                    <a:pt x="881308" y="3238150"/>
                  </a:moveTo>
                  <a:cubicBezTo>
                    <a:pt x="875060" y="2767046"/>
                    <a:pt x="841954" y="2848157"/>
                    <a:pt x="990759" y="2848157"/>
                  </a:cubicBezTo>
                  <a:cubicBezTo>
                    <a:pt x="1111868" y="2848157"/>
                    <a:pt x="1116034" y="2846869"/>
                    <a:pt x="1214857" y="2846612"/>
                  </a:cubicBezTo>
                  <a:cubicBezTo>
                    <a:pt x="1222307" y="3208165"/>
                    <a:pt x="1221749" y="3129329"/>
                    <a:pt x="1222973" y="3236797"/>
                  </a:cubicBezTo>
                  <a:cubicBezTo>
                    <a:pt x="1118631" y="3237033"/>
                    <a:pt x="1027085" y="3240875"/>
                    <a:pt x="881308" y="3238150"/>
                  </a:cubicBezTo>
                  <a:close/>
                  <a:moveTo>
                    <a:pt x="1226494" y="3667098"/>
                  </a:moveTo>
                  <a:cubicBezTo>
                    <a:pt x="1230702" y="3965076"/>
                    <a:pt x="1231217" y="3893302"/>
                    <a:pt x="1234073" y="4055588"/>
                  </a:cubicBezTo>
                  <a:cubicBezTo>
                    <a:pt x="1232548" y="4055588"/>
                    <a:pt x="917012" y="4057241"/>
                    <a:pt x="894619" y="4057563"/>
                  </a:cubicBezTo>
                  <a:cubicBezTo>
                    <a:pt x="892773" y="3947798"/>
                    <a:pt x="895134" y="4104697"/>
                    <a:pt x="886740" y="3667914"/>
                  </a:cubicBezTo>
                  <a:cubicBezTo>
                    <a:pt x="941444" y="3667206"/>
                    <a:pt x="951556" y="3667334"/>
                    <a:pt x="1226494" y="3667098"/>
                  </a:cubicBezTo>
                  <a:close/>
                  <a:moveTo>
                    <a:pt x="1934557" y="3202456"/>
                  </a:moveTo>
                  <a:cubicBezTo>
                    <a:pt x="1935158" y="3241262"/>
                    <a:pt x="1983808" y="3246542"/>
                    <a:pt x="1634543" y="3236990"/>
                  </a:cubicBezTo>
                  <a:cubicBezTo>
                    <a:pt x="1584540" y="3235552"/>
                    <a:pt x="1596713" y="3291937"/>
                    <a:pt x="1590723" y="2909307"/>
                  </a:cubicBezTo>
                  <a:cubicBezTo>
                    <a:pt x="1589435" y="2826393"/>
                    <a:pt x="1536148" y="2848779"/>
                    <a:pt x="1891811" y="2847363"/>
                  </a:cubicBezTo>
                  <a:cubicBezTo>
                    <a:pt x="1951668" y="2847191"/>
                    <a:pt x="1928202" y="2795829"/>
                    <a:pt x="1934557" y="3202456"/>
                  </a:cubicBezTo>
                  <a:close/>
                  <a:moveTo>
                    <a:pt x="2659065" y="3647953"/>
                  </a:moveTo>
                  <a:cubicBezTo>
                    <a:pt x="2320320" y="3641578"/>
                    <a:pt x="2319526" y="3658534"/>
                    <a:pt x="2318903" y="3641428"/>
                  </a:cubicBezTo>
                  <a:cubicBezTo>
                    <a:pt x="2315232" y="3542588"/>
                    <a:pt x="2314008" y="3448041"/>
                    <a:pt x="2313471" y="3348622"/>
                  </a:cubicBezTo>
                  <a:cubicBezTo>
                    <a:pt x="2312870" y="3230294"/>
                    <a:pt x="2245413" y="3255642"/>
                    <a:pt x="2653827" y="3255299"/>
                  </a:cubicBezTo>
                  <a:cubicBezTo>
                    <a:pt x="2654793" y="3363990"/>
                    <a:pt x="2651122" y="3457786"/>
                    <a:pt x="2659065" y="3647953"/>
                  </a:cubicBezTo>
                  <a:close/>
                  <a:moveTo>
                    <a:pt x="3015480" y="3649241"/>
                  </a:moveTo>
                  <a:cubicBezTo>
                    <a:pt x="2782128" y="3649326"/>
                    <a:pt x="2749860" y="3649648"/>
                    <a:pt x="2676692" y="3648296"/>
                  </a:cubicBezTo>
                  <a:cubicBezTo>
                    <a:pt x="2668705" y="3457614"/>
                    <a:pt x="2672334" y="3358367"/>
                    <a:pt x="2671410" y="3255299"/>
                  </a:cubicBezTo>
                  <a:cubicBezTo>
                    <a:pt x="3082679" y="3254956"/>
                    <a:pt x="3012732" y="3235574"/>
                    <a:pt x="3012131" y="3348601"/>
                  </a:cubicBezTo>
                  <a:cubicBezTo>
                    <a:pt x="3011744" y="3422865"/>
                    <a:pt x="3011959" y="3446024"/>
                    <a:pt x="3015480" y="3649241"/>
                  </a:cubicBezTo>
                  <a:close/>
                  <a:moveTo>
                    <a:pt x="5497264" y="5289183"/>
                  </a:moveTo>
                  <a:cubicBezTo>
                    <a:pt x="5159871" y="5291458"/>
                    <a:pt x="5205859" y="5298949"/>
                    <a:pt x="5205129" y="5252395"/>
                  </a:cubicBezTo>
                  <a:cubicBezTo>
                    <a:pt x="5198709" y="4842699"/>
                    <a:pt x="5187137" y="4898654"/>
                    <a:pt x="5239866" y="4897195"/>
                  </a:cubicBezTo>
                  <a:cubicBezTo>
                    <a:pt x="5319196" y="4895134"/>
                    <a:pt x="5394897" y="4894641"/>
                    <a:pt x="5497114" y="4896980"/>
                  </a:cubicBezTo>
                  <a:cubicBezTo>
                    <a:pt x="5552097" y="4898247"/>
                    <a:pt x="5541190" y="4885304"/>
                    <a:pt x="5542350" y="4959761"/>
                  </a:cubicBezTo>
                  <a:cubicBezTo>
                    <a:pt x="5548383" y="5345933"/>
                    <a:pt x="5562853" y="5288754"/>
                    <a:pt x="5497264" y="5289183"/>
                  </a:cubicBezTo>
                  <a:close/>
                  <a:moveTo>
                    <a:pt x="5547245" y="5308844"/>
                  </a:moveTo>
                  <a:cubicBezTo>
                    <a:pt x="5549456" y="5428267"/>
                    <a:pt x="5551689" y="5455504"/>
                    <a:pt x="5554094" y="5697463"/>
                  </a:cubicBezTo>
                  <a:cubicBezTo>
                    <a:pt x="5174835" y="5697656"/>
                    <a:pt x="5213481" y="5701283"/>
                    <a:pt x="5213373" y="5691925"/>
                  </a:cubicBezTo>
                  <a:cubicBezTo>
                    <a:pt x="5208779" y="5251794"/>
                    <a:pt x="5189091" y="5308694"/>
                    <a:pt x="5239587" y="5309101"/>
                  </a:cubicBezTo>
                  <a:cubicBezTo>
                    <a:pt x="5379783" y="5310196"/>
                    <a:pt x="5495546" y="5309059"/>
                    <a:pt x="5547245" y="5308844"/>
                  </a:cubicBezTo>
                  <a:close/>
                  <a:moveTo>
                    <a:pt x="4492278" y="5307857"/>
                  </a:moveTo>
                  <a:cubicBezTo>
                    <a:pt x="4896999" y="5307513"/>
                    <a:pt x="4831260" y="5283925"/>
                    <a:pt x="4834266" y="5399312"/>
                  </a:cubicBezTo>
                  <a:cubicBezTo>
                    <a:pt x="4836885" y="5503196"/>
                    <a:pt x="4838624" y="5594695"/>
                    <a:pt x="4837894" y="5692247"/>
                  </a:cubicBezTo>
                  <a:cubicBezTo>
                    <a:pt x="4837808" y="5702292"/>
                    <a:pt x="4874735" y="5699244"/>
                    <a:pt x="4496079" y="5699459"/>
                  </a:cubicBezTo>
                  <a:cubicBezTo>
                    <a:pt x="4489788" y="5289291"/>
                    <a:pt x="4494125" y="5484952"/>
                    <a:pt x="4492278" y="5307857"/>
                  </a:cubicBezTo>
                  <a:close/>
                  <a:moveTo>
                    <a:pt x="3418784" y="5307728"/>
                  </a:moveTo>
                  <a:cubicBezTo>
                    <a:pt x="3599793" y="5310282"/>
                    <a:pt x="3672982" y="5308157"/>
                    <a:pt x="3759332" y="5307685"/>
                  </a:cubicBezTo>
                  <a:cubicBezTo>
                    <a:pt x="3764678" y="5675570"/>
                    <a:pt x="3764850" y="5697205"/>
                    <a:pt x="3764871" y="5699823"/>
                  </a:cubicBezTo>
                  <a:cubicBezTo>
                    <a:pt x="3384089" y="5699759"/>
                    <a:pt x="3423228" y="5703752"/>
                    <a:pt x="3422927" y="5691775"/>
                  </a:cubicBezTo>
                  <a:cubicBezTo>
                    <a:pt x="3417023" y="5445974"/>
                    <a:pt x="3419878" y="5420991"/>
                    <a:pt x="3418784" y="5307728"/>
                  </a:cubicBezTo>
                  <a:close/>
                  <a:moveTo>
                    <a:pt x="1636711" y="5718883"/>
                  </a:moveTo>
                  <a:cubicBezTo>
                    <a:pt x="1854132" y="5721223"/>
                    <a:pt x="1865103" y="5717617"/>
                    <a:pt x="1974189" y="5716844"/>
                  </a:cubicBezTo>
                  <a:cubicBezTo>
                    <a:pt x="1981017" y="6084042"/>
                    <a:pt x="1980866" y="5970114"/>
                    <a:pt x="1983357" y="6109476"/>
                  </a:cubicBezTo>
                  <a:cubicBezTo>
                    <a:pt x="1825621" y="6109069"/>
                    <a:pt x="1966611" y="6108081"/>
                    <a:pt x="1639953" y="6108318"/>
                  </a:cubicBezTo>
                  <a:cubicBezTo>
                    <a:pt x="1637935" y="5950904"/>
                    <a:pt x="1642894" y="5976210"/>
                    <a:pt x="1636711" y="5718883"/>
                  </a:cubicBezTo>
                  <a:close/>
                  <a:moveTo>
                    <a:pt x="1952935" y="4374043"/>
                  </a:moveTo>
                  <a:cubicBezTo>
                    <a:pt x="1954717" y="4487692"/>
                    <a:pt x="1971570" y="4468418"/>
                    <a:pt x="1891682" y="4469040"/>
                  </a:cubicBezTo>
                  <a:cubicBezTo>
                    <a:pt x="1777443" y="4469963"/>
                    <a:pt x="1703739" y="4469663"/>
                    <a:pt x="1634392" y="4468911"/>
                  </a:cubicBezTo>
                  <a:cubicBezTo>
                    <a:pt x="1608371" y="4468632"/>
                    <a:pt x="1618075" y="4515423"/>
                    <a:pt x="1611055" y="4080679"/>
                  </a:cubicBezTo>
                  <a:cubicBezTo>
                    <a:pt x="1611033" y="4079155"/>
                    <a:pt x="1583231" y="4070226"/>
                    <a:pt x="1891575" y="4077696"/>
                  </a:cubicBezTo>
                  <a:cubicBezTo>
                    <a:pt x="1976658" y="4079734"/>
                    <a:pt x="1947396" y="4019079"/>
                    <a:pt x="1952935" y="4374043"/>
                  </a:cubicBezTo>
                  <a:close/>
                  <a:moveTo>
                    <a:pt x="1634242" y="4488830"/>
                  </a:moveTo>
                  <a:cubicBezTo>
                    <a:pt x="2005041" y="4492822"/>
                    <a:pt x="1954953" y="4473011"/>
                    <a:pt x="1956498" y="4520231"/>
                  </a:cubicBezTo>
                  <a:cubicBezTo>
                    <a:pt x="1959547" y="4611451"/>
                    <a:pt x="1959397" y="4623749"/>
                    <a:pt x="1963476" y="4879187"/>
                  </a:cubicBezTo>
                  <a:cubicBezTo>
                    <a:pt x="1670032" y="4878715"/>
                    <a:pt x="1690664" y="4878479"/>
                    <a:pt x="1622670" y="4877448"/>
                  </a:cubicBezTo>
                  <a:cubicBezTo>
                    <a:pt x="1617689" y="4440065"/>
                    <a:pt x="1609101" y="4488572"/>
                    <a:pt x="1634242" y="4488830"/>
                  </a:cubicBezTo>
                  <a:close/>
                  <a:moveTo>
                    <a:pt x="1634199" y="4897624"/>
                  </a:moveTo>
                  <a:cubicBezTo>
                    <a:pt x="2021723" y="4903870"/>
                    <a:pt x="1963347" y="4872490"/>
                    <a:pt x="1964743" y="4959783"/>
                  </a:cubicBezTo>
                  <a:cubicBezTo>
                    <a:pt x="1970905" y="5353423"/>
                    <a:pt x="1987565" y="5286629"/>
                    <a:pt x="1891768" y="5286500"/>
                  </a:cubicBezTo>
                  <a:cubicBezTo>
                    <a:pt x="1574492" y="5285620"/>
                    <a:pt x="1627522" y="5304594"/>
                    <a:pt x="1626685" y="5252416"/>
                  </a:cubicBezTo>
                  <a:cubicBezTo>
                    <a:pt x="1620437" y="4853388"/>
                    <a:pt x="1619943" y="4897388"/>
                    <a:pt x="1634199" y="4897624"/>
                  </a:cubicBezTo>
                  <a:close/>
                  <a:moveTo>
                    <a:pt x="1634521" y="5307942"/>
                  </a:moveTo>
                  <a:cubicBezTo>
                    <a:pt x="1712326" y="5305947"/>
                    <a:pt x="1736136" y="5306226"/>
                    <a:pt x="1891768" y="5306418"/>
                  </a:cubicBezTo>
                  <a:cubicBezTo>
                    <a:pt x="1993233" y="5306697"/>
                    <a:pt x="1965086" y="5232541"/>
                    <a:pt x="1973717" y="5692225"/>
                  </a:cubicBezTo>
                  <a:cubicBezTo>
                    <a:pt x="1973738" y="5693814"/>
                    <a:pt x="2012877" y="5703000"/>
                    <a:pt x="1636217" y="5698922"/>
                  </a:cubicBezTo>
                  <a:cubicBezTo>
                    <a:pt x="1636196" y="5697420"/>
                    <a:pt x="1625783" y="5308157"/>
                    <a:pt x="1634521" y="5307942"/>
                  </a:cubicBezTo>
                  <a:close/>
                  <a:moveTo>
                    <a:pt x="2277982" y="4467173"/>
                  </a:moveTo>
                  <a:cubicBezTo>
                    <a:pt x="1910554" y="4467173"/>
                    <a:pt x="1972536" y="4497415"/>
                    <a:pt x="1970518" y="4373678"/>
                  </a:cubicBezTo>
                  <a:cubicBezTo>
                    <a:pt x="1968285" y="4230967"/>
                    <a:pt x="1971312" y="4226395"/>
                    <a:pt x="1969037" y="4080658"/>
                  </a:cubicBezTo>
                  <a:cubicBezTo>
                    <a:pt x="1969015" y="4079133"/>
                    <a:pt x="2309757" y="4074820"/>
                    <a:pt x="2309843" y="4080958"/>
                  </a:cubicBezTo>
                  <a:cubicBezTo>
                    <a:pt x="2316864" y="4528988"/>
                    <a:pt x="2325430" y="4467173"/>
                    <a:pt x="2277982" y="4467173"/>
                  </a:cubicBezTo>
                  <a:close/>
                  <a:moveTo>
                    <a:pt x="2314416" y="4487156"/>
                  </a:moveTo>
                  <a:cubicBezTo>
                    <a:pt x="2321522" y="4937654"/>
                    <a:pt x="2334898" y="4876826"/>
                    <a:pt x="2277982" y="4876826"/>
                  </a:cubicBezTo>
                  <a:cubicBezTo>
                    <a:pt x="2148972" y="4876826"/>
                    <a:pt x="2149316" y="4879251"/>
                    <a:pt x="2020542" y="4879251"/>
                  </a:cubicBezTo>
                  <a:cubicBezTo>
                    <a:pt x="1960599" y="4879251"/>
                    <a:pt x="1986942" y="4938576"/>
                    <a:pt x="1973116" y="4488529"/>
                  </a:cubicBezTo>
                  <a:cubicBezTo>
                    <a:pt x="2250888" y="4487714"/>
                    <a:pt x="2167565" y="4486812"/>
                    <a:pt x="2314416" y="4487156"/>
                  </a:cubicBezTo>
                  <a:close/>
                  <a:moveTo>
                    <a:pt x="2020542" y="4899169"/>
                  </a:moveTo>
                  <a:cubicBezTo>
                    <a:pt x="2149531" y="4899169"/>
                    <a:pt x="2149209" y="4896744"/>
                    <a:pt x="2277982" y="4896744"/>
                  </a:cubicBezTo>
                  <a:cubicBezTo>
                    <a:pt x="2333159" y="4896744"/>
                    <a:pt x="2318581" y="4834607"/>
                    <a:pt x="2326310" y="5289656"/>
                  </a:cubicBezTo>
                  <a:cubicBezTo>
                    <a:pt x="2180747" y="5291093"/>
                    <a:pt x="2178235" y="5286736"/>
                    <a:pt x="1986577" y="5286629"/>
                  </a:cubicBezTo>
                  <a:cubicBezTo>
                    <a:pt x="1980544" y="4837290"/>
                    <a:pt x="1969380" y="4899169"/>
                    <a:pt x="2020542" y="4899169"/>
                  </a:cubicBezTo>
                  <a:close/>
                  <a:moveTo>
                    <a:pt x="2020542" y="5306569"/>
                  </a:moveTo>
                  <a:cubicBezTo>
                    <a:pt x="2148414" y="5306569"/>
                    <a:pt x="2147212" y="5309810"/>
                    <a:pt x="2277982" y="5309810"/>
                  </a:cubicBezTo>
                  <a:cubicBezTo>
                    <a:pt x="2341575" y="5309810"/>
                    <a:pt x="2328264" y="5247952"/>
                    <a:pt x="2333352" y="5692118"/>
                  </a:cubicBezTo>
                  <a:cubicBezTo>
                    <a:pt x="2333438" y="5699480"/>
                    <a:pt x="1991451" y="5699223"/>
                    <a:pt x="1991322" y="5691818"/>
                  </a:cubicBezTo>
                  <a:cubicBezTo>
                    <a:pt x="1982885" y="5244990"/>
                    <a:pt x="1977324" y="5306569"/>
                    <a:pt x="2020542" y="5306569"/>
                  </a:cubicBezTo>
                  <a:close/>
                  <a:moveTo>
                    <a:pt x="2327341" y="4076236"/>
                  </a:moveTo>
                  <a:cubicBezTo>
                    <a:pt x="2395485" y="4076816"/>
                    <a:pt x="2515349" y="4081924"/>
                    <a:pt x="2664776" y="4077460"/>
                  </a:cubicBezTo>
                  <a:cubicBezTo>
                    <a:pt x="2667202" y="4228649"/>
                    <a:pt x="2671324" y="4327617"/>
                    <a:pt x="2671990" y="4468203"/>
                  </a:cubicBezTo>
                  <a:cubicBezTo>
                    <a:pt x="2388464" y="4468826"/>
                    <a:pt x="2460387" y="4467667"/>
                    <a:pt x="2331678" y="4467259"/>
                  </a:cubicBezTo>
                  <a:cubicBezTo>
                    <a:pt x="2327899" y="4227168"/>
                    <a:pt x="2329574" y="4213946"/>
                    <a:pt x="2327341" y="4076236"/>
                  </a:cubicBezTo>
                  <a:close/>
                  <a:moveTo>
                    <a:pt x="2332000" y="4487198"/>
                  </a:moveTo>
                  <a:cubicBezTo>
                    <a:pt x="2456715" y="4487649"/>
                    <a:pt x="2401153" y="4488722"/>
                    <a:pt x="2672076" y="4488143"/>
                  </a:cubicBezTo>
                  <a:cubicBezTo>
                    <a:pt x="2672612" y="4757510"/>
                    <a:pt x="2676262" y="4769637"/>
                    <a:pt x="2679247" y="4878092"/>
                  </a:cubicBezTo>
                  <a:cubicBezTo>
                    <a:pt x="2390139" y="4878758"/>
                    <a:pt x="2456158" y="4877534"/>
                    <a:pt x="2337345" y="4876955"/>
                  </a:cubicBezTo>
                  <a:cubicBezTo>
                    <a:pt x="2335349" y="4714089"/>
                    <a:pt x="2338140" y="4876032"/>
                    <a:pt x="2332000" y="4487198"/>
                  </a:cubicBezTo>
                  <a:close/>
                  <a:moveTo>
                    <a:pt x="2680964" y="4959783"/>
                  </a:moveTo>
                  <a:cubicBezTo>
                    <a:pt x="2686739" y="5337777"/>
                    <a:pt x="2695027" y="5287573"/>
                    <a:pt x="2664390" y="5287123"/>
                  </a:cubicBezTo>
                  <a:cubicBezTo>
                    <a:pt x="2296983" y="5281199"/>
                    <a:pt x="2344194" y="5310411"/>
                    <a:pt x="2343292" y="5252374"/>
                  </a:cubicBezTo>
                  <a:cubicBezTo>
                    <a:pt x="2338956" y="4986118"/>
                    <a:pt x="2338312" y="4950317"/>
                    <a:pt x="2337603" y="4896894"/>
                  </a:cubicBezTo>
                  <a:cubicBezTo>
                    <a:pt x="2740177" y="4898912"/>
                    <a:pt x="2679633" y="4875731"/>
                    <a:pt x="2680964" y="4959783"/>
                  </a:cubicBezTo>
                  <a:close/>
                  <a:moveTo>
                    <a:pt x="2682360" y="4076966"/>
                  </a:moveTo>
                  <a:cubicBezTo>
                    <a:pt x="2820816" y="4073274"/>
                    <a:pt x="3022350" y="4078297"/>
                    <a:pt x="3022393" y="4081065"/>
                  </a:cubicBezTo>
                  <a:cubicBezTo>
                    <a:pt x="3023574" y="4157111"/>
                    <a:pt x="3025399" y="4255306"/>
                    <a:pt x="3028855" y="4469040"/>
                  </a:cubicBezTo>
                  <a:cubicBezTo>
                    <a:pt x="2895208" y="4468911"/>
                    <a:pt x="2919962" y="4467731"/>
                    <a:pt x="2689616" y="4468160"/>
                  </a:cubicBezTo>
                  <a:cubicBezTo>
                    <a:pt x="2688758" y="4303320"/>
                    <a:pt x="2684184" y="4212208"/>
                    <a:pt x="2682360" y="4076966"/>
                  </a:cubicBezTo>
                  <a:close/>
                  <a:moveTo>
                    <a:pt x="2407014" y="5307942"/>
                  </a:moveTo>
                  <a:cubicBezTo>
                    <a:pt x="2494588" y="5305303"/>
                    <a:pt x="2576623" y="5305732"/>
                    <a:pt x="2664153" y="5307041"/>
                  </a:cubicBezTo>
                  <a:cubicBezTo>
                    <a:pt x="2693395" y="5307513"/>
                    <a:pt x="2687426" y="5290836"/>
                    <a:pt x="2686396" y="5398927"/>
                  </a:cubicBezTo>
                  <a:cubicBezTo>
                    <a:pt x="2682746" y="5742815"/>
                    <a:pt x="2708424" y="5697656"/>
                    <a:pt x="2664347" y="5697226"/>
                  </a:cubicBezTo>
                  <a:cubicBezTo>
                    <a:pt x="2324142" y="5694050"/>
                    <a:pt x="2351021" y="5700489"/>
                    <a:pt x="2350914" y="5691860"/>
                  </a:cubicBezTo>
                  <a:cubicBezTo>
                    <a:pt x="2345761" y="5241856"/>
                    <a:pt x="2321394" y="5310411"/>
                    <a:pt x="2407014" y="5307942"/>
                  </a:cubicBezTo>
                  <a:close/>
                  <a:moveTo>
                    <a:pt x="2689702" y="4520252"/>
                  </a:moveTo>
                  <a:cubicBezTo>
                    <a:pt x="2689702" y="4473998"/>
                    <a:pt x="2637811" y="4488637"/>
                    <a:pt x="3029177" y="4488958"/>
                  </a:cubicBezTo>
                  <a:cubicBezTo>
                    <a:pt x="3033085" y="4731303"/>
                    <a:pt x="3033085" y="4734651"/>
                    <a:pt x="3034802" y="4813401"/>
                  </a:cubicBezTo>
                  <a:cubicBezTo>
                    <a:pt x="3036563" y="4893460"/>
                    <a:pt x="3100391" y="4877169"/>
                    <a:pt x="2696830" y="4878049"/>
                  </a:cubicBezTo>
                  <a:cubicBezTo>
                    <a:pt x="2694812" y="4804408"/>
                    <a:pt x="2689702" y="4720357"/>
                    <a:pt x="2689702" y="4520252"/>
                  </a:cubicBezTo>
                  <a:close/>
                  <a:moveTo>
                    <a:pt x="2793013" y="4897882"/>
                  </a:moveTo>
                  <a:cubicBezTo>
                    <a:pt x="2923140" y="4897882"/>
                    <a:pt x="2918610" y="4895950"/>
                    <a:pt x="3036498" y="4895778"/>
                  </a:cubicBezTo>
                  <a:cubicBezTo>
                    <a:pt x="3037379" y="4943148"/>
                    <a:pt x="3037550" y="4958194"/>
                    <a:pt x="3042124" y="5252717"/>
                  </a:cubicBezTo>
                  <a:cubicBezTo>
                    <a:pt x="3042896" y="5301975"/>
                    <a:pt x="3080575" y="5287874"/>
                    <a:pt x="2793013" y="5288110"/>
                  </a:cubicBezTo>
                  <a:cubicBezTo>
                    <a:pt x="2685967" y="5288110"/>
                    <a:pt x="2704215" y="5296266"/>
                    <a:pt x="2703528" y="5252330"/>
                  </a:cubicBezTo>
                  <a:cubicBezTo>
                    <a:pt x="2696916" y="4825657"/>
                    <a:pt x="2670981" y="4897882"/>
                    <a:pt x="2793013" y="4897882"/>
                  </a:cubicBezTo>
                  <a:close/>
                  <a:moveTo>
                    <a:pt x="3039912" y="4078447"/>
                  </a:moveTo>
                  <a:cubicBezTo>
                    <a:pt x="3408049" y="4079048"/>
                    <a:pt x="3380096" y="4075785"/>
                    <a:pt x="3380181" y="4081065"/>
                  </a:cubicBezTo>
                  <a:cubicBezTo>
                    <a:pt x="3387202" y="4529696"/>
                    <a:pt x="3420523" y="4466615"/>
                    <a:pt x="3308130" y="4466615"/>
                  </a:cubicBezTo>
                  <a:cubicBezTo>
                    <a:pt x="3179356" y="4466615"/>
                    <a:pt x="3179163" y="4469040"/>
                    <a:pt x="3050540" y="4469040"/>
                  </a:cubicBezTo>
                  <a:cubicBezTo>
                    <a:pt x="3044979" y="4469040"/>
                    <a:pt x="3046696" y="4512568"/>
                    <a:pt x="3039912" y="4078447"/>
                  </a:cubicBezTo>
                  <a:close/>
                  <a:moveTo>
                    <a:pt x="2703958" y="5399184"/>
                  </a:moveTo>
                  <a:cubicBezTo>
                    <a:pt x="2705225" y="5279503"/>
                    <a:pt x="2632078" y="5308178"/>
                    <a:pt x="3043090" y="5307835"/>
                  </a:cubicBezTo>
                  <a:cubicBezTo>
                    <a:pt x="3045022" y="5409207"/>
                    <a:pt x="3049831" y="5531056"/>
                    <a:pt x="3049165" y="5691946"/>
                  </a:cubicBezTo>
                  <a:cubicBezTo>
                    <a:pt x="3049165" y="5693470"/>
                    <a:pt x="3089442" y="5700146"/>
                    <a:pt x="2707801" y="5697591"/>
                  </a:cubicBezTo>
                  <a:cubicBezTo>
                    <a:pt x="2704881" y="5597722"/>
                    <a:pt x="2702992" y="5499526"/>
                    <a:pt x="2703958" y="5399184"/>
                  </a:cubicBezTo>
                  <a:close/>
                  <a:moveTo>
                    <a:pt x="3046761" y="4488958"/>
                  </a:moveTo>
                  <a:cubicBezTo>
                    <a:pt x="3135108" y="4488958"/>
                    <a:pt x="3169158" y="4486769"/>
                    <a:pt x="3388554" y="4486490"/>
                  </a:cubicBezTo>
                  <a:cubicBezTo>
                    <a:pt x="3387910" y="4741777"/>
                    <a:pt x="3391947" y="4767147"/>
                    <a:pt x="3394824" y="4878221"/>
                  </a:cubicBezTo>
                  <a:cubicBezTo>
                    <a:pt x="2989051" y="4877062"/>
                    <a:pt x="3054189" y="4893546"/>
                    <a:pt x="3052407" y="4812908"/>
                  </a:cubicBezTo>
                  <a:cubicBezTo>
                    <a:pt x="3050325" y="4717416"/>
                    <a:pt x="3050540" y="4723512"/>
                    <a:pt x="3046761" y="4488958"/>
                  </a:cubicBezTo>
                  <a:close/>
                  <a:moveTo>
                    <a:pt x="3395317" y="4898161"/>
                  </a:moveTo>
                  <a:cubicBezTo>
                    <a:pt x="3396649" y="4956391"/>
                    <a:pt x="3400964" y="5285878"/>
                    <a:pt x="3400986" y="5287531"/>
                  </a:cubicBezTo>
                  <a:cubicBezTo>
                    <a:pt x="3010434" y="5283109"/>
                    <a:pt x="3060609" y="5308028"/>
                    <a:pt x="3059728" y="5252374"/>
                  </a:cubicBezTo>
                  <a:cubicBezTo>
                    <a:pt x="3055606" y="4986676"/>
                    <a:pt x="3055027" y="4946776"/>
                    <a:pt x="3054103" y="4895757"/>
                  </a:cubicBezTo>
                  <a:cubicBezTo>
                    <a:pt x="3175084" y="4895800"/>
                    <a:pt x="3103397" y="4897367"/>
                    <a:pt x="3395317" y="4898161"/>
                  </a:cubicBezTo>
                  <a:close/>
                  <a:moveTo>
                    <a:pt x="3401179" y="5307492"/>
                  </a:moveTo>
                  <a:cubicBezTo>
                    <a:pt x="3402231" y="5418200"/>
                    <a:pt x="3399375" y="5452285"/>
                    <a:pt x="3405516" y="5699953"/>
                  </a:cubicBezTo>
                  <a:cubicBezTo>
                    <a:pt x="3251794" y="5700188"/>
                    <a:pt x="3066706" y="5697549"/>
                    <a:pt x="3066727" y="5692054"/>
                  </a:cubicBezTo>
                  <a:cubicBezTo>
                    <a:pt x="3067393" y="5532215"/>
                    <a:pt x="3062734" y="5414401"/>
                    <a:pt x="3060673" y="5307792"/>
                  </a:cubicBezTo>
                  <a:cubicBezTo>
                    <a:pt x="3185389" y="5307771"/>
                    <a:pt x="3293488" y="5306182"/>
                    <a:pt x="3401179" y="5307492"/>
                  </a:cubicBezTo>
                  <a:close/>
                  <a:moveTo>
                    <a:pt x="3066663" y="5715728"/>
                  </a:moveTo>
                  <a:cubicBezTo>
                    <a:pt x="3200332" y="5716179"/>
                    <a:pt x="3138049" y="5720364"/>
                    <a:pt x="3406009" y="5719913"/>
                  </a:cubicBezTo>
                  <a:cubicBezTo>
                    <a:pt x="3406224" y="5729551"/>
                    <a:pt x="3413373" y="6106751"/>
                    <a:pt x="3413416" y="6109305"/>
                  </a:cubicBezTo>
                  <a:cubicBezTo>
                    <a:pt x="3173474" y="6110443"/>
                    <a:pt x="3209113" y="6107352"/>
                    <a:pt x="3074027" y="6107008"/>
                  </a:cubicBezTo>
                  <a:cubicBezTo>
                    <a:pt x="3071837" y="5982369"/>
                    <a:pt x="3066255" y="5877348"/>
                    <a:pt x="3066663" y="5715728"/>
                  </a:cubicBezTo>
                  <a:close/>
                  <a:moveTo>
                    <a:pt x="3412901" y="4898225"/>
                  </a:moveTo>
                  <a:cubicBezTo>
                    <a:pt x="3687753" y="4899169"/>
                    <a:pt x="3643526" y="4897903"/>
                    <a:pt x="3751024" y="4897088"/>
                  </a:cubicBezTo>
                  <a:cubicBezTo>
                    <a:pt x="3752848" y="5075471"/>
                    <a:pt x="3756219" y="5098416"/>
                    <a:pt x="3759032" y="5287745"/>
                  </a:cubicBezTo>
                  <a:cubicBezTo>
                    <a:pt x="3658018" y="5288261"/>
                    <a:pt x="3608187" y="5290364"/>
                    <a:pt x="3418547" y="5287767"/>
                  </a:cubicBezTo>
                  <a:cubicBezTo>
                    <a:pt x="3418526" y="5286071"/>
                    <a:pt x="3414361" y="4963217"/>
                    <a:pt x="3412901" y="4898225"/>
                  </a:cubicBezTo>
                  <a:close/>
                  <a:moveTo>
                    <a:pt x="3763347" y="4519909"/>
                  </a:moveTo>
                  <a:cubicBezTo>
                    <a:pt x="3761737" y="4471573"/>
                    <a:pt x="3713538" y="4487628"/>
                    <a:pt x="4080816" y="4487628"/>
                  </a:cubicBezTo>
                  <a:cubicBezTo>
                    <a:pt x="4117636" y="4487628"/>
                    <a:pt x="4096338" y="4440301"/>
                    <a:pt x="4107631" y="4813487"/>
                  </a:cubicBezTo>
                  <a:cubicBezTo>
                    <a:pt x="4109907" y="4888845"/>
                    <a:pt x="4167939" y="4876912"/>
                    <a:pt x="3823247" y="4876912"/>
                  </a:cubicBezTo>
                  <a:cubicBezTo>
                    <a:pt x="3743552" y="4876912"/>
                    <a:pt x="3777281" y="4937332"/>
                    <a:pt x="3763347" y="4519909"/>
                  </a:cubicBezTo>
                  <a:close/>
                  <a:moveTo>
                    <a:pt x="3823268" y="4896830"/>
                  </a:moveTo>
                  <a:cubicBezTo>
                    <a:pt x="4161069" y="4896830"/>
                    <a:pt x="4109714" y="4876461"/>
                    <a:pt x="4111023" y="4959783"/>
                  </a:cubicBezTo>
                  <a:cubicBezTo>
                    <a:pt x="4116949" y="5337519"/>
                    <a:pt x="4124957" y="5286157"/>
                    <a:pt x="4080838" y="5286157"/>
                  </a:cubicBezTo>
                  <a:cubicBezTo>
                    <a:pt x="3729082" y="5286157"/>
                    <a:pt x="3776873" y="5300988"/>
                    <a:pt x="3776100" y="5252374"/>
                  </a:cubicBezTo>
                  <a:cubicBezTo>
                    <a:pt x="3769552" y="4837912"/>
                    <a:pt x="3747224" y="4896830"/>
                    <a:pt x="3823268" y="4896830"/>
                  </a:cubicBezTo>
                  <a:close/>
                  <a:moveTo>
                    <a:pt x="3823268" y="5307513"/>
                  </a:moveTo>
                  <a:cubicBezTo>
                    <a:pt x="3951119" y="5307513"/>
                    <a:pt x="3957925" y="5306075"/>
                    <a:pt x="4080838" y="5306075"/>
                  </a:cubicBezTo>
                  <a:cubicBezTo>
                    <a:pt x="4128736" y="5306075"/>
                    <a:pt x="4114330" y="5250871"/>
                    <a:pt x="4120899" y="5696518"/>
                  </a:cubicBezTo>
                  <a:cubicBezTo>
                    <a:pt x="3979652" y="5695638"/>
                    <a:pt x="3956272" y="5699845"/>
                    <a:pt x="3782498" y="5699823"/>
                  </a:cubicBezTo>
                  <a:cubicBezTo>
                    <a:pt x="3776357" y="5252803"/>
                    <a:pt x="3758259" y="5307513"/>
                    <a:pt x="3823268" y="5307513"/>
                  </a:cubicBezTo>
                  <a:close/>
                  <a:moveTo>
                    <a:pt x="4113836" y="4080658"/>
                  </a:moveTo>
                  <a:cubicBezTo>
                    <a:pt x="4113772" y="4076000"/>
                    <a:pt x="4455759" y="4075335"/>
                    <a:pt x="4455845" y="4081001"/>
                  </a:cubicBezTo>
                  <a:cubicBezTo>
                    <a:pt x="4458400" y="4244317"/>
                    <a:pt x="4455566" y="4186237"/>
                    <a:pt x="4460203" y="4466829"/>
                  </a:cubicBezTo>
                  <a:cubicBezTo>
                    <a:pt x="4302488" y="4464318"/>
                    <a:pt x="4213111" y="4467237"/>
                    <a:pt x="4121436" y="4467602"/>
                  </a:cubicBezTo>
                  <a:cubicBezTo>
                    <a:pt x="4121286" y="4322401"/>
                    <a:pt x="4116005" y="4219205"/>
                    <a:pt x="4113836" y="4080658"/>
                  </a:cubicBezTo>
                  <a:close/>
                  <a:moveTo>
                    <a:pt x="4121200" y="4520338"/>
                  </a:moveTo>
                  <a:cubicBezTo>
                    <a:pt x="4121479" y="4483292"/>
                    <a:pt x="4070210" y="4480502"/>
                    <a:pt x="4460503" y="4486834"/>
                  </a:cubicBezTo>
                  <a:cubicBezTo>
                    <a:pt x="4466644" y="4848151"/>
                    <a:pt x="4464132" y="4728749"/>
                    <a:pt x="4465892" y="4877942"/>
                  </a:cubicBezTo>
                  <a:cubicBezTo>
                    <a:pt x="4072185" y="4871009"/>
                    <a:pt x="4127920" y="4902904"/>
                    <a:pt x="4125193" y="4812843"/>
                  </a:cubicBezTo>
                  <a:cubicBezTo>
                    <a:pt x="4121393" y="4686831"/>
                    <a:pt x="4120706" y="4599560"/>
                    <a:pt x="4121200" y="4520338"/>
                  </a:cubicBezTo>
                  <a:close/>
                  <a:moveTo>
                    <a:pt x="4466150" y="4897860"/>
                  </a:moveTo>
                  <a:cubicBezTo>
                    <a:pt x="4468769" y="5098007"/>
                    <a:pt x="4472440" y="5123936"/>
                    <a:pt x="4474459" y="5287960"/>
                  </a:cubicBezTo>
                  <a:cubicBezTo>
                    <a:pt x="4339137" y="5288067"/>
                    <a:pt x="4296198" y="5288411"/>
                    <a:pt x="4209612" y="5287123"/>
                  </a:cubicBezTo>
                  <a:cubicBezTo>
                    <a:pt x="4109843" y="5285642"/>
                    <a:pt x="4134618" y="5346620"/>
                    <a:pt x="4128564" y="4959439"/>
                  </a:cubicBezTo>
                  <a:cubicBezTo>
                    <a:pt x="4127319" y="4879037"/>
                    <a:pt x="4063018" y="4891335"/>
                    <a:pt x="4466150" y="4897860"/>
                  </a:cubicBezTo>
                  <a:close/>
                  <a:moveTo>
                    <a:pt x="4474695" y="5307878"/>
                  </a:moveTo>
                  <a:cubicBezTo>
                    <a:pt x="4476971" y="5532622"/>
                    <a:pt x="4471818" y="5264972"/>
                    <a:pt x="4478516" y="5699459"/>
                  </a:cubicBezTo>
                  <a:cubicBezTo>
                    <a:pt x="4110573" y="5699652"/>
                    <a:pt x="4310368" y="5698386"/>
                    <a:pt x="4138504" y="5696668"/>
                  </a:cubicBezTo>
                  <a:cubicBezTo>
                    <a:pt x="4137452" y="5612317"/>
                    <a:pt x="4137989" y="5652990"/>
                    <a:pt x="4132665" y="5306204"/>
                  </a:cubicBezTo>
                  <a:cubicBezTo>
                    <a:pt x="4277047" y="5306976"/>
                    <a:pt x="4143636" y="5308157"/>
                    <a:pt x="4474695" y="5307878"/>
                  </a:cubicBezTo>
                  <a:close/>
                  <a:moveTo>
                    <a:pt x="4478130" y="4487113"/>
                  </a:moveTo>
                  <a:cubicBezTo>
                    <a:pt x="4865697" y="4493251"/>
                    <a:pt x="4817648" y="4465992"/>
                    <a:pt x="4818679" y="4520467"/>
                  </a:cubicBezTo>
                  <a:cubicBezTo>
                    <a:pt x="4820697" y="4627312"/>
                    <a:pt x="4822114" y="4709990"/>
                    <a:pt x="4823080" y="4813315"/>
                  </a:cubicBezTo>
                  <a:cubicBezTo>
                    <a:pt x="4823745" y="4885433"/>
                    <a:pt x="4893070" y="4884617"/>
                    <a:pt x="4483519" y="4878221"/>
                  </a:cubicBezTo>
                  <a:cubicBezTo>
                    <a:pt x="4482145" y="4760537"/>
                    <a:pt x="4483626" y="4802906"/>
                    <a:pt x="4478130" y="4487113"/>
                  </a:cubicBezTo>
                  <a:close/>
                  <a:moveTo>
                    <a:pt x="4478838" y="5719377"/>
                  </a:moveTo>
                  <a:cubicBezTo>
                    <a:pt x="4480943" y="5855799"/>
                    <a:pt x="4481544" y="5901731"/>
                    <a:pt x="4483454" y="5985267"/>
                  </a:cubicBezTo>
                  <a:cubicBezTo>
                    <a:pt x="4487083" y="6150193"/>
                    <a:pt x="4546338" y="6101278"/>
                    <a:pt x="4209354" y="6108511"/>
                  </a:cubicBezTo>
                  <a:cubicBezTo>
                    <a:pt x="4129036" y="6110142"/>
                    <a:pt x="4144816" y="6184041"/>
                    <a:pt x="4138762" y="5716587"/>
                  </a:cubicBezTo>
                  <a:cubicBezTo>
                    <a:pt x="4271272" y="5717939"/>
                    <a:pt x="4144537" y="5719549"/>
                    <a:pt x="4478838" y="5719377"/>
                  </a:cubicBezTo>
                  <a:close/>
                  <a:moveTo>
                    <a:pt x="4484635" y="4959482"/>
                  </a:moveTo>
                  <a:cubicBezTo>
                    <a:pt x="4483411" y="4881097"/>
                    <a:pt x="4417736" y="4897882"/>
                    <a:pt x="4824024" y="4896208"/>
                  </a:cubicBezTo>
                  <a:cubicBezTo>
                    <a:pt x="4826751" y="5097557"/>
                    <a:pt x="4827717" y="5051947"/>
                    <a:pt x="4831882" y="5289484"/>
                  </a:cubicBezTo>
                  <a:cubicBezTo>
                    <a:pt x="4437767" y="5288819"/>
                    <a:pt x="4492321" y="5301010"/>
                    <a:pt x="4491570" y="5252374"/>
                  </a:cubicBezTo>
                  <a:cubicBezTo>
                    <a:pt x="4489273" y="5105885"/>
                    <a:pt x="4486889" y="5102300"/>
                    <a:pt x="4484635" y="4959482"/>
                  </a:cubicBezTo>
                  <a:close/>
                  <a:moveTo>
                    <a:pt x="4853266" y="4466658"/>
                  </a:moveTo>
                  <a:cubicBezTo>
                    <a:pt x="4829413" y="4466658"/>
                    <a:pt x="4835425" y="4480824"/>
                    <a:pt x="4833750" y="4373656"/>
                  </a:cubicBezTo>
                  <a:cubicBezTo>
                    <a:pt x="4828340" y="4033244"/>
                    <a:pt x="4819366" y="4078039"/>
                    <a:pt x="4853266" y="4078039"/>
                  </a:cubicBezTo>
                  <a:cubicBezTo>
                    <a:pt x="4982297" y="4078039"/>
                    <a:pt x="4981546" y="4077352"/>
                    <a:pt x="5110857" y="4077352"/>
                  </a:cubicBezTo>
                  <a:cubicBezTo>
                    <a:pt x="5196648" y="4077352"/>
                    <a:pt x="5170520" y="4018928"/>
                    <a:pt x="5176081" y="4373978"/>
                  </a:cubicBezTo>
                  <a:cubicBezTo>
                    <a:pt x="5178034" y="4498853"/>
                    <a:pt x="5242336" y="4466658"/>
                    <a:pt x="4853266" y="4466658"/>
                  </a:cubicBezTo>
                  <a:close/>
                  <a:moveTo>
                    <a:pt x="5177219" y="4488250"/>
                  </a:moveTo>
                  <a:cubicBezTo>
                    <a:pt x="5177691" y="4695631"/>
                    <a:pt x="5179967" y="4743623"/>
                    <a:pt x="5182629" y="4878543"/>
                  </a:cubicBezTo>
                  <a:cubicBezTo>
                    <a:pt x="5044516" y="4880625"/>
                    <a:pt x="4984015" y="4876118"/>
                    <a:pt x="4841372" y="4876225"/>
                  </a:cubicBezTo>
                  <a:cubicBezTo>
                    <a:pt x="4840255" y="4783738"/>
                    <a:pt x="4840706" y="4754720"/>
                    <a:pt x="4835682" y="4486597"/>
                  </a:cubicBezTo>
                  <a:cubicBezTo>
                    <a:pt x="4986505" y="4486447"/>
                    <a:pt x="4943609" y="4488357"/>
                    <a:pt x="5177219" y="4488250"/>
                  </a:cubicBezTo>
                  <a:close/>
                  <a:moveTo>
                    <a:pt x="4837743" y="5719205"/>
                  </a:moveTo>
                  <a:cubicBezTo>
                    <a:pt x="4836928" y="5890205"/>
                    <a:pt x="4843283" y="5977583"/>
                    <a:pt x="4845644" y="6105892"/>
                  </a:cubicBezTo>
                  <a:cubicBezTo>
                    <a:pt x="4693447" y="6106021"/>
                    <a:pt x="4707810" y="6110056"/>
                    <a:pt x="4503442" y="6108253"/>
                  </a:cubicBezTo>
                  <a:cubicBezTo>
                    <a:pt x="4501016" y="5960262"/>
                    <a:pt x="4501210" y="6031306"/>
                    <a:pt x="4496401" y="5719377"/>
                  </a:cubicBezTo>
                  <a:lnTo>
                    <a:pt x="4837743" y="5719205"/>
                  </a:lnTo>
                  <a:close/>
                  <a:moveTo>
                    <a:pt x="4842531" y="4959482"/>
                  </a:moveTo>
                  <a:cubicBezTo>
                    <a:pt x="4841136" y="4870494"/>
                    <a:pt x="4787999" y="4898955"/>
                    <a:pt x="5110857" y="4898955"/>
                  </a:cubicBezTo>
                  <a:cubicBezTo>
                    <a:pt x="5205107" y="4898955"/>
                    <a:pt x="5180976" y="4832997"/>
                    <a:pt x="5187546" y="5252759"/>
                  </a:cubicBezTo>
                  <a:cubicBezTo>
                    <a:pt x="5188297" y="5300666"/>
                    <a:pt x="5241563" y="5289505"/>
                    <a:pt x="4853266" y="5289505"/>
                  </a:cubicBezTo>
                  <a:cubicBezTo>
                    <a:pt x="4850046" y="5289505"/>
                    <a:pt x="4848285" y="5327689"/>
                    <a:pt x="4842531" y="4959482"/>
                  </a:cubicBezTo>
                  <a:close/>
                  <a:moveTo>
                    <a:pt x="4853266" y="5309423"/>
                  </a:moveTo>
                  <a:cubicBezTo>
                    <a:pt x="5254294" y="5309423"/>
                    <a:pt x="5187374" y="5280619"/>
                    <a:pt x="5190723" y="5399356"/>
                  </a:cubicBezTo>
                  <a:cubicBezTo>
                    <a:pt x="5193600" y="5505214"/>
                    <a:pt x="5194652" y="5585595"/>
                    <a:pt x="5195768" y="5692118"/>
                  </a:cubicBezTo>
                  <a:cubicBezTo>
                    <a:pt x="5195876" y="5701734"/>
                    <a:pt x="5228380" y="5699265"/>
                    <a:pt x="4855477" y="5699265"/>
                  </a:cubicBezTo>
                  <a:cubicBezTo>
                    <a:pt x="4857731" y="5408542"/>
                    <a:pt x="4843991" y="5309423"/>
                    <a:pt x="4853266" y="5309423"/>
                  </a:cubicBezTo>
                  <a:close/>
                  <a:moveTo>
                    <a:pt x="4855348" y="5719205"/>
                  </a:moveTo>
                  <a:cubicBezTo>
                    <a:pt x="4867264" y="5719205"/>
                    <a:pt x="5149351" y="5718926"/>
                    <a:pt x="5196047" y="5718582"/>
                  </a:cubicBezTo>
                  <a:cubicBezTo>
                    <a:pt x="5198302" y="5925834"/>
                    <a:pt x="5200792" y="5973934"/>
                    <a:pt x="5203025" y="6107867"/>
                  </a:cubicBezTo>
                  <a:cubicBezTo>
                    <a:pt x="5004003" y="6109412"/>
                    <a:pt x="5006257" y="6106042"/>
                    <a:pt x="4863228" y="6105914"/>
                  </a:cubicBezTo>
                  <a:cubicBezTo>
                    <a:pt x="4860737" y="5969728"/>
                    <a:pt x="4854533" y="5887372"/>
                    <a:pt x="4855348" y="5719205"/>
                  </a:cubicBezTo>
                  <a:close/>
                  <a:moveTo>
                    <a:pt x="5497500" y="4877040"/>
                  </a:moveTo>
                  <a:cubicBezTo>
                    <a:pt x="5151240" y="4869142"/>
                    <a:pt x="5200986" y="4906789"/>
                    <a:pt x="5198839" y="4812886"/>
                  </a:cubicBezTo>
                  <a:cubicBezTo>
                    <a:pt x="5196584" y="4714969"/>
                    <a:pt x="5194867" y="4617396"/>
                    <a:pt x="5194867" y="4520252"/>
                  </a:cubicBezTo>
                  <a:cubicBezTo>
                    <a:pt x="5194867" y="4472217"/>
                    <a:pt x="5144542" y="4491577"/>
                    <a:pt x="5534728" y="4486426"/>
                  </a:cubicBezTo>
                  <a:cubicBezTo>
                    <a:pt x="5540374" y="4939392"/>
                    <a:pt x="5558688" y="4878436"/>
                    <a:pt x="5497500" y="4877040"/>
                  </a:cubicBezTo>
                  <a:close/>
                  <a:moveTo>
                    <a:pt x="5497200" y="4467087"/>
                  </a:moveTo>
                  <a:cubicBezTo>
                    <a:pt x="5419373" y="4468461"/>
                    <a:pt x="5410806" y="4468203"/>
                    <a:pt x="5194738" y="4468310"/>
                  </a:cubicBezTo>
                  <a:cubicBezTo>
                    <a:pt x="5194566" y="4437103"/>
                    <a:pt x="5190422" y="4119185"/>
                    <a:pt x="5189800" y="4077266"/>
                  </a:cubicBezTo>
                  <a:cubicBezTo>
                    <a:pt x="5191989" y="4077266"/>
                    <a:pt x="5435475" y="4076772"/>
                    <a:pt x="5528330" y="4076343"/>
                  </a:cubicBezTo>
                  <a:cubicBezTo>
                    <a:pt x="5535394" y="4527142"/>
                    <a:pt x="5549070" y="4466186"/>
                    <a:pt x="5497200" y="4467087"/>
                  </a:cubicBezTo>
                  <a:close/>
                  <a:moveTo>
                    <a:pt x="5497264" y="4056575"/>
                  </a:moveTo>
                  <a:cubicBezTo>
                    <a:pt x="5378945" y="4057219"/>
                    <a:pt x="5355136" y="4056683"/>
                    <a:pt x="5239630" y="4057133"/>
                  </a:cubicBezTo>
                  <a:cubicBezTo>
                    <a:pt x="5170928" y="4057413"/>
                    <a:pt x="5190229" y="4119700"/>
                    <a:pt x="5182285" y="3667098"/>
                  </a:cubicBezTo>
                  <a:cubicBezTo>
                    <a:pt x="5286584" y="3667506"/>
                    <a:pt x="5267584" y="3668193"/>
                    <a:pt x="5520558" y="3667656"/>
                  </a:cubicBezTo>
                  <a:cubicBezTo>
                    <a:pt x="5522877" y="4109934"/>
                    <a:pt x="5547008" y="4056296"/>
                    <a:pt x="5497264" y="4056575"/>
                  </a:cubicBezTo>
                  <a:close/>
                  <a:moveTo>
                    <a:pt x="5497307" y="3647760"/>
                  </a:moveTo>
                  <a:cubicBezTo>
                    <a:pt x="5144800" y="3648725"/>
                    <a:pt x="5181942" y="3648468"/>
                    <a:pt x="5181813" y="3641299"/>
                  </a:cubicBezTo>
                  <a:cubicBezTo>
                    <a:pt x="5173719" y="3185714"/>
                    <a:pt x="5154032" y="3254376"/>
                    <a:pt x="5239501" y="3255878"/>
                  </a:cubicBezTo>
                  <a:cubicBezTo>
                    <a:pt x="5563046" y="3261523"/>
                    <a:pt x="5517037" y="3225293"/>
                    <a:pt x="5517531" y="3349288"/>
                  </a:cubicBezTo>
                  <a:cubicBezTo>
                    <a:pt x="5518626" y="3693327"/>
                    <a:pt x="5533569" y="3647652"/>
                    <a:pt x="5497307" y="3647760"/>
                  </a:cubicBezTo>
                  <a:close/>
                  <a:moveTo>
                    <a:pt x="5497371" y="3237720"/>
                  </a:moveTo>
                  <a:cubicBezTo>
                    <a:pt x="5124704" y="3233707"/>
                    <a:pt x="5174707" y="3248924"/>
                    <a:pt x="5173977" y="3202069"/>
                  </a:cubicBezTo>
                  <a:cubicBezTo>
                    <a:pt x="5167428" y="2781298"/>
                    <a:pt x="5146625" y="2845088"/>
                    <a:pt x="5239501" y="2847106"/>
                  </a:cubicBezTo>
                  <a:cubicBezTo>
                    <a:pt x="5562402" y="2854038"/>
                    <a:pt x="5507655" y="2818173"/>
                    <a:pt x="5509051" y="2909650"/>
                  </a:cubicBezTo>
                  <a:cubicBezTo>
                    <a:pt x="5514804" y="3276419"/>
                    <a:pt x="5528244" y="3238021"/>
                    <a:pt x="5497371" y="3237720"/>
                  </a:cubicBezTo>
                  <a:close/>
                  <a:moveTo>
                    <a:pt x="5110878" y="4057413"/>
                  </a:moveTo>
                  <a:cubicBezTo>
                    <a:pt x="4981846" y="4057413"/>
                    <a:pt x="4982598" y="4058099"/>
                    <a:pt x="4853288" y="4058099"/>
                  </a:cubicBezTo>
                  <a:cubicBezTo>
                    <a:pt x="4818893" y="4058099"/>
                    <a:pt x="4829392" y="4098966"/>
                    <a:pt x="4824432" y="3787852"/>
                  </a:cubicBezTo>
                  <a:cubicBezTo>
                    <a:pt x="4822199" y="3645313"/>
                    <a:pt x="4813054" y="3667120"/>
                    <a:pt x="4853288" y="3667120"/>
                  </a:cubicBezTo>
                  <a:cubicBezTo>
                    <a:pt x="5115880" y="3666991"/>
                    <a:pt x="5122643" y="3666948"/>
                    <a:pt x="5164681" y="3667055"/>
                  </a:cubicBezTo>
                  <a:cubicBezTo>
                    <a:pt x="5172839" y="4124937"/>
                    <a:pt x="5192462" y="4057413"/>
                    <a:pt x="5110878" y="4057413"/>
                  </a:cubicBezTo>
                  <a:close/>
                  <a:moveTo>
                    <a:pt x="5110878" y="3647073"/>
                  </a:moveTo>
                  <a:cubicBezTo>
                    <a:pt x="4821341" y="3647223"/>
                    <a:pt x="4852579" y="3647223"/>
                    <a:pt x="4822651" y="3647180"/>
                  </a:cubicBezTo>
                  <a:cubicBezTo>
                    <a:pt x="4821920" y="3578368"/>
                    <a:pt x="4817498" y="3256887"/>
                    <a:pt x="4817476" y="3255342"/>
                  </a:cubicBezTo>
                  <a:cubicBezTo>
                    <a:pt x="4819044" y="3255342"/>
                    <a:pt x="5107293" y="3254612"/>
                    <a:pt x="5157274" y="3254869"/>
                  </a:cubicBezTo>
                  <a:cubicBezTo>
                    <a:pt x="5165153" y="3709918"/>
                    <a:pt x="5187288" y="3647073"/>
                    <a:pt x="5110878" y="3647073"/>
                  </a:cubicBezTo>
                  <a:close/>
                  <a:moveTo>
                    <a:pt x="4817712" y="4466701"/>
                  </a:moveTo>
                  <a:cubicBezTo>
                    <a:pt x="4725050" y="4466915"/>
                    <a:pt x="4617273" y="4469384"/>
                    <a:pt x="4477808" y="4467130"/>
                  </a:cubicBezTo>
                  <a:cubicBezTo>
                    <a:pt x="4473235" y="4198557"/>
                    <a:pt x="4476112" y="4252559"/>
                    <a:pt x="4473428" y="4080658"/>
                  </a:cubicBezTo>
                  <a:cubicBezTo>
                    <a:pt x="4473321" y="4074519"/>
                    <a:pt x="4447815" y="4077030"/>
                    <a:pt x="4811486" y="4077975"/>
                  </a:cubicBezTo>
                  <a:cubicBezTo>
                    <a:pt x="4817047" y="4429483"/>
                    <a:pt x="4816897" y="4421477"/>
                    <a:pt x="4817712" y="4466701"/>
                  </a:cubicBezTo>
                  <a:close/>
                  <a:moveTo>
                    <a:pt x="4473042" y="4057198"/>
                  </a:moveTo>
                  <a:cubicBezTo>
                    <a:pt x="4466536" y="3644583"/>
                    <a:pt x="4465356" y="3665789"/>
                    <a:pt x="4466880" y="3665789"/>
                  </a:cubicBezTo>
                  <a:cubicBezTo>
                    <a:pt x="4600892" y="3666347"/>
                    <a:pt x="4606646" y="3665660"/>
                    <a:pt x="4724406" y="3666605"/>
                  </a:cubicBezTo>
                  <a:cubicBezTo>
                    <a:pt x="4831389" y="3667463"/>
                    <a:pt x="4803800" y="3595861"/>
                    <a:pt x="4811143" y="4058035"/>
                  </a:cubicBezTo>
                  <a:cubicBezTo>
                    <a:pt x="4731620" y="4057799"/>
                    <a:pt x="4644948" y="4056060"/>
                    <a:pt x="4473042" y="4057198"/>
                  </a:cubicBezTo>
                  <a:close/>
                  <a:moveTo>
                    <a:pt x="4465699" y="3641256"/>
                  </a:moveTo>
                  <a:cubicBezTo>
                    <a:pt x="4456059" y="3222481"/>
                    <a:pt x="4462479" y="3256866"/>
                    <a:pt x="4466880" y="3256866"/>
                  </a:cubicBezTo>
                  <a:cubicBezTo>
                    <a:pt x="4867500" y="3258519"/>
                    <a:pt x="4799549" y="3223898"/>
                    <a:pt x="4801117" y="3348794"/>
                  </a:cubicBezTo>
                  <a:cubicBezTo>
                    <a:pt x="4802662" y="3483735"/>
                    <a:pt x="4803757" y="3511702"/>
                    <a:pt x="4804981" y="3641685"/>
                  </a:cubicBezTo>
                  <a:cubicBezTo>
                    <a:pt x="4805045" y="3649713"/>
                    <a:pt x="4465849" y="3648468"/>
                    <a:pt x="4465699" y="3641256"/>
                  </a:cubicBezTo>
                  <a:close/>
                  <a:moveTo>
                    <a:pt x="4724363" y="3236261"/>
                  </a:moveTo>
                  <a:cubicBezTo>
                    <a:pt x="4412433" y="3240875"/>
                    <a:pt x="4461019" y="3248731"/>
                    <a:pt x="4460268" y="3202048"/>
                  </a:cubicBezTo>
                  <a:cubicBezTo>
                    <a:pt x="4454170" y="2803148"/>
                    <a:pt x="4448459" y="2846612"/>
                    <a:pt x="4466880" y="2846719"/>
                  </a:cubicBezTo>
                  <a:cubicBezTo>
                    <a:pt x="4854983" y="2849316"/>
                    <a:pt x="4794633" y="2827252"/>
                    <a:pt x="4795921" y="2909629"/>
                  </a:cubicBezTo>
                  <a:cubicBezTo>
                    <a:pt x="4798111" y="3049549"/>
                    <a:pt x="4796801" y="3056203"/>
                    <a:pt x="4799099" y="3202434"/>
                  </a:cubicBezTo>
                  <a:cubicBezTo>
                    <a:pt x="4799743" y="3244460"/>
                    <a:pt x="4814621" y="3234909"/>
                    <a:pt x="4724363" y="3236261"/>
                  </a:cubicBezTo>
                  <a:close/>
                  <a:moveTo>
                    <a:pt x="4455458" y="4057305"/>
                  </a:moveTo>
                  <a:cubicBezTo>
                    <a:pt x="4387207" y="4057670"/>
                    <a:pt x="4392703" y="4057606"/>
                    <a:pt x="4113492" y="4057734"/>
                  </a:cubicBezTo>
                  <a:cubicBezTo>
                    <a:pt x="4111195" y="3897187"/>
                    <a:pt x="4113965" y="3950245"/>
                    <a:pt x="4108877" y="3668687"/>
                  </a:cubicBezTo>
                  <a:cubicBezTo>
                    <a:pt x="4247441" y="3668107"/>
                    <a:pt x="4185394" y="3664609"/>
                    <a:pt x="4448674" y="3665725"/>
                  </a:cubicBezTo>
                  <a:cubicBezTo>
                    <a:pt x="4449941" y="3721465"/>
                    <a:pt x="4455265" y="4044964"/>
                    <a:pt x="4455458" y="4057305"/>
                  </a:cubicBezTo>
                  <a:close/>
                  <a:moveTo>
                    <a:pt x="4108512" y="3648725"/>
                  </a:moveTo>
                  <a:cubicBezTo>
                    <a:pt x="4101641" y="3253432"/>
                    <a:pt x="4103101" y="3357937"/>
                    <a:pt x="4101319" y="3257767"/>
                  </a:cubicBezTo>
                  <a:cubicBezTo>
                    <a:pt x="4240313" y="3257617"/>
                    <a:pt x="4231832" y="3255900"/>
                    <a:pt x="4443435" y="3256780"/>
                  </a:cubicBezTo>
                  <a:cubicBezTo>
                    <a:pt x="4444487" y="3351799"/>
                    <a:pt x="4443006" y="3428445"/>
                    <a:pt x="4448137" y="3641793"/>
                  </a:cubicBezTo>
                  <a:cubicBezTo>
                    <a:pt x="4448201" y="3645806"/>
                    <a:pt x="4478087" y="3647137"/>
                    <a:pt x="4108512" y="3648725"/>
                  </a:cubicBezTo>
                  <a:close/>
                  <a:moveTo>
                    <a:pt x="4100954" y="3237849"/>
                  </a:moveTo>
                  <a:cubicBezTo>
                    <a:pt x="4098185" y="3072987"/>
                    <a:pt x="4099666" y="3075649"/>
                    <a:pt x="4096102" y="2846590"/>
                  </a:cubicBezTo>
                  <a:cubicBezTo>
                    <a:pt x="4497732" y="2846526"/>
                    <a:pt x="4436307" y="2825191"/>
                    <a:pt x="4437617" y="2909629"/>
                  </a:cubicBezTo>
                  <a:cubicBezTo>
                    <a:pt x="4439635" y="3039590"/>
                    <a:pt x="4440258" y="3051224"/>
                    <a:pt x="4442662" y="3202391"/>
                  </a:cubicBezTo>
                  <a:cubicBezTo>
                    <a:pt x="4443414" y="3248838"/>
                    <a:pt x="4497968" y="3237420"/>
                    <a:pt x="4100954" y="3237849"/>
                  </a:cubicBezTo>
                  <a:close/>
                  <a:moveTo>
                    <a:pt x="4096210" y="4077652"/>
                  </a:moveTo>
                  <a:cubicBezTo>
                    <a:pt x="4098378" y="4221587"/>
                    <a:pt x="4103724" y="4320341"/>
                    <a:pt x="4103831" y="4467667"/>
                  </a:cubicBezTo>
                  <a:cubicBezTo>
                    <a:pt x="3990966" y="4467881"/>
                    <a:pt x="3946288" y="4466336"/>
                    <a:pt x="3761694" y="4466336"/>
                  </a:cubicBezTo>
                  <a:cubicBezTo>
                    <a:pt x="3757314" y="4306068"/>
                    <a:pt x="3759547" y="4221630"/>
                    <a:pt x="3757185" y="4077567"/>
                  </a:cubicBezTo>
                  <a:cubicBezTo>
                    <a:pt x="3801176" y="4077846"/>
                    <a:pt x="3810473" y="4077782"/>
                    <a:pt x="4096210" y="4077652"/>
                  </a:cubicBezTo>
                  <a:close/>
                  <a:moveTo>
                    <a:pt x="3823268" y="4057842"/>
                  </a:moveTo>
                  <a:cubicBezTo>
                    <a:pt x="3738657" y="4057842"/>
                    <a:pt x="3758388" y="4082053"/>
                    <a:pt x="3753922" y="3934083"/>
                  </a:cubicBezTo>
                  <a:cubicBezTo>
                    <a:pt x="3751281" y="3846812"/>
                    <a:pt x="3749370" y="3748767"/>
                    <a:pt x="3749821" y="3668107"/>
                  </a:cubicBezTo>
                  <a:cubicBezTo>
                    <a:pt x="3761608" y="3668171"/>
                    <a:pt x="4048011" y="3668794"/>
                    <a:pt x="4091272" y="3668730"/>
                  </a:cubicBezTo>
                  <a:cubicBezTo>
                    <a:pt x="4096317" y="3948828"/>
                    <a:pt x="4093698" y="3903734"/>
                    <a:pt x="4095909" y="4057734"/>
                  </a:cubicBezTo>
                  <a:lnTo>
                    <a:pt x="3823268" y="4057842"/>
                  </a:lnTo>
                  <a:close/>
                  <a:moveTo>
                    <a:pt x="3750594" y="4813187"/>
                  </a:moveTo>
                  <a:cubicBezTo>
                    <a:pt x="3750680" y="4892001"/>
                    <a:pt x="3812040" y="4879895"/>
                    <a:pt x="3436990" y="4878393"/>
                  </a:cubicBezTo>
                  <a:cubicBezTo>
                    <a:pt x="3411935" y="4878285"/>
                    <a:pt x="3403347" y="4935271"/>
                    <a:pt x="3406009" y="4520639"/>
                  </a:cubicBezTo>
                  <a:cubicBezTo>
                    <a:pt x="3406288" y="4474943"/>
                    <a:pt x="3352078" y="4486276"/>
                    <a:pt x="3744690" y="4486276"/>
                  </a:cubicBezTo>
                  <a:cubicBezTo>
                    <a:pt x="3747653" y="4584600"/>
                    <a:pt x="3750423" y="4657769"/>
                    <a:pt x="3750594" y="4813187"/>
                  </a:cubicBezTo>
                  <a:close/>
                  <a:moveTo>
                    <a:pt x="3406160" y="4466529"/>
                  </a:moveTo>
                  <a:cubicBezTo>
                    <a:pt x="3405881" y="4283660"/>
                    <a:pt x="3399547" y="4221780"/>
                    <a:pt x="3397722" y="4077846"/>
                  </a:cubicBezTo>
                  <a:cubicBezTo>
                    <a:pt x="3558464" y="4075828"/>
                    <a:pt x="3491350" y="4075335"/>
                    <a:pt x="3739580" y="4077438"/>
                  </a:cubicBezTo>
                  <a:cubicBezTo>
                    <a:pt x="3742092" y="4231417"/>
                    <a:pt x="3739559" y="4299800"/>
                    <a:pt x="3744067" y="4466336"/>
                  </a:cubicBezTo>
                  <a:cubicBezTo>
                    <a:pt x="3439222" y="4466357"/>
                    <a:pt x="3530532" y="4466336"/>
                    <a:pt x="3406160" y="4466529"/>
                  </a:cubicBezTo>
                  <a:close/>
                  <a:moveTo>
                    <a:pt x="3694580" y="4057005"/>
                  </a:moveTo>
                  <a:cubicBezTo>
                    <a:pt x="3612052" y="4055889"/>
                    <a:pt x="3521386" y="4055781"/>
                    <a:pt x="3436839" y="4057262"/>
                  </a:cubicBezTo>
                  <a:cubicBezTo>
                    <a:pt x="3371873" y="4058400"/>
                    <a:pt x="3407727" y="4107530"/>
                    <a:pt x="3393192" y="3667120"/>
                  </a:cubicBezTo>
                  <a:cubicBezTo>
                    <a:pt x="3682235" y="3666454"/>
                    <a:pt x="3598462" y="3666819"/>
                    <a:pt x="3732238" y="3667957"/>
                  </a:cubicBezTo>
                  <a:cubicBezTo>
                    <a:pt x="3729833" y="4107165"/>
                    <a:pt x="3768886" y="4057906"/>
                    <a:pt x="3694580" y="4057005"/>
                  </a:cubicBezTo>
                  <a:close/>
                  <a:moveTo>
                    <a:pt x="3732410" y="3641428"/>
                  </a:moveTo>
                  <a:cubicBezTo>
                    <a:pt x="3732324" y="3652310"/>
                    <a:pt x="3767018" y="3645742"/>
                    <a:pt x="3436904" y="3647051"/>
                  </a:cubicBezTo>
                  <a:cubicBezTo>
                    <a:pt x="3376124" y="3647223"/>
                    <a:pt x="3391174" y="3707407"/>
                    <a:pt x="3386386" y="3346004"/>
                  </a:cubicBezTo>
                  <a:cubicBezTo>
                    <a:pt x="3385034" y="3239223"/>
                    <a:pt x="3371765" y="3256587"/>
                    <a:pt x="3436818" y="3257552"/>
                  </a:cubicBezTo>
                  <a:cubicBezTo>
                    <a:pt x="3517264" y="3258840"/>
                    <a:pt x="3547235" y="3258540"/>
                    <a:pt x="3728116" y="3258583"/>
                  </a:cubicBezTo>
                  <a:cubicBezTo>
                    <a:pt x="3732603" y="3542395"/>
                    <a:pt x="3733161" y="3551324"/>
                    <a:pt x="3732410" y="3641428"/>
                  </a:cubicBezTo>
                  <a:close/>
                  <a:moveTo>
                    <a:pt x="3384862" y="3236948"/>
                  </a:moveTo>
                  <a:cubicBezTo>
                    <a:pt x="3382328" y="3072194"/>
                    <a:pt x="3381663" y="3050515"/>
                    <a:pt x="3378528" y="2845947"/>
                  </a:cubicBezTo>
                  <a:cubicBezTo>
                    <a:pt x="3473681" y="2845324"/>
                    <a:pt x="3503996" y="2843414"/>
                    <a:pt x="3720365" y="2845667"/>
                  </a:cubicBezTo>
                  <a:cubicBezTo>
                    <a:pt x="3724960" y="3145856"/>
                    <a:pt x="3723478" y="2966378"/>
                    <a:pt x="3727794" y="3238665"/>
                  </a:cubicBezTo>
                  <a:cubicBezTo>
                    <a:pt x="3377820" y="3238600"/>
                    <a:pt x="3528106" y="3238278"/>
                    <a:pt x="3384862" y="3236948"/>
                  </a:cubicBezTo>
                  <a:close/>
                  <a:moveTo>
                    <a:pt x="3379280" y="3934405"/>
                  </a:moveTo>
                  <a:cubicBezTo>
                    <a:pt x="3378765" y="4093235"/>
                    <a:pt x="3451546" y="4059151"/>
                    <a:pt x="3039612" y="4058507"/>
                  </a:cubicBezTo>
                  <a:cubicBezTo>
                    <a:pt x="3035425" y="3791694"/>
                    <a:pt x="3034437" y="3726896"/>
                    <a:pt x="3033450" y="3669159"/>
                  </a:cubicBezTo>
                  <a:cubicBezTo>
                    <a:pt x="3191959" y="3669116"/>
                    <a:pt x="3119134" y="3667592"/>
                    <a:pt x="3375544" y="3667162"/>
                  </a:cubicBezTo>
                  <a:cubicBezTo>
                    <a:pt x="3377906" y="3737799"/>
                    <a:pt x="3379602" y="3831015"/>
                    <a:pt x="3379280" y="3934405"/>
                  </a:cubicBezTo>
                  <a:close/>
                  <a:moveTo>
                    <a:pt x="3308130" y="3647287"/>
                  </a:moveTo>
                  <a:cubicBezTo>
                    <a:pt x="3002662" y="3647287"/>
                    <a:pt x="3033214" y="3655508"/>
                    <a:pt x="3032956" y="3641363"/>
                  </a:cubicBezTo>
                  <a:cubicBezTo>
                    <a:pt x="3025248" y="3206341"/>
                    <a:pt x="3025055" y="3258068"/>
                    <a:pt x="3050540" y="3258068"/>
                  </a:cubicBezTo>
                  <a:cubicBezTo>
                    <a:pt x="3432073" y="3258068"/>
                    <a:pt x="3367257" y="3228491"/>
                    <a:pt x="3368781" y="3346347"/>
                  </a:cubicBezTo>
                  <a:cubicBezTo>
                    <a:pt x="3370649" y="3487341"/>
                    <a:pt x="3371594" y="3555144"/>
                    <a:pt x="3374664" y="3641964"/>
                  </a:cubicBezTo>
                  <a:cubicBezTo>
                    <a:pt x="3374922" y="3648983"/>
                    <a:pt x="3384926" y="3647287"/>
                    <a:pt x="3308130" y="3647287"/>
                  </a:cubicBezTo>
                  <a:close/>
                  <a:moveTo>
                    <a:pt x="3308130" y="3236647"/>
                  </a:moveTo>
                  <a:cubicBezTo>
                    <a:pt x="2984607" y="3236647"/>
                    <a:pt x="3029757" y="3252144"/>
                    <a:pt x="3028941" y="3202026"/>
                  </a:cubicBezTo>
                  <a:cubicBezTo>
                    <a:pt x="3022543" y="2793339"/>
                    <a:pt x="3006033" y="2846011"/>
                    <a:pt x="3050518" y="2846011"/>
                  </a:cubicBezTo>
                  <a:cubicBezTo>
                    <a:pt x="3279876" y="2846118"/>
                    <a:pt x="3318028" y="2846226"/>
                    <a:pt x="3360945" y="2846032"/>
                  </a:cubicBezTo>
                  <a:cubicBezTo>
                    <a:pt x="3367901" y="3301424"/>
                    <a:pt x="3391904" y="3236647"/>
                    <a:pt x="3308130" y="3236647"/>
                  </a:cubicBezTo>
                  <a:close/>
                  <a:moveTo>
                    <a:pt x="3022028" y="4058464"/>
                  </a:moveTo>
                  <a:cubicBezTo>
                    <a:pt x="2924600" y="4058078"/>
                    <a:pt x="2821288" y="4053442"/>
                    <a:pt x="2682059" y="4057005"/>
                  </a:cubicBezTo>
                  <a:cubicBezTo>
                    <a:pt x="2680385" y="3930348"/>
                    <a:pt x="2683669" y="3827409"/>
                    <a:pt x="2677486" y="3668279"/>
                  </a:cubicBezTo>
                  <a:cubicBezTo>
                    <a:pt x="2751856" y="3669631"/>
                    <a:pt x="2792519" y="3669244"/>
                    <a:pt x="3015823" y="3669159"/>
                  </a:cubicBezTo>
                  <a:cubicBezTo>
                    <a:pt x="3017176" y="3746063"/>
                    <a:pt x="3017820" y="3789462"/>
                    <a:pt x="3022028" y="4058464"/>
                  </a:cubicBezTo>
                  <a:close/>
                  <a:moveTo>
                    <a:pt x="2671217" y="3235359"/>
                  </a:moveTo>
                  <a:cubicBezTo>
                    <a:pt x="2669500" y="3089815"/>
                    <a:pt x="2666150" y="3043239"/>
                    <a:pt x="2663595" y="2846569"/>
                  </a:cubicBezTo>
                  <a:cubicBezTo>
                    <a:pt x="2687405" y="2846569"/>
                    <a:pt x="2906673" y="2846311"/>
                    <a:pt x="3003478" y="2846054"/>
                  </a:cubicBezTo>
                  <a:cubicBezTo>
                    <a:pt x="3006763" y="3076314"/>
                    <a:pt x="3009919" y="3069275"/>
                    <a:pt x="3011873" y="3237978"/>
                  </a:cubicBezTo>
                  <a:cubicBezTo>
                    <a:pt x="2851968" y="3237098"/>
                    <a:pt x="3005926" y="3235080"/>
                    <a:pt x="2671217" y="3235359"/>
                  </a:cubicBezTo>
                  <a:close/>
                  <a:moveTo>
                    <a:pt x="2664025" y="4057498"/>
                  </a:moveTo>
                  <a:cubicBezTo>
                    <a:pt x="2503691" y="4062113"/>
                    <a:pt x="2417942" y="4057048"/>
                    <a:pt x="2327019" y="4056296"/>
                  </a:cubicBezTo>
                  <a:cubicBezTo>
                    <a:pt x="2319740" y="3595152"/>
                    <a:pt x="2292195" y="3669674"/>
                    <a:pt x="2406885" y="3667828"/>
                  </a:cubicBezTo>
                  <a:cubicBezTo>
                    <a:pt x="2491603" y="3666454"/>
                    <a:pt x="2572415" y="3666326"/>
                    <a:pt x="2659860" y="3667978"/>
                  </a:cubicBezTo>
                  <a:cubicBezTo>
                    <a:pt x="2663853" y="3770338"/>
                    <a:pt x="2665549" y="4057434"/>
                    <a:pt x="2664025" y="4057498"/>
                  </a:cubicBezTo>
                  <a:close/>
                  <a:moveTo>
                    <a:pt x="2535530" y="3235467"/>
                  </a:moveTo>
                  <a:cubicBezTo>
                    <a:pt x="2415859" y="3235467"/>
                    <a:pt x="2412209" y="3236862"/>
                    <a:pt x="2312419" y="3237141"/>
                  </a:cubicBezTo>
                  <a:cubicBezTo>
                    <a:pt x="2308641" y="2964232"/>
                    <a:pt x="2307932" y="2916175"/>
                    <a:pt x="2306730" y="2848393"/>
                  </a:cubicBezTo>
                  <a:cubicBezTo>
                    <a:pt x="2701317" y="2847191"/>
                    <a:pt x="2645518" y="2821435"/>
                    <a:pt x="2646914" y="2909650"/>
                  </a:cubicBezTo>
                  <a:cubicBezTo>
                    <a:pt x="2653097" y="3304343"/>
                    <a:pt x="2686052" y="3235338"/>
                    <a:pt x="2535530" y="3235467"/>
                  </a:cubicBezTo>
                  <a:close/>
                  <a:moveTo>
                    <a:pt x="2309457" y="4056189"/>
                  </a:moveTo>
                  <a:cubicBezTo>
                    <a:pt x="2145580" y="4055373"/>
                    <a:pt x="2135425" y="4060589"/>
                    <a:pt x="1968672" y="4059108"/>
                  </a:cubicBezTo>
                  <a:cubicBezTo>
                    <a:pt x="1960578" y="3605949"/>
                    <a:pt x="1933698" y="3666175"/>
                    <a:pt x="2020542" y="3666175"/>
                  </a:cubicBezTo>
                  <a:cubicBezTo>
                    <a:pt x="2147255" y="3666175"/>
                    <a:pt x="2149874" y="3668858"/>
                    <a:pt x="2277982" y="3668858"/>
                  </a:cubicBezTo>
                  <a:cubicBezTo>
                    <a:pt x="2312248" y="3668858"/>
                    <a:pt x="2302500" y="3615736"/>
                    <a:pt x="2309457" y="4056189"/>
                  </a:cubicBezTo>
                  <a:close/>
                  <a:moveTo>
                    <a:pt x="2277982" y="3648940"/>
                  </a:moveTo>
                  <a:cubicBezTo>
                    <a:pt x="2276072" y="3648940"/>
                    <a:pt x="1960148" y="3647931"/>
                    <a:pt x="1960127" y="3641578"/>
                  </a:cubicBezTo>
                  <a:cubicBezTo>
                    <a:pt x="1959204" y="3198571"/>
                    <a:pt x="1921804" y="3258282"/>
                    <a:pt x="2020542" y="3258282"/>
                  </a:cubicBezTo>
                  <a:cubicBezTo>
                    <a:pt x="2350098" y="3258282"/>
                    <a:pt x="2295244" y="3227353"/>
                    <a:pt x="2295866" y="3348729"/>
                  </a:cubicBezTo>
                  <a:cubicBezTo>
                    <a:pt x="2297670" y="3694614"/>
                    <a:pt x="2314953" y="3648940"/>
                    <a:pt x="2277982" y="3648940"/>
                  </a:cubicBezTo>
                  <a:close/>
                  <a:moveTo>
                    <a:pt x="2277982" y="3237205"/>
                  </a:moveTo>
                  <a:cubicBezTo>
                    <a:pt x="1902696" y="3237205"/>
                    <a:pt x="1952956" y="3253775"/>
                    <a:pt x="1952140" y="3202112"/>
                  </a:cubicBezTo>
                  <a:cubicBezTo>
                    <a:pt x="1949843" y="3055903"/>
                    <a:pt x="1952763" y="3055817"/>
                    <a:pt x="1950466" y="2909264"/>
                  </a:cubicBezTo>
                  <a:cubicBezTo>
                    <a:pt x="1949242" y="2831201"/>
                    <a:pt x="1935094" y="2847148"/>
                    <a:pt x="2020542" y="2847148"/>
                  </a:cubicBezTo>
                  <a:cubicBezTo>
                    <a:pt x="2343421" y="2847148"/>
                    <a:pt x="2288910" y="2828604"/>
                    <a:pt x="2290177" y="2909607"/>
                  </a:cubicBezTo>
                  <a:cubicBezTo>
                    <a:pt x="2296167" y="3287752"/>
                    <a:pt x="2300225" y="3237205"/>
                    <a:pt x="2277982" y="3237205"/>
                  </a:cubicBezTo>
                  <a:close/>
                  <a:moveTo>
                    <a:pt x="1951067" y="4058915"/>
                  </a:moveTo>
                  <a:cubicBezTo>
                    <a:pt x="1823581" y="4057284"/>
                    <a:pt x="1911477" y="4055438"/>
                    <a:pt x="1610669" y="4056597"/>
                  </a:cubicBezTo>
                  <a:cubicBezTo>
                    <a:pt x="1603068" y="3609018"/>
                    <a:pt x="1587696" y="3666175"/>
                    <a:pt x="1634414" y="3665789"/>
                  </a:cubicBezTo>
                  <a:cubicBezTo>
                    <a:pt x="1712198" y="3665167"/>
                    <a:pt x="1775811" y="3664930"/>
                    <a:pt x="1891704" y="3665703"/>
                  </a:cubicBezTo>
                  <a:cubicBezTo>
                    <a:pt x="1955103" y="3666197"/>
                    <a:pt x="1942758" y="3600218"/>
                    <a:pt x="1951067" y="4058915"/>
                  </a:cubicBezTo>
                  <a:close/>
                  <a:moveTo>
                    <a:pt x="1599504" y="4488486"/>
                  </a:moveTo>
                  <a:cubicBezTo>
                    <a:pt x="1605172" y="4790070"/>
                    <a:pt x="1603755" y="4762060"/>
                    <a:pt x="1605043" y="4877191"/>
                  </a:cubicBezTo>
                  <a:cubicBezTo>
                    <a:pt x="1550125" y="4876439"/>
                    <a:pt x="1534602" y="4876611"/>
                    <a:pt x="1264409" y="4876547"/>
                  </a:cubicBezTo>
                  <a:cubicBezTo>
                    <a:pt x="1262026" y="4769079"/>
                    <a:pt x="1259750" y="4739953"/>
                    <a:pt x="1257947" y="4486834"/>
                  </a:cubicBezTo>
                  <a:cubicBezTo>
                    <a:pt x="1260330" y="4486855"/>
                    <a:pt x="1597722" y="4488486"/>
                    <a:pt x="1599504" y="4488486"/>
                  </a:cubicBezTo>
                  <a:close/>
                  <a:moveTo>
                    <a:pt x="1257796" y="4466915"/>
                  </a:moveTo>
                  <a:cubicBezTo>
                    <a:pt x="1257303" y="4413042"/>
                    <a:pt x="1256766" y="4384968"/>
                    <a:pt x="1252085" y="4080658"/>
                  </a:cubicBezTo>
                  <a:cubicBezTo>
                    <a:pt x="1251935" y="4070634"/>
                    <a:pt x="1234223" y="4077782"/>
                    <a:pt x="1593407" y="4076601"/>
                  </a:cubicBezTo>
                  <a:cubicBezTo>
                    <a:pt x="1595618" y="4210104"/>
                    <a:pt x="1595726" y="4279388"/>
                    <a:pt x="1599139" y="4468568"/>
                  </a:cubicBezTo>
                  <a:cubicBezTo>
                    <a:pt x="1597379" y="4468547"/>
                    <a:pt x="1259428" y="4466915"/>
                    <a:pt x="1257796" y="4466915"/>
                  </a:cubicBezTo>
                  <a:close/>
                  <a:moveTo>
                    <a:pt x="1505597" y="4896529"/>
                  </a:moveTo>
                  <a:cubicBezTo>
                    <a:pt x="1636174" y="4896529"/>
                    <a:pt x="1602424" y="4825592"/>
                    <a:pt x="1609101" y="5252759"/>
                  </a:cubicBezTo>
                  <a:cubicBezTo>
                    <a:pt x="1609960" y="5307363"/>
                    <a:pt x="1655067" y="5287338"/>
                    <a:pt x="1270098" y="5285942"/>
                  </a:cubicBezTo>
                  <a:cubicBezTo>
                    <a:pt x="1267565" y="5154049"/>
                    <a:pt x="1267994" y="5053063"/>
                    <a:pt x="1264838" y="4896487"/>
                  </a:cubicBezTo>
                  <a:lnTo>
                    <a:pt x="1505597" y="4896529"/>
                  </a:lnTo>
                  <a:close/>
                  <a:moveTo>
                    <a:pt x="1891811" y="3645763"/>
                  </a:moveTo>
                  <a:cubicBezTo>
                    <a:pt x="1812997" y="3645141"/>
                    <a:pt x="1724156" y="3645077"/>
                    <a:pt x="1634242" y="3645806"/>
                  </a:cubicBezTo>
                  <a:cubicBezTo>
                    <a:pt x="1588984" y="3646171"/>
                    <a:pt x="1603433" y="3705432"/>
                    <a:pt x="1596864" y="3255964"/>
                  </a:cubicBezTo>
                  <a:cubicBezTo>
                    <a:pt x="1730575" y="3258840"/>
                    <a:pt x="1651246" y="3259162"/>
                    <a:pt x="1935566" y="3258368"/>
                  </a:cubicBezTo>
                  <a:cubicBezTo>
                    <a:pt x="1944626" y="3707106"/>
                    <a:pt x="1961973" y="3646236"/>
                    <a:pt x="1891811" y="3645763"/>
                  </a:cubicBezTo>
                  <a:close/>
                  <a:moveTo>
                    <a:pt x="1593085" y="4056661"/>
                  </a:moveTo>
                  <a:cubicBezTo>
                    <a:pt x="1386463" y="4057413"/>
                    <a:pt x="1402329" y="4055610"/>
                    <a:pt x="1251678" y="4055588"/>
                  </a:cubicBezTo>
                  <a:cubicBezTo>
                    <a:pt x="1244550" y="3638852"/>
                    <a:pt x="1240492" y="3667098"/>
                    <a:pt x="1248114" y="3667077"/>
                  </a:cubicBezTo>
                  <a:cubicBezTo>
                    <a:pt x="1250647" y="3667077"/>
                    <a:pt x="1583488" y="3666132"/>
                    <a:pt x="1585356" y="3666111"/>
                  </a:cubicBezTo>
                  <a:cubicBezTo>
                    <a:pt x="1588705" y="3872891"/>
                    <a:pt x="1592162" y="4003410"/>
                    <a:pt x="1593085" y="4056661"/>
                  </a:cubicBezTo>
                  <a:close/>
                  <a:moveTo>
                    <a:pt x="1243734" y="3641471"/>
                  </a:moveTo>
                  <a:cubicBezTo>
                    <a:pt x="1242553" y="3555037"/>
                    <a:pt x="1235661" y="3256651"/>
                    <a:pt x="1248135" y="3256651"/>
                  </a:cubicBezTo>
                  <a:cubicBezTo>
                    <a:pt x="1645771" y="3256651"/>
                    <a:pt x="1579001" y="3225164"/>
                    <a:pt x="1580547" y="3348794"/>
                  </a:cubicBezTo>
                  <a:cubicBezTo>
                    <a:pt x="1581878" y="3455403"/>
                    <a:pt x="1582694" y="3500047"/>
                    <a:pt x="1585055" y="3646171"/>
                  </a:cubicBezTo>
                  <a:cubicBezTo>
                    <a:pt x="1201396" y="3648361"/>
                    <a:pt x="1243841" y="3649434"/>
                    <a:pt x="1243734" y="3641471"/>
                  </a:cubicBezTo>
                  <a:close/>
                  <a:moveTo>
                    <a:pt x="1505597" y="3235166"/>
                  </a:moveTo>
                  <a:cubicBezTo>
                    <a:pt x="1191005" y="3235166"/>
                    <a:pt x="1240878" y="3252530"/>
                    <a:pt x="1240084" y="3202026"/>
                  </a:cubicBezTo>
                  <a:cubicBezTo>
                    <a:pt x="1233858" y="2803642"/>
                    <a:pt x="1222758" y="2846526"/>
                    <a:pt x="1248114" y="2846526"/>
                  </a:cubicBezTo>
                  <a:cubicBezTo>
                    <a:pt x="1632181" y="2846526"/>
                    <a:pt x="1571852" y="2827252"/>
                    <a:pt x="1573140" y="2909650"/>
                  </a:cubicBezTo>
                  <a:cubicBezTo>
                    <a:pt x="1579216" y="3296745"/>
                    <a:pt x="1599333" y="3235166"/>
                    <a:pt x="1505597" y="3235166"/>
                  </a:cubicBezTo>
                  <a:close/>
                  <a:moveTo>
                    <a:pt x="1234416" y="4075528"/>
                  </a:moveTo>
                  <a:cubicBezTo>
                    <a:pt x="1234438" y="4077417"/>
                    <a:pt x="1239633" y="4405079"/>
                    <a:pt x="1240191" y="4466915"/>
                  </a:cubicBezTo>
                  <a:cubicBezTo>
                    <a:pt x="1133596" y="4466872"/>
                    <a:pt x="1260716" y="4466679"/>
                    <a:pt x="900909" y="4465735"/>
                  </a:cubicBezTo>
                  <a:cubicBezTo>
                    <a:pt x="900137" y="4405809"/>
                    <a:pt x="899256" y="4352880"/>
                    <a:pt x="894984" y="4080679"/>
                  </a:cubicBezTo>
                  <a:cubicBezTo>
                    <a:pt x="894941" y="4076708"/>
                    <a:pt x="865485" y="4075850"/>
                    <a:pt x="1234416" y="4075528"/>
                  </a:cubicBezTo>
                  <a:close/>
                  <a:moveTo>
                    <a:pt x="1240363" y="4486834"/>
                  </a:moveTo>
                  <a:cubicBezTo>
                    <a:pt x="1242295" y="4750964"/>
                    <a:pt x="1244464" y="4770560"/>
                    <a:pt x="1246804" y="4876547"/>
                  </a:cubicBezTo>
                  <a:cubicBezTo>
                    <a:pt x="1244958" y="4876547"/>
                    <a:pt x="909283" y="4877191"/>
                    <a:pt x="906749" y="4877212"/>
                  </a:cubicBezTo>
                  <a:cubicBezTo>
                    <a:pt x="901124" y="4512053"/>
                    <a:pt x="903056" y="4639246"/>
                    <a:pt x="901146" y="4485653"/>
                  </a:cubicBezTo>
                  <a:cubicBezTo>
                    <a:pt x="1224841" y="4486404"/>
                    <a:pt x="1120585" y="4486791"/>
                    <a:pt x="1240363" y="4486834"/>
                  </a:cubicBezTo>
                  <a:close/>
                  <a:moveTo>
                    <a:pt x="1247233" y="4896487"/>
                  </a:moveTo>
                  <a:cubicBezTo>
                    <a:pt x="1250583" y="5062378"/>
                    <a:pt x="1249617" y="5133895"/>
                    <a:pt x="1252515" y="5285899"/>
                  </a:cubicBezTo>
                  <a:cubicBezTo>
                    <a:pt x="1250368" y="5285899"/>
                    <a:pt x="1213312" y="5285749"/>
                    <a:pt x="911558" y="5286629"/>
                  </a:cubicBezTo>
                  <a:cubicBezTo>
                    <a:pt x="908617" y="5105820"/>
                    <a:pt x="910678" y="5132371"/>
                    <a:pt x="907071" y="4897152"/>
                  </a:cubicBezTo>
                  <a:cubicBezTo>
                    <a:pt x="911301" y="4897152"/>
                    <a:pt x="1226537" y="4896487"/>
                    <a:pt x="1247233" y="4896487"/>
                  </a:cubicBezTo>
                  <a:close/>
                  <a:moveTo>
                    <a:pt x="1248114" y="5305818"/>
                  </a:moveTo>
                  <a:cubicBezTo>
                    <a:pt x="1255349" y="5305818"/>
                    <a:pt x="1252021" y="5295472"/>
                    <a:pt x="1255606" y="5399398"/>
                  </a:cubicBezTo>
                  <a:cubicBezTo>
                    <a:pt x="1267093" y="5733006"/>
                    <a:pt x="1264538" y="5699351"/>
                    <a:pt x="1248114" y="5699351"/>
                  </a:cubicBezTo>
                  <a:cubicBezTo>
                    <a:pt x="1245988" y="5699351"/>
                    <a:pt x="919244" y="5699416"/>
                    <a:pt x="919030" y="5691689"/>
                  </a:cubicBezTo>
                  <a:cubicBezTo>
                    <a:pt x="916346" y="5596777"/>
                    <a:pt x="916561" y="5592849"/>
                    <a:pt x="911902" y="5306590"/>
                  </a:cubicBezTo>
                  <a:cubicBezTo>
                    <a:pt x="914285" y="5306590"/>
                    <a:pt x="1246203" y="5305818"/>
                    <a:pt x="1248114" y="5305818"/>
                  </a:cubicBezTo>
                  <a:close/>
                  <a:moveTo>
                    <a:pt x="990759" y="5716866"/>
                  </a:moveTo>
                  <a:cubicBezTo>
                    <a:pt x="1118910" y="5716866"/>
                    <a:pt x="1119361" y="5719291"/>
                    <a:pt x="1248135" y="5719291"/>
                  </a:cubicBezTo>
                  <a:cubicBezTo>
                    <a:pt x="1268875" y="5719291"/>
                    <a:pt x="1258591" y="5676299"/>
                    <a:pt x="1264645" y="6106600"/>
                  </a:cubicBezTo>
                  <a:cubicBezTo>
                    <a:pt x="1256272" y="6106579"/>
                    <a:pt x="929163" y="6108425"/>
                    <a:pt x="927575" y="6108446"/>
                  </a:cubicBezTo>
                  <a:cubicBezTo>
                    <a:pt x="919910" y="5647195"/>
                    <a:pt x="895456" y="5716866"/>
                    <a:pt x="990759" y="5716866"/>
                  </a:cubicBezTo>
                  <a:close/>
                  <a:moveTo>
                    <a:pt x="1270506" y="5305860"/>
                  </a:moveTo>
                  <a:cubicBezTo>
                    <a:pt x="1384896" y="5306311"/>
                    <a:pt x="1378025" y="5309552"/>
                    <a:pt x="1505597" y="5309552"/>
                  </a:cubicBezTo>
                  <a:cubicBezTo>
                    <a:pt x="1642787" y="5309552"/>
                    <a:pt x="1606825" y="5228227"/>
                    <a:pt x="1618419" y="5692290"/>
                  </a:cubicBezTo>
                  <a:cubicBezTo>
                    <a:pt x="1618634" y="5700940"/>
                    <a:pt x="1661508" y="5698665"/>
                    <a:pt x="1278407" y="5699330"/>
                  </a:cubicBezTo>
                  <a:cubicBezTo>
                    <a:pt x="1277505" y="5476174"/>
                    <a:pt x="1272396" y="5393732"/>
                    <a:pt x="1270506" y="5305860"/>
                  </a:cubicBezTo>
                  <a:close/>
                  <a:moveTo>
                    <a:pt x="1619084" y="5718690"/>
                  </a:moveTo>
                  <a:cubicBezTo>
                    <a:pt x="1624774" y="5951719"/>
                    <a:pt x="1620544" y="5967452"/>
                    <a:pt x="1622369" y="6108318"/>
                  </a:cubicBezTo>
                  <a:cubicBezTo>
                    <a:pt x="1306661" y="6108532"/>
                    <a:pt x="1428951" y="6107051"/>
                    <a:pt x="1282207" y="6106622"/>
                  </a:cubicBezTo>
                  <a:cubicBezTo>
                    <a:pt x="1282186" y="6104926"/>
                    <a:pt x="1278536" y="5720922"/>
                    <a:pt x="1278514" y="5719248"/>
                  </a:cubicBezTo>
                  <a:cubicBezTo>
                    <a:pt x="1375062" y="5719098"/>
                    <a:pt x="1476527" y="5717231"/>
                    <a:pt x="1619084" y="5718690"/>
                  </a:cubicBezTo>
                  <a:close/>
                  <a:moveTo>
                    <a:pt x="1622670" y="6128235"/>
                  </a:moveTo>
                  <a:cubicBezTo>
                    <a:pt x="1622691" y="6129824"/>
                    <a:pt x="1627823" y="6457766"/>
                    <a:pt x="1629347" y="6518700"/>
                  </a:cubicBezTo>
                  <a:cubicBezTo>
                    <a:pt x="1444989" y="6517498"/>
                    <a:pt x="1369760" y="6519387"/>
                    <a:pt x="1289764" y="6519623"/>
                  </a:cubicBezTo>
                  <a:cubicBezTo>
                    <a:pt x="1289743" y="6518099"/>
                    <a:pt x="1282637" y="6133473"/>
                    <a:pt x="1282529" y="6126562"/>
                  </a:cubicBezTo>
                  <a:cubicBezTo>
                    <a:pt x="1444001" y="6127077"/>
                    <a:pt x="1296205" y="6128472"/>
                    <a:pt x="1622670" y="6128235"/>
                  </a:cubicBezTo>
                  <a:close/>
                  <a:moveTo>
                    <a:pt x="1629841" y="6538661"/>
                  </a:moveTo>
                  <a:cubicBezTo>
                    <a:pt x="1636604" y="6787274"/>
                    <a:pt x="1634822" y="6813459"/>
                    <a:pt x="1635938" y="6928589"/>
                  </a:cubicBezTo>
                  <a:cubicBezTo>
                    <a:pt x="1504760" y="6927108"/>
                    <a:pt x="1343825" y="6928696"/>
                    <a:pt x="1295432" y="6928826"/>
                  </a:cubicBezTo>
                  <a:cubicBezTo>
                    <a:pt x="1294337" y="6819211"/>
                    <a:pt x="1295883" y="6823954"/>
                    <a:pt x="1290129" y="6539542"/>
                  </a:cubicBezTo>
                  <a:cubicBezTo>
                    <a:pt x="1395866" y="6539284"/>
                    <a:pt x="1435134" y="6537395"/>
                    <a:pt x="1629841" y="6538661"/>
                  </a:cubicBezTo>
                  <a:close/>
                  <a:moveTo>
                    <a:pt x="1634242" y="6948572"/>
                  </a:moveTo>
                  <a:cubicBezTo>
                    <a:pt x="1638600" y="6948593"/>
                    <a:pt x="1633963" y="6925928"/>
                    <a:pt x="1642057" y="7337512"/>
                  </a:cubicBezTo>
                  <a:cubicBezTo>
                    <a:pt x="1446856" y="7336418"/>
                    <a:pt x="1392109" y="7337598"/>
                    <a:pt x="1303913" y="7337835"/>
                  </a:cubicBezTo>
                  <a:cubicBezTo>
                    <a:pt x="1300864" y="7134811"/>
                    <a:pt x="1297880" y="7144641"/>
                    <a:pt x="1295626" y="6948786"/>
                  </a:cubicBezTo>
                  <a:cubicBezTo>
                    <a:pt x="1402715" y="6948551"/>
                    <a:pt x="1474166" y="6947048"/>
                    <a:pt x="1634242" y="6948572"/>
                  </a:cubicBezTo>
                  <a:close/>
                  <a:moveTo>
                    <a:pt x="1640275" y="6131348"/>
                  </a:moveTo>
                  <a:cubicBezTo>
                    <a:pt x="1640189" y="6125746"/>
                    <a:pt x="1613116" y="6128579"/>
                    <a:pt x="1983679" y="6129395"/>
                  </a:cubicBezTo>
                  <a:cubicBezTo>
                    <a:pt x="1984194" y="6161225"/>
                    <a:pt x="1988316" y="6509063"/>
                    <a:pt x="1988381" y="6518679"/>
                  </a:cubicBezTo>
                  <a:cubicBezTo>
                    <a:pt x="1886250" y="6518743"/>
                    <a:pt x="1776005" y="6519645"/>
                    <a:pt x="1646887" y="6518808"/>
                  </a:cubicBezTo>
                  <a:cubicBezTo>
                    <a:pt x="1645556" y="6463990"/>
                    <a:pt x="1645256" y="6436280"/>
                    <a:pt x="1640275" y="6131348"/>
                  </a:cubicBezTo>
                  <a:close/>
                  <a:moveTo>
                    <a:pt x="1988510" y="6538619"/>
                  </a:moveTo>
                  <a:cubicBezTo>
                    <a:pt x="1989304" y="6758941"/>
                    <a:pt x="1991665" y="6806720"/>
                    <a:pt x="1994091" y="6929426"/>
                  </a:cubicBezTo>
                  <a:cubicBezTo>
                    <a:pt x="1727956" y="6929212"/>
                    <a:pt x="1712155" y="6929298"/>
                    <a:pt x="1653543" y="6928761"/>
                  </a:cubicBezTo>
                  <a:cubicBezTo>
                    <a:pt x="1652534" y="6820628"/>
                    <a:pt x="1654058" y="6784032"/>
                    <a:pt x="1647446" y="6538769"/>
                  </a:cubicBezTo>
                  <a:cubicBezTo>
                    <a:pt x="1772119" y="6539542"/>
                    <a:pt x="1909652" y="6538683"/>
                    <a:pt x="1988510" y="6538619"/>
                  </a:cubicBezTo>
                  <a:close/>
                  <a:moveTo>
                    <a:pt x="1763037" y="6949173"/>
                  </a:moveTo>
                  <a:cubicBezTo>
                    <a:pt x="2038941" y="6949409"/>
                    <a:pt x="1994220" y="6928954"/>
                    <a:pt x="1995487" y="7010773"/>
                  </a:cubicBezTo>
                  <a:cubicBezTo>
                    <a:pt x="1997505" y="7139812"/>
                    <a:pt x="1997312" y="7159086"/>
                    <a:pt x="1999566" y="7303836"/>
                  </a:cubicBezTo>
                  <a:cubicBezTo>
                    <a:pt x="2000275" y="7349425"/>
                    <a:pt x="2055108" y="7339637"/>
                    <a:pt x="1659619" y="7337598"/>
                  </a:cubicBezTo>
                  <a:cubicBezTo>
                    <a:pt x="1659104" y="7311606"/>
                    <a:pt x="1659447" y="7332898"/>
                    <a:pt x="1654531" y="7010430"/>
                  </a:cubicBezTo>
                  <a:cubicBezTo>
                    <a:pt x="1653350" y="6932217"/>
                    <a:pt x="1631859" y="6949173"/>
                    <a:pt x="1763037" y="6949173"/>
                  </a:cubicBezTo>
                  <a:close/>
                  <a:moveTo>
                    <a:pt x="1991773" y="5716737"/>
                  </a:moveTo>
                  <a:cubicBezTo>
                    <a:pt x="1993297" y="5716737"/>
                    <a:pt x="2262911" y="5716136"/>
                    <a:pt x="2333631" y="5716243"/>
                  </a:cubicBezTo>
                  <a:cubicBezTo>
                    <a:pt x="2339084" y="6178332"/>
                    <a:pt x="2357505" y="6107523"/>
                    <a:pt x="2277982" y="6107523"/>
                  </a:cubicBezTo>
                  <a:cubicBezTo>
                    <a:pt x="2149810" y="6107523"/>
                    <a:pt x="2146997" y="6109520"/>
                    <a:pt x="2020542" y="6109520"/>
                  </a:cubicBezTo>
                  <a:cubicBezTo>
                    <a:pt x="1994929" y="6109520"/>
                    <a:pt x="1999996" y="6161633"/>
                    <a:pt x="1991773" y="5716737"/>
                  </a:cubicBezTo>
                  <a:close/>
                  <a:moveTo>
                    <a:pt x="2020542" y="6129437"/>
                  </a:moveTo>
                  <a:cubicBezTo>
                    <a:pt x="2364332" y="6129437"/>
                    <a:pt x="2338440" y="6122870"/>
                    <a:pt x="2338591" y="6131691"/>
                  </a:cubicBezTo>
                  <a:cubicBezTo>
                    <a:pt x="2345719" y="6585280"/>
                    <a:pt x="2372469" y="6519945"/>
                    <a:pt x="2277982" y="6520010"/>
                  </a:cubicBezTo>
                  <a:cubicBezTo>
                    <a:pt x="2152322" y="6520010"/>
                    <a:pt x="2152407" y="6518679"/>
                    <a:pt x="2020542" y="6518679"/>
                  </a:cubicBezTo>
                  <a:cubicBezTo>
                    <a:pt x="2000812" y="6518679"/>
                    <a:pt x="2006608" y="6532974"/>
                    <a:pt x="2004912" y="6424368"/>
                  </a:cubicBezTo>
                  <a:cubicBezTo>
                    <a:pt x="1999588" y="6084085"/>
                    <a:pt x="1993855" y="6129437"/>
                    <a:pt x="2020542" y="6129437"/>
                  </a:cubicBezTo>
                  <a:close/>
                  <a:moveTo>
                    <a:pt x="2020542" y="6538619"/>
                  </a:moveTo>
                  <a:cubicBezTo>
                    <a:pt x="2398448" y="6538619"/>
                    <a:pt x="2346491" y="6529840"/>
                    <a:pt x="2347522" y="6571329"/>
                  </a:cubicBezTo>
                  <a:cubicBezTo>
                    <a:pt x="2357741" y="6997187"/>
                    <a:pt x="2368412" y="6927216"/>
                    <a:pt x="2277982" y="6927216"/>
                  </a:cubicBezTo>
                  <a:cubicBezTo>
                    <a:pt x="1957593" y="6927216"/>
                    <a:pt x="2012384" y="6956620"/>
                    <a:pt x="2010258" y="6863834"/>
                  </a:cubicBezTo>
                  <a:cubicBezTo>
                    <a:pt x="2001864" y="6498610"/>
                    <a:pt x="2003946" y="6538619"/>
                    <a:pt x="2020542" y="6538619"/>
                  </a:cubicBezTo>
                  <a:close/>
                  <a:moveTo>
                    <a:pt x="2351193" y="5716286"/>
                  </a:moveTo>
                  <a:cubicBezTo>
                    <a:pt x="2697131" y="5716973"/>
                    <a:pt x="2540876" y="5716329"/>
                    <a:pt x="2690754" y="5717445"/>
                  </a:cubicBezTo>
                  <a:cubicBezTo>
                    <a:pt x="2703099" y="6171291"/>
                    <a:pt x="2702112" y="6108661"/>
                    <a:pt x="2664433" y="6107760"/>
                  </a:cubicBezTo>
                  <a:cubicBezTo>
                    <a:pt x="2290778" y="6098702"/>
                    <a:pt x="2355573" y="6150622"/>
                    <a:pt x="2354521" y="5984945"/>
                  </a:cubicBezTo>
                  <a:cubicBezTo>
                    <a:pt x="2353834" y="5872369"/>
                    <a:pt x="2352696" y="5841891"/>
                    <a:pt x="2351193" y="5716286"/>
                  </a:cubicBezTo>
                  <a:close/>
                  <a:moveTo>
                    <a:pt x="2406842" y="6126798"/>
                  </a:moveTo>
                  <a:cubicBezTo>
                    <a:pt x="2726909" y="6123771"/>
                    <a:pt x="2695928" y="6130124"/>
                    <a:pt x="2695971" y="6131691"/>
                  </a:cubicBezTo>
                  <a:cubicBezTo>
                    <a:pt x="2702927" y="6576266"/>
                    <a:pt x="2725921" y="6518657"/>
                    <a:pt x="2664175" y="6519237"/>
                  </a:cubicBezTo>
                  <a:cubicBezTo>
                    <a:pt x="2578555" y="6519924"/>
                    <a:pt x="2590406" y="6519752"/>
                    <a:pt x="2363903" y="6519945"/>
                  </a:cubicBezTo>
                  <a:cubicBezTo>
                    <a:pt x="2354027" y="6064424"/>
                    <a:pt x="2337345" y="6127549"/>
                    <a:pt x="2406842" y="6126798"/>
                  </a:cubicBezTo>
                  <a:close/>
                  <a:moveTo>
                    <a:pt x="2705804" y="6538854"/>
                  </a:moveTo>
                  <a:cubicBezTo>
                    <a:pt x="2711429" y="6837927"/>
                    <a:pt x="2709948" y="6811269"/>
                    <a:pt x="2711343" y="6929619"/>
                  </a:cubicBezTo>
                  <a:cubicBezTo>
                    <a:pt x="2346899" y="6927366"/>
                    <a:pt x="2640859" y="6929813"/>
                    <a:pt x="2369979" y="6927538"/>
                  </a:cubicBezTo>
                  <a:cubicBezTo>
                    <a:pt x="2368991" y="6822731"/>
                    <a:pt x="2370237" y="6792983"/>
                    <a:pt x="2364354" y="6539885"/>
                  </a:cubicBezTo>
                  <a:cubicBezTo>
                    <a:pt x="2692150" y="6539606"/>
                    <a:pt x="2561315" y="6539799"/>
                    <a:pt x="2705804" y="6538854"/>
                  </a:cubicBezTo>
                  <a:close/>
                  <a:moveTo>
                    <a:pt x="2708380" y="5717553"/>
                  </a:moveTo>
                  <a:cubicBezTo>
                    <a:pt x="2910344" y="5718755"/>
                    <a:pt x="2899974" y="5715728"/>
                    <a:pt x="3049101" y="5715685"/>
                  </a:cubicBezTo>
                  <a:cubicBezTo>
                    <a:pt x="3048328" y="6019137"/>
                    <a:pt x="3064838" y="6106965"/>
                    <a:pt x="3050561" y="6106965"/>
                  </a:cubicBezTo>
                  <a:cubicBezTo>
                    <a:pt x="2924471" y="6106965"/>
                    <a:pt x="2848383" y="6110850"/>
                    <a:pt x="2713233" y="6108768"/>
                  </a:cubicBezTo>
                  <a:cubicBezTo>
                    <a:pt x="2711494" y="5986856"/>
                    <a:pt x="2713040" y="5887844"/>
                    <a:pt x="2708380" y="5717553"/>
                  </a:cubicBezTo>
                  <a:close/>
                  <a:moveTo>
                    <a:pt x="2793013" y="6129223"/>
                  </a:moveTo>
                  <a:cubicBezTo>
                    <a:pt x="3077483" y="6129223"/>
                    <a:pt x="3056680" y="6121539"/>
                    <a:pt x="3056830" y="6131649"/>
                  </a:cubicBezTo>
                  <a:cubicBezTo>
                    <a:pt x="3063571" y="6563280"/>
                    <a:pt x="3066685" y="6516854"/>
                    <a:pt x="3050518" y="6516854"/>
                  </a:cubicBezTo>
                  <a:cubicBezTo>
                    <a:pt x="2656532" y="6516854"/>
                    <a:pt x="2723388" y="6549565"/>
                    <a:pt x="2721434" y="6424325"/>
                  </a:cubicBezTo>
                  <a:cubicBezTo>
                    <a:pt x="2715895" y="6068460"/>
                    <a:pt x="2681909" y="6129223"/>
                    <a:pt x="2793013" y="6129223"/>
                  </a:cubicBezTo>
                  <a:close/>
                  <a:moveTo>
                    <a:pt x="2793013" y="6538619"/>
                  </a:moveTo>
                  <a:cubicBezTo>
                    <a:pt x="3108915" y="6538619"/>
                    <a:pt x="3062584" y="6521533"/>
                    <a:pt x="3063786" y="6572144"/>
                  </a:cubicBezTo>
                  <a:cubicBezTo>
                    <a:pt x="3073962" y="6975337"/>
                    <a:pt x="3069733" y="6926722"/>
                    <a:pt x="3050518" y="6926722"/>
                  </a:cubicBezTo>
                  <a:cubicBezTo>
                    <a:pt x="2675532" y="6926722"/>
                    <a:pt x="2729099" y="6958531"/>
                    <a:pt x="2728304" y="6863941"/>
                  </a:cubicBezTo>
                  <a:cubicBezTo>
                    <a:pt x="2725148" y="6480388"/>
                    <a:pt x="2702004" y="6538619"/>
                    <a:pt x="2793013" y="6538619"/>
                  </a:cubicBezTo>
                  <a:close/>
                  <a:moveTo>
                    <a:pt x="2793013" y="6949774"/>
                  </a:moveTo>
                  <a:cubicBezTo>
                    <a:pt x="3114991" y="6949774"/>
                    <a:pt x="3067436" y="6921377"/>
                    <a:pt x="3068831" y="7010773"/>
                  </a:cubicBezTo>
                  <a:cubicBezTo>
                    <a:pt x="3074693" y="7385054"/>
                    <a:pt x="3090301" y="7338672"/>
                    <a:pt x="3050540" y="7338672"/>
                  </a:cubicBezTo>
                  <a:cubicBezTo>
                    <a:pt x="2684034" y="7338672"/>
                    <a:pt x="2733779" y="7349768"/>
                    <a:pt x="2733028" y="7303493"/>
                  </a:cubicBezTo>
                  <a:cubicBezTo>
                    <a:pt x="2726415" y="6880833"/>
                    <a:pt x="2714027" y="6949774"/>
                    <a:pt x="2793013" y="6949774"/>
                  </a:cubicBezTo>
                  <a:close/>
                  <a:moveTo>
                    <a:pt x="3074414" y="6131305"/>
                  </a:moveTo>
                  <a:cubicBezTo>
                    <a:pt x="3074263" y="6121024"/>
                    <a:pt x="3067329" y="6130790"/>
                    <a:pt x="3413738" y="6129245"/>
                  </a:cubicBezTo>
                  <a:cubicBezTo>
                    <a:pt x="3415885" y="6272556"/>
                    <a:pt x="3415113" y="6380840"/>
                    <a:pt x="3418762" y="6519237"/>
                  </a:cubicBezTo>
                  <a:cubicBezTo>
                    <a:pt x="3226889" y="6521383"/>
                    <a:pt x="3191014" y="6517391"/>
                    <a:pt x="3080124" y="6516919"/>
                  </a:cubicBezTo>
                  <a:cubicBezTo>
                    <a:pt x="3077505" y="6394490"/>
                    <a:pt x="3076646" y="6274188"/>
                    <a:pt x="3074414" y="6131305"/>
                  </a:cubicBezTo>
                  <a:close/>
                  <a:moveTo>
                    <a:pt x="3436947" y="5719849"/>
                  </a:moveTo>
                  <a:cubicBezTo>
                    <a:pt x="3552367" y="5719699"/>
                    <a:pt x="3469194" y="5719699"/>
                    <a:pt x="3765150" y="5719742"/>
                  </a:cubicBezTo>
                  <a:cubicBezTo>
                    <a:pt x="3768929" y="5994067"/>
                    <a:pt x="3770174" y="5962108"/>
                    <a:pt x="3772665" y="6108725"/>
                  </a:cubicBezTo>
                  <a:cubicBezTo>
                    <a:pt x="3500282" y="6108897"/>
                    <a:pt x="3490534" y="6108854"/>
                    <a:pt x="3431021" y="6109197"/>
                  </a:cubicBezTo>
                  <a:cubicBezTo>
                    <a:pt x="3423979" y="5675033"/>
                    <a:pt x="3416293" y="5719892"/>
                    <a:pt x="3436947" y="5719849"/>
                  </a:cubicBezTo>
                  <a:close/>
                  <a:moveTo>
                    <a:pt x="3436968" y="6129137"/>
                  </a:moveTo>
                  <a:cubicBezTo>
                    <a:pt x="3511124" y="6128751"/>
                    <a:pt x="3509965" y="6128837"/>
                    <a:pt x="3772966" y="6128643"/>
                  </a:cubicBezTo>
                  <a:cubicBezTo>
                    <a:pt x="3772987" y="6130425"/>
                    <a:pt x="3778097" y="6466415"/>
                    <a:pt x="3778440" y="6516382"/>
                  </a:cubicBezTo>
                  <a:cubicBezTo>
                    <a:pt x="3776808" y="6516382"/>
                    <a:pt x="3437891" y="6519001"/>
                    <a:pt x="3436346" y="6519022"/>
                  </a:cubicBezTo>
                  <a:cubicBezTo>
                    <a:pt x="3436324" y="6517498"/>
                    <a:pt x="3427157" y="6129202"/>
                    <a:pt x="3436968" y="6129137"/>
                  </a:cubicBezTo>
                  <a:close/>
                  <a:moveTo>
                    <a:pt x="3437054" y="6538962"/>
                  </a:moveTo>
                  <a:cubicBezTo>
                    <a:pt x="3833209" y="6534154"/>
                    <a:pt x="3778569" y="6525740"/>
                    <a:pt x="3778676" y="6571071"/>
                  </a:cubicBezTo>
                  <a:cubicBezTo>
                    <a:pt x="3779556" y="6993152"/>
                    <a:pt x="3812533" y="6929984"/>
                    <a:pt x="3694580" y="6928568"/>
                  </a:cubicBezTo>
                  <a:cubicBezTo>
                    <a:pt x="3612996" y="6927473"/>
                    <a:pt x="3524091" y="6927366"/>
                    <a:pt x="3443474" y="6928761"/>
                  </a:cubicBezTo>
                  <a:cubicBezTo>
                    <a:pt x="3442915" y="6874780"/>
                    <a:pt x="3440146" y="6538919"/>
                    <a:pt x="3437054" y="6538962"/>
                  </a:cubicBezTo>
                  <a:close/>
                  <a:moveTo>
                    <a:pt x="3783035" y="6949237"/>
                  </a:moveTo>
                  <a:cubicBezTo>
                    <a:pt x="3785246" y="7107423"/>
                    <a:pt x="3786234" y="7124809"/>
                    <a:pt x="3789712" y="7337212"/>
                  </a:cubicBezTo>
                  <a:cubicBezTo>
                    <a:pt x="3548116" y="7337255"/>
                    <a:pt x="3517758" y="7336868"/>
                    <a:pt x="3448497" y="7338564"/>
                  </a:cubicBezTo>
                  <a:cubicBezTo>
                    <a:pt x="3447639" y="7292589"/>
                    <a:pt x="3443710" y="6950332"/>
                    <a:pt x="3443688" y="6948722"/>
                  </a:cubicBezTo>
                  <a:cubicBezTo>
                    <a:pt x="3592708" y="6946104"/>
                    <a:pt x="3690222" y="6948936"/>
                    <a:pt x="3783035" y="6949237"/>
                  </a:cubicBezTo>
                  <a:close/>
                  <a:moveTo>
                    <a:pt x="3782755" y="5719763"/>
                  </a:moveTo>
                  <a:cubicBezTo>
                    <a:pt x="3981283" y="5719784"/>
                    <a:pt x="3961704" y="5715449"/>
                    <a:pt x="4121157" y="5716479"/>
                  </a:cubicBezTo>
                  <a:cubicBezTo>
                    <a:pt x="4122273" y="5802269"/>
                    <a:pt x="4123734" y="5899563"/>
                    <a:pt x="4125880" y="5985289"/>
                  </a:cubicBezTo>
                  <a:cubicBezTo>
                    <a:pt x="4129766" y="6146415"/>
                    <a:pt x="4193445" y="6108704"/>
                    <a:pt x="3823268" y="6108704"/>
                  </a:cubicBezTo>
                  <a:cubicBezTo>
                    <a:pt x="3778741" y="6108725"/>
                    <a:pt x="3788960" y="6172408"/>
                    <a:pt x="3782755" y="5719763"/>
                  </a:cubicBezTo>
                  <a:close/>
                  <a:moveTo>
                    <a:pt x="3823268" y="6128622"/>
                  </a:moveTo>
                  <a:cubicBezTo>
                    <a:pt x="3825179" y="6128622"/>
                    <a:pt x="4128779" y="6128944"/>
                    <a:pt x="4128822" y="6131649"/>
                  </a:cubicBezTo>
                  <a:cubicBezTo>
                    <a:pt x="4135842" y="6579099"/>
                    <a:pt x="4153426" y="6518078"/>
                    <a:pt x="4080838" y="6518078"/>
                  </a:cubicBezTo>
                  <a:cubicBezTo>
                    <a:pt x="3958483" y="6518078"/>
                    <a:pt x="3950239" y="6516296"/>
                    <a:pt x="3823268" y="6516296"/>
                  </a:cubicBezTo>
                  <a:cubicBezTo>
                    <a:pt x="3788595" y="6516296"/>
                    <a:pt x="3796689" y="6534798"/>
                    <a:pt x="3794950" y="6424325"/>
                  </a:cubicBezTo>
                  <a:cubicBezTo>
                    <a:pt x="3789433" y="6071315"/>
                    <a:pt x="3776916" y="6128665"/>
                    <a:pt x="3823268" y="6128622"/>
                  </a:cubicBezTo>
                  <a:close/>
                  <a:moveTo>
                    <a:pt x="3823268" y="6536236"/>
                  </a:moveTo>
                  <a:cubicBezTo>
                    <a:pt x="4184664" y="6536236"/>
                    <a:pt x="4134532" y="6531450"/>
                    <a:pt x="4134855" y="6571200"/>
                  </a:cubicBezTo>
                  <a:cubicBezTo>
                    <a:pt x="4135649" y="6665447"/>
                    <a:pt x="4136014" y="6680514"/>
                    <a:pt x="4140050" y="6929791"/>
                  </a:cubicBezTo>
                  <a:cubicBezTo>
                    <a:pt x="4068256" y="6930671"/>
                    <a:pt x="4016343" y="6929705"/>
                    <a:pt x="3800360" y="6929362"/>
                  </a:cubicBezTo>
                  <a:cubicBezTo>
                    <a:pt x="3794607" y="6486741"/>
                    <a:pt x="3784731" y="6536236"/>
                    <a:pt x="3823268" y="6536236"/>
                  </a:cubicBezTo>
                  <a:close/>
                  <a:moveTo>
                    <a:pt x="3823268" y="6949301"/>
                  </a:moveTo>
                  <a:cubicBezTo>
                    <a:pt x="3926021" y="6949301"/>
                    <a:pt x="4061257" y="6950676"/>
                    <a:pt x="4140372" y="6949709"/>
                  </a:cubicBezTo>
                  <a:cubicBezTo>
                    <a:pt x="4147865" y="7411068"/>
                    <a:pt x="4164654" y="7339401"/>
                    <a:pt x="4080816" y="7339401"/>
                  </a:cubicBezTo>
                  <a:cubicBezTo>
                    <a:pt x="3760985" y="7339401"/>
                    <a:pt x="3807402" y="7345776"/>
                    <a:pt x="3806758" y="7303493"/>
                  </a:cubicBezTo>
                  <a:cubicBezTo>
                    <a:pt x="3800360" y="6894613"/>
                    <a:pt x="3790721" y="6949301"/>
                    <a:pt x="3823268" y="6949301"/>
                  </a:cubicBezTo>
                  <a:close/>
                  <a:moveTo>
                    <a:pt x="4146384" y="6131305"/>
                  </a:moveTo>
                  <a:cubicBezTo>
                    <a:pt x="4146319" y="6127764"/>
                    <a:pt x="4325246" y="6126304"/>
                    <a:pt x="4466837" y="6127850"/>
                  </a:cubicBezTo>
                  <a:cubicBezTo>
                    <a:pt x="4492858" y="6128129"/>
                    <a:pt x="4487169" y="6083484"/>
                    <a:pt x="4492515" y="6424733"/>
                  </a:cubicBezTo>
                  <a:cubicBezTo>
                    <a:pt x="4494404" y="6544822"/>
                    <a:pt x="4553574" y="6516446"/>
                    <a:pt x="4209461" y="6517820"/>
                  </a:cubicBezTo>
                  <a:cubicBezTo>
                    <a:pt x="4131248" y="6518121"/>
                    <a:pt x="4153447" y="6582061"/>
                    <a:pt x="4146384" y="6131305"/>
                  </a:cubicBezTo>
                  <a:close/>
                  <a:moveTo>
                    <a:pt x="4209547" y="6537782"/>
                  </a:moveTo>
                  <a:cubicBezTo>
                    <a:pt x="4538824" y="6536451"/>
                    <a:pt x="4494339" y="6528981"/>
                    <a:pt x="4495263" y="6571221"/>
                  </a:cubicBezTo>
                  <a:cubicBezTo>
                    <a:pt x="4504344" y="6985747"/>
                    <a:pt x="4506684" y="6929212"/>
                    <a:pt x="4467095" y="6928182"/>
                  </a:cubicBezTo>
                  <a:cubicBezTo>
                    <a:pt x="4382806" y="6925864"/>
                    <a:pt x="4296992" y="6925756"/>
                    <a:pt x="4209268" y="6928267"/>
                  </a:cubicBezTo>
                  <a:cubicBezTo>
                    <a:pt x="4140372" y="6930156"/>
                    <a:pt x="4158192" y="6965528"/>
                    <a:pt x="4154177" y="6717431"/>
                  </a:cubicBezTo>
                  <a:cubicBezTo>
                    <a:pt x="4150807" y="6501594"/>
                    <a:pt x="4138998" y="6538082"/>
                    <a:pt x="4209547" y="6537782"/>
                  </a:cubicBezTo>
                  <a:close/>
                  <a:moveTo>
                    <a:pt x="4209740" y="6948207"/>
                  </a:moveTo>
                  <a:cubicBezTo>
                    <a:pt x="4301930" y="6945674"/>
                    <a:pt x="4379134" y="6945824"/>
                    <a:pt x="4466687" y="6948121"/>
                  </a:cubicBezTo>
                  <a:cubicBezTo>
                    <a:pt x="4507629" y="6949237"/>
                    <a:pt x="4498612" y="6936445"/>
                    <a:pt x="4499771" y="7010752"/>
                  </a:cubicBezTo>
                  <a:cubicBezTo>
                    <a:pt x="4505740" y="7391386"/>
                    <a:pt x="4517677" y="7340367"/>
                    <a:pt x="4466944" y="7340174"/>
                  </a:cubicBezTo>
                  <a:cubicBezTo>
                    <a:pt x="4115940" y="7338758"/>
                    <a:pt x="4164440" y="7351528"/>
                    <a:pt x="4163688" y="7303471"/>
                  </a:cubicBezTo>
                  <a:cubicBezTo>
                    <a:pt x="4157075" y="6895342"/>
                    <a:pt x="4137281" y="6950289"/>
                    <a:pt x="4209740" y="6948207"/>
                  </a:cubicBezTo>
                  <a:close/>
                  <a:moveTo>
                    <a:pt x="4503829" y="6131305"/>
                  </a:moveTo>
                  <a:cubicBezTo>
                    <a:pt x="4503786" y="6128193"/>
                    <a:pt x="4844399" y="6125811"/>
                    <a:pt x="4845988" y="6125811"/>
                  </a:cubicBezTo>
                  <a:cubicBezTo>
                    <a:pt x="4848865" y="6301704"/>
                    <a:pt x="4844292" y="6296574"/>
                    <a:pt x="4849552" y="6517219"/>
                  </a:cubicBezTo>
                  <a:cubicBezTo>
                    <a:pt x="4443564" y="6517305"/>
                    <a:pt x="4512052" y="6550015"/>
                    <a:pt x="4510077" y="6424368"/>
                  </a:cubicBezTo>
                  <a:cubicBezTo>
                    <a:pt x="4507801" y="6277772"/>
                    <a:pt x="4506105" y="6277042"/>
                    <a:pt x="4503829" y="6131305"/>
                  </a:cubicBezTo>
                  <a:close/>
                  <a:moveTo>
                    <a:pt x="4595675" y="6949859"/>
                  </a:moveTo>
                  <a:cubicBezTo>
                    <a:pt x="4908443" y="6949859"/>
                    <a:pt x="4855284" y="6923974"/>
                    <a:pt x="4856637" y="7010816"/>
                  </a:cubicBezTo>
                  <a:cubicBezTo>
                    <a:pt x="4862326" y="7376340"/>
                    <a:pt x="4873598" y="7339444"/>
                    <a:pt x="4853266" y="7339444"/>
                  </a:cubicBezTo>
                  <a:cubicBezTo>
                    <a:pt x="4471002" y="7339444"/>
                    <a:pt x="4522486" y="7355606"/>
                    <a:pt x="4521649" y="7303493"/>
                  </a:cubicBezTo>
                  <a:cubicBezTo>
                    <a:pt x="4515079" y="6882593"/>
                    <a:pt x="4494833" y="6949859"/>
                    <a:pt x="4595675" y="6949859"/>
                  </a:cubicBezTo>
                  <a:close/>
                  <a:moveTo>
                    <a:pt x="4863571" y="6125811"/>
                  </a:moveTo>
                  <a:cubicBezTo>
                    <a:pt x="4865095" y="6125811"/>
                    <a:pt x="5203347" y="6127248"/>
                    <a:pt x="5203411" y="6131649"/>
                  </a:cubicBezTo>
                  <a:cubicBezTo>
                    <a:pt x="5206846" y="6360343"/>
                    <a:pt x="5207899" y="6434971"/>
                    <a:pt x="5209358" y="6519945"/>
                  </a:cubicBezTo>
                  <a:cubicBezTo>
                    <a:pt x="4965659" y="6521726"/>
                    <a:pt x="5022810" y="6517498"/>
                    <a:pt x="4867178" y="6517219"/>
                  </a:cubicBezTo>
                  <a:cubicBezTo>
                    <a:pt x="4861746" y="6292582"/>
                    <a:pt x="4866470" y="6306126"/>
                    <a:pt x="4863571" y="6125811"/>
                  </a:cubicBezTo>
                  <a:close/>
                  <a:moveTo>
                    <a:pt x="5209702" y="6539927"/>
                  </a:moveTo>
                  <a:cubicBezTo>
                    <a:pt x="5214339" y="6802791"/>
                    <a:pt x="5208521" y="6476503"/>
                    <a:pt x="5216357" y="6928761"/>
                  </a:cubicBezTo>
                  <a:cubicBezTo>
                    <a:pt x="5147612" y="6929019"/>
                    <a:pt x="5063066" y="6929040"/>
                    <a:pt x="4982126" y="6928503"/>
                  </a:cubicBezTo>
                  <a:cubicBezTo>
                    <a:pt x="4834888" y="6927538"/>
                    <a:pt x="4880704" y="7001008"/>
                    <a:pt x="4868616" y="6570191"/>
                  </a:cubicBezTo>
                  <a:cubicBezTo>
                    <a:pt x="4867092" y="6517305"/>
                    <a:pt x="4820096" y="6542568"/>
                    <a:pt x="5209702" y="6539927"/>
                  </a:cubicBezTo>
                  <a:close/>
                  <a:moveTo>
                    <a:pt x="5215262" y="5838328"/>
                  </a:moveTo>
                  <a:cubicBezTo>
                    <a:pt x="5213051" y="5696883"/>
                    <a:pt x="5205322" y="5718518"/>
                    <a:pt x="5239759" y="5718153"/>
                  </a:cubicBezTo>
                  <a:cubicBezTo>
                    <a:pt x="5315954" y="5717338"/>
                    <a:pt x="5321429" y="5717488"/>
                    <a:pt x="5554309" y="5717360"/>
                  </a:cubicBezTo>
                  <a:cubicBezTo>
                    <a:pt x="5558839" y="6174060"/>
                    <a:pt x="5585417" y="6108962"/>
                    <a:pt x="5497436" y="6107781"/>
                  </a:cubicBezTo>
                  <a:cubicBezTo>
                    <a:pt x="5428540" y="6106858"/>
                    <a:pt x="5349125" y="6106493"/>
                    <a:pt x="5239609" y="6107523"/>
                  </a:cubicBezTo>
                  <a:cubicBezTo>
                    <a:pt x="5214167" y="6107781"/>
                    <a:pt x="5220050" y="6144376"/>
                    <a:pt x="5215262" y="5838328"/>
                  </a:cubicBezTo>
                  <a:close/>
                  <a:moveTo>
                    <a:pt x="5239738" y="6127506"/>
                  </a:moveTo>
                  <a:cubicBezTo>
                    <a:pt x="5589132" y="6124201"/>
                    <a:pt x="5561157" y="6129867"/>
                    <a:pt x="5561178" y="6131670"/>
                  </a:cubicBezTo>
                  <a:cubicBezTo>
                    <a:pt x="5568264" y="6584614"/>
                    <a:pt x="5592545" y="6520031"/>
                    <a:pt x="5497328" y="6519516"/>
                  </a:cubicBezTo>
                  <a:cubicBezTo>
                    <a:pt x="5425277" y="6519129"/>
                    <a:pt x="5328557" y="6519022"/>
                    <a:pt x="5239587" y="6519731"/>
                  </a:cubicBezTo>
                  <a:cubicBezTo>
                    <a:pt x="5222777" y="6519859"/>
                    <a:pt x="5227092" y="6534326"/>
                    <a:pt x="5225375" y="6424389"/>
                  </a:cubicBezTo>
                  <a:cubicBezTo>
                    <a:pt x="5220329" y="6087326"/>
                    <a:pt x="5213567" y="6127742"/>
                    <a:pt x="5239738" y="6127506"/>
                  </a:cubicBezTo>
                  <a:close/>
                  <a:moveTo>
                    <a:pt x="5883671" y="5285771"/>
                  </a:moveTo>
                  <a:cubicBezTo>
                    <a:pt x="5517123" y="5285771"/>
                    <a:pt x="5564721" y="5307149"/>
                    <a:pt x="5563862" y="5252374"/>
                  </a:cubicBezTo>
                  <a:cubicBezTo>
                    <a:pt x="5557250" y="4830207"/>
                    <a:pt x="5541298" y="4898483"/>
                    <a:pt x="5626102" y="4898483"/>
                  </a:cubicBezTo>
                  <a:cubicBezTo>
                    <a:pt x="5945074" y="4898483"/>
                    <a:pt x="5899924" y="4875581"/>
                    <a:pt x="5901234" y="4959783"/>
                  </a:cubicBezTo>
                  <a:cubicBezTo>
                    <a:pt x="5907116" y="5336296"/>
                    <a:pt x="5908211" y="5285771"/>
                    <a:pt x="5883671" y="5285771"/>
                  </a:cubicBezTo>
                  <a:close/>
                  <a:moveTo>
                    <a:pt x="5883671" y="4877770"/>
                  </a:moveTo>
                  <a:cubicBezTo>
                    <a:pt x="5501021" y="4877770"/>
                    <a:pt x="5559074" y="4899384"/>
                    <a:pt x="5557378" y="4812972"/>
                  </a:cubicBezTo>
                  <a:cubicBezTo>
                    <a:pt x="5549649" y="4423967"/>
                    <a:pt x="5535071" y="4485889"/>
                    <a:pt x="5626102" y="4485889"/>
                  </a:cubicBezTo>
                  <a:cubicBezTo>
                    <a:pt x="5934146" y="4485889"/>
                    <a:pt x="5893568" y="4470435"/>
                    <a:pt x="5893783" y="4520295"/>
                  </a:cubicBezTo>
                  <a:cubicBezTo>
                    <a:pt x="5895480" y="4920418"/>
                    <a:pt x="5910852" y="4877770"/>
                    <a:pt x="5883671" y="4877770"/>
                  </a:cubicBezTo>
                  <a:close/>
                  <a:moveTo>
                    <a:pt x="5883671" y="4465520"/>
                  </a:moveTo>
                  <a:cubicBezTo>
                    <a:pt x="5483695" y="4465520"/>
                    <a:pt x="5552569" y="4494174"/>
                    <a:pt x="5550680" y="4373635"/>
                  </a:cubicBezTo>
                  <a:cubicBezTo>
                    <a:pt x="5544153" y="3966300"/>
                    <a:pt x="5546364" y="4106564"/>
                    <a:pt x="5545914" y="4076279"/>
                  </a:cubicBezTo>
                  <a:cubicBezTo>
                    <a:pt x="5598020" y="4076086"/>
                    <a:pt x="5638640" y="4076150"/>
                    <a:pt x="5883671" y="4076193"/>
                  </a:cubicBezTo>
                  <a:cubicBezTo>
                    <a:pt x="5885174" y="4076193"/>
                    <a:pt x="5901598" y="4465520"/>
                    <a:pt x="5883671" y="4465520"/>
                  </a:cubicBezTo>
                  <a:close/>
                  <a:moveTo>
                    <a:pt x="5883671" y="4056275"/>
                  </a:moveTo>
                  <a:cubicBezTo>
                    <a:pt x="5644974" y="4056232"/>
                    <a:pt x="5598342" y="4056168"/>
                    <a:pt x="5545592" y="4056361"/>
                  </a:cubicBezTo>
                  <a:cubicBezTo>
                    <a:pt x="5543381" y="3927751"/>
                    <a:pt x="5539108" y="3849881"/>
                    <a:pt x="5538120" y="3667635"/>
                  </a:cubicBezTo>
                  <a:cubicBezTo>
                    <a:pt x="5540374" y="3667635"/>
                    <a:pt x="5876479" y="3667077"/>
                    <a:pt x="5879141" y="3667077"/>
                  </a:cubicBezTo>
                  <a:cubicBezTo>
                    <a:pt x="5881160" y="3763469"/>
                    <a:pt x="5885496" y="4056275"/>
                    <a:pt x="5883671" y="4056275"/>
                  </a:cubicBezTo>
                  <a:close/>
                  <a:moveTo>
                    <a:pt x="5538013" y="3647674"/>
                  </a:moveTo>
                  <a:cubicBezTo>
                    <a:pt x="5538013" y="3645742"/>
                    <a:pt x="5534492" y="3259634"/>
                    <a:pt x="5534471" y="3258003"/>
                  </a:cubicBezTo>
                  <a:cubicBezTo>
                    <a:pt x="5746310" y="3259613"/>
                    <a:pt x="5732419" y="3255535"/>
                    <a:pt x="5871326" y="3255278"/>
                  </a:cubicBezTo>
                  <a:cubicBezTo>
                    <a:pt x="5871348" y="3256801"/>
                    <a:pt x="5878583" y="3639560"/>
                    <a:pt x="5878626" y="3641814"/>
                  </a:cubicBezTo>
                  <a:cubicBezTo>
                    <a:pt x="5878776" y="3649842"/>
                    <a:pt x="5914437" y="3647201"/>
                    <a:pt x="5538013" y="3647674"/>
                  </a:cubicBezTo>
                  <a:close/>
                  <a:moveTo>
                    <a:pt x="5534213" y="3238064"/>
                  </a:moveTo>
                  <a:cubicBezTo>
                    <a:pt x="5531851" y="3068931"/>
                    <a:pt x="5529125" y="3070047"/>
                    <a:pt x="5525690" y="2846483"/>
                  </a:cubicBezTo>
                  <a:cubicBezTo>
                    <a:pt x="5584022" y="2845388"/>
                    <a:pt x="5662450" y="2845195"/>
                    <a:pt x="5754726" y="2846805"/>
                  </a:cubicBezTo>
                  <a:cubicBezTo>
                    <a:pt x="5900052" y="2849338"/>
                    <a:pt x="5863555" y="2773829"/>
                    <a:pt x="5870467" y="3202477"/>
                  </a:cubicBezTo>
                  <a:cubicBezTo>
                    <a:pt x="5871004" y="3238450"/>
                    <a:pt x="5927684" y="3241133"/>
                    <a:pt x="5534213" y="3238064"/>
                  </a:cubicBezTo>
                  <a:close/>
                  <a:moveTo>
                    <a:pt x="5525367" y="2826522"/>
                  </a:moveTo>
                  <a:cubicBezTo>
                    <a:pt x="5521417" y="2570054"/>
                    <a:pt x="5520945" y="2559151"/>
                    <a:pt x="5521138" y="2470163"/>
                  </a:cubicBezTo>
                  <a:cubicBezTo>
                    <a:pt x="5521224" y="2427579"/>
                    <a:pt x="5464759" y="2436551"/>
                    <a:pt x="5859969" y="2435950"/>
                  </a:cubicBezTo>
                  <a:cubicBezTo>
                    <a:pt x="5861987" y="2671276"/>
                    <a:pt x="5864027" y="2721114"/>
                    <a:pt x="5866109" y="2827960"/>
                  </a:cubicBezTo>
                  <a:cubicBezTo>
                    <a:pt x="5751441" y="2827767"/>
                    <a:pt x="5667237" y="2823839"/>
                    <a:pt x="5525367" y="2826522"/>
                  </a:cubicBezTo>
                  <a:close/>
                  <a:moveTo>
                    <a:pt x="5521138" y="2416805"/>
                  </a:moveTo>
                  <a:cubicBezTo>
                    <a:pt x="5520386" y="2222946"/>
                    <a:pt x="5514804" y="2188454"/>
                    <a:pt x="5512293" y="2026640"/>
                  </a:cubicBezTo>
                  <a:cubicBezTo>
                    <a:pt x="5893741" y="2026426"/>
                    <a:pt x="5855611" y="2024430"/>
                    <a:pt x="5855739" y="2031148"/>
                  </a:cubicBezTo>
                  <a:cubicBezTo>
                    <a:pt x="5856083" y="2054178"/>
                    <a:pt x="5855074" y="1951389"/>
                    <a:pt x="5859797" y="2416032"/>
                  </a:cubicBezTo>
                  <a:cubicBezTo>
                    <a:pt x="5749294" y="2416182"/>
                    <a:pt x="5661269" y="2418328"/>
                    <a:pt x="5521138" y="2416805"/>
                  </a:cubicBezTo>
                  <a:close/>
                  <a:moveTo>
                    <a:pt x="5512014" y="2006615"/>
                  </a:moveTo>
                  <a:cubicBezTo>
                    <a:pt x="5510639" y="1901229"/>
                    <a:pt x="5513731" y="1775066"/>
                    <a:pt x="5507741" y="1616386"/>
                  </a:cubicBezTo>
                  <a:cubicBezTo>
                    <a:pt x="5667002" y="1620872"/>
                    <a:pt x="5758010" y="1615056"/>
                    <a:pt x="5847323" y="1614476"/>
                  </a:cubicBezTo>
                  <a:cubicBezTo>
                    <a:pt x="5851424" y="1871867"/>
                    <a:pt x="5853893" y="1922757"/>
                    <a:pt x="5855353" y="2006508"/>
                  </a:cubicBezTo>
                  <a:lnTo>
                    <a:pt x="5512014" y="2006615"/>
                  </a:lnTo>
                  <a:close/>
                  <a:moveTo>
                    <a:pt x="5497371" y="2416526"/>
                  </a:moveTo>
                  <a:cubicBezTo>
                    <a:pt x="5094926" y="2411653"/>
                    <a:pt x="5161331" y="2453013"/>
                    <a:pt x="5159313" y="2323567"/>
                  </a:cubicBezTo>
                  <a:cubicBezTo>
                    <a:pt x="5157059" y="2180491"/>
                    <a:pt x="5158454" y="2176155"/>
                    <a:pt x="5156178" y="2030847"/>
                  </a:cubicBezTo>
                  <a:cubicBezTo>
                    <a:pt x="5156028" y="2020824"/>
                    <a:pt x="5122493" y="2026512"/>
                    <a:pt x="5494709" y="2026640"/>
                  </a:cubicBezTo>
                  <a:cubicBezTo>
                    <a:pt x="5496835" y="2174674"/>
                    <a:pt x="5510296" y="2416697"/>
                    <a:pt x="5497371" y="2416526"/>
                  </a:cubicBezTo>
                  <a:close/>
                  <a:moveTo>
                    <a:pt x="5150554" y="2845775"/>
                  </a:moveTo>
                  <a:cubicBezTo>
                    <a:pt x="5151605" y="2934891"/>
                    <a:pt x="5153023" y="2999389"/>
                    <a:pt x="5156930" y="3234930"/>
                  </a:cubicBezTo>
                  <a:cubicBezTo>
                    <a:pt x="5107593" y="3234651"/>
                    <a:pt x="4818765" y="3235381"/>
                    <a:pt x="4817176" y="3235381"/>
                  </a:cubicBezTo>
                  <a:cubicBezTo>
                    <a:pt x="4813955" y="3019737"/>
                    <a:pt x="4816102" y="3053370"/>
                    <a:pt x="4812474" y="2847835"/>
                  </a:cubicBezTo>
                  <a:cubicBezTo>
                    <a:pt x="4995479" y="2848071"/>
                    <a:pt x="5005484" y="2844980"/>
                    <a:pt x="5150554" y="2845775"/>
                  </a:cubicBezTo>
                  <a:close/>
                  <a:moveTo>
                    <a:pt x="5110878" y="2825749"/>
                  </a:moveTo>
                  <a:cubicBezTo>
                    <a:pt x="4758693" y="2825749"/>
                    <a:pt x="4812646" y="2849724"/>
                    <a:pt x="4810821" y="2762754"/>
                  </a:cubicBezTo>
                  <a:cubicBezTo>
                    <a:pt x="4802899" y="2383236"/>
                    <a:pt x="4791327" y="2438010"/>
                    <a:pt x="4853266" y="2438010"/>
                  </a:cubicBezTo>
                  <a:cubicBezTo>
                    <a:pt x="5189306" y="2438010"/>
                    <a:pt x="5143726" y="2425970"/>
                    <a:pt x="5145014" y="2470463"/>
                  </a:cubicBezTo>
                  <a:cubicBezTo>
                    <a:pt x="5157123" y="2883293"/>
                    <a:pt x="5155191" y="2825749"/>
                    <a:pt x="5110878" y="2825749"/>
                  </a:cubicBezTo>
                  <a:close/>
                  <a:moveTo>
                    <a:pt x="5110878" y="2417835"/>
                  </a:moveTo>
                  <a:cubicBezTo>
                    <a:pt x="4742913" y="2417835"/>
                    <a:pt x="4806162" y="2444900"/>
                    <a:pt x="4804251" y="2323524"/>
                  </a:cubicBezTo>
                  <a:cubicBezTo>
                    <a:pt x="4798690" y="1968002"/>
                    <a:pt x="4774022" y="2027478"/>
                    <a:pt x="4853266" y="2027478"/>
                  </a:cubicBezTo>
                  <a:cubicBezTo>
                    <a:pt x="5162984" y="2027478"/>
                    <a:pt x="5138402" y="2018806"/>
                    <a:pt x="5138595" y="2031212"/>
                  </a:cubicBezTo>
                  <a:cubicBezTo>
                    <a:pt x="5145637" y="2479585"/>
                    <a:pt x="5153967" y="2417835"/>
                    <a:pt x="5110878" y="2417835"/>
                  </a:cubicBezTo>
                  <a:close/>
                  <a:moveTo>
                    <a:pt x="5110878" y="2005027"/>
                  </a:moveTo>
                  <a:cubicBezTo>
                    <a:pt x="4981267" y="2005027"/>
                    <a:pt x="4981181" y="2007538"/>
                    <a:pt x="4853288" y="2007538"/>
                  </a:cubicBezTo>
                  <a:cubicBezTo>
                    <a:pt x="4775031" y="2007538"/>
                    <a:pt x="4798325" y="2067228"/>
                    <a:pt x="4791026" y="1614669"/>
                  </a:cubicBezTo>
                  <a:cubicBezTo>
                    <a:pt x="4916043" y="1612866"/>
                    <a:pt x="4997906" y="1617181"/>
                    <a:pt x="5132905" y="1616794"/>
                  </a:cubicBezTo>
                  <a:cubicBezTo>
                    <a:pt x="5142867" y="2068237"/>
                    <a:pt x="5145229" y="2005027"/>
                    <a:pt x="5110878" y="2005027"/>
                  </a:cubicBezTo>
                  <a:close/>
                  <a:moveTo>
                    <a:pt x="4793216" y="2763226"/>
                  </a:moveTo>
                  <a:cubicBezTo>
                    <a:pt x="4794912" y="2844895"/>
                    <a:pt x="4857195" y="2829398"/>
                    <a:pt x="4466966" y="2826779"/>
                  </a:cubicBezTo>
                  <a:cubicBezTo>
                    <a:pt x="4447944" y="2826651"/>
                    <a:pt x="4455029" y="2870780"/>
                    <a:pt x="4447107" y="2469905"/>
                  </a:cubicBezTo>
                  <a:cubicBezTo>
                    <a:pt x="4446226" y="2426012"/>
                    <a:pt x="4397985" y="2437023"/>
                    <a:pt x="4724492" y="2437882"/>
                  </a:cubicBezTo>
                  <a:cubicBezTo>
                    <a:pt x="4807364" y="2438118"/>
                    <a:pt x="4785186" y="2378857"/>
                    <a:pt x="4793216" y="2763226"/>
                  </a:cubicBezTo>
                  <a:close/>
                  <a:moveTo>
                    <a:pt x="4724471" y="2417921"/>
                  </a:moveTo>
                  <a:cubicBezTo>
                    <a:pt x="4388280" y="2417019"/>
                    <a:pt x="4446334" y="2442496"/>
                    <a:pt x="4444487" y="2323567"/>
                  </a:cubicBezTo>
                  <a:cubicBezTo>
                    <a:pt x="4439141" y="1983026"/>
                    <a:pt x="4426389" y="2028336"/>
                    <a:pt x="4466987" y="2027907"/>
                  </a:cubicBezTo>
                  <a:cubicBezTo>
                    <a:pt x="4808609" y="2024215"/>
                    <a:pt x="4780098" y="2028143"/>
                    <a:pt x="4780141" y="2031191"/>
                  </a:cubicBezTo>
                  <a:cubicBezTo>
                    <a:pt x="4787162" y="2481346"/>
                    <a:pt x="4813096" y="2418157"/>
                    <a:pt x="4724471" y="2417921"/>
                  </a:cubicBezTo>
                  <a:close/>
                  <a:moveTo>
                    <a:pt x="4724471" y="2007409"/>
                  </a:moveTo>
                  <a:cubicBezTo>
                    <a:pt x="4643144" y="2007194"/>
                    <a:pt x="4548142" y="2007087"/>
                    <a:pt x="4466837" y="2007967"/>
                  </a:cubicBezTo>
                  <a:cubicBezTo>
                    <a:pt x="4428535" y="2008375"/>
                    <a:pt x="4437896" y="2069095"/>
                    <a:pt x="4432507" y="1617095"/>
                  </a:cubicBezTo>
                  <a:cubicBezTo>
                    <a:pt x="4708734" y="1619692"/>
                    <a:pt x="4663690" y="1617159"/>
                    <a:pt x="4773421" y="1614970"/>
                  </a:cubicBezTo>
                  <a:cubicBezTo>
                    <a:pt x="4780721" y="2066906"/>
                    <a:pt x="4801868" y="2007495"/>
                    <a:pt x="4724471" y="2007409"/>
                  </a:cubicBezTo>
                  <a:close/>
                  <a:moveTo>
                    <a:pt x="4434848" y="2763226"/>
                  </a:moveTo>
                  <a:cubicBezTo>
                    <a:pt x="4436672" y="2846762"/>
                    <a:pt x="4497581" y="2826522"/>
                    <a:pt x="4095802" y="2826651"/>
                  </a:cubicBezTo>
                  <a:cubicBezTo>
                    <a:pt x="4091723" y="2563722"/>
                    <a:pt x="4091916" y="2557004"/>
                    <a:pt x="4088824" y="2469734"/>
                  </a:cubicBezTo>
                  <a:cubicBezTo>
                    <a:pt x="4087128" y="2421977"/>
                    <a:pt x="4049621" y="2435714"/>
                    <a:pt x="4338170" y="2435907"/>
                  </a:cubicBezTo>
                  <a:cubicBezTo>
                    <a:pt x="4453912" y="2435907"/>
                    <a:pt x="4426238" y="2370293"/>
                    <a:pt x="4434848" y="2763226"/>
                  </a:cubicBezTo>
                  <a:close/>
                  <a:moveTo>
                    <a:pt x="4087064" y="2415796"/>
                  </a:moveTo>
                  <a:cubicBezTo>
                    <a:pt x="4081546" y="2223719"/>
                    <a:pt x="4086548" y="2189420"/>
                    <a:pt x="4084058" y="2030804"/>
                  </a:cubicBezTo>
                  <a:cubicBezTo>
                    <a:pt x="4083972" y="2024601"/>
                    <a:pt x="4082920" y="2030804"/>
                    <a:pt x="4421515" y="2028336"/>
                  </a:cubicBezTo>
                  <a:cubicBezTo>
                    <a:pt x="4421558" y="2030504"/>
                    <a:pt x="4421601" y="2044734"/>
                    <a:pt x="4428471" y="2416397"/>
                  </a:cubicBezTo>
                  <a:cubicBezTo>
                    <a:pt x="4379285" y="2415860"/>
                    <a:pt x="4359361" y="2415989"/>
                    <a:pt x="4087064" y="2415796"/>
                  </a:cubicBezTo>
                  <a:close/>
                  <a:moveTo>
                    <a:pt x="4080816" y="3648790"/>
                  </a:moveTo>
                  <a:cubicBezTo>
                    <a:pt x="3710811" y="3648790"/>
                    <a:pt x="3749928" y="3650400"/>
                    <a:pt x="3750015" y="3641642"/>
                  </a:cubicBezTo>
                  <a:cubicBezTo>
                    <a:pt x="3750787" y="3551217"/>
                    <a:pt x="3750079" y="3535634"/>
                    <a:pt x="3745721" y="3258583"/>
                  </a:cubicBezTo>
                  <a:cubicBezTo>
                    <a:pt x="3948242" y="3258626"/>
                    <a:pt x="3976990" y="3257767"/>
                    <a:pt x="4083736" y="3257767"/>
                  </a:cubicBezTo>
                  <a:cubicBezTo>
                    <a:pt x="4091486" y="3695709"/>
                    <a:pt x="4096897" y="3648790"/>
                    <a:pt x="4080816" y="3648790"/>
                  </a:cubicBezTo>
                  <a:close/>
                  <a:moveTo>
                    <a:pt x="4080816" y="3237849"/>
                  </a:moveTo>
                  <a:cubicBezTo>
                    <a:pt x="3686916" y="3237849"/>
                    <a:pt x="3745635" y="3254140"/>
                    <a:pt x="3744819" y="3202026"/>
                  </a:cubicBezTo>
                  <a:cubicBezTo>
                    <a:pt x="3738206" y="2780161"/>
                    <a:pt x="3711649" y="2846139"/>
                    <a:pt x="3823268" y="2846139"/>
                  </a:cubicBezTo>
                  <a:cubicBezTo>
                    <a:pt x="3943862" y="2846139"/>
                    <a:pt x="3955091" y="2846569"/>
                    <a:pt x="4078540" y="2846569"/>
                  </a:cubicBezTo>
                  <a:cubicBezTo>
                    <a:pt x="4085131" y="3270667"/>
                    <a:pt x="4083435" y="3237849"/>
                    <a:pt x="4080816" y="3237849"/>
                  </a:cubicBezTo>
                  <a:close/>
                  <a:moveTo>
                    <a:pt x="3737669" y="2825899"/>
                  </a:moveTo>
                  <a:cubicBezTo>
                    <a:pt x="3733998" y="2585315"/>
                    <a:pt x="3733891" y="2560202"/>
                    <a:pt x="3731143" y="2469820"/>
                  </a:cubicBezTo>
                  <a:cubicBezTo>
                    <a:pt x="3729661" y="2420647"/>
                    <a:pt x="3677061" y="2435606"/>
                    <a:pt x="4070060" y="2435736"/>
                  </a:cubicBezTo>
                  <a:cubicBezTo>
                    <a:pt x="4074676" y="2581537"/>
                    <a:pt x="4072958" y="2486218"/>
                    <a:pt x="4078240" y="2826672"/>
                  </a:cubicBezTo>
                  <a:cubicBezTo>
                    <a:pt x="4051575" y="2826651"/>
                    <a:pt x="3764979" y="2826136"/>
                    <a:pt x="3737669" y="2825899"/>
                  </a:cubicBezTo>
                  <a:close/>
                  <a:moveTo>
                    <a:pt x="3725862" y="2006357"/>
                  </a:moveTo>
                  <a:cubicBezTo>
                    <a:pt x="3721417" y="1724970"/>
                    <a:pt x="3720966" y="1687452"/>
                    <a:pt x="3719292" y="1616343"/>
                  </a:cubicBezTo>
                  <a:cubicBezTo>
                    <a:pt x="3848774" y="1618726"/>
                    <a:pt x="3960072" y="1615614"/>
                    <a:pt x="4059024" y="1615421"/>
                  </a:cubicBezTo>
                  <a:cubicBezTo>
                    <a:pt x="4060570" y="1680777"/>
                    <a:pt x="4066088" y="2006443"/>
                    <a:pt x="4066131" y="2008396"/>
                  </a:cubicBezTo>
                  <a:cubicBezTo>
                    <a:pt x="3923595" y="2008160"/>
                    <a:pt x="3922307" y="2004619"/>
                    <a:pt x="3725862" y="2006357"/>
                  </a:cubicBezTo>
                  <a:close/>
                  <a:moveTo>
                    <a:pt x="3720086" y="2825728"/>
                  </a:moveTo>
                  <a:cubicBezTo>
                    <a:pt x="3505112" y="2823431"/>
                    <a:pt x="3470890" y="2825406"/>
                    <a:pt x="3378249" y="2826007"/>
                  </a:cubicBezTo>
                  <a:cubicBezTo>
                    <a:pt x="3371229" y="2366043"/>
                    <a:pt x="3356995" y="2436551"/>
                    <a:pt x="3437033" y="2435585"/>
                  </a:cubicBezTo>
                  <a:cubicBezTo>
                    <a:pt x="3756670" y="2431743"/>
                    <a:pt x="3712207" y="2426120"/>
                    <a:pt x="3713538" y="2470463"/>
                  </a:cubicBezTo>
                  <a:cubicBezTo>
                    <a:pt x="3716544" y="2570140"/>
                    <a:pt x="3716587" y="2596562"/>
                    <a:pt x="3720086" y="2825728"/>
                  </a:cubicBezTo>
                  <a:close/>
                  <a:moveTo>
                    <a:pt x="3694387" y="2006679"/>
                  </a:moveTo>
                  <a:cubicBezTo>
                    <a:pt x="3602949" y="2007667"/>
                    <a:pt x="3531026" y="2007688"/>
                    <a:pt x="3437011" y="2006679"/>
                  </a:cubicBezTo>
                  <a:cubicBezTo>
                    <a:pt x="3344757" y="2005563"/>
                    <a:pt x="3363972" y="2079763"/>
                    <a:pt x="3358648" y="1615034"/>
                  </a:cubicBezTo>
                  <a:cubicBezTo>
                    <a:pt x="3530725" y="1614798"/>
                    <a:pt x="3582209" y="1613489"/>
                    <a:pt x="3701665" y="1616000"/>
                  </a:cubicBezTo>
                  <a:cubicBezTo>
                    <a:pt x="3711863" y="2049885"/>
                    <a:pt x="3712099" y="2006486"/>
                    <a:pt x="3694387" y="2006679"/>
                  </a:cubicBezTo>
                  <a:close/>
                  <a:moveTo>
                    <a:pt x="3360666" y="2826114"/>
                  </a:moveTo>
                  <a:cubicBezTo>
                    <a:pt x="2960325" y="2827960"/>
                    <a:pt x="3020954" y="2843757"/>
                    <a:pt x="3019945" y="2762882"/>
                  </a:cubicBezTo>
                  <a:cubicBezTo>
                    <a:pt x="3015179" y="2381089"/>
                    <a:pt x="2999249" y="2434426"/>
                    <a:pt x="3050540" y="2434426"/>
                  </a:cubicBezTo>
                  <a:cubicBezTo>
                    <a:pt x="3404786" y="2434426"/>
                    <a:pt x="3356243" y="2429146"/>
                    <a:pt x="3356243" y="2469690"/>
                  </a:cubicBezTo>
                  <a:cubicBezTo>
                    <a:pt x="3356329" y="2559580"/>
                    <a:pt x="3356479" y="2552540"/>
                    <a:pt x="3360666" y="2826114"/>
                  </a:cubicBezTo>
                  <a:close/>
                  <a:moveTo>
                    <a:pt x="3308130" y="2416397"/>
                  </a:moveTo>
                  <a:cubicBezTo>
                    <a:pt x="3179506" y="2416397"/>
                    <a:pt x="3179442" y="2414486"/>
                    <a:pt x="3050540" y="2414486"/>
                  </a:cubicBezTo>
                  <a:cubicBezTo>
                    <a:pt x="3004123" y="2414486"/>
                    <a:pt x="3013397" y="2433009"/>
                    <a:pt x="3011680" y="2323610"/>
                  </a:cubicBezTo>
                  <a:cubicBezTo>
                    <a:pt x="3006076" y="1966371"/>
                    <a:pt x="2993753" y="2024516"/>
                    <a:pt x="3050540" y="2024516"/>
                  </a:cubicBezTo>
                  <a:cubicBezTo>
                    <a:pt x="3382500" y="2024516"/>
                    <a:pt x="3347806" y="2024687"/>
                    <a:pt x="3347913" y="2031234"/>
                  </a:cubicBezTo>
                  <a:cubicBezTo>
                    <a:pt x="3354848" y="2474155"/>
                    <a:pt x="3378464" y="2416397"/>
                    <a:pt x="3308130" y="2416397"/>
                  </a:cubicBezTo>
                  <a:close/>
                  <a:moveTo>
                    <a:pt x="3050540" y="2004597"/>
                  </a:moveTo>
                  <a:cubicBezTo>
                    <a:pt x="2988643" y="2004597"/>
                    <a:pt x="3012818" y="2064609"/>
                    <a:pt x="3001632" y="1615206"/>
                  </a:cubicBezTo>
                  <a:cubicBezTo>
                    <a:pt x="3036370" y="1615056"/>
                    <a:pt x="3058161" y="1615099"/>
                    <a:pt x="3308151" y="1615056"/>
                  </a:cubicBezTo>
                  <a:cubicBezTo>
                    <a:pt x="3351971" y="1615056"/>
                    <a:pt x="3340205" y="1553026"/>
                    <a:pt x="3347526" y="2005992"/>
                  </a:cubicBezTo>
                  <a:cubicBezTo>
                    <a:pt x="3133626" y="2005370"/>
                    <a:pt x="3160270" y="2004597"/>
                    <a:pt x="3050540" y="2004597"/>
                  </a:cubicBezTo>
                  <a:close/>
                  <a:moveTo>
                    <a:pt x="3002362" y="2763140"/>
                  </a:moveTo>
                  <a:cubicBezTo>
                    <a:pt x="3003350" y="2842491"/>
                    <a:pt x="3068273" y="2828819"/>
                    <a:pt x="2664304" y="2826651"/>
                  </a:cubicBezTo>
                  <a:cubicBezTo>
                    <a:pt x="2661384" y="2826629"/>
                    <a:pt x="2664304" y="2693963"/>
                    <a:pt x="2657541" y="2469304"/>
                  </a:cubicBezTo>
                  <a:cubicBezTo>
                    <a:pt x="2655974" y="2416289"/>
                    <a:pt x="2615998" y="2445072"/>
                    <a:pt x="2922023" y="2436293"/>
                  </a:cubicBezTo>
                  <a:cubicBezTo>
                    <a:pt x="3013311" y="2433654"/>
                    <a:pt x="2997467" y="2372289"/>
                    <a:pt x="3002362" y="2763140"/>
                  </a:cubicBezTo>
                  <a:close/>
                  <a:moveTo>
                    <a:pt x="2921551" y="2416311"/>
                  </a:moveTo>
                  <a:cubicBezTo>
                    <a:pt x="2856305" y="2418200"/>
                    <a:pt x="2783180" y="2419165"/>
                    <a:pt x="2664411" y="2416912"/>
                  </a:cubicBezTo>
                  <a:cubicBezTo>
                    <a:pt x="2653612" y="2416719"/>
                    <a:pt x="2655931" y="2429725"/>
                    <a:pt x="2654213" y="2323588"/>
                  </a:cubicBezTo>
                  <a:cubicBezTo>
                    <a:pt x="2648846" y="1981309"/>
                    <a:pt x="2645540" y="2027370"/>
                    <a:pt x="2664454" y="2026919"/>
                  </a:cubicBezTo>
                  <a:cubicBezTo>
                    <a:pt x="3030831" y="2018506"/>
                    <a:pt x="2991692" y="2027284"/>
                    <a:pt x="2991735" y="2031169"/>
                  </a:cubicBezTo>
                  <a:cubicBezTo>
                    <a:pt x="2994010" y="2175812"/>
                    <a:pt x="2991821" y="2177658"/>
                    <a:pt x="2994096" y="2323932"/>
                  </a:cubicBezTo>
                  <a:cubicBezTo>
                    <a:pt x="2995835" y="2433868"/>
                    <a:pt x="3014750" y="2413649"/>
                    <a:pt x="2921551" y="2416311"/>
                  </a:cubicBezTo>
                  <a:close/>
                  <a:moveTo>
                    <a:pt x="2921701" y="2005069"/>
                  </a:moveTo>
                  <a:cubicBezTo>
                    <a:pt x="2768817" y="2006100"/>
                    <a:pt x="2760680" y="2004769"/>
                    <a:pt x="2664068" y="2006980"/>
                  </a:cubicBezTo>
                  <a:cubicBezTo>
                    <a:pt x="2645754" y="2007409"/>
                    <a:pt x="2649147" y="2055080"/>
                    <a:pt x="2645432" y="1617567"/>
                  </a:cubicBezTo>
                  <a:cubicBezTo>
                    <a:pt x="2752200" y="1616622"/>
                    <a:pt x="2564771" y="1618018"/>
                    <a:pt x="2984027" y="1615292"/>
                  </a:cubicBezTo>
                  <a:cubicBezTo>
                    <a:pt x="2995406" y="2077831"/>
                    <a:pt x="3010606" y="2004361"/>
                    <a:pt x="2921701" y="2005069"/>
                  </a:cubicBezTo>
                  <a:close/>
                  <a:moveTo>
                    <a:pt x="2645733" y="2826543"/>
                  </a:moveTo>
                  <a:cubicBezTo>
                    <a:pt x="2250630" y="2824225"/>
                    <a:pt x="2306988" y="2855669"/>
                    <a:pt x="2305055" y="2762797"/>
                  </a:cubicBezTo>
                  <a:cubicBezTo>
                    <a:pt x="2302479" y="2639553"/>
                    <a:pt x="2301277" y="2548355"/>
                    <a:pt x="2300611" y="2470034"/>
                  </a:cubicBezTo>
                  <a:cubicBezTo>
                    <a:pt x="2300289" y="2431206"/>
                    <a:pt x="2246057" y="2429704"/>
                    <a:pt x="2638948" y="2436444"/>
                  </a:cubicBezTo>
                  <a:cubicBezTo>
                    <a:pt x="2644939" y="2651229"/>
                    <a:pt x="2644015" y="2684068"/>
                    <a:pt x="2645733" y="2826543"/>
                  </a:cubicBezTo>
                  <a:close/>
                  <a:moveTo>
                    <a:pt x="2300139" y="2417427"/>
                  </a:moveTo>
                  <a:cubicBezTo>
                    <a:pt x="2297992" y="2219319"/>
                    <a:pt x="2295416" y="2192081"/>
                    <a:pt x="2292796" y="2026361"/>
                  </a:cubicBezTo>
                  <a:cubicBezTo>
                    <a:pt x="2294750" y="2026361"/>
                    <a:pt x="2632980" y="2028207"/>
                    <a:pt x="2633044" y="2031234"/>
                  </a:cubicBezTo>
                  <a:cubicBezTo>
                    <a:pt x="2634998" y="2155250"/>
                    <a:pt x="2635427" y="2295321"/>
                    <a:pt x="2638455" y="2416461"/>
                  </a:cubicBezTo>
                  <a:cubicBezTo>
                    <a:pt x="2505623" y="2414293"/>
                    <a:pt x="2395742" y="2417255"/>
                    <a:pt x="2300139" y="2417427"/>
                  </a:cubicBezTo>
                  <a:close/>
                  <a:moveTo>
                    <a:pt x="2292496" y="2006422"/>
                  </a:moveTo>
                  <a:cubicBezTo>
                    <a:pt x="2288116" y="1729263"/>
                    <a:pt x="2287322" y="1692432"/>
                    <a:pt x="2286914" y="1616301"/>
                  </a:cubicBezTo>
                  <a:cubicBezTo>
                    <a:pt x="2423610" y="1616386"/>
                    <a:pt x="2445036" y="1619026"/>
                    <a:pt x="2627827" y="1617696"/>
                  </a:cubicBezTo>
                  <a:cubicBezTo>
                    <a:pt x="2627849" y="1619327"/>
                    <a:pt x="2632636" y="2005928"/>
                    <a:pt x="2632658" y="2007645"/>
                  </a:cubicBezTo>
                  <a:cubicBezTo>
                    <a:pt x="2505301" y="2010049"/>
                    <a:pt x="2397288" y="2006550"/>
                    <a:pt x="2292496" y="2006422"/>
                  </a:cubicBezTo>
                  <a:close/>
                  <a:moveTo>
                    <a:pt x="2287493" y="2763269"/>
                  </a:moveTo>
                  <a:cubicBezTo>
                    <a:pt x="2289383" y="2853308"/>
                    <a:pt x="2342713" y="2827209"/>
                    <a:pt x="2020542" y="2827209"/>
                  </a:cubicBezTo>
                  <a:cubicBezTo>
                    <a:pt x="1932990" y="2827209"/>
                    <a:pt x="1946687" y="2896665"/>
                    <a:pt x="1943123" y="2469068"/>
                  </a:cubicBezTo>
                  <a:cubicBezTo>
                    <a:pt x="1942758" y="2425347"/>
                    <a:pt x="1889535" y="2437345"/>
                    <a:pt x="2282770" y="2437345"/>
                  </a:cubicBezTo>
                  <a:cubicBezTo>
                    <a:pt x="2283607" y="2524723"/>
                    <a:pt x="2284058" y="2598343"/>
                    <a:pt x="2287493" y="2763269"/>
                  </a:cubicBezTo>
                  <a:close/>
                  <a:moveTo>
                    <a:pt x="2277982" y="2417448"/>
                  </a:moveTo>
                  <a:cubicBezTo>
                    <a:pt x="2055022" y="2417513"/>
                    <a:pt x="2002336" y="2417599"/>
                    <a:pt x="1942651" y="2417427"/>
                  </a:cubicBezTo>
                  <a:cubicBezTo>
                    <a:pt x="1942629" y="2416289"/>
                    <a:pt x="1938035" y="2063257"/>
                    <a:pt x="1937434" y="2025267"/>
                  </a:cubicBezTo>
                  <a:cubicBezTo>
                    <a:pt x="1938958" y="2025245"/>
                    <a:pt x="2275191" y="2022734"/>
                    <a:pt x="2275320" y="2031212"/>
                  </a:cubicBezTo>
                  <a:cubicBezTo>
                    <a:pt x="2281718" y="2445008"/>
                    <a:pt x="2286656" y="2417448"/>
                    <a:pt x="2277982" y="2417448"/>
                  </a:cubicBezTo>
                  <a:close/>
                  <a:moveTo>
                    <a:pt x="1937090" y="2005306"/>
                  </a:moveTo>
                  <a:cubicBezTo>
                    <a:pt x="1935974" y="1936536"/>
                    <a:pt x="1940096" y="2183496"/>
                    <a:pt x="1930349" y="1617202"/>
                  </a:cubicBezTo>
                  <a:cubicBezTo>
                    <a:pt x="2052961" y="1618876"/>
                    <a:pt x="2163700" y="1616365"/>
                    <a:pt x="2269309" y="1616301"/>
                  </a:cubicBezTo>
                  <a:cubicBezTo>
                    <a:pt x="2269738" y="1692496"/>
                    <a:pt x="2270811" y="1746649"/>
                    <a:pt x="2274912" y="2006400"/>
                  </a:cubicBezTo>
                  <a:cubicBezTo>
                    <a:pt x="2146203" y="2006379"/>
                    <a:pt x="2074903" y="2003911"/>
                    <a:pt x="1937090" y="2005306"/>
                  </a:cubicBezTo>
                  <a:close/>
                  <a:moveTo>
                    <a:pt x="1931444" y="2827316"/>
                  </a:moveTo>
                  <a:cubicBezTo>
                    <a:pt x="1641348" y="2828003"/>
                    <a:pt x="1725487" y="2827509"/>
                    <a:pt x="1589671" y="2826500"/>
                  </a:cubicBezTo>
                  <a:cubicBezTo>
                    <a:pt x="1588727" y="2723111"/>
                    <a:pt x="1590187" y="2704008"/>
                    <a:pt x="1584261" y="2437366"/>
                  </a:cubicBezTo>
                  <a:cubicBezTo>
                    <a:pt x="1685575" y="2437066"/>
                    <a:pt x="1694034" y="2436422"/>
                    <a:pt x="1925239" y="2437302"/>
                  </a:cubicBezTo>
                  <a:cubicBezTo>
                    <a:pt x="1927450" y="2676792"/>
                    <a:pt x="1929447" y="2724248"/>
                    <a:pt x="1931444" y="2827316"/>
                  </a:cubicBezTo>
                  <a:close/>
                  <a:moveTo>
                    <a:pt x="1891811" y="2417234"/>
                  </a:moveTo>
                  <a:cubicBezTo>
                    <a:pt x="1521355" y="2415216"/>
                    <a:pt x="1584046" y="2445737"/>
                    <a:pt x="1582136" y="2323567"/>
                  </a:cubicBezTo>
                  <a:cubicBezTo>
                    <a:pt x="1579838" y="2177465"/>
                    <a:pt x="1581534" y="2177250"/>
                    <a:pt x="1579237" y="2030847"/>
                  </a:cubicBezTo>
                  <a:cubicBezTo>
                    <a:pt x="1579108" y="2022584"/>
                    <a:pt x="1559163" y="2030139"/>
                    <a:pt x="1919850" y="2025460"/>
                  </a:cubicBezTo>
                  <a:cubicBezTo>
                    <a:pt x="1926763" y="2472138"/>
                    <a:pt x="1937133" y="2417406"/>
                    <a:pt x="1891811" y="2417234"/>
                  </a:cubicBezTo>
                  <a:close/>
                  <a:moveTo>
                    <a:pt x="1578851" y="2007066"/>
                  </a:moveTo>
                  <a:cubicBezTo>
                    <a:pt x="1571530" y="1553842"/>
                    <a:pt x="1548021" y="1615828"/>
                    <a:pt x="1634371" y="1615571"/>
                  </a:cubicBezTo>
                  <a:cubicBezTo>
                    <a:pt x="1743436" y="1615270"/>
                    <a:pt x="1807307" y="1615099"/>
                    <a:pt x="1891618" y="1616558"/>
                  </a:cubicBezTo>
                  <a:cubicBezTo>
                    <a:pt x="1921138" y="1617116"/>
                    <a:pt x="1912465" y="1569639"/>
                    <a:pt x="1919528" y="2005520"/>
                  </a:cubicBezTo>
                  <a:cubicBezTo>
                    <a:pt x="1793824" y="2007194"/>
                    <a:pt x="1860186" y="2006872"/>
                    <a:pt x="1578851" y="2007066"/>
                  </a:cubicBezTo>
                  <a:close/>
                  <a:moveTo>
                    <a:pt x="1572088" y="2826372"/>
                  </a:moveTo>
                  <a:cubicBezTo>
                    <a:pt x="1484321" y="2825921"/>
                    <a:pt x="1373968" y="2826543"/>
                    <a:pt x="1232033" y="2826608"/>
                  </a:cubicBezTo>
                  <a:cubicBezTo>
                    <a:pt x="1229371" y="2705618"/>
                    <a:pt x="1227482" y="2704587"/>
                    <a:pt x="1225485" y="2436250"/>
                  </a:cubicBezTo>
                  <a:cubicBezTo>
                    <a:pt x="1363727" y="2435907"/>
                    <a:pt x="1377038" y="2437774"/>
                    <a:pt x="1566635" y="2437388"/>
                  </a:cubicBezTo>
                  <a:cubicBezTo>
                    <a:pt x="1572904" y="2726394"/>
                    <a:pt x="1571057" y="2712722"/>
                    <a:pt x="1572088" y="2826372"/>
                  </a:cubicBezTo>
                  <a:close/>
                  <a:moveTo>
                    <a:pt x="1505597" y="2417534"/>
                  </a:moveTo>
                  <a:cubicBezTo>
                    <a:pt x="1376716" y="2417534"/>
                    <a:pt x="1377145" y="2416332"/>
                    <a:pt x="1248114" y="2416332"/>
                  </a:cubicBezTo>
                  <a:cubicBezTo>
                    <a:pt x="1218357" y="2416332"/>
                    <a:pt x="1225850" y="2434534"/>
                    <a:pt x="1224111" y="2323588"/>
                  </a:cubicBezTo>
                  <a:cubicBezTo>
                    <a:pt x="1218765" y="1982468"/>
                    <a:pt x="1208867" y="2027885"/>
                    <a:pt x="1248114" y="2027885"/>
                  </a:cubicBezTo>
                  <a:cubicBezTo>
                    <a:pt x="1589414" y="2027885"/>
                    <a:pt x="1561525" y="2023614"/>
                    <a:pt x="1561654" y="2031212"/>
                  </a:cubicBezTo>
                  <a:cubicBezTo>
                    <a:pt x="1568717" y="2481045"/>
                    <a:pt x="1585206" y="2417534"/>
                    <a:pt x="1505597" y="2417534"/>
                  </a:cubicBezTo>
                  <a:close/>
                  <a:moveTo>
                    <a:pt x="1505597" y="2007109"/>
                  </a:moveTo>
                  <a:cubicBezTo>
                    <a:pt x="1372851" y="2007109"/>
                    <a:pt x="1373216" y="2007924"/>
                    <a:pt x="1248114" y="2007924"/>
                  </a:cubicBezTo>
                  <a:cubicBezTo>
                    <a:pt x="1198927" y="2007924"/>
                    <a:pt x="1229006" y="2055359"/>
                    <a:pt x="1213891" y="1614498"/>
                  </a:cubicBezTo>
                  <a:cubicBezTo>
                    <a:pt x="1303290" y="1613982"/>
                    <a:pt x="1376329" y="1615828"/>
                    <a:pt x="1554440" y="1615721"/>
                  </a:cubicBezTo>
                  <a:cubicBezTo>
                    <a:pt x="1562169" y="2070319"/>
                    <a:pt x="1580246" y="2007066"/>
                    <a:pt x="1505597" y="2007109"/>
                  </a:cubicBezTo>
                  <a:close/>
                  <a:moveTo>
                    <a:pt x="1214428" y="2826651"/>
                  </a:moveTo>
                  <a:cubicBezTo>
                    <a:pt x="817694" y="2827659"/>
                    <a:pt x="875490" y="2850561"/>
                    <a:pt x="873836" y="2762797"/>
                  </a:cubicBezTo>
                  <a:cubicBezTo>
                    <a:pt x="871904" y="2659428"/>
                    <a:pt x="870401" y="2566792"/>
                    <a:pt x="869478" y="2470034"/>
                  </a:cubicBezTo>
                  <a:cubicBezTo>
                    <a:pt x="869070" y="2425111"/>
                    <a:pt x="814645" y="2437967"/>
                    <a:pt x="1207901" y="2436315"/>
                  </a:cubicBezTo>
                  <a:cubicBezTo>
                    <a:pt x="1209855" y="2701991"/>
                    <a:pt x="1212002" y="2719204"/>
                    <a:pt x="1214428" y="2826651"/>
                  </a:cubicBezTo>
                  <a:close/>
                  <a:moveTo>
                    <a:pt x="1119318" y="2417320"/>
                  </a:moveTo>
                  <a:cubicBezTo>
                    <a:pt x="1018627" y="2418822"/>
                    <a:pt x="942260" y="2418543"/>
                    <a:pt x="868920" y="2417255"/>
                  </a:cubicBezTo>
                  <a:cubicBezTo>
                    <a:pt x="868898" y="2415581"/>
                    <a:pt x="863789" y="2044455"/>
                    <a:pt x="863467" y="2026104"/>
                  </a:cubicBezTo>
                  <a:cubicBezTo>
                    <a:pt x="1238989" y="2023077"/>
                    <a:pt x="1202620" y="2029667"/>
                    <a:pt x="1202641" y="2031191"/>
                  </a:cubicBezTo>
                  <a:cubicBezTo>
                    <a:pt x="1209812" y="2487698"/>
                    <a:pt x="1234030" y="2415452"/>
                    <a:pt x="1119318" y="2417320"/>
                  </a:cubicBezTo>
                  <a:close/>
                  <a:moveTo>
                    <a:pt x="863145" y="2006143"/>
                  </a:moveTo>
                  <a:cubicBezTo>
                    <a:pt x="855888" y="1596103"/>
                    <a:pt x="849898" y="1618168"/>
                    <a:pt x="861985" y="1618125"/>
                  </a:cubicBezTo>
                  <a:cubicBezTo>
                    <a:pt x="1023479" y="1617696"/>
                    <a:pt x="1037391" y="1618533"/>
                    <a:pt x="1119662" y="1616172"/>
                  </a:cubicBezTo>
                  <a:cubicBezTo>
                    <a:pt x="1217928" y="1613467"/>
                    <a:pt x="1195535" y="1546286"/>
                    <a:pt x="1202298" y="2007817"/>
                  </a:cubicBezTo>
                  <a:cubicBezTo>
                    <a:pt x="1105578" y="2007302"/>
                    <a:pt x="1066160" y="2004490"/>
                    <a:pt x="863145" y="2006143"/>
                  </a:cubicBezTo>
                  <a:close/>
                  <a:moveTo>
                    <a:pt x="604695" y="3257617"/>
                  </a:moveTo>
                  <a:cubicBezTo>
                    <a:pt x="690917" y="3255986"/>
                    <a:pt x="772844" y="3255900"/>
                    <a:pt x="861835" y="3257703"/>
                  </a:cubicBezTo>
                  <a:cubicBezTo>
                    <a:pt x="863918" y="3257746"/>
                    <a:pt x="871196" y="3648210"/>
                    <a:pt x="861878" y="3648382"/>
                  </a:cubicBezTo>
                  <a:cubicBezTo>
                    <a:pt x="848696" y="3648575"/>
                    <a:pt x="530604" y="3653898"/>
                    <a:pt x="530454" y="3640376"/>
                  </a:cubicBezTo>
                  <a:cubicBezTo>
                    <a:pt x="526181" y="3186294"/>
                    <a:pt x="489190" y="3259785"/>
                    <a:pt x="604695" y="3257617"/>
                  </a:cubicBezTo>
                  <a:close/>
                  <a:moveTo>
                    <a:pt x="604459" y="3668515"/>
                  </a:moveTo>
                  <a:cubicBezTo>
                    <a:pt x="689865" y="3669545"/>
                    <a:pt x="777031" y="3669674"/>
                    <a:pt x="862093" y="3668300"/>
                  </a:cubicBezTo>
                  <a:cubicBezTo>
                    <a:pt x="870680" y="3668171"/>
                    <a:pt x="869628" y="3623012"/>
                    <a:pt x="877035" y="4057863"/>
                  </a:cubicBezTo>
                  <a:cubicBezTo>
                    <a:pt x="714490" y="4060675"/>
                    <a:pt x="638660" y="4058765"/>
                    <a:pt x="537002" y="4058421"/>
                  </a:cubicBezTo>
                  <a:cubicBezTo>
                    <a:pt x="529681" y="3599531"/>
                    <a:pt x="506043" y="3667313"/>
                    <a:pt x="604459" y="3668515"/>
                  </a:cubicBezTo>
                  <a:close/>
                  <a:moveTo>
                    <a:pt x="877422" y="4081023"/>
                  </a:moveTo>
                  <a:cubicBezTo>
                    <a:pt x="882188" y="4385676"/>
                    <a:pt x="882596" y="4409157"/>
                    <a:pt x="883305" y="4465692"/>
                  </a:cubicBezTo>
                  <a:cubicBezTo>
                    <a:pt x="617298" y="4464962"/>
                    <a:pt x="648171" y="4465928"/>
                    <a:pt x="543400" y="4466400"/>
                  </a:cubicBezTo>
                  <a:cubicBezTo>
                    <a:pt x="535392" y="3954366"/>
                    <a:pt x="537796" y="4108024"/>
                    <a:pt x="537324" y="4078361"/>
                  </a:cubicBezTo>
                  <a:cubicBezTo>
                    <a:pt x="907436" y="4079692"/>
                    <a:pt x="877336" y="4075957"/>
                    <a:pt x="877422" y="4081023"/>
                  </a:cubicBezTo>
                  <a:close/>
                  <a:moveTo>
                    <a:pt x="604609" y="4485889"/>
                  </a:moveTo>
                  <a:cubicBezTo>
                    <a:pt x="934767" y="4483206"/>
                    <a:pt x="883455" y="4477540"/>
                    <a:pt x="883949" y="4520338"/>
                  </a:cubicBezTo>
                  <a:cubicBezTo>
                    <a:pt x="884979" y="4610807"/>
                    <a:pt x="885215" y="4620530"/>
                    <a:pt x="889166" y="4877319"/>
                  </a:cubicBezTo>
                  <a:cubicBezTo>
                    <a:pt x="660623" y="4878564"/>
                    <a:pt x="651327" y="4877534"/>
                    <a:pt x="550657" y="4877148"/>
                  </a:cubicBezTo>
                  <a:cubicBezTo>
                    <a:pt x="542133" y="4426306"/>
                    <a:pt x="519161" y="4486705"/>
                    <a:pt x="604609" y="4485889"/>
                  </a:cubicBezTo>
                  <a:close/>
                  <a:moveTo>
                    <a:pt x="604459" y="5306440"/>
                  </a:moveTo>
                  <a:cubicBezTo>
                    <a:pt x="686515" y="5307320"/>
                    <a:pt x="779950" y="5307277"/>
                    <a:pt x="862028" y="5306826"/>
                  </a:cubicBezTo>
                  <a:cubicBezTo>
                    <a:pt x="913448" y="5306547"/>
                    <a:pt x="888951" y="5257246"/>
                    <a:pt x="901554" y="5697119"/>
                  </a:cubicBezTo>
                  <a:cubicBezTo>
                    <a:pt x="642739" y="5698407"/>
                    <a:pt x="697551" y="5697720"/>
                    <a:pt x="561112" y="5696819"/>
                  </a:cubicBezTo>
                  <a:cubicBezTo>
                    <a:pt x="549454" y="5241642"/>
                    <a:pt x="539900" y="5305753"/>
                    <a:pt x="604459" y="5306440"/>
                  </a:cubicBezTo>
                  <a:close/>
                  <a:moveTo>
                    <a:pt x="604459" y="5717166"/>
                  </a:moveTo>
                  <a:cubicBezTo>
                    <a:pt x="690573" y="5717982"/>
                    <a:pt x="774626" y="5717939"/>
                    <a:pt x="862028" y="5717338"/>
                  </a:cubicBezTo>
                  <a:cubicBezTo>
                    <a:pt x="914478" y="5716973"/>
                    <a:pt x="902176" y="5653398"/>
                    <a:pt x="909970" y="6108554"/>
                  </a:cubicBezTo>
                  <a:cubicBezTo>
                    <a:pt x="794142" y="6109498"/>
                    <a:pt x="834054" y="6110636"/>
                    <a:pt x="570087" y="6109219"/>
                  </a:cubicBezTo>
                  <a:cubicBezTo>
                    <a:pt x="562400" y="5656875"/>
                    <a:pt x="543078" y="5716587"/>
                    <a:pt x="604459" y="5717166"/>
                  </a:cubicBezTo>
                  <a:close/>
                  <a:moveTo>
                    <a:pt x="604502" y="6129395"/>
                  </a:moveTo>
                  <a:cubicBezTo>
                    <a:pt x="929936" y="6131562"/>
                    <a:pt x="910249" y="6124737"/>
                    <a:pt x="910356" y="6131605"/>
                  </a:cubicBezTo>
                  <a:cubicBezTo>
                    <a:pt x="912632" y="6277214"/>
                    <a:pt x="909454" y="6276098"/>
                    <a:pt x="911773" y="6424754"/>
                  </a:cubicBezTo>
                  <a:cubicBezTo>
                    <a:pt x="913533" y="6537459"/>
                    <a:pt x="926673" y="6518464"/>
                    <a:pt x="861942" y="6518808"/>
                  </a:cubicBezTo>
                  <a:cubicBezTo>
                    <a:pt x="775485" y="6519280"/>
                    <a:pt x="690616" y="6519537"/>
                    <a:pt x="604695" y="6518035"/>
                  </a:cubicBezTo>
                  <a:cubicBezTo>
                    <a:pt x="567274" y="6517391"/>
                    <a:pt x="576012" y="6535077"/>
                    <a:pt x="574273" y="6424325"/>
                  </a:cubicBezTo>
                  <a:cubicBezTo>
                    <a:pt x="568949" y="6083677"/>
                    <a:pt x="556496" y="6129073"/>
                    <a:pt x="604502" y="6129395"/>
                  </a:cubicBezTo>
                  <a:close/>
                  <a:moveTo>
                    <a:pt x="604502" y="6949259"/>
                  </a:moveTo>
                  <a:cubicBezTo>
                    <a:pt x="977555" y="6951255"/>
                    <a:pt x="922443" y="6923266"/>
                    <a:pt x="923796" y="7010731"/>
                  </a:cubicBezTo>
                  <a:cubicBezTo>
                    <a:pt x="926050" y="7155180"/>
                    <a:pt x="924182" y="7157755"/>
                    <a:pt x="926480" y="7303836"/>
                  </a:cubicBezTo>
                  <a:cubicBezTo>
                    <a:pt x="927210" y="7349897"/>
                    <a:pt x="940199" y="7340646"/>
                    <a:pt x="862028" y="7340217"/>
                  </a:cubicBezTo>
                  <a:cubicBezTo>
                    <a:pt x="546191" y="7338521"/>
                    <a:pt x="589688" y="7350155"/>
                    <a:pt x="588958" y="7303385"/>
                  </a:cubicBezTo>
                  <a:cubicBezTo>
                    <a:pt x="582775" y="6907298"/>
                    <a:pt x="564698" y="6949044"/>
                    <a:pt x="604502" y="6949259"/>
                  </a:cubicBezTo>
                  <a:close/>
                  <a:moveTo>
                    <a:pt x="589624" y="7358053"/>
                  </a:moveTo>
                  <a:cubicBezTo>
                    <a:pt x="670886" y="7359835"/>
                    <a:pt x="650640" y="7359770"/>
                    <a:pt x="927446" y="7360436"/>
                  </a:cubicBezTo>
                  <a:cubicBezTo>
                    <a:pt x="929399" y="7461400"/>
                    <a:pt x="933586" y="7568374"/>
                    <a:pt x="933887" y="7747509"/>
                  </a:cubicBezTo>
                  <a:cubicBezTo>
                    <a:pt x="563538" y="7750106"/>
                    <a:pt x="594218" y="7753776"/>
                    <a:pt x="593853" y="7742551"/>
                  </a:cubicBezTo>
                  <a:cubicBezTo>
                    <a:pt x="587326" y="7539935"/>
                    <a:pt x="590525" y="7459232"/>
                    <a:pt x="589624" y="7358053"/>
                  </a:cubicBezTo>
                  <a:close/>
                  <a:moveTo>
                    <a:pt x="938095" y="6863748"/>
                  </a:moveTo>
                  <a:cubicBezTo>
                    <a:pt x="926930" y="6482341"/>
                    <a:pt x="914178" y="6538446"/>
                    <a:pt x="990738" y="6538446"/>
                  </a:cubicBezTo>
                  <a:cubicBezTo>
                    <a:pt x="1317460" y="6538446"/>
                    <a:pt x="1272288" y="6529969"/>
                    <a:pt x="1273169" y="6572767"/>
                  </a:cubicBezTo>
                  <a:cubicBezTo>
                    <a:pt x="1281907" y="6985468"/>
                    <a:pt x="1286286" y="6928911"/>
                    <a:pt x="1248114" y="6928911"/>
                  </a:cubicBezTo>
                  <a:cubicBezTo>
                    <a:pt x="1120564" y="6928911"/>
                    <a:pt x="1119834" y="6926400"/>
                    <a:pt x="990738" y="6926400"/>
                  </a:cubicBezTo>
                  <a:cubicBezTo>
                    <a:pt x="926415" y="6926378"/>
                    <a:pt x="940306" y="6939536"/>
                    <a:pt x="938095" y="6863748"/>
                  </a:cubicBezTo>
                  <a:close/>
                  <a:moveTo>
                    <a:pt x="990759" y="6946318"/>
                  </a:moveTo>
                  <a:cubicBezTo>
                    <a:pt x="1117386" y="6946318"/>
                    <a:pt x="1119769" y="6948830"/>
                    <a:pt x="1248135" y="6948830"/>
                  </a:cubicBezTo>
                  <a:cubicBezTo>
                    <a:pt x="1285986" y="6948830"/>
                    <a:pt x="1277763" y="6936380"/>
                    <a:pt x="1278922" y="7010773"/>
                  </a:cubicBezTo>
                  <a:cubicBezTo>
                    <a:pt x="1284848" y="7389776"/>
                    <a:pt x="1302753" y="7337899"/>
                    <a:pt x="1248135" y="7337899"/>
                  </a:cubicBezTo>
                  <a:cubicBezTo>
                    <a:pt x="899170" y="7337899"/>
                    <a:pt x="944943" y="7358439"/>
                    <a:pt x="944085" y="7303493"/>
                  </a:cubicBezTo>
                  <a:cubicBezTo>
                    <a:pt x="937558" y="6888367"/>
                    <a:pt x="929378" y="6946318"/>
                    <a:pt x="990759" y="6946318"/>
                  </a:cubicBezTo>
                  <a:close/>
                  <a:moveTo>
                    <a:pt x="990759" y="7360500"/>
                  </a:moveTo>
                  <a:cubicBezTo>
                    <a:pt x="1346744" y="7360500"/>
                    <a:pt x="1286415" y="7327962"/>
                    <a:pt x="1287832" y="7450175"/>
                  </a:cubicBezTo>
                  <a:cubicBezTo>
                    <a:pt x="1291954" y="7808980"/>
                    <a:pt x="1309194" y="7749913"/>
                    <a:pt x="1248135" y="7749870"/>
                  </a:cubicBezTo>
                  <a:cubicBezTo>
                    <a:pt x="1230552" y="7749870"/>
                    <a:pt x="951534" y="7748969"/>
                    <a:pt x="951534" y="7742895"/>
                  </a:cubicBezTo>
                  <a:cubicBezTo>
                    <a:pt x="950590" y="7302892"/>
                    <a:pt x="921563" y="7360500"/>
                    <a:pt x="990759" y="7360500"/>
                  </a:cubicBezTo>
                  <a:close/>
                  <a:moveTo>
                    <a:pt x="990759" y="7767234"/>
                  </a:moveTo>
                  <a:cubicBezTo>
                    <a:pt x="1118073" y="7767234"/>
                    <a:pt x="1117451" y="7769788"/>
                    <a:pt x="1248135" y="7769788"/>
                  </a:cubicBezTo>
                  <a:cubicBezTo>
                    <a:pt x="1303397" y="7769831"/>
                    <a:pt x="1290559" y="7704410"/>
                    <a:pt x="1298223" y="8158600"/>
                  </a:cubicBezTo>
                  <a:cubicBezTo>
                    <a:pt x="1170330" y="8158128"/>
                    <a:pt x="1064700" y="8159952"/>
                    <a:pt x="956494" y="8159480"/>
                  </a:cubicBezTo>
                  <a:cubicBezTo>
                    <a:pt x="949559" y="7703702"/>
                    <a:pt x="937837" y="7767234"/>
                    <a:pt x="990759" y="7767234"/>
                  </a:cubicBezTo>
                  <a:close/>
                  <a:moveTo>
                    <a:pt x="990759" y="8179484"/>
                  </a:moveTo>
                  <a:cubicBezTo>
                    <a:pt x="1323987" y="8179484"/>
                    <a:pt x="1298503" y="8175170"/>
                    <a:pt x="1298610" y="8182596"/>
                  </a:cubicBezTo>
                  <a:cubicBezTo>
                    <a:pt x="1305716" y="8636356"/>
                    <a:pt x="1326799" y="8570678"/>
                    <a:pt x="1248135" y="8570678"/>
                  </a:cubicBezTo>
                  <a:cubicBezTo>
                    <a:pt x="1121079" y="8570678"/>
                    <a:pt x="1123033" y="8568982"/>
                    <a:pt x="990759" y="8568982"/>
                  </a:cubicBezTo>
                  <a:cubicBezTo>
                    <a:pt x="957889" y="8568982"/>
                    <a:pt x="966756" y="8587270"/>
                    <a:pt x="965017" y="8475272"/>
                  </a:cubicBezTo>
                  <a:cubicBezTo>
                    <a:pt x="959671" y="8134218"/>
                    <a:pt x="935347" y="8179484"/>
                    <a:pt x="990759" y="8179484"/>
                  </a:cubicBezTo>
                  <a:close/>
                  <a:moveTo>
                    <a:pt x="1305437" y="7449874"/>
                  </a:moveTo>
                  <a:cubicBezTo>
                    <a:pt x="1304128" y="7335323"/>
                    <a:pt x="1235017" y="7355242"/>
                    <a:pt x="1634285" y="7357387"/>
                  </a:cubicBezTo>
                  <a:cubicBezTo>
                    <a:pt x="1643903" y="7357452"/>
                    <a:pt x="1644891" y="7309782"/>
                    <a:pt x="1651718" y="7749655"/>
                  </a:cubicBezTo>
                  <a:cubicBezTo>
                    <a:pt x="1270700" y="7751501"/>
                    <a:pt x="1308786" y="7752403"/>
                    <a:pt x="1308765" y="7742895"/>
                  </a:cubicBezTo>
                  <a:cubicBezTo>
                    <a:pt x="1308529" y="7629696"/>
                    <a:pt x="1307369" y="7619715"/>
                    <a:pt x="1305437" y="7449874"/>
                  </a:cubicBezTo>
                  <a:close/>
                  <a:moveTo>
                    <a:pt x="1652019" y="7769617"/>
                  </a:moveTo>
                  <a:cubicBezTo>
                    <a:pt x="1658867" y="8211014"/>
                    <a:pt x="1667133" y="8159566"/>
                    <a:pt x="1634285" y="8159673"/>
                  </a:cubicBezTo>
                  <a:cubicBezTo>
                    <a:pt x="1544435" y="8160038"/>
                    <a:pt x="1466522" y="8160167"/>
                    <a:pt x="1376909" y="8159201"/>
                  </a:cubicBezTo>
                  <a:cubicBezTo>
                    <a:pt x="1304128" y="8158407"/>
                    <a:pt x="1310719" y="8225287"/>
                    <a:pt x="1308829" y="7769831"/>
                  </a:cubicBezTo>
                  <a:cubicBezTo>
                    <a:pt x="1528333" y="7770024"/>
                    <a:pt x="1546410" y="7770175"/>
                    <a:pt x="1652019" y="7769617"/>
                  </a:cubicBezTo>
                  <a:close/>
                  <a:moveTo>
                    <a:pt x="1376759" y="8179184"/>
                  </a:moveTo>
                  <a:cubicBezTo>
                    <a:pt x="1679113" y="8182446"/>
                    <a:pt x="1657901" y="8175878"/>
                    <a:pt x="1658009" y="8182553"/>
                  </a:cubicBezTo>
                  <a:cubicBezTo>
                    <a:pt x="1665029" y="8631377"/>
                    <a:pt x="1673939" y="8570485"/>
                    <a:pt x="1634435" y="8569884"/>
                  </a:cubicBezTo>
                  <a:cubicBezTo>
                    <a:pt x="1259664" y="8564346"/>
                    <a:pt x="1324159" y="8603410"/>
                    <a:pt x="1322162" y="8475272"/>
                  </a:cubicBezTo>
                  <a:cubicBezTo>
                    <a:pt x="1316601" y="8119257"/>
                    <a:pt x="1292362" y="8178282"/>
                    <a:pt x="1376759" y="8179184"/>
                  </a:cubicBezTo>
                  <a:close/>
                  <a:moveTo>
                    <a:pt x="1660070" y="7357538"/>
                  </a:moveTo>
                  <a:cubicBezTo>
                    <a:pt x="1709170" y="7357796"/>
                    <a:pt x="1997655" y="7358032"/>
                    <a:pt x="2000447" y="7358032"/>
                  </a:cubicBezTo>
                  <a:cubicBezTo>
                    <a:pt x="2000468" y="7359706"/>
                    <a:pt x="2006200" y="7697799"/>
                    <a:pt x="2007123" y="7747723"/>
                  </a:cubicBezTo>
                  <a:cubicBezTo>
                    <a:pt x="1892627" y="7747852"/>
                    <a:pt x="2005900" y="7748346"/>
                    <a:pt x="1669301" y="7749591"/>
                  </a:cubicBezTo>
                  <a:cubicBezTo>
                    <a:pt x="1663462" y="7373593"/>
                    <a:pt x="1663634" y="7512033"/>
                    <a:pt x="1660070" y="7357538"/>
                  </a:cubicBezTo>
                  <a:close/>
                  <a:moveTo>
                    <a:pt x="2007510" y="7767642"/>
                  </a:moveTo>
                  <a:cubicBezTo>
                    <a:pt x="2014917" y="8159201"/>
                    <a:pt x="2013672" y="8042890"/>
                    <a:pt x="2015668" y="8158771"/>
                  </a:cubicBezTo>
                  <a:cubicBezTo>
                    <a:pt x="2001241" y="8158771"/>
                    <a:pt x="2076921" y="8158557"/>
                    <a:pt x="1675249" y="8159544"/>
                  </a:cubicBezTo>
                  <a:cubicBezTo>
                    <a:pt x="1673531" y="8047419"/>
                    <a:pt x="1674562" y="8088349"/>
                    <a:pt x="1669624" y="7769531"/>
                  </a:cubicBezTo>
                  <a:cubicBezTo>
                    <a:pt x="2033102" y="7767985"/>
                    <a:pt x="1901537" y="7767749"/>
                    <a:pt x="2007510" y="7767642"/>
                  </a:cubicBezTo>
                  <a:close/>
                  <a:moveTo>
                    <a:pt x="2012040" y="6949366"/>
                  </a:moveTo>
                  <a:cubicBezTo>
                    <a:pt x="2165718" y="6949516"/>
                    <a:pt x="2165117" y="6946061"/>
                    <a:pt x="2352610" y="6947349"/>
                  </a:cubicBezTo>
                  <a:cubicBezTo>
                    <a:pt x="2355015" y="7157155"/>
                    <a:pt x="2357677" y="7127020"/>
                    <a:pt x="2360833" y="7336868"/>
                  </a:cubicBezTo>
                  <a:cubicBezTo>
                    <a:pt x="2131217" y="7336375"/>
                    <a:pt x="2177999" y="7338092"/>
                    <a:pt x="2017729" y="7338092"/>
                  </a:cubicBezTo>
                  <a:cubicBezTo>
                    <a:pt x="2015260" y="7187997"/>
                    <a:pt x="2014552" y="7085810"/>
                    <a:pt x="2012040" y="6949366"/>
                  </a:cubicBezTo>
                  <a:close/>
                  <a:moveTo>
                    <a:pt x="2020542" y="7358032"/>
                  </a:moveTo>
                  <a:cubicBezTo>
                    <a:pt x="2426508" y="7358032"/>
                    <a:pt x="2360747" y="7325192"/>
                    <a:pt x="2362422" y="7450088"/>
                  </a:cubicBezTo>
                  <a:cubicBezTo>
                    <a:pt x="2364118" y="7586125"/>
                    <a:pt x="2365341" y="7624845"/>
                    <a:pt x="2366200" y="7742937"/>
                  </a:cubicBezTo>
                  <a:cubicBezTo>
                    <a:pt x="2366265" y="7752317"/>
                    <a:pt x="2393681" y="7747767"/>
                    <a:pt x="2024750" y="7747702"/>
                  </a:cubicBezTo>
                  <a:cubicBezTo>
                    <a:pt x="2024686" y="7744182"/>
                    <a:pt x="2016999" y="7358032"/>
                    <a:pt x="2020542" y="7358032"/>
                  </a:cubicBezTo>
                  <a:close/>
                  <a:moveTo>
                    <a:pt x="2366394" y="7768264"/>
                  </a:moveTo>
                  <a:cubicBezTo>
                    <a:pt x="2366415" y="7770153"/>
                    <a:pt x="2370902" y="8155209"/>
                    <a:pt x="2370924" y="8157398"/>
                  </a:cubicBezTo>
                  <a:cubicBezTo>
                    <a:pt x="2232059" y="8155445"/>
                    <a:pt x="2137873" y="8158643"/>
                    <a:pt x="2033230" y="8158771"/>
                  </a:cubicBezTo>
                  <a:cubicBezTo>
                    <a:pt x="2030998" y="8028252"/>
                    <a:pt x="2032350" y="8157784"/>
                    <a:pt x="2025115" y="7767642"/>
                  </a:cubicBezTo>
                  <a:cubicBezTo>
                    <a:pt x="2145559" y="7767663"/>
                    <a:pt x="2231157" y="7769230"/>
                    <a:pt x="2366394" y="7768264"/>
                  </a:cubicBezTo>
                  <a:close/>
                  <a:moveTo>
                    <a:pt x="2371246" y="8177359"/>
                  </a:moveTo>
                  <a:cubicBezTo>
                    <a:pt x="2373801" y="8343959"/>
                    <a:pt x="2372147" y="8303500"/>
                    <a:pt x="2376463" y="8568317"/>
                  </a:cubicBezTo>
                  <a:cubicBezTo>
                    <a:pt x="2295652" y="8569412"/>
                    <a:pt x="2199383" y="8568682"/>
                    <a:pt x="2037782" y="8568639"/>
                  </a:cubicBezTo>
                  <a:cubicBezTo>
                    <a:pt x="2037760" y="8566192"/>
                    <a:pt x="2033660" y="8184249"/>
                    <a:pt x="2033638" y="8182210"/>
                  </a:cubicBezTo>
                  <a:cubicBezTo>
                    <a:pt x="2033531" y="8175062"/>
                    <a:pt x="2363989" y="8177252"/>
                    <a:pt x="2371246" y="8177359"/>
                  </a:cubicBezTo>
                  <a:close/>
                  <a:moveTo>
                    <a:pt x="2370194" y="6947499"/>
                  </a:moveTo>
                  <a:cubicBezTo>
                    <a:pt x="2568099" y="6949259"/>
                    <a:pt x="2415065" y="6947692"/>
                    <a:pt x="2711601" y="6949559"/>
                  </a:cubicBezTo>
                  <a:cubicBezTo>
                    <a:pt x="2714414" y="7166792"/>
                    <a:pt x="2713834" y="7210963"/>
                    <a:pt x="2716002" y="7337684"/>
                  </a:cubicBezTo>
                  <a:cubicBezTo>
                    <a:pt x="2438638" y="7336997"/>
                    <a:pt x="2598564" y="7337577"/>
                    <a:pt x="2378395" y="7336933"/>
                  </a:cubicBezTo>
                  <a:cubicBezTo>
                    <a:pt x="2375218" y="7129080"/>
                    <a:pt x="2372426" y="7144470"/>
                    <a:pt x="2370194" y="6947499"/>
                  </a:cubicBezTo>
                  <a:close/>
                  <a:moveTo>
                    <a:pt x="2406735" y="7357002"/>
                  </a:moveTo>
                  <a:cubicBezTo>
                    <a:pt x="2779981" y="7358504"/>
                    <a:pt x="2715508" y="7331267"/>
                    <a:pt x="2718364" y="7451140"/>
                  </a:cubicBezTo>
                  <a:cubicBezTo>
                    <a:pt x="2720790" y="7551268"/>
                    <a:pt x="2721906" y="7629266"/>
                    <a:pt x="2723452" y="7743087"/>
                  </a:cubicBezTo>
                  <a:cubicBezTo>
                    <a:pt x="2723538" y="7750643"/>
                    <a:pt x="2383870" y="7750364"/>
                    <a:pt x="2383827" y="7742830"/>
                  </a:cubicBezTo>
                  <a:cubicBezTo>
                    <a:pt x="2380585" y="7301346"/>
                    <a:pt x="2364569" y="7356808"/>
                    <a:pt x="2406735" y="7357002"/>
                  </a:cubicBezTo>
                  <a:close/>
                  <a:moveTo>
                    <a:pt x="2406842" y="7767899"/>
                  </a:moveTo>
                  <a:cubicBezTo>
                    <a:pt x="2497014" y="7767041"/>
                    <a:pt x="2574025" y="7767169"/>
                    <a:pt x="2664218" y="7767427"/>
                  </a:cubicBezTo>
                  <a:cubicBezTo>
                    <a:pt x="2741272" y="7767642"/>
                    <a:pt x="2723409" y="7697971"/>
                    <a:pt x="2731203" y="8157270"/>
                  </a:cubicBezTo>
                  <a:cubicBezTo>
                    <a:pt x="2637102" y="8157956"/>
                    <a:pt x="2584352" y="8161111"/>
                    <a:pt x="2388529" y="8157677"/>
                  </a:cubicBezTo>
                  <a:cubicBezTo>
                    <a:pt x="2381980" y="7709712"/>
                    <a:pt x="2376076" y="7768221"/>
                    <a:pt x="2406842" y="7767899"/>
                  </a:cubicBezTo>
                  <a:close/>
                  <a:moveTo>
                    <a:pt x="2406627" y="8177960"/>
                  </a:moveTo>
                  <a:cubicBezTo>
                    <a:pt x="2723710" y="8183927"/>
                    <a:pt x="2731417" y="8169117"/>
                    <a:pt x="2731632" y="8182553"/>
                  </a:cubicBezTo>
                  <a:cubicBezTo>
                    <a:pt x="2733865" y="8324814"/>
                    <a:pt x="2730752" y="8331961"/>
                    <a:pt x="2733006" y="8475702"/>
                  </a:cubicBezTo>
                  <a:cubicBezTo>
                    <a:pt x="2734767" y="8588815"/>
                    <a:pt x="2752543" y="8571837"/>
                    <a:pt x="2664540" y="8568918"/>
                  </a:cubicBezTo>
                  <a:cubicBezTo>
                    <a:pt x="2339127" y="8558250"/>
                    <a:pt x="2394712" y="8608239"/>
                    <a:pt x="2392543" y="8475337"/>
                  </a:cubicBezTo>
                  <a:cubicBezTo>
                    <a:pt x="2387155" y="8132972"/>
                    <a:pt x="2380070" y="8177466"/>
                    <a:pt x="2406627" y="8177960"/>
                  </a:cubicBezTo>
                  <a:close/>
                  <a:moveTo>
                    <a:pt x="2733972" y="7357646"/>
                  </a:moveTo>
                  <a:cubicBezTo>
                    <a:pt x="3013268" y="7357989"/>
                    <a:pt x="2794044" y="7358010"/>
                    <a:pt x="3076603" y="7358611"/>
                  </a:cubicBezTo>
                  <a:cubicBezTo>
                    <a:pt x="3083624" y="7810698"/>
                    <a:pt x="3093457" y="7750235"/>
                    <a:pt x="3050540" y="7750235"/>
                  </a:cubicBezTo>
                  <a:cubicBezTo>
                    <a:pt x="3048865" y="7750235"/>
                    <a:pt x="2741143" y="7749011"/>
                    <a:pt x="2741057" y="7742701"/>
                  </a:cubicBezTo>
                  <a:cubicBezTo>
                    <a:pt x="2737386" y="7471745"/>
                    <a:pt x="2736205" y="7478550"/>
                    <a:pt x="2733972" y="7357646"/>
                  </a:cubicBezTo>
                  <a:close/>
                  <a:moveTo>
                    <a:pt x="3050540" y="7770196"/>
                  </a:moveTo>
                  <a:cubicBezTo>
                    <a:pt x="3091439" y="7770196"/>
                    <a:pt x="3080554" y="7707737"/>
                    <a:pt x="3088519" y="8157119"/>
                  </a:cubicBezTo>
                  <a:cubicBezTo>
                    <a:pt x="3063657" y="8156969"/>
                    <a:pt x="3044249" y="8157011"/>
                    <a:pt x="2793035" y="8157055"/>
                  </a:cubicBezTo>
                  <a:cubicBezTo>
                    <a:pt x="2737579" y="8157055"/>
                    <a:pt x="2747627" y="8221553"/>
                    <a:pt x="2741401" y="7767534"/>
                  </a:cubicBezTo>
                  <a:cubicBezTo>
                    <a:pt x="2925888" y="7767642"/>
                    <a:pt x="2930203" y="7770196"/>
                    <a:pt x="3050540" y="7770196"/>
                  </a:cubicBezTo>
                  <a:close/>
                  <a:moveTo>
                    <a:pt x="3093328" y="7303450"/>
                  </a:moveTo>
                  <a:cubicBezTo>
                    <a:pt x="3086801" y="6884332"/>
                    <a:pt x="3054941" y="6945137"/>
                    <a:pt x="3179141" y="6948314"/>
                  </a:cubicBezTo>
                  <a:cubicBezTo>
                    <a:pt x="3264118" y="6950482"/>
                    <a:pt x="3351047" y="6950311"/>
                    <a:pt x="3426105" y="6949023"/>
                  </a:cubicBezTo>
                  <a:cubicBezTo>
                    <a:pt x="3430549" y="7316435"/>
                    <a:pt x="3429218" y="7245005"/>
                    <a:pt x="3430936" y="7338993"/>
                  </a:cubicBezTo>
                  <a:cubicBezTo>
                    <a:pt x="3038710" y="7348974"/>
                    <a:pt x="3093908" y="7339981"/>
                    <a:pt x="3093328" y="7303450"/>
                  </a:cubicBezTo>
                  <a:close/>
                  <a:moveTo>
                    <a:pt x="3431300" y="7358955"/>
                  </a:moveTo>
                  <a:cubicBezTo>
                    <a:pt x="3433920" y="7489260"/>
                    <a:pt x="3436303" y="7479622"/>
                    <a:pt x="3438729" y="7748861"/>
                  </a:cubicBezTo>
                  <a:cubicBezTo>
                    <a:pt x="3391968" y="7749290"/>
                    <a:pt x="3100284" y="7750213"/>
                    <a:pt x="3098760" y="7750213"/>
                  </a:cubicBezTo>
                  <a:cubicBezTo>
                    <a:pt x="3098975" y="7642831"/>
                    <a:pt x="3098932" y="7664424"/>
                    <a:pt x="3094165" y="7358676"/>
                  </a:cubicBezTo>
                  <a:cubicBezTo>
                    <a:pt x="3188975" y="7359083"/>
                    <a:pt x="3296150" y="7362368"/>
                    <a:pt x="3431300" y="7358955"/>
                  </a:cubicBezTo>
                  <a:close/>
                  <a:moveTo>
                    <a:pt x="3437011" y="7768800"/>
                  </a:moveTo>
                  <a:cubicBezTo>
                    <a:pt x="3439180" y="7768800"/>
                    <a:pt x="3445341" y="8157011"/>
                    <a:pt x="3445363" y="8158707"/>
                  </a:cubicBezTo>
                  <a:cubicBezTo>
                    <a:pt x="3245375" y="8162120"/>
                    <a:pt x="3198271" y="8158042"/>
                    <a:pt x="3106081" y="8157226"/>
                  </a:cubicBezTo>
                  <a:cubicBezTo>
                    <a:pt x="3104063" y="8041774"/>
                    <a:pt x="3098545" y="7930013"/>
                    <a:pt x="3098717" y="7770131"/>
                  </a:cubicBezTo>
                  <a:cubicBezTo>
                    <a:pt x="3100241" y="7770153"/>
                    <a:pt x="3405301" y="7769101"/>
                    <a:pt x="3437011" y="7768800"/>
                  </a:cubicBezTo>
                  <a:close/>
                  <a:moveTo>
                    <a:pt x="3445771" y="8182596"/>
                  </a:moveTo>
                  <a:cubicBezTo>
                    <a:pt x="3452620" y="8619400"/>
                    <a:pt x="3456205" y="8569669"/>
                    <a:pt x="3437011" y="8569454"/>
                  </a:cubicBezTo>
                  <a:cubicBezTo>
                    <a:pt x="3046074" y="8565269"/>
                    <a:pt x="3111255" y="8600856"/>
                    <a:pt x="3109301" y="8475316"/>
                  </a:cubicBezTo>
                  <a:cubicBezTo>
                    <a:pt x="3107026" y="8329707"/>
                    <a:pt x="3108872" y="8332584"/>
                    <a:pt x="3106510" y="8182210"/>
                  </a:cubicBezTo>
                  <a:cubicBezTo>
                    <a:pt x="3106403" y="8174418"/>
                    <a:pt x="3445749" y="8180922"/>
                    <a:pt x="3445771" y="8182596"/>
                  </a:cubicBezTo>
                  <a:close/>
                  <a:moveTo>
                    <a:pt x="3448884" y="7358504"/>
                  </a:moveTo>
                  <a:cubicBezTo>
                    <a:pt x="3514280" y="7356873"/>
                    <a:pt x="3525766" y="7357152"/>
                    <a:pt x="3790034" y="7357108"/>
                  </a:cubicBezTo>
                  <a:cubicBezTo>
                    <a:pt x="3793082" y="7535621"/>
                    <a:pt x="3791064" y="7376104"/>
                    <a:pt x="3796668" y="7749784"/>
                  </a:cubicBezTo>
                  <a:cubicBezTo>
                    <a:pt x="3417045" y="7749033"/>
                    <a:pt x="3456377" y="7750320"/>
                    <a:pt x="3456312" y="7742787"/>
                  </a:cubicBezTo>
                  <a:cubicBezTo>
                    <a:pt x="3454380" y="7511088"/>
                    <a:pt x="3451095" y="7466122"/>
                    <a:pt x="3448884" y="7358504"/>
                  </a:cubicBezTo>
                  <a:close/>
                  <a:moveTo>
                    <a:pt x="3796968" y="7769724"/>
                  </a:moveTo>
                  <a:cubicBezTo>
                    <a:pt x="3802486" y="8137523"/>
                    <a:pt x="3799845" y="7944737"/>
                    <a:pt x="3803259" y="8159523"/>
                  </a:cubicBezTo>
                  <a:cubicBezTo>
                    <a:pt x="3688354" y="8159330"/>
                    <a:pt x="3606792" y="8156239"/>
                    <a:pt x="3462968" y="8158407"/>
                  </a:cubicBezTo>
                  <a:cubicBezTo>
                    <a:pt x="3461100" y="8044178"/>
                    <a:pt x="3457794" y="7913057"/>
                    <a:pt x="3456548" y="7768608"/>
                  </a:cubicBezTo>
                  <a:cubicBezTo>
                    <a:pt x="3631482" y="7767084"/>
                    <a:pt x="3687860" y="7769531"/>
                    <a:pt x="3796968" y="7769724"/>
                  </a:cubicBezTo>
                  <a:close/>
                  <a:moveTo>
                    <a:pt x="3803581" y="8179463"/>
                  </a:moveTo>
                  <a:cubicBezTo>
                    <a:pt x="3806093" y="8360958"/>
                    <a:pt x="3803194" y="8278946"/>
                    <a:pt x="3807703" y="8568210"/>
                  </a:cubicBezTo>
                  <a:cubicBezTo>
                    <a:pt x="3678843" y="8568382"/>
                    <a:pt x="3645823" y="8571300"/>
                    <a:pt x="3469022" y="8569777"/>
                  </a:cubicBezTo>
                  <a:cubicBezTo>
                    <a:pt x="3466038" y="8454925"/>
                    <a:pt x="3465587" y="8326402"/>
                    <a:pt x="3463333" y="8182252"/>
                  </a:cubicBezTo>
                  <a:cubicBezTo>
                    <a:pt x="3463226" y="8173989"/>
                    <a:pt x="3448777" y="8178926"/>
                    <a:pt x="3803581" y="8179463"/>
                  </a:cubicBezTo>
                  <a:close/>
                  <a:moveTo>
                    <a:pt x="3807617" y="7357130"/>
                  </a:moveTo>
                  <a:cubicBezTo>
                    <a:pt x="3917369" y="7357108"/>
                    <a:pt x="3926107" y="7358847"/>
                    <a:pt x="4147006" y="7359406"/>
                  </a:cubicBezTo>
                  <a:cubicBezTo>
                    <a:pt x="4147028" y="7361122"/>
                    <a:pt x="4153812" y="7733836"/>
                    <a:pt x="4154134" y="7749527"/>
                  </a:cubicBezTo>
                  <a:cubicBezTo>
                    <a:pt x="3986952" y="7749483"/>
                    <a:pt x="3873893" y="7749870"/>
                    <a:pt x="3814230" y="7749806"/>
                  </a:cubicBezTo>
                  <a:cubicBezTo>
                    <a:pt x="3808884" y="7392502"/>
                    <a:pt x="3810215" y="7510337"/>
                    <a:pt x="3807617" y="7357130"/>
                  </a:cubicBezTo>
                  <a:close/>
                  <a:moveTo>
                    <a:pt x="3823268" y="7769745"/>
                  </a:moveTo>
                  <a:cubicBezTo>
                    <a:pt x="4223953" y="7769745"/>
                    <a:pt x="4154328" y="7740168"/>
                    <a:pt x="4156668" y="7889533"/>
                  </a:cubicBezTo>
                  <a:cubicBezTo>
                    <a:pt x="4158965" y="8036644"/>
                    <a:pt x="4159416" y="8026492"/>
                    <a:pt x="4161584" y="8160682"/>
                  </a:cubicBezTo>
                  <a:cubicBezTo>
                    <a:pt x="3997579" y="8161648"/>
                    <a:pt x="3964602" y="8159544"/>
                    <a:pt x="3820842" y="8159544"/>
                  </a:cubicBezTo>
                  <a:cubicBezTo>
                    <a:pt x="3813994" y="7723813"/>
                    <a:pt x="3810193" y="7769745"/>
                    <a:pt x="3823268" y="7769745"/>
                  </a:cubicBezTo>
                  <a:close/>
                  <a:moveTo>
                    <a:pt x="3823268" y="8179484"/>
                  </a:moveTo>
                  <a:cubicBezTo>
                    <a:pt x="3824793" y="8179484"/>
                    <a:pt x="4161906" y="8180300"/>
                    <a:pt x="4161949" y="8182596"/>
                  </a:cubicBezTo>
                  <a:cubicBezTo>
                    <a:pt x="4161992" y="8185172"/>
                    <a:pt x="4166651" y="8568188"/>
                    <a:pt x="4166672" y="8570764"/>
                  </a:cubicBezTo>
                  <a:cubicBezTo>
                    <a:pt x="3930444" y="8571987"/>
                    <a:pt x="3988003" y="8568231"/>
                    <a:pt x="3825287" y="8568210"/>
                  </a:cubicBezTo>
                  <a:cubicBezTo>
                    <a:pt x="3818524" y="8136235"/>
                    <a:pt x="3821744" y="8179484"/>
                    <a:pt x="3823268" y="8179484"/>
                  </a:cubicBezTo>
                  <a:close/>
                  <a:moveTo>
                    <a:pt x="4209461" y="7359641"/>
                  </a:moveTo>
                  <a:cubicBezTo>
                    <a:pt x="4336560" y="7360157"/>
                    <a:pt x="4340725" y="7359663"/>
                    <a:pt x="4466858" y="7360157"/>
                  </a:cubicBezTo>
                  <a:cubicBezTo>
                    <a:pt x="4518729" y="7360371"/>
                    <a:pt x="4505439" y="7298878"/>
                    <a:pt x="4510742" y="7748883"/>
                  </a:cubicBezTo>
                  <a:cubicBezTo>
                    <a:pt x="4136744" y="7750600"/>
                    <a:pt x="4171782" y="7752596"/>
                    <a:pt x="4171589" y="7742680"/>
                  </a:cubicBezTo>
                  <a:cubicBezTo>
                    <a:pt x="4162786" y="7298663"/>
                    <a:pt x="4149046" y="7359384"/>
                    <a:pt x="4209461" y="7359641"/>
                  </a:cubicBezTo>
                  <a:close/>
                  <a:moveTo>
                    <a:pt x="4511000" y="7768800"/>
                  </a:moveTo>
                  <a:cubicBezTo>
                    <a:pt x="4512181" y="7867855"/>
                    <a:pt x="4513426" y="7950962"/>
                    <a:pt x="4516002" y="8036215"/>
                  </a:cubicBezTo>
                  <a:cubicBezTo>
                    <a:pt x="4520790" y="8193821"/>
                    <a:pt x="4581205" y="8157312"/>
                    <a:pt x="4209418" y="8160338"/>
                  </a:cubicBezTo>
                  <a:cubicBezTo>
                    <a:pt x="4165878" y="8160682"/>
                    <a:pt x="4181164" y="8220329"/>
                    <a:pt x="4172147" y="7769466"/>
                  </a:cubicBezTo>
                  <a:cubicBezTo>
                    <a:pt x="4484786" y="7769509"/>
                    <a:pt x="4362882" y="7769509"/>
                    <a:pt x="4511000" y="7768800"/>
                  </a:cubicBezTo>
                  <a:close/>
                  <a:moveTo>
                    <a:pt x="4209590" y="8180300"/>
                  </a:moveTo>
                  <a:cubicBezTo>
                    <a:pt x="4211114" y="8180278"/>
                    <a:pt x="4519287" y="8177252"/>
                    <a:pt x="4519373" y="8182596"/>
                  </a:cubicBezTo>
                  <a:cubicBezTo>
                    <a:pt x="4526393" y="8632493"/>
                    <a:pt x="4550353" y="8568811"/>
                    <a:pt x="4466837" y="8569498"/>
                  </a:cubicBezTo>
                  <a:cubicBezTo>
                    <a:pt x="4338385" y="8570549"/>
                    <a:pt x="4330571" y="8569519"/>
                    <a:pt x="4209461" y="8570485"/>
                  </a:cubicBezTo>
                  <a:cubicBezTo>
                    <a:pt x="4176312" y="8570700"/>
                    <a:pt x="4184750" y="8588257"/>
                    <a:pt x="4182989" y="8475316"/>
                  </a:cubicBezTo>
                  <a:cubicBezTo>
                    <a:pt x="4177815" y="8135462"/>
                    <a:pt x="4167531" y="8180643"/>
                    <a:pt x="4209590" y="8180300"/>
                  </a:cubicBezTo>
                  <a:close/>
                  <a:moveTo>
                    <a:pt x="4522572" y="7360307"/>
                  </a:moveTo>
                  <a:cubicBezTo>
                    <a:pt x="4736193" y="7360693"/>
                    <a:pt x="4705492" y="7359362"/>
                    <a:pt x="4853288" y="7359362"/>
                  </a:cubicBezTo>
                  <a:cubicBezTo>
                    <a:pt x="4870806" y="7359362"/>
                    <a:pt x="4862755" y="7313066"/>
                    <a:pt x="4869733" y="7750814"/>
                  </a:cubicBezTo>
                  <a:cubicBezTo>
                    <a:pt x="4737030" y="7751179"/>
                    <a:pt x="4715797" y="7748131"/>
                    <a:pt x="4528369" y="7748775"/>
                  </a:cubicBezTo>
                  <a:cubicBezTo>
                    <a:pt x="4526909" y="7635534"/>
                    <a:pt x="4528519" y="7737808"/>
                    <a:pt x="4522572" y="7360307"/>
                  </a:cubicBezTo>
                  <a:close/>
                  <a:moveTo>
                    <a:pt x="4595675" y="7768629"/>
                  </a:moveTo>
                  <a:cubicBezTo>
                    <a:pt x="4723054" y="7768629"/>
                    <a:pt x="4724385" y="7770797"/>
                    <a:pt x="4853266" y="7770797"/>
                  </a:cubicBezTo>
                  <a:cubicBezTo>
                    <a:pt x="4878407" y="7770797"/>
                    <a:pt x="4869669" y="7722482"/>
                    <a:pt x="4876796" y="8160231"/>
                  </a:cubicBezTo>
                  <a:cubicBezTo>
                    <a:pt x="4748667" y="8160575"/>
                    <a:pt x="4700618" y="8158299"/>
                    <a:pt x="4536570" y="8158879"/>
                  </a:cubicBezTo>
                  <a:cubicBezTo>
                    <a:pt x="4528755" y="7706041"/>
                    <a:pt x="4501403" y="7768629"/>
                    <a:pt x="4595675" y="7768629"/>
                  </a:cubicBezTo>
                  <a:close/>
                  <a:moveTo>
                    <a:pt x="4874199" y="7010472"/>
                  </a:moveTo>
                  <a:cubicBezTo>
                    <a:pt x="4872867" y="6924919"/>
                    <a:pt x="4814943" y="6950160"/>
                    <a:pt x="5216680" y="6948701"/>
                  </a:cubicBezTo>
                  <a:cubicBezTo>
                    <a:pt x="5220286" y="7162928"/>
                    <a:pt x="5218053" y="7166706"/>
                    <a:pt x="5221102" y="7338800"/>
                  </a:cubicBezTo>
                  <a:cubicBezTo>
                    <a:pt x="5149781" y="7339637"/>
                    <a:pt x="5120410" y="7339401"/>
                    <a:pt x="4882035" y="7339444"/>
                  </a:cubicBezTo>
                  <a:cubicBezTo>
                    <a:pt x="4879523" y="7159644"/>
                    <a:pt x="4876496" y="7156854"/>
                    <a:pt x="4874199" y="7010472"/>
                  </a:cubicBezTo>
                  <a:close/>
                  <a:moveTo>
                    <a:pt x="5221467" y="7358740"/>
                  </a:moveTo>
                  <a:cubicBezTo>
                    <a:pt x="5223507" y="7466058"/>
                    <a:pt x="5226706" y="7525662"/>
                    <a:pt x="5228509" y="7742980"/>
                  </a:cubicBezTo>
                  <a:cubicBezTo>
                    <a:pt x="5228552" y="7748861"/>
                    <a:pt x="5268056" y="7748475"/>
                    <a:pt x="4887295" y="7750750"/>
                  </a:cubicBezTo>
                  <a:cubicBezTo>
                    <a:pt x="4881412" y="7381620"/>
                    <a:pt x="4884289" y="7514028"/>
                    <a:pt x="4882314" y="7359362"/>
                  </a:cubicBezTo>
                  <a:cubicBezTo>
                    <a:pt x="5120711" y="7359320"/>
                    <a:pt x="5159012" y="7359513"/>
                    <a:pt x="5221467" y="7358740"/>
                  </a:cubicBezTo>
                  <a:close/>
                  <a:moveTo>
                    <a:pt x="5228746" y="7768522"/>
                  </a:moveTo>
                  <a:cubicBezTo>
                    <a:pt x="5228767" y="7770217"/>
                    <a:pt x="5233061" y="8157183"/>
                    <a:pt x="5233082" y="8158729"/>
                  </a:cubicBezTo>
                  <a:cubicBezTo>
                    <a:pt x="5053919" y="8156347"/>
                    <a:pt x="4980494" y="8159716"/>
                    <a:pt x="4894380" y="8160145"/>
                  </a:cubicBezTo>
                  <a:cubicBezTo>
                    <a:pt x="4892619" y="8051240"/>
                    <a:pt x="4892469" y="8075493"/>
                    <a:pt x="4887617" y="7770689"/>
                  </a:cubicBezTo>
                  <a:cubicBezTo>
                    <a:pt x="4986355" y="7770110"/>
                    <a:pt x="5060425" y="7764937"/>
                    <a:pt x="5228746" y="7768522"/>
                  </a:cubicBezTo>
                  <a:close/>
                  <a:moveTo>
                    <a:pt x="5232782" y="6863834"/>
                  </a:moveTo>
                  <a:cubicBezTo>
                    <a:pt x="5225975" y="6500864"/>
                    <a:pt x="5222798" y="6539842"/>
                    <a:pt x="5239738" y="6539713"/>
                  </a:cubicBezTo>
                  <a:cubicBezTo>
                    <a:pt x="5619747" y="6536622"/>
                    <a:pt x="5567383" y="6531085"/>
                    <a:pt x="5567555" y="6571114"/>
                  </a:cubicBezTo>
                  <a:cubicBezTo>
                    <a:pt x="5569337" y="6991542"/>
                    <a:pt x="5595744" y="6927280"/>
                    <a:pt x="5497242" y="6927945"/>
                  </a:cubicBezTo>
                  <a:cubicBezTo>
                    <a:pt x="5374029" y="6928782"/>
                    <a:pt x="5377830" y="6928138"/>
                    <a:pt x="5239609" y="6928675"/>
                  </a:cubicBezTo>
                  <a:cubicBezTo>
                    <a:pt x="5231944" y="6928718"/>
                    <a:pt x="5234199" y="6938441"/>
                    <a:pt x="5232782" y="6863834"/>
                  </a:cubicBezTo>
                  <a:close/>
                  <a:moveTo>
                    <a:pt x="5239716" y="6948615"/>
                  </a:moveTo>
                  <a:cubicBezTo>
                    <a:pt x="5633273" y="6947005"/>
                    <a:pt x="5571269" y="6929619"/>
                    <a:pt x="5572557" y="7010773"/>
                  </a:cubicBezTo>
                  <a:cubicBezTo>
                    <a:pt x="5578719" y="7405574"/>
                    <a:pt x="5602872" y="7339788"/>
                    <a:pt x="5497393" y="7338500"/>
                  </a:cubicBezTo>
                  <a:cubicBezTo>
                    <a:pt x="5195146" y="7334829"/>
                    <a:pt x="5238943" y="7356358"/>
                    <a:pt x="5238106" y="7303493"/>
                  </a:cubicBezTo>
                  <a:cubicBezTo>
                    <a:pt x="5231880" y="6906396"/>
                    <a:pt x="5233876" y="6948615"/>
                    <a:pt x="5239716" y="6948615"/>
                  </a:cubicBezTo>
                  <a:close/>
                  <a:moveTo>
                    <a:pt x="5239780" y="7358504"/>
                  </a:moveTo>
                  <a:cubicBezTo>
                    <a:pt x="5651071" y="7353503"/>
                    <a:pt x="5578568" y="7339230"/>
                    <a:pt x="5581596" y="7450347"/>
                  </a:cubicBezTo>
                  <a:cubicBezTo>
                    <a:pt x="5584366" y="7552277"/>
                    <a:pt x="5585997" y="7642917"/>
                    <a:pt x="5585675" y="7742851"/>
                  </a:cubicBezTo>
                  <a:cubicBezTo>
                    <a:pt x="5585632" y="7756288"/>
                    <a:pt x="5247724" y="7748947"/>
                    <a:pt x="5246178" y="7748925"/>
                  </a:cubicBezTo>
                  <a:cubicBezTo>
                    <a:pt x="5243645" y="7457129"/>
                    <a:pt x="5237312" y="7358547"/>
                    <a:pt x="5239780" y="7358504"/>
                  </a:cubicBezTo>
                  <a:close/>
                  <a:moveTo>
                    <a:pt x="5585611" y="7770733"/>
                  </a:moveTo>
                  <a:cubicBezTo>
                    <a:pt x="5585525" y="7912456"/>
                    <a:pt x="5590291" y="8037353"/>
                    <a:pt x="5592309" y="8156776"/>
                  </a:cubicBezTo>
                  <a:cubicBezTo>
                    <a:pt x="5491446" y="8157270"/>
                    <a:pt x="5435926" y="8161390"/>
                    <a:pt x="5250644" y="8158965"/>
                  </a:cubicBezTo>
                  <a:cubicBezTo>
                    <a:pt x="5250623" y="8157055"/>
                    <a:pt x="5246350" y="7770432"/>
                    <a:pt x="5246329" y="7768908"/>
                  </a:cubicBezTo>
                  <a:cubicBezTo>
                    <a:pt x="5317844" y="7770432"/>
                    <a:pt x="5583120" y="7770733"/>
                    <a:pt x="5585611" y="7770733"/>
                  </a:cubicBezTo>
                  <a:close/>
                  <a:moveTo>
                    <a:pt x="5592653" y="8176715"/>
                  </a:moveTo>
                  <a:cubicBezTo>
                    <a:pt x="5594993" y="8320800"/>
                    <a:pt x="5594885" y="8408306"/>
                    <a:pt x="5598192" y="8568446"/>
                  </a:cubicBezTo>
                  <a:lnTo>
                    <a:pt x="5257515" y="8568596"/>
                  </a:lnTo>
                  <a:cubicBezTo>
                    <a:pt x="5256420" y="8516719"/>
                    <a:pt x="5251117" y="8188391"/>
                    <a:pt x="5251009" y="8182317"/>
                  </a:cubicBezTo>
                  <a:cubicBezTo>
                    <a:pt x="5250966" y="8178733"/>
                    <a:pt x="5221124" y="8178604"/>
                    <a:pt x="5592653" y="8176715"/>
                  </a:cubicBezTo>
                  <a:close/>
                  <a:moveTo>
                    <a:pt x="5597011" y="7359169"/>
                  </a:moveTo>
                  <a:cubicBezTo>
                    <a:pt x="5744914" y="7359448"/>
                    <a:pt x="5718528" y="7357881"/>
                    <a:pt x="5937324" y="7357796"/>
                  </a:cubicBezTo>
                  <a:cubicBezTo>
                    <a:pt x="5938547" y="7463032"/>
                    <a:pt x="5937324" y="7589580"/>
                    <a:pt x="5943593" y="7746779"/>
                  </a:cubicBezTo>
                  <a:cubicBezTo>
                    <a:pt x="5722028" y="7746672"/>
                    <a:pt x="5773941" y="7750943"/>
                    <a:pt x="5603259" y="7750814"/>
                  </a:cubicBezTo>
                  <a:cubicBezTo>
                    <a:pt x="5603796" y="7572474"/>
                    <a:pt x="5599029" y="7460198"/>
                    <a:pt x="5597011" y="7359169"/>
                  </a:cubicBezTo>
                  <a:close/>
                  <a:moveTo>
                    <a:pt x="5626102" y="7770754"/>
                  </a:moveTo>
                  <a:cubicBezTo>
                    <a:pt x="6006562" y="7770754"/>
                    <a:pt x="5944923" y="7723942"/>
                    <a:pt x="5947500" y="7889490"/>
                  </a:cubicBezTo>
                  <a:cubicBezTo>
                    <a:pt x="5949690" y="8029797"/>
                    <a:pt x="5948101" y="8029025"/>
                    <a:pt x="5949926" y="8158278"/>
                  </a:cubicBezTo>
                  <a:cubicBezTo>
                    <a:pt x="5948402" y="8158257"/>
                    <a:pt x="5651737" y="8156625"/>
                    <a:pt x="5609893" y="8156732"/>
                  </a:cubicBezTo>
                  <a:cubicBezTo>
                    <a:pt x="5602593" y="7726346"/>
                    <a:pt x="5591687" y="7770754"/>
                    <a:pt x="5626102" y="7770754"/>
                  </a:cubicBezTo>
                  <a:close/>
                  <a:moveTo>
                    <a:pt x="5626102" y="8176629"/>
                  </a:moveTo>
                  <a:cubicBezTo>
                    <a:pt x="5986553" y="8176629"/>
                    <a:pt x="5950226" y="8177402"/>
                    <a:pt x="5950291" y="8182618"/>
                  </a:cubicBezTo>
                  <a:cubicBezTo>
                    <a:pt x="5957376" y="8635369"/>
                    <a:pt x="5979254" y="8566965"/>
                    <a:pt x="5883650" y="8566965"/>
                  </a:cubicBezTo>
                  <a:cubicBezTo>
                    <a:pt x="5755262" y="8566965"/>
                    <a:pt x="5752385" y="8568446"/>
                    <a:pt x="5626081" y="8568446"/>
                  </a:cubicBezTo>
                  <a:cubicBezTo>
                    <a:pt x="5612126" y="8568446"/>
                    <a:pt x="5615775" y="8582805"/>
                    <a:pt x="5614079" y="8475358"/>
                  </a:cubicBezTo>
                  <a:cubicBezTo>
                    <a:pt x="5608862" y="8139905"/>
                    <a:pt x="5601970" y="8176629"/>
                    <a:pt x="5626102" y="8176629"/>
                  </a:cubicBezTo>
                  <a:close/>
                  <a:moveTo>
                    <a:pt x="6291333" y="7010731"/>
                  </a:moveTo>
                  <a:cubicBezTo>
                    <a:pt x="6297280" y="7388574"/>
                    <a:pt x="6306899" y="7339165"/>
                    <a:pt x="6270465" y="7338586"/>
                  </a:cubicBezTo>
                  <a:cubicBezTo>
                    <a:pt x="6196202" y="7337384"/>
                    <a:pt x="6131536" y="7337405"/>
                    <a:pt x="6012445" y="7337727"/>
                  </a:cubicBezTo>
                  <a:cubicBezTo>
                    <a:pt x="5935219" y="7337920"/>
                    <a:pt x="5955036" y="7393361"/>
                    <a:pt x="5949067" y="7010430"/>
                  </a:cubicBezTo>
                  <a:cubicBezTo>
                    <a:pt x="5947844" y="6931036"/>
                    <a:pt x="5931376" y="6947993"/>
                    <a:pt x="6012574" y="6947005"/>
                  </a:cubicBezTo>
                  <a:cubicBezTo>
                    <a:pt x="6339640" y="6943056"/>
                    <a:pt x="6290174" y="6935458"/>
                    <a:pt x="6291333" y="7010731"/>
                  </a:cubicBezTo>
                  <a:close/>
                  <a:moveTo>
                    <a:pt x="6282831" y="6571544"/>
                  </a:moveTo>
                  <a:cubicBezTo>
                    <a:pt x="6286396" y="6657569"/>
                    <a:pt x="6286524" y="6682167"/>
                    <a:pt x="6289165" y="6864220"/>
                  </a:cubicBezTo>
                  <a:cubicBezTo>
                    <a:pt x="6290217" y="6941317"/>
                    <a:pt x="6295799" y="6929169"/>
                    <a:pt x="6270637" y="6928375"/>
                  </a:cubicBezTo>
                  <a:cubicBezTo>
                    <a:pt x="5859797" y="6914939"/>
                    <a:pt x="5946491" y="7039255"/>
                    <a:pt x="5942755" y="6537073"/>
                  </a:cubicBezTo>
                  <a:cubicBezTo>
                    <a:pt x="6333800" y="6538597"/>
                    <a:pt x="6280813" y="6522972"/>
                    <a:pt x="6282831" y="6571544"/>
                  </a:cubicBezTo>
                  <a:close/>
                  <a:moveTo>
                    <a:pt x="6274952" y="6131691"/>
                  </a:moveTo>
                  <a:cubicBezTo>
                    <a:pt x="6281715" y="6565212"/>
                    <a:pt x="6283733" y="6517627"/>
                    <a:pt x="6270336" y="6517734"/>
                  </a:cubicBezTo>
                  <a:cubicBezTo>
                    <a:pt x="5874332" y="6520375"/>
                    <a:pt x="5943206" y="6539842"/>
                    <a:pt x="5941403" y="6424325"/>
                  </a:cubicBezTo>
                  <a:cubicBezTo>
                    <a:pt x="5939063" y="6276420"/>
                    <a:pt x="5938440" y="6287001"/>
                    <a:pt x="5935928" y="6131305"/>
                  </a:cubicBezTo>
                  <a:cubicBezTo>
                    <a:pt x="5935863" y="6126004"/>
                    <a:pt x="6274888" y="6128021"/>
                    <a:pt x="6274952" y="6131691"/>
                  </a:cubicBezTo>
                  <a:close/>
                  <a:moveTo>
                    <a:pt x="6274565" y="6107824"/>
                  </a:moveTo>
                  <a:cubicBezTo>
                    <a:pt x="6099933" y="6111280"/>
                    <a:pt x="6031811" y="6107953"/>
                    <a:pt x="5935542" y="6107437"/>
                  </a:cubicBezTo>
                  <a:cubicBezTo>
                    <a:pt x="5933545" y="5987370"/>
                    <a:pt x="5929337" y="5851142"/>
                    <a:pt x="5929100" y="5717510"/>
                  </a:cubicBezTo>
                  <a:cubicBezTo>
                    <a:pt x="6050511" y="5718003"/>
                    <a:pt x="6004265" y="5719634"/>
                    <a:pt x="6267803" y="5718991"/>
                  </a:cubicBezTo>
                  <a:cubicBezTo>
                    <a:pt x="6272483" y="6007460"/>
                    <a:pt x="6272956" y="6008340"/>
                    <a:pt x="6274565" y="6107824"/>
                  </a:cubicBezTo>
                  <a:close/>
                  <a:moveTo>
                    <a:pt x="6267502" y="5699008"/>
                  </a:moveTo>
                  <a:cubicBezTo>
                    <a:pt x="5885088" y="5700017"/>
                    <a:pt x="5929100" y="5698257"/>
                    <a:pt x="5929100" y="5692462"/>
                  </a:cubicBezTo>
                  <a:cubicBezTo>
                    <a:pt x="5928908" y="5503282"/>
                    <a:pt x="5924120" y="5402790"/>
                    <a:pt x="5922102" y="5305818"/>
                  </a:cubicBezTo>
                  <a:cubicBezTo>
                    <a:pt x="6034108" y="5306590"/>
                    <a:pt x="6044327" y="5310883"/>
                    <a:pt x="6261899" y="5308630"/>
                  </a:cubicBezTo>
                  <a:cubicBezTo>
                    <a:pt x="6264089" y="5464133"/>
                    <a:pt x="6261663" y="5338764"/>
                    <a:pt x="6267502" y="5699008"/>
                  </a:cubicBezTo>
                  <a:close/>
                  <a:moveTo>
                    <a:pt x="6259280" y="4959783"/>
                  </a:moveTo>
                  <a:cubicBezTo>
                    <a:pt x="6261555" y="5104790"/>
                    <a:pt x="6258743" y="5106099"/>
                    <a:pt x="6261040" y="5252759"/>
                  </a:cubicBezTo>
                  <a:cubicBezTo>
                    <a:pt x="6261899" y="5306097"/>
                    <a:pt x="6311429" y="5288432"/>
                    <a:pt x="5921694" y="5285899"/>
                  </a:cubicBezTo>
                  <a:cubicBezTo>
                    <a:pt x="5918538" y="5120201"/>
                    <a:pt x="5921672" y="5102450"/>
                    <a:pt x="5917743" y="4897731"/>
                  </a:cubicBezTo>
                  <a:cubicBezTo>
                    <a:pt x="6321884" y="4898332"/>
                    <a:pt x="6258013" y="4879230"/>
                    <a:pt x="6259280" y="4959783"/>
                  </a:cubicBezTo>
                  <a:close/>
                  <a:moveTo>
                    <a:pt x="6248803" y="4486769"/>
                  </a:moveTo>
                  <a:cubicBezTo>
                    <a:pt x="6255887" y="4901294"/>
                    <a:pt x="6253311" y="4717073"/>
                    <a:pt x="6257626" y="4878586"/>
                  </a:cubicBezTo>
                  <a:cubicBezTo>
                    <a:pt x="5854559" y="4878715"/>
                    <a:pt x="5917958" y="4897324"/>
                    <a:pt x="5915854" y="4812822"/>
                  </a:cubicBezTo>
                  <a:cubicBezTo>
                    <a:pt x="5913342" y="4712372"/>
                    <a:pt x="5911818" y="4622719"/>
                    <a:pt x="5911388" y="4520145"/>
                  </a:cubicBezTo>
                  <a:cubicBezTo>
                    <a:pt x="5911152" y="4473140"/>
                    <a:pt x="5858295" y="4483421"/>
                    <a:pt x="6248803" y="4486769"/>
                  </a:cubicBezTo>
                  <a:close/>
                  <a:moveTo>
                    <a:pt x="6245260" y="4080980"/>
                  </a:moveTo>
                  <a:cubicBezTo>
                    <a:pt x="6247901" y="4248889"/>
                    <a:pt x="6243693" y="4178209"/>
                    <a:pt x="6248459" y="4466851"/>
                  </a:cubicBezTo>
                  <a:cubicBezTo>
                    <a:pt x="6246291" y="4466829"/>
                    <a:pt x="5913643" y="4465563"/>
                    <a:pt x="5911045" y="4465542"/>
                  </a:cubicBezTo>
                  <a:cubicBezTo>
                    <a:pt x="5909199" y="4242214"/>
                    <a:pt x="5905055" y="4242858"/>
                    <a:pt x="5902607" y="4076236"/>
                  </a:cubicBezTo>
                  <a:cubicBezTo>
                    <a:pt x="5904175" y="4076236"/>
                    <a:pt x="6245238" y="4079455"/>
                    <a:pt x="6245260" y="4080980"/>
                  </a:cubicBezTo>
                  <a:close/>
                  <a:moveTo>
                    <a:pt x="6236457" y="3667227"/>
                  </a:moveTo>
                  <a:cubicBezTo>
                    <a:pt x="6247708" y="4193706"/>
                    <a:pt x="6243778" y="3993880"/>
                    <a:pt x="6244895" y="4058035"/>
                  </a:cubicBezTo>
                  <a:cubicBezTo>
                    <a:pt x="6103991" y="4061491"/>
                    <a:pt x="6007679" y="4056554"/>
                    <a:pt x="5902328" y="4056318"/>
                  </a:cubicBezTo>
                  <a:cubicBezTo>
                    <a:pt x="5900482" y="3932452"/>
                    <a:pt x="5900396" y="3844688"/>
                    <a:pt x="5896768" y="3667098"/>
                  </a:cubicBezTo>
                  <a:cubicBezTo>
                    <a:pt x="6000078" y="3667141"/>
                    <a:pt x="6138857" y="3668622"/>
                    <a:pt x="6236457" y="3667227"/>
                  </a:cubicBezTo>
                  <a:close/>
                  <a:moveTo>
                    <a:pt x="6235899" y="3641814"/>
                  </a:moveTo>
                  <a:cubicBezTo>
                    <a:pt x="6236114" y="3651129"/>
                    <a:pt x="6263337" y="3647287"/>
                    <a:pt x="5896360" y="3647159"/>
                  </a:cubicBezTo>
                  <a:cubicBezTo>
                    <a:pt x="5896317" y="3645184"/>
                    <a:pt x="5888932" y="3256866"/>
                    <a:pt x="5888910" y="3255278"/>
                  </a:cubicBezTo>
                  <a:cubicBezTo>
                    <a:pt x="5890456" y="3255278"/>
                    <a:pt x="6228342" y="3257188"/>
                    <a:pt x="6229974" y="3257209"/>
                  </a:cubicBezTo>
                  <a:cubicBezTo>
                    <a:pt x="6231219" y="3344201"/>
                    <a:pt x="6232292" y="3477060"/>
                    <a:pt x="6235899" y="3641814"/>
                  </a:cubicBezTo>
                  <a:close/>
                  <a:moveTo>
                    <a:pt x="6225315" y="2909650"/>
                  </a:moveTo>
                  <a:cubicBezTo>
                    <a:pt x="6227612" y="3055989"/>
                    <a:pt x="6226839" y="3055710"/>
                    <a:pt x="6229136" y="3202413"/>
                  </a:cubicBezTo>
                  <a:cubicBezTo>
                    <a:pt x="6229931" y="3252852"/>
                    <a:pt x="6282102" y="3235488"/>
                    <a:pt x="5888566" y="3235338"/>
                  </a:cubicBezTo>
                  <a:cubicBezTo>
                    <a:pt x="5885046" y="3024995"/>
                    <a:pt x="5888158" y="3073438"/>
                    <a:pt x="5884101" y="2847921"/>
                  </a:cubicBezTo>
                  <a:cubicBezTo>
                    <a:pt x="6282853" y="2847921"/>
                    <a:pt x="6223984" y="2823903"/>
                    <a:pt x="6225315" y="2909650"/>
                  </a:cubicBezTo>
                  <a:close/>
                  <a:moveTo>
                    <a:pt x="6219669" y="2470335"/>
                  </a:moveTo>
                  <a:cubicBezTo>
                    <a:pt x="6228557" y="2896107"/>
                    <a:pt x="6243693" y="2827123"/>
                    <a:pt x="6141369" y="2827123"/>
                  </a:cubicBezTo>
                  <a:cubicBezTo>
                    <a:pt x="6012294" y="2827123"/>
                    <a:pt x="6012853" y="2827981"/>
                    <a:pt x="5883714" y="2827981"/>
                  </a:cubicBezTo>
                  <a:cubicBezTo>
                    <a:pt x="5880301" y="2649727"/>
                    <a:pt x="5879721" y="2679497"/>
                    <a:pt x="5877574" y="2435928"/>
                  </a:cubicBezTo>
                  <a:cubicBezTo>
                    <a:pt x="6265699" y="2435950"/>
                    <a:pt x="6218659" y="2421634"/>
                    <a:pt x="6219669" y="2470335"/>
                  </a:cubicBezTo>
                  <a:close/>
                  <a:moveTo>
                    <a:pt x="6211445" y="2031191"/>
                  </a:moveTo>
                  <a:cubicBezTo>
                    <a:pt x="6218616" y="2488450"/>
                    <a:pt x="6244143" y="2415667"/>
                    <a:pt x="6141369" y="2415667"/>
                  </a:cubicBezTo>
                  <a:cubicBezTo>
                    <a:pt x="6013905" y="2415667"/>
                    <a:pt x="6012445" y="2416010"/>
                    <a:pt x="5883650" y="2416010"/>
                  </a:cubicBezTo>
                  <a:cubicBezTo>
                    <a:pt x="5875105" y="2416010"/>
                    <a:pt x="5877745" y="2427815"/>
                    <a:pt x="5876114" y="2323567"/>
                  </a:cubicBezTo>
                  <a:cubicBezTo>
                    <a:pt x="5870790" y="1981846"/>
                    <a:pt x="5868857" y="2026426"/>
                    <a:pt x="5883650" y="2026426"/>
                  </a:cubicBezTo>
                  <a:cubicBezTo>
                    <a:pt x="6235062" y="2026426"/>
                    <a:pt x="6211274" y="2019729"/>
                    <a:pt x="6211445" y="2031191"/>
                  </a:cubicBezTo>
                  <a:close/>
                  <a:moveTo>
                    <a:pt x="6211059" y="2005113"/>
                  </a:moveTo>
                  <a:cubicBezTo>
                    <a:pt x="6089800" y="2003717"/>
                    <a:pt x="6010105" y="2006465"/>
                    <a:pt x="5872915" y="2006486"/>
                  </a:cubicBezTo>
                  <a:cubicBezTo>
                    <a:pt x="5865337" y="1566248"/>
                    <a:pt x="5854344" y="1614347"/>
                    <a:pt x="5883671" y="1614347"/>
                  </a:cubicBezTo>
                  <a:cubicBezTo>
                    <a:pt x="5992006" y="1614347"/>
                    <a:pt x="6020990" y="1614605"/>
                    <a:pt x="6141390" y="1614605"/>
                  </a:cubicBezTo>
                  <a:cubicBezTo>
                    <a:pt x="6227419" y="1614626"/>
                    <a:pt x="6204081" y="1543925"/>
                    <a:pt x="6211059" y="2005113"/>
                  </a:cubicBezTo>
                  <a:close/>
                  <a:moveTo>
                    <a:pt x="6199444" y="1299284"/>
                  </a:moveTo>
                  <a:cubicBezTo>
                    <a:pt x="6202149" y="1388422"/>
                    <a:pt x="6202192" y="1408126"/>
                    <a:pt x="6205241" y="1595073"/>
                  </a:cubicBezTo>
                  <a:cubicBezTo>
                    <a:pt x="6167218" y="1594579"/>
                    <a:pt x="5891078" y="1594386"/>
                    <a:pt x="5864564" y="1594472"/>
                  </a:cubicBezTo>
                  <a:cubicBezTo>
                    <a:pt x="5857457" y="1147430"/>
                    <a:pt x="5846099" y="1207356"/>
                    <a:pt x="5883671" y="1207356"/>
                  </a:cubicBezTo>
                  <a:cubicBezTo>
                    <a:pt x="6261298" y="1207356"/>
                    <a:pt x="6195622" y="1172521"/>
                    <a:pt x="6199444" y="1299284"/>
                  </a:cubicBezTo>
                  <a:close/>
                  <a:moveTo>
                    <a:pt x="6193304" y="859797"/>
                  </a:moveTo>
                  <a:cubicBezTo>
                    <a:pt x="6199143" y="1243329"/>
                    <a:pt x="6212047" y="1184583"/>
                    <a:pt x="6141369" y="1184583"/>
                  </a:cubicBezTo>
                  <a:cubicBezTo>
                    <a:pt x="5815098" y="1184583"/>
                    <a:pt x="5857371" y="1204222"/>
                    <a:pt x="5856577" y="1152431"/>
                  </a:cubicBezTo>
                  <a:cubicBezTo>
                    <a:pt x="5850136" y="741511"/>
                    <a:pt x="5842922" y="796158"/>
                    <a:pt x="5883671" y="796158"/>
                  </a:cubicBezTo>
                  <a:cubicBezTo>
                    <a:pt x="6248888" y="796158"/>
                    <a:pt x="6191994" y="776218"/>
                    <a:pt x="6193304" y="859797"/>
                  </a:cubicBezTo>
                  <a:close/>
                  <a:moveTo>
                    <a:pt x="5883671" y="384594"/>
                  </a:moveTo>
                  <a:cubicBezTo>
                    <a:pt x="6233989" y="384594"/>
                    <a:pt x="6186305" y="376245"/>
                    <a:pt x="6186348" y="420288"/>
                  </a:cubicBezTo>
                  <a:cubicBezTo>
                    <a:pt x="6186348" y="835972"/>
                    <a:pt x="6213700" y="775488"/>
                    <a:pt x="6141369" y="775488"/>
                  </a:cubicBezTo>
                  <a:cubicBezTo>
                    <a:pt x="5798845" y="775488"/>
                    <a:pt x="5852777" y="794033"/>
                    <a:pt x="5850909" y="712943"/>
                  </a:cubicBezTo>
                  <a:cubicBezTo>
                    <a:pt x="5842557" y="331966"/>
                    <a:pt x="5831135" y="384594"/>
                    <a:pt x="5883671" y="384594"/>
                  </a:cubicBezTo>
                  <a:close/>
                  <a:moveTo>
                    <a:pt x="5846980" y="1594558"/>
                  </a:moveTo>
                  <a:cubicBezTo>
                    <a:pt x="5756336" y="1595137"/>
                    <a:pt x="5507269" y="1604796"/>
                    <a:pt x="5506732" y="1591317"/>
                  </a:cubicBezTo>
                  <a:cubicBezTo>
                    <a:pt x="5501192" y="1454251"/>
                    <a:pt x="5501472" y="1322594"/>
                    <a:pt x="5499926" y="1206884"/>
                  </a:cubicBezTo>
                  <a:cubicBezTo>
                    <a:pt x="5867290" y="1207012"/>
                    <a:pt x="5688406" y="1207227"/>
                    <a:pt x="5839895" y="1207356"/>
                  </a:cubicBezTo>
                  <a:cubicBezTo>
                    <a:pt x="5843158" y="1389989"/>
                    <a:pt x="5840475" y="1185055"/>
                    <a:pt x="5846980" y="1594558"/>
                  </a:cubicBezTo>
                  <a:close/>
                  <a:moveTo>
                    <a:pt x="5838993" y="1152774"/>
                  </a:moveTo>
                  <a:cubicBezTo>
                    <a:pt x="5839745" y="1201196"/>
                    <a:pt x="5893097" y="1187094"/>
                    <a:pt x="5499647" y="1186966"/>
                  </a:cubicBezTo>
                  <a:cubicBezTo>
                    <a:pt x="5495439" y="892486"/>
                    <a:pt x="5499604" y="1111779"/>
                    <a:pt x="5494881" y="794891"/>
                  </a:cubicBezTo>
                  <a:cubicBezTo>
                    <a:pt x="5969893" y="796630"/>
                    <a:pt x="5794938" y="796007"/>
                    <a:pt x="5835043" y="796115"/>
                  </a:cubicBezTo>
                  <a:cubicBezTo>
                    <a:pt x="5838907" y="1005513"/>
                    <a:pt x="5836331" y="982869"/>
                    <a:pt x="5838993" y="1152774"/>
                  </a:cubicBezTo>
                  <a:close/>
                  <a:moveTo>
                    <a:pt x="5497350" y="386547"/>
                  </a:moveTo>
                  <a:cubicBezTo>
                    <a:pt x="5878562" y="385796"/>
                    <a:pt x="5826176" y="370021"/>
                    <a:pt x="5827507" y="420589"/>
                  </a:cubicBezTo>
                  <a:cubicBezTo>
                    <a:pt x="5838586" y="844601"/>
                    <a:pt x="5853893" y="776497"/>
                    <a:pt x="5754962" y="775681"/>
                  </a:cubicBezTo>
                  <a:cubicBezTo>
                    <a:pt x="5442001" y="773149"/>
                    <a:pt x="5494945" y="796673"/>
                    <a:pt x="5493765" y="717622"/>
                  </a:cubicBezTo>
                  <a:cubicBezTo>
                    <a:pt x="5488547" y="347076"/>
                    <a:pt x="5483953" y="386590"/>
                    <a:pt x="5497350" y="386547"/>
                  </a:cubicBezTo>
                  <a:close/>
                  <a:moveTo>
                    <a:pt x="5489170" y="1592218"/>
                  </a:moveTo>
                  <a:cubicBezTo>
                    <a:pt x="5489342" y="1596490"/>
                    <a:pt x="5529683" y="1594708"/>
                    <a:pt x="5150060" y="1596790"/>
                  </a:cubicBezTo>
                  <a:cubicBezTo>
                    <a:pt x="5144821" y="1370801"/>
                    <a:pt x="5146131" y="1315725"/>
                    <a:pt x="5144714" y="1204780"/>
                  </a:cubicBezTo>
                  <a:cubicBezTo>
                    <a:pt x="5313228" y="1205381"/>
                    <a:pt x="5146968" y="1206776"/>
                    <a:pt x="5482364" y="1206884"/>
                  </a:cubicBezTo>
                  <a:cubicBezTo>
                    <a:pt x="5483910" y="1324010"/>
                    <a:pt x="5483652" y="1455260"/>
                    <a:pt x="5489170" y="1592218"/>
                  </a:cubicBezTo>
                  <a:close/>
                  <a:moveTo>
                    <a:pt x="5478285" y="859797"/>
                  </a:moveTo>
                  <a:cubicBezTo>
                    <a:pt x="5480539" y="1003581"/>
                    <a:pt x="5479294" y="1006822"/>
                    <a:pt x="5481570" y="1152774"/>
                  </a:cubicBezTo>
                  <a:cubicBezTo>
                    <a:pt x="5482364" y="1203192"/>
                    <a:pt x="5533633" y="1186171"/>
                    <a:pt x="5144435" y="1184841"/>
                  </a:cubicBezTo>
                  <a:cubicBezTo>
                    <a:pt x="5142567" y="1050178"/>
                    <a:pt x="5141644" y="1048182"/>
                    <a:pt x="5137565" y="795192"/>
                  </a:cubicBezTo>
                  <a:cubicBezTo>
                    <a:pt x="5537412" y="794934"/>
                    <a:pt x="5476975" y="772805"/>
                    <a:pt x="5478285" y="859797"/>
                  </a:cubicBezTo>
                  <a:close/>
                  <a:moveTo>
                    <a:pt x="5368469" y="386719"/>
                  </a:moveTo>
                  <a:cubicBezTo>
                    <a:pt x="5489105" y="386719"/>
                    <a:pt x="5470277" y="377254"/>
                    <a:pt x="5471179" y="420481"/>
                  </a:cubicBezTo>
                  <a:cubicBezTo>
                    <a:pt x="5473304" y="522218"/>
                    <a:pt x="5474635" y="610605"/>
                    <a:pt x="5476138" y="717944"/>
                  </a:cubicBezTo>
                  <a:cubicBezTo>
                    <a:pt x="5477254" y="792638"/>
                    <a:pt x="5539258" y="774930"/>
                    <a:pt x="5137264" y="775252"/>
                  </a:cubicBezTo>
                  <a:cubicBezTo>
                    <a:pt x="5133035" y="511744"/>
                    <a:pt x="5133056" y="505026"/>
                    <a:pt x="5130930" y="419966"/>
                  </a:cubicBezTo>
                  <a:cubicBezTo>
                    <a:pt x="5129814" y="375386"/>
                    <a:pt x="5088013" y="386505"/>
                    <a:pt x="5368469" y="386719"/>
                  </a:cubicBezTo>
                  <a:close/>
                  <a:moveTo>
                    <a:pt x="5110878" y="1596898"/>
                  </a:moveTo>
                  <a:cubicBezTo>
                    <a:pt x="4983414" y="1596898"/>
                    <a:pt x="4984122" y="1594343"/>
                    <a:pt x="4853288" y="1594343"/>
                  </a:cubicBezTo>
                  <a:cubicBezTo>
                    <a:pt x="4767753" y="1594343"/>
                    <a:pt x="4791863" y="1667877"/>
                    <a:pt x="4784048" y="1206454"/>
                  </a:cubicBezTo>
                  <a:cubicBezTo>
                    <a:pt x="4929590" y="1208000"/>
                    <a:pt x="4981696" y="1204480"/>
                    <a:pt x="5127130" y="1204716"/>
                  </a:cubicBezTo>
                  <a:cubicBezTo>
                    <a:pt x="5132734" y="1654913"/>
                    <a:pt x="5141966" y="1596898"/>
                    <a:pt x="5110878" y="1596898"/>
                  </a:cubicBezTo>
                  <a:close/>
                  <a:moveTo>
                    <a:pt x="5121033" y="859754"/>
                  </a:moveTo>
                  <a:cubicBezTo>
                    <a:pt x="5126959" y="1234636"/>
                    <a:pt x="5133442" y="1184798"/>
                    <a:pt x="5110878" y="1184798"/>
                  </a:cubicBezTo>
                  <a:cubicBezTo>
                    <a:pt x="4735098" y="1184798"/>
                    <a:pt x="4783963" y="1202741"/>
                    <a:pt x="4783168" y="1152431"/>
                  </a:cubicBezTo>
                  <a:cubicBezTo>
                    <a:pt x="4780828" y="1002465"/>
                    <a:pt x="4782588" y="1005277"/>
                    <a:pt x="4780291" y="859453"/>
                  </a:cubicBezTo>
                  <a:cubicBezTo>
                    <a:pt x="4779046" y="782185"/>
                    <a:pt x="4760067" y="795557"/>
                    <a:pt x="4853266" y="795557"/>
                  </a:cubicBezTo>
                  <a:cubicBezTo>
                    <a:pt x="5173998" y="795557"/>
                    <a:pt x="5119595" y="770852"/>
                    <a:pt x="5121033" y="859754"/>
                  </a:cubicBezTo>
                  <a:close/>
                  <a:moveTo>
                    <a:pt x="5113347" y="420546"/>
                  </a:moveTo>
                  <a:cubicBezTo>
                    <a:pt x="5115558" y="508460"/>
                    <a:pt x="5115623" y="522519"/>
                    <a:pt x="5119680" y="775273"/>
                  </a:cubicBezTo>
                  <a:cubicBezTo>
                    <a:pt x="5082066" y="775273"/>
                    <a:pt x="4816875" y="775574"/>
                    <a:pt x="4778938" y="775982"/>
                  </a:cubicBezTo>
                  <a:lnTo>
                    <a:pt x="4772605" y="385174"/>
                  </a:lnTo>
                  <a:cubicBezTo>
                    <a:pt x="5177498" y="378735"/>
                    <a:pt x="5112295" y="378842"/>
                    <a:pt x="5113347" y="420546"/>
                  </a:cubicBezTo>
                  <a:close/>
                  <a:moveTo>
                    <a:pt x="4768140" y="1299112"/>
                  </a:moveTo>
                  <a:cubicBezTo>
                    <a:pt x="4769878" y="1391534"/>
                    <a:pt x="4769277" y="1356892"/>
                    <a:pt x="4773099" y="1595030"/>
                  </a:cubicBezTo>
                  <a:cubicBezTo>
                    <a:pt x="4662295" y="1597198"/>
                    <a:pt x="4707059" y="1599774"/>
                    <a:pt x="4432271" y="1597155"/>
                  </a:cubicBezTo>
                  <a:cubicBezTo>
                    <a:pt x="4427290" y="1196560"/>
                    <a:pt x="4430189" y="1328732"/>
                    <a:pt x="4428922" y="1204265"/>
                  </a:cubicBezTo>
                  <a:cubicBezTo>
                    <a:pt x="4836305" y="1204072"/>
                    <a:pt x="4765928" y="1187502"/>
                    <a:pt x="4768140" y="1299112"/>
                  </a:cubicBezTo>
                  <a:close/>
                  <a:moveTo>
                    <a:pt x="4762708" y="859797"/>
                  </a:moveTo>
                  <a:cubicBezTo>
                    <a:pt x="4768483" y="1239036"/>
                    <a:pt x="4778424" y="1186665"/>
                    <a:pt x="4724621" y="1185570"/>
                  </a:cubicBezTo>
                  <a:cubicBezTo>
                    <a:pt x="4644110" y="1183939"/>
                    <a:pt x="4629253" y="1184261"/>
                    <a:pt x="4428686" y="1184347"/>
                  </a:cubicBezTo>
                  <a:cubicBezTo>
                    <a:pt x="4426281" y="995618"/>
                    <a:pt x="4422438" y="996670"/>
                    <a:pt x="4420334" y="796415"/>
                  </a:cubicBezTo>
                  <a:cubicBezTo>
                    <a:pt x="4822350" y="800343"/>
                    <a:pt x="4761291" y="771389"/>
                    <a:pt x="4762708" y="859797"/>
                  </a:cubicBezTo>
                  <a:close/>
                  <a:moveTo>
                    <a:pt x="4466794" y="386934"/>
                  </a:moveTo>
                  <a:cubicBezTo>
                    <a:pt x="4554132" y="388093"/>
                    <a:pt x="4638357" y="388286"/>
                    <a:pt x="4724664" y="386204"/>
                  </a:cubicBezTo>
                  <a:cubicBezTo>
                    <a:pt x="4767302" y="385131"/>
                    <a:pt x="4754098" y="327072"/>
                    <a:pt x="4761355" y="776218"/>
                  </a:cubicBezTo>
                  <a:cubicBezTo>
                    <a:pt x="4608342" y="778407"/>
                    <a:pt x="4668393" y="778944"/>
                    <a:pt x="4420141" y="776518"/>
                  </a:cubicBezTo>
                  <a:cubicBezTo>
                    <a:pt x="4416448" y="321062"/>
                    <a:pt x="4395752" y="386011"/>
                    <a:pt x="4466794" y="386934"/>
                  </a:cubicBezTo>
                  <a:close/>
                  <a:moveTo>
                    <a:pt x="4421193" y="2008396"/>
                  </a:moveTo>
                  <a:cubicBezTo>
                    <a:pt x="4337054" y="2008997"/>
                    <a:pt x="4227925" y="2008396"/>
                    <a:pt x="4083714" y="2008396"/>
                  </a:cubicBezTo>
                  <a:cubicBezTo>
                    <a:pt x="4083478" y="1994145"/>
                    <a:pt x="4077703" y="1660344"/>
                    <a:pt x="4076630" y="1615399"/>
                  </a:cubicBezTo>
                  <a:cubicBezTo>
                    <a:pt x="4078197" y="1615399"/>
                    <a:pt x="4412541" y="1616923"/>
                    <a:pt x="4414902" y="1616944"/>
                  </a:cubicBezTo>
                  <a:cubicBezTo>
                    <a:pt x="4416663" y="1759870"/>
                    <a:pt x="4419690" y="1914236"/>
                    <a:pt x="4421193" y="2008396"/>
                  </a:cubicBezTo>
                  <a:close/>
                  <a:moveTo>
                    <a:pt x="4411618" y="1298898"/>
                  </a:moveTo>
                  <a:cubicBezTo>
                    <a:pt x="4410866" y="1656995"/>
                    <a:pt x="4449790" y="1596769"/>
                    <a:pt x="4338192" y="1596769"/>
                  </a:cubicBezTo>
                  <a:cubicBezTo>
                    <a:pt x="4046422" y="1596769"/>
                    <a:pt x="4076178" y="1596747"/>
                    <a:pt x="4076050" y="1591532"/>
                  </a:cubicBezTo>
                  <a:cubicBezTo>
                    <a:pt x="4074332" y="1520337"/>
                    <a:pt x="4063318" y="1205188"/>
                    <a:pt x="4080816" y="1205188"/>
                  </a:cubicBezTo>
                  <a:cubicBezTo>
                    <a:pt x="4478710" y="1205188"/>
                    <a:pt x="4411875" y="1175890"/>
                    <a:pt x="4411618" y="1298898"/>
                  </a:cubicBezTo>
                  <a:close/>
                  <a:moveTo>
                    <a:pt x="4403609" y="859797"/>
                  </a:moveTo>
                  <a:cubicBezTo>
                    <a:pt x="4409600" y="1241848"/>
                    <a:pt x="4435170" y="1184347"/>
                    <a:pt x="4338192" y="1184390"/>
                  </a:cubicBezTo>
                  <a:cubicBezTo>
                    <a:pt x="4031221" y="1184390"/>
                    <a:pt x="4070146" y="1199779"/>
                    <a:pt x="4069394" y="1152388"/>
                  </a:cubicBezTo>
                  <a:cubicBezTo>
                    <a:pt x="4069223" y="1140926"/>
                    <a:pt x="4064156" y="812062"/>
                    <a:pt x="4063876" y="793839"/>
                  </a:cubicBezTo>
                  <a:cubicBezTo>
                    <a:pt x="4471646" y="792981"/>
                    <a:pt x="4402343" y="779867"/>
                    <a:pt x="4403609" y="859797"/>
                  </a:cubicBezTo>
                  <a:close/>
                  <a:moveTo>
                    <a:pt x="4080816" y="387170"/>
                  </a:moveTo>
                  <a:cubicBezTo>
                    <a:pt x="4446055" y="387170"/>
                    <a:pt x="4397040" y="371974"/>
                    <a:pt x="4398092" y="419515"/>
                  </a:cubicBezTo>
                  <a:cubicBezTo>
                    <a:pt x="4407796" y="846275"/>
                    <a:pt x="4415869" y="776154"/>
                    <a:pt x="4338192" y="776154"/>
                  </a:cubicBezTo>
                  <a:cubicBezTo>
                    <a:pt x="4209848" y="776154"/>
                    <a:pt x="4209719" y="773900"/>
                    <a:pt x="4080816" y="773900"/>
                  </a:cubicBezTo>
                  <a:cubicBezTo>
                    <a:pt x="4057865" y="773900"/>
                    <a:pt x="4063726" y="785104"/>
                    <a:pt x="4062739" y="712986"/>
                  </a:cubicBezTo>
                  <a:cubicBezTo>
                    <a:pt x="4057650" y="337010"/>
                    <a:pt x="4047860" y="387170"/>
                    <a:pt x="4080816" y="387170"/>
                  </a:cubicBezTo>
                  <a:close/>
                  <a:moveTo>
                    <a:pt x="4052584" y="1205231"/>
                  </a:moveTo>
                  <a:cubicBezTo>
                    <a:pt x="4054065" y="1312892"/>
                    <a:pt x="4054087" y="1413062"/>
                    <a:pt x="4058552" y="1595502"/>
                  </a:cubicBezTo>
                  <a:cubicBezTo>
                    <a:pt x="3699819" y="1596146"/>
                    <a:pt x="3718927" y="1600375"/>
                    <a:pt x="3718712" y="1592369"/>
                  </a:cubicBezTo>
                  <a:cubicBezTo>
                    <a:pt x="3717896" y="1557748"/>
                    <a:pt x="3711370" y="1208021"/>
                    <a:pt x="3711348" y="1206454"/>
                  </a:cubicBezTo>
                  <a:cubicBezTo>
                    <a:pt x="3891219" y="1207978"/>
                    <a:pt x="3943519" y="1205467"/>
                    <a:pt x="4052584" y="1205231"/>
                  </a:cubicBezTo>
                  <a:close/>
                  <a:moveTo>
                    <a:pt x="4052304" y="1185291"/>
                  </a:moveTo>
                  <a:cubicBezTo>
                    <a:pt x="3658984" y="1186128"/>
                    <a:pt x="3711241" y="1201067"/>
                    <a:pt x="3710468" y="1152388"/>
                  </a:cubicBezTo>
                  <a:cubicBezTo>
                    <a:pt x="3708171" y="1005770"/>
                    <a:pt x="3708793" y="1005685"/>
                    <a:pt x="3706496" y="859453"/>
                  </a:cubicBezTo>
                  <a:cubicBezTo>
                    <a:pt x="3705208" y="777849"/>
                    <a:pt x="3638502" y="796200"/>
                    <a:pt x="4046272" y="793925"/>
                  </a:cubicBezTo>
                  <a:cubicBezTo>
                    <a:pt x="4046293" y="795557"/>
                    <a:pt x="4051768" y="1148031"/>
                    <a:pt x="4052304" y="1185291"/>
                  </a:cubicBezTo>
                  <a:close/>
                  <a:moveTo>
                    <a:pt x="4039637" y="387063"/>
                  </a:moveTo>
                  <a:cubicBezTo>
                    <a:pt x="4043974" y="605819"/>
                    <a:pt x="4043631" y="612816"/>
                    <a:pt x="4045993" y="773986"/>
                  </a:cubicBezTo>
                  <a:cubicBezTo>
                    <a:pt x="3651470" y="776068"/>
                    <a:pt x="3705723" y="802017"/>
                    <a:pt x="3703683" y="712901"/>
                  </a:cubicBezTo>
                  <a:cubicBezTo>
                    <a:pt x="3700484" y="573366"/>
                    <a:pt x="3699669" y="493350"/>
                    <a:pt x="3699368" y="420224"/>
                  </a:cubicBezTo>
                  <a:cubicBezTo>
                    <a:pt x="3699153" y="370407"/>
                    <a:pt x="3649044" y="385131"/>
                    <a:pt x="4039637" y="387063"/>
                  </a:cubicBezTo>
                  <a:close/>
                  <a:moveTo>
                    <a:pt x="3694623" y="1595910"/>
                  </a:moveTo>
                  <a:cubicBezTo>
                    <a:pt x="3484738" y="1591381"/>
                    <a:pt x="3358476" y="1599237"/>
                    <a:pt x="3358390" y="1591703"/>
                  </a:cubicBezTo>
                  <a:cubicBezTo>
                    <a:pt x="3353624" y="1135024"/>
                    <a:pt x="3325177" y="1203342"/>
                    <a:pt x="3436839" y="1204845"/>
                  </a:cubicBezTo>
                  <a:cubicBezTo>
                    <a:pt x="3542770" y="1206261"/>
                    <a:pt x="3570766" y="1205124"/>
                    <a:pt x="3693786" y="1206261"/>
                  </a:cubicBezTo>
                  <a:cubicBezTo>
                    <a:pt x="3701236" y="1646478"/>
                    <a:pt x="3705143" y="1596103"/>
                    <a:pt x="3694623" y="1595910"/>
                  </a:cubicBezTo>
                  <a:close/>
                  <a:moveTo>
                    <a:pt x="3688912" y="859797"/>
                  </a:moveTo>
                  <a:cubicBezTo>
                    <a:pt x="3691210" y="1006092"/>
                    <a:pt x="3690587" y="1005942"/>
                    <a:pt x="3692884" y="1152731"/>
                  </a:cubicBezTo>
                  <a:cubicBezTo>
                    <a:pt x="3693657" y="1201303"/>
                    <a:pt x="3746644" y="1185549"/>
                    <a:pt x="3352765" y="1184132"/>
                  </a:cubicBezTo>
                  <a:cubicBezTo>
                    <a:pt x="3349609" y="976451"/>
                    <a:pt x="3352593" y="978598"/>
                    <a:pt x="3348815" y="797080"/>
                  </a:cubicBezTo>
                  <a:cubicBezTo>
                    <a:pt x="3740718" y="794741"/>
                    <a:pt x="3687517" y="769671"/>
                    <a:pt x="3688912" y="859797"/>
                  </a:cubicBezTo>
                  <a:close/>
                  <a:moveTo>
                    <a:pt x="3681570" y="386440"/>
                  </a:moveTo>
                  <a:cubicBezTo>
                    <a:pt x="3682923" y="607386"/>
                    <a:pt x="3684640" y="638701"/>
                    <a:pt x="3687431" y="775553"/>
                  </a:cubicBezTo>
                  <a:cubicBezTo>
                    <a:pt x="3607693" y="773857"/>
                    <a:pt x="3522352" y="773835"/>
                    <a:pt x="3436754" y="775789"/>
                  </a:cubicBezTo>
                  <a:cubicBezTo>
                    <a:pt x="3321269" y="778429"/>
                    <a:pt x="3351412" y="841746"/>
                    <a:pt x="3340399" y="420009"/>
                  </a:cubicBezTo>
                  <a:cubicBezTo>
                    <a:pt x="3338853" y="361349"/>
                    <a:pt x="3296172" y="394425"/>
                    <a:pt x="3681570" y="386440"/>
                  </a:cubicBezTo>
                  <a:close/>
                  <a:moveTo>
                    <a:pt x="3308130" y="1595116"/>
                  </a:moveTo>
                  <a:cubicBezTo>
                    <a:pt x="3055971" y="1595159"/>
                    <a:pt x="3033171" y="1595116"/>
                    <a:pt x="3001117" y="1595266"/>
                  </a:cubicBezTo>
                  <a:cubicBezTo>
                    <a:pt x="2995148" y="1384237"/>
                    <a:pt x="2997853" y="1304006"/>
                    <a:pt x="2996887" y="1205961"/>
                  </a:cubicBezTo>
                  <a:cubicBezTo>
                    <a:pt x="3182491" y="1205403"/>
                    <a:pt x="3229745" y="1203771"/>
                    <a:pt x="3335461" y="1204008"/>
                  </a:cubicBezTo>
                  <a:cubicBezTo>
                    <a:pt x="3342202" y="1665087"/>
                    <a:pt x="3355234" y="1595116"/>
                    <a:pt x="3308130" y="1595116"/>
                  </a:cubicBezTo>
                  <a:close/>
                  <a:moveTo>
                    <a:pt x="3332369" y="859754"/>
                  </a:moveTo>
                  <a:cubicBezTo>
                    <a:pt x="3338230" y="1234979"/>
                    <a:pt x="3341601" y="1184046"/>
                    <a:pt x="3308151" y="1184046"/>
                  </a:cubicBezTo>
                  <a:cubicBezTo>
                    <a:pt x="2948925" y="1184046"/>
                    <a:pt x="2996973" y="1201432"/>
                    <a:pt x="2996222" y="1152388"/>
                  </a:cubicBezTo>
                  <a:cubicBezTo>
                    <a:pt x="2989631" y="731531"/>
                    <a:pt x="2969385" y="795471"/>
                    <a:pt x="3050561" y="795471"/>
                  </a:cubicBezTo>
                  <a:cubicBezTo>
                    <a:pt x="3179206" y="795471"/>
                    <a:pt x="3179249" y="797209"/>
                    <a:pt x="3308151" y="797209"/>
                  </a:cubicBezTo>
                  <a:cubicBezTo>
                    <a:pt x="3337071" y="797188"/>
                    <a:pt x="3331145" y="784610"/>
                    <a:pt x="3332369" y="859754"/>
                  </a:cubicBezTo>
                  <a:close/>
                  <a:moveTo>
                    <a:pt x="3050540" y="385195"/>
                  </a:moveTo>
                  <a:cubicBezTo>
                    <a:pt x="3060802" y="385195"/>
                    <a:pt x="3306069" y="385345"/>
                    <a:pt x="3321914" y="385367"/>
                  </a:cubicBezTo>
                  <a:cubicBezTo>
                    <a:pt x="3323245" y="440678"/>
                    <a:pt x="3317985" y="223510"/>
                    <a:pt x="3330759" y="777248"/>
                  </a:cubicBezTo>
                  <a:cubicBezTo>
                    <a:pt x="3187493" y="777656"/>
                    <a:pt x="3128151" y="774522"/>
                    <a:pt x="2989223" y="775789"/>
                  </a:cubicBezTo>
                  <a:cubicBezTo>
                    <a:pt x="2983855" y="314409"/>
                    <a:pt x="2958908" y="385195"/>
                    <a:pt x="3050540" y="385195"/>
                  </a:cubicBezTo>
                  <a:close/>
                  <a:moveTo>
                    <a:pt x="2979304" y="1206025"/>
                  </a:moveTo>
                  <a:cubicBezTo>
                    <a:pt x="2980592" y="1342469"/>
                    <a:pt x="2976899" y="1312441"/>
                    <a:pt x="2983512" y="1595352"/>
                  </a:cubicBezTo>
                  <a:cubicBezTo>
                    <a:pt x="2586992" y="1597842"/>
                    <a:pt x="2686546" y="1597198"/>
                    <a:pt x="2645261" y="1597584"/>
                  </a:cubicBezTo>
                  <a:cubicBezTo>
                    <a:pt x="2643994" y="1436136"/>
                    <a:pt x="2641267" y="1326994"/>
                    <a:pt x="2639227" y="1204973"/>
                  </a:cubicBezTo>
                  <a:cubicBezTo>
                    <a:pt x="2805637" y="1208129"/>
                    <a:pt x="2847782" y="1206605"/>
                    <a:pt x="2979304" y="1206025"/>
                  </a:cubicBezTo>
                  <a:close/>
                  <a:moveTo>
                    <a:pt x="2972820" y="859797"/>
                  </a:moveTo>
                  <a:cubicBezTo>
                    <a:pt x="2978810" y="1242406"/>
                    <a:pt x="2998240" y="1185806"/>
                    <a:pt x="2921701" y="1186429"/>
                  </a:cubicBezTo>
                  <a:cubicBezTo>
                    <a:pt x="2593648" y="1189090"/>
                    <a:pt x="2639034" y="1192675"/>
                    <a:pt x="2638390" y="1152388"/>
                  </a:cubicBezTo>
                  <a:cubicBezTo>
                    <a:pt x="2632808" y="804850"/>
                    <a:pt x="2633194" y="826764"/>
                    <a:pt x="2632572" y="796544"/>
                  </a:cubicBezTo>
                  <a:cubicBezTo>
                    <a:pt x="3031990" y="802318"/>
                    <a:pt x="2971381" y="767568"/>
                    <a:pt x="2972820" y="859797"/>
                  </a:cubicBezTo>
                  <a:close/>
                  <a:moveTo>
                    <a:pt x="2664347" y="387148"/>
                  </a:moveTo>
                  <a:cubicBezTo>
                    <a:pt x="3012903" y="384101"/>
                    <a:pt x="2964662" y="375859"/>
                    <a:pt x="2965950" y="420610"/>
                  </a:cubicBezTo>
                  <a:cubicBezTo>
                    <a:pt x="2978016" y="832817"/>
                    <a:pt x="2979690" y="775638"/>
                    <a:pt x="2921637" y="776883"/>
                  </a:cubicBezTo>
                  <a:cubicBezTo>
                    <a:pt x="2834020" y="778772"/>
                    <a:pt x="2751191" y="778665"/>
                    <a:pt x="2664390" y="777141"/>
                  </a:cubicBezTo>
                  <a:cubicBezTo>
                    <a:pt x="2623662" y="776433"/>
                    <a:pt x="2632658" y="789439"/>
                    <a:pt x="2630575" y="712858"/>
                  </a:cubicBezTo>
                  <a:cubicBezTo>
                    <a:pt x="2620356" y="336838"/>
                    <a:pt x="2615590" y="387599"/>
                    <a:pt x="2664347" y="387148"/>
                  </a:cubicBezTo>
                  <a:close/>
                  <a:moveTo>
                    <a:pt x="2627613" y="1590974"/>
                  </a:moveTo>
                  <a:cubicBezTo>
                    <a:pt x="2627720" y="1603058"/>
                    <a:pt x="2654449" y="1596618"/>
                    <a:pt x="2286828" y="1596404"/>
                  </a:cubicBezTo>
                  <a:cubicBezTo>
                    <a:pt x="2286484" y="1525467"/>
                    <a:pt x="2282276" y="1206884"/>
                    <a:pt x="2282233" y="1204437"/>
                  </a:cubicBezTo>
                  <a:cubicBezTo>
                    <a:pt x="2462276" y="1204437"/>
                    <a:pt x="2546028" y="1203557"/>
                    <a:pt x="2621644" y="1204716"/>
                  </a:cubicBezTo>
                  <a:cubicBezTo>
                    <a:pt x="2623791" y="1333626"/>
                    <a:pt x="2626539" y="1443476"/>
                    <a:pt x="2627613" y="1590974"/>
                  </a:cubicBezTo>
                  <a:close/>
                  <a:moveTo>
                    <a:pt x="2621322" y="1184755"/>
                  </a:moveTo>
                  <a:cubicBezTo>
                    <a:pt x="2233734" y="1178874"/>
                    <a:pt x="2282276" y="1203900"/>
                    <a:pt x="2281460" y="1152345"/>
                  </a:cubicBezTo>
                  <a:cubicBezTo>
                    <a:pt x="2276565" y="842089"/>
                    <a:pt x="2276479" y="833139"/>
                    <a:pt x="2275621" y="793775"/>
                  </a:cubicBezTo>
                  <a:cubicBezTo>
                    <a:pt x="2278025" y="793775"/>
                    <a:pt x="2613314" y="796308"/>
                    <a:pt x="2614989" y="796329"/>
                  </a:cubicBezTo>
                  <a:cubicBezTo>
                    <a:pt x="2615869" y="839278"/>
                    <a:pt x="2615976" y="851898"/>
                    <a:pt x="2621322" y="1184755"/>
                  </a:cubicBezTo>
                  <a:close/>
                  <a:moveTo>
                    <a:pt x="2277982" y="388028"/>
                  </a:moveTo>
                  <a:cubicBezTo>
                    <a:pt x="2659452" y="388028"/>
                    <a:pt x="2607710" y="374936"/>
                    <a:pt x="2608097" y="420374"/>
                  </a:cubicBezTo>
                  <a:cubicBezTo>
                    <a:pt x="2611145" y="839943"/>
                    <a:pt x="2641782" y="776025"/>
                    <a:pt x="2535530" y="776025"/>
                  </a:cubicBezTo>
                  <a:cubicBezTo>
                    <a:pt x="2409225" y="776025"/>
                    <a:pt x="2405983" y="773857"/>
                    <a:pt x="2277961" y="773857"/>
                  </a:cubicBezTo>
                  <a:cubicBezTo>
                    <a:pt x="2274075" y="773835"/>
                    <a:pt x="2257586" y="388028"/>
                    <a:pt x="2277982" y="388028"/>
                  </a:cubicBezTo>
                  <a:close/>
                  <a:moveTo>
                    <a:pt x="2269180" y="1591832"/>
                  </a:moveTo>
                  <a:cubicBezTo>
                    <a:pt x="2269223" y="1598658"/>
                    <a:pt x="1995616" y="1598164"/>
                    <a:pt x="1930005" y="1597262"/>
                  </a:cubicBezTo>
                  <a:cubicBezTo>
                    <a:pt x="1923328" y="1214031"/>
                    <a:pt x="1924423" y="1317571"/>
                    <a:pt x="1922319" y="1206175"/>
                  </a:cubicBezTo>
                  <a:cubicBezTo>
                    <a:pt x="2080978" y="1208644"/>
                    <a:pt x="2137744" y="1204609"/>
                    <a:pt x="2264671" y="1204437"/>
                  </a:cubicBezTo>
                  <a:cubicBezTo>
                    <a:pt x="2264671" y="1205982"/>
                    <a:pt x="2268965" y="1537615"/>
                    <a:pt x="2269180" y="1591832"/>
                  </a:cubicBezTo>
                  <a:close/>
                  <a:moveTo>
                    <a:pt x="2264371" y="1184497"/>
                  </a:moveTo>
                  <a:cubicBezTo>
                    <a:pt x="1872639" y="1185077"/>
                    <a:pt x="1922169" y="1202462"/>
                    <a:pt x="1921396" y="1152388"/>
                  </a:cubicBezTo>
                  <a:cubicBezTo>
                    <a:pt x="1919485" y="1029488"/>
                    <a:pt x="1919421" y="1003581"/>
                    <a:pt x="1917145" y="859453"/>
                  </a:cubicBezTo>
                  <a:cubicBezTo>
                    <a:pt x="1915857" y="774630"/>
                    <a:pt x="1856408" y="793925"/>
                    <a:pt x="2258037" y="793775"/>
                  </a:cubicBezTo>
                  <a:cubicBezTo>
                    <a:pt x="2259111" y="842476"/>
                    <a:pt x="2264349" y="1182887"/>
                    <a:pt x="2264371" y="1184497"/>
                  </a:cubicBezTo>
                  <a:close/>
                  <a:moveTo>
                    <a:pt x="2250952" y="387964"/>
                  </a:moveTo>
                  <a:cubicBezTo>
                    <a:pt x="2252197" y="650871"/>
                    <a:pt x="2255010" y="672377"/>
                    <a:pt x="2257543" y="773857"/>
                  </a:cubicBezTo>
                  <a:cubicBezTo>
                    <a:pt x="2010924" y="773964"/>
                    <a:pt x="1962145" y="774200"/>
                    <a:pt x="1915835" y="775338"/>
                  </a:cubicBezTo>
                  <a:cubicBezTo>
                    <a:pt x="1911134" y="467680"/>
                    <a:pt x="1912250" y="530589"/>
                    <a:pt x="1908922" y="385410"/>
                  </a:cubicBezTo>
                  <a:cubicBezTo>
                    <a:pt x="2076126" y="380903"/>
                    <a:pt x="2141587" y="387406"/>
                    <a:pt x="2250952" y="387964"/>
                  </a:cubicBezTo>
                  <a:close/>
                  <a:moveTo>
                    <a:pt x="1906861" y="1299198"/>
                  </a:moveTo>
                  <a:cubicBezTo>
                    <a:pt x="1915857" y="1643688"/>
                    <a:pt x="1919249" y="1597112"/>
                    <a:pt x="1891918" y="1596640"/>
                  </a:cubicBezTo>
                  <a:cubicBezTo>
                    <a:pt x="1572689" y="1590652"/>
                    <a:pt x="1571787" y="1601877"/>
                    <a:pt x="1571616" y="1591660"/>
                  </a:cubicBezTo>
                  <a:cubicBezTo>
                    <a:pt x="1564015" y="1136655"/>
                    <a:pt x="1537865" y="1205059"/>
                    <a:pt x="1634349" y="1204673"/>
                  </a:cubicBezTo>
                  <a:cubicBezTo>
                    <a:pt x="1752582" y="1204201"/>
                    <a:pt x="1807951" y="1204050"/>
                    <a:pt x="1891596" y="1205617"/>
                  </a:cubicBezTo>
                  <a:cubicBezTo>
                    <a:pt x="1909330" y="1205961"/>
                    <a:pt x="1904049" y="1191280"/>
                    <a:pt x="1906861" y="1299198"/>
                  </a:cubicBezTo>
                  <a:close/>
                  <a:moveTo>
                    <a:pt x="1899561" y="859797"/>
                  </a:moveTo>
                  <a:cubicBezTo>
                    <a:pt x="1905272" y="1224934"/>
                    <a:pt x="1908858" y="1185978"/>
                    <a:pt x="1891918" y="1185656"/>
                  </a:cubicBezTo>
                  <a:cubicBezTo>
                    <a:pt x="1516203" y="1178595"/>
                    <a:pt x="1562899" y="1203557"/>
                    <a:pt x="1562105" y="1152431"/>
                  </a:cubicBezTo>
                  <a:cubicBezTo>
                    <a:pt x="1559829" y="1007166"/>
                    <a:pt x="1563307" y="1007595"/>
                    <a:pt x="1560988" y="859410"/>
                  </a:cubicBezTo>
                  <a:cubicBezTo>
                    <a:pt x="1559528" y="767010"/>
                    <a:pt x="1508023" y="806439"/>
                    <a:pt x="1891983" y="795943"/>
                  </a:cubicBezTo>
                  <a:cubicBezTo>
                    <a:pt x="1901279" y="795685"/>
                    <a:pt x="1898445" y="786156"/>
                    <a:pt x="1899561" y="859797"/>
                  </a:cubicBezTo>
                  <a:close/>
                  <a:moveTo>
                    <a:pt x="1891339" y="385904"/>
                  </a:moveTo>
                  <a:cubicBezTo>
                    <a:pt x="1901150" y="819209"/>
                    <a:pt x="1900291" y="775746"/>
                    <a:pt x="1891532" y="775960"/>
                  </a:cubicBezTo>
                  <a:cubicBezTo>
                    <a:pt x="1806813" y="778407"/>
                    <a:pt x="1791957" y="777527"/>
                    <a:pt x="1634285" y="777956"/>
                  </a:cubicBezTo>
                  <a:cubicBezTo>
                    <a:pt x="1535418" y="778214"/>
                    <a:pt x="1563307" y="843098"/>
                    <a:pt x="1552293" y="419966"/>
                  </a:cubicBezTo>
                  <a:cubicBezTo>
                    <a:pt x="1550812" y="361306"/>
                    <a:pt x="1510471" y="396828"/>
                    <a:pt x="1891339" y="385904"/>
                  </a:cubicBezTo>
                  <a:close/>
                  <a:moveTo>
                    <a:pt x="1554054" y="1592047"/>
                  </a:moveTo>
                  <a:cubicBezTo>
                    <a:pt x="1554182" y="1600074"/>
                    <a:pt x="1213183" y="1594322"/>
                    <a:pt x="1213075" y="1591403"/>
                  </a:cubicBezTo>
                  <a:cubicBezTo>
                    <a:pt x="1196780" y="1140325"/>
                    <a:pt x="1202255" y="1203943"/>
                    <a:pt x="1248114" y="1203943"/>
                  </a:cubicBezTo>
                  <a:cubicBezTo>
                    <a:pt x="1370983" y="1203943"/>
                    <a:pt x="1374311" y="1204930"/>
                    <a:pt x="1505597" y="1204930"/>
                  </a:cubicBezTo>
                  <a:cubicBezTo>
                    <a:pt x="1557575" y="1204930"/>
                    <a:pt x="1546067" y="1142236"/>
                    <a:pt x="1554054" y="1592047"/>
                  </a:cubicBezTo>
                  <a:close/>
                  <a:moveTo>
                    <a:pt x="1543426" y="859754"/>
                  </a:moveTo>
                  <a:cubicBezTo>
                    <a:pt x="1549373" y="1238328"/>
                    <a:pt x="1554054" y="1185012"/>
                    <a:pt x="1505597" y="1185012"/>
                  </a:cubicBezTo>
                  <a:cubicBezTo>
                    <a:pt x="1159617" y="1185012"/>
                    <a:pt x="1206871" y="1192804"/>
                    <a:pt x="1206248" y="1152388"/>
                  </a:cubicBezTo>
                  <a:cubicBezTo>
                    <a:pt x="1199743" y="737154"/>
                    <a:pt x="1182331" y="796630"/>
                    <a:pt x="1248114" y="796630"/>
                  </a:cubicBezTo>
                  <a:cubicBezTo>
                    <a:pt x="1599225" y="796630"/>
                    <a:pt x="1542245" y="783945"/>
                    <a:pt x="1543426" y="859754"/>
                  </a:cubicBezTo>
                  <a:close/>
                  <a:moveTo>
                    <a:pt x="1248114" y="386161"/>
                  </a:moveTo>
                  <a:cubicBezTo>
                    <a:pt x="1511437" y="386226"/>
                    <a:pt x="1512145" y="386226"/>
                    <a:pt x="1533851" y="386268"/>
                  </a:cubicBezTo>
                  <a:cubicBezTo>
                    <a:pt x="1535912" y="471886"/>
                    <a:pt x="1541945" y="776475"/>
                    <a:pt x="1541988" y="778171"/>
                  </a:cubicBezTo>
                  <a:cubicBezTo>
                    <a:pt x="1431119" y="778278"/>
                    <a:pt x="1531854" y="778278"/>
                    <a:pt x="1198863" y="776604"/>
                  </a:cubicBezTo>
                  <a:cubicBezTo>
                    <a:pt x="1191585" y="315353"/>
                    <a:pt x="1177071" y="386161"/>
                    <a:pt x="1248114" y="386161"/>
                  </a:cubicBezTo>
                  <a:close/>
                  <a:moveTo>
                    <a:pt x="1190146" y="1299027"/>
                  </a:moveTo>
                  <a:cubicBezTo>
                    <a:pt x="1190661" y="1398596"/>
                    <a:pt x="1191907" y="1493873"/>
                    <a:pt x="1195449" y="1592176"/>
                  </a:cubicBezTo>
                  <a:cubicBezTo>
                    <a:pt x="1195535" y="1594472"/>
                    <a:pt x="855394" y="1607887"/>
                    <a:pt x="855394" y="1592261"/>
                  </a:cubicBezTo>
                  <a:cubicBezTo>
                    <a:pt x="855394" y="1172177"/>
                    <a:pt x="835492" y="1205703"/>
                    <a:pt x="861921" y="1205875"/>
                  </a:cubicBezTo>
                  <a:cubicBezTo>
                    <a:pt x="1255263" y="1208558"/>
                    <a:pt x="1189481" y="1170932"/>
                    <a:pt x="1190146" y="1299027"/>
                  </a:cubicBezTo>
                  <a:close/>
                  <a:moveTo>
                    <a:pt x="1182589" y="859840"/>
                  </a:moveTo>
                  <a:cubicBezTo>
                    <a:pt x="1188579" y="1243951"/>
                    <a:pt x="1210950" y="1183445"/>
                    <a:pt x="1119275" y="1185184"/>
                  </a:cubicBezTo>
                  <a:cubicBezTo>
                    <a:pt x="798994" y="1190786"/>
                    <a:pt x="848095" y="1192911"/>
                    <a:pt x="847472" y="1152431"/>
                  </a:cubicBezTo>
                  <a:cubicBezTo>
                    <a:pt x="841203" y="751921"/>
                    <a:pt x="837617" y="796200"/>
                    <a:pt x="862114" y="795814"/>
                  </a:cubicBezTo>
                  <a:cubicBezTo>
                    <a:pt x="1247191" y="789590"/>
                    <a:pt x="1181429" y="786413"/>
                    <a:pt x="1182589" y="859840"/>
                  </a:cubicBezTo>
                  <a:close/>
                  <a:moveTo>
                    <a:pt x="862028" y="385260"/>
                  </a:moveTo>
                  <a:cubicBezTo>
                    <a:pt x="1224218" y="383070"/>
                    <a:pt x="1174645" y="375086"/>
                    <a:pt x="1175525" y="423572"/>
                  </a:cubicBezTo>
                  <a:cubicBezTo>
                    <a:pt x="1177350" y="523163"/>
                    <a:pt x="1178424" y="595795"/>
                    <a:pt x="1181279" y="776475"/>
                  </a:cubicBezTo>
                  <a:cubicBezTo>
                    <a:pt x="1099137" y="775853"/>
                    <a:pt x="1033440" y="773277"/>
                    <a:pt x="843049" y="776175"/>
                  </a:cubicBezTo>
                  <a:cubicBezTo>
                    <a:pt x="837725" y="331730"/>
                    <a:pt x="823190" y="385474"/>
                    <a:pt x="862028" y="385260"/>
                  </a:cubicBezTo>
                  <a:close/>
                  <a:moveTo>
                    <a:pt x="837811" y="1592261"/>
                  </a:moveTo>
                  <a:cubicBezTo>
                    <a:pt x="837811" y="1601984"/>
                    <a:pt x="867482" y="1597820"/>
                    <a:pt x="497713" y="1597477"/>
                  </a:cubicBezTo>
                  <a:cubicBezTo>
                    <a:pt x="498228" y="1420918"/>
                    <a:pt x="493462" y="1306195"/>
                    <a:pt x="491530" y="1206068"/>
                  </a:cubicBezTo>
                  <a:cubicBezTo>
                    <a:pt x="598684" y="1206025"/>
                    <a:pt x="700707" y="1204973"/>
                    <a:pt x="830855" y="1205703"/>
                  </a:cubicBezTo>
                  <a:cubicBezTo>
                    <a:pt x="832916" y="1309157"/>
                    <a:pt x="837811" y="1405142"/>
                    <a:pt x="837811" y="1592261"/>
                  </a:cubicBezTo>
                  <a:close/>
                  <a:moveTo>
                    <a:pt x="829888" y="1152774"/>
                  </a:moveTo>
                  <a:cubicBezTo>
                    <a:pt x="830576" y="1196088"/>
                    <a:pt x="886139" y="1185935"/>
                    <a:pt x="491122" y="1186128"/>
                  </a:cubicBezTo>
                  <a:cubicBezTo>
                    <a:pt x="486849" y="944857"/>
                    <a:pt x="485239" y="916396"/>
                    <a:pt x="483994" y="796694"/>
                  </a:cubicBezTo>
                  <a:cubicBezTo>
                    <a:pt x="726749" y="796866"/>
                    <a:pt x="766747" y="797102"/>
                    <a:pt x="825702" y="796351"/>
                  </a:cubicBezTo>
                  <a:cubicBezTo>
                    <a:pt x="828708" y="1020044"/>
                    <a:pt x="828343" y="1053698"/>
                    <a:pt x="829888" y="1152774"/>
                  </a:cubicBezTo>
                  <a:close/>
                  <a:moveTo>
                    <a:pt x="817951" y="385474"/>
                  </a:moveTo>
                  <a:cubicBezTo>
                    <a:pt x="824221" y="582338"/>
                    <a:pt x="822288" y="522626"/>
                    <a:pt x="825444" y="776433"/>
                  </a:cubicBezTo>
                  <a:cubicBezTo>
                    <a:pt x="773123" y="777076"/>
                    <a:pt x="753393" y="776948"/>
                    <a:pt x="483822" y="776776"/>
                  </a:cubicBezTo>
                  <a:cubicBezTo>
                    <a:pt x="482835" y="654327"/>
                    <a:pt x="484960" y="686908"/>
                    <a:pt x="478820" y="387599"/>
                  </a:cubicBezTo>
                  <a:cubicBezTo>
                    <a:pt x="588572" y="387535"/>
                    <a:pt x="500654" y="386762"/>
                    <a:pt x="817951" y="385474"/>
                  </a:cubicBezTo>
                  <a:close/>
                  <a:moveTo>
                    <a:pt x="218524" y="385667"/>
                  </a:moveTo>
                  <a:cubicBezTo>
                    <a:pt x="344764" y="385667"/>
                    <a:pt x="344035" y="387427"/>
                    <a:pt x="461215" y="387556"/>
                  </a:cubicBezTo>
                  <a:cubicBezTo>
                    <a:pt x="467527" y="696781"/>
                    <a:pt x="465230" y="657653"/>
                    <a:pt x="466239" y="776733"/>
                  </a:cubicBezTo>
                  <a:cubicBezTo>
                    <a:pt x="224385" y="776561"/>
                    <a:pt x="186277" y="776411"/>
                    <a:pt x="127000" y="776862"/>
                  </a:cubicBezTo>
                  <a:cubicBezTo>
                    <a:pt x="122298" y="304879"/>
                    <a:pt x="89042" y="385667"/>
                    <a:pt x="218524" y="385667"/>
                  </a:cubicBezTo>
                  <a:close/>
                  <a:moveTo>
                    <a:pt x="218524" y="796501"/>
                  </a:moveTo>
                  <a:cubicBezTo>
                    <a:pt x="513794" y="796694"/>
                    <a:pt x="465938" y="775595"/>
                    <a:pt x="467248" y="859840"/>
                  </a:cubicBezTo>
                  <a:cubicBezTo>
                    <a:pt x="469567" y="1008861"/>
                    <a:pt x="470683" y="1006350"/>
                    <a:pt x="472980" y="1152731"/>
                  </a:cubicBezTo>
                  <a:cubicBezTo>
                    <a:pt x="473732" y="1200745"/>
                    <a:pt x="526954" y="1185721"/>
                    <a:pt x="132410" y="1185527"/>
                  </a:cubicBezTo>
                  <a:cubicBezTo>
                    <a:pt x="124552" y="724856"/>
                    <a:pt x="102138" y="796501"/>
                    <a:pt x="218524" y="796501"/>
                  </a:cubicBezTo>
                  <a:close/>
                  <a:moveTo>
                    <a:pt x="138937" y="1591231"/>
                  </a:moveTo>
                  <a:cubicBezTo>
                    <a:pt x="137498" y="1133435"/>
                    <a:pt x="98939" y="1205446"/>
                    <a:pt x="218524" y="1205510"/>
                  </a:cubicBezTo>
                  <a:cubicBezTo>
                    <a:pt x="330401" y="1205510"/>
                    <a:pt x="348414" y="1206068"/>
                    <a:pt x="473903" y="1206068"/>
                  </a:cubicBezTo>
                  <a:cubicBezTo>
                    <a:pt x="476158" y="1324439"/>
                    <a:pt x="480602" y="1415638"/>
                    <a:pt x="480065" y="1597477"/>
                  </a:cubicBezTo>
                  <a:cubicBezTo>
                    <a:pt x="477918" y="1597477"/>
                    <a:pt x="138958" y="1597477"/>
                    <a:pt x="138937" y="1591231"/>
                  </a:cubicBezTo>
                  <a:close/>
                  <a:moveTo>
                    <a:pt x="142844" y="1884466"/>
                  </a:moveTo>
                  <a:cubicBezTo>
                    <a:pt x="141341" y="1804600"/>
                    <a:pt x="139388" y="1696252"/>
                    <a:pt x="139044" y="1616193"/>
                  </a:cubicBezTo>
                  <a:cubicBezTo>
                    <a:pt x="334867" y="1615399"/>
                    <a:pt x="318078" y="1617395"/>
                    <a:pt x="480044" y="1617395"/>
                  </a:cubicBezTo>
                  <a:cubicBezTo>
                    <a:pt x="479528" y="2027864"/>
                    <a:pt x="495867" y="2005284"/>
                    <a:pt x="475857" y="2005284"/>
                  </a:cubicBezTo>
                  <a:cubicBezTo>
                    <a:pt x="75280" y="2005284"/>
                    <a:pt x="145678" y="2036750"/>
                    <a:pt x="142844" y="1884466"/>
                  </a:cubicBezTo>
                  <a:close/>
                  <a:moveTo>
                    <a:pt x="145356" y="2030890"/>
                  </a:moveTo>
                  <a:cubicBezTo>
                    <a:pt x="145227" y="2023142"/>
                    <a:pt x="485840" y="2022734"/>
                    <a:pt x="485969" y="2031234"/>
                  </a:cubicBezTo>
                  <a:cubicBezTo>
                    <a:pt x="492711" y="2461170"/>
                    <a:pt x="505807" y="2414615"/>
                    <a:pt x="475836" y="2414615"/>
                  </a:cubicBezTo>
                  <a:cubicBezTo>
                    <a:pt x="240359" y="2414572"/>
                    <a:pt x="198536" y="2414422"/>
                    <a:pt x="152398" y="2414851"/>
                  </a:cubicBezTo>
                  <a:cubicBezTo>
                    <a:pt x="151217" y="2367825"/>
                    <a:pt x="145549" y="2043039"/>
                    <a:pt x="145356" y="2030890"/>
                  </a:cubicBezTo>
                  <a:close/>
                  <a:moveTo>
                    <a:pt x="159526" y="2762840"/>
                  </a:moveTo>
                  <a:cubicBezTo>
                    <a:pt x="154674" y="2374908"/>
                    <a:pt x="133290" y="2434512"/>
                    <a:pt x="218524" y="2434512"/>
                  </a:cubicBezTo>
                  <a:cubicBezTo>
                    <a:pt x="236365" y="2434512"/>
                    <a:pt x="479228" y="2434555"/>
                    <a:pt x="494385" y="2434576"/>
                  </a:cubicBezTo>
                  <a:cubicBezTo>
                    <a:pt x="495609" y="2537558"/>
                    <a:pt x="494793" y="2486797"/>
                    <a:pt x="499881" y="2827896"/>
                  </a:cubicBezTo>
                  <a:cubicBezTo>
                    <a:pt x="97672" y="2828196"/>
                    <a:pt x="160514" y="2840752"/>
                    <a:pt x="159526" y="2762840"/>
                  </a:cubicBezTo>
                  <a:close/>
                  <a:moveTo>
                    <a:pt x="166224" y="3202026"/>
                  </a:moveTo>
                  <a:cubicBezTo>
                    <a:pt x="162167" y="2947168"/>
                    <a:pt x="161351" y="2898296"/>
                    <a:pt x="160621" y="2845474"/>
                  </a:cubicBezTo>
                  <a:cubicBezTo>
                    <a:pt x="294977" y="2844057"/>
                    <a:pt x="346654" y="2847942"/>
                    <a:pt x="500203" y="2847835"/>
                  </a:cubicBezTo>
                  <a:cubicBezTo>
                    <a:pt x="504004" y="3096919"/>
                    <a:pt x="500590" y="3068437"/>
                    <a:pt x="503982" y="3238858"/>
                  </a:cubicBezTo>
                  <a:cubicBezTo>
                    <a:pt x="108214" y="3240146"/>
                    <a:pt x="166847" y="3242271"/>
                    <a:pt x="166224" y="3202026"/>
                  </a:cubicBezTo>
                  <a:close/>
                  <a:moveTo>
                    <a:pt x="172343" y="3641299"/>
                  </a:moveTo>
                  <a:cubicBezTo>
                    <a:pt x="162553" y="3192969"/>
                    <a:pt x="152355" y="3256136"/>
                    <a:pt x="218546" y="3256136"/>
                  </a:cubicBezTo>
                  <a:cubicBezTo>
                    <a:pt x="345172" y="3256136"/>
                    <a:pt x="347534" y="3258819"/>
                    <a:pt x="475879" y="3258819"/>
                  </a:cubicBezTo>
                  <a:cubicBezTo>
                    <a:pt x="509306" y="3258819"/>
                    <a:pt x="508641" y="3196596"/>
                    <a:pt x="512870" y="3640569"/>
                  </a:cubicBezTo>
                  <a:cubicBezTo>
                    <a:pt x="512956" y="3650335"/>
                    <a:pt x="519612" y="3647802"/>
                    <a:pt x="475879" y="3647802"/>
                  </a:cubicBezTo>
                  <a:cubicBezTo>
                    <a:pt x="136640" y="3647802"/>
                    <a:pt x="172515" y="3648919"/>
                    <a:pt x="172343" y="3641299"/>
                  </a:cubicBezTo>
                  <a:close/>
                  <a:moveTo>
                    <a:pt x="172923" y="3667141"/>
                  </a:moveTo>
                  <a:cubicBezTo>
                    <a:pt x="225609" y="3667098"/>
                    <a:pt x="511496" y="3667785"/>
                    <a:pt x="513107" y="3667785"/>
                  </a:cubicBezTo>
                  <a:cubicBezTo>
                    <a:pt x="517658" y="4119850"/>
                    <a:pt x="539299" y="4058314"/>
                    <a:pt x="475857" y="4058314"/>
                  </a:cubicBezTo>
                  <a:cubicBezTo>
                    <a:pt x="219920" y="4058271"/>
                    <a:pt x="205707" y="4058293"/>
                    <a:pt x="176938" y="4058228"/>
                  </a:cubicBezTo>
                  <a:cubicBezTo>
                    <a:pt x="174920" y="3912233"/>
                    <a:pt x="178161" y="3906524"/>
                    <a:pt x="172923" y="3667141"/>
                  </a:cubicBezTo>
                  <a:close/>
                  <a:moveTo>
                    <a:pt x="185869" y="4468997"/>
                  </a:moveTo>
                  <a:cubicBezTo>
                    <a:pt x="178097" y="4087526"/>
                    <a:pt x="178806" y="4190508"/>
                    <a:pt x="177217" y="4078146"/>
                  </a:cubicBezTo>
                  <a:cubicBezTo>
                    <a:pt x="546084" y="4079091"/>
                    <a:pt x="519719" y="4076043"/>
                    <a:pt x="519784" y="4081001"/>
                  </a:cubicBezTo>
                  <a:cubicBezTo>
                    <a:pt x="526718" y="4524695"/>
                    <a:pt x="545719" y="4466507"/>
                    <a:pt x="475836" y="4466507"/>
                  </a:cubicBezTo>
                  <a:cubicBezTo>
                    <a:pt x="336048" y="4466529"/>
                    <a:pt x="334588" y="4469684"/>
                    <a:pt x="185869" y="4468997"/>
                  </a:cubicBezTo>
                  <a:close/>
                  <a:moveTo>
                    <a:pt x="186298" y="4488937"/>
                  </a:moveTo>
                  <a:cubicBezTo>
                    <a:pt x="303543" y="4489452"/>
                    <a:pt x="320805" y="4487005"/>
                    <a:pt x="526139" y="4486383"/>
                  </a:cubicBezTo>
                  <a:cubicBezTo>
                    <a:pt x="533438" y="4952012"/>
                    <a:pt x="550463" y="4876998"/>
                    <a:pt x="475857" y="4876998"/>
                  </a:cubicBezTo>
                  <a:cubicBezTo>
                    <a:pt x="347148" y="4876998"/>
                    <a:pt x="347019" y="4879423"/>
                    <a:pt x="218524" y="4879423"/>
                  </a:cubicBezTo>
                  <a:cubicBezTo>
                    <a:pt x="179729" y="4879423"/>
                    <a:pt x="195659" y="4929562"/>
                    <a:pt x="186298" y="4488937"/>
                  </a:cubicBezTo>
                  <a:close/>
                  <a:moveTo>
                    <a:pt x="195187" y="5252416"/>
                  </a:moveTo>
                  <a:cubicBezTo>
                    <a:pt x="188789" y="4842441"/>
                    <a:pt x="188724" y="4899341"/>
                    <a:pt x="218524" y="4899341"/>
                  </a:cubicBezTo>
                  <a:cubicBezTo>
                    <a:pt x="586425" y="4899341"/>
                    <a:pt x="533116" y="4873134"/>
                    <a:pt x="534512" y="4959783"/>
                  </a:cubicBezTo>
                  <a:cubicBezTo>
                    <a:pt x="536744" y="5102708"/>
                    <a:pt x="534018" y="5106529"/>
                    <a:pt x="536315" y="5252717"/>
                  </a:cubicBezTo>
                  <a:cubicBezTo>
                    <a:pt x="536981" y="5294721"/>
                    <a:pt x="549003" y="5285813"/>
                    <a:pt x="475879" y="5285813"/>
                  </a:cubicBezTo>
                  <a:cubicBezTo>
                    <a:pt x="150659" y="5285813"/>
                    <a:pt x="195895" y="5298434"/>
                    <a:pt x="195187" y="5252416"/>
                  </a:cubicBezTo>
                  <a:close/>
                  <a:moveTo>
                    <a:pt x="202980" y="5691775"/>
                  </a:moveTo>
                  <a:cubicBezTo>
                    <a:pt x="192245" y="5244453"/>
                    <a:pt x="189025" y="5306268"/>
                    <a:pt x="218524" y="5306268"/>
                  </a:cubicBezTo>
                  <a:cubicBezTo>
                    <a:pt x="603107" y="5306268"/>
                    <a:pt x="536830" y="5280898"/>
                    <a:pt x="538333" y="5399184"/>
                  </a:cubicBezTo>
                  <a:cubicBezTo>
                    <a:pt x="539514" y="5493001"/>
                    <a:pt x="540974" y="5598966"/>
                    <a:pt x="543421" y="5692333"/>
                  </a:cubicBezTo>
                  <a:cubicBezTo>
                    <a:pt x="543572" y="5698342"/>
                    <a:pt x="553684" y="5696582"/>
                    <a:pt x="475879" y="5696582"/>
                  </a:cubicBezTo>
                  <a:cubicBezTo>
                    <a:pt x="180545" y="5696582"/>
                    <a:pt x="203367" y="5708495"/>
                    <a:pt x="202980" y="5691775"/>
                  </a:cubicBezTo>
                  <a:close/>
                  <a:moveTo>
                    <a:pt x="211289" y="6108833"/>
                  </a:moveTo>
                  <a:cubicBezTo>
                    <a:pt x="204140" y="5674840"/>
                    <a:pt x="195423" y="5720063"/>
                    <a:pt x="218524" y="5720063"/>
                  </a:cubicBezTo>
                  <a:cubicBezTo>
                    <a:pt x="608774" y="5720063"/>
                    <a:pt x="543851" y="5674561"/>
                    <a:pt x="546427" y="5838628"/>
                  </a:cubicBezTo>
                  <a:cubicBezTo>
                    <a:pt x="548703" y="5984237"/>
                    <a:pt x="550313" y="5981855"/>
                    <a:pt x="552503" y="6109133"/>
                  </a:cubicBezTo>
                  <a:cubicBezTo>
                    <a:pt x="510809" y="6108962"/>
                    <a:pt x="231363" y="6108833"/>
                    <a:pt x="211289" y="6108833"/>
                  </a:cubicBezTo>
                  <a:close/>
                  <a:moveTo>
                    <a:pt x="218524" y="6128751"/>
                  </a:moveTo>
                  <a:cubicBezTo>
                    <a:pt x="520986" y="6128944"/>
                    <a:pt x="516821" y="6128923"/>
                    <a:pt x="552847" y="6129094"/>
                  </a:cubicBezTo>
                  <a:cubicBezTo>
                    <a:pt x="555809" y="6336045"/>
                    <a:pt x="554865" y="6326687"/>
                    <a:pt x="558235" y="6517348"/>
                  </a:cubicBezTo>
                  <a:cubicBezTo>
                    <a:pt x="472229" y="6516339"/>
                    <a:pt x="347427" y="6517455"/>
                    <a:pt x="218266" y="6517455"/>
                  </a:cubicBezTo>
                  <a:cubicBezTo>
                    <a:pt x="216291" y="6098551"/>
                    <a:pt x="202830" y="6128751"/>
                    <a:pt x="218524" y="6128751"/>
                  </a:cubicBezTo>
                  <a:close/>
                  <a:moveTo>
                    <a:pt x="218524" y="6537352"/>
                  </a:moveTo>
                  <a:cubicBezTo>
                    <a:pt x="611608" y="6537352"/>
                    <a:pt x="558343" y="6524023"/>
                    <a:pt x="559223" y="6571221"/>
                  </a:cubicBezTo>
                  <a:cubicBezTo>
                    <a:pt x="567274" y="6998604"/>
                    <a:pt x="582646" y="6928933"/>
                    <a:pt x="475857" y="6928933"/>
                  </a:cubicBezTo>
                  <a:cubicBezTo>
                    <a:pt x="351978" y="6928933"/>
                    <a:pt x="348071" y="6926378"/>
                    <a:pt x="224407" y="6926293"/>
                  </a:cubicBezTo>
                  <a:cubicBezTo>
                    <a:pt x="214595" y="6507818"/>
                    <a:pt x="220048" y="6537352"/>
                    <a:pt x="218524" y="6537352"/>
                  </a:cubicBezTo>
                  <a:close/>
                  <a:moveTo>
                    <a:pt x="228121" y="7303493"/>
                  </a:moveTo>
                  <a:cubicBezTo>
                    <a:pt x="225888" y="7160954"/>
                    <a:pt x="228314" y="7156532"/>
                    <a:pt x="226017" y="7010387"/>
                  </a:cubicBezTo>
                  <a:cubicBezTo>
                    <a:pt x="224664" y="6922451"/>
                    <a:pt x="167620" y="6947305"/>
                    <a:pt x="562765" y="6949044"/>
                  </a:cubicBezTo>
                  <a:cubicBezTo>
                    <a:pt x="564547" y="7150436"/>
                    <a:pt x="569679" y="7151316"/>
                    <a:pt x="571847" y="7337727"/>
                  </a:cubicBezTo>
                  <a:cubicBezTo>
                    <a:pt x="184431" y="7330773"/>
                    <a:pt x="229044" y="7362518"/>
                    <a:pt x="228121" y="7303493"/>
                  </a:cubicBezTo>
                  <a:close/>
                  <a:moveTo>
                    <a:pt x="234733" y="7742680"/>
                  </a:moveTo>
                  <a:cubicBezTo>
                    <a:pt x="232544" y="7637959"/>
                    <a:pt x="231213" y="7559896"/>
                    <a:pt x="230075" y="7449960"/>
                  </a:cubicBezTo>
                  <a:cubicBezTo>
                    <a:pt x="228872" y="7334336"/>
                    <a:pt x="205041" y="7360757"/>
                    <a:pt x="347341" y="7358075"/>
                  </a:cubicBezTo>
                  <a:cubicBezTo>
                    <a:pt x="439874" y="7356444"/>
                    <a:pt x="517723" y="7356679"/>
                    <a:pt x="572062" y="7357688"/>
                  </a:cubicBezTo>
                  <a:cubicBezTo>
                    <a:pt x="573028" y="7469127"/>
                    <a:pt x="569421" y="7523623"/>
                    <a:pt x="576484" y="7749569"/>
                  </a:cubicBezTo>
                  <a:cubicBezTo>
                    <a:pt x="204247" y="7749569"/>
                    <a:pt x="234819" y="7746436"/>
                    <a:pt x="234733" y="7742680"/>
                  </a:cubicBezTo>
                  <a:close/>
                  <a:moveTo>
                    <a:pt x="235249" y="7766783"/>
                  </a:moveTo>
                  <a:cubicBezTo>
                    <a:pt x="349767" y="7767019"/>
                    <a:pt x="314471" y="7769488"/>
                    <a:pt x="577107" y="7769488"/>
                  </a:cubicBezTo>
                  <a:cubicBezTo>
                    <a:pt x="582861" y="7956972"/>
                    <a:pt x="579576" y="8029819"/>
                    <a:pt x="581251" y="8157484"/>
                  </a:cubicBezTo>
                  <a:cubicBezTo>
                    <a:pt x="238319" y="8158879"/>
                    <a:pt x="353803" y="8159587"/>
                    <a:pt x="242913" y="8159866"/>
                  </a:cubicBezTo>
                  <a:cubicBezTo>
                    <a:pt x="242892" y="8157677"/>
                    <a:pt x="235292" y="7768436"/>
                    <a:pt x="235249" y="7766783"/>
                  </a:cubicBezTo>
                  <a:close/>
                  <a:moveTo>
                    <a:pt x="243278" y="8182252"/>
                  </a:moveTo>
                  <a:cubicBezTo>
                    <a:pt x="243235" y="8179484"/>
                    <a:pt x="213994" y="8179055"/>
                    <a:pt x="581530" y="8177424"/>
                  </a:cubicBezTo>
                  <a:cubicBezTo>
                    <a:pt x="583848" y="8327776"/>
                    <a:pt x="587584" y="8334257"/>
                    <a:pt x="590418" y="8570184"/>
                  </a:cubicBezTo>
                  <a:cubicBezTo>
                    <a:pt x="439767" y="8569648"/>
                    <a:pt x="357603" y="8570356"/>
                    <a:pt x="249161" y="8570442"/>
                  </a:cubicBezTo>
                  <a:cubicBezTo>
                    <a:pt x="246456" y="8443292"/>
                    <a:pt x="245318" y="8309639"/>
                    <a:pt x="243278" y="8182252"/>
                  </a:cubicBezTo>
                  <a:close/>
                  <a:moveTo>
                    <a:pt x="254786" y="8915082"/>
                  </a:moveTo>
                  <a:cubicBezTo>
                    <a:pt x="253176" y="8524102"/>
                    <a:pt x="219404" y="8590682"/>
                    <a:pt x="347212" y="8590167"/>
                  </a:cubicBezTo>
                  <a:cubicBezTo>
                    <a:pt x="434550" y="8589931"/>
                    <a:pt x="492603" y="8589845"/>
                    <a:pt x="590654" y="8590124"/>
                  </a:cubicBezTo>
                  <a:cubicBezTo>
                    <a:pt x="595335" y="9012440"/>
                    <a:pt x="590719" y="8498089"/>
                    <a:pt x="594261" y="8980588"/>
                  </a:cubicBezTo>
                  <a:cubicBezTo>
                    <a:pt x="187458" y="8982713"/>
                    <a:pt x="255108" y="8990676"/>
                    <a:pt x="254786" y="8915082"/>
                  </a:cubicBezTo>
                  <a:close/>
                  <a:moveTo>
                    <a:pt x="261162" y="9354526"/>
                  </a:moveTo>
                  <a:cubicBezTo>
                    <a:pt x="254442" y="8925792"/>
                    <a:pt x="228507" y="8996021"/>
                    <a:pt x="346976" y="8999112"/>
                  </a:cubicBezTo>
                  <a:cubicBezTo>
                    <a:pt x="420036" y="9001107"/>
                    <a:pt x="481697" y="9001107"/>
                    <a:pt x="594433" y="9000549"/>
                  </a:cubicBezTo>
                  <a:cubicBezTo>
                    <a:pt x="596515" y="9211600"/>
                    <a:pt x="601539" y="9199194"/>
                    <a:pt x="603772" y="9388074"/>
                  </a:cubicBezTo>
                  <a:cubicBezTo>
                    <a:pt x="211053" y="9383309"/>
                    <a:pt x="262064" y="9409687"/>
                    <a:pt x="261162" y="9354526"/>
                  </a:cubicBezTo>
                  <a:close/>
                  <a:moveTo>
                    <a:pt x="267346" y="9801333"/>
                  </a:moveTo>
                  <a:cubicBezTo>
                    <a:pt x="266981" y="9693843"/>
                    <a:pt x="267131" y="9717689"/>
                    <a:pt x="262086" y="9409966"/>
                  </a:cubicBezTo>
                  <a:cubicBezTo>
                    <a:pt x="366170" y="9409323"/>
                    <a:pt x="394660" y="9405502"/>
                    <a:pt x="603987" y="9408056"/>
                  </a:cubicBezTo>
                  <a:cubicBezTo>
                    <a:pt x="604931" y="9515331"/>
                    <a:pt x="606434" y="9757032"/>
                    <a:pt x="607014" y="9801354"/>
                  </a:cubicBezTo>
                  <a:lnTo>
                    <a:pt x="267346" y="9801333"/>
                  </a:lnTo>
                  <a:close/>
                  <a:moveTo>
                    <a:pt x="604588" y="8177316"/>
                  </a:moveTo>
                  <a:cubicBezTo>
                    <a:pt x="967143" y="8175835"/>
                    <a:pt x="939211" y="8180235"/>
                    <a:pt x="939254" y="8182639"/>
                  </a:cubicBezTo>
                  <a:cubicBezTo>
                    <a:pt x="946253" y="8629960"/>
                    <a:pt x="985521" y="8568210"/>
                    <a:pt x="861921" y="8569712"/>
                  </a:cubicBezTo>
                  <a:cubicBezTo>
                    <a:pt x="778319" y="8570614"/>
                    <a:pt x="727930" y="8570592"/>
                    <a:pt x="608044" y="8570249"/>
                  </a:cubicBezTo>
                  <a:cubicBezTo>
                    <a:pt x="602827" y="8146473"/>
                    <a:pt x="592071" y="8177380"/>
                    <a:pt x="604588" y="8177316"/>
                  </a:cubicBezTo>
                  <a:close/>
                  <a:moveTo>
                    <a:pt x="611694" y="8915125"/>
                  </a:moveTo>
                  <a:cubicBezTo>
                    <a:pt x="611694" y="8522707"/>
                    <a:pt x="570516" y="8590382"/>
                    <a:pt x="733233" y="8590382"/>
                  </a:cubicBezTo>
                  <a:cubicBezTo>
                    <a:pt x="854535" y="8590382"/>
                    <a:pt x="849726" y="8589309"/>
                    <a:pt x="948314" y="8588965"/>
                  </a:cubicBezTo>
                  <a:cubicBezTo>
                    <a:pt x="947885" y="8833391"/>
                    <a:pt x="951599" y="8869451"/>
                    <a:pt x="954411" y="8979623"/>
                  </a:cubicBezTo>
                  <a:cubicBezTo>
                    <a:pt x="551065" y="8980052"/>
                    <a:pt x="611694" y="9002396"/>
                    <a:pt x="611694" y="8915125"/>
                  </a:cubicBezTo>
                  <a:close/>
                  <a:moveTo>
                    <a:pt x="620905" y="9354483"/>
                  </a:moveTo>
                  <a:cubicBezTo>
                    <a:pt x="614271" y="8929505"/>
                    <a:pt x="572405" y="9000164"/>
                    <a:pt x="733233" y="9000164"/>
                  </a:cubicBezTo>
                  <a:cubicBezTo>
                    <a:pt x="861492" y="9000164"/>
                    <a:pt x="843822" y="8999713"/>
                    <a:pt x="954884" y="8999584"/>
                  </a:cubicBezTo>
                  <a:cubicBezTo>
                    <a:pt x="958834" y="9174812"/>
                    <a:pt x="955313" y="9196812"/>
                    <a:pt x="958426" y="9388224"/>
                  </a:cubicBezTo>
                  <a:cubicBezTo>
                    <a:pt x="567553" y="9388632"/>
                    <a:pt x="621613" y="9400630"/>
                    <a:pt x="620905" y="9354483"/>
                  </a:cubicBezTo>
                  <a:close/>
                  <a:moveTo>
                    <a:pt x="624619" y="9801375"/>
                  </a:moveTo>
                  <a:cubicBezTo>
                    <a:pt x="623975" y="9752546"/>
                    <a:pt x="622472" y="9510137"/>
                    <a:pt x="621570" y="9408271"/>
                  </a:cubicBezTo>
                  <a:cubicBezTo>
                    <a:pt x="739438" y="9409623"/>
                    <a:pt x="869628" y="9408250"/>
                    <a:pt x="958770" y="9408142"/>
                  </a:cubicBezTo>
                  <a:cubicBezTo>
                    <a:pt x="964094" y="9735160"/>
                    <a:pt x="963450" y="9703287"/>
                    <a:pt x="965683" y="9798349"/>
                  </a:cubicBezTo>
                  <a:cubicBezTo>
                    <a:pt x="845046" y="9798757"/>
                    <a:pt x="898011" y="9801397"/>
                    <a:pt x="624619" y="9801375"/>
                  </a:cubicBezTo>
                  <a:close/>
                  <a:moveTo>
                    <a:pt x="970127" y="8914760"/>
                  </a:moveTo>
                  <a:cubicBezTo>
                    <a:pt x="957911" y="8537839"/>
                    <a:pt x="963643" y="8588901"/>
                    <a:pt x="990759" y="8588901"/>
                  </a:cubicBezTo>
                  <a:cubicBezTo>
                    <a:pt x="1355525" y="8588901"/>
                    <a:pt x="1305845" y="8580573"/>
                    <a:pt x="1306017" y="8622040"/>
                  </a:cubicBezTo>
                  <a:cubicBezTo>
                    <a:pt x="1307799" y="9043219"/>
                    <a:pt x="1332553" y="8978056"/>
                    <a:pt x="1248135" y="8978056"/>
                  </a:cubicBezTo>
                  <a:cubicBezTo>
                    <a:pt x="925664" y="8978056"/>
                    <a:pt x="972961" y="9002761"/>
                    <a:pt x="970127" y="8914760"/>
                  </a:cubicBezTo>
                  <a:close/>
                  <a:moveTo>
                    <a:pt x="975473" y="9354569"/>
                  </a:moveTo>
                  <a:cubicBezTo>
                    <a:pt x="969182" y="8952278"/>
                    <a:pt x="969354" y="8999562"/>
                    <a:pt x="990759" y="8999562"/>
                  </a:cubicBezTo>
                  <a:cubicBezTo>
                    <a:pt x="1368257" y="8999562"/>
                    <a:pt x="1310289" y="8976983"/>
                    <a:pt x="1311620" y="9061892"/>
                  </a:cubicBezTo>
                  <a:cubicBezTo>
                    <a:pt x="1317610" y="9446347"/>
                    <a:pt x="1344254" y="9390048"/>
                    <a:pt x="1248114" y="9390048"/>
                  </a:cubicBezTo>
                  <a:cubicBezTo>
                    <a:pt x="931031" y="9390048"/>
                    <a:pt x="976160" y="9397754"/>
                    <a:pt x="975473" y="9354569"/>
                  </a:cubicBezTo>
                  <a:close/>
                  <a:moveTo>
                    <a:pt x="1323729" y="9794614"/>
                  </a:moveTo>
                  <a:cubicBezTo>
                    <a:pt x="1323708" y="9806183"/>
                    <a:pt x="1353014" y="9798285"/>
                    <a:pt x="990738" y="9798285"/>
                  </a:cubicBezTo>
                  <a:cubicBezTo>
                    <a:pt x="979402" y="9798285"/>
                    <a:pt x="983395" y="9842113"/>
                    <a:pt x="976332" y="9408099"/>
                  </a:cubicBezTo>
                  <a:cubicBezTo>
                    <a:pt x="1129280" y="9408013"/>
                    <a:pt x="1094113" y="9410246"/>
                    <a:pt x="1319822" y="9409902"/>
                  </a:cubicBezTo>
                  <a:cubicBezTo>
                    <a:pt x="1319865" y="9412414"/>
                    <a:pt x="1323815" y="9723098"/>
                    <a:pt x="1323729" y="9794614"/>
                  </a:cubicBezTo>
                  <a:close/>
                  <a:moveTo>
                    <a:pt x="1327143" y="8914996"/>
                  </a:moveTo>
                  <a:cubicBezTo>
                    <a:pt x="1322377" y="8536057"/>
                    <a:pt x="1305265" y="8590704"/>
                    <a:pt x="1376973" y="8589738"/>
                  </a:cubicBezTo>
                  <a:cubicBezTo>
                    <a:pt x="1708762" y="8585251"/>
                    <a:pt x="1663870" y="8583491"/>
                    <a:pt x="1664836" y="8622276"/>
                  </a:cubicBezTo>
                  <a:cubicBezTo>
                    <a:pt x="1674819" y="9037467"/>
                    <a:pt x="1674583" y="8979773"/>
                    <a:pt x="1634414" y="8979322"/>
                  </a:cubicBezTo>
                  <a:cubicBezTo>
                    <a:pt x="1272825" y="8975416"/>
                    <a:pt x="1328173" y="8998683"/>
                    <a:pt x="1327143" y="8914996"/>
                  </a:cubicBezTo>
                  <a:close/>
                  <a:moveTo>
                    <a:pt x="1336611" y="9354483"/>
                  </a:moveTo>
                  <a:cubicBezTo>
                    <a:pt x="1330191" y="8944337"/>
                    <a:pt x="1305995" y="8998017"/>
                    <a:pt x="1376802" y="8998296"/>
                  </a:cubicBezTo>
                  <a:cubicBezTo>
                    <a:pt x="1724285" y="8999691"/>
                    <a:pt x="1669237" y="8982928"/>
                    <a:pt x="1670461" y="9061892"/>
                  </a:cubicBezTo>
                  <a:cubicBezTo>
                    <a:pt x="1672737" y="9206771"/>
                    <a:pt x="1673982" y="9216322"/>
                    <a:pt x="1676150" y="9354827"/>
                  </a:cubicBezTo>
                  <a:cubicBezTo>
                    <a:pt x="1676859" y="9401102"/>
                    <a:pt x="1708354" y="9389512"/>
                    <a:pt x="1505597" y="9389662"/>
                  </a:cubicBezTo>
                  <a:cubicBezTo>
                    <a:pt x="1305265" y="9389662"/>
                    <a:pt x="1337362" y="9401660"/>
                    <a:pt x="1336611" y="9354483"/>
                  </a:cubicBezTo>
                  <a:close/>
                  <a:moveTo>
                    <a:pt x="1634242" y="9800002"/>
                  </a:moveTo>
                  <a:cubicBezTo>
                    <a:pt x="1553753" y="9800646"/>
                    <a:pt x="1540764" y="9800538"/>
                    <a:pt x="1341291" y="9800474"/>
                  </a:cubicBezTo>
                  <a:cubicBezTo>
                    <a:pt x="1341399" y="9726039"/>
                    <a:pt x="1337469" y="9412499"/>
                    <a:pt x="1337427" y="9409902"/>
                  </a:cubicBezTo>
                  <a:cubicBezTo>
                    <a:pt x="1498490" y="9409580"/>
                    <a:pt x="1308851" y="9409731"/>
                    <a:pt x="1676859" y="9409473"/>
                  </a:cubicBezTo>
                  <a:cubicBezTo>
                    <a:pt x="1681303" y="9873021"/>
                    <a:pt x="1699165" y="9799465"/>
                    <a:pt x="1634242" y="9800002"/>
                  </a:cubicBezTo>
                  <a:close/>
                  <a:moveTo>
                    <a:pt x="1679457" y="8475316"/>
                  </a:moveTo>
                  <a:cubicBezTo>
                    <a:pt x="1677224" y="8332669"/>
                    <a:pt x="1677997" y="8335159"/>
                    <a:pt x="1675592" y="8182210"/>
                  </a:cubicBezTo>
                  <a:cubicBezTo>
                    <a:pt x="1675549" y="8178711"/>
                    <a:pt x="1646995" y="8178776"/>
                    <a:pt x="2015990" y="8178711"/>
                  </a:cubicBezTo>
                  <a:cubicBezTo>
                    <a:pt x="2016012" y="8180300"/>
                    <a:pt x="2017214" y="8241621"/>
                    <a:pt x="2020177" y="8568639"/>
                  </a:cubicBezTo>
                  <a:cubicBezTo>
                    <a:pt x="1613782" y="8568639"/>
                    <a:pt x="1681453" y="8602852"/>
                    <a:pt x="1679457" y="8475316"/>
                  </a:cubicBezTo>
                  <a:close/>
                  <a:moveTo>
                    <a:pt x="1763037" y="8590811"/>
                  </a:moveTo>
                  <a:cubicBezTo>
                    <a:pt x="1891833" y="8590811"/>
                    <a:pt x="1892240" y="8588557"/>
                    <a:pt x="2020327" y="8588557"/>
                  </a:cubicBezTo>
                  <a:cubicBezTo>
                    <a:pt x="2022238" y="8843244"/>
                    <a:pt x="2024321" y="8869429"/>
                    <a:pt x="2026618" y="8978635"/>
                  </a:cubicBezTo>
                  <a:cubicBezTo>
                    <a:pt x="1886165" y="8978635"/>
                    <a:pt x="1838051" y="8980782"/>
                    <a:pt x="1687014" y="8979795"/>
                  </a:cubicBezTo>
                  <a:cubicBezTo>
                    <a:pt x="1683235" y="8523501"/>
                    <a:pt x="1654981" y="8590811"/>
                    <a:pt x="1763037" y="8590811"/>
                  </a:cubicBezTo>
                  <a:close/>
                  <a:moveTo>
                    <a:pt x="1693734" y="9354483"/>
                  </a:moveTo>
                  <a:cubicBezTo>
                    <a:pt x="1687186" y="8934764"/>
                    <a:pt x="1663891" y="8999949"/>
                    <a:pt x="1763037" y="8999949"/>
                  </a:cubicBezTo>
                  <a:cubicBezTo>
                    <a:pt x="2079454" y="8999949"/>
                    <a:pt x="2026725" y="8972089"/>
                    <a:pt x="2028121" y="9061892"/>
                  </a:cubicBezTo>
                  <a:cubicBezTo>
                    <a:pt x="2033252" y="9386442"/>
                    <a:pt x="2032865" y="9362768"/>
                    <a:pt x="2033316" y="9390156"/>
                  </a:cubicBezTo>
                  <a:cubicBezTo>
                    <a:pt x="1639244" y="9390692"/>
                    <a:pt x="1694464" y="9400845"/>
                    <a:pt x="1693734" y="9354483"/>
                  </a:cubicBezTo>
                  <a:close/>
                  <a:moveTo>
                    <a:pt x="2020542" y="9799830"/>
                  </a:moveTo>
                  <a:cubicBezTo>
                    <a:pt x="1660370" y="9799830"/>
                    <a:pt x="1697920" y="9801397"/>
                    <a:pt x="1697834" y="9794593"/>
                  </a:cubicBezTo>
                  <a:cubicBezTo>
                    <a:pt x="1691565" y="9330551"/>
                    <a:pt x="1675592" y="9409494"/>
                    <a:pt x="1763059" y="9409430"/>
                  </a:cubicBezTo>
                  <a:cubicBezTo>
                    <a:pt x="1892198" y="9409430"/>
                    <a:pt x="1891704" y="9410116"/>
                    <a:pt x="2020542" y="9410116"/>
                  </a:cubicBezTo>
                  <a:cubicBezTo>
                    <a:pt x="2038276" y="9410116"/>
                    <a:pt x="2033144" y="9396101"/>
                    <a:pt x="2035549" y="9501573"/>
                  </a:cubicBezTo>
                  <a:cubicBezTo>
                    <a:pt x="2043450" y="9845548"/>
                    <a:pt x="2045812" y="9799830"/>
                    <a:pt x="2020542" y="9799830"/>
                  </a:cubicBezTo>
                  <a:close/>
                  <a:moveTo>
                    <a:pt x="2038190" y="8621955"/>
                  </a:moveTo>
                  <a:cubicBezTo>
                    <a:pt x="2037868" y="8570206"/>
                    <a:pt x="1989304" y="8593429"/>
                    <a:pt x="2376785" y="8588235"/>
                  </a:cubicBezTo>
                  <a:cubicBezTo>
                    <a:pt x="2380692" y="8827618"/>
                    <a:pt x="2380606" y="8833091"/>
                    <a:pt x="2383097" y="8915468"/>
                  </a:cubicBezTo>
                  <a:cubicBezTo>
                    <a:pt x="2385888" y="9007654"/>
                    <a:pt x="2439755" y="8979601"/>
                    <a:pt x="2044223" y="8978657"/>
                  </a:cubicBezTo>
                  <a:cubicBezTo>
                    <a:pt x="2042548" y="8899135"/>
                    <a:pt x="2039328" y="8805360"/>
                    <a:pt x="2038190" y="8621955"/>
                  </a:cubicBezTo>
                  <a:close/>
                  <a:moveTo>
                    <a:pt x="2044609" y="8998575"/>
                  </a:moveTo>
                  <a:cubicBezTo>
                    <a:pt x="2449309" y="8999584"/>
                    <a:pt x="2385265" y="8983937"/>
                    <a:pt x="2386467" y="9061828"/>
                  </a:cubicBezTo>
                  <a:cubicBezTo>
                    <a:pt x="2388743" y="9208660"/>
                    <a:pt x="2390031" y="9202694"/>
                    <a:pt x="2392501" y="9354805"/>
                  </a:cubicBezTo>
                  <a:cubicBezTo>
                    <a:pt x="2393209" y="9400029"/>
                    <a:pt x="2447956" y="9388503"/>
                    <a:pt x="2050900" y="9390091"/>
                  </a:cubicBezTo>
                  <a:cubicBezTo>
                    <a:pt x="2049912" y="9331603"/>
                    <a:pt x="2045661" y="9052814"/>
                    <a:pt x="2044609" y="8998575"/>
                  </a:cubicBezTo>
                  <a:close/>
                  <a:moveTo>
                    <a:pt x="2057341" y="9799766"/>
                  </a:moveTo>
                  <a:cubicBezTo>
                    <a:pt x="2056847" y="9630440"/>
                    <a:pt x="2052982" y="9505394"/>
                    <a:pt x="2051265" y="9410031"/>
                  </a:cubicBezTo>
                  <a:cubicBezTo>
                    <a:pt x="2169282" y="9409537"/>
                    <a:pt x="2208400" y="9405459"/>
                    <a:pt x="2393166" y="9408077"/>
                  </a:cubicBezTo>
                  <a:cubicBezTo>
                    <a:pt x="2394239" y="9545874"/>
                    <a:pt x="2390074" y="9473692"/>
                    <a:pt x="2396086" y="9794829"/>
                  </a:cubicBezTo>
                  <a:cubicBezTo>
                    <a:pt x="2396172" y="9799637"/>
                    <a:pt x="2425950" y="9798950"/>
                    <a:pt x="2057341" y="9799766"/>
                  </a:cubicBezTo>
                  <a:close/>
                  <a:moveTo>
                    <a:pt x="2400702" y="8914824"/>
                  </a:moveTo>
                  <a:cubicBezTo>
                    <a:pt x="2397932" y="8823368"/>
                    <a:pt x="2398104" y="8817165"/>
                    <a:pt x="2394368" y="8587999"/>
                  </a:cubicBezTo>
                  <a:cubicBezTo>
                    <a:pt x="2630167" y="8584308"/>
                    <a:pt x="2632379" y="8589244"/>
                    <a:pt x="2734917" y="8590639"/>
                  </a:cubicBezTo>
                  <a:cubicBezTo>
                    <a:pt x="2736785" y="8695274"/>
                    <a:pt x="2741615" y="8977841"/>
                    <a:pt x="2741637" y="8979430"/>
                  </a:cubicBezTo>
                  <a:cubicBezTo>
                    <a:pt x="2344666" y="8981168"/>
                    <a:pt x="2403428" y="9004907"/>
                    <a:pt x="2400702" y="8914824"/>
                  </a:cubicBezTo>
                  <a:close/>
                  <a:moveTo>
                    <a:pt x="2402956" y="9000872"/>
                  </a:moveTo>
                  <a:cubicBezTo>
                    <a:pt x="2546200" y="9000936"/>
                    <a:pt x="2586090" y="9001172"/>
                    <a:pt x="2664368" y="9000120"/>
                  </a:cubicBezTo>
                  <a:cubicBezTo>
                    <a:pt x="2762398" y="8998790"/>
                    <a:pt x="2741680" y="8932253"/>
                    <a:pt x="2748314" y="9354870"/>
                  </a:cubicBezTo>
                  <a:cubicBezTo>
                    <a:pt x="2749022" y="9399600"/>
                    <a:pt x="2803319" y="9394191"/>
                    <a:pt x="2410556" y="9388417"/>
                  </a:cubicBezTo>
                  <a:cubicBezTo>
                    <a:pt x="2410170" y="9354741"/>
                    <a:pt x="2402999" y="9002567"/>
                    <a:pt x="2402956" y="9000872"/>
                  </a:cubicBezTo>
                  <a:close/>
                  <a:moveTo>
                    <a:pt x="2413755" y="9798134"/>
                  </a:moveTo>
                  <a:cubicBezTo>
                    <a:pt x="2407508" y="9493546"/>
                    <a:pt x="2411823" y="9543878"/>
                    <a:pt x="2410750" y="9408356"/>
                  </a:cubicBezTo>
                  <a:cubicBezTo>
                    <a:pt x="2509488" y="9409816"/>
                    <a:pt x="2521940" y="9408765"/>
                    <a:pt x="2664218" y="9409731"/>
                  </a:cubicBezTo>
                  <a:cubicBezTo>
                    <a:pt x="2784297" y="9410546"/>
                    <a:pt x="2739469" y="9343236"/>
                    <a:pt x="2755420" y="9795409"/>
                  </a:cubicBezTo>
                  <a:cubicBezTo>
                    <a:pt x="2755807" y="9806527"/>
                    <a:pt x="2766498" y="9795795"/>
                    <a:pt x="2413755" y="9798134"/>
                  </a:cubicBezTo>
                  <a:close/>
                  <a:moveTo>
                    <a:pt x="2758061" y="8914996"/>
                  </a:moveTo>
                  <a:cubicBezTo>
                    <a:pt x="2751406" y="8538526"/>
                    <a:pt x="2738824" y="8591004"/>
                    <a:pt x="2793013" y="8591004"/>
                  </a:cubicBezTo>
                  <a:cubicBezTo>
                    <a:pt x="3140196" y="8591004"/>
                    <a:pt x="3093607" y="8573962"/>
                    <a:pt x="3095132" y="8622405"/>
                  </a:cubicBezTo>
                  <a:cubicBezTo>
                    <a:pt x="3107670" y="9036544"/>
                    <a:pt x="3109044" y="8978077"/>
                    <a:pt x="3050540" y="8978077"/>
                  </a:cubicBezTo>
                  <a:cubicBezTo>
                    <a:pt x="2706685" y="8978056"/>
                    <a:pt x="2759650" y="8999241"/>
                    <a:pt x="2758061" y="8914996"/>
                  </a:cubicBezTo>
                  <a:close/>
                  <a:moveTo>
                    <a:pt x="2765897" y="9354526"/>
                  </a:moveTo>
                  <a:cubicBezTo>
                    <a:pt x="2759478" y="8944508"/>
                    <a:pt x="2745673" y="8999241"/>
                    <a:pt x="2793035" y="8999241"/>
                  </a:cubicBezTo>
                  <a:cubicBezTo>
                    <a:pt x="3157178" y="8999241"/>
                    <a:pt x="3100821" y="8978056"/>
                    <a:pt x="3102131" y="9061828"/>
                  </a:cubicBezTo>
                  <a:cubicBezTo>
                    <a:pt x="3108163" y="9447463"/>
                    <a:pt x="3122591" y="9387988"/>
                    <a:pt x="3050540" y="9387988"/>
                  </a:cubicBezTo>
                  <a:cubicBezTo>
                    <a:pt x="2721327" y="9388009"/>
                    <a:pt x="2766692" y="9405394"/>
                    <a:pt x="2765897" y="9354526"/>
                  </a:cubicBezTo>
                  <a:close/>
                  <a:moveTo>
                    <a:pt x="2773197" y="9800302"/>
                  </a:moveTo>
                  <a:cubicBezTo>
                    <a:pt x="2767443" y="9628058"/>
                    <a:pt x="2768388" y="9538598"/>
                    <a:pt x="2766692" y="9410116"/>
                  </a:cubicBezTo>
                  <a:cubicBezTo>
                    <a:pt x="2939070" y="9410289"/>
                    <a:pt x="2871763" y="9408185"/>
                    <a:pt x="3107240" y="9407885"/>
                  </a:cubicBezTo>
                  <a:lnTo>
                    <a:pt x="3113509" y="9800388"/>
                  </a:lnTo>
                  <a:cubicBezTo>
                    <a:pt x="3058741" y="9800689"/>
                    <a:pt x="2774893" y="9800324"/>
                    <a:pt x="2773197" y="9800302"/>
                  </a:cubicBezTo>
                  <a:close/>
                  <a:moveTo>
                    <a:pt x="3117932" y="8916026"/>
                  </a:moveTo>
                  <a:cubicBezTo>
                    <a:pt x="3114755" y="8532130"/>
                    <a:pt x="3089593" y="8589158"/>
                    <a:pt x="3179335" y="8588901"/>
                  </a:cubicBezTo>
                  <a:cubicBezTo>
                    <a:pt x="3498135" y="8588042"/>
                    <a:pt x="3451611" y="8579478"/>
                    <a:pt x="3452899" y="8622384"/>
                  </a:cubicBezTo>
                  <a:cubicBezTo>
                    <a:pt x="3465286" y="9031715"/>
                    <a:pt x="3457622" y="8980417"/>
                    <a:pt x="3437033" y="8980095"/>
                  </a:cubicBezTo>
                  <a:cubicBezTo>
                    <a:pt x="3063464" y="8973570"/>
                    <a:pt x="3118662" y="9001730"/>
                    <a:pt x="3117932" y="8916026"/>
                  </a:cubicBezTo>
                  <a:close/>
                  <a:moveTo>
                    <a:pt x="3123986" y="9354526"/>
                  </a:moveTo>
                  <a:cubicBezTo>
                    <a:pt x="3117374" y="8932060"/>
                    <a:pt x="3101809" y="8997953"/>
                    <a:pt x="3179270" y="8998468"/>
                  </a:cubicBezTo>
                  <a:cubicBezTo>
                    <a:pt x="3504876" y="9001107"/>
                    <a:pt x="3456634" y="8980331"/>
                    <a:pt x="3457922" y="9061892"/>
                  </a:cubicBezTo>
                  <a:cubicBezTo>
                    <a:pt x="3463741" y="9433705"/>
                    <a:pt x="3481517" y="9388417"/>
                    <a:pt x="3437033" y="9388052"/>
                  </a:cubicBezTo>
                  <a:cubicBezTo>
                    <a:pt x="3076560" y="9385134"/>
                    <a:pt x="3124759" y="9403055"/>
                    <a:pt x="3123986" y="9354526"/>
                  </a:cubicBezTo>
                  <a:close/>
                  <a:moveTo>
                    <a:pt x="3471105" y="9794614"/>
                  </a:moveTo>
                  <a:cubicBezTo>
                    <a:pt x="3471083" y="9806441"/>
                    <a:pt x="3503180" y="9796847"/>
                    <a:pt x="3179270" y="9799894"/>
                  </a:cubicBezTo>
                  <a:cubicBezTo>
                    <a:pt x="3111641" y="9800538"/>
                    <a:pt x="3132037" y="9859628"/>
                    <a:pt x="3124845" y="9407863"/>
                  </a:cubicBezTo>
                  <a:cubicBezTo>
                    <a:pt x="3268798" y="9407584"/>
                    <a:pt x="3265513" y="9406875"/>
                    <a:pt x="3466124" y="9408228"/>
                  </a:cubicBezTo>
                  <a:cubicBezTo>
                    <a:pt x="3470010" y="9647933"/>
                    <a:pt x="3471341" y="9678604"/>
                    <a:pt x="3471105" y="9794614"/>
                  </a:cubicBezTo>
                  <a:close/>
                  <a:moveTo>
                    <a:pt x="3565699" y="8590081"/>
                  </a:moveTo>
                  <a:cubicBezTo>
                    <a:pt x="3695954" y="8590081"/>
                    <a:pt x="3691403" y="8588321"/>
                    <a:pt x="3808025" y="8588149"/>
                  </a:cubicBezTo>
                  <a:cubicBezTo>
                    <a:pt x="3811503" y="8810726"/>
                    <a:pt x="3811482" y="8826094"/>
                    <a:pt x="3814359" y="8915940"/>
                  </a:cubicBezTo>
                  <a:cubicBezTo>
                    <a:pt x="3816763" y="8992630"/>
                    <a:pt x="3884091" y="8985933"/>
                    <a:pt x="3474647" y="8980674"/>
                  </a:cubicBezTo>
                  <a:cubicBezTo>
                    <a:pt x="3472629" y="8517255"/>
                    <a:pt x="3439180" y="8590081"/>
                    <a:pt x="3565699" y="8590081"/>
                  </a:cubicBezTo>
                  <a:close/>
                  <a:moveTo>
                    <a:pt x="3482827" y="9354483"/>
                  </a:moveTo>
                  <a:cubicBezTo>
                    <a:pt x="3476300" y="8936159"/>
                    <a:pt x="3444182" y="9001107"/>
                    <a:pt x="3565699" y="9001107"/>
                  </a:cubicBezTo>
                  <a:cubicBezTo>
                    <a:pt x="3692648" y="9001107"/>
                    <a:pt x="3692713" y="8999777"/>
                    <a:pt x="3816677" y="8999734"/>
                  </a:cubicBezTo>
                  <a:cubicBezTo>
                    <a:pt x="3818416" y="9077089"/>
                    <a:pt x="3819275" y="9169038"/>
                    <a:pt x="3822667" y="9388889"/>
                  </a:cubicBezTo>
                  <a:cubicBezTo>
                    <a:pt x="3429368" y="9388868"/>
                    <a:pt x="3483536" y="9400265"/>
                    <a:pt x="3482827" y="9354483"/>
                  </a:cubicBezTo>
                  <a:close/>
                  <a:moveTo>
                    <a:pt x="3823268" y="9797791"/>
                  </a:moveTo>
                  <a:cubicBezTo>
                    <a:pt x="3658705" y="9797791"/>
                    <a:pt x="3488688" y="9808308"/>
                    <a:pt x="3488710" y="9794679"/>
                  </a:cubicBezTo>
                  <a:cubicBezTo>
                    <a:pt x="3489654" y="9340403"/>
                    <a:pt x="3449871" y="9408550"/>
                    <a:pt x="3565699" y="9408550"/>
                  </a:cubicBezTo>
                  <a:cubicBezTo>
                    <a:pt x="3677212" y="9408550"/>
                    <a:pt x="3701536" y="9408808"/>
                    <a:pt x="3822989" y="9408808"/>
                  </a:cubicBezTo>
                  <a:cubicBezTo>
                    <a:pt x="3829301" y="9830694"/>
                    <a:pt x="3830074" y="9797791"/>
                    <a:pt x="3823268" y="9797791"/>
                  </a:cubicBezTo>
                  <a:close/>
                  <a:moveTo>
                    <a:pt x="3825609" y="8588128"/>
                  </a:moveTo>
                  <a:cubicBezTo>
                    <a:pt x="3952085" y="8588171"/>
                    <a:pt x="3952514" y="8590896"/>
                    <a:pt x="4080838" y="8590896"/>
                  </a:cubicBezTo>
                  <a:cubicBezTo>
                    <a:pt x="4199048" y="8590896"/>
                    <a:pt x="4157891" y="8534877"/>
                    <a:pt x="4172813" y="8915532"/>
                  </a:cubicBezTo>
                  <a:cubicBezTo>
                    <a:pt x="4175926" y="8994862"/>
                    <a:pt x="4239840" y="8979386"/>
                    <a:pt x="3833853" y="8979773"/>
                  </a:cubicBezTo>
                  <a:cubicBezTo>
                    <a:pt x="3830031" y="8827082"/>
                    <a:pt x="3831706" y="8978571"/>
                    <a:pt x="3825609" y="8588128"/>
                  </a:cubicBezTo>
                  <a:close/>
                  <a:moveTo>
                    <a:pt x="3839736" y="9354526"/>
                  </a:moveTo>
                  <a:cubicBezTo>
                    <a:pt x="3837481" y="9210055"/>
                    <a:pt x="3837739" y="9207630"/>
                    <a:pt x="3835463" y="9061506"/>
                  </a:cubicBezTo>
                  <a:cubicBezTo>
                    <a:pt x="3834261" y="8985418"/>
                    <a:pt x="3766890" y="8995785"/>
                    <a:pt x="4175539" y="8997953"/>
                  </a:cubicBezTo>
                  <a:cubicBezTo>
                    <a:pt x="4177643" y="9082240"/>
                    <a:pt x="4177901" y="9163307"/>
                    <a:pt x="4181186" y="9389211"/>
                  </a:cubicBezTo>
                  <a:cubicBezTo>
                    <a:pt x="3782927" y="9396230"/>
                    <a:pt x="3840380" y="9394534"/>
                    <a:pt x="3839736" y="9354526"/>
                  </a:cubicBezTo>
                  <a:close/>
                  <a:moveTo>
                    <a:pt x="3845382" y="9797791"/>
                  </a:moveTo>
                  <a:cubicBezTo>
                    <a:pt x="3845382" y="9727476"/>
                    <a:pt x="3841646" y="9479422"/>
                    <a:pt x="3840573" y="9408808"/>
                  </a:cubicBezTo>
                  <a:cubicBezTo>
                    <a:pt x="3944614" y="9408894"/>
                    <a:pt x="4070940" y="9411061"/>
                    <a:pt x="4181443" y="9409151"/>
                  </a:cubicBezTo>
                  <a:cubicBezTo>
                    <a:pt x="4183247" y="9540079"/>
                    <a:pt x="4182839" y="9594918"/>
                    <a:pt x="4186983" y="9794872"/>
                  </a:cubicBezTo>
                  <a:cubicBezTo>
                    <a:pt x="4187176" y="9802985"/>
                    <a:pt x="4214378" y="9798328"/>
                    <a:pt x="3845382" y="9797791"/>
                  </a:cubicBezTo>
                  <a:close/>
                  <a:moveTo>
                    <a:pt x="4190353" y="8914674"/>
                  </a:moveTo>
                  <a:cubicBezTo>
                    <a:pt x="4175625" y="8539792"/>
                    <a:pt x="4182946" y="8590639"/>
                    <a:pt x="4209569" y="8590425"/>
                  </a:cubicBezTo>
                  <a:cubicBezTo>
                    <a:pt x="4576417" y="8587956"/>
                    <a:pt x="4526866" y="8577117"/>
                    <a:pt x="4527188" y="8622083"/>
                  </a:cubicBezTo>
                  <a:cubicBezTo>
                    <a:pt x="4527918" y="8722854"/>
                    <a:pt x="4528540" y="8747666"/>
                    <a:pt x="4532255" y="8981104"/>
                  </a:cubicBezTo>
                  <a:cubicBezTo>
                    <a:pt x="4133760" y="8977112"/>
                    <a:pt x="4193681" y="8999412"/>
                    <a:pt x="4190353" y="8914674"/>
                  </a:cubicBezTo>
                  <a:close/>
                  <a:moveTo>
                    <a:pt x="4198233" y="9354483"/>
                  </a:moveTo>
                  <a:cubicBezTo>
                    <a:pt x="4191963" y="8954081"/>
                    <a:pt x="4187734" y="8998017"/>
                    <a:pt x="4209461" y="8998167"/>
                  </a:cubicBezTo>
                  <a:cubicBezTo>
                    <a:pt x="4593743" y="9000743"/>
                    <a:pt x="4532297" y="8984173"/>
                    <a:pt x="4533543" y="9061850"/>
                  </a:cubicBezTo>
                  <a:cubicBezTo>
                    <a:pt x="4535819" y="9207072"/>
                    <a:pt x="4534122" y="9204303"/>
                    <a:pt x="4536484" y="9354870"/>
                  </a:cubicBezTo>
                  <a:cubicBezTo>
                    <a:pt x="4537171" y="9398269"/>
                    <a:pt x="4573605" y="9387408"/>
                    <a:pt x="4338192" y="9387365"/>
                  </a:cubicBezTo>
                  <a:cubicBezTo>
                    <a:pt x="4172147" y="9387365"/>
                    <a:pt x="4198963" y="9400780"/>
                    <a:pt x="4198233" y="9354483"/>
                  </a:cubicBezTo>
                  <a:close/>
                  <a:moveTo>
                    <a:pt x="4204609" y="9794400"/>
                  </a:moveTo>
                  <a:cubicBezTo>
                    <a:pt x="4195613" y="9362038"/>
                    <a:pt x="4197202" y="9408872"/>
                    <a:pt x="4209654" y="9408635"/>
                  </a:cubicBezTo>
                  <a:cubicBezTo>
                    <a:pt x="4298838" y="9406833"/>
                    <a:pt x="4314447" y="9407284"/>
                    <a:pt x="4537321" y="9407327"/>
                  </a:cubicBezTo>
                  <a:cubicBezTo>
                    <a:pt x="4537364" y="9409752"/>
                    <a:pt x="4542066" y="9695131"/>
                    <a:pt x="4544299" y="9798413"/>
                  </a:cubicBezTo>
                  <a:cubicBezTo>
                    <a:pt x="4218285" y="9799701"/>
                    <a:pt x="4204845" y="9804788"/>
                    <a:pt x="4204609" y="9794400"/>
                  </a:cubicBezTo>
                  <a:close/>
                  <a:moveTo>
                    <a:pt x="4543096" y="8475272"/>
                  </a:moveTo>
                  <a:cubicBezTo>
                    <a:pt x="4537536" y="8119515"/>
                    <a:pt x="4513683" y="8178690"/>
                    <a:pt x="4595675" y="8178690"/>
                  </a:cubicBezTo>
                  <a:cubicBezTo>
                    <a:pt x="4597285" y="8178690"/>
                    <a:pt x="4877097" y="8178819"/>
                    <a:pt x="4877162" y="8182596"/>
                  </a:cubicBezTo>
                  <a:cubicBezTo>
                    <a:pt x="4884096" y="8625088"/>
                    <a:pt x="4898867" y="8566901"/>
                    <a:pt x="4853288" y="8566901"/>
                  </a:cubicBezTo>
                  <a:cubicBezTo>
                    <a:pt x="4481007" y="8566901"/>
                    <a:pt x="4545029" y="8598516"/>
                    <a:pt x="4543096" y="8475272"/>
                  </a:cubicBezTo>
                  <a:close/>
                  <a:moveTo>
                    <a:pt x="4544514" y="8588986"/>
                  </a:moveTo>
                  <a:cubicBezTo>
                    <a:pt x="4784327" y="8588278"/>
                    <a:pt x="4741625" y="8586453"/>
                    <a:pt x="4884654" y="8586883"/>
                  </a:cubicBezTo>
                  <a:cubicBezTo>
                    <a:pt x="4885213" y="8649814"/>
                    <a:pt x="4885492" y="8646337"/>
                    <a:pt x="4887960" y="8980030"/>
                  </a:cubicBezTo>
                  <a:cubicBezTo>
                    <a:pt x="4722925" y="8979988"/>
                    <a:pt x="4663669" y="8982048"/>
                    <a:pt x="4549838" y="8981254"/>
                  </a:cubicBezTo>
                  <a:cubicBezTo>
                    <a:pt x="4544385" y="8637987"/>
                    <a:pt x="4545673" y="8724228"/>
                    <a:pt x="4544514" y="8588986"/>
                  </a:cubicBezTo>
                  <a:close/>
                  <a:moveTo>
                    <a:pt x="4554067" y="9354526"/>
                  </a:moveTo>
                  <a:cubicBezTo>
                    <a:pt x="4547627" y="8943350"/>
                    <a:pt x="4539683" y="9001322"/>
                    <a:pt x="4595675" y="9001322"/>
                  </a:cubicBezTo>
                  <a:cubicBezTo>
                    <a:pt x="4941441" y="9001322"/>
                    <a:pt x="4887703" y="8981125"/>
                    <a:pt x="4888948" y="9061892"/>
                  </a:cubicBezTo>
                  <a:cubicBezTo>
                    <a:pt x="4894874" y="9440852"/>
                    <a:pt x="4915227" y="9389318"/>
                    <a:pt x="4853266" y="9389318"/>
                  </a:cubicBezTo>
                  <a:cubicBezTo>
                    <a:pt x="4506470" y="9389318"/>
                    <a:pt x="4554733" y="9395028"/>
                    <a:pt x="4554067" y="9354526"/>
                  </a:cubicBezTo>
                  <a:close/>
                  <a:moveTo>
                    <a:pt x="4853266" y="9800474"/>
                  </a:moveTo>
                  <a:cubicBezTo>
                    <a:pt x="4528047" y="9800474"/>
                    <a:pt x="4561925" y="9798692"/>
                    <a:pt x="4561818" y="9793326"/>
                  </a:cubicBezTo>
                  <a:cubicBezTo>
                    <a:pt x="4551448" y="9345619"/>
                    <a:pt x="4542538" y="9407327"/>
                    <a:pt x="4595675" y="9407327"/>
                  </a:cubicBezTo>
                  <a:cubicBezTo>
                    <a:pt x="4724299" y="9407327"/>
                    <a:pt x="4724363" y="9409237"/>
                    <a:pt x="4853266" y="9409237"/>
                  </a:cubicBezTo>
                  <a:cubicBezTo>
                    <a:pt x="4907863" y="9409237"/>
                    <a:pt x="4897021" y="9391078"/>
                    <a:pt x="4897579" y="9501380"/>
                  </a:cubicBezTo>
                  <a:cubicBezTo>
                    <a:pt x="4899060" y="9858168"/>
                    <a:pt x="4924545" y="9800474"/>
                    <a:pt x="4853266" y="9800474"/>
                  </a:cubicBezTo>
                  <a:close/>
                  <a:moveTo>
                    <a:pt x="4900842" y="8475272"/>
                  </a:moveTo>
                  <a:cubicBezTo>
                    <a:pt x="4898545" y="8328612"/>
                    <a:pt x="4897021" y="8328376"/>
                    <a:pt x="4894723" y="8182252"/>
                  </a:cubicBezTo>
                  <a:cubicBezTo>
                    <a:pt x="4894680" y="8180214"/>
                    <a:pt x="5054220" y="8176264"/>
                    <a:pt x="5233382" y="8178668"/>
                  </a:cubicBezTo>
                  <a:cubicBezTo>
                    <a:pt x="5233404" y="8180428"/>
                    <a:pt x="5238836" y="8517212"/>
                    <a:pt x="5239909" y="8568596"/>
                  </a:cubicBezTo>
                  <a:cubicBezTo>
                    <a:pt x="4832054" y="8568746"/>
                    <a:pt x="4902710" y="8591390"/>
                    <a:pt x="4900842" y="8475272"/>
                  </a:cubicBezTo>
                  <a:close/>
                  <a:moveTo>
                    <a:pt x="4981954" y="8587699"/>
                  </a:moveTo>
                  <a:cubicBezTo>
                    <a:pt x="5057719" y="8588707"/>
                    <a:pt x="5075904" y="8588578"/>
                    <a:pt x="5240339" y="8588514"/>
                  </a:cubicBezTo>
                  <a:cubicBezTo>
                    <a:pt x="5250043" y="9021884"/>
                    <a:pt x="5249592" y="8979451"/>
                    <a:pt x="5239587" y="8979537"/>
                  </a:cubicBezTo>
                  <a:cubicBezTo>
                    <a:pt x="5143061" y="8980309"/>
                    <a:pt x="5137350" y="8980116"/>
                    <a:pt x="4905566" y="8980030"/>
                  </a:cubicBezTo>
                  <a:cubicBezTo>
                    <a:pt x="4902345" y="8518865"/>
                    <a:pt x="4877934" y="8586282"/>
                    <a:pt x="4981954" y="8587699"/>
                  </a:cubicBezTo>
                  <a:close/>
                  <a:moveTo>
                    <a:pt x="4913681" y="9354483"/>
                  </a:moveTo>
                  <a:cubicBezTo>
                    <a:pt x="4911362" y="9205956"/>
                    <a:pt x="4908808" y="9206836"/>
                    <a:pt x="4906532" y="9061549"/>
                  </a:cubicBezTo>
                  <a:cubicBezTo>
                    <a:pt x="4905158" y="8973699"/>
                    <a:pt x="4849144" y="9002546"/>
                    <a:pt x="5247467" y="8999455"/>
                  </a:cubicBezTo>
                  <a:cubicBezTo>
                    <a:pt x="5250816" y="9221517"/>
                    <a:pt x="5249936" y="9257489"/>
                    <a:pt x="5252447" y="9391293"/>
                  </a:cubicBezTo>
                  <a:cubicBezTo>
                    <a:pt x="4859428" y="9391465"/>
                    <a:pt x="4914389" y="9400544"/>
                    <a:pt x="4913681" y="9354483"/>
                  </a:cubicBezTo>
                  <a:close/>
                  <a:moveTo>
                    <a:pt x="5239716" y="9799916"/>
                  </a:moveTo>
                  <a:cubicBezTo>
                    <a:pt x="4890580" y="9798028"/>
                    <a:pt x="4919735" y="9804960"/>
                    <a:pt x="4919499" y="9794464"/>
                  </a:cubicBezTo>
                  <a:cubicBezTo>
                    <a:pt x="4908958" y="9334071"/>
                    <a:pt x="4898631" y="9408958"/>
                    <a:pt x="4981975" y="9410289"/>
                  </a:cubicBezTo>
                  <a:cubicBezTo>
                    <a:pt x="5056238" y="9411491"/>
                    <a:pt x="5076419" y="9411297"/>
                    <a:pt x="5252877" y="9411212"/>
                  </a:cubicBezTo>
                  <a:cubicBezTo>
                    <a:pt x="5262109" y="9845311"/>
                    <a:pt x="5270782" y="9800066"/>
                    <a:pt x="5239716" y="9799916"/>
                  </a:cubicBezTo>
                  <a:close/>
                  <a:moveTo>
                    <a:pt x="5257944" y="8588493"/>
                  </a:moveTo>
                  <a:cubicBezTo>
                    <a:pt x="5650105" y="8588321"/>
                    <a:pt x="5598256" y="8574778"/>
                    <a:pt x="5599394" y="8622298"/>
                  </a:cubicBezTo>
                  <a:cubicBezTo>
                    <a:pt x="5602292" y="8748332"/>
                    <a:pt x="5601949" y="8765073"/>
                    <a:pt x="5604783" y="8913193"/>
                  </a:cubicBezTo>
                  <a:cubicBezTo>
                    <a:pt x="5606501" y="9001687"/>
                    <a:pt x="5666272" y="8976446"/>
                    <a:pt x="5264749" y="8979322"/>
                  </a:cubicBezTo>
                  <a:cubicBezTo>
                    <a:pt x="5260005" y="8665075"/>
                    <a:pt x="5261142" y="8733050"/>
                    <a:pt x="5257944" y="8588493"/>
                  </a:cubicBezTo>
                  <a:close/>
                  <a:moveTo>
                    <a:pt x="5265995" y="9061549"/>
                  </a:moveTo>
                  <a:cubicBezTo>
                    <a:pt x="5264749" y="8979644"/>
                    <a:pt x="5203798" y="8998639"/>
                    <a:pt x="5606350" y="8998404"/>
                  </a:cubicBezTo>
                  <a:cubicBezTo>
                    <a:pt x="5606672" y="9016798"/>
                    <a:pt x="5611975" y="9342442"/>
                    <a:pt x="5612168" y="9354848"/>
                  </a:cubicBezTo>
                  <a:cubicBezTo>
                    <a:pt x="5612812" y="9395586"/>
                    <a:pt x="5668569" y="9391078"/>
                    <a:pt x="5270052" y="9391293"/>
                  </a:cubicBezTo>
                  <a:cubicBezTo>
                    <a:pt x="5267648" y="9267814"/>
                    <a:pt x="5268099" y="9196426"/>
                    <a:pt x="5265995" y="9061549"/>
                  </a:cubicBezTo>
                  <a:close/>
                  <a:moveTo>
                    <a:pt x="5278404" y="9800109"/>
                  </a:moveTo>
                  <a:cubicBezTo>
                    <a:pt x="5275377" y="9503011"/>
                    <a:pt x="5273423" y="9548235"/>
                    <a:pt x="5270439" y="9411190"/>
                  </a:cubicBezTo>
                  <a:cubicBezTo>
                    <a:pt x="5484360" y="9411083"/>
                    <a:pt x="5524960" y="9407477"/>
                    <a:pt x="5612920" y="9407262"/>
                  </a:cubicBezTo>
                  <a:cubicBezTo>
                    <a:pt x="5614680" y="9542783"/>
                    <a:pt x="5611223" y="9307650"/>
                    <a:pt x="5617707" y="9797297"/>
                  </a:cubicBezTo>
                  <a:cubicBezTo>
                    <a:pt x="5617707" y="9798843"/>
                    <a:pt x="5369499" y="9800538"/>
                    <a:pt x="5278404" y="9800109"/>
                  </a:cubicBezTo>
                  <a:close/>
                  <a:moveTo>
                    <a:pt x="5626102" y="8588343"/>
                  </a:moveTo>
                  <a:cubicBezTo>
                    <a:pt x="6005961" y="8588343"/>
                    <a:pt x="5955594" y="8571494"/>
                    <a:pt x="5956216" y="8622126"/>
                  </a:cubicBezTo>
                  <a:cubicBezTo>
                    <a:pt x="5961498" y="9044765"/>
                    <a:pt x="5989000" y="8980224"/>
                    <a:pt x="5883671" y="8980224"/>
                  </a:cubicBezTo>
                  <a:cubicBezTo>
                    <a:pt x="5759557" y="8980224"/>
                    <a:pt x="5755306" y="8978442"/>
                    <a:pt x="5626102" y="8978442"/>
                  </a:cubicBezTo>
                  <a:cubicBezTo>
                    <a:pt x="5623075" y="8978442"/>
                    <a:pt x="5609893" y="8588364"/>
                    <a:pt x="5626102" y="8588343"/>
                  </a:cubicBezTo>
                  <a:close/>
                  <a:moveTo>
                    <a:pt x="5629730" y="9354483"/>
                  </a:moveTo>
                  <a:cubicBezTo>
                    <a:pt x="5622431" y="8906883"/>
                    <a:pt x="5624406" y="9025276"/>
                    <a:pt x="5623934" y="8998382"/>
                  </a:cubicBezTo>
                  <a:cubicBezTo>
                    <a:pt x="5766684" y="8998382"/>
                    <a:pt x="5749487" y="9000678"/>
                    <a:pt x="5963752" y="9000056"/>
                  </a:cubicBezTo>
                  <a:cubicBezTo>
                    <a:pt x="5963796" y="9001730"/>
                    <a:pt x="5970258" y="9351693"/>
                    <a:pt x="5970794" y="9390907"/>
                  </a:cubicBezTo>
                  <a:cubicBezTo>
                    <a:pt x="5867032" y="9392302"/>
                    <a:pt x="5802066" y="9390885"/>
                    <a:pt x="5755091" y="9389340"/>
                  </a:cubicBezTo>
                  <a:cubicBezTo>
                    <a:pt x="5607531" y="9384725"/>
                    <a:pt x="5630439" y="9400029"/>
                    <a:pt x="5629730" y="9354483"/>
                  </a:cubicBezTo>
                  <a:close/>
                  <a:moveTo>
                    <a:pt x="5635334" y="9798048"/>
                  </a:moveTo>
                  <a:cubicBezTo>
                    <a:pt x="5630567" y="9470751"/>
                    <a:pt x="5631835" y="9507647"/>
                    <a:pt x="5630503" y="9407262"/>
                  </a:cubicBezTo>
                  <a:cubicBezTo>
                    <a:pt x="5754597" y="9407369"/>
                    <a:pt x="5755391" y="9411362"/>
                    <a:pt x="5883671" y="9411362"/>
                  </a:cubicBezTo>
                  <a:cubicBezTo>
                    <a:pt x="5999950" y="9411362"/>
                    <a:pt x="5968755" y="9337184"/>
                    <a:pt x="5975733" y="9798929"/>
                  </a:cubicBezTo>
                  <a:cubicBezTo>
                    <a:pt x="5738795" y="9798993"/>
                    <a:pt x="5762197" y="9798092"/>
                    <a:pt x="5635334" y="9798048"/>
                  </a:cubicBezTo>
                  <a:close/>
                  <a:moveTo>
                    <a:pt x="5979189" y="8914824"/>
                  </a:moveTo>
                  <a:cubicBezTo>
                    <a:pt x="5968046" y="8534297"/>
                    <a:pt x="5963817" y="8587141"/>
                    <a:pt x="6012402" y="8587784"/>
                  </a:cubicBezTo>
                  <a:cubicBezTo>
                    <a:pt x="6110453" y="8589244"/>
                    <a:pt x="6140596" y="8588257"/>
                    <a:pt x="6270336" y="8589136"/>
                  </a:cubicBezTo>
                  <a:cubicBezTo>
                    <a:pt x="6332855" y="8589566"/>
                    <a:pt x="6315615" y="8528953"/>
                    <a:pt x="6320102" y="8980267"/>
                  </a:cubicBezTo>
                  <a:cubicBezTo>
                    <a:pt x="5923003" y="8978743"/>
                    <a:pt x="5981744" y="9002846"/>
                    <a:pt x="5979189" y="8914824"/>
                  </a:cubicBezTo>
                  <a:close/>
                  <a:moveTo>
                    <a:pt x="5987862" y="9354483"/>
                  </a:moveTo>
                  <a:cubicBezTo>
                    <a:pt x="5981465" y="8946011"/>
                    <a:pt x="5968411" y="9000099"/>
                    <a:pt x="6012553" y="8999863"/>
                  </a:cubicBezTo>
                  <a:cubicBezTo>
                    <a:pt x="6378693" y="8998404"/>
                    <a:pt x="6319974" y="8985139"/>
                    <a:pt x="6321197" y="9061892"/>
                  </a:cubicBezTo>
                  <a:cubicBezTo>
                    <a:pt x="6327209" y="9445381"/>
                    <a:pt x="6346102" y="9388481"/>
                    <a:pt x="6270336" y="9388782"/>
                  </a:cubicBezTo>
                  <a:cubicBezTo>
                    <a:pt x="5938698" y="9389683"/>
                    <a:pt x="5988593" y="9401810"/>
                    <a:pt x="5987862" y="9354483"/>
                  </a:cubicBezTo>
                  <a:close/>
                  <a:moveTo>
                    <a:pt x="6332920" y="9794614"/>
                  </a:moveTo>
                  <a:cubicBezTo>
                    <a:pt x="6332920" y="9799529"/>
                    <a:pt x="6361775" y="9798778"/>
                    <a:pt x="5993316" y="9798907"/>
                  </a:cubicBezTo>
                  <a:cubicBezTo>
                    <a:pt x="5986703" y="9361459"/>
                    <a:pt x="5980155" y="9410739"/>
                    <a:pt x="6012660" y="9410138"/>
                  </a:cubicBezTo>
                  <a:cubicBezTo>
                    <a:pt x="6109917" y="9408314"/>
                    <a:pt x="6132803" y="9409258"/>
                    <a:pt x="6270400" y="9408700"/>
                  </a:cubicBezTo>
                  <a:cubicBezTo>
                    <a:pt x="6340090" y="9408529"/>
                    <a:pt x="6334336" y="9345619"/>
                    <a:pt x="6332920" y="9794614"/>
                  </a:cubicBezTo>
                  <a:close/>
                </a:path>
              </a:pathLst>
            </a:custGeom>
            <a:solidFill>
              <a:srgbClr val="FDF2A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" name="Google Shape;132;p3"/>
          <p:cNvGrpSpPr/>
          <p:nvPr/>
        </p:nvGrpSpPr>
        <p:grpSpPr>
          <a:xfrm rot="-537786">
            <a:off x="5678505" y="3565194"/>
            <a:ext cx="2293092" cy="1015403"/>
            <a:chOff x="11355667" y="7129304"/>
            <a:chExt cx="4586132" cy="2030720"/>
          </a:xfrm>
        </p:grpSpPr>
        <p:sp>
          <p:nvSpPr>
            <p:cNvPr id="133" name="Google Shape;133;p3"/>
            <p:cNvSpPr/>
            <p:nvPr/>
          </p:nvSpPr>
          <p:spPr>
            <a:xfrm>
              <a:off x="11355667" y="7129304"/>
              <a:ext cx="4586132" cy="2030720"/>
            </a:xfrm>
            <a:custGeom>
              <a:rect b="b" l="l" r="r" t="t"/>
              <a:pathLst>
                <a:path extrusionOk="0" h="2030720" w="4586132">
                  <a:moveTo>
                    <a:pt x="4567477" y="1732939"/>
                  </a:moveTo>
                  <a:cubicBezTo>
                    <a:pt x="4583757" y="1682845"/>
                    <a:pt x="4588747" y="1004314"/>
                    <a:pt x="4560240" y="928934"/>
                  </a:cubicBezTo>
                  <a:cubicBezTo>
                    <a:pt x="4518469" y="818434"/>
                    <a:pt x="4400165" y="788658"/>
                    <a:pt x="4313753" y="816116"/>
                  </a:cubicBezTo>
                  <a:cubicBezTo>
                    <a:pt x="4254776" y="800178"/>
                    <a:pt x="4193899" y="813265"/>
                    <a:pt x="4147368" y="848669"/>
                  </a:cubicBezTo>
                  <a:cubicBezTo>
                    <a:pt x="4077577" y="795321"/>
                    <a:pt x="3973352" y="806978"/>
                    <a:pt x="3915246" y="844306"/>
                  </a:cubicBezTo>
                  <a:cubicBezTo>
                    <a:pt x="3867055" y="808335"/>
                    <a:pt x="3803078" y="798235"/>
                    <a:pt x="3745632" y="815190"/>
                  </a:cubicBezTo>
                  <a:cubicBezTo>
                    <a:pt x="3715428" y="824107"/>
                    <a:pt x="3687535" y="840292"/>
                    <a:pt x="3664815" y="862086"/>
                  </a:cubicBezTo>
                  <a:cubicBezTo>
                    <a:pt x="3652736" y="873670"/>
                    <a:pt x="3642151" y="886785"/>
                    <a:pt x="3633272" y="900963"/>
                  </a:cubicBezTo>
                  <a:cubicBezTo>
                    <a:pt x="3629429" y="907094"/>
                    <a:pt x="3625870" y="919421"/>
                    <a:pt x="3620514" y="923930"/>
                  </a:cubicBezTo>
                  <a:cubicBezTo>
                    <a:pt x="3615276" y="928338"/>
                    <a:pt x="3615432" y="923242"/>
                    <a:pt x="3613478" y="918339"/>
                  </a:cubicBezTo>
                  <a:cubicBezTo>
                    <a:pt x="3587493" y="853159"/>
                    <a:pt x="3509529" y="810763"/>
                    <a:pt x="3440700" y="817829"/>
                  </a:cubicBezTo>
                  <a:cubicBezTo>
                    <a:pt x="3413633" y="820606"/>
                    <a:pt x="3387244" y="831531"/>
                    <a:pt x="3366442" y="849109"/>
                  </a:cubicBezTo>
                  <a:cubicBezTo>
                    <a:pt x="3360535" y="854113"/>
                    <a:pt x="3360351" y="853957"/>
                    <a:pt x="3353986" y="849741"/>
                  </a:cubicBezTo>
                  <a:cubicBezTo>
                    <a:pt x="3292651" y="809095"/>
                    <a:pt x="3203075" y="800068"/>
                    <a:pt x="3138062" y="837259"/>
                  </a:cubicBezTo>
                  <a:cubicBezTo>
                    <a:pt x="3055520" y="794963"/>
                    <a:pt x="2994057" y="828965"/>
                    <a:pt x="2999056" y="820505"/>
                  </a:cubicBezTo>
                  <a:cubicBezTo>
                    <a:pt x="2978107" y="855579"/>
                    <a:pt x="3120543" y="666483"/>
                    <a:pt x="2961982" y="543638"/>
                  </a:cubicBezTo>
                  <a:cubicBezTo>
                    <a:pt x="2923587" y="513890"/>
                    <a:pt x="2870002" y="497375"/>
                    <a:pt x="2816042" y="505375"/>
                  </a:cubicBezTo>
                  <a:cubicBezTo>
                    <a:pt x="2925072" y="253647"/>
                    <a:pt x="2730731" y="130051"/>
                    <a:pt x="2588689" y="180787"/>
                  </a:cubicBezTo>
                  <a:cubicBezTo>
                    <a:pt x="2476934" y="220709"/>
                    <a:pt x="2457507" y="326296"/>
                    <a:pt x="2429266" y="401071"/>
                  </a:cubicBezTo>
                  <a:cubicBezTo>
                    <a:pt x="2414223" y="213212"/>
                    <a:pt x="2425588" y="111034"/>
                    <a:pt x="2326298" y="38193"/>
                  </a:cubicBezTo>
                  <a:cubicBezTo>
                    <a:pt x="2223293" y="-37370"/>
                    <a:pt x="2064521" y="1360"/>
                    <a:pt x="2020788" y="135165"/>
                  </a:cubicBezTo>
                  <a:cubicBezTo>
                    <a:pt x="1986649" y="239607"/>
                    <a:pt x="2037720" y="459790"/>
                    <a:pt x="2003893" y="330384"/>
                  </a:cubicBezTo>
                  <a:cubicBezTo>
                    <a:pt x="1990327" y="168314"/>
                    <a:pt x="1798838" y="55771"/>
                    <a:pt x="1661070" y="168461"/>
                  </a:cubicBezTo>
                  <a:cubicBezTo>
                    <a:pt x="1563340" y="248423"/>
                    <a:pt x="1585371" y="362359"/>
                    <a:pt x="1620703" y="484049"/>
                  </a:cubicBezTo>
                  <a:cubicBezTo>
                    <a:pt x="1455703" y="469184"/>
                    <a:pt x="1330869" y="666895"/>
                    <a:pt x="1464995" y="820964"/>
                  </a:cubicBezTo>
                  <a:cubicBezTo>
                    <a:pt x="1446577" y="826041"/>
                    <a:pt x="1424738" y="834821"/>
                    <a:pt x="1403642" y="850181"/>
                  </a:cubicBezTo>
                  <a:cubicBezTo>
                    <a:pt x="1312625" y="804852"/>
                    <a:pt x="1185754" y="786193"/>
                    <a:pt x="1101599" y="855121"/>
                  </a:cubicBezTo>
                  <a:cubicBezTo>
                    <a:pt x="1008225" y="804275"/>
                    <a:pt x="872347" y="784479"/>
                    <a:pt x="786669" y="857971"/>
                  </a:cubicBezTo>
                  <a:cubicBezTo>
                    <a:pt x="713906" y="789611"/>
                    <a:pt x="601325" y="791435"/>
                    <a:pt x="527406" y="855442"/>
                  </a:cubicBezTo>
                  <a:cubicBezTo>
                    <a:pt x="472602" y="813339"/>
                    <a:pt x="373688" y="797145"/>
                    <a:pt x="303566" y="837259"/>
                  </a:cubicBezTo>
                  <a:cubicBezTo>
                    <a:pt x="248679" y="809132"/>
                    <a:pt x="193792" y="817133"/>
                    <a:pt x="190940" y="817353"/>
                  </a:cubicBezTo>
                  <a:cubicBezTo>
                    <a:pt x="-32662" y="834537"/>
                    <a:pt x="16602" y="1103953"/>
                    <a:pt x="13209" y="1041092"/>
                  </a:cubicBezTo>
                  <a:cubicBezTo>
                    <a:pt x="44945" y="1621761"/>
                    <a:pt x="-67489" y="1858863"/>
                    <a:pt x="71177" y="1977794"/>
                  </a:cubicBezTo>
                  <a:cubicBezTo>
                    <a:pt x="136933" y="2034194"/>
                    <a:pt x="240837" y="2034716"/>
                    <a:pt x="307180" y="1993685"/>
                  </a:cubicBezTo>
                  <a:cubicBezTo>
                    <a:pt x="349281" y="2017239"/>
                    <a:pt x="402773" y="2026055"/>
                    <a:pt x="456303" y="2012931"/>
                  </a:cubicBezTo>
                  <a:cubicBezTo>
                    <a:pt x="516454" y="2030849"/>
                    <a:pt x="598454" y="2021821"/>
                    <a:pt x="652497" y="1971818"/>
                  </a:cubicBezTo>
                  <a:cubicBezTo>
                    <a:pt x="666265" y="1959088"/>
                    <a:pt x="716199" y="2047299"/>
                    <a:pt x="853168" y="2012162"/>
                  </a:cubicBezTo>
                  <a:cubicBezTo>
                    <a:pt x="902616" y="2027522"/>
                    <a:pt x="975388" y="2025423"/>
                    <a:pt x="1026909" y="1993246"/>
                  </a:cubicBezTo>
                  <a:cubicBezTo>
                    <a:pt x="1108396" y="1942363"/>
                    <a:pt x="1044795" y="1932941"/>
                    <a:pt x="1105818" y="1981249"/>
                  </a:cubicBezTo>
                  <a:cubicBezTo>
                    <a:pt x="1181214" y="2040939"/>
                    <a:pt x="1319119" y="2039124"/>
                    <a:pt x="1387021" y="1948595"/>
                  </a:cubicBezTo>
                  <a:cubicBezTo>
                    <a:pt x="1487650" y="2076223"/>
                    <a:pt x="1733458" y="2059103"/>
                    <a:pt x="1789152" y="1869017"/>
                  </a:cubicBezTo>
                  <a:cubicBezTo>
                    <a:pt x="1802929" y="2038556"/>
                    <a:pt x="2029777" y="2061560"/>
                    <a:pt x="2178661" y="1972176"/>
                  </a:cubicBezTo>
                  <a:cubicBezTo>
                    <a:pt x="2234419" y="2028768"/>
                    <a:pt x="2325427" y="2036641"/>
                    <a:pt x="2387193" y="2016469"/>
                  </a:cubicBezTo>
                  <a:cubicBezTo>
                    <a:pt x="2437062" y="2029648"/>
                    <a:pt x="2496838" y="2025221"/>
                    <a:pt x="2545323" y="1995876"/>
                  </a:cubicBezTo>
                  <a:cubicBezTo>
                    <a:pt x="2601475" y="2034744"/>
                    <a:pt x="2675211" y="2040087"/>
                    <a:pt x="2741719" y="2001512"/>
                  </a:cubicBezTo>
                  <a:cubicBezTo>
                    <a:pt x="2798725" y="2028466"/>
                    <a:pt x="2874717" y="2029153"/>
                    <a:pt x="2933924" y="1997608"/>
                  </a:cubicBezTo>
                  <a:cubicBezTo>
                    <a:pt x="2998276" y="2033864"/>
                    <a:pt x="3084679" y="2028942"/>
                    <a:pt x="3141685" y="1993676"/>
                  </a:cubicBezTo>
                  <a:cubicBezTo>
                    <a:pt x="3184969" y="2017890"/>
                    <a:pt x="3239057" y="2025964"/>
                    <a:pt x="3292128" y="2012592"/>
                  </a:cubicBezTo>
                  <a:cubicBezTo>
                    <a:pt x="3369909" y="2048298"/>
                    <a:pt x="3464429" y="2023480"/>
                    <a:pt x="3540238" y="1981808"/>
                  </a:cubicBezTo>
                  <a:cubicBezTo>
                    <a:pt x="3621275" y="2044302"/>
                    <a:pt x="3758758" y="2033699"/>
                    <a:pt x="3822313" y="1943426"/>
                  </a:cubicBezTo>
                  <a:cubicBezTo>
                    <a:pt x="3821826" y="1944113"/>
                    <a:pt x="3874017" y="1982248"/>
                    <a:pt x="3878933" y="1985538"/>
                  </a:cubicBezTo>
                  <a:cubicBezTo>
                    <a:pt x="3925858" y="2016936"/>
                    <a:pt x="3996503" y="2026798"/>
                    <a:pt x="4052243" y="2022912"/>
                  </a:cubicBezTo>
                  <a:cubicBezTo>
                    <a:pt x="4084217" y="2020685"/>
                    <a:pt x="4116118" y="2012189"/>
                    <a:pt x="4144268" y="1996710"/>
                  </a:cubicBezTo>
                  <a:cubicBezTo>
                    <a:pt x="4153541" y="1991614"/>
                    <a:pt x="4220847" y="1944416"/>
                    <a:pt x="4212207" y="1931768"/>
                  </a:cubicBezTo>
                  <a:cubicBezTo>
                    <a:pt x="4345003" y="2126171"/>
                    <a:pt x="4666565" y="1980213"/>
                    <a:pt x="4567477" y="17329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4" name="Google Shape;134;p3"/>
            <p:cNvGrpSpPr/>
            <p:nvPr/>
          </p:nvGrpSpPr>
          <p:grpSpPr>
            <a:xfrm>
              <a:off x="11403446" y="7289674"/>
              <a:ext cx="4376599" cy="1708852"/>
              <a:chOff x="11403446" y="7289674"/>
              <a:chExt cx="4376599" cy="1708852"/>
            </a:xfrm>
          </p:grpSpPr>
          <p:sp>
            <p:nvSpPr>
              <p:cNvPr id="135" name="Google Shape;135;p3"/>
              <p:cNvSpPr/>
              <p:nvPr/>
            </p:nvSpPr>
            <p:spPr>
              <a:xfrm>
                <a:off x="11403446" y="7931728"/>
                <a:ext cx="1415463" cy="241252"/>
              </a:xfrm>
              <a:custGeom>
                <a:rect b="b" l="l" r="r" t="t"/>
                <a:pathLst>
                  <a:path extrusionOk="0" h="241252" w="1415463">
                    <a:moveTo>
                      <a:pt x="1415464" y="7873"/>
                    </a:moveTo>
                    <a:cubicBezTo>
                      <a:pt x="1415088" y="7689"/>
                      <a:pt x="1415042" y="7680"/>
                      <a:pt x="1415381" y="7854"/>
                    </a:cubicBezTo>
                    <a:cubicBezTo>
                      <a:pt x="1409052" y="4491"/>
                      <a:pt x="1402797" y="1695"/>
                      <a:pt x="1398789" y="0"/>
                    </a:cubicBezTo>
                    <a:cubicBezTo>
                      <a:pt x="1404503" y="2374"/>
                      <a:pt x="1410070" y="5004"/>
                      <a:pt x="1415464" y="7873"/>
                    </a:cubicBezTo>
                    <a:close/>
                    <a:moveTo>
                      <a:pt x="28" y="241253"/>
                    </a:moveTo>
                    <a:cubicBezTo>
                      <a:pt x="18" y="241060"/>
                      <a:pt x="9" y="240831"/>
                      <a:pt x="0" y="240575"/>
                    </a:cubicBezTo>
                    <a:lnTo>
                      <a:pt x="28" y="241097"/>
                    </a:lnTo>
                    <a:cubicBezTo>
                      <a:pt x="28" y="241152"/>
                      <a:pt x="28" y="241207"/>
                      <a:pt x="28" y="241253"/>
                    </a:cubicBezTo>
                    <a:close/>
                  </a:path>
                </a:pathLst>
              </a:custGeom>
              <a:solidFill>
                <a:srgbClr val="4F5CAE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136;p3"/>
              <p:cNvSpPr/>
              <p:nvPr/>
            </p:nvSpPr>
            <p:spPr>
              <a:xfrm>
                <a:off x="11518028" y="7289674"/>
                <a:ext cx="4262017" cy="1708852"/>
              </a:xfrm>
              <a:custGeom>
                <a:rect b="b" l="l" r="r" t="t"/>
                <a:pathLst>
                  <a:path extrusionOk="0" h="1708852" w="4262017">
                    <a:moveTo>
                      <a:pt x="278357" y="855712"/>
                    </a:moveTo>
                    <a:cubicBezTo>
                      <a:pt x="263489" y="1464728"/>
                      <a:pt x="296913" y="1542629"/>
                      <a:pt x="280705" y="1672081"/>
                    </a:cubicBezTo>
                    <a:cubicBezTo>
                      <a:pt x="278990" y="1704661"/>
                      <a:pt x="207823" y="1711590"/>
                      <a:pt x="207823" y="1665033"/>
                    </a:cubicBezTo>
                    <a:cubicBezTo>
                      <a:pt x="214188" y="1302649"/>
                      <a:pt x="198265" y="1442513"/>
                      <a:pt x="203117" y="1272708"/>
                    </a:cubicBezTo>
                    <a:cubicBezTo>
                      <a:pt x="179444" y="1272708"/>
                      <a:pt x="101901" y="1278363"/>
                      <a:pt x="82034" y="1275054"/>
                    </a:cubicBezTo>
                    <a:cubicBezTo>
                      <a:pt x="81071" y="1275054"/>
                      <a:pt x="77356" y="1390246"/>
                      <a:pt x="73807" y="1646236"/>
                    </a:cubicBezTo>
                    <a:cubicBezTo>
                      <a:pt x="71587" y="1679467"/>
                      <a:pt x="75027" y="1701444"/>
                      <a:pt x="38539" y="1701444"/>
                    </a:cubicBezTo>
                    <a:cubicBezTo>
                      <a:pt x="-27657" y="1701444"/>
                      <a:pt x="11499" y="1675023"/>
                      <a:pt x="11499" y="878028"/>
                    </a:cubicBezTo>
                    <a:cubicBezTo>
                      <a:pt x="9784" y="843669"/>
                      <a:pt x="6308" y="819603"/>
                      <a:pt x="40887" y="816945"/>
                    </a:cubicBezTo>
                    <a:cubicBezTo>
                      <a:pt x="96251" y="812693"/>
                      <a:pt x="82227" y="829363"/>
                      <a:pt x="78503" y="1109429"/>
                    </a:cubicBezTo>
                    <a:cubicBezTo>
                      <a:pt x="78503" y="1148737"/>
                      <a:pt x="84226" y="1152430"/>
                      <a:pt x="82034" y="1196347"/>
                    </a:cubicBezTo>
                    <a:cubicBezTo>
                      <a:pt x="82034" y="1206667"/>
                      <a:pt x="67395" y="1201040"/>
                      <a:pt x="204291" y="1201040"/>
                    </a:cubicBezTo>
                    <a:cubicBezTo>
                      <a:pt x="204291" y="800164"/>
                      <a:pt x="200320" y="809907"/>
                      <a:pt x="244264" y="815763"/>
                    </a:cubicBezTo>
                    <a:cubicBezTo>
                      <a:pt x="265122" y="817082"/>
                      <a:pt x="278357" y="823058"/>
                      <a:pt x="278357" y="855712"/>
                    </a:cubicBezTo>
                    <a:close/>
                    <a:moveTo>
                      <a:pt x="638084" y="1458294"/>
                    </a:moveTo>
                    <a:cubicBezTo>
                      <a:pt x="669343" y="1645723"/>
                      <a:pt x="692595" y="1697925"/>
                      <a:pt x="636910" y="1697925"/>
                    </a:cubicBezTo>
                    <a:cubicBezTo>
                      <a:pt x="594709" y="1697925"/>
                      <a:pt x="606954" y="1718656"/>
                      <a:pt x="544041" y="1357281"/>
                    </a:cubicBezTo>
                    <a:cubicBezTo>
                      <a:pt x="421124" y="1364493"/>
                      <a:pt x="440743" y="1353074"/>
                      <a:pt x="435891" y="1385462"/>
                    </a:cubicBezTo>
                    <a:cubicBezTo>
                      <a:pt x="372226" y="1682254"/>
                      <a:pt x="412107" y="1698283"/>
                      <a:pt x="354771" y="1700271"/>
                    </a:cubicBezTo>
                    <a:cubicBezTo>
                      <a:pt x="320733" y="1701747"/>
                      <a:pt x="316844" y="1676571"/>
                      <a:pt x="321852" y="1641534"/>
                    </a:cubicBezTo>
                    <a:cubicBezTo>
                      <a:pt x="327860" y="1581505"/>
                      <a:pt x="422958" y="989554"/>
                      <a:pt x="422958" y="1003713"/>
                    </a:cubicBezTo>
                    <a:cubicBezTo>
                      <a:pt x="448668" y="849242"/>
                      <a:pt x="452924" y="819108"/>
                      <a:pt x="484091" y="808724"/>
                    </a:cubicBezTo>
                    <a:cubicBezTo>
                      <a:pt x="560184" y="789717"/>
                      <a:pt x="527632" y="943180"/>
                      <a:pt x="638084" y="1458294"/>
                    </a:cubicBezTo>
                    <a:close/>
                    <a:moveTo>
                      <a:pt x="457051" y="1233951"/>
                    </a:moveTo>
                    <a:cubicBezTo>
                      <a:pt x="447182" y="1301605"/>
                      <a:pt x="444128" y="1290332"/>
                      <a:pt x="462931" y="1290332"/>
                    </a:cubicBezTo>
                    <a:cubicBezTo>
                      <a:pt x="475167" y="1290332"/>
                      <a:pt x="517084" y="1287528"/>
                      <a:pt x="532292" y="1285630"/>
                    </a:cubicBezTo>
                    <a:cubicBezTo>
                      <a:pt x="465829" y="914870"/>
                      <a:pt x="512782" y="933117"/>
                      <a:pt x="457051" y="1233951"/>
                    </a:cubicBezTo>
                    <a:close/>
                    <a:moveTo>
                      <a:pt x="718021" y="842790"/>
                    </a:moveTo>
                    <a:cubicBezTo>
                      <a:pt x="722680" y="782321"/>
                      <a:pt x="828308" y="822820"/>
                      <a:pt x="827354" y="822820"/>
                    </a:cubicBezTo>
                    <a:cubicBezTo>
                      <a:pt x="958646" y="849031"/>
                      <a:pt x="1014166" y="1088405"/>
                      <a:pt x="959022" y="1215144"/>
                    </a:cubicBezTo>
                    <a:cubicBezTo>
                      <a:pt x="926928" y="1284027"/>
                      <a:pt x="922351" y="1288572"/>
                      <a:pt x="855568" y="1330263"/>
                    </a:cubicBezTo>
                    <a:cubicBezTo>
                      <a:pt x="774861" y="1374263"/>
                      <a:pt x="796792" y="1297765"/>
                      <a:pt x="796792" y="1472390"/>
                    </a:cubicBezTo>
                    <a:cubicBezTo>
                      <a:pt x="796792" y="1507848"/>
                      <a:pt x="793261" y="1511587"/>
                      <a:pt x="793261" y="1645063"/>
                    </a:cubicBezTo>
                    <a:cubicBezTo>
                      <a:pt x="793261" y="1673538"/>
                      <a:pt x="798874" y="1678157"/>
                      <a:pt x="787381" y="1687349"/>
                    </a:cubicBezTo>
                    <a:cubicBezTo>
                      <a:pt x="780328" y="1702618"/>
                      <a:pt x="766221" y="1700271"/>
                      <a:pt x="753288" y="1700271"/>
                    </a:cubicBezTo>
                    <a:cubicBezTo>
                      <a:pt x="706629" y="1700271"/>
                      <a:pt x="722717" y="1672291"/>
                      <a:pt x="722717" y="1444199"/>
                    </a:cubicBezTo>
                    <a:cubicBezTo>
                      <a:pt x="722717" y="1206025"/>
                      <a:pt x="714489" y="1189749"/>
                      <a:pt x="714489" y="1058922"/>
                    </a:cubicBezTo>
                    <a:cubicBezTo>
                      <a:pt x="714489" y="1057960"/>
                      <a:pt x="718021" y="820593"/>
                      <a:pt x="718021" y="842790"/>
                    </a:cubicBezTo>
                    <a:close/>
                    <a:moveTo>
                      <a:pt x="789729" y="888604"/>
                    </a:moveTo>
                    <a:cubicBezTo>
                      <a:pt x="789729" y="1244068"/>
                      <a:pt x="793252" y="1258026"/>
                      <a:pt x="793252" y="1273881"/>
                    </a:cubicBezTo>
                    <a:cubicBezTo>
                      <a:pt x="826969" y="1270829"/>
                      <a:pt x="865612" y="1234445"/>
                      <a:pt x="884947" y="1202231"/>
                    </a:cubicBezTo>
                    <a:cubicBezTo>
                      <a:pt x="900631" y="1170879"/>
                      <a:pt x="907281" y="1159679"/>
                      <a:pt x="907281" y="1087122"/>
                    </a:cubicBezTo>
                    <a:cubicBezTo>
                      <a:pt x="900787" y="986346"/>
                      <a:pt x="886148" y="917510"/>
                      <a:pt x="789729" y="888604"/>
                    </a:cubicBezTo>
                    <a:close/>
                    <a:moveTo>
                      <a:pt x="1029547" y="842790"/>
                    </a:moveTo>
                    <a:cubicBezTo>
                      <a:pt x="1034207" y="782321"/>
                      <a:pt x="1139835" y="822820"/>
                      <a:pt x="1138881" y="822820"/>
                    </a:cubicBezTo>
                    <a:cubicBezTo>
                      <a:pt x="1270173" y="849031"/>
                      <a:pt x="1325692" y="1088405"/>
                      <a:pt x="1270549" y="1215144"/>
                    </a:cubicBezTo>
                    <a:cubicBezTo>
                      <a:pt x="1238455" y="1284027"/>
                      <a:pt x="1233878" y="1288572"/>
                      <a:pt x="1167095" y="1330263"/>
                    </a:cubicBezTo>
                    <a:cubicBezTo>
                      <a:pt x="1086388" y="1374263"/>
                      <a:pt x="1108319" y="1297765"/>
                      <a:pt x="1108319" y="1472390"/>
                    </a:cubicBezTo>
                    <a:cubicBezTo>
                      <a:pt x="1108319" y="1507848"/>
                      <a:pt x="1104787" y="1511587"/>
                      <a:pt x="1104787" y="1645063"/>
                    </a:cubicBezTo>
                    <a:cubicBezTo>
                      <a:pt x="1104787" y="1673538"/>
                      <a:pt x="1110401" y="1678157"/>
                      <a:pt x="1098908" y="1687349"/>
                    </a:cubicBezTo>
                    <a:cubicBezTo>
                      <a:pt x="1091855" y="1702618"/>
                      <a:pt x="1077748" y="1700271"/>
                      <a:pt x="1064815" y="1700271"/>
                    </a:cubicBezTo>
                    <a:cubicBezTo>
                      <a:pt x="1018156" y="1700271"/>
                      <a:pt x="1034244" y="1672291"/>
                      <a:pt x="1034244" y="1444199"/>
                    </a:cubicBezTo>
                    <a:cubicBezTo>
                      <a:pt x="1034244" y="1206025"/>
                      <a:pt x="1026016" y="1189749"/>
                      <a:pt x="1026016" y="1058922"/>
                    </a:cubicBezTo>
                    <a:cubicBezTo>
                      <a:pt x="1026025" y="1057960"/>
                      <a:pt x="1029547" y="820593"/>
                      <a:pt x="1029547" y="842790"/>
                    </a:cubicBezTo>
                    <a:close/>
                    <a:moveTo>
                      <a:pt x="1101265" y="888604"/>
                    </a:moveTo>
                    <a:cubicBezTo>
                      <a:pt x="1101265" y="1244068"/>
                      <a:pt x="1104787" y="1258026"/>
                      <a:pt x="1104787" y="1273881"/>
                    </a:cubicBezTo>
                    <a:cubicBezTo>
                      <a:pt x="1138505" y="1270829"/>
                      <a:pt x="1177148" y="1234445"/>
                      <a:pt x="1196483" y="1202231"/>
                    </a:cubicBezTo>
                    <a:cubicBezTo>
                      <a:pt x="1212167" y="1170879"/>
                      <a:pt x="1218817" y="1159679"/>
                      <a:pt x="1218817" y="1087122"/>
                    </a:cubicBezTo>
                    <a:cubicBezTo>
                      <a:pt x="1212323" y="986346"/>
                      <a:pt x="1197684" y="917510"/>
                      <a:pt x="1101265" y="888604"/>
                    </a:cubicBezTo>
                    <a:close/>
                    <a:moveTo>
                      <a:pt x="1564446" y="836924"/>
                    </a:moveTo>
                    <a:cubicBezTo>
                      <a:pt x="1584176" y="787645"/>
                      <a:pt x="1637669" y="812454"/>
                      <a:pt x="1632633" y="851020"/>
                    </a:cubicBezTo>
                    <a:cubicBezTo>
                      <a:pt x="1619388" y="903937"/>
                      <a:pt x="1625075" y="908776"/>
                      <a:pt x="1611473" y="946168"/>
                    </a:cubicBezTo>
                    <a:cubicBezTo>
                      <a:pt x="1611216" y="947130"/>
                      <a:pt x="1523300" y="1268712"/>
                      <a:pt x="1523300" y="1252747"/>
                    </a:cubicBezTo>
                    <a:cubicBezTo>
                      <a:pt x="1500745" y="1337906"/>
                      <a:pt x="1472302" y="1502010"/>
                      <a:pt x="1445711" y="1571076"/>
                    </a:cubicBezTo>
                    <a:cubicBezTo>
                      <a:pt x="1421451" y="1651836"/>
                      <a:pt x="1421680" y="1714238"/>
                      <a:pt x="1370471" y="1700290"/>
                    </a:cubicBezTo>
                    <a:cubicBezTo>
                      <a:pt x="1324638" y="1687798"/>
                      <a:pt x="1344431" y="1644797"/>
                      <a:pt x="1389284" y="1502954"/>
                    </a:cubicBezTo>
                    <a:cubicBezTo>
                      <a:pt x="1411462" y="1405405"/>
                      <a:pt x="1416250" y="1388367"/>
                      <a:pt x="1423377" y="1364347"/>
                    </a:cubicBezTo>
                    <a:cubicBezTo>
                      <a:pt x="1423377" y="1297884"/>
                      <a:pt x="1388917" y="1211460"/>
                      <a:pt x="1376351" y="1123552"/>
                    </a:cubicBezTo>
                    <a:cubicBezTo>
                      <a:pt x="1325949" y="841562"/>
                      <a:pt x="1304908" y="817284"/>
                      <a:pt x="1358713" y="813444"/>
                    </a:cubicBezTo>
                    <a:cubicBezTo>
                      <a:pt x="1401428" y="810594"/>
                      <a:pt x="1392558" y="792118"/>
                      <a:pt x="1459818" y="1172886"/>
                    </a:cubicBezTo>
                    <a:cubicBezTo>
                      <a:pt x="1473072" y="1236471"/>
                      <a:pt x="1452105" y="1198474"/>
                      <a:pt x="1528005" y="988463"/>
                    </a:cubicBezTo>
                    <a:cubicBezTo>
                      <a:pt x="1528005" y="996345"/>
                      <a:pt x="1530326" y="963874"/>
                      <a:pt x="1535058" y="952052"/>
                    </a:cubicBezTo>
                    <a:cubicBezTo>
                      <a:pt x="1555237" y="855703"/>
                      <a:pt x="1564446" y="849159"/>
                      <a:pt x="1564446" y="836924"/>
                    </a:cubicBezTo>
                    <a:close/>
                    <a:moveTo>
                      <a:pt x="1788002" y="936765"/>
                    </a:moveTo>
                    <a:cubicBezTo>
                      <a:pt x="1788002" y="796407"/>
                      <a:pt x="1780958" y="805892"/>
                      <a:pt x="1829149" y="809907"/>
                    </a:cubicBezTo>
                    <a:cubicBezTo>
                      <a:pt x="1836202" y="811080"/>
                      <a:pt x="1902032" y="818127"/>
                      <a:pt x="1902032" y="825175"/>
                    </a:cubicBezTo>
                    <a:cubicBezTo>
                      <a:pt x="2043697" y="852495"/>
                      <a:pt x="2064637" y="1032124"/>
                      <a:pt x="2036047" y="1123534"/>
                    </a:cubicBezTo>
                    <a:cubicBezTo>
                      <a:pt x="2005009" y="1222788"/>
                      <a:pt x="2016355" y="1187723"/>
                      <a:pt x="1944352" y="1265660"/>
                    </a:cubicBezTo>
                    <a:cubicBezTo>
                      <a:pt x="2016070" y="1316177"/>
                      <a:pt x="2032525" y="1380779"/>
                      <a:pt x="2032525" y="1464178"/>
                    </a:cubicBezTo>
                    <a:cubicBezTo>
                      <a:pt x="2032525" y="1699832"/>
                      <a:pt x="1840559" y="1717538"/>
                      <a:pt x="1786828" y="1695579"/>
                    </a:cubicBezTo>
                    <a:cubicBezTo>
                      <a:pt x="1773794" y="1620006"/>
                      <a:pt x="1788002" y="1670293"/>
                      <a:pt x="1788002" y="936765"/>
                    </a:cubicBezTo>
                    <a:close/>
                    <a:moveTo>
                      <a:pt x="1855014" y="1622747"/>
                    </a:moveTo>
                    <a:cubicBezTo>
                      <a:pt x="1975896" y="1599734"/>
                      <a:pt x="1976244" y="1471638"/>
                      <a:pt x="1942004" y="1369030"/>
                    </a:cubicBezTo>
                    <a:cubicBezTo>
                      <a:pt x="1937950" y="1356886"/>
                      <a:pt x="1897638" y="1311429"/>
                      <a:pt x="1856189" y="1302072"/>
                    </a:cubicBezTo>
                    <a:cubicBezTo>
                      <a:pt x="1856189" y="1325992"/>
                      <a:pt x="1856941" y="1597718"/>
                      <a:pt x="1855014" y="1622747"/>
                    </a:cubicBezTo>
                    <a:close/>
                    <a:moveTo>
                      <a:pt x="1878523" y="1218673"/>
                    </a:moveTo>
                    <a:cubicBezTo>
                      <a:pt x="1969640" y="1187586"/>
                      <a:pt x="1991195" y="1042774"/>
                      <a:pt x="1954937" y="956726"/>
                    </a:cubicBezTo>
                    <a:cubicBezTo>
                      <a:pt x="1938482" y="919141"/>
                      <a:pt x="1904389" y="905046"/>
                      <a:pt x="1860885" y="886249"/>
                    </a:cubicBezTo>
                    <a:cubicBezTo>
                      <a:pt x="1865966" y="1273203"/>
                      <a:pt x="1855831" y="1223530"/>
                      <a:pt x="1878523" y="1218673"/>
                    </a:cubicBezTo>
                    <a:close/>
                    <a:moveTo>
                      <a:pt x="2191224" y="1666215"/>
                    </a:moveTo>
                    <a:cubicBezTo>
                      <a:pt x="2190050" y="1702627"/>
                      <a:pt x="2178291" y="1706146"/>
                      <a:pt x="2157131" y="1704982"/>
                    </a:cubicBezTo>
                    <a:cubicBezTo>
                      <a:pt x="2102840" y="1701096"/>
                      <a:pt x="2117167" y="1745481"/>
                      <a:pt x="2117167" y="847500"/>
                    </a:cubicBezTo>
                    <a:cubicBezTo>
                      <a:pt x="2118341" y="815781"/>
                      <a:pt x="2137153" y="814608"/>
                      <a:pt x="2152434" y="814608"/>
                    </a:cubicBezTo>
                    <a:cubicBezTo>
                      <a:pt x="2200268" y="814599"/>
                      <a:pt x="2191224" y="771708"/>
                      <a:pt x="2191224" y="1666215"/>
                    </a:cubicBezTo>
                    <a:close/>
                    <a:moveTo>
                      <a:pt x="2286423" y="813426"/>
                    </a:moveTo>
                    <a:cubicBezTo>
                      <a:pt x="2547997" y="813426"/>
                      <a:pt x="2595620" y="1283504"/>
                      <a:pt x="2347556" y="1361982"/>
                    </a:cubicBezTo>
                    <a:cubicBezTo>
                      <a:pt x="2378650" y="1393133"/>
                      <a:pt x="2415156" y="1456168"/>
                      <a:pt x="2415743" y="1457130"/>
                    </a:cubicBezTo>
                    <a:cubicBezTo>
                      <a:pt x="2485452" y="1582468"/>
                      <a:pt x="2550942" y="1664639"/>
                      <a:pt x="2503916" y="1699098"/>
                    </a:cubicBezTo>
                    <a:cubicBezTo>
                      <a:pt x="2456128" y="1733210"/>
                      <a:pt x="2460834" y="1656253"/>
                      <a:pt x="2352261" y="1493542"/>
                    </a:cubicBezTo>
                    <a:cubicBezTo>
                      <a:pt x="2331395" y="1451852"/>
                      <a:pt x="2329927" y="1464957"/>
                      <a:pt x="2329927" y="1459477"/>
                    </a:cubicBezTo>
                    <a:cubicBezTo>
                      <a:pt x="2309776" y="1437665"/>
                      <a:pt x="2315820" y="1409895"/>
                      <a:pt x="2315820" y="1615699"/>
                    </a:cubicBezTo>
                    <a:cubicBezTo>
                      <a:pt x="2315820" y="1670394"/>
                      <a:pt x="2318416" y="1702627"/>
                      <a:pt x="2280553" y="1702627"/>
                    </a:cubicBezTo>
                    <a:cubicBezTo>
                      <a:pt x="2240240" y="1702627"/>
                      <a:pt x="2245111" y="1675371"/>
                      <a:pt x="2246459" y="1630968"/>
                    </a:cubicBezTo>
                    <a:cubicBezTo>
                      <a:pt x="2246459" y="1469494"/>
                      <a:pt x="2239406" y="1270197"/>
                      <a:pt x="2239406" y="1269180"/>
                    </a:cubicBezTo>
                    <a:cubicBezTo>
                      <a:pt x="2234811" y="1209499"/>
                      <a:pt x="2245285" y="1072055"/>
                      <a:pt x="2245285" y="954371"/>
                    </a:cubicBezTo>
                    <a:cubicBezTo>
                      <a:pt x="2236223" y="836787"/>
                      <a:pt x="2241130" y="813426"/>
                      <a:pt x="2286423" y="813426"/>
                    </a:cubicBezTo>
                    <a:close/>
                    <a:moveTo>
                      <a:pt x="2312289" y="887431"/>
                    </a:moveTo>
                    <a:cubicBezTo>
                      <a:pt x="2317498" y="1047136"/>
                      <a:pt x="2313463" y="976540"/>
                      <a:pt x="2313463" y="1295024"/>
                    </a:cubicBezTo>
                    <a:cubicBezTo>
                      <a:pt x="2465731" y="1266247"/>
                      <a:pt x="2493734" y="949962"/>
                      <a:pt x="2312289" y="887431"/>
                    </a:cubicBezTo>
                    <a:close/>
                    <a:moveTo>
                      <a:pt x="2706109" y="890950"/>
                    </a:moveTo>
                    <a:cubicBezTo>
                      <a:pt x="2706109" y="1192718"/>
                      <a:pt x="2718436" y="1654209"/>
                      <a:pt x="2706109" y="1685003"/>
                    </a:cubicBezTo>
                    <a:cubicBezTo>
                      <a:pt x="2698524" y="1704716"/>
                      <a:pt x="2658432" y="1703351"/>
                      <a:pt x="2644985" y="1694406"/>
                    </a:cubicBezTo>
                    <a:cubicBezTo>
                      <a:pt x="2636226" y="1688568"/>
                      <a:pt x="2629704" y="1240448"/>
                      <a:pt x="2629704" y="890950"/>
                    </a:cubicBezTo>
                    <a:cubicBezTo>
                      <a:pt x="2560738" y="893040"/>
                      <a:pt x="2518298" y="897916"/>
                      <a:pt x="2520371" y="852184"/>
                    </a:cubicBezTo>
                    <a:cubicBezTo>
                      <a:pt x="2522288" y="808220"/>
                      <a:pt x="2557188" y="821161"/>
                      <a:pt x="2590905" y="816945"/>
                    </a:cubicBezTo>
                    <a:cubicBezTo>
                      <a:pt x="2625301" y="813820"/>
                      <a:pt x="2789412" y="819291"/>
                      <a:pt x="2764894" y="819291"/>
                    </a:cubicBezTo>
                    <a:cubicBezTo>
                      <a:pt x="2770416" y="824799"/>
                      <a:pt x="2814268" y="808165"/>
                      <a:pt x="2814268" y="861577"/>
                    </a:cubicBezTo>
                    <a:cubicBezTo>
                      <a:pt x="2814268" y="891445"/>
                      <a:pt x="2807673" y="895789"/>
                      <a:pt x="2706109" y="890950"/>
                    </a:cubicBezTo>
                    <a:close/>
                    <a:moveTo>
                      <a:pt x="3112862" y="855712"/>
                    </a:moveTo>
                    <a:cubicBezTo>
                      <a:pt x="3097407" y="1490435"/>
                      <a:pt x="3133371" y="1527003"/>
                      <a:pt x="3115210" y="1672081"/>
                    </a:cubicBezTo>
                    <a:cubicBezTo>
                      <a:pt x="3113495" y="1704661"/>
                      <a:pt x="3042328" y="1711590"/>
                      <a:pt x="3042328" y="1665033"/>
                    </a:cubicBezTo>
                    <a:cubicBezTo>
                      <a:pt x="3048427" y="1316571"/>
                      <a:pt x="3033137" y="1429929"/>
                      <a:pt x="3037622" y="1272708"/>
                    </a:cubicBezTo>
                    <a:cubicBezTo>
                      <a:pt x="3013949" y="1272708"/>
                      <a:pt x="2936397" y="1278354"/>
                      <a:pt x="2916530" y="1275054"/>
                    </a:cubicBezTo>
                    <a:cubicBezTo>
                      <a:pt x="2915567" y="1275054"/>
                      <a:pt x="2911870" y="1390246"/>
                      <a:pt x="2908302" y="1646236"/>
                    </a:cubicBezTo>
                    <a:cubicBezTo>
                      <a:pt x="2906092" y="1679467"/>
                      <a:pt x="2909522" y="1701444"/>
                      <a:pt x="2873035" y="1701444"/>
                    </a:cubicBezTo>
                    <a:cubicBezTo>
                      <a:pt x="2806885" y="1701444"/>
                      <a:pt x="2845995" y="1676058"/>
                      <a:pt x="2845995" y="878028"/>
                    </a:cubicBezTo>
                    <a:cubicBezTo>
                      <a:pt x="2844280" y="843660"/>
                      <a:pt x="2840813" y="819603"/>
                      <a:pt x="2875392" y="816945"/>
                    </a:cubicBezTo>
                    <a:cubicBezTo>
                      <a:pt x="2930756" y="812693"/>
                      <a:pt x="2916723" y="829363"/>
                      <a:pt x="2913008" y="1109429"/>
                    </a:cubicBezTo>
                    <a:cubicBezTo>
                      <a:pt x="2913008" y="1148737"/>
                      <a:pt x="2918740" y="1152430"/>
                      <a:pt x="2916530" y="1196347"/>
                    </a:cubicBezTo>
                    <a:cubicBezTo>
                      <a:pt x="2916530" y="1206667"/>
                      <a:pt x="2901900" y="1201040"/>
                      <a:pt x="3038796" y="1201040"/>
                    </a:cubicBezTo>
                    <a:cubicBezTo>
                      <a:pt x="3038796" y="800164"/>
                      <a:pt x="3034815" y="809907"/>
                      <a:pt x="3078760" y="815763"/>
                    </a:cubicBezTo>
                    <a:cubicBezTo>
                      <a:pt x="3099626" y="817082"/>
                      <a:pt x="3112862" y="823058"/>
                      <a:pt x="3112862" y="855712"/>
                    </a:cubicBezTo>
                    <a:close/>
                    <a:moveTo>
                      <a:pt x="3236293" y="814599"/>
                    </a:moveTo>
                    <a:cubicBezTo>
                      <a:pt x="3444550" y="902223"/>
                      <a:pt x="3474937" y="1077563"/>
                      <a:pt x="3474937" y="1310293"/>
                    </a:cubicBezTo>
                    <a:cubicBezTo>
                      <a:pt x="3474937" y="1551747"/>
                      <a:pt x="3405889" y="1632681"/>
                      <a:pt x="3262159" y="1700271"/>
                    </a:cubicBezTo>
                    <a:cubicBezTo>
                      <a:pt x="3179435" y="1720929"/>
                      <a:pt x="3186708" y="1702223"/>
                      <a:pt x="3188102" y="1666206"/>
                    </a:cubicBezTo>
                    <a:cubicBezTo>
                      <a:pt x="3186497" y="1641360"/>
                      <a:pt x="3185754" y="1472362"/>
                      <a:pt x="3185754" y="1490014"/>
                    </a:cubicBezTo>
                    <a:cubicBezTo>
                      <a:pt x="3185754" y="731255"/>
                      <a:pt x="3151212" y="801182"/>
                      <a:pt x="3236293" y="814599"/>
                    </a:cubicBezTo>
                    <a:close/>
                    <a:moveTo>
                      <a:pt x="3260985" y="1574586"/>
                    </a:moveTo>
                    <a:cubicBezTo>
                      <a:pt x="3260985" y="1629529"/>
                      <a:pt x="3243310" y="1629987"/>
                      <a:pt x="3295078" y="1600431"/>
                    </a:cubicBezTo>
                    <a:cubicBezTo>
                      <a:pt x="3428306" y="1525179"/>
                      <a:pt x="3411373" y="1163125"/>
                      <a:pt x="3366787" y="1029558"/>
                    </a:cubicBezTo>
                    <a:cubicBezTo>
                      <a:pt x="3332070" y="953876"/>
                      <a:pt x="3302343" y="940834"/>
                      <a:pt x="3255106" y="906219"/>
                    </a:cubicBezTo>
                    <a:cubicBezTo>
                      <a:pt x="3255106" y="924347"/>
                      <a:pt x="3245888" y="1323481"/>
                      <a:pt x="3260985" y="1574586"/>
                    </a:cubicBezTo>
                    <a:close/>
                    <a:moveTo>
                      <a:pt x="3782960" y="1458294"/>
                    </a:moveTo>
                    <a:cubicBezTo>
                      <a:pt x="3813880" y="1643615"/>
                      <a:pt x="3838150" y="1697925"/>
                      <a:pt x="3781786" y="1697925"/>
                    </a:cubicBezTo>
                    <a:cubicBezTo>
                      <a:pt x="3739566" y="1697925"/>
                      <a:pt x="3751720" y="1717987"/>
                      <a:pt x="3688917" y="1357281"/>
                    </a:cubicBezTo>
                    <a:cubicBezTo>
                      <a:pt x="3565981" y="1364493"/>
                      <a:pt x="3585628" y="1353074"/>
                      <a:pt x="3580758" y="1385462"/>
                    </a:cubicBezTo>
                    <a:cubicBezTo>
                      <a:pt x="3517084" y="1682391"/>
                      <a:pt x="3557222" y="1698273"/>
                      <a:pt x="3499647" y="1700271"/>
                    </a:cubicBezTo>
                    <a:cubicBezTo>
                      <a:pt x="3465958" y="1701729"/>
                      <a:pt x="3461647" y="1677195"/>
                      <a:pt x="3466728" y="1641534"/>
                    </a:cubicBezTo>
                    <a:cubicBezTo>
                      <a:pt x="3473057" y="1578325"/>
                      <a:pt x="3567825" y="988097"/>
                      <a:pt x="3567825" y="1003713"/>
                    </a:cubicBezTo>
                    <a:cubicBezTo>
                      <a:pt x="3594553" y="843935"/>
                      <a:pt x="3598515" y="818860"/>
                      <a:pt x="3628958" y="808724"/>
                    </a:cubicBezTo>
                    <a:cubicBezTo>
                      <a:pt x="3705051" y="789717"/>
                      <a:pt x="3672508" y="943199"/>
                      <a:pt x="3782960" y="1458294"/>
                    </a:cubicBezTo>
                    <a:close/>
                    <a:moveTo>
                      <a:pt x="3601918" y="1233951"/>
                    </a:moveTo>
                    <a:cubicBezTo>
                      <a:pt x="3592049" y="1301596"/>
                      <a:pt x="3588958" y="1290332"/>
                      <a:pt x="3607798" y="1290332"/>
                    </a:cubicBezTo>
                    <a:cubicBezTo>
                      <a:pt x="3620033" y="1290332"/>
                      <a:pt x="3661941" y="1287528"/>
                      <a:pt x="3677149" y="1285630"/>
                    </a:cubicBezTo>
                    <a:cubicBezTo>
                      <a:pt x="3610668" y="914650"/>
                      <a:pt x="3657667" y="933347"/>
                      <a:pt x="3601918" y="1233951"/>
                    </a:cubicBezTo>
                    <a:close/>
                    <a:moveTo>
                      <a:pt x="4067447" y="836924"/>
                    </a:moveTo>
                    <a:cubicBezTo>
                      <a:pt x="4087177" y="787645"/>
                      <a:pt x="4140670" y="812454"/>
                      <a:pt x="4135634" y="851020"/>
                    </a:cubicBezTo>
                    <a:cubicBezTo>
                      <a:pt x="4122343" y="904074"/>
                      <a:pt x="4128113" y="908684"/>
                      <a:pt x="4114464" y="946168"/>
                    </a:cubicBezTo>
                    <a:cubicBezTo>
                      <a:pt x="4114217" y="947121"/>
                      <a:pt x="4026291" y="1268621"/>
                      <a:pt x="4026291" y="1252747"/>
                    </a:cubicBezTo>
                    <a:cubicBezTo>
                      <a:pt x="4003397" y="1339171"/>
                      <a:pt x="3975789" y="1500691"/>
                      <a:pt x="3948703" y="1571076"/>
                    </a:cubicBezTo>
                    <a:cubicBezTo>
                      <a:pt x="3924424" y="1651826"/>
                      <a:pt x="3924672" y="1714248"/>
                      <a:pt x="3873463" y="1700290"/>
                    </a:cubicBezTo>
                    <a:cubicBezTo>
                      <a:pt x="3827317" y="1687716"/>
                      <a:pt x="3847707" y="1643908"/>
                      <a:pt x="3892275" y="1502954"/>
                    </a:cubicBezTo>
                    <a:cubicBezTo>
                      <a:pt x="3914793" y="1403929"/>
                      <a:pt x="3919260" y="1388303"/>
                      <a:pt x="3926369" y="1364347"/>
                    </a:cubicBezTo>
                    <a:cubicBezTo>
                      <a:pt x="3926369" y="1298021"/>
                      <a:pt x="3891890" y="1211277"/>
                      <a:pt x="3879343" y="1123552"/>
                    </a:cubicBezTo>
                    <a:cubicBezTo>
                      <a:pt x="3829161" y="842680"/>
                      <a:pt x="3807560" y="817312"/>
                      <a:pt x="3861704" y="813444"/>
                    </a:cubicBezTo>
                    <a:cubicBezTo>
                      <a:pt x="3904456" y="810594"/>
                      <a:pt x="3895504" y="791870"/>
                      <a:pt x="3962801" y="1172886"/>
                    </a:cubicBezTo>
                    <a:cubicBezTo>
                      <a:pt x="3976027" y="1236352"/>
                      <a:pt x="3955105" y="1198428"/>
                      <a:pt x="4030987" y="988463"/>
                    </a:cubicBezTo>
                    <a:cubicBezTo>
                      <a:pt x="4030987" y="996363"/>
                      <a:pt x="4033299" y="963893"/>
                      <a:pt x="4038041" y="952052"/>
                    </a:cubicBezTo>
                    <a:cubicBezTo>
                      <a:pt x="4058247" y="855639"/>
                      <a:pt x="4067447" y="849168"/>
                      <a:pt x="4067447" y="836924"/>
                    </a:cubicBezTo>
                    <a:close/>
                    <a:moveTo>
                      <a:pt x="4257882" y="1640371"/>
                    </a:moveTo>
                    <a:cubicBezTo>
                      <a:pt x="4261257" y="1643725"/>
                      <a:pt x="4275933" y="1700281"/>
                      <a:pt x="4217918" y="1700281"/>
                    </a:cubicBezTo>
                    <a:cubicBezTo>
                      <a:pt x="4195391" y="1700281"/>
                      <a:pt x="4181724" y="1684865"/>
                      <a:pt x="4174423" y="1665042"/>
                    </a:cubicBezTo>
                    <a:cubicBezTo>
                      <a:pt x="4193850" y="1592650"/>
                      <a:pt x="4255818" y="1607359"/>
                      <a:pt x="4257882" y="1640371"/>
                    </a:cubicBezTo>
                    <a:close/>
                    <a:moveTo>
                      <a:pt x="4219092" y="807551"/>
                    </a:moveTo>
                    <a:cubicBezTo>
                      <a:pt x="4271429" y="809925"/>
                      <a:pt x="4254360" y="830747"/>
                      <a:pt x="4254360" y="1513503"/>
                    </a:cubicBezTo>
                    <a:cubicBezTo>
                      <a:pt x="4249654" y="1534646"/>
                      <a:pt x="4247306" y="1542867"/>
                      <a:pt x="4222624" y="1545213"/>
                    </a:cubicBezTo>
                    <a:cubicBezTo>
                      <a:pt x="4196758" y="1547559"/>
                      <a:pt x="4184999" y="1534646"/>
                      <a:pt x="4184999" y="1507628"/>
                    </a:cubicBezTo>
                    <a:cubicBezTo>
                      <a:pt x="4184990" y="809879"/>
                      <a:pt x="4161720" y="805168"/>
                      <a:pt x="4219092" y="807551"/>
                    </a:cubicBezTo>
                    <a:close/>
                    <a:moveTo>
                      <a:pt x="2306070" y="699691"/>
                    </a:moveTo>
                    <a:cubicBezTo>
                      <a:pt x="2351693" y="715537"/>
                      <a:pt x="2356701" y="698280"/>
                      <a:pt x="2499247" y="298532"/>
                    </a:cubicBezTo>
                    <a:cubicBezTo>
                      <a:pt x="2510804" y="266116"/>
                      <a:pt x="2554959" y="192376"/>
                      <a:pt x="2504374" y="171710"/>
                    </a:cubicBezTo>
                    <a:cubicBezTo>
                      <a:pt x="2452386" y="155094"/>
                      <a:pt x="2438792" y="239776"/>
                      <a:pt x="2426685" y="272000"/>
                    </a:cubicBezTo>
                    <a:cubicBezTo>
                      <a:pt x="2281717" y="657634"/>
                      <a:pt x="2257118" y="678255"/>
                      <a:pt x="2306070" y="699691"/>
                    </a:cubicBezTo>
                    <a:close/>
                    <a:moveTo>
                      <a:pt x="2023472" y="535605"/>
                    </a:moveTo>
                    <a:cubicBezTo>
                      <a:pt x="2023261" y="576874"/>
                      <a:pt x="2006146" y="659330"/>
                      <a:pt x="2068371" y="663875"/>
                    </a:cubicBezTo>
                    <a:cubicBezTo>
                      <a:pt x="2131971" y="663527"/>
                      <a:pt x="2119313" y="577424"/>
                      <a:pt x="2119423" y="535972"/>
                    </a:cubicBezTo>
                    <a:cubicBezTo>
                      <a:pt x="2119781" y="405255"/>
                      <a:pt x="2109407" y="274309"/>
                      <a:pt x="2097263" y="144243"/>
                    </a:cubicBezTo>
                    <a:cubicBezTo>
                      <a:pt x="2093750" y="106603"/>
                      <a:pt x="2105894" y="-1944"/>
                      <a:pt x="2044137" y="26"/>
                    </a:cubicBezTo>
                    <a:cubicBezTo>
                      <a:pt x="1972383" y="7991"/>
                      <a:pt x="2025683" y="94011"/>
                      <a:pt x="2023472" y="535605"/>
                    </a:cubicBezTo>
                    <a:close/>
                    <a:moveTo>
                      <a:pt x="1709130" y="576141"/>
                    </a:moveTo>
                    <a:cubicBezTo>
                      <a:pt x="1721310" y="612553"/>
                      <a:pt x="1731648" y="676963"/>
                      <a:pt x="1785351" y="661437"/>
                    </a:cubicBezTo>
                    <a:cubicBezTo>
                      <a:pt x="1845411" y="638837"/>
                      <a:pt x="1811410" y="614697"/>
                      <a:pt x="1691115" y="228513"/>
                    </a:cubicBezTo>
                    <a:cubicBezTo>
                      <a:pt x="1680466" y="194328"/>
                      <a:pt x="1668744" y="112011"/>
                      <a:pt x="1615783" y="124493"/>
                    </a:cubicBezTo>
                    <a:cubicBezTo>
                      <a:pt x="1564144" y="141026"/>
                      <a:pt x="1580406" y="191249"/>
                      <a:pt x="1709130" y="576141"/>
                    </a:cubicBezTo>
                    <a:close/>
                    <a:moveTo>
                      <a:pt x="1436897" y="570734"/>
                    </a:moveTo>
                    <a:cubicBezTo>
                      <a:pt x="1461258" y="602325"/>
                      <a:pt x="1506404" y="692057"/>
                      <a:pt x="1555549" y="654967"/>
                    </a:cubicBezTo>
                    <a:cubicBezTo>
                      <a:pt x="1602410" y="613451"/>
                      <a:pt x="1522419" y="553669"/>
                      <a:pt x="1496902" y="526276"/>
                    </a:cubicBezTo>
                    <a:cubicBezTo>
                      <a:pt x="1477126" y="505050"/>
                      <a:pt x="1453260" y="466888"/>
                      <a:pt x="1420313" y="491175"/>
                    </a:cubicBezTo>
                    <a:cubicBezTo>
                      <a:pt x="1388412" y="518788"/>
                      <a:pt x="1420506" y="549481"/>
                      <a:pt x="1436897" y="570734"/>
                    </a:cubicBezTo>
                    <a:close/>
                    <a:moveTo>
                      <a:pt x="2596500" y="669063"/>
                    </a:moveTo>
                    <a:cubicBezTo>
                      <a:pt x="2647672" y="699746"/>
                      <a:pt x="2675318" y="619426"/>
                      <a:pt x="2693341" y="587249"/>
                    </a:cubicBezTo>
                    <a:cubicBezTo>
                      <a:pt x="2706879" y="563081"/>
                      <a:pt x="2731002" y="533140"/>
                      <a:pt x="2701220" y="510063"/>
                    </a:cubicBezTo>
                    <a:cubicBezTo>
                      <a:pt x="2668677" y="488719"/>
                      <a:pt x="2646774" y="523655"/>
                      <a:pt x="2630071" y="546548"/>
                    </a:cubicBezTo>
                    <a:cubicBezTo>
                      <a:pt x="2608406" y="576242"/>
                      <a:pt x="2549364" y="635510"/>
                      <a:pt x="2596500" y="6690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7" name="Google Shape;137;p3"/>
          <p:cNvSpPr/>
          <p:nvPr/>
        </p:nvSpPr>
        <p:spPr>
          <a:xfrm rot="1116942">
            <a:off x="1293969" y="3356239"/>
            <a:ext cx="198536" cy="264568"/>
          </a:xfrm>
          <a:custGeom>
            <a:rect b="b" l="l" r="r" t="t"/>
            <a:pathLst>
              <a:path extrusionOk="0" h="528681" w="396103">
                <a:moveTo>
                  <a:pt x="390835" y="413050"/>
                </a:moveTo>
                <a:cubicBezTo>
                  <a:pt x="337365" y="457035"/>
                  <a:pt x="279656" y="495195"/>
                  <a:pt x="217989" y="526597"/>
                </a:cubicBezTo>
                <a:cubicBezTo>
                  <a:pt x="209439" y="530978"/>
                  <a:pt x="201174" y="528177"/>
                  <a:pt x="195710" y="520778"/>
                </a:cubicBezTo>
                <a:cubicBezTo>
                  <a:pt x="91925" y="379020"/>
                  <a:pt x="27578" y="218946"/>
                  <a:pt x="728" y="57962"/>
                </a:cubicBezTo>
                <a:cubicBezTo>
                  <a:pt x="-6322" y="16566"/>
                  <a:pt x="39331" y="29361"/>
                  <a:pt x="72160" y="25581"/>
                </a:cubicBezTo>
                <a:cubicBezTo>
                  <a:pt x="304169" y="-1171"/>
                  <a:pt x="140430" y="-71786"/>
                  <a:pt x="304661" y="250640"/>
                </a:cubicBezTo>
                <a:cubicBezTo>
                  <a:pt x="371780" y="382404"/>
                  <a:pt x="410909" y="396465"/>
                  <a:pt x="390835" y="413050"/>
                </a:cubicBezTo>
                <a:close/>
              </a:path>
            </a:pathLst>
          </a:custGeom>
          <a:solidFill>
            <a:srgbClr val="A5BEF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3"/>
          <p:cNvSpPr/>
          <p:nvPr/>
        </p:nvSpPr>
        <p:spPr>
          <a:xfrm rot="1116942">
            <a:off x="1239275" y="4373142"/>
            <a:ext cx="220547" cy="208942"/>
          </a:xfrm>
          <a:custGeom>
            <a:rect b="b" l="l" r="r" t="t"/>
            <a:pathLst>
              <a:path extrusionOk="0" h="417525" w="440017">
                <a:moveTo>
                  <a:pt x="83437" y="417524"/>
                </a:moveTo>
                <a:cubicBezTo>
                  <a:pt x="49216" y="417678"/>
                  <a:pt x="10665" y="407301"/>
                  <a:pt x="7441" y="368213"/>
                </a:cubicBezTo>
                <a:cubicBezTo>
                  <a:pt x="5700" y="347143"/>
                  <a:pt x="-15526" y="230183"/>
                  <a:pt x="22681" y="233963"/>
                </a:cubicBezTo>
                <a:cubicBezTo>
                  <a:pt x="151587" y="246706"/>
                  <a:pt x="268149" y="150713"/>
                  <a:pt x="286609" y="23542"/>
                </a:cubicBezTo>
                <a:cubicBezTo>
                  <a:pt x="295858" y="-40178"/>
                  <a:pt x="345291" y="36932"/>
                  <a:pt x="433395" y="118292"/>
                </a:cubicBezTo>
                <a:cubicBezTo>
                  <a:pt x="472238" y="154167"/>
                  <a:pt x="338224" y="416350"/>
                  <a:pt x="83437" y="417524"/>
                </a:cubicBezTo>
                <a:close/>
              </a:path>
            </a:pathLst>
          </a:custGeom>
          <a:solidFill>
            <a:srgbClr val="A5BEF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3"/>
          <p:cNvSpPr/>
          <p:nvPr/>
        </p:nvSpPr>
        <p:spPr>
          <a:xfrm rot="1116942">
            <a:off x="2236709" y="3420083"/>
            <a:ext cx="244065" cy="172846"/>
          </a:xfrm>
          <a:custGeom>
            <a:rect b="b" l="l" r="r" t="t"/>
            <a:pathLst>
              <a:path extrusionOk="0" h="345394" w="486938">
                <a:moveTo>
                  <a:pt x="58024" y="327252"/>
                </a:moveTo>
                <a:cubicBezTo>
                  <a:pt x="25522" y="316542"/>
                  <a:pt x="-7743" y="294464"/>
                  <a:pt x="1599" y="256373"/>
                </a:cubicBezTo>
                <a:cubicBezTo>
                  <a:pt x="6633" y="235841"/>
                  <a:pt x="23614" y="118194"/>
                  <a:pt x="58649" y="133898"/>
                </a:cubicBezTo>
                <a:cubicBezTo>
                  <a:pt x="176850" y="186880"/>
                  <a:pt x="317851" y="132833"/>
                  <a:pt x="375703" y="18089"/>
                </a:cubicBezTo>
                <a:cubicBezTo>
                  <a:pt x="404689" y="-39405"/>
                  <a:pt x="427106" y="49405"/>
                  <a:pt x="484843" y="154516"/>
                </a:cubicBezTo>
                <a:cubicBezTo>
                  <a:pt x="510302" y="200865"/>
                  <a:pt x="300016" y="406979"/>
                  <a:pt x="58024" y="327252"/>
                </a:cubicBezTo>
                <a:close/>
              </a:path>
            </a:pathLst>
          </a:custGeom>
          <a:solidFill>
            <a:srgbClr val="FABB88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3"/>
          <p:cNvSpPr/>
          <p:nvPr/>
        </p:nvSpPr>
        <p:spPr>
          <a:xfrm rot="1116942">
            <a:off x="1993269" y="3934669"/>
            <a:ext cx="180812" cy="164595"/>
          </a:xfrm>
          <a:custGeom>
            <a:rect b="b" l="l" r="r" t="t"/>
            <a:pathLst>
              <a:path extrusionOk="0" h="328907" w="360741">
                <a:moveTo>
                  <a:pt x="357730" y="128058"/>
                </a:moveTo>
                <a:cubicBezTo>
                  <a:pt x="248974" y="348461"/>
                  <a:pt x="18431" y="353306"/>
                  <a:pt x="13763" y="302375"/>
                </a:cubicBezTo>
                <a:cubicBezTo>
                  <a:pt x="-137" y="150761"/>
                  <a:pt x="-12502" y="114674"/>
                  <a:pt x="24210" y="118878"/>
                </a:cubicBezTo>
                <a:cubicBezTo>
                  <a:pt x="74198" y="124599"/>
                  <a:pt x="178086" y="122291"/>
                  <a:pt x="219129" y="14856"/>
                </a:cubicBezTo>
                <a:cubicBezTo>
                  <a:pt x="224999" y="-505"/>
                  <a:pt x="244478" y="-5063"/>
                  <a:pt x="256213" y="6460"/>
                </a:cubicBezTo>
                <a:cubicBezTo>
                  <a:pt x="358607" y="107045"/>
                  <a:pt x="367438" y="108385"/>
                  <a:pt x="357730" y="128058"/>
                </a:cubicBezTo>
                <a:close/>
              </a:path>
            </a:pathLst>
          </a:custGeom>
          <a:solidFill>
            <a:srgbClr val="A5BE6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3"/>
          <p:cNvSpPr/>
          <p:nvPr/>
        </p:nvSpPr>
        <p:spPr>
          <a:xfrm rot="1116942">
            <a:off x="1571740" y="3207187"/>
            <a:ext cx="198592" cy="123009"/>
          </a:xfrm>
          <a:custGeom>
            <a:rect b="b" l="l" r="r" t="t"/>
            <a:pathLst>
              <a:path extrusionOk="0" h="245806" w="396215">
                <a:moveTo>
                  <a:pt x="386683" y="178901"/>
                </a:moveTo>
                <a:cubicBezTo>
                  <a:pt x="183059" y="316547"/>
                  <a:pt x="-19638" y="206609"/>
                  <a:pt x="1525" y="160042"/>
                </a:cubicBezTo>
                <a:cubicBezTo>
                  <a:pt x="64520" y="21433"/>
                  <a:pt x="71639" y="-16039"/>
                  <a:pt x="101456" y="5787"/>
                </a:cubicBezTo>
                <a:cubicBezTo>
                  <a:pt x="142051" y="35511"/>
                  <a:pt x="233454" y="84942"/>
                  <a:pt x="322314" y="11921"/>
                </a:cubicBezTo>
                <a:cubicBezTo>
                  <a:pt x="335017" y="1480"/>
                  <a:pt x="354203" y="7167"/>
                  <a:pt x="358688" y="22986"/>
                </a:cubicBezTo>
                <a:cubicBezTo>
                  <a:pt x="397852" y="161073"/>
                  <a:pt x="404856" y="166616"/>
                  <a:pt x="386683" y="178901"/>
                </a:cubicBezTo>
                <a:close/>
              </a:path>
            </a:pathLst>
          </a:custGeom>
          <a:solidFill>
            <a:srgbClr val="A5BE6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3"/>
          <p:cNvSpPr/>
          <p:nvPr/>
        </p:nvSpPr>
        <p:spPr>
          <a:xfrm rot="1116942">
            <a:off x="1053600" y="4124795"/>
            <a:ext cx="182992" cy="172486"/>
          </a:xfrm>
          <a:custGeom>
            <a:rect b="b" l="l" r="r" t="t"/>
            <a:pathLst>
              <a:path extrusionOk="0" h="344675" w="365090">
                <a:moveTo>
                  <a:pt x="269439" y="343805"/>
                </a:moveTo>
                <a:cubicBezTo>
                  <a:pt x="28925" y="293194"/>
                  <a:pt x="-33022" y="71084"/>
                  <a:pt x="15156" y="53915"/>
                </a:cubicBezTo>
                <a:cubicBezTo>
                  <a:pt x="158575" y="2800"/>
                  <a:pt x="190459" y="-18144"/>
                  <a:pt x="195505" y="18464"/>
                </a:cubicBezTo>
                <a:cubicBezTo>
                  <a:pt x="202377" y="68307"/>
                  <a:pt x="230407" y="168366"/>
                  <a:pt x="344679" y="181435"/>
                </a:cubicBezTo>
                <a:cubicBezTo>
                  <a:pt x="361019" y="183302"/>
                  <a:pt x="370269" y="201045"/>
                  <a:pt x="362021" y="215271"/>
                </a:cubicBezTo>
                <a:cubicBezTo>
                  <a:pt x="290017" y="339435"/>
                  <a:pt x="290905" y="348318"/>
                  <a:pt x="269439" y="343805"/>
                </a:cubicBezTo>
                <a:close/>
              </a:path>
            </a:pathLst>
          </a:custGeom>
          <a:solidFill>
            <a:srgbClr val="FABB88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3"/>
          <p:cNvSpPr/>
          <p:nvPr/>
        </p:nvSpPr>
        <p:spPr>
          <a:xfrm rot="1116942">
            <a:off x="2243107" y="4413961"/>
            <a:ext cx="185160" cy="203591"/>
          </a:xfrm>
          <a:custGeom>
            <a:rect b="b" l="l" r="r" t="t"/>
            <a:pathLst>
              <a:path extrusionOk="0" h="406832" w="369417">
                <a:moveTo>
                  <a:pt x="224165" y="403365"/>
                </a:moveTo>
                <a:cubicBezTo>
                  <a:pt x="-23406" y="279063"/>
                  <a:pt x="-27054" y="19194"/>
                  <a:pt x="30386" y="14332"/>
                </a:cubicBezTo>
                <a:cubicBezTo>
                  <a:pt x="201295" y="-135"/>
                  <a:pt x="242154" y="-13823"/>
                  <a:pt x="237125" y="27544"/>
                </a:cubicBezTo>
                <a:cubicBezTo>
                  <a:pt x="230281" y="83836"/>
                  <a:pt x="232068" y="200939"/>
                  <a:pt x="352841" y="248039"/>
                </a:cubicBezTo>
                <a:cubicBezTo>
                  <a:pt x="370109" y="254774"/>
                  <a:pt x="375092" y="276767"/>
                  <a:pt x="362016" y="289899"/>
                </a:cubicBezTo>
                <a:cubicBezTo>
                  <a:pt x="247944" y="404419"/>
                  <a:pt x="246284" y="414470"/>
                  <a:pt x="224165" y="403365"/>
                </a:cubicBezTo>
                <a:close/>
              </a:path>
            </a:pathLst>
          </a:custGeom>
          <a:solidFill>
            <a:srgbClr val="FABB88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3"/>
          <p:cNvSpPr/>
          <p:nvPr/>
        </p:nvSpPr>
        <p:spPr>
          <a:xfrm rot="1116942">
            <a:off x="1767031" y="4298175"/>
            <a:ext cx="279488" cy="396549"/>
          </a:xfrm>
          <a:custGeom>
            <a:rect b="b" l="l" r="r" t="t"/>
            <a:pathLst>
              <a:path extrusionOk="0" h="792414" w="557611">
                <a:moveTo>
                  <a:pt x="551942" y="88549"/>
                </a:moveTo>
                <a:cubicBezTo>
                  <a:pt x="450311" y="178723"/>
                  <a:pt x="466468" y="285809"/>
                  <a:pt x="460311" y="332393"/>
                </a:cubicBezTo>
                <a:cubicBezTo>
                  <a:pt x="448661" y="421931"/>
                  <a:pt x="368043" y="464387"/>
                  <a:pt x="318444" y="534052"/>
                </a:cubicBezTo>
                <a:cubicBezTo>
                  <a:pt x="277998" y="590670"/>
                  <a:pt x="280014" y="638469"/>
                  <a:pt x="243198" y="687556"/>
                </a:cubicBezTo>
                <a:cubicBezTo>
                  <a:pt x="224579" y="712309"/>
                  <a:pt x="120742" y="812934"/>
                  <a:pt x="101332" y="788668"/>
                </a:cubicBezTo>
                <a:cubicBezTo>
                  <a:pt x="52392" y="727119"/>
                  <a:pt x="30702" y="692785"/>
                  <a:pt x="1504" y="639763"/>
                </a:cubicBezTo>
                <a:cubicBezTo>
                  <a:pt x="-2808" y="631860"/>
                  <a:pt x="2655" y="622730"/>
                  <a:pt x="11493" y="622301"/>
                </a:cubicBezTo>
                <a:cubicBezTo>
                  <a:pt x="72655" y="619787"/>
                  <a:pt x="94213" y="547705"/>
                  <a:pt x="114911" y="501928"/>
                </a:cubicBezTo>
                <a:cubicBezTo>
                  <a:pt x="163720" y="395008"/>
                  <a:pt x="229957" y="412081"/>
                  <a:pt x="268782" y="348137"/>
                </a:cubicBezTo>
                <a:cubicBezTo>
                  <a:pt x="306692" y="285872"/>
                  <a:pt x="261532" y="110472"/>
                  <a:pt x="378169" y="22440"/>
                </a:cubicBezTo>
                <a:cubicBezTo>
                  <a:pt x="423564" y="-11808"/>
                  <a:pt x="443799" y="-256"/>
                  <a:pt x="461250" y="13890"/>
                </a:cubicBezTo>
                <a:cubicBezTo>
                  <a:pt x="527074" y="67387"/>
                  <a:pt x="574439" y="68555"/>
                  <a:pt x="551942" y="88549"/>
                </a:cubicBezTo>
                <a:close/>
              </a:path>
            </a:pathLst>
          </a:custGeom>
          <a:solidFill>
            <a:srgbClr val="A5BE6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3"/>
          <p:cNvSpPr/>
          <p:nvPr/>
        </p:nvSpPr>
        <p:spPr>
          <a:xfrm rot="1116942">
            <a:off x="1255693" y="3810784"/>
            <a:ext cx="233032" cy="330589"/>
          </a:xfrm>
          <a:custGeom>
            <a:rect b="b" l="l" r="r" t="t"/>
            <a:pathLst>
              <a:path extrusionOk="0" h="660609" w="464926">
                <a:moveTo>
                  <a:pt x="464716" y="556950"/>
                </a:moveTo>
                <a:cubicBezTo>
                  <a:pt x="461360" y="589583"/>
                  <a:pt x="448445" y="647816"/>
                  <a:pt x="413302" y="659053"/>
                </a:cubicBezTo>
                <a:cubicBezTo>
                  <a:pt x="395731" y="664671"/>
                  <a:pt x="321092" y="655433"/>
                  <a:pt x="273916" y="625538"/>
                </a:cubicBezTo>
                <a:cubicBezTo>
                  <a:pt x="175652" y="563272"/>
                  <a:pt x="234048" y="480784"/>
                  <a:pt x="184134" y="426497"/>
                </a:cubicBezTo>
                <a:cubicBezTo>
                  <a:pt x="140388" y="378922"/>
                  <a:pt x="57960" y="342520"/>
                  <a:pt x="87336" y="231098"/>
                </a:cubicBezTo>
                <a:cubicBezTo>
                  <a:pt x="93665" y="207102"/>
                  <a:pt x="108974" y="173208"/>
                  <a:pt x="92508" y="146698"/>
                </a:cubicBezTo>
                <a:cubicBezTo>
                  <a:pt x="67834" y="106974"/>
                  <a:pt x="5257" y="129367"/>
                  <a:pt x="137" y="107369"/>
                </a:cubicBezTo>
                <a:cubicBezTo>
                  <a:pt x="-3082" y="93533"/>
                  <a:pt x="51053" y="11251"/>
                  <a:pt x="95812" y="2030"/>
                </a:cubicBezTo>
                <a:cubicBezTo>
                  <a:pt x="164941" y="-12213"/>
                  <a:pt x="271390" y="49737"/>
                  <a:pt x="258291" y="148862"/>
                </a:cubicBezTo>
                <a:cubicBezTo>
                  <a:pt x="253114" y="188025"/>
                  <a:pt x="233744" y="231425"/>
                  <a:pt x="251745" y="269951"/>
                </a:cubicBezTo>
                <a:cubicBezTo>
                  <a:pt x="272570" y="314531"/>
                  <a:pt x="326899" y="327767"/>
                  <a:pt x="352661" y="368269"/>
                </a:cubicBezTo>
                <a:cubicBezTo>
                  <a:pt x="384219" y="417895"/>
                  <a:pt x="359614" y="560254"/>
                  <a:pt x="431395" y="542798"/>
                </a:cubicBezTo>
                <a:cubicBezTo>
                  <a:pt x="435473" y="541807"/>
                  <a:pt x="467826" y="526693"/>
                  <a:pt x="464716" y="556950"/>
                </a:cubicBezTo>
                <a:close/>
              </a:path>
            </a:pathLst>
          </a:custGeom>
          <a:solidFill>
            <a:srgbClr val="A5BE6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6" name="Google Shape;146;p3"/>
          <p:cNvGrpSpPr/>
          <p:nvPr/>
        </p:nvGrpSpPr>
        <p:grpSpPr>
          <a:xfrm rot="1109576">
            <a:off x="1510004" y="3425327"/>
            <a:ext cx="462437" cy="934239"/>
            <a:chOff x="2958522" y="6956706"/>
            <a:chExt cx="924838" cy="1868404"/>
          </a:xfrm>
        </p:grpSpPr>
        <p:grpSp>
          <p:nvGrpSpPr>
            <p:cNvPr id="147" name="Google Shape;147;p3"/>
            <p:cNvGrpSpPr/>
            <p:nvPr/>
          </p:nvGrpSpPr>
          <p:grpSpPr>
            <a:xfrm>
              <a:off x="2964237" y="7200093"/>
              <a:ext cx="841483" cy="1264749"/>
              <a:chOff x="2964237" y="7200093"/>
              <a:chExt cx="841483" cy="1264749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2964237" y="7200093"/>
                <a:ext cx="445423" cy="451265"/>
              </a:xfrm>
              <a:custGeom>
                <a:rect b="b" l="l" r="r" t="t"/>
                <a:pathLst>
                  <a:path extrusionOk="0" h="451265" w="445423">
                    <a:moveTo>
                      <a:pt x="417038" y="423234"/>
                    </a:moveTo>
                    <a:cubicBezTo>
                      <a:pt x="418137" y="430089"/>
                      <a:pt x="418555" y="437306"/>
                      <a:pt x="422026" y="443313"/>
                    </a:cubicBezTo>
                    <a:cubicBezTo>
                      <a:pt x="426780" y="451555"/>
                      <a:pt x="439993" y="455885"/>
                      <a:pt x="441820" y="443697"/>
                    </a:cubicBezTo>
                    <a:cubicBezTo>
                      <a:pt x="471230" y="247548"/>
                      <a:pt x="313424" y="223718"/>
                      <a:pt x="230429" y="192591"/>
                    </a:cubicBezTo>
                    <a:cubicBezTo>
                      <a:pt x="54726" y="126694"/>
                      <a:pt x="40127" y="-44415"/>
                      <a:pt x="12028" y="10806"/>
                    </a:cubicBezTo>
                    <a:cubicBezTo>
                      <a:pt x="-44197" y="121305"/>
                      <a:pt x="105653" y="281894"/>
                      <a:pt x="275280" y="330145"/>
                    </a:cubicBezTo>
                    <a:cubicBezTo>
                      <a:pt x="332410" y="346393"/>
                      <a:pt x="405297" y="350001"/>
                      <a:pt x="417038" y="423234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3234996" y="8031073"/>
                <a:ext cx="570724" cy="433769"/>
              </a:xfrm>
              <a:custGeom>
                <a:rect b="b" l="l" r="r" t="t"/>
                <a:pathLst>
                  <a:path extrusionOk="0" h="433769" w="570724">
                    <a:moveTo>
                      <a:pt x="258408" y="98699"/>
                    </a:moveTo>
                    <a:cubicBezTo>
                      <a:pt x="175442" y="102106"/>
                      <a:pt x="166496" y="100325"/>
                      <a:pt x="155706" y="88424"/>
                    </a:cubicBezTo>
                    <a:cubicBezTo>
                      <a:pt x="111290" y="79513"/>
                      <a:pt x="66159" y="61616"/>
                      <a:pt x="37556" y="25615"/>
                    </a:cubicBezTo>
                    <a:cubicBezTo>
                      <a:pt x="60975" y="7362"/>
                      <a:pt x="14664" y="-17849"/>
                      <a:pt x="8736" y="18645"/>
                    </a:cubicBezTo>
                    <a:cubicBezTo>
                      <a:pt x="7224" y="19510"/>
                      <a:pt x="5930" y="20729"/>
                      <a:pt x="5071" y="22740"/>
                    </a:cubicBezTo>
                    <a:cubicBezTo>
                      <a:pt x="-33875" y="113710"/>
                      <a:pt x="160969" y="232966"/>
                      <a:pt x="266667" y="254838"/>
                    </a:cubicBezTo>
                    <a:cubicBezTo>
                      <a:pt x="351862" y="272466"/>
                      <a:pt x="432251" y="271223"/>
                      <a:pt x="485652" y="317052"/>
                    </a:cubicBezTo>
                    <a:cubicBezTo>
                      <a:pt x="547731" y="370320"/>
                      <a:pt x="520606" y="425575"/>
                      <a:pt x="544610" y="432820"/>
                    </a:cubicBezTo>
                    <a:cubicBezTo>
                      <a:pt x="614432" y="453884"/>
                      <a:pt x="552462" y="117873"/>
                      <a:pt x="258408" y="98699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0" name="Google Shape;150;p3"/>
            <p:cNvSpPr/>
            <p:nvPr/>
          </p:nvSpPr>
          <p:spPr>
            <a:xfrm>
              <a:off x="2958522" y="6956706"/>
              <a:ext cx="353732" cy="477608"/>
            </a:xfrm>
            <a:custGeom>
              <a:rect b="b" l="l" r="r" t="t"/>
              <a:pathLst>
                <a:path extrusionOk="0" h="477608" w="353732">
                  <a:moveTo>
                    <a:pt x="209237" y="359355"/>
                  </a:moveTo>
                  <a:cubicBezTo>
                    <a:pt x="201677" y="328256"/>
                    <a:pt x="217244" y="292485"/>
                    <a:pt x="228750" y="282067"/>
                  </a:cubicBezTo>
                  <a:cubicBezTo>
                    <a:pt x="266981" y="198176"/>
                    <a:pt x="342730" y="171602"/>
                    <a:pt x="321751" y="138390"/>
                  </a:cubicBezTo>
                  <a:cubicBezTo>
                    <a:pt x="297765" y="100345"/>
                    <a:pt x="235016" y="17719"/>
                    <a:pt x="194833" y="1918"/>
                  </a:cubicBezTo>
                  <a:cubicBezTo>
                    <a:pt x="114278" y="-29736"/>
                    <a:pt x="-161625" y="339430"/>
                    <a:pt x="132382" y="440875"/>
                  </a:cubicBezTo>
                  <a:cubicBezTo>
                    <a:pt x="202634" y="465141"/>
                    <a:pt x="284294" y="451573"/>
                    <a:pt x="353733" y="477609"/>
                  </a:cubicBezTo>
                  <a:cubicBezTo>
                    <a:pt x="336854" y="467294"/>
                    <a:pt x="226219" y="429197"/>
                    <a:pt x="209237" y="359355"/>
                  </a:cubicBezTo>
                  <a:close/>
                </a:path>
              </a:pathLst>
            </a:custGeom>
            <a:solidFill>
              <a:srgbClr val="FABB8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3202478" y="7476117"/>
              <a:ext cx="680882" cy="1348993"/>
            </a:xfrm>
            <a:custGeom>
              <a:rect b="b" l="l" r="r" t="t"/>
              <a:pathLst>
                <a:path extrusionOk="0" h="1348993" w="680882">
                  <a:moveTo>
                    <a:pt x="520845" y="1345121"/>
                  </a:moveTo>
                  <a:cubicBezTo>
                    <a:pt x="493709" y="1364096"/>
                    <a:pt x="478955" y="1314401"/>
                    <a:pt x="380989" y="1172425"/>
                  </a:cubicBezTo>
                  <a:cubicBezTo>
                    <a:pt x="631171" y="992782"/>
                    <a:pt x="487798" y="661381"/>
                    <a:pt x="257737" y="663827"/>
                  </a:cubicBezTo>
                  <a:cubicBezTo>
                    <a:pt x="182485" y="664629"/>
                    <a:pt x="82623" y="688328"/>
                    <a:pt x="33076" y="627608"/>
                  </a:cubicBezTo>
                  <a:cubicBezTo>
                    <a:pt x="-118493" y="440812"/>
                    <a:pt x="308355" y="172685"/>
                    <a:pt x="162726" y="0"/>
                  </a:cubicBezTo>
                  <a:cubicBezTo>
                    <a:pt x="296482" y="98444"/>
                    <a:pt x="326293" y="222139"/>
                    <a:pt x="310629" y="273247"/>
                  </a:cubicBezTo>
                  <a:cubicBezTo>
                    <a:pt x="258292" y="443996"/>
                    <a:pt x="126615" y="577582"/>
                    <a:pt x="186374" y="642768"/>
                  </a:cubicBezTo>
                  <a:cubicBezTo>
                    <a:pt x="206941" y="665459"/>
                    <a:pt x="292851" y="648375"/>
                    <a:pt x="360296" y="651680"/>
                  </a:cubicBezTo>
                  <a:cubicBezTo>
                    <a:pt x="788192" y="672343"/>
                    <a:pt x="729636" y="1199120"/>
                    <a:pt x="520845" y="1345121"/>
                  </a:cubicBezTo>
                  <a:close/>
                </a:path>
              </a:pathLst>
            </a:custGeom>
            <a:solidFill>
              <a:srgbClr val="FABB8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" name="Google Shape;152;p3"/>
          <p:cNvGrpSpPr/>
          <p:nvPr/>
        </p:nvGrpSpPr>
        <p:grpSpPr>
          <a:xfrm rot="1109576">
            <a:off x="2290297" y="3582748"/>
            <a:ext cx="365190" cy="859318"/>
            <a:chOff x="4519584" y="6795013"/>
            <a:chExt cx="730351" cy="1718569"/>
          </a:xfrm>
        </p:grpSpPr>
        <p:sp>
          <p:nvSpPr>
            <p:cNvPr id="153" name="Google Shape;153;p3"/>
            <p:cNvSpPr/>
            <p:nvPr/>
          </p:nvSpPr>
          <p:spPr>
            <a:xfrm>
              <a:off x="4768135" y="7043930"/>
              <a:ext cx="370587" cy="508105"/>
            </a:xfrm>
            <a:custGeom>
              <a:rect b="b" l="l" r="r" t="t"/>
              <a:pathLst>
                <a:path extrusionOk="0" h="508105" w="370587">
                  <a:moveTo>
                    <a:pt x="81523" y="0"/>
                  </a:moveTo>
                  <a:cubicBezTo>
                    <a:pt x="-11134" y="130098"/>
                    <a:pt x="207014" y="337294"/>
                    <a:pt x="326332" y="347614"/>
                  </a:cubicBezTo>
                  <a:lnTo>
                    <a:pt x="370587" y="508106"/>
                  </a:lnTo>
                  <a:cubicBezTo>
                    <a:pt x="370587" y="508106"/>
                    <a:pt x="34449" y="447730"/>
                    <a:pt x="5137" y="238598"/>
                  </a:cubicBezTo>
                  <a:cubicBezTo>
                    <a:pt x="-24176" y="29466"/>
                    <a:pt x="81523" y="0"/>
                    <a:pt x="81523" y="0"/>
                  </a:cubicBezTo>
                  <a:close/>
                </a:path>
              </a:pathLst>
            </a:custGeom>
            <a:solidFill>
              <a:srgbClr val="4F5CA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4655527" y="7641763"/>
              <a:ext cx="371981" cy="508369"/>
            </a:xfrm>
            <a:custGeom>
              <a:rect b="b" l="l" r="r" t="t"/>
              <a:pathLst>
                <a:path extrusionOk="0" h="508369" w="371981">
                  <a:moveTo>
                    <a:pt x="74097" y="0"/>
                  </a:moveTo>
                  <a:cubicBezTo>
                    <a:pt x="-42581" y="160956"/>
                    <a:pt x="265109" y="355529"/>
                    <a:pt x="326993" y="349458"/>
                  </a:cubicBezTo>
                  <a:lnTo>
                    <a:pt x="371981" y="508369"/>
                  </a:lnTo>
                  <a:cubicBezTo>
                    <a:pt x="371981" y="508369"/>
                    <a:pt x="59853" y="489819"/>
                    <a:pt x="11416" y="273717"/>
                  </a:cubicBezTo>
                  <a:cubicBezTo>
                    <a:pt x="-34769" y="67655"/>
                    <a:pt x="74097" y="0"/>
                    <a:pt x="74097" y="0"/>
                  </a:cubicBezTo>
                  <a:close/>
                </a:path>
              </a:pathLst>
            </a:custGeom>
            <a:solidFill>
              <a:srgbClr val="4F5CA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5" name="Google Shape;155;p3"/>
            <p:cNvGrpSpPr/>
            <p:nvPr/>
          </p:nvGrpSpPr>
          <p:grpSpPr>
            <a:xfrm>
              <a:off x="4519584" y="6795013"/>
              <a:ext cx="730351" cy="1718569"/>
              <a:chOff x="4519584" y="6795013"/>
              <a:chExt cx="730351" cy="1718569"/>
            </a:xfrm>
          </p:grpSpPr>
          <p:sp>
            <p:nvSpPr>
              <p:cNvPr id="156" name="Google Shape;156;p3"/>
              <p:cNvSpPr/>
              <p:nvPr/>
            </p:nvSpPr>
            <p:spPr>
              <a:xfrm>
                <a:off x="4742006" y="6795013"/>
                <a:ext cx="507929" cy="522364"/>
              </a:xfrm>
              <a:custGeom>
                <a:rect b="b" l="l" r="r" t="t"/>
                <a:pathLst>
                  <a:path extrusionOk="0" h="522364" w="507929">
                    <a:moveTo>
                      <a:pt x="462942" y="4"/>
                    </a:moveTo>
                    <a:lnTo>
                      <a:pt x="507930" y="158915"/>
                    </a:lnTo>
                    <a:cubicBezTo>
                      <a:pt x="507930" y="158915"/>
                      <a:pt x="36667" y="51079"/>
                      <a:pt x="36151" y="522365"/>
                    </a:cubicBezTo>
                    <a:cubicBezTo>
                      <a:pt x="36151" y="522365"/>
                      <a:pt x="-184157" y="-1703"/>
                      <a:pt x="462942" y="4"/>
                    </a:cubicBezTo>
                    <a:close/>
                  </a:path>
                </a:pathLst>
              </a:custGeom>
              <a:solidFill>
                <a:srgbClr val="A5BEF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p3"/>
              <p:cNvSpPr/>
              <p:nvPr/>
            </p:nvSpPr>
            <p:spPr>
              <a:xfrm>
                <a:off x="4630794" y="7393115"/>
                <a:ext cx="507928" cy="522365"/>
              </a:xfrm>
              <a:custGeom>
                <a:rect b="b" l="l" r="r" t="t"/>
                <a:pathLst>
                  <a:path extrusionOk="0" h="522365" w="507928">
                    <a:moveTo>
                      <a:pt x="462940" y="4"/>
                    </a:moveTo>
                    <a:lnTo>
                      <a:pt x="507928" y="158915"/>
                    </a:lnTo>
                    <a:cubicBezTo>
                      <a:pt x="507928" y="158915"/>
                      <a:pt x="36665" y="51079"/>
                      <a:pt x="36149" y="522365"/>
                    </a:cubicBezTo>
                    <a:cubicBezTo>
                      <a:pt x="36149" y="522365"/>
                      <a:pt x="-184153" y="-1702"/>
                      <a:pt x="462940" y="4"/>
                    </a:cubicBezTo>
                    <a:close/>
                  </a:path>
                </a:pathLst>
              </a:custGeom>
              <a:solidFill>
                <a:srgbClr val="A5BEF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58;p3"/>
              <p:cNvSpPr/>
              <p:nvPr/>
            </p:nvSpPr>
            <p:spPr>
              <a:xfrm>
                <a:off x="4519584" y="7991217"/>
                <a:ext cx="507929" cy="522365"/>
              </a:xfrm>
              <a:custGeom>
                <a:rect b="b" l="l" r="r" t="t"/>
                <a:pathLst>
                  <a:path extrusionOk="0" h="522365" w="507929">
                    <a:moveTo>
                      <a:pt x="462941" y="4"/>
                    </a:moveTo>
                    <a:lnTo>
                      <a:pt x="507930" y="158915"/>
                    </a:lnTo>
                    <a:cubicBezTo>
                      <a:pt x="507930" y="158915"/>
                      <a:pt x="36667" y="51079"/>
                      <a:pt x="36151" y="522365"/>
                    </a:cubicBezTo>
                    <a:cubicBezTo>
                      <a:pt x="36151" y="522365"/>
                      <a:pt x="-184157" y="-1708"/>
                      <a:pt x="462941" y="4"/>
                    </a:cubicBezTo>
                    <a:close/>
                  </a:path>
                </a:pathLst>
              </a:custGeom>
              <a:solidFill>
                <a:srgbClr val="A5BEF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59" name="Google Shape;159;p3"/>
          <p:cNvSpPr/>
          <p:nvPr/>
        </p:nvSpPr>
        <p:spPr>
          <a:xfrm rot="1116942">
            <a:off x="1922349" y="3587620"/>
            <a:ext cx="208173" cy="176611"/>
          </a:xfrm>
          <a:custGeom>
            <a:rect b="b" l="l" r="r" t="t"/>
            <a:pathLst>
              <a:path extrusionOk="0" h="352918" w="415329">
                <a:moveTo>
                  <a:pt x="385492" y="167974"/>
                </a:moveTo>
                <a:cubicBezTo>
                  <a:pt x="286495" y="126675"/>
                  <a:pt x="232400" y="111092"/>
                  <a:pt x="155098" y="37005"/>
                </a:cubicBezTo>
                <a:cubicBezTo>
                  <a:pt x="132441" y="15300"/>
                  <a:pt x="131965" y="3032"/>
                  <a:pt x="123575" y="10248"/>
                </a:cubicBezTo>
                <a:cubicBezTo>
                  <a:pt x="110465" y="-3388"/>
                  <a:pt x="99451" y="-2678"/>
                  <a:pt x="91072" y="8020"/>
                </a:cubicBezTo>
                <a:cubicBezTo>
                  <a:pt x="5729" y="117598"/>
                  <a:pt x="-6047" y="126005"/>
                  <a:pt x="2212" y="149194"/>
                </a:cubicBezTo>
                <a:cubicBezTo>
                  <a:pt x="11531" y="175705"/>
                  <a:pt x="86336" y="263846"/>
                  <a:pt x="188884" y="312899"/>
                </a:cubicBezTo>
                <a:cubicBezTo>
                  <a:pt x="220287" y="327933"/>
                  <a:pt x="303047" y="359415"/>
                  <a:pt x="332783" y="351729"/>
                </a:cubicBezTo>
                <a:cubicBezTo>
                  <a:pt x="355756" y="345847"/>
                  <a:pt x="360028" y="328213"/>
                  <a:pt x="393682" y="256773"/>
                </a:cubicBezTo>
                <a:cubicBezTo>
                  <a:pt x="413894" y="214266"/>
                  <a:pt x="433464" y="187961"/>
                  <a:pt x="385492" y="167974"/>
                </a:cubicBezTo>
                <a:close/>
                <a:moveTo>
                  <a:pt x="383991" y="203007"/>
                </a:moveTo>
                <a:cubicBezTo>
                  <a:pt x="383900" y="202800"/>
                  <a:pt x="383860" y="202646"/>
                  <a:pt x="383808" y="202589"/>
                </a:cubicBezTo>
                <a:cubicBezTo>
                  <a:pt x="386185" y="204805"/>
                  <a:pt x="383986" y="203104"/>
                  <a:pt x="383991" y="203007"/>
                </a:cubicBezTo>
                <a:close/>
              </a:path>
            </a:pathLst>
          </a:custGeom>
          <a:solidFill>
            <a:srgbClr val="A5BEF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3"/>
          <p:cNvSpPr/>
          <p:nvPr/>
        </p:nvSpPr>
        <p:spPr>
          <a:xfrm rot="1116942">
            <a:off x="2025344" y="4607894"/>
            <a:ext cx="189340" cy="189000"/>
          </a:xfrm>
          <a:custGeom>
            <a:rect b="b" l="l" r="r" t="t"/>
            <a:pathLst>
              <a:path extrusionOk="0" h="377675" w="377756">
                <a:moveTo>
                  <a:pt x="316224" y="264833"/>
                </a:moveTo>
                <a:cubicBezTo>
                  <a:pt x="286923" y="284677"/>
                  <a:pt x="154209" y="366988"/>
                  <a:pt x="146615" y="370980"/>
                </a:cubicBezTo>
                <a:cubicBezTo>
                  <a:pt x="115916" y="387061"/>
                  <a:pt x="100017" y="372096"/>
                  <a:pt x="85739" y="348128"/>
                </a:cubicBezTo>
                <a:cubicBezTo>
                  <a:pt x="8672" y="218351"/>
                  <a:pt x="-20137" y="197928"/>
                  <a:pt x="14519" y="183840"/>
                </a:cubicBezTo>
                <a:cubicBezTo>
                  <a:pt x="251013" y="87538"/>
                  <a:pt x="290944" y="-44937"/>
                  <a:pt x="315577" y="15026"/>
                </a:cubicBezTo>
                <a:cubicBezTo>
                  <a:pt x="376688" y="164579"/>
                  <a:pt x="417495" y="196393"/>
                  <a:pt x="316224" y="264833"/>
                </a:cubicBezTo>
                <a:close/>
              </a:path>
            </a:pathLst>
          </a:custGeom>
          <a:solidFill>
            <a:srgbClr val="A5BEF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1" name="Google Shape;161;p3"/>
          <p:cNvGrpSpPr/>
          <p:nvPr/>
        </p:nvGrpSpPr>
        <p:grpSpPr>
          <a:xfrm>
            <a:off x="2449068" y="953868"/>
            <a:ext cx="453169" cy="485832"/>
            <a:chOff x="4898135" y="1907736"/>
            <a:chExt cx="906338" cy="971663"/>
          </a:xfrm>
        </p:grpSpPr>
        <p:sp>
          <p:nvSpPr>
            <p:cNvPr id="162" name="Google Shape;162;p3"/>
            <p:cNvSpPr/>
            <p:nvPr/>
          </p:nvSpPr>
          <p:spPr>
            <a:xfrm>
              <a:off x="5426129" y="1907736"/>
              <a:ext cx="378344" cy="459270"/>
            </a:xfrm>
            <a:custGeom>
              <a:rect b="b" l="l" r="r" t="t"/>
              <a:pathLst>
                <a:path extrusionOk="0" h="459270" w="378344">
                  <a:moveTo>
                    <a:pt x="181619" y="19218"/>
                  </a:moveTo>
                  <a:cubicBezTo>
                    <a:pt x="239380" y="283646"/>
                    <a:pt x="463440" y="195378"/>
                    <a:pt x="343608" y="230890"/>
                  </a:cubicBezTo>
                  <a:cubicBezTo>
                    <a:pt x="278567" y="250166"/>
                    <a:pt x="208541" y="355407"/>
                    <a:pt x="206161" y="449874"/>
                  </a:cubicBezTo>
                  <a:cubicBezTo>
                    <a:pt x="204015" y="505983"/>
                    <a:pt x="192059" y="293621"/>
                    <a:pt x="35462" y="266562"/>
                  </a:cubicBezTo>
                  <a:cubicBezTo>
                    <a:pt x="-87701" y="245281"/>
                    <a:pt x="147393" y="289035"/>
                    <a:pt x="173843" y="19674"/>
                  </a:cubicBezTo>
                  <a:cubicBezTo>
                    <a:pt x="176066" y="-4390"/>
                    <a:pt x="175735" y="-8475"/>
                    <a:pt x="181619" y="19218"/>
                  </a:cubicBezTo>
                  <a:close/>
                </a:path>
              </a:pathLst>
            </a:custGeom>
            <a:solidFill>
              <a:srgbClr val="F0866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4898135" y="2065499"/>
              <a:ext cx="603851" cy="721886"/>
            </a:xfrm>
            <a:custGeom>
              <a:rect b="b" l="l" r="r" t="t"/>
              <a:pathLst>
                <a:path extrusionOk="0" h="721886" w="603851">
                  <a:moveTo>
                    <a:pt x="361642" y="31719"/>
                  </a:moveTo>
                  <a:cubicBezTo>
                    <a:pt x="366090" y="463872"/>
                    <a:pt x="745062" y="398502"/>
                    <a:pt x="546178" y="415178"/>
                  </a:cubicBezTo>
                  <a:cubicBezTo>
                    <a:pt x="438230" y="424230"/>
                    <a:pt x="294574" y="566069"/>
                    <a:pt x="260180" y="712992"/>
                  </a:cubicBezTo>
                  <a:cubicBezTo>
                    <a:pt x="257091" y="725451"/>
                    <a:pt x="249493" y="724695"/>
                    <a:pt x="250144" y="711517"/>
                  </a:cubicBezTo>
                  <a:cubicBezTo>
                    <a:pt x="259552" y="560921"/>
                    <a:pt x="153585" y="410784"/>
                    <a:pt x="52819" y="371051"/>
                  </a:cubicBezTo>
                  <a:cubicBezTo>
                    <a:pt x="-132832" y="297850"/>
                    <a:pt x="220522" y="442472"/>
                    <a:pt x="349337" y="29910"/>
                  </a:cubicBezTo>
                  <a:cubicBezTo>
                    <a:pt x="360629" y="-6992"/>
                    <a:pt x="361436" y="-13485"/>
                    <a:pt x="361642" y="31719"/>
                  </a:cubicBezTo>
                  <a:close/>
                </a:path>
              </a:pathLst>
            </a:custGeom>
            <a:solidFill>
              <a:srgbClr val="F0866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5426130" y="2613263"/>
              <a:ext cx="222618" cy="266136"/>
            </a:xfrm>
            <a:custGeom>
              <a:rect b="b" l="l" r="r" t="t"/>
              <a:pathLst>
                <a:path extrusionOk="0" h="266136" w="222618">
                  <a:moveTo>
                    <a:pt x="133323" y="11694"/>
                  </a:moveTo>
                  <a:cubicBezTo>
                    <a:pt x="134963" y="171014"/>
                    <a:pt x="274678" y="146915"/>
                    <a:pt x="201356" y="153063"/>
                  </a:cubicBezTo>
                  <a:cubicBezTo>
                    <a:pt x="161559" y="156400"/>
                    <a:pt x="108599" y="208691"/>
                    <a:pt x="95918" y="262857"/>
                  </a:cubicBezTo>
                  <a:cubicBezTo>
                    <a:pt x="94781" y="267451"/>
                    <a:pt x="91978" y="267172"/>
                    <a:pt x="92219" y="262313"/>
                  </a:cubicBezTo>
                  <a:cubicBezTo>
                    <a:pt x="95687" y="206792"/>
                    <a:pt x="56621" y="151443"/>
                    <a:pt x="19472" y="136794"/>
                  </a:cubicBezTo>
                  <a:cubicBezTo>
                    <a:pt x="-48970" y="109807"/>
                    <a:pt x="81299" y="163124"/>
                    <a:pt x="128788" y="11026"/>
                  </a:cubicBezTo>
                  <a:cubicBezTo>
                    <a:pt x="132950" y="-2577"/>
                    <a:pt x="133248" y="-4972"/>
                    <a:pt x="133323" y="11694"/>
                  </a:cubicBezTo>
                  <a:close/>
                </a:path>
              </a:pathLst>
            </a:custGeom>
            <a:solidFill>
              <a:srgbClr val="F0866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5" name="Google Shape;165;p3"/>
          <p:cNvGrpSpPr/>
          <p:nvPr/>
        </p:nvGrpSpPr>
        <p:grpSpPr>
          <a:xfrm rot="-1689243">
            <a:off x="1650847" y="529688"/>
            <a:ext cx="705924" cy="1528708"/>
            <a:chOff x="3301590" y="1058968"/>
            <a:chExt cx="1411979" cy="3057413"/>
          </a:xfrm>
        </p:grpSpPr>
        <p:grpSp>
          <p:nvGrpSpPr>
            <p:cNvPr id="166" name="Google Shape;166;p3"/>
            <p:cNvGrpSpPr/>
            <p:nvPr/>
          </p:nvGrpSpPr>
          <p:grpSpPr>
            <a:xfrm>
              <a:off x="3304669" y="1510115"/>
              <a:ext cx="1408900" cy="2606266"/>
              <a:chOff x="3304669" y="1510115"/>
              <a:chExt cx="1408900" cy="2606266"/>
            </a:xfrm>
          </p:grpSpPr>
          <p:sp>
            <p:nvSpPr>
              <p:cNvPr id="167" name="Google Shape;167;p3"/>
              <p:cNvSpPr/>
              <p:nvPr/>
            </p:nvSpPr>
            <p:spPr>
              <a:xfrm>
                <a:off x="3366393" y="2470684"/>
                <a:ext cx="1081433" cy="1059989"/>
              </a:xfrm>
              <a:custGeom>
                <a:rect b="b" l="l" r="r" t="t"/>
                <a:pathLst>
                  <a:path extrusionOk="0" h="1059989" w="1081433">
                    <a:moveTo>
                      <a:pt x="1081434" y="272847"/>
                    </a:moveTo>
                    <a:cubicBezTo>
                      <a:pt x="1077379" y="255097"/>
                      <a:pt x="1034478" y="68290"/>
                      <a:pt x="1024714" y="25834"/>
                    </a:cubicBezTo>
                    <a:cubicBezTo>
                      <a:pt x="1012151" y="-29877"/>
                      <a:pt x="1059001" y="-11678"/>
                      <a:pt x="683039" y="244114"/>
                    </a:cubicBezTo>
                    <a:cubicBezTo>
                      <a:pt x="547981" y="335923"/>
                      <a:pt x="244859" y="526970"/>
                      <a:pt x="97531" y="674590"/>
                    </a:cubicBezTo>
                    <a:cubicBezTo>
                      <a:pt x="79103" y="746370"/>
                      <a:pt x="16960" y="993041"/>
                      <a:pt x="0" y="1059990"/>
                    </a:cubicBezTo>
                    <a:cubicBezTo>
                      <a:pt x="132328" y="1001963"/>
                      <a:pt x="1080806" y="273339"/>
                      <a:pt x="1081434" y="272847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168;p3"/>
              <p:cNvSpPr/>
              <p:nvPr/>
            </p:nvSpPr>
            <p:spPr>
              <a:xfrm>
                <a:off x="3763809" y="1510115"/>
                <a:ext cx="445440" cy="565726"/>
              </a:xfrm>
              <a:custGeom>
                <a:rect b="b" l="l" r="r" t="t"/>
                <a:pathLst>
                  <a:path extrusionOk="0" h="565726" w="445440">
                    <a:moveTo>
                      <a:pt x="445440" y="199627"/>
                    </a:moveTo>
                    <a:cubicBezTo>
                      <a:pt x="333524" y="-217550"/>
                      <a:pt x="168122" y="86462"/>
                      <a:pt x="25160" y="495720"/>
                    </a:cubicBezTo>
                    <a:cubicBezTo>
                      <a:pt x="-18382" y="620105"/>
                      <a:pt x="-65853" y="610878"/>
                      <a:pt x="445440" y="199627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3"/>
              <p:cNvSpPr/>
              <p:nvPr/>
            </p:nvSpPr>
            <p:spPr>
              <a:xfrm>
                <a:off x="3557412" y="1909084"/>
                <a:ext cx="761432" cy="876391"/>
              </a:xfrm>
              <a:custGeom>
                <a:rect b="b" l="l" r="r" t="t"/>
                <a:pathLst>
                  <a:path extrusionOk="0" h="876391" w="761432">
                    <a:moveTo>
                      <a:pt x="761433" y="272713"/>
                    </a:moveTo>
                    <a:cubicBezTo>
                      <a:pt x="758081" y="257963"/>
                      <a:pt x="729441" y="133629"/>
                      <a:pt x="704663" y="25494"/>
                    </a:cubicBezTo>
                    <a:cubicBezTo>
                      <a:pt x="690085" y="-36623"/>
                      <a:pt x="745294" y="-14477"/>
                      <a:pt x="131482" y="431191"/>
                    </a:cubicBezTo>
                    <a:cubicBezTo>
                      <a:pt x="114273" y="443724"/>
                      <a:pt x="33541" y="750793"/>
                      <a:pt x="0" y="876392"/>
                    </a:cubicBezTo>
                    <a:cubicBezTo>
                      <a:pt x="622" y="875993"/>
                      <a:pt x="544542" y="471056"/>
                      <a:pt x="761433" y="272713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70;p3"/>
              <p:cNvSpPr/>
              <p:nvPr/>
            </p:nvSpPr>
            <p:spPr>
              <a:xfrm>
                <a:off x="3304669" y="3063227"/>
                <a:ext cx="1314066" cy="1008638"/>
              </a:xfrm>
              <a:custGeom>
                <a:rect b="b" l="l" r="r" t="t"/>
                <a:pathLst>
                  <a:path extrusionOk="0" h="1008638" w="1314066">
                    <a:moveTo>
                      <a:pt x="1313895" y="296896"/>
                    </a:moveTo>
                    <a:cubicBezTo>
                      <a:pt x="1286363" y="195561"/>
                      <a:pt x="1267444" y="132173"/>
                      <a:pt x="1235912" y="24381"/>
                    </a:cubicBezTo>
                    <a:cubicBezTo>
                      <a:pt x="1218622" y="-33745"/>
                      <a:pt x="1319188" y="-47841"/>
                      <a:pt x="134670" y="700301"/>
                    </a:cubicBezTo>
                    <a:cubicBezTo>
                      <a:pt x="-15227" y="794931"/>
                      <a:pt x="-9163" y="778439"/>
                      <a:pt x="9687" y="823553"/>
                    </a:cubicBezTo>
                    <a:cubicBezTo>
                      <a:pt x="48782" y="917460"/>
                      <a:pt x="199960" y="966210"/>
                      <a:pt x="315122" y="997702"/>
                    </a:cubicBezTo>
                    <a:cubicBezTo>
                      <a:pt x="387453" y="1017737"/>
                      <a:pt x="337319" y="1023615"/>
                      <a:pt x="510601" y="893920"/>
                    </a:cubicBezTo>
                    <a:cubicBezTo>
                      <a:pt x="731217" y="728686"/>
                      <a:pt x="1325619" y="341388"/>
                      <a:pt x="1313895" y="296896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71;p3"/>
              <p:cNvSpPr/>
              <p:nvPr/>
            </p:nvSpPr>
            <p:spPr>
              <a:xfrm>
                <a:off x="4020296" y="3637027"/>
                <a:ext cx="693273" cy="479354"/>
              </a:xfrm>
              <a:custGeom>
                <a:rect b="b" l="l" r="r" t="t"/>
                <a:pathLst>
                  <a:path extrusionOk="0" h="479354" w="693273">
                    <a:moveTo>
                      <a:pt x="680723" y="25221"/>
                    </a:moveTo>
                    <a:cubicBezTo>
                      <a:pt x="680723" y="-36192"/>
                      <a:pt x="680879" y="7334"/>
                      <a:pt x="364628" y="236111"/>
                    </a:cubicBezTo>
                    <a:cubicBezTo>
                      <a:pt x="-20358" y="513967"/>
                      <a:pt x="-79503" y="483360"/>
                      <a:pt x="89288" y="472819"/>
                    </a:cubicBezTo>
                    <a:cubicBezTo>
                      <a:pt x="231131" y="472819"/>
                      <a:pt x="551089" y="403206"/>
                      <a:pt x="648906" y="293154"/>
                    </a:cubicBezTo>
                    <a:cubicBezTo>
                      <a:pt x="701776" y="233670"/>
                      <a:pt x="700426" y="131083"/>
                      <a:pt x="680723" y="25221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2" name="Google Shape;172;p3"/>
            <p:cNvSpPr/>
            <p:nvPr/>
          </p:nvSpPr>
          <p:spPr>
            <a:xfrm>
              <a:off x="3301590" y="1687254"/>
              <a:ext cx="1237070" cy="2199524"/>
            </a:xfrm>
            <a:custGeom>
              <a:rect b="b" l="l" r="r" t="t"/>
              <a:pathLst>
                <a:path extrusionOk="0" h="2199524" w="1237070">
                  <a:moveTo>
                    <a:pt x="410744" y="683317"/>
                  </a:moveTo>
                  <a:cubicBezTo>
                    <a:pt x="347966" y="729458"/>
                    <a:pt x="352531" y="747426"/>
                    <a:pt x="378565" y="659166"/>
                  </a:cubicBezTo>
                  <a:cubicBezTo>
                    <a:pt x="411161" y="549431"/>
                    <a:pt x="449241" y="427531"/>
                    <a:pt x="487378" y="318575"/>
                  </a:cubicBezTo>
                  <a:cubicBezTo>
                    <a:pt x="646467" y="186577"/>
                    <a:pt x="797204" y="75690"/>
                    <a:pt x="901265" y="0"/>
                  </a:cubicBezTo>
                  <a:cubicBezTo>
                    <a:pt x="914711" y="44560"/>
                    <a:pt x="923654" y="87557"/>
                    <a:pt x="953930" y="218803"/>
                  </a:cubicBezTo>
                  <a:cubicBezTo>
                    <a:pt x="961387" y="252106"/>
                    <a:pt x="999753" y="227743"/>
                    <a:pt x="669964" y="486529"/>
                  </a:cubicBezTo>
                  <a:cubicBezTo>
                    <a:pt x="575406" y="560620"/>
                    <a:pt x="505874" y="613479"/>
                    <a:pt x="410744" y="683317"/>
                  </a:cubicBezTo>
                  <a:close/>
                  <a:moveTo>
                    <a:pt x="1020115" y="1553633"/>
                  </a:moveTo>
                  <a:cubicBezTo>
                    <a:pt x="1267805" y="1384415"/>
                    <a:pt x="1241049" y="1408043"/>
                    <a:pt x="1230881" y="1372511"/>
                  </a:cubicBezTo>
                  <a:cubicBezTo>
                    <a:pt x="1172451" y="1172256"/>
                    <a:pt x="1158812" y="1109590"/>
                    <a:pt x="1139016" y="1024841"/>
                  </a:cubicBezTo>
                  <a:cubicBezTo>
                    <a:pt x="913592" y="1176832"/>
                    <a:pt x="424526" y="1580231"/>
                    <a:pt x="175388" y="1733349"/>
                  </a:cubicBezTo>
                  <a:cubicBezTo>
                    <a:pt x="61587" y="1803236"/>
                    <a:pt x="85382" y="1762194"/>
                    <a:pt x="64809" y="1843425"/>
                  </a:cubicBezTo>
                  <a:cubicBezTo>
                    <a:pt x="9893" y="2060584"/>
                    <a:pt x="-18051" y="2125759"/>
                    <a:pt x="12766" y="2199525"/>
                  </a:cubicBezTo>
                  <a:cubicBezTo>
                    <a:pt x="60524" y="2193168"/>
                    <a:pt x="955503" y="1597770"/>
                    <a:pt x="1020115" y="15536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3457409" y="2156028"/>
              <a:ext cx="1243610" cy="1956805"/>
            </a:xfrm>
            <a:custGeom>
              <a:rect b="b" l="l" r="r" t="t"/>
              <a:pathLst>
                <a:path extrusionOk="0" h="1956805" w="1243610">
                  <a:moveTo>
                    <a:pt x="12914" y="1027816"/>
                  </a:moveTo>
                  <a:cubicBezTo>
                    <a:pt x="570504" y="604469"/>
                    <a:pt x="730824" y="533585"/>
                    <a:pt x="933697" y="340496"/>
                  </a:cubicBezTo>
                  <a:cubicBezTo>
                    <a:pt x="931004" y="328548"/>
                    <a:pt x="864135" y="37523"/>
                    <a:pt x="861429" y="25775"/>
                  </a:cubicBezTo>
                  <a:cubicBezTo>
                    <a:pt x="849631" y="-26157"/>
                    <a:pt x="898185" y="-26979"/>
                    <a:pt x="479205" y="290270"/>
                  </a:cubicBezTo>
                  <a:cubicBezTo>
                    <a:pt x="60392" y="607800"/>
                    <a:pt x="123294" y="542189"/>
                    <a:pt x="99990" y="629454"/>
                  </a:cubicBezTo>
                  <a:cubicBezTo>
                    <a:pt x="-6086" y="1027561"/>
                    <a:pt x="-13555" y="1047870"/>
                    <a:pt x="12914" y="1027816"/>
                  </a:cubicBezTo>
                  <a:close/>
                  <a:moveTo>
                    <a:pt x="1161155" y="1204095"/>
                  </a:moveTo>
                  <a:cubicBezTo>
                    <a:pt x="1152175" y="1171047"/>
                    <a:pt x="1174962" y="1179863"/>
                    <a:pt x="1005655" y="1306731"/>
                  </a:cubicBezTo>
                  <a:cubicBezTo>
                    <a:pt x="768849" y="1484131"/>
                    <a:pt x="319742" y="1767628"/>
                    <a:pt x="162382" y="1904900"/>
                  </a:cubicBezTo>
                  <a:cubicBezTo>
                    <a:pt x="309064" y="1945532"/>
                    <a:pt x="479111" y="1964633"/>
                    <a:pt x="652175" y="1953825"/>
                  </a:cubicBezTo>
                  <a:cubicBezTo>
                    <a:pt x="652804" y="1953825"/>
                    <a:pt x="977612" y="1759771"/>
                    <a:pt x="1243610" y="1506227"/>
                  </a:cubicBezTo>
                  <a:cubicBezTo>
                    <a:pt x="1243610" y="1473316"/>
                    <a:pt x="1164557" y="1217007"/>
                    <a:pt x="1161155" y="1204095"/>
                  </a:cubicBezTo>
                  <a:close/>
                </a:path>
              </a:pathLst>
            </a:custGeom>
            <a:solidFill>
              <a:srgbClr val="FABB8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3765174" y="1058968"/>
              <a:ext cx="590569" cy="538390"/>
            </a:xfrm>
            <a:custGeom>
              <a:rect b="b" l="l" r="r" t="t"/>
              <a:pathLst>
                <a:path extrusionOk="0" h="538390" w="590569">
                  <a:moveTo>
                    <a:pt x="585830" y="359619"/>
                  </a:moveTo>
                  <a:cubicBezTo>
                    <a:pt x="574511" y="393981"/>
                    <a:pt x="547855" y="420305"/>
                    <a:pt x="514893" y="433286"/>
                  </a:cubicBezTo>
                  <a:cubicBezTo>
                    <a:pt x="498126" y="509891"/>
                    <a:pt x="414296" y="552932"/>
                    <a:pt x="346873" y="505658"/>
                  </a:cubicBezTo>
                  <a:cubicBezTo>
                    <a:pt x="260860" y="587636"/>
                    <a:pt x="38148" y="503977"/>
                    <a:pt x="5242" y="383434"/>
                  </a:cubicBezTo>
                  <a:cubicBezTo>
                    <a:pt x="-14293" y="312332"/>
                    <a:pt x="24814" y="193844"/>
                    <a:pt x="56115" y="158349"/>
                  </a:cubicBezTo>
                  <a:cubicBezTo>
                    <a:pt x="72597" y="139627"/>
                    <a:pt x="99750" y="135898"/>
                    <a:pt x="115012" y="118253"/>
                  </a:cubicBezTo>
                  <a:cubicBezTo>
                    <a:pt x="131848" y="98884"/>
                    <a:pt x="133067" y="71415"/>
                    <a:pt x="153416" y="52475"/>
                  </a:cubicBezTo>
                  <a:cubicBezTo>
                    <a:pt x="201342" y="7952"/>
                    <a:pt x="414918" y="-47746"/>
                    <a:pt x="472123" y="72486"/>
                  </a:cubicBezTo>
                  <a:cubicBezTo>
                    <a:pt x="534217" y="71489"/>
                    <a:pt x="596291" y="121030"/>
                    <a:pt x="578958" y="214726"/>
                  </a:cubicBezTo>
                  <a:cubicBezTo>
                    <a:pt x="569785" y="264080"/>
                    <a:pt x="602311" y="309624"/>
                    <a:pt x="585830" y="359619"/>
                  </a:cubicBezTo>
                  <a:close/>
                </a:path>
              </a:pathLst>
            </a:custGeom>
            <a:solidFill>
              <a:srgbClr val="FABB8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5" name="Google Shape;175;p3"/>
          <p:cNvSpPr txBox="1"/>
          <p:nvPr>
            <p:ph type="ctrTitle"/>
          </p:nvPr>
        </p:nvSpPr>
        <p:spPr>
          <a:xfrm>
            <a:off x="2501600" y="1657475"/>
            <a:ext cx="4160400" cy="1310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76" name="Google Shape;176;p3"/>
          <p:cNvSpPr txBox="1"/>
          <p:nvPr>
            <p:ph idx="1" type="subTitle"/>
          </p:nvPr>
        </p:nvSpPr>
        <p:spPr>
          <a:xfrm>
            <a:off x="2817900" y="3048975"/>
            <a:ext cx="3508200" cy="45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accent4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oogle Shape;178;p4"/>
          <p:cNvGrpSpPr/>
          <p:nvPr/>
        </p:nvGrpSpPr>
        <p:grpSpPr>
          <a:xfrm rot="-545471">
            <a:off x="3762546" y="1833418"/>
            <a:ext cx="3715411" cy="3751093"/>
            <a:chOff x="7524257" y="3666320"/>
            <a:chExt cx="7431108" cy="7502238"/>
          </a:xfrm>
        </p:grpSpPr>
        <p:sp>
          <p:nvSpPr>
            <p:cNvPr id="179" name="Google Shape;179;p4"/>
            <p:cNvSpPr/>
            <p:nvPr/>
          </p:nvSpPr>
          <p:spPr>
            <a:xfrm>
              <a:off x="7534068" y="3666320"/>
              <a:ext cx="7411074" cy="7502238"/>
            </a:xfrm>
            <a:custGeom>
              <a:rect b="b" l="l" r="r" t="t"/>
              <a:pathLst>
                <a:path extrusionOk="0" h="7502238" w="7411074">
                  <a:moveTo>
                    <a:pt x="2" y="7379855"/>
                  </a:moveTo>
                  <a:cubicBezTo>
                    <a:pt x="-374" y="7448231"/>
                    <a:pt x="55675" y="7503493"/>
                    <a:pt x="124098" y="7502217"/>
                  </a:cubicBezTo>
                  <a:cubicBezTo>
                    <a:pt x="7530544" y="7363981"/>
                    <a:pt x="7404420" y="7493725"/>
                    <a:pt x="7405607" y="7281366"/>
                  </a:cubicBezTo>
                  <a:cubicBezTo>
                    <a:pt x="7407319" y="6972199"/>
                    <a:pt x="7411073" y="123333"/>
                    <a:pt x="7411073" y="124338"/>
                  </a:cubicBezTo>
                  <a:cubicBezTo>
                    <a:pt x="7411448" y="56593"/>
                    <a:pt x="7356377" y="1586"/>
                    <a:pt x="7288584" y="1961"/>
                  </a:cubicBezTo>
                  <a:cubicBezTo>
                    <a:pt x="-113972" y="42728"/>
                    <a:pt x="6640" y="-86175"/>
                    <a:pt x="5454" y="128404"/>
                  </a:cubicBezTo>
                  <a:cubicBezTo>
                    <a:pt x="3741" y="441907"/>
                    <a:pt x="-13" y="7380846"/>
                    <a:pt x="2" y="7379855"/>
                  </a:cubicBezTo>
                  <a:close/>
                </a:path>
              </a:pathLst>
            </a:custGeom>
            <a:solidFill>
              <a:srgbClr val="F0866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0" name="Google Shape;180;p4"/>
            <p:cNvGrpSpPr/>
            <p:nvPr/>
          </p:nvGrpSpPr>
          <p:grpSpPr>
            <a:xfrm>
              <a:off x="7524257" y="4171656"/>
              <a:ext cx="7431108" cy="6572533"/>
              <a:chOff x="7524257" y="4171656"/>
              <a:chExt cx="7431108" cy="6572533"/>
            </a:xfrm>
          </p:grpSpPr>
          <p:sp>
            <p:nvSpPr>
              <p:cNvPr id="181" name="Google Shape;181;p4"/>
              <p:cNvSpPr/>
              <p:nvPr/>
            </p:nvSpPr>
            <p:spPr>
              <a:xfrm>
                <a:off x="7528217" y="5918957"/>
                <a:ext cx="7423376" cy="68409"/>
              </a:xfrm>
              <a:custGeom>
                <a:rect b="b" l="l" r="r" t="t"/>
                <a:pathLst>
                  <a:path extrusionOk="0" h="68409" w="7423376">
                    <a:moveTo>
                      <a:pt x="7414566" y="27813"/>
                    </a:moveTo>
                    <a:cubicBezTo>
                      <a:pt x="7414281" y="-16885"/>
                      <a:pt x="7984028" y="-4117"/>
                      <a:pt x="8811" y="40597"/>
                    </a:cubicBezTo>
                    <a:cubicBezTo>
                      <a:pt x="9097" y="85295"/>
                      <a:pt x="-560666" y="72526"/>
                      <a:pt x="7414566" y="27813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82;p4"/>
              <p:cNvSpPr/>
              <p:nvPr/>
            </p:nvSpPr>
            <p:spPr>
              <a:xfrm>
                <a:off x="7532021" y="6500812"/>
                <a:ext cx="7423344" cy="80879"/>
              </a:xfrm>
              <a:custGeom>
                <a:rect b="b" l="l" r="r" t="t"/>
                <a:pathLst>
                  <a:path extrusionOk="0" h="80879" w="7423344">
                    <a:moveTo>
                      <a:pt x="7414532" y="27126"/>
                    </a:moveTo>
                    <a:cubicBezTo>
                      <a:pt x="7414247" y="-17587"/>
                      <a:pt x="7984054" y="-5868"/>
                      <a:pt x="8807" y="53759"/>
                    </a:cubicBezTo>
                    <a:cubicBezTo>
                      <a:pt x="9107" y="98458"/>
                      <a:pt x="-560670" y="86754"/>
                      <a:pt x="7414532" y="27126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183;p4"/>
              <p:cNvSpPr/>
              <p:nvPr/>
            </p:nvSpPr>
            <p:spPr>
              <a:xfrm>
                <a:off x="7529507" y="7082600"/>
                <a:ext cx="7423605" cy="93569"/>
              </a:xfrm>
              <a:custGeom>
                <a:rect b="b" l="l" r="r" t="t"/>
                <a:pathLst>
                  <a:path extrusionOk="0" h="93569" w="7423605">
                    <a:moveTo>
                      <a:pt x="7414613" y="26551"/>
                    </a:moveTo>
                    <a:cubicBezTo>
                      <a:pt x="7414898" y="-18162"/>
                      <a:pt x="7984526" y="-7524"/>
                      <a:pt x="8993" y="67018"/>
                    </a:cubicBezTo>
                    <a:cubicBezTo>
                      <a:pt x="8708" y="111731"/>
                      <a:pt x="-560919" y="101093"/>
                      <a:pt x="7414613" y="26551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184;p4"/>
              <p:cNvSpPr/>
              <p:nvPr/>
            </p:nvSpPr>
            <p:spPr>
              <a:xfrm>
                <a:off x="7528460" y="4171656"/>
                <a:ext cx="7423375" cy="34290"/>
              </a:xfrm>
              <a:custGeom>
                <a:rect b="b" l="l" r="r" t="t"/>
                <a:pathLst>
                  <a:path extrusionOk="0" h="34290" w="7423375">
                    <a:moveTo>
                      <a:pt x="8823" y="31519"/>
                    </a:moveTo>
                    <a:cubicBezTo>
                      <a:pt x="7984115" y="31519"/>
                      <a:pt x="7414308" y="47484"/>
                      <a:pt x="7414548" y="2771"/>
                    </a:cubicBezTo>
                    <a:cubicBezTo>
                      <a:pt x="-560729" y="2771"/>
                      <a:pt x="9078" y="-13194"/>
                      <a:pt x="8823" y="31519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185;p4"/>
              <p:cNvSpPr/>
              <p:nvPr/>
            </p:nvSpPr>
            <p:spPr>
              <a:xfrm>
                <a:off x="7524417" y="5336917"/>
                <a:ext cx="7423422" cy="56288"/>
              </a:xfrm>
              <a:custGeom>
                <a:rect b="b" l="l" r="r" t="t"/>
                <a:pathLst>
                  <a:path extrusionOk="0" h="56288" w="7423422">
                    <a:moveTo>
                      <a:pt x="7414611" y="28670"/>
                    </a:moveTo>
                    <a:cubicBezTo>
                      <a:pt x="7414326" y="-16029"/>
                      <a:pt x="7984088" y="-2195"/>
                      <a:pt x="8811" y="27619"/>
                    </a:cubicBezTo>
                    <a:cubicBezTo>
                      <a:pt x="9096" y="72318"/>
                      <a:pt x="-560666" y="58483"/>
                      <a:pt x="7414611" y="28670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186;p4"/>
              <p:cNvSpPr/>
              <p:nvPr/>
            </p:nvSpPr>
            <p:spPr>
              <a:xfrm>
                <a:off x="7525208" y="4754569"/>
                <a:ext cx="7423427" cy="44715"/>
              </a:xfrm>
              <a:custGeom>
                <a:rect b="b" l="l" r="r" t="t"/>
                <a:pathLst>
                  <a:path extrusionOk="0" h="44715" w="7423427">
                    <a:moveTo>
                      <a:pt x="7414451" y="29804"/>
                    </a:moveTo>
                    <a:cubicBezTo>
                      <a:pt x="7414692" y="-14894"/>
                      <a:pt x="7984274" y="-9"/>
                      <a:pt x="8982" y="14905"/>
                    </a:cubicBezTo>
                    <a:cubicBezTo>
                      <a:pt x="8726" y="59618"/>
                      <a:pt x="-560856" y="44719"/>
                      <a:pt x="7414451" y="29804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187;p4"/>
              <p:cNvSpPr/>
              <p:nvPr/>
            </p:nvSpPr>
            <p:spPr>
              <a:xfrm>
                <a:off x="7528067" y="8827530"/>
                <a:ext cx="7423180" cy="132452"/>
              </a:xfrm>
              <a:custGeom>
                <a:rect b="b" l="l" r="r" t="t"/>
                <a:pathLst>
                  <a:path extrusionOk="0" h="132452" w="7423180">
                    <a:moveTo>
                      <a:pt x="7414370" y="25232"/>
                    </a:moveTo>
                    <a:cubicBezTo>
                      <a:pt x="7414084" y="-19482"/>
                      <a:pt x="7983817" y="-12040"/>
                      <a:pt x="8810" y="107231"/>
                    </a:cubicBezTo>
                    <a:cubicBezTo>
                      <a:pt x="9096" y="151929"/>
                      <a:pt x="-560637" y="144487"/>
                      <a:pt x="7414370" y="25232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188;p4"/>
              <p:cNvSpPr/>
              <p:nvPr/>
            </p:nvSpPr>
            <p:spPr>
              <a:xfrm>
                <a:off x="7530108" y="9990542"/>
                <a:ext cx="7423729" cy="158828"/>
              </a:xfrm>
              <a:custGeom>
                <a:rect b="b" l="l" r="r" t="t"/>
                <a:pathLst>
                  <a:path extrusionOk="0" h="158828" w="7423729">
                    <a:moveTo>
                      <a:pt x="7414748" y="24571"/>
                    </a:moveTo>
                    <a:cubicBezTo>
                      <a:pt x="7415003" y="-20142"/>
                      <a:pt x="7984600" y="-14816"/>
                      <a:pt x="8977" y="134254"/>
                    </a:cubicBezTo>
                    <a:cubicBezTo>
                      <a:pt x="8737" y="178967"/>
                      <a:pt x="-560875" y="173655"/>
                      <a:pt x="7414748" y="24571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189;p4"/>
              <p:cNvSpPr/>
              <p:nvPr/>
            </p:nvSpPr>
            <p:spPr>
              <a:xfrm>
                <a:off x="7525699" y="7664327"/>
                <a:ext cx="7423640" cy="106421"/>
              </a:xfrm>
              <a:custGeom>
                <a:rect b="b" l="l" r="r" t="t"/>
                <a:pathLst>
                  <a:path extrusionOk="0" h="106421" w="7423640">
                    <a:moveTo>
                      <a:pt x="7414650" y="26053"/>
                    </a:moveTo>
                    <a:cubicBezTo>
                      <a:pt x="7414936" y="-18661"/>
                      <a:pt x="7984488" y="-9088"/>
                      <a:pt x="8986" y="80369"/>
                    </a:cubicBezTo>
                    <a:cubicBezTo>
                      <a:pt x="8715" y="125082"/>
                      <a:pt x="-560852" y="115509"/>
                      <a:pt x="7414650" y="26053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190;p4"/>
              <p:cNvSpPr/>
              <p:nvPr/>
            </p:nvSpPr>
            <p:spPr>
              <a:xfrm>
                <a:off x="7526862" y="10572080"/>
                <a:ext cx="7423747" cy="172109"/>
              </a:xfrm>
              <a:custGeom>
                <a:rect b="b" l="l" r="r" t="t"/>
                <a:pathLst>
                  <a:path extrusionOk="0" h="172109" w="7423747">
                    <a:moveTo>
                      <a:pt x="7414764" y="24291"/>
                    </a:moveTo>
                    <a:cubicBezTo>
                      <a:pt x="7415020" y="-20423"/>
                      <a:pt x="7984661" y="-16176"/>
                      <a:pt x="8979" y="147822"/>
                    </a:cubicBezTo>
                    <a:cubicBezTo>
                      <a:pt x="8739" y="192536"/>
                      <a:pt x="-560918" y="188275"/>
                      <a:pt x="7414764" y="24291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191;p4"/>
              <p:cNvSpPr/>
              <p:nvPr/>
            </p:nvSpPr>
            <p:spPr>
              <a:xfrm>
                <a:off x="7531879" y="9409016"/>
                <a:ext cx="7423141" cy="145592"/>
              </a:xfrm>
              <a:custGeom>
                <a:rect b="b" l="l" r="r" t="t"/>
                <a:pathLst>
                  <a:path extrusionOk="0" h="145592" w="7423141">
                    <a:moveTo>
                      <a:pt x="7414328" y="24883"/>
                    </a:moveTo>
                    <a:cubicBezTo>
                      <a:pt x="7414043" y="-19830"/>
                      <a:pt x="7983850" y="-13438"/>
                      <a:pt x="8814" y="120717"/>
                    </a:cubicBezTo>
                    <a:cubicBezTo>
                      <a:pt x="9099" y="165415"/>
                      <a:pt x="-560709" y="159038"/>
                      <a:pt x="7414328" y="24883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192;p4"/>
              <p:cNvSpPr/>
              <p:nvPr/>
            </p:nvSpPr>
            <p:spPr>
              <a:xfrm>
                <a:off x="7524257" y="8245994"/>
                <a:ext cx="7423221" cy="119381"/>
              </a:xfrm>
              <a:custGeom>
                <a:rect b="b" l="l" r="r" t="t"/>
                <a:pathLst>
                  <a:path extrusionOk="0" h="119381" w="7423221">
                    <a:moveTo>
                      <a:pt x="7414411" y="25614"/>
                    </a:moveTo>
                    <a:cubicBezTo>
                      <a:pt x="7414125" y="-19100"/>
                      <a:pt x="7983873" y="-10577"/>
                      <a:pt x="8806" y="93764"/>
                    </a:cubicBezTo>
                    <a:cubicBezTo>
                      <a:pt x="9106" y="138478"/>
                      <a:pt x="-560641" y="129970"/>
                      <a:pt x="7414411" y="25614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3" name="Google Shape;193;p4"/>
          <p:cNvGrpSpPr/>
          <p:nvPr/>
        </p:nvGrpSpPr>
        <p:grpSpPr>
          <a:xfrm rot="421106">
            <a:off x="2214514" y="250689"/>
            <a:ext cx="4465130" cy="6004285"/>
            <a:chOff x="4428346" y="500072"/>
            <a:chExt cx="8929423" cy="12007736"/>
          </a:xfrm>
        </p:grpSpPr>
        <p:sp>
          <p:nvSpPr>
            <p:cNvPr id="194" name="Google Shape;194;p4"/>
            <p:cNvSpPr/>
            <p:nvPr/>
          </p:nvSpPr>
          <p:spPr>
            <a:xfrm>
              <a:off x="4437893" y="500072"/>
              <a:ext cx="8919876" cy="12007736"/>
            </a:xfrm>
            <a:custGeom>
              <a:rect b="b" l="l" r="r" t="t"/>
              <a:pathLst>
                <a:path extrusionOk="0" h="12007736" w="8919876">
                  <a:moveTo>
                    <a:pt x="8869854" y="11573021"/>
                  </a:moveTo>
                  <a:cubicBezTo>
                    <a:pt x="8852739" y="11281931"/>
                    <a:pt x="8898923" y="10939734"/>
                    <a:pt x="8879888" y="10585147"/>
                  </a:cubicBezTo>
                  <a:cubicBezTo>
                    <a:pt x="8833153" y="9764035"/>
                    <a:pt x="8859821" y="10360554"/>
                    <a:pt x="8859821" y="9551234"/>
                  </a:cubicBezTo>
                  <a:cubicBezTo>
                    <a:pt x="8861621" y="8639560"/>
                    <a:pt x="8739466" y="8062253"/>
                    <a:pt x="8782792" y="6588666"/>
                  </a:cubicBezTo>
                  <a:cubicBezTo>
                    <a:pt x="8798971" y="6243348"/>
                    <a:pt x="8805356" y="6425842"/>
                    <a:pt x="8758645" y="5602352"/>
                  </a:cubicBezTo>
                  <a:cubicBezTo>
                    <a:pt x="8677657" y="4435562"/>
                    <a:pt x="8669808" y="15017"/>
                    <a:pt x="8583154" y="12879"/>
                  </a:cubicBezTo>
                  <a:cubicBezTo>
                    <a:pt x="7850201" y="-7294"/>
                    <a:pt x="7006496" y="28393"/>
                    <a:pt x="7011056" y="28393"/>
                  </a:cubicBezTo>
                  <a:cubicBezTo>
                    <a:pt x="6184249" y="28393"/>
                    <a:pt x="6950303" y="-52803"/>
                    <a:pt x="5942171" y="59421"/>
                  </a:cubicBezTo>
                  <a:cubicBezTo>
                    <a:pt x="5494095" y="109061"/>
                    <a:pt x="4389205" y="47533"/>
                    <a:pt x="4337236" y="44411"/>
                  </a:cubicBezTo>
                  <a:cubicBezTo>
                    <a:pt x="4295758" y="47509"/>
                    <a:pt x="3364535" y="120444"/>
                    <a:pt x="3267896" y="112159"/>
                  </a:cubicBezTo>
                  <a:cubicBezTo>
                    <a:pt x="2314685" y="30891"/>
                    <a:pt x="482051" y="156059"/>
                    <a:pt x="595876" y="147366"/>
                  </a:cubicBezTo>
                  <a:cubicBezTo>
                    <a:pt x="566256" y="147366"/>
                    <a:pt x="82173" y="138048"/>
                    <a:pt x="86734" y="138576"/>
                  </a:cubicBezTo>
                  <a:cubicBezTo>
                    <a:pt x="83661" y="138576"/>
                    <a:pt x="81261" y="1575131"/>
                    <a:pt x="81261" y="2631018"/>
                  </a:cubicBezTo>
                  <a:cubicBezTo>
                    <a:pt x="81165" y="2632795"/>
                    <a:pt x="24588" y="3489258"/>
                    <a:pt x="19715" y="3875930"/>
                  </a:cubicBezTo>
                  <a:cubicBezTo>
                    <a:pt x="19715" y="3924562"/>
                    <a:pt x="79893" y="4494904"/>
                    <a:pt x="72139" y="4570553"/>
                  </a:cubicBezTo>
                  <a:cubicBezTo>
                    <a:pt x="-29444" y="5578121"/>
                    <a:pt x="127612" y="6571904"/>
                    <a:pt x="34310" y="8580986"/>
                  </a:cubicBezTo>
                  <a:cubicBezTo>
                    <a:pt x="-2584" y="9300465"/>
                    <a:pt x="46984" y="9193404"/>
                    <a:pt x="34766" y="9567301"/>
                  </a:cubicBezTo>
                  <a:cubicBezTo>
                    <a:pt x="-26660" y="11264687"/>
                    <a:pt x="7425" y="10385675"/>
                    <a:pt x="30205" y="11480971"/>
                  </a:cubicBezTo>
                  <a:cubicBezTo>
                    <a:pt x="40190" y="11947878"/>
                    <a:pt x="21132" y="11968171"/>
                    <a:pt x="51160" y="11968700"/>
                  </a:cubicBezTo>
                  <a:cubicBezTo>
                    <a:pt x="1974648" y="11998071"/>
                    <a:pt x="3625191" y="12016130"/>
                    <a:pt x="6125824" y="11971798"/>
                  </a:cubicBezTo>
                  <a:cubicBezTo>
                    <a:pt x="7118137" y="11952658"/>
                    <a:pt x="7132275" y="12015241"/>
                    <a:pt x="7238467" y="12006980"/>
                  </a:cubicBezTo>
                  <a:cubicBezTo>
                    <a:pt x="9258210" y="11852825"/>
                    <a:pt x="8915893" y="12257293"/>
                    <a:pt x="8869854" y="11573021"/>
                  </a:cubicBezTo>
                  <a:close/>
                  <a:moveTo>
                    <a:pt x="483299" y="1351932"/>
                  </a:moveTo>
                  <a:cubicBezTo>
                    <a:pt x="398974" y="1317806"/>
                    <a:pt x="354303" y="1204021"/>
                    <a:pt x="390764" y="1111417"/>
                  </a:cubicBezTo>
                  <a:cubicBezTo>
                    <a:pt x="451854" y="954693"/>
                    <a:pt x="661982" y="971263"/>
                    <a:pt x="716663" y="1122801"/>
                  </a:cubicBezTo>
                  <a:cubicBezTo>
                    <a:pt x="770455" y="1252124"/>
                    <a:pt x="638723" y="1415549"/>
                    <a:pt x="483299" y="1351932"/>
                  </a:cubicBezTo>
                  <a:close/>
                  <a:moveTo>
                    <a:pt x="467336" y="2334644"/>
                  </a:moveTo>
                  <a:cubicBezTo>
                    <a:pt x="399886" y="2298428"/>
                    <a:pt x="364768" y="2208443"/>
                    <a:pt x="384379" y="2127246"/>
                  </a:cubicBezTo>
                  <a:cubicBezTo>
                    <a:pt x="427682" y="1949844"/>
                    <a:pt x="659246" y="1949316"/>
                    <a:pt x="718487" y="2113798"/>
                  </a:cubicBezTo>
                  <a:cubicBezTo>
                    <a:pt x="775928" y="2251358"/>
                    <a:pt x="624609" y="2419466"/>
                    <a:pt x="467336" y="2334644"/>
                  </a:cubicBezTo>
                  <a:close/>
                  <a:moveTo>
                    <a:pt x="486947" y="3334406"/>
                  </a:moveTo>
                  <a:cubicBezTo>
                    <a:pt x="402622" y="3300280"/>
                    <a:pt x="357951" y="3187528"/>
                    <a:pt x="393957" y="3094420"/>
                  </a:cubicBezTo>
                  <a:cubicBezTo>
                    <a:pt x="454590" y="2936663"/>
                    <a:pt x="666087" y="2953737"/>
                    <a:pt x="720311" y="3105275"/>
                  </a:cubicBezTo>
                  <a:cubicBezTo>
                    <a:pt x="774560" y="3235102"/>
                    <a:pt x="641915" y="3397495"/>
                    <a:pt x="486947" y="3334406"/>
                  </a:cubicBezTo>
                  <a:close/>
                  <a:moveTo>
                    <a:pt x="489228" y="4325884"/>
                  </a:moveTo>
                  <a:cubicBezTo>
                    <a:pt x="404903" y="4291758"/>
                    <a:pt x="360232" y="4179005"/>
                    <a:pt x="396237" y="4086426"/>
                  </a:cubicBezTo>
                  <a:cubicBezTo>
                    <a:pt x="456871" y="3928164"/>
                    <a:pt x="668367" y="3945239"/>
                    <a:pt x="722592" y="4096776"/>
                  </a:cubicBezTo>
                  <a:cubicBezTo>
                    <a:pt x="777296" y="4227613"/>
                    <a:pt x="642827" y="4388468"/>
                    <a:pt x="489228" y="4325884"/>
                  </a:cubicBezTo>
                  <a:close/>
                  <a:moveTo>
                    <a:pt x="390308" y="5101702"/>
                  </a:moveTo>
                  <a:cubicBezTo>
                    <a:pt x="433611" y="4924300"/>
                    <a:pt x="665175" y="4923268"/>
                    <a:pt x="724416" y="5088253"/>
                  </a:cubicBezTo>
                  <a:cubicBezTo>
                    <a:pt x="843834" y="5374277"/>
                    <a:pt x="311000" y="5428072"/>
                    <a:pt x="390308" y="5101702"/>
                  </a:cubicBezTo>
                  <a:close/>
                  <a:moveTo>
                    <a:pt x="392589" y="6092675"/>
                  </a:moveTo>
                  <a:cubicBezTo>
                    <a:pt x="435891" y="5915801"/>
                    <a:pt x="666999" y="5913712"/>
                    <a:pt x="726696" y="6079227"/>
                  </a:cubicBezTo>
                  <a:cubicBezTo>
                    <a:pt x="846571" y="6366787"/>
                    <a:pt x="313737" y="6419045"/>
                    <a:pt x="392589" y="6092675"/>
                  </a:cubicBezTo>
                  <a:close/>
                  <a:moveTo>
                    <a:pt x="495157" y="7299835"/>
                  </a:moveTo>
                  <a:cubicBezTo>
                    <a:pt x="410832" y="7265709"/>
                    <a:pt x="366161" y="7152957"/>
                    <a:pt x="402166" y="7060378"/>
                  </a:cubicBezTo>
                  <a:cubicBezTo>
                    <a:pt x="462800" y="6902116"/>
                    <a:pt x="674296" y="6919191"/>
                    <a:pt x="728520" y="7070728"/>
                  </a:cubicBezTo>
                  <a:cubicBezTo>
                    <a:pt x="782769" y="7201060"/>
                    <a:pt x="649212" y="7362420"/>
                    <a:pt x="495157" y="7299835"/>
                  </a:cubicBezTo>
                  <a:close/>
                  <a:moveTo>
                    <a:pt x="396237" y="8075654"/>
                  </a:moveTo>
                  <a:cubicBezTo>
                    <a:pt x="439540" y="7897723"/>
                    <a:pt x="671104" y="7897723"/>
                    <a:pt x="730345" y="8062206"/>
                  </a:cubicBezTo>
                  <a:cubicBezTo>
                    <a:pt x="849763" y="8348229"/>
                    <a:pt x="316929" y="8402024"/>
                    <a:pt x="396237" y="8075654"/>
                  </a:cubicBezTo>
                  <a:close/>
                  <a:moveTo>
                    <a:pt x="481474" y="9274024"/>
                  </a:moveTo>
                  <a:cubicBezTo>
                    <a:pt x="414024" y="9237809"/>
                    <a:pt x="378907" y="9147823"/>
                    <a:pt x="398518" y="9066626"/>
                  </a:cubicBezTo>
                  <a:cubicBezTo>
                    <a:pt x="441820" y="8889224"/>
                    <a:pt x="673384" y="8888696"/>
                    <a:pt x="732625" y="9053178"/>
                  </a:cubicBezTo>
                  <a:cubicBezTo>
                    <a:pt x="790066" y="9190762"/>
                    <a:pt x="639179" y="9358846"/>
                    <a:pt x="481474" y="9274024"/>
                  </a:cubicBezTo>
                  <a:close/>
                  <a:moveTo>
                    <a:pt x="501061" y="10273787"/>
                  </a:moveTo>
                  <a:cubicBezTo>
                    <a:pt x="416737" y="10239660"/>
                    <a:pt x="372066" y="10126908"/>
                    <a:pt x="408071" y="10034329"/>
                  </a:cubicBezTo>
                  <a:cubicBezTo>
                    <a:pt x="468704" y="9876067"/>
                    <a:pt x="680201" y="9893142"/>
                    <a:pt x="734425" y="10044679"/>
                  </a:cubicBezTo>
                  <a:cubicBezTo>
                    <a:pt x="788698" y="10175011"/>
                    <a:pt x="655141" y="10336371"/>
                    <a:pt x="501061" y="10273787"/>
                  </a:cubicBezTo>
                  <a:close/>
                  <a:moveTo>
                    <a:pt x="502886" y="11265287"/>
                  </a:moveTo>
                  <a:cubicBezTo>
                    <a:pt x="324658" y="11192881"/>
                    <a:pt x="384379" y="10879960"/>
                    <a:pt x="597700" y="10916175"/>
                  </a:cubicBezTo>
                  <a:cubicBezTo>
                    <a:pt x="856148" y="10961156"/>
                    <a:pt x="746763" y="11364592"/>
                    <a:pt x="502886" y="11265287"/>
                  </a:cubicBezTo>
                  <a:close/>
                </a:path>
              </a:pathLst>
            </a:custGeom>
            <a:solidFill>
              <a:srgbClr val="FDF2A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5" name="Google Shape;195;p4"/>
            <p:cNvGrpSpPr/>
            <p:nvPr/>
          </p:nvGrpSpPr>
          <p:grpSpPr>
            <a:xfrm>
              <a:off x="4428346" y="1125922"/>
              <a:ext cx="8893808" cy="10947171"/>
              <a:chOff x="4428346" y="1125922"/>
              <a:chExt cx="8893808" cy="10947171"/>
            </a:xfrm>
          </p:grpSpPr>
          <p:sp>
            <p:nvSpPr>
              <p:cNvPr id="196" name="Google Shape;196;p4"/>
              <p:cNvSpPr/>
              <p:nvPr/>
            </p:nvSpPr>
            <p:spPr>
              <a:xfrm>
                <a:off x="4509271" y="1125922"/>
                <a:ext cx="8568291" cy="86814"/>
              </a:xfrm>
              <a:custGeom>
                <a:rect b="b" l="l" r="r" t="t"/>
                <a:pathLst>
                  <a:path extrusionOk="0" h="86814" w="8568291">
                    <a:moveTo>
                      <a:pt x="8564176" y="86815"/>
                    </a:moveTo>
                    <a:cubicBezTo>
                      <a:pt x="8561872" y="86839"/>
                      <a:pt x="15187" y="57876"/>
                      <a:pt x="12163" y="57852"/>
                    </a:cubicBezTo>
                    <a:cubicBezTo>
                      <a:pt x="12163" y="-30213"/>
                      <a:pt x="-604564" y="311"/>
                      <a:pt x="6945127" y="31987"/>
                    </a:cubicBezTo>
                    <a:cubicBezTo>
                      <a:pt x="8741803" y="38904"/>
                      <a:pt x="8562064" y="12295"/>
                      <a:pt x="8564176" y="86815"/>
                    </a:cubicBezTo>
                    <a:close/>
                  </a:path>
                </a:pathLst>
              </a:custGeom>
              <a:solidFill>
                <a:srgbClr val="FDF2A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197;p4"/>
              <p:cNvSpPr/>
              <p:nvPr/>
            </p:nvSpPr>
            <p:spPr>
              <a:xfrm>
                <a:off x="4509836" y="2109354"/>
                <a:ext cx="8592911" cy="90729"/>
              </a:xfrm>
              <a:custGeom>
                <a:rect b="b" l="l" r="r" t="t"/>
                <a:pathLst>
                  <a:path extrusionOk="0" h="90729" w="8592911">
                    <a:moveTo>
                      <a:pt x="8588239" y="90729"/>
                    </a:moveTo>
                    <a:cubicBezTo>
                      <a:pt x="8585502" y="90777"/>
                      <a:pt x="11526" y="61790"/>
                      <a:pt x="9773" y="61766"/>
                    </a:cubicBezTo>
                    <a:cubicBezTo>
                      <a:pt x="11814" y="-30477"/>
                      <a:pt x="-571740" y="-2067"/>
                      <a:pt x="6967797" y="35902"/>
                    </a:cubicBezTo>
                    <a:cubicBezTo>
                      <a:pt x="8763465" y="42794"/>
                      <a:pt x="8588239" y="15297"/>
                      <a:pt x="8588239" y="90729"/>
                    </a:cubicBezTo>
                    <a:close/>
                  </a:path>
                </a:pathLst>
              </a:custGeom>
              <a:solidFill>
                <a:srgbClr val="FDF2A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" name="Google Shape;198;p4"/>
              <p:cNvSpPr/>
              <p:nvPr/>
            </p:nvSpPr>
            <p:spPr>
              <a:xfrm>
                <a:off x="4512314" y="3096411"/>
                <a:ext cx="8650011" cy="71828"/>
              </a:xfrm>
              <a:custGeom>
                <a:rect b="b" l="l" r="r" t="t"/>
                <a:pathLst>
                  <a:path extrusionOk="0" h="71828" w="8650011">
                    <a:moveTo>
                      <a:pt x="1148215" y="66210"/>
                    </a:moveTo>
                    <a:cubicBezTo>
                      <a:pt x="-159698" y="66210"/>
                      <a:pt x="6864" y="83526"/>
                      <a:pt x="6864" y="0"/>
                    </a:cubicBezTo>
                    <a:cubicBezTo>
                      <a:pt x="10537309" y="59943"/>
                      <a:pt x="12061784" y="83718"/>
                      <a:pt x="1148215" y="66210"/>
                    </a:cubicBezTo>
                    <a:close/>
                  </a:path>
                </a:pathLst>
              </a:custGeom>
              <a:solidFill>
                <a:srgbClr val="FDF2A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199;p4"/>
              <p:cNvSpPr/>
              <p:nvPr/>
            </p:nvSpPr>
            <p:spPr>
              <a:xfrm>
                <a:off x="4455381" y="4086783"/>
                <a:ext cx="8684257" cy="88017"/>
              </a:xfrm>
              <a:custGeom>
                <a:rect b="b" l="l" r="r" t="t"/>
                <a:pathLst>
                  <a:path extrusionOk="0" h="88017" w="8684257">
                    <a:moveTo>
                      <a:pt x="8679612" y="88017"/>
                    </a:moveTo>
                    <a:cubicBezTo>
                      <a:pt x="8677739" y="88041"/>
                      <a:pt x="11685" y="58550"/>
                      <a:pt x="9068" y="58526"/>
                    </a:cubicBezTo>
                    <a:cubicBezTo>
                      <a:pt x="13317" y="-30931"/>
                      <a:pt x="-576574" y="601"/>
                      <a:pt x="7069204" y="32662"/>
                    </a:cubicBezTo>
                    <a:cubicBezTo>
                      <a:pt x="8853782" y="39554"/>
                      <a:pt x="8679612" y="12921"/>
                      <a:pt x="8679612" y="88017"/>
                    </a:cubicBezTo>
                    <a:close/>
                  </a:path>
                </a:pathLst>
              </a:custGeom>
              <a:solidFill>
                <a:srgbClr val="FDF2A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200;p4"/>
              <p:cNvSpPr/>
              <p:nvPr/>
            </p:nvSpPr>
            <p:spPr>
              <a:xfrm>
                <a:off x="4495356" y="5074267"/>
                <a:ext cx="8666541" cy="87375"/>
              </a:xfrm>
              <a:custGeom>
                <a:rect b="b" l="l" r="r" t="t"/>
                <a:pathLst>
                  <a:path extrusionOk="0" h="87375" w="8666541">
                    <a:moveTo>
                      <a:pt x="8662416" y="87376"/>
                    </a:moveTo>
                    <a:cubicBezTo>
                      <a:pt x="8660303" y="87400"/>
                      <a:pt x="8987" y="57909"/>
                      <a:pt x="6467" y="57885"/>
                    </a:cubicBezTo>
                    <a:cubicBezTo>
                      <a:pt x="19741" y="-30588"/>
                      <a:pt x="-579560" y="512"/>
                      <a:pt x="7052920" y="32549"/>
                    </a:cubicBezTo>
                    <a:cubicBezTo>
                      <a:pt x="8839827" y="39441"/>
                      <a:pt x="8660255" y="13432"/>
                      <a:pt x="8662416" y="87376"/>
                    </a:cubicBezTo>
                    <a:close/>
                  </a:path>
                </a:pathLst>
              </a:custGeom>
              <a:solidFill>
                <a:srgbClr val="FDF2A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201;p4"/>
              <p:cNvSpPr/>
              <p:nvPr/>
            </p:nvSpPr>
            <p:spPr>
              <a:xfrm>
                <a:off x="4464178" y="6061043"/>
                <a:ext cx="8738512" cy="87946"/>
              </a:xfrm>
              <a:custGeom>
                <a:rect b="b" l="l" r="r" t="t"/>
                <a:pathLst>
                  <a:path extrusionOk="0" h="87946" w="8738512">
                    <a:moveTo>
                      <a:pt x="8735985" y="87947"/>
                    </a:moveTo>
                    <a:cubicBezTo>
                      <a:pt x="8734233" y="87971"/>
                      <a:pt x="214336" y="59344"/>
                      <a:pt x="11673" y="57951"/>
                    </a:cubicBezTo>
                    <a:cubicBezTo>
                      <a:pt x="9705" y="-31074"/>
                      <a:pt x="-591612" y="819"/>
                      <a:pt x="7107358" y="33119"/>
                    </a:cubicBezTo>
                    <a:cubicBezTo>
                      <a:pt x="8913972" y="40036"/>
                      <a:pt x="8729215" y="13427"/>
                      <a:pt x="8735985" y="87947"/>
                    </a:cubicBezTo>
                    <a:close/>
                  </a:path>
                </a:pathLst>
              </a:custGeom>
              <a:solidFill>
                <a:srgbClr val="FDF2A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202;p4"/>
              <p:cNvSpPr/>
              <p:nvPr/>
            </p:nvSpPr>
            <p:spPr>
              <a:xfrm>
                <a:off x="4490708" y="7045293"/>
                <a:ext cx="8756586" cy="80065"/>
              </a:xfrm>
              <a:custGeom>
                <a:rect b="b" l="l" r="r" t="t"/>
                <a:pathLst>
                  <a:path extrusionOk="0" h="80065" w="8756586">
                    <a:moveTo>
                      <a:pt x="3199118" y="69837"/>
                    </a:moveTo>
                    <a:cubicBezTo>
                      <a:pt x="-292364" y="56412"/>
                      <a:pt x="7778" y="96086"/>
                      <a:pt x="5666" y="0"/>
                    </a:cubicBezTo>
                    <a:cubicBezTo>
                      <a:pt x="9339935" y="25961"/>
                      <a:pt x="12421577" y="108742"/>
                      <a:pt x="3199118" y="69837"/>
                    </a:cubicBezTo>
                    <a:close/>
                  </a:path>
                </a:pathLst>
              </a:custGeom>
              <a:solidFill>
                <a:srgbClr val="FDF2A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203;p4"/>
              <p:cNvSpPr/>
              <p:nvPr/>
            </p:nvSpPr>
            <p:spPr>
              <a:xfrm>
                <a:off x="4489151" y="8033786"/>
                <a:ext cx="8737529" cy="89897"/>
              </a:xfrm>
              <a:custGeom>
                <a:rect b="b" l="l" r="r" t="t"/>
                <a:pathLst>
                  <a:path extrusionOk="0" h="89897" w="8737529">
                    <a:moveTo>
                      <a:pt x="8732902" y="89897"/>
                    </a:moveTo>
                    <a:cubicBezTo>
                      <a:pt x="8731150" y="89920"/>
                      <a:pt x="197452" y="61174"/>
                      <a:pt x="10391" y="59901"/>
                    </a:cubicBezTo>
                    <a:cubicBezTo>
                      <a:pt x="10391" y="-33494"/>
                      <a:pt x="-579476" y="2217"/>
                      <a:pt x="7129336" y="34565"/>
                    </a:cubicBezTo>
                    <a:cubicBezTo>
                      <a:pt x="8906353" y="43163"/>
                      <a:pt x="8732902" y="11654"/>
                      <a:pt x="8732902" y="89897"/>
                    </a:cubicBezTo>
                    <a:close/>
                  </a:path>
                </a:pathLst>
              </a:custGeom>
              <a:solidFill>
                <a:srgbClr val="FDF2A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204;p4"/>
              <p:cNvSpPr/>
              <p:nvPr/>
            </p:nvSpPr>
            <p:spPr>
              <a:xfrm>
                <a:off x="4463230" y="9019777"/>
                <a:ext cx="8803192" cy="91251"/>
              </a:xfrm>
              <a:custGeom>
                <a:rect b="b" l="l" r="r" t="t"/>
                <a:pathLst>
                  <a:path extrusionOk="0" h="91251" w="8803192">
                    <a:moveTo>
                      <a:pt x="8801215" y="91252"/>
                    </a:moveTo>
                    <a:cubicBezTo>
                      <a:pt x="8799462" y="91276"/>
                      <a:pt x="164685" y="62265"/>
                      <a:pt x="8973" y="61257"/>
                    </a:cubicBezTo>
                    <a:cubicBezTo>
                      <a:pt x="13461" y="-35405"/>
                      <a:pt x="-581614" y="3355"/>
                      <a:pt x="7178949" y="35921"/>
                    </a:cubicBezTo>
                    <a:cubicBezTo>
                      <a:pt x="8977978" y="42837"/>
                      <a:pt x="8792934" y="16156"/>
                      <a:pt x="8801215" y="91252"/>
                    </a:cubicBezTo>
                    <a:close/>
                  </a:path>
                </a:pathLst>
              </a:custGeom>
              <a:solidFill>
                <a:srgbClr val="FDF2A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05;p4"/>
              <p:cNvSpPr/>
              <p:nvPr/>
            </p:nvSpPr>
            <p:spPr>
              <a:xfrm>
                <a:off x="4464969" y="10006324"/>
                <a:ext cx="8857185" cy="81619"/>
              </a:xfrm>
              <a:custGeom>
                <a:rect b="b" l="l" r="r" t="t"/>
                <a:pathLst>
                  <a:path extrusionOk="0" h="81619" w="8857185">
                    <a:moveTo>
                      <a:pt x="3295500" y="70342"/>
                    </a:moveTo>
                    <a:cubicBezTo>
                      <a:pt x="-346389" y="56365"/>
                      <a:pt x="9513" y="99328"/>
                      <a:pt x="9513" y="0"/>
                    </a:cubicBezTo>
                    <a:cubicBezTo>
                      <a:pt x="9287374" y="35759"/>
                      <a:pt x="12649380" y="109823"/>
                      <a:pt x="3295500" y="70342"/>
                    </a:cubicBezTo>
                    <a:close/>
                  </a:path>
                </a:pathLst>
              </a:custGeom>
              <a:solidFill>
                <a:srgbClr val="FDF2A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206;p4"/>
              <p:cNvSpPr/>
              <p:nvPr/>
            </p:nvSpPr>
            <p:spPr>
              <a:xfrm>
                <a:off x="4428346" y="10995937"/>
                <a:ext cx="8892773" cy="89281"/>
              </a:xfrm>
              <a:custGeom>
                <a:rect b="b" l="l" r="r" t="t"/>
                <a:pathLst>
                  <a:path extrusionOk="0" h="89281" w="8892773">
                    <a:moveTo>
                      <a:pt x="8889435" y="89282"/>
                    </a:moveTo>
                    <a:cubicBezTo>
                      <a:pt x="8887611" y="89306"/>
                      <a:pt x="377100" y="61352"/>
                      <a:pt x="11044" y="58253"/>
                    </a:cubicBezTo>
                    <a:cubicBezTo>
                      <a:pt x="11044" y="-32189"/>
                      <a:pt x="-599610" y="1481"/>
                      <a:pt x="7260808" y="34454"/>
                    </a:cubicBezTo>
                    <a:cubicBezTo>
                      <a:pt x="9066894" y="41371"/>
                      <a:pt x="8885186" y="14738"/>
                      <a:pt x="8889435" y="89282"/>
                    </a:cubicBezTo>
                    <a:close/>
                  </a:path>
                </a:pathLst>
              </a:custGeom>
              <a:solidFill>
                <a:srgbClr val="FDF2A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p4"/>
              <p:cNvSpPr/>
              <p:nvPr/>
            </p:nvSpPr>
            <p:spPr>
              <a:xfrm>
                <a:off x="4458103" y="11980808"/>
                <a:ext cx="8852838" cy="92285"/>
              </a:xfrm>
              <a:custGeom>
                <a:rect b="b" l="l" r="r" t="t"/>
                <a:pathLst>
                  <a:path extrusionOk="0" h="92285" w="8852838">
                    <a:moveTo>
                      <a:pt x="8849644" y="92285"/>
                    </a:moveTo>
                    <a:cubicBezTo>
                      <a:pt x="8847916" y="92309"/>
                      <a:pt x="243430" y="62674"/>
                      <a:pt x="11363" y="60729"/>
                    </a:cubicBezTo>
                    <a:cubicBezTo>
                      <a:pt x="9202" y="-29953"/>
                      <a:pt x="-591826" y="-2575"/>
                      <a:pt x="7254286" y="36930"/>
                    </a:cubicBezTo>
                    <a:cubicBezTo>
                      <a:pt x="9024270" y="43846"/>
                      <a:pt x="8845107" y="15196"/>
                      <a:pt x="8849644" y="92285"/>
                    </a:cubicBezTo>
                    <a:close/>
                  </a:path>
                </a:pathLst>
              </a:custGeom>
              <a:solidFill>
                <a:srgbClr val="FDF2A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8" name="Google Shape;208;p4"/>
            <p:cNvSpPr/>
            <p:nvPr/>
          </p:nvSpPr>
          <p:spPr>
            <a:xfrm>
              <a:off x="5599889" y="605528"/>
              <a:ext cx="238843" cy="11892206"/>
            </a:xfrm>
            <a:custGeom>
              <a:rect b="b" l="l" r="r" t="t"/>
              <a:pathLst>
                <a:path extrusionOk="0" h="11892206" w="238843">
                  <a:moveTo>
                    <a:pt x="238844" y="11892206"/>
                  </a:moveTo>
                  <a:cubicBezTo>
                    <a:pt x="107015" y="11892206"/>
                    <a:pt x="-100545" y="5022471"/>
                    <a:pt x="56055" y="3"/>
                  </a:cubicBezTo>
                  <a:cubicBezTo>
                    <a:pt x="189516" y="-4056"/>
                    <a:pt x="-132014" y="4633685"/>
                    <a:pt x="238844" y="11892206"/>
                  </a:cubicBezTo>
                  <a:close/>
                </a:path>
              </a:pathLst>
            </a:custGeom>
            <a:solidFill>
              <a:srgbClr val="FDF2A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9" name="Google Shape;209;p4"/>
          <p:cNvGrpSpPr/>
          <p:nvPr/>
        </p:nvGrpSpPr>
        <p:grpSpPr>
          <a:xfrm rot="5816245">
            <a:off x="5936518" y="1356093"/>
            <a:ext cx="1589145" cy="541544"/>
            <a:chOff x="11873238" y="2710584"/>
            <a:chExt cx="3177901" cy="1083170"/>
          </a:xfrm>
        </p:grpSpPr>
        <p:grpSp>
          <p:nvGrpSpPr>
            <p:cNvPr id="210" name="Google Shape;210;p4"/>
            <p:cNvGrpSpPr/>
            <p:nvPr/>
          </p:nvGrpSpPr>
          <p:grpSpPr>
            <a:xfrm>
              <a:off x="11873238" y="2710584"/>
              <a:ext cx="3177901" cy="1083170"/>
              <a:chOff x="11873238" y="2710584"/>
              <a:chExt cx="3177901" cy="1083170"/>
            </a:xfrm>
          </p:grpSpPr>
          <p:sp>
            <p:nvSpPr>
              <p:cNvPr id="211" name="Google Shape;211;p4"/>
              <p:cNvSpPr/>
              <p:nvPr/>
            </p:nvSpPr>
            <p:spPr>
              <a:xfrm>
                <a:off x="13724534" y="2734912"/>
                <a:ext cx="591" cy="68"/>
              </a:xfrm>
              <a:custGeom>
                <a:rect b="b" l="l" r="r" t="t"/>
                <a:pathLst>
                  <a:path extrusionOk="0" h="68" w="591">
                    <a:moveTo>
                      <a:pt x="0" y="51"/>
                    </a:moveTo>
                    <a:cubicBezTo>
                      <a:pt x="426" y="83"/>
                      <a:pt x="171" y="76"/>
                      <a:pt x="591" y="0"/>
                    </a:cubicBezTo>
                    <a:cubicBezTo>
                      <a:pt x="413" y="32"/>
                      <a:pt x="184" y="19"/>
                      <a:pt x="0" y="51"/>
                    </a:cubicBezTo>
                    <a:close/>
                  </a:path>
                </a:pathLst>
              </a:custGeom>
              <a:solidFill>
                <a:srgbClr val="A5BEF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12;p4"/>
              <p:cNvSpPr/>
              <p:nvPr/>
            </p:nvSpPr>
            <p:spPr>
              <a:xfrm>
                <a:off x="13683953" y="2737276"/>
                <a:ext cx="82" cy="6"/>
              </a:xfrm>
              <a:custGeom>
                <a:rect b="b" l="l" r="r" t="t"/>
                <a:pathLst>
                  <a:path extrusionOk="0" h="6" w="82">
                    <a:moveTo>
                      <a:pt x="83" y="0"/>
                    </a:moveTo>
                    <a:cubicBezTo>
                      <a:pt x="51" y="0"/>
                      <a:pt x="25" y="0"/>
                      <a:pt x="0" y="6"/>
                    </a:cubicBezTo>
                    <a:cubicBezTo>
                      <a:pt x="13" y="6"/>
                      <a:pt x="64" y="0"/>
                      <a:pt x="83" y="0"/>
                    </a:cubicBezTo>
                    <a:close/>
                  </a:path>
                </a:pathLst>
              </a:custGeom>
              <a:solidFill>
                <a:srgbClr val="A5BEF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13;p4"/>
              <p:cNvSpPr/>
              <p:nvPr/>
            </p:nvSpPr>
            <p:spPr>
              <a:xfrm>
                <a:off x="13767850" y="2732242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13" y="0"/>
                    </a:moveTo>
                    <a:lnTo>
                      <a:pt x="0" y="6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A5BEF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14;p4"/>
              <p:cNvSpPr/>
              <p:nvPr/>
            </p:nvSpPr>
            <p:spPr>
              <a:xfrm>
                <a:off x="11873238" y="2710584"/>
                <a:ext cx="3177901" cy="1083170"/>
              </a:xfrm>
              <a:custGeom>
                <a:rect b="b" l="l" r="r" t="t"/>
                <a:pathLst>
                  <a:path extrusionOk="0" h="1083170" w="3177901">
                    <a:moveTo>
                      <a:pt x="3142760" y="17152"/>
                    </a:moveTo>
                    <a:cubicBezTo>
                      <a:pt x="2680235" y="-12072"/>
                      <a:pt x="1986664" y="-5812"/>
                      <a:pt x="1522855" y="50373"/>
                    </a:cubicBezTo>
                    <a:cubicBezTo>
                      <a:pt x="1512190" y="51034"/>
                      <a:pt x="47297" y="108129"/>
                      <a:pt x="21092" y="110512"/>
                    </a:cubicBezTo>
                    <a:cubicBezTo>
                      <a:pt x="-26138" y="112146"/>
                      <a:pt x="8482" y="158397"/>
                      <a:pt x="99662" y="290248"/>
                    </a:cubicBezTo>
                    <a:cubicBezTo>
                      <a:pt x="21950" y="465083"/>
                      <a:pt x="-28267" y="397064"/>
                      <a:pt x="114986" y="534565"/>
                    </a:cubicBezTo>
                    <a:cubicBezTo>
                      <a:pt x="121812" y="542103"/>
                      <a:pt x="131677" y="547671"/>
                      <a:pt x="136405" y="556785"/>
                    </a:cubicBezTo>
                    <a:cubicBezTo>
                      <a:pt x="139246" y="590096"/>
                      <a:pt x="44875" y="770321"/>
                      <a:pt x="42308" y="787240"/>
                    </a:cubicBezTo>
                    <a:cubicBezTo>
                      <a:pt x="47812" y="819826"/>
                      <a:pt x="96313" y="810312"/>
                      <a:pt x="176027" y="856290"/>
                    </a:cubicBezTo>
                    <a:cubicBezTo>
                      <a:pt x="119575" y="1039833"/>
                      <a:pt x="34808" y="1075826"/>
                      <a:pt x="139164" y="1082950"/>
                    </a:cubicBezTo>
                    <a:cubicBezTo>
                      <a:pt x="167949" y="1084914"/>
                      <a:pt x="432478" y="1073182"/>
                      <a:pt x="436641" y="1069756"/>
                    </a:cubicBezTo>
                    <a:cubicBezTo>
                      <a:pt x="696117" y="1049671"/>
                      <a:pt x="685674" y="1064125"/>
                      <a:pt x="931536" y="1068949"/>
                    </a:cubicBezTo>
                    <a:cubicBezTo>
                      <a:pt x="1344174" y="1076150"/>
                      <a:pt x="2612005" y="994236"/>
                      <a:pt x="2612476" y="994211"/>
                    </a:cubicBezTo>
                    <a:cubicBezTo>
                      <a:pt x="3309829" y="1032740"/>
                      <a:pt x="3200502" y="1071535"/>
                      <a:pt x="3090858" y="862264"/>
                    </a:cubicBezTo>
                    <a:cubicBezTo>
                      <a:pt x="3120832" y="828998"/>
                      <a:pt x="3175740" y="793030"/>
                      <a:pt x="3169613" y="743531"/>
                    </a:cubicBezTo>
                    <a:cubicBezTo>
                      <a:pt x="3137758" y="675632"/>
                      <a:pt x="3094449" y="612163"/>
                      <a:pt x="3068962" y="541302"/>
                    </a:cubicBezTo>
                    <a:cubicBezTo>
                      <a:pt x="3086111" y="487634"/>
                      <a:pt x="3163626" y="401189"/>
                      <a:pt x="3162158" y="365901"/>
                    </a:cubicBezTo>
                    <a:cubicBezTo>
                      <a:pt x="3140275" y="299909"/>
                      <a:pt x="3085386" y="239249"/>
                      <a:pt x="3085659" y="205023"/>
                    </a:cubicBezTo>
                    <a:cubicBezTo>
                      <a:pt x="3139595" y="131969"/>
                      <a:pt x="3227298" y="13758"/>
                      <a:pt x="3142760" y="17152"/>
                    </a:cubicBezTo>
                    <a:close/>
                  </a:path>
                </a:pathLst>
              </a:custGeom>
              <a:solidFill>
                <a:srgbClr val="A5BEF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5" name="Google Shape;215;p4"/>
            <p:cNvGrpSpPr/>
            <p:nvPr/>
          </p:nvGrpSpPr>
          <p:grpSpPr>
            <a:xfrm>
              <a:off x="11873238" y="2710584"/>
              <a:ext cx="3177901" cy="1083170"/>
              <a:chOff x="11873238" y="2710584"/>
              <a:chExt cx="3177901" cy="1083170"/>
            </a:xfrm>
          </p:grpSpPr>
          <p:sp>
            <p:nvSpPr>
              <p:cNvPr id="216" name="Google Shape;216;p4"/>
              <p:cNvSpPr/>
              <p:nvPr/>
            </p:nvSpPr>
            <p:spPr>
              <a:xfrm>
                <a:off x="13724534" y="2734912"/>
                <a:ext cx="591" cy="68"/>
              </a:xfrm>
              <a:custGeom>
                <a:rect b="b" l="l" r="r" t="t"/>
                <a:pathLst>
                  <a:path extrusionOk="0" h="68" w="591">
                    <a:moveTo>
                      <a:pt x="0" y="51"/>
                    </a:moveTo>
                    <a:cubicBezTo>
                      <a:pt x="426" y="83"/>
                      <a:pt x="171" y="76"/>
                      <a:pt x="591" y="0"/>
                    </a:cubicBezTo>
                    <a:cubicBezTo>
                      <a:pt x="413" y="32"/>
                      <a:pt x="184" y="19"/>
                      <a:pt x="0" y="5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4"/>
              <p:cNvSpPr/>
              <p:nvPr/>
            </p:nvSpPr>
            <p:spPr>
              <a:xfrm>
                <a:off x="13683953" y="2737276"/>
                <a:ext cx="82" cy="6"/>
              </a:xfrm>
              <a:custGeom>
                <a:rect b="b" l="l" r="r" t="t"/>
                <a:pathLst>
                  <a:path extrusionOk="0" h="6" w="82">
                    <a:moveTo>
                      <a:pt x="83" y="0"/>
                    </a:moveTo>
                    <a:cubicBezTo>
                      <a:pt x="51" y="0"/>
                      <a:pt x="25" y="0"/>
                      <a:pt x="0" y="6"/>
                    </a:cubicBezTo>
                    <a:cubicBezTo>
                      <a:pt x="13" y="6"/>
                      <a:pt x="64" y="0"/>
                      <a:pt x="83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18;p4"/>
              <p:cNvSpPr/>
              <p:nvPr/>
            </p:nvSpPr>
            <p:spPr>
              <a:xfrm>
                <a:off x="13767850" y="2732242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13" y="0"/>
                    </a:moveTo>
                    <a:lnTo>
                      <a:pt x="0" y="6"/>
                    </a:lnTo>
                    <a:lnTo>
                      <a:pt x="13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4"/>
              <p:cNvSpPr/>
              <p:nvPr/>
            </p:nvSpPr>
            <p:spPr>
              <a:xfrm>
                <a:off x="11873238" y="2710584"/>
                <a:ext cx="3177901" cy="1083170"/>
              </a:xfrm>
              <a:custGeom>
                <a:rect b="b" l="l" r="r" t="t"/>
                <a:pathLst>
                  <a:path extrusionOk="0" h="1083170" w="3177901">
                    <a:moveTo>
                      <a:pt x="3142760" y="17152"/>
                    </a:moveTo>
                    <a:cubicBezTo>
                      <a:pt x="2680235" y="-12072"/>
                      <a:pt x="1986664" y="-5812"/>
                      <a:pt x="1522855" y="50373"/>
                    </a:cubicBezTo>
                    <a:cubicBezTo>
                      <a:pt x="1512190" y="51034"/>
                      <a:pt x="47297" y="108129"/>
                      <a:pt x="21092" y="110512"/>
                    </a:cubicBezTo>
                    <a:cubicBezTo>
                      <a:pt x="-26138" y="112146"/>
                      <a:pt x="8482" y="158397"/>
                      <a:pt x="99662" y="290248"/>
                    </a:cubicBezTo>
                    <a:cubicBezTo>
                      <a:pt x="21950" y="465083"/>
                      <a:pt x="-28267" y="397064"/>
                      <a:pt x="114986" y="534565"/>
                    </a:cubicBezTo>
                    <a:cubicBezTo>
                      <a:pt x="121812" y="542103"/>
                      <a:pt x="131677" y="547671"/>
                      <a:pt x="136405" y="556785"/>
                    </a:cubicBezTo>
                    <a:cubicBezTo>
                      <a:pt x="139246" y="590096"/>
                      <a:pt x="44875" y="770321"/>
                      <a:pt x="42308" y="787240"/>
                    </a:cubicBezTo>
                    <a:cubicBezTo>
                      <a:pt x="47812" y="819826"/>
                      <a:pt x="96313" y="810312"/>
                      <a:pt x="176027" y="856290"/>
                    </a:cubicBezTo>
                    <a:cubicBezTo>
                      <a:pt x="119575" y="1039833"/>
                      <a:pt x="34808" y="1075826"/>
                      <a:pt x="139164" y="1082950"/>
                    </a:cubicBezTo>
                    <a:cubicBezTo>
                      <a:pt x="167949" y="1084914"/>
                      <a:pt x="432478" y="1073182"/>
                      <a:pt x="436641" y="1069756"/>
                    </a:cubicBezTo>
                    <a:cubicBezTo>
                      <a:pt x="696117" y="1049671"/>
                      <a:pt x="685674" y="1064125"/>
                      <a:pt x="931536" y="1068949"/>
                    </a:cubicBezTo>
                    <a:cubicBezTo>
                      <a:pt x="1344174" y="1076150"/>
                      <a:pt x="2612005" y="994236"/>
                      <a:pt x="2612476" y="994211"/>
                    </a:cubicBezTo>
                    <a:cubicBezTo>
                      <a:pt x="3309829" y="1032740"/>
                      <a:pt x="3200502" y="1071535"/>
                      <a:pt x="3090858" y="862264"/>
                    </a:cubicBezTo>
                    <a:cubicBezTo>
                      <a:pt x="3120832" y="828998"/>
                      <a:pt x="3175740" y="793030"/>
                      <a:pt x="3169613" y="743531"/>
                    </a:cubicBezTo>
                    <a:cubicBezTo>
                      <a:pt x="3137758" y="675632"/>
                      <a:pt x="3094449" y="612163"/>
                      <a:pt x="3068962" y="541302"/>
                    </a:cubicBezTo>
                    <a:cubicBezTo>
                      <a:pt x="3086111" y="487634"/>
                      <a:pt x="3163626" y="401189"/>
                      <a:pt x="3162158" y="365901"/>
                    </a:cubicBezTo>
                    <a:cubicBezTo>
                      <a:pt x="3140275" y="299909"/>
                      <a:pt x="3085386" y="239249"/>
                      <a:pt x="3085659" y="205023"/>
                    </a:cubicBezTo>
                    <a:cubicBezTo>
                      <a:pt x="3139595" y="131969"/>
                      <a:pt x="3227298" y="13758"/>
                      <a:pt x="3142760" y="17152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20" name="Google Shape;220;p4"/>
          <p:cNvGrpSpPr/>
          <p:nvPr/>
        </p:nvGrpSpPr>
        <p:grpSpPr>
          <a:xfrm>
            <a:off x="1073188" y="3708712"/>
            <a:ext cx="1784292" cy="1899538"/>
            <a:chOff x="2146376" y="7417424"/>
            <a:chExt cx="3568583" cy="3799075"/>
          </a:xfrm>
        </p:grpSpPr>
        <p:sp>
          <p:nvSpPr>
            <p:cNvPr id="221" name="Google Shape;221;p4"/>
            <p:cNvSpPr/>
            <p:nvPr/>
          </p:nvSpPr>
          <p:spPr>
            <a:xfrm>
              <a:off x="2146376" y="7933605"/>
              <a:ext cx="3568583" cy="3282895"/>
            </a:xfrm>
            <a:custGeom>
              <a:rect b="b" l="l" r="r" t="t"/>
              <a:pathLst>
                <a:path extrusionOk="0" h="3282895" w="3568583">
                  <a:moveTo>
                    <a:pt x="3543381" y="2682976"/>
                  </a:moveTo>
                  <a:cubicBezTo>
                    <a:pt x="3434239" y="2765288"/>
                    <a:pt x="2104706" y="3240919"/>
                    <a:pt x="2103946" y="3241147"/>
                  </a:cubicBezTo>
                  <a:cubicBezTo>
                    <a:pt x="2069593" y="3259616"/>
                    <a:pt x="1986293" y="3296174"/>
                    <a:pt x="1951483" y="3277933"/>
                  </a:cubicBezTo>
                  <a:cubicBezTo>
                    <a:pt x="1789367" y="3229215"/>
                    <a:pt x="518889" y="2783377"/>
                    <a:pt x="518129" y="2782997"/>
                  </a:cubicBezTo>
                  <a:cubicBezTo>
                    <a:pt x="436349" y="2776461"/>
                    <a:pt x="422364" y="2632662"/>
                    <a:pt x="412104" y="2551642"/>
                  </a:cubicBezTo>
                  <a:cubicBezTo>
                    <a:pt x="402147" y="2482782"/>
                    <a:pt x="384743" y="2415519"/>
                    <a:pt x="373342" y="2346964"/>
                  </a:cubicBezTo>
                  <a:cubicBezTo>
                    <a:pt x="350617" y="2171015"/>
                    <a:pt x="283278" y="1660194"/>
                    <a:pt x="251736" y="1485234"/>
                  </a:cubicBezTo>
                  <a:cubicBezTo>
                    <a:pt x="202714" y="1473377"/>
                    <a:pt x="133398" y="1457036"/>
                    <a:pt x="122150" y="1413182"/>
                  </a:cubicBezTo>
                  <a:cubicBezTo>
                    <a:pt x="30489" y="1025639"/>
                    <a:pt x="-83136" y="688411"/>
                    <a:pt x="90380" y="689171"/>
                  </a:cubicBezTo>
                  <a:cubicBezTo>
                    <a:pt x="135678" y="664622"/>
                    <a:pt x="532190" y="428174"/>
                    <a:pt x="913424" y="258458"/>
                  </a:cubicBezTo>
                  <a:cubicBezTo>
                    <a:pt x="1559456" y="-18499"/>
                    <a:pt x="1531866" y="-28684"/>
                    <a:pt x="1741333" y="26799"/>
                  </a:cubicBezTo>
                  <a:cubicBezTo>
                    <a:pt x="1908845" y="34247"/>
                    <a:pt x="3146185" y="334538"/>
                    <a:pt x="3300777" y="391769"/>
                  </a:cubicBezTo>
                  <a:cubicBezTo>
                    <a:pt x="3391829" y="417610"/>
                    <a:pt x="3381113" y="539140"/>
                    <a:pt x="3408322" y="598575"/>
                  </a:cubicBezTo>
                  <a:cubicBezTo>
                    <a:pt x="3527268" y="1055965"/>
                    <a:pt x="3581154" y="1149525"/>
                    <a:pt x="3345391" y="1276680"/>
                  </a:cubicBezTo>
                  <a:cubicBezTo>
                    <a:pt x="3575530" y="2631902"/>
                    <a:pt x="3598711" y="2643910"/>
                    <a:pt x="3543381" y="2682976"/>
                  </a:cubicBezTo>
                  <a:close/>
                </a:path>
              </a:pathLst>
            </a:custGeom>
            <a:solidFill>
              <a:srgbClr val="A5BE6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2" name="Google Shape;222;p4"/>
            <p:cNvGrpSpPr/>
            <p:nvPr/>
          </p:nvGrpSpPr>
          <p:grpSpPr>
            <a:xfrm>
              <a:off x="2247238" y="8531965"/>
              <a:ext cx="3076038" cy="2065910"/>
              <a:chOff x="2247238" y="8531965"/>
              <a:chExt cx="3076038" cy="2065910"/>
            </a:xfrm>
          </p:grpSpPr>
          <p:sp>
            <p:nvSpPr>
              <p:cNvPr id="223" name="Google Shape;223;p4"/>
              <p:cNvSpPr/>
              <p:nvPr/>
            </p:nvSpPr>
            <p:spPr>
              <a:xfrm>
                <a:off x="3613787" y="9245520"/>
                <a:ext cx="1678272" cy="1352355"/>
              </a:xfrm>
              <a:custGeom>
                <a:rect b="b" l="l" r="r" t="t"/>
                <a:pathLst>
                  <a:path extrusionOk="0" h="1352355" w="1678272">
                    <a:moveTo>
                      <a:pt x="1653495" y="0"/>
                    </a:moveTo>
                    <a:cubicBezTo>
                      <a:pt x="1572080" y="19115"/>
                      <a:pt x="398933" y="479067"/>
                      <a:pt x="304992" y="500484"/>
                    </a:cubicBezTo>
                    <a:cubicBezTo>
                      <a:pt x="298327" y="499975"/>
                      <a:pt x="272037" y="511056"/>
                      <a:pt x="233009" y="502210"/>
                    </a:cubicBezTo>
                    <a:cubicBezTo>
                      <a:pt x="156405" y="480701"/>
                      <a:pt x="49871" y="434863"/>
                      <a:pt x="14369" y="451720"/>
                    </a:cubicBezTo>
                    <a:cubicBezTo>
                      <a:pt x="-16937" y="464459"/>
                      <a:pt x="8874" y="493120"/>
                      <a:pt x="35164" y="504376"/>
                    </a:cubicBezTo>
                    <a:cubicBezTo>
                      <a:pt x="79755" y="598104"/>
                      <a:pt x="237106" y="703771"/>
                      <a:pt x="312159" y="770176"/>
                    </a:cubicBezTo>
                    <a:cubicBezTo>
                      <a:pt x="314105" y="787132"/>
                      <a:pt x="383892" y="1287791"/>
                      <a:pt x="384051" y="1288666"/>
                    </a:cubicBezTo>
                    <a:cubicBezTo>
                      <a:pt x="391545" y="1346846"/>
                      <a:pt x="425412" y="1354523"/>
                      <a:pt x="430322" y="1351924"/>
                    </a:cubicBezTo>
                    <a:cubicBezTo>
                      <a:pt x="481625" y="1311794"/>
                      <a:pt x="418344" y="1188333"/>
                      <a:pt x="362079" y="695183"/>
                    </a:cubicBezTo>
                    <a:cubicBezTo>
                      <a:pt x="355869" y="656885"/>
                      <a:pt x="357982" y="624872"/>
                      <a:pt x="342272" y="554553"/>
                    </a:cubicBezTo>
                    <a:cubicBezTo>
                      <a:pt x="459120" y="516597"/>
                      <a:pt x="1659454" y="54563"/>
                      <a:pt x="1658755" y="51150"/>
                    </a:cubicBezTo>
                    <a:cubicBezTo>
                      <a:pt x="1688199" y="44204"/>
                      <a:pt x="1682613" y="889"/>
                      <a:pt x="1653495" y="0"/>
                    </a:cubicBezTo>
                    <a:close/>
                  </a:path>
                </a:pathLst>
              </a:custGeom>
              <a:solidFill>
                <a:srgbClr val="71934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224;p4"/>
              <p:cNvSpPr/>
              <p:nvPr/>
            </p:nvSpPr>
            <p:spPr>
              <a:xfrm>
                <a:off x="2521469" y="9396507"/>
                <a:ext cx="909843" cy="311983"/>
              </a:xfrm>
              <a:custGeom>
                <a:rect b="b" l="l" r="r" t="t"/>
                <a:pathLst>
                  <a:path extrusionOk="0" h="311983" w="909843">
                    <a:moveTo>
                      <a:pt x="884612" y="257685"/>
                    </a:moveTo>
                    <a:cubicBezTo>
                      <a:pt x="883852" y="257487"/>
                      <a:pt x="252025" y="77123"/>
                      <a:pt x="68575" y="3559"/>
                    </a:cubicBezTo>
                    <a:cubicBezTo>
                      <a:pt x="23490" y="-14059"/>
                      <a:pt x="-193379" y="30426"/>
                      <a:pt x="486193" y="211748"/>
                    </a:cubicBezTo>
                    <a:cubicBezTo>
                      <a:pt x="618781" y="242393"/>
                      <a:pt x="748976" y="285951"/>
                      <a:pt x="882263" y="311974"/>
                    </a:cubicBezTo>
                    <a:cubicBezTo>
                      <a:pt x="917734" y="312787"/>
                      <a:pt x="919498" y="260094"/>
                      <a:pt x="884612" y="257685"/>
                    </a:cubicBezTo>
                    <a:close/>
                  </a:path>
                </a:pathLst>
              </a:custGeom>
              <a:solidFill>
                <a:srgbClr val="71934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25;p4"/>
              <p:cNvSpPr/>
              <p:nvPr/>
            </p:nvSpPr>
            <p:spPr>
              <a:xfrm>
                <a:off x="3372479" y="8531965"/>
                <a:ext cx="1950797" cy="708469"/>
              </a:xfrm>
              <a:custGeom>
                <a:rect b="b" l="l" r="r" t="t"/>
                <a:pathLst>
                  <a:path extrusionOk="0" h="708469" w="1950797">
                    <a:moveTo>
                      <a:pt x="1946181" y="10460"/>
                    </a:moveTo>
                    <a:cubicBezTo>
                      <a:pt x="1915377" y="-50807"/>
                      <a:pt x="1621911" y="158363"/>
                      <a:pt x="474028" y="603844"/>
                    </a:cubicBezTo>
                    <a:cubicBezTo>
                      <a:pt x="280150" y="661553"/>
                      <a:pt x="395044" y="631319"/>
                      <a:pt x="56691" y="535904"/>
                    </a:cubicBezTo>
                    <a:cubicBezTo>
                      <a:pt x="41977" y="530052"/>
                      <a:pt x="258" y="534399"/>
                      <a:pt x="0" y="554312"/>
                    </a:cubicBezTo>
                    <a:cubicBezTo>
                      <a:pt x="7692" y="600066"/>
                      <a:pt x="61867" y="599952"/>
                      <a:pt x="180638" y="650533"/>
                    </a:cubicBezTo>
                    <a:cubicBezTo>
                      <a:pt x="381326" y="730869"/>
                      <a:pt x="305459" y="760267"/>
                      <a:pt x="886150" y="518187"/>
                    </a:cubicBezTo>
                    <a:cubicBezTo>
                      <a:pt x="2047031" y="32486"/>
                      <a:pt x="1953417" y="27652"/>
                      <a:pt x="1946181" y="10460"/>
                    </a:cubicBezTo>
                    <a:close/>
                  </a:path>
                </a:pathLst>
              </a:custGeom>
              <a:solidFill>
                <a:srgbClr val="71934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226;p4"/>
              <p:cNvSpPr/>
              <p:nvPr/>
            </p:nvSpPr>
            <p:spPr>
              <a:xfrm>
                <a:off x="2247238" y="8701046"/>
                <a:ext cx="842302" cy="324080"/>
              </a:xfrm>
              <a:custGeom>
                <a:rect b="b" l="l" r="r" t="t"/>
                <a:pathLst>
                  <a:path extrusionOk="0" h="324080" w="842302">
                    <a:moveTo>
                      <a:pt x="822283" y="269394"/>
                    </a:moveTo>
                    <a:cubicBezTo>
                      <a:pt x="632320" y="197532"/>
                      <a:pt x="673635" y="224764"/>
                      <a:pt x="61912" y="5760"/>
                    </a:cubicBezTo>
                    <a:cubicBezTo>
                      <a:pt x="33380" y="-7450"/>
                      <a:pt x="-22262" y="1116"/>
                      <a:pt x="9515" y="41322"/>
                    </a:cubicBezTo>
                    <a:cubicBezTo>
                      <a:pt x="50838" y="96432"/>
                      <a:pt x="658571" y="273536"/>
                      <a:pt x="807424" y="323022"/>
                    </a:cubicBezTo>
                    <a:cubicBezTo>
                      <a:pt x="842971" y="332089"/>
                      <a:pt x="857032" y="280209"/>
                      <a:pt x="822283" y="269394"/>
                    </a:cubicBezTo>
                    <a:close/>
                  </a:path>
                </a:pathLst>
              </a:custGeom>
              <a:solidFill>
                <a:srgbClr val="71934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227;p4"/>
              <p:cNvSpPr/>
              <p:nvPr/>
            </p:nvSpPr>
            <p:spPr>
              <a:xfrm>
                <a:off x="3798784" y="9310023"/>
                <a:ext cx="88539" cy="370497"/>
              </a:xfrm>
              <a:custGeom>
                <a:rect b="b" l="l" r="r" t="t"/>
                <a:pathLst>
                  <a:path extrusionOk="0" h="370497" w="88539">
                    <a:moveTo>
                      <a:pt x="88240" y="345522"/>
                    </a:moveTo>
                    <a:cubicBezTo>
                      <a:pt x="68099" y="235712"/>
                      <a:pt x="42159" y="126882"/>
                      <a:pt x="24656" y="16517"/>
                    </a:cubicBezTo>
                    <a:cubicBezTo>
                      <a:pt x="21790" y="-979"/>
                      <a:pt x="4074" y="-8017"/>
                      <a:pt x="0" y="12724"/>
                    </a:cubicBezTo>
                    <a:cubicBezTo>
                      <a:pt x="14220" y="125582"/>
                      <a:pt x="52503" y="237004"/>
                      <a:pt x="55004" y="351990"/>
                    </a:cubicBezTo>
                    <a:cubicBezTo>
                      <a:pt x="59146" y="382049"/>
                      <a:pt x="92003" y="372306"/>
                      <a:pt x="88240" y="345522"/>
                    </a:cubicBezTo>
                    <a:close/>
                  </a:path>
                </a:pathLst>
              </a:custGeom>
              <a:solidFill>
                <a:srgbClr val="71934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8" name="Google Shape;228;p4"/>
            <p:cNvSpPr/>
            <p:nvPr/>
          </p:nvSpPr>
          <p:spPr>
            <a:xfrm>
              <a:off x="2924592" y="7417424"/>
              <a:ext cx="2175540" cy="3512374"/>
            </a:xfrm>
            <a:custGeom>
              <a:rect b="b" l="l" r="r" t="t"/>
              <a:pathLst>
                <a:path extrusionOk="0" h="3512374" w="2175540">
                  <a:moveTo>
                    <a:pt x="2140840" y="3126962"/>
                  </a:moveTo>
                  <a:cubicBezTo>
                    <a:pt x="2100763" y="2969209"/>
                    <a:pt x="2097274" y="2804737"/>
                    <a:pt x="2053093" y="2647835"/>
                  </a:cubicBezTo>
                  <a:cubicBezTo>
                    <a:pt x="2034678" y="2567293"/>
                    <a:pt x="2008639" y="2488615"/>
                    <a:pt x="1993932" y="2407245"/>
                  </a:cubicBezTo>
                  <a:cubicBezTo>
                    <a:pt x="1958233" y="2164208"/>
                    <a:pt x="2002361" y="2375620"/>
                    <a:pt x="1911377" y="1909200"/>
                  </a:cubicBezTo>
                  <a:cubicBezTo>
                    <a:pt x="1891266" y="1774757"/>
                    <a:pt x="1890050" y="1694269"/>
                    <a:pt x="1813720" y="1492001"/>
                  </a:cubicBezTo>
                  <a:cubicBezTo>
                    <a:pt x="1728786" y="1257104"/>
                    <a:pt x="1734904" y="1300897"/>
                    <a:pt x="1422514" y="1193291"/>
                  </a:cubicBezTo>
                  <a:cubicBezTo>
                    <a:pt x="1322759" y="1157151"/>
                    <a:pt x="1287622" y="1155897"/>
                    <a:pt x="1276708" y="1140978"/>
                  </a:cubicBezTo>
                  <a:cubicBezTo>
                    <a:pt x="1249164" y="1130398"/>
                    <a:pt x="1219720" y="1123672"/>
                    <a:pt x="1190808" y="1115266"/>
                  </a:cubicBezTo>
                  <a:cubicBezTo>
                    <a:pt x="939350" y="1002195"/>
                    <a:pt x="869959" y="1047843"/>
                    <a:pt x="1172028" y="1041884"/>
                  </a:cubicBezTo>
                  <a:cubicBezTo>
                    <a:pt x="1271106" y="1037841"/>
                    <a:pt x="1370633" y="1031000"/>
                    <a:pt x="1466398" y="1062344"/>
                  </a:cubicBezTo>
                  <a:cubicBezTo>
                    <a:pt x="1480915" y="1066015"/>
                    <a:pt x="1492619" y="1051004"/>
                    <a:pt x="1494709" y="1037810"/>
                  </a:cubicBezTo>
                  <a:cubicBezTo>
                    <a:pt x="1500782" y="999664"/>
                    <a:pt x="1450133" y="1007203"/>
                    <a:pt x="1425485" y="1001123"/>
                  </a:cubicBezTo>
                  <a:cubicBezTo>
                    <a:pt x="1172416" y="973815"/>
                    <a:pt x="1128174" y="1021598"/>
                    <a:pt x="987020" y="1013527"/>
                  </a:cubicBezTo>
                  <a:cubicBezTo>
                    <a:pt x="1080801" y="967780"/>
                    <a:pt x="1188187" y="937903"/>
                    <a:pt x="1320357" y="854368"/>
                  </a:cubicBezTo>
                  <a:cubicBezTo>
                    <a:pt x="1390888" y="818874"/>
                    <a:pt x="1462712" y="795936"/>
                    <a:pt x="1539187" y="772831"/>
                  </a:cubicBezTo>
                  <a:cubicBezTo>
                    <a:pt x="1602483" y="749650"/>
                    <a:pt x="1666493" y="707969"/>
                    <a:pt x="1736462" y="726005"/>
                  </a:cubicBezTo>
                  <a:cubicBezTo>
                    <a:pt x="1749656" y="731242"/>
                    <a:pt x="1757325" y="704853"/>
                    <a:pt x="1743204" y="702550"/>
                  </a:cubicBezTo>
                  <a:cubicBezTo>
                    <a:pt x="1634548" y="655983"/>
                    <a:pt x="1542995" y="731143"/>
                    <a:pt x="1394035" y="775924"/>
                  </a:cubicBezTo>
                  <a:cubicBezTo>
                    <a:pt x="1106650" y="860418"/>
                    <a:pt x="1090332" y="904348"/>
                    <a:pt x="949748" y="962718"/>
                  </a:cubicBezTo>
                  <a:cubicBezTo>
                    <a:pt x="1168836" y="749247"/>
                    <a:pt x="1310294" y="516387"/>
                    <a:pt x="1329994" y="409472"/>
                  </a:cubicBezTo>
                  <a:cubicBezTo>
                    <a:pt x="1360015" y="273806"/>
                    <a:pt x="1359506" y="-47796"/>
                    <a:pt x="1142242" y="27896"/>
                  </a:cubicBezTo>
                  <a:cubicBezTo>
                    <a:pt x="979184" y="106537"/>
                    <a:pt x="953358" y="305689"/>
                    <a:pt x="921816" y="464575"/>
                  </a:cubicBezTo>
                  <a:cubicBezTo>
                    <a:pt x="899403" y="559640"/>
                    <a:pt x="871981" y="650495"/>
                    <a:pt x="861112" y="748312"/>
                  </a:cubicBezTo>
                  <a:cubicBezTo>
                    <a:pt x="856909" y="780074"/>
                    <a:pt x="862875" y="779869"/>
                    <a:pt x="846808" y="703569"/>
                  </a:cubicBezTo>
                  <a:cubicBezTo>
                    <a:pt x="830186" y="633630"/>
                    <a:pt x="804550" y="566412"/>
                    <a:pt x="786028" y="497074"/>
                  </a:cubicBezTo>
                  <a:cubicBezTo>
                    <a:pt x="747540" y="325815"/>
                    <a:pt x="556892" y="44639"/>
                    <a:pt x="405812" y="5573"/>
                  </a:cubicBezTo>
                  <a:cubicBezTo>
                    <a:pt x="290294" y="-24737"/>
                    <a:pt x="188061" y="73110"/>
                    <a:pt x="205884" y="189305"/>
                  </a:cubicBezTo>
                  <a:cubicBezTo>
                    <a:pt x="209548" y="258225"/>
                    <a:pt x="257111" y="314787"/>
                    <a:pt x="286425" y="374906"/>
                  </a:cubicBezTo>
                  <a:cubicBezTo>
                    <a:pt x="323667" y="458046"/>
                    <a:pt x="377660" y="532446"/>
                    <a:pt x="439694" y="598775"/>
                  </a:cubicBezTo>
                  <a:cubicBezTo>
                    <a:pt x="621959" y="781108"/>
                    <a:pt x="655530" y="843720"/>
                    <a:pt x="775935" y="971444"/>
                  </a:cubicBezTo>
                  <a:cubicBezTo>
                    <a:pt x="713558" y="952473"/>
                    <a:pt x="649731" y="938314"/>
                    <a:pt x="585219" y="926898"/>
                  </a:cubicBezTo>
                  <a:cubicBezTo>
                    <a:pt x="495033" y="906179"/>
                    <a:pt x="216373" y="801773"/>
                    <a:pt x="80486" y="799888"/>
                  </a:cubicBezTo>
                  <a:cubicBezTo>
                    <a:pt x="58733" y="799303"/>
                    <a:pt x="38433" y="809518"/>
                    <a:pt x="18793" y="818015"/>
                  </a:cubicBezTo>
                  <a:cubicBezTo>
                    <a:pt x="11619" y="821572"/>
                    <a:pt x="-5254" y="824536"/>
                    <a:pt x="1609" y="836431"/>
                  </a:cubicBezTo>
                  <a:cubicBezTo>
                    <a:pt x="10357" y="851540"/>
                    <a:pt x="26721" y="828336"/>
                    <a:pt x="53246" y="824620"/>
                  </a:cubicBezTo>
                  <a:cubicBezTo>
                    <a:pt x="108706" y="819071"/>
                    <a:pt x="319145" y="888410"/>
                    <a:pt x="341019" y="896132"/>
                  </a:cubicBezTo>
                  <a:cubicBezTo>
                    <a:pt x="445433" y="933381"/>
                    <a:pt x="444665" y="909797"/>
                    <a:pt x="718704" y="988955"/>
                  </a:cubicBezTo>
                  <a:cubicBezTo>
                    <a:pt x="413146" y="1002073"/>
                    <a:pt x="402931" y="1000903"/>
                    <a:pt x="238695" y="1053718"/>
                  </a:cubicBezTo>
                  <a:cubicBezTo>
                    <a:pt x="203064" y="1065210"/>
                    <a:pt x="213363" y="1124386"/>
                    <a:pt x="242571" y="1114582"/>
                  </a:cubicBezTo>
                  <a:cubicBezTo>
                    <a:pt x="327627" y="1081908"/>
                    <a:pt x="483412" y="1050450"/>
                    <a:pt x="549170" y="1037301"/>
                  </a:cubicBezTo>
                  <a:cubicBezTo>
                    <a:pt x="631414" y="1020831"/>
                    <a:pt x="715702" y="1028386"/>
                    <a:pt x="799055" y="1025878"/>
                  </a:cubicBezTo>
                  <a:cubicBezTo>
                    <a:pt x="702743" y="1071959"/>
                    <a:pt x="619147" y="1134494"/>
                    <a:pt x="525191" y="1185706"/>
                  </a:cubicBezTo>
                  <a:cubicBezTo>
                    <a:pt x="449271" y="1221701"/>
                    <a:pt x="118822" y="1362954"/>
                    <a:pt x="69457" y="1447668"/>
                  </a:cubicBezTo>
                  <a:cubicBezTo>
                    <a:pt x="9126" y="1512879"/>
                    <a:pt x="16042" y="1603232"/>
                    <a:pt x="22958" y="1685635"/>
                  </a:cubicBezTo>
                  <a:cubicBezTo>
                    <a:pt x="27488" y="1768951"/>
                    <a:pt x="30445" y="1853185"/>
                    <a:pt x="46398" y="1935269"/>
                  </a:cubicBezTo>
                  <a:cubicBezTo>
                    <a:pt x="125700" y="2238175"/>
                    <a:pt x="33432" y="1949095"/>
                    <a:pt x="176760" y="2597277"/>
                  </a:cubicBezTo>
                  <a:cubicBezTo>
                    <a:pt x="217999" y="2838224"/>
                    <a:pt x="206287" y="2826725"/>
                    <a:pt x="213796" y="2867873"/>
                  </a:cubicBezTo>
                  <a:cubicBezTo>
                    <a:pt x="244015" y="3008290"/>
                    <a:pt x="276993" y="3093839"/>
                    <a:pt x="299437" y="3372165"/>
                  </a:cubicBezTo>
                  <a:cubicBezTo>
                    <a:pt x="314942" y="3550987"/>
                    <a:pt x="382912" y="3518563"/>
                    <a:pt x="374301" y="3489750"/>
                  </a:cubicBezTo>
                  <a:cubicBezTo>
                    <a:pt x="347243" y="3425018"/>
                    <a:pt x="362155" y="3356797"/>
                    <a:pt x="351621" y="3287261"/>
                  </a:cubicBezTo>
                  <a:cubicBezTo>
                    <a:pt x="343762" y="3202897"/>
                    <a:pt x="318962" y="3121634"/>
                    <a:pt x="301337" y="3039087"/>
                  </a:cubicBezTo>
                  <a:cubicBezTo>
                    <a:pt x="170018" y="2434363"/>
                    <a:pt x="243422" y="2752788"/>
                    <a:pt x="90138" y="1787321"/>
                  </a:cubicBezTo>
                  <a:cubicBezTo>
                    <a:pt x="72285" y="1675398"/>
                    <a:pt x="971" y="1552804"/>
                    <a:pt x="104883" y="1461956"/>
                  </a:cubicBezTo>
                  <a:cubicBezTo>
                    <a:pt x="182255" y="1411900"/>
                    <a:pt x="264559" y="1369886"/>
                    <a:pt x="346833" y="1328502"/>
                  </a:cubicBezTo>
                  <a:cubicBezTo>
                    <a:pt x="675397" y="1129159"/>
                    <a:pt x="505536" y="1266498"/>
                    <a:pt x="929439" y="1042834"/>
                  </a:cubicBezTo>
                  <a:cubicBezTo>
                    <a:pt x="1024322" y="1072035"/>
                    <a:pt x="1092019" y="1117280"/>
                    <a:pt x="1202794" y="1145135"/>
                  </a:cubicBezTo>
                  <a:cubicBezTo>
                    <a:pt x="1320767" y="1185402"/>
                    <a:pt x="1427074" y="1254360"/>
                    <a:pt x="1545905" y="1293084"/>
                  </a:cubicBezTo>
                  <a:cubicBezTo>
                    <a:pt x="1733817" y="1352815"/>
                    <a:pt x="1741577" y="1364094"/>
                    <a:pt x="1777739" y="1487980"/>
                  </a:cubicBezTo>
                  <a:cubicBezTo>
                    <a:pt x="1861572" y="2009571"/>
                    <a:pt x="2178705" y="3392306"/>
                    <a:pt x="2103834" y="3454097"/>
                  </a:cubicBezTo>
                  <a:cubicBezTo>
                    <a:pt x="2079071" y="3465049"/>
                    <a:pt x="2091232" y="3519187"/>
                    <a:pt x="2130853" y="3489674"/>
                  </a:cubicBezTo>
                  <a:cubicBezTo>
                    <a:pt x="2194772" y="3441534"/>
                    <a:pt x="2182763" y="3350147"/>
                    <a:pt x="2140840" y="3126962"/>
                  </a:cubicBezTo>
                  <a:close/>
                  <a:moveTo>
                    <a:pt x="921041" y="810878"/>
                  </a:moveTo>
                  <a:cubicBezTo>
                    <a:pt x="932905" y="662724"/>
                    <a:pt x="932487" y="512305"/>
                    <a:pt x="978576" y="369282"/>
                  </a:cubicBezTo>
                  <a:cubicBezTo>
                    <a:pt x="1198591" y="-236453"/>
                    <a:pt x="1498973" y="182700"/>
                    <a:pt x="1148512" y="672491"/>
                  </a:cubicBezTo>
                  <a:cubicBezTo>
                    <a:pt x="943272" y="962787"/>
                    <a:pt x="1067462" y="799478"/>
                    <a:pt x="907300" y="968829"/>
                  </a:cubicBezTo>
                  <a:cubicBezTo>
                    <a:pt x="902633" y="944979"/>
                    <a:pt x="911313" y="920035"/>
                    <a:pt x="921041" y="810878"/>
                  </a:cubicBezTo>
                  <a:close/>
                  <a:moveTo>
                    <a:pt x="377425" y="419003"/>
                  </a:moveTo>
                  <a:cubicBezTo>
                    <a:pt x="55382" y="107175"/>
                    <a:pt x="424015" y="-115310"/>
                    <a:pt x="642670" y="272187"/>
                  </a:cubicBezTo>
                  <a:cubicBezTo>
                    <a:pt x="708573" y="412429"/>
                    <a:pt x="773510" y="567378"/>
                    <a:pt x="853109" y="862720"/>
                  </a:cubicBezTo>
                  <a:cubicBezTo>
                    <a:pt x="852227" y="891351"/>
                    <a:pt x="851574" y="919974"/>
                    <a:pt x="850244" y="948643"/>
                  </a:cubicBezTo>
                  <a:cubicBezTo>
                    <a:pt x="403729" y="460478"/>
                    <a:pt x="476229" y="520156"/>
                    <a:pt x="377425" y="419003"/>
                  </a:cubicBez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9" name="Google Shape;229;p4"/>
          <p:cNvGrpSpPr/>
          <p:nvPr/>
        </p:nvGrpSpPr>
        <p:grpSpPr>
          <a:xfrm rot="-525240">
            <a:off x="1731170" y="-265931"/>
            <a:ext cx="1325914" cy="2140601"/>
            <a:chOff x="3461915" y="-532178"/>
            <a:chExt cx="2651696" cy="4280858"/>
          </a:xfrm>
        </p:grpSpPr>
        <p:grpSp>
          <p:nvGrpSpPr>
            <p:cNvPr id="230" name="Google Shape;230;p4"/>
            <p:cNvGrpSpPr/>
            <p:nvPr/>
          </p:nvGrpSpPr>
          <p:grpSpPr>
            <a:xfrm>
              <a:off x="3461915" y="-532178"/>
              <a:ext cx="2455295" cy="4280858"/>
              <a:chOff x="3461915" y="-532178"/>
              <a:chExt cx="2455295" cy="4280858"/>
            </a:xfrm>
          </p:grpSpPr>
          <p:sp>
            <p:nvSpPr>
              <p:cNvPr id="231" name="Google Shape;231;p4"/>
              <p:cNvSpPr/>
              <p:nvPr/>
            </p:nvSpPr>
            <p:spPr>
              <a:xfrm>
                <a:off x="4409889" y="-532178"/>
                <a:ext cx="1507321" cy="3776395"/>
              </a:xfrm>
              <a:custGeom>
                <a:rect b="b" l="l" r="r" t="t"/>
                <a:pathLst>
                  <a:path extrusionOk="0" h="3776395" w="1507321">
                    <a:moveTo>
                      <a:pt x="1004419" y="3679854"/>
                    </a:moveTo>
                    <a:cubicBezTo>
                      <a:pt x="999094" y="3710102"/>
                      <a:pt x="987390" y="3747183"/>
                      <a:pt x="994633" y="3776396"/>
                    </a:cubicBezTo>
                    <a:cubicBezTo>
                      <a:pt x="1471511" y="3364629"/>
                      <a:pt x="1497736" y="3411196"/>
                      <a:pt x="1506546" y="3134765"/>
                    </a:cubicBezTo>
                    <a:cubicBezTo>
                      <a:pt x="1512453" y="2949275"/>
                      <a:pt x="1489088" y="2871903"/>
                      <a:pt x="1278436" y="2842665"/>
                    </a:cubicBezTo>
                    <a:cubicBezTo>
                      <a:pt x="1135661" y="2822845"/>
                      <a:pt x="980780" y="2831004"/>
                      <a:pt x="890600" y="2762793"/>
                    </a:cubicBezTo>
                    <a:cubicBezTo>
                      <a:pt x="940745" y="2695575"/>
                      <a:pt x="1025155" y="2621448"/>
                      <a:pt x="1096817" y="2555445"/>
                    </a:cubicBezTo>
                    <a:cubicBezTo>
                      <a:pt x="1267820" y="2397936"/>
                      <a:pt x="1256022" y="2338937"/>
                      <a:pt x="1221492" y="2177395"/>
                    </a:cubicBezTo>
                    <a:cubicBezTo>
                      <a:pt x="1203033" y="2091025"/>
                      <a:pt x="1199857" y="2049209"/>
                      <a:pt x="1094796" y="2019551"/>
                    </a:cubicBezTo>
                    <a:cubicBezTo>
                      <a:pt x="903554" y="1965570"/>
                      <a:pt x="643029" y="2039474"/>
                      <a:pt x="494210" y="1962419"/>
                    </a:cubicBezTo>
                    <a:cubicBezTo>
                      <a:pt x="624519" y="1779635"/>
                      <a:pt x="1181252" y="1507125"/>
                      <a:pt x="1232879" y="1270540"/>
                    </a:cubicBezTo>
                    <a:cubicBezTo>
                      <a:pt x="1243470" y="1222003"/>
                      <a:pt x="1230953" y="1171429"/>
                      <a:pt x="1220397" y="1124049"/>
                    </a:cubicBezTo>
                    <a:cubicBezTo>
                      <a:pt x="1191407" y="993988"/>
                      <a:pt x="1222563" y="935948"/>
                      <a:pt x="895891" y="977721"/>
                    </a:cubicBezTo>
                    <a:cubicBezTo>
                      <a:pt x="667739" y="1006890"/>
                      <a:pt x="245629" y="1156797"/>
                      <a:pt x="55619" y="978757"/>
                    </a:cubicBezTo>
                    <a:cubicBezTo>
                      <a:pt x="99336" y="794269"/>
                      <a:pt x="379569" y="395525"/>
                      <a:pt x="855822" y="189085"/>
                    </a:cubicBezTo>
                    <a:cubicBezTo>
                      <a:pt x="853254" y="129941"/>
                      <a:pt x="833065" y="43904"/>
                      <a:pt x="811918" y="0"/>
                    </a:cubicBezTo>
                    <a:cubicBezTo>
                      <a:pt x="491581" y="117330"/>
                      <a:pt x="135500" y="429892"/>
                      <a:pt x="23213" y="720895"/>
                    </a:cubicBezTo>
                    <a:cubicBezTo>
                      <a:pt x="-32566" y="865460"/>
                      <a:pt x="13222" y="1142063"/>
                      <a:pt x="149327" y="1225548"/>
                    </a:cubicBezTo>
                    <a:cubicBezTo>
                      <a:pt x="391786" y="1374256"/>
                      <a:pt x="822799" y="1171061"/>
                      <a:pt x="1118392" y="1179845"/>
                    </a:cubicBezTo>
                    <a:cubicBezTo>
                      <a:pt x="1002116" y="1322038"/>
                      <a:pt x="737277" y="1490618"/>
                      <a:pt x="584673" y="1614472"/>
                    </a:cubicBezTo>
                    <a:cubicBezTo>
                      <a:pt x="373841" y="1785586"/>
                      <a:pt x="390879" y="1828180"/>
                      <a:pt x="433713" y="1999491"/>
                    </a:cubicBezTo>
                    <a:cubicBezTo>
                      <a:pt x="465811" y="2127840"/>
                      <a:pt x="494595" y="2191351"/>
                      <a:pt x="664733" y="2211000"/>
                    </a:cubicBezTo>
                    <a:cubicBezTo>
                      <a:pt x="825180" y="2229519"/>
                      <a:pt x="1027279" y="2196744"/>
                      <a:pt x="1150713" y="2239168"/>
                    </a:cubicBezTo>
                    <a:cubicBezTo>
                      <a:pt x="1065738" y="2364793"/>
                      <a:pt x="875291" y="2474281"/>
                      <a:pt x="824580" y="2612252"/>
                    </a:cubicBezTo>
                    <a:cubicBezTo>
                      <a:pt x="810102" y="2651636"/>
                      <a:pt x="813844" y="2831792"/>
                      <a:pt x="840060" y="2910962"/>
                    </a:cubicBezTo>
                    <a:cubicBezTo>
                      <a:pt x="910172" y="3122735"/>
                      <a:pt x="1338608" y="2985697"/>
                      <a:pt x="1465107" y="3147402"/>
                    </a:cubicBezTo>
                    <a:cubicBezTo>
                      <a:pt x="1436785" y="3191135"/>
                      <a:pt x="1396228" y="3228455"/>
                      <a:pt x="1359558" y="3263233"/>
                    </a:cubicBezTo>
                    <a:cubicBezTo>
                      <a:pt x="1003152" y="3601266"/>
                      <a:pt x="1032741" y="3519973"/>
                      <a:pt x="1004419" y="3679854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232;p4"/>
              <p:cNvSpPr/>
              <p:nvPr/>
            </p:nvSpPr>
            <p:spPr>
              <a:xfrm>
                <a:off x="5225931" y="2065750"/>
                <a:ext cx="685875" cy="549524"/>
              </a:xfrm>
              <a:custGeom>
                <a:rect b="b" l="l" r="r" t="t"/>
                <a:pathLst>
                  <a:path extrusionOk="0" h="549524" w="685875">
                    <a:moveTo>
                      <a:pt x="684981" y="404737"/>
                    </a:moveTo>
                    <a:cubicBezTo>
                      <a:pt x="688021" y="420371"/>
                      <a:pt x="684981" y="502392"/>
                      <a:pt x="649082" y="549524"/>
                    </a:cubicBezTo>
                    <a:cubicBezTo>
                      <a:pt x="522609" y="387725"/>
                      <a:pt x="94164" y="524832"/>
                      <a:pt x="23958" y="313067"/>
                    </a:cubicBezTo>
                    <a:cubicBezTo>
                      <a:pt x="1972" y="246406"/>
                      <a:pt x="-12010" y="59401"/>
                      <a:pt x="14360" y="0"/>
                    </a:cubicBezTo>
                    <a:cubicBezTo>
                      <a:pt x="-31633" y="109984"/>
                      <a:pt x="74558" y="164907"/>
                      <a:pt x="74558" y="164907"/>
                    </a:cubicBezTo>
                    <a:cubicBezTo>
                      <a:pt x="241682" y="291226"/>
                      <a:pt x="641317" y="158743"/>
                      <a:pt x="684981" y="404737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233;p4"/>
              <p:cNvSpPr/>
              <p:nvPr/>
            </p:nvSpPr>
            <p:spPr>
              <a:xfrm>
                <a:off x="4818979" y="1355522"/>
                <a:ext cx="787150" cy="351449"/>
              </a:xfrm>
              <a:custGeom>
                <a:rect b="b" l="l" r="r" t="t"/>
                <a:pathLst>
                  <a:path extrusionOk="0" h="351449" w="787150">
                    <a:moveTo>
                      <a:pt x="741606" y="351449"/>
                    </a:moveTo>
                    <a:cubicBezTo>
                      <a:pt x="618129" y="309018"/>
                      <a:pt x="416082" y="341835"/>
                      <a:pt x="255618" y="323315"/>
                    </a:cubicBezTo>
                    <a:cubicBezTo>
                      <a:pt x="85472" y="303641"/>
                      <a:pt x="56773" y="240190"/>
                      <a:pt x="24581" y="111842"/>
                    </a:cubicBezTo>
                    <a:cubicBezTo>
                      <a:pt x="13442" y="67355"/>
                      <a:pt x="4101" y="31661"/>
                      <a:pt x="0" y="0"/>
                    </a:cubicBezTo>
                    <a:cubicBezTo>
                      <a:pt x="89230" y="252390"/>
                      <a:pt x="998440" y="-70180"/>
                      <a:pt x="741606" y="351449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34;p4"/>
              <p:cNvSpPr/>
              <p:nvPr/>
            </p:nvSpPr>
            <p:spPr>
              <a:xfrm>
                <a:off x="4408231" y="336466"/>
                <a:ext cx="1195517" cy="410945"/>
              </a:xfrm>
              <a:custGeom>
                <a:rect b="b" l="l" r="r" t="t"/>
                <a:pathLst>
                  <a:path extrusionOk="0" h="410945" w="1195517">
                    <a:moveTo>
                      <a:pt x="1120042" y="311158"/>
                    </a:moveTo>
                    <a:cubicBezTo>
                      <a:pt x="721889" y="299343"/>
                      <a:pt x="17954" y="690527"/>
                      <a:pt x="0" y="0"/>
                    </a:cubicBezTo>
                    <a:cubicBezTo>
                      <a:pt x="116028" y="440825"/>
                      <a:pt x="983098" y="-17894"/>
                      <a:pt x="1172277" y="118477"/>
                    </a:cubicBezTo>
                    <a:cubicBezTo>
                      <a:pt x="1172363" y="118460"/>
                      <a:pt x="1172380" y="118545"/>
                      <a:pt x="1172380" y="118545"/>
                    </a:cubicBezTo>
                    <a:cubicBezTo>
                      <a:pt x="1221318" y="179094"/>
                      <a:pt x="1187311" y="237296"/>
                      <a:pt x="1120042" y="311158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" name="Google Shape;235;p4"/>
              <p:cNvSpPr/>
              <p:nvPr/>
            </p:nvSpPr>
            <p:spPr>
              <a:xfrm>
                <a:off x="3461915" y="584772"/>
                <a:ext cx="1262862" cy="3163908"/>
              </a:xfrm>
              <a:custGeom>
                <a:rect b="b" l="l" r="r" t="t"/>
                <a:pathLst>
                  <a:path extrusionOk="0" h="3163908" w="1262862">
                    <a:moveTo>
                      <a:pt x="421338" y="3083018"/>
                    </a:moveTo>
                    <a:cubicBezTo>
                      <a:pt x="425798" y="3108360"/>
                      <a:pt x="435610" y="3139422"/>
                      <a:pt x="429540" y="3163909"/>
                    </a:cubicBezTo>
                    <a:cubicBezTo>
                      <a:pt x="29999" y="2818923"/>
                      <a:pt x="8030" y="2857939"/>
                      <a:pt x="650" y="2626345"/>
                    </a:cubicBezTo>
                    <a:cubicBezTo>
                      <a:pt x="-4299" y="2470942"/>
                      <a:pt x="15273" y="2406121"/>
                      <a:pt x="191764" y="2381617"/>
                    </a:cubicBezTo>
                    <a:cubicBezTo>
                      <a:pt x="311380" y="2365008"/>
                      <a:pt x="441141" y="2371849"/>
                      <a:pt x="516698" y="2314699"/>
                    </a:cubicBezTo>
                    <a:cubicBezTo>
                      <a:pt x="474686" y="2258380"/>
                      <a:pt x="403966" y="2196282"/>
                      <a:pt x="343931" y="2140982"/>
                    </a:cubicBezTo>
                    <a:cubicBezTo>
                      <a:pt x="200660" y="2009012"/>
                      <a:pt x="210548" y="1959585"/>
                      <a:pt x="239478" y="1824250"/>
                    </a:cubicBezTo>
                    <a:cubicBezTo>
                      <a:pt x="254949" y="1751887"/>
                      <a:pt x="257604" y="1716852"/>
                      <a:pt x="345626" y="1692007"/>
                    </a:cubicBezTo>
                    <a:cubicBezTo>
                      <a:pt x="505859" y="1646784"/>
                      <a:pt x="724122" y="1708702"/>
                      <a:pt x="848806" y="1644147"/>
                    </a:cubicBezTo>
                    <a:cubicBezTo>
                      <a:pt x="739636" y="1491012"/>
                      <a:pt x="273194" y="1262697"/>
                      <a:pt x="229941" y="1064476"/>
                    </a:cubicBezTo>
                    <a:cubicBezTo>
                      <a:pt x="221062" y="1023808"/>
                      <a:pt x="231550" y="981445"/>
                      <a:pt x="240403" y="941745"/>
                    </a:cubicBezTo>
                    <a:cubicBezTo>
                      <a:pt x="264693" y="832780"/>
                      <a:pt x="238588" y="784149"/>
                      <a:pt x="512280" y="819150"/>
                    </a:cubicBezTo>
                    <a:cubicBezTo>
                      <a:pt x="703429" y="843593"/>
                      <a:pt x="1057078" y="969185"/>
                      <a:pt x="1216275" y="820014"/>
                    </a:cubicBezTo>
                    <a:cubicBezTo>
                      <a:pt x="1179648" y="665450"/>
                      <a:pt x="944869" y="331381"/>
                      <a:pt x="545851" y="158417"/>
                    </a:cubicBezTo>
                    <a:cubicBezTo>
                      <a:pt x="548008" y="108862"/>
                      <a:pt x="564917" y="36781"/>
                      <a:pt x="582632" y="0"/>
                    </a:cubicBezTo>
                    <a:cubicBezTo>
                      <a:pt x="851007" y="98297"/>
                      <a:pt x="1149348" y="360165"/>
                      <a:pt x="1243415" y="603977"/>
                    </a:cubicBezTo>
                    <a:cubicBezTo>
                      <a:pt x="1290145" y="725091"/>
                      <a:pt x="1251789" y="956839"/>
                      <a:pt x="1137755" y="1026779"/>
                    </a:cubicBezTo>
                    <a:cubicBezTo>
                      <a:pt x="934620" y="1151369"/>
                      <a:pt x="573513" y="981128"/>
                      <a:pt x="325858" y="988483"/>
                    </a:cubicBezTo>
                    <a:cubicBezTo>
                      <a:pt x="423281" y="1107619"/>
                      <a:pt x="645166" y="1248853"/>
                      <a:pt x="773018" y="1352621"/>
                    </a:cubicBezTo>
                    <a:cubicBezTo>
                      <a:pt x="949655" y="1495978"/>
                      <a:pt x="935382" y="1531671"/>
                      <a:pt x="899492" y="1675191"/>
                    </a:cubicBezTo>
                    <a:cubicBezTo>
                      <a:pt x="872599" y="1782726"/>
                      <a:pt x="848490" y="1835937"/>
                      <a:pt x="705937" y="1852393"/>
                    </a:cubicBezTo>
                    <a:cubicBezTo>
                      <a:pt x="571510" y="1867907"/>
                      <a:pt x="402194" y="1840449"/>
                      <a:pt x="298777" y="1875997"/>
                    </a:cubicBezTo>
                    <a:cubicBezTo>
                      <a:pt x="369967" y="1981246"/>
                      <a:pt x="529523" y="2072976"/>
                      <a:pt x="572015" y="2188577"/>
                    </a:cubicBezTo>
                    <a:cubicBezTo>
                      <a:pt x="584138" y="2221574"/>
                      <a:pt x="581005" y="2372508"/>
                      <a:pt x="559053" y="2438835"/>
                    </a:cubicBezTo>
                    <a:cubicBezTo>
                      <a:pt x="500311" y="2616259"/>
                      <a:pt x="141361" y="2501447"/>
                      <a:pt x="35376" y="2636927"/>
                    </a:cubicBezTo>
                    <a:cubicBezTo>
                      <a:pt x="59109" y="2673571"/>
                      <a:pt x="93082" y="2704830"/>
                      <a:pt x="123810" y="2733974"/>
                    </a:cubicBezTo>
                    <a:cubicBezTo>
                      <a:pt x="422391" y="3017178"/>
                      <a:pt x="397605" y="2949070"/>
                      <a:pt x="421338" y="3083018"/>
                    </a:cubicBezTo>
                    <a:close/>
                  </a:path>
                </a:pathLst>
              </a:custGeom>
              <a:solidFill>
                <a:srgbClr val="71934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" name="Google Shape;236;p4"/>
              <p:cNvSpPr/>
              <p:nvPr/>
            </p:nvSpPr>
            <p:spPr>
              <a:xfrm>
                <a:off x="3466389" y="2761336"/>
                <a:ext cx="574685" cy="460405"/>
              </a:xfrm>
              <a:custGeom>
                <a:rect b="b" l="l" r="r" t="t"/>
                <a:pathLst>
                  <a:path extrusionOk="0" h="460405" w="574685">
                    <a:moveTo>
                      <a:pt x="800" y="339104"/>
                    </a:moveTo>
                    <a:cubicBezTo>
                      <a:pt x="-2000" y="353470"/>
                      <a:pt x="1322" y="421604"/>
                      <a:pt x="30877" y="460406"/>
                    </a:cubicBezTo>
                    <a:cubicBezTo>
                      <a:pt x="136845" y="324848"/>
                      <a:pt x="495795" y="439721"/>
                      <a:pt x="554614" y="262296"/>
                    </a:cubicBezTo>
                    <a:cubicBezTo>
                      <a:pt x="573030" y="206440"/>
                      <a:pt x="584751" y="49769"/>
                      <a:pt x="562653" y="0"/>
                    </a:cubicBezTo>
                    <a:cubicBezTo>
                      <a:pt x="601189" y="92141"/>
                      <a:pt x="512216" y="138160"/>
                      <a:pt x="512216" y="138160"/>
                    </a:cubicBezTo>
                    <a:cubicBezTo>
                      <a:pt x="372206" y="244000"/>
                      <a:pt x="37384" y="132998"/>
                      <a:pt x="800" y="339104"/>
                    </a:cubicBezTo>
                    <a:close/>
                  </a:path>
                </a:pathLst>
              </a:custGeom>
              <a:solidFill>
                <a:srgbClr val="A5BE6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" name="Google Shape;237;p4"/>
              <p:cNvSpPr/>
              <p:nvPr/>
            </p:nvSpPr>
            <p:spPr>
              <a:xfrm>
                <a:off x="3722549" y="2166307"/>
                <a:ext cx="659482" cy="294445"/>
              </a:xfrm>
              <a:custGeom>
                <a:rect b="b" l="l" r="r" t="t"/>
                <a:pathLst>
                  <a:path extrusionOk="0" h="294445" w="659482">
                    <a:moveTo>
                      <a:pt x="38152" y="294446"/>
                    </a:moveTo>
                    <a:cubicBezTo>
                      <a:pt x="141603" y="258897"/>
                      <a:pt x="310876" y="286389"/>
                      <a:pt x="445321" y="270875"/>
                    </a:cubicBezTo>
                    <a:cubicBezTo>
                      <a:pt x="558977" y="257733"/>
                      <a:pt x="629594" y="230695"/>
                      <a:pt x="659483" y="0"/>
                    </a:cubicBezTo>
                    <a:cubicBezTo>
                      <a:pt x="584765" y="211337"/>
                      <a:pt x="-177013" y="-58776"/>
                      <a:pt x="38152" y="294446"/>
                    </a:cubicBezTo>
                    <a:close/>
                  </a:path>
                </a:pathLst>
              </a:custGeom>
              <a:solidFill>
                <a:srgbClr val="A5BE6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238;p4"/>
              <p:cNvSpPr/>
              <p:nvPr/>
            </p:nvSpPr>
            <p:spPr>
              <a:xfrm>
                <a:off x="3725371" y="1312534"/>
                <a:ext cx="1000781" cy="344293"/>
              </a:xfrm>
              <a:custGeom>
                <a:rect b="b" l="l" r="r" t="t"/>
                <a:pathLst>
                  <a:path extrusionOk="0" h="344293" w="1000781">
                    <a:moveTo>
                      <a:pt x="62393" y="260687"/>
                    </a:moveTo>
                    <a:cubicBezTo>
                      <a:pt x="395965" y="250789"/>
                      <a:pt x="985738" y="578531"/>
                      <a:pt x="1000781" y="0"/>
                    </a:cubicBezTo>
                    <a:cubicBezTo>
                      <a:pt x="903700" y="368838"/>
                      <a:pt x="176409" y="-14469"/>
                      <a:pt x="18625" y="99264"/>
                    </a:cubicBezTo>
                    <a:cubicBezTo>
                      <a:pt x="17778" y="99093"/>
                      <a:pt x="-44063" y="143785"/>
                      <a:pt x="62393" y="260687"/>
                    </a:cubicBezTo>
                    <a:close/>
                  </a:path>
                </a:pathLst>
              </a:custGeom>
              <a:solidFill>
                <a:srgbClr val="A5BE6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9" name="Google Shape;239;p4"/>
            <p:cNvSpPr/>
            <p:nvPr/>
          </p:nvSpPr>
          <p:spPr>
            <a:xfrm>
              <a:off x="4609880" y="1928583"/>
              <a:ext cx="509854" cy="1626689"/>
            </a:xfrm>
            <a:custGeom>
              <a:rect b="b" l="l" r="r" t="t"/>
              <a:pathLst>
                <a:path extrusionOk="0" h="1626689" w="509854">
                  <a:moveTo>
                    <a:pt x="509854" y="1626689"/>
                  </a:moveTo>
                  <a:cubicBezTo>
                    <a:pt x="499092" y="1504591"/>
                    <a:pt x="390367" y="1413777"/>
                    <a:pt x="388398" y="1290146"/>
                  </a:cubicBezTo>
                  <a:cubicBezTo>
                    <a:pt x="386857" y="1193467"/>
                    <a:pt x="498989" y="1108098"/>
                    <a:pt x="466849" y="1010589"/>
                  </a:cubicBezTo>
                  <a:cubicBezTo>
                    <a:pt x="434391" y="912121"/>
                    <a:pt x="289502" y="912258"/>
                    <a:pt x="272652" y="799980"/>
                  </a:cubicBezTo>
                  <a:cubicBezTo>
                    <a:pt x="253791" y="674294"/>
                    <a:pt x="368620" y="570989"/>
                    <a:pt x="350144" y="446681"/>
                  </a:cubicBezTo>
                  <a:cubicBezTo>
                    <a:pt x="341120" y="385987"/>
                    <a:pt x="271239" y="363093"/>
                    <a:pt x="235691" y="320567"/>
                  </a:cubicBezTo>
                  <a:cubicBezTo>
                    <a:pt x="173131" y="245721"/>
                    <a:pt x="175554" y="135258"/>
                    <a:pt x="205674" y="47697"/>
                  </a:cubicBezTo>
                  <a:cubicBezTo>
                    <a:pt x="158996" y="25240"/>
                    <a:pt x="83832" y="5651"/>
                    <a:pt x="28173" y="0"/>
                  </a:cubicBezTo>
                  <a:cubicBezTo>
                    <a:pt x="-11348" y="85283"/>
                    <a:pt x="-13994" y="201149"/>
                    <a:pt x="50733" y="275096"/>
                  </a:cubicBezTo>
                  <a:cubicBezTo>
                    <a:pt x="84997" y="314249"/>
                    <a:pt x="156256" y="339249"/>
                    <a:pt x="161710" y="397751"/>
                  </a:cubicBezTo>
                  <a:cubicBezTo>
                    <a:pt x="173336" y="522409"/>
                    <a:pt x="65262" y="624499"/>
                    <a:pt x="83944" y="749817"/>
                  </a:cubicBezTo>
                  <a:cubicBezTo>
                    <a:pt x="100810" y="862977"/>
                    <a:pt x="246094" y="863482"/>
                    <a:pt x="278988" y="962421"/>
                  </a:cubicBezTo>
                  <a:cubicBezTo>
                    <a:pt x="310332" y="1056685"/>
                    <a:pt x="197883" y="1137473"/>
                    <a:pt x="202994" y="1231207"/>
                  </a:cubicBezTo>
                  <a:cubicBezTo>
                    <a:pt x="209450" y="1349607"/>
                    <a:pt x="318877" y="1433400"/>
                    <a:pt x="335307" y="1550156"/>
                  </a:cubicBezTo>
                  <a:cubicBezTo>
                    <a:pt x="382319" y="1577288"/>
                    <a:pt x="457123" y="1614865"/>
                    <a:pt x="509854" y="1626689"/>
                  </a:cubicBezTo>
                  <a:close/>
                </a:path>
              </a:pathLst>
            </a:custGeom>
            <a:solidFill>
              <a:srgbClr val="A5BE6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4"/>
            <p:cNvSpPr/>
            <p:nvPr/>
          </p:nvSpPr>
          <p:spPr>
            <a:xfrm>
              <a:off x="5553881" y="-340410"/>
              <a:ext cx="559730" cy="1039277"/>
            </a:xfrm>
            <a:custGeom>
              <a:rect b="b" l="l" r="r" t="t"/>
              <a:pathLst>
                <a:path extrusionOk="0" h="1039277" w="559730">
                  <a:moveTo>
                    <a:pt x="520038" y="845577"/>
                  </a:moveTo>
                  <a:cubicBezTo>
                    <a:pt x="472452" y="763872"/>
                    <a:pt x="383368" y="716055"/>
                    <a:pt x="333582" y="634865"/>
                  </a:cubicBezTo>
                  <a:cubicBezTo>
                    <a:pt x="296783" y="574856"/>
                    <a:pt x="353744" y="509085"/>
                    <a:pt x="333804" y="446601"/>
                  </a:cubicBezTo>
                  <a:cubicBezTo>
                    <a:pt x="316424" y="392157"/>
                    <a:pt x="244163" y="366104"/>
                    <a:pt x="212648" y="319785"/>
                  </a:cubicBezTo>
                  <a:cubicBezTo>
                    <a:pt x="147082" y="223423"/>
                    <a:pt x="197519" y="103448"/>
                    <a:pt x="229274" y="5297"/>
                  </a:cubicBezTo>
                  <a:cubicBezTo>
                    <a:pt x="186637" y="-4840"/>
                    <a:pt x="104539" y="1316"/>
                    <a:pt x="59693" y="9235"/>
                  </a:cubicBezTo>
                  <a:cubicBezTo>
                    <a:pt x="11876" y="99844"/>
                    <a:pt x="-33775" y="241138"/>
                    <a:pt x="35138" y="333056"/>
                  </a:cubicBezTo>
                  <a:cubicBezTo>
                    <a:pt x="66379" y="374726"/>
                    <a:pt x="133375" y="400488"/>
                    <a:pt x="149779" y="451670"/>
                  </a:cubicBezTo>
                  <a:cubicBezTo>
                    <a:pt x="170259" y="515566"/>
                    <a:pt x="111705" y="581868"/>
                    <a:pt x="151705" y="643050"/>
                  </a:cubicBezTo>
                  <a:cubicBezTo>
                    <a:pt x="244617" y="785148"/>
                    <a:pt x="372554" y="773427"/>
                    <a:pt x="386656" y="1033960"/>
                  </a:cubicBezTo>
                  <a:cubicBezTo>
                    <a:pt x="439926" y="1041785"/>
                    <a:pt x="509542" y="1040783"/>
                    <a:pt x="559730" y="1032205"/>
                  </a:cubicBezTo>
                  <a:cubicBezTo>
                    <a:pt x="559003" y="968446"/>
                    <a:pt x="552770" y="901767"/>
                    <a:pt x="520038" y="845577"/>
                  </a:cubicBezTo>
                </a:path>
              </a:pathLst>
            </a:custGeom>
            <a:solidFill>
              <a:srgbClr val="F0866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4"/>
            <p:cNvSpPr/>
            <p:nvPr/>
          </p:nvSpPr>
          <p:spPr>
            <a:xfrm>
              <a:off x="3540956" y="-464977"/>
              <a:ext cx="774337" cy="1235111"/>
            </a:xfrm>
            <a:custGeom>
              <a:rect b="b" l="l" r="r" t="t"/>
              <a:pathLst>
                <a:path extrusionOk="0" h="1235111" w="774337">
                  <a:moveTo>
                    <a:pt x="212878" y="1021856"/>
                  </a:moveTo>
                  <a:cubicBezTo>
                    <a:pt x="214282" y="931351"/>
                    <a:pt x="176842" y="839381"/>
                    <a:pt x="217142" y="752000"/>
                  </a:cubicBezTo>
                  <a:cubicBezTo>
                    <a:pt x="267262" y="643301"/>
                    <a:pt x="420636" y="637787"/>
                    <a:pt x="468728" y="528137"/>
                  </a:cubicBezTo>
                  <a:cubicBezTo>
                    <a:pt x="529413" y="389772"/>
                    <a:pt x="411698" y="181705"/>
                    <a:pt x="774338" y="73819"/>
                  </a:cubicBezTo>
                  <a:cubicBezTo>
                    <a:pt x="754723" y="49333"/>
                    <a:pt x="663849" y="11079"/>
                    <a:pt x="634842" y="0"/>
                  </a:cubicBezTo>
                  <a:cubicBezTo>
                    <a:pt x="254265" y="96148"/>
                    <a:pt x="378821" y="319583"/>
                    <a:pt x="313555" y="453496"/>
                  </a:cubicBezTo>
                  <a:cubicBezTo>
                    <a:pt x="263555" y="556100"/>
                    <a:pt x="121396" y="564182"/>
                    <a:pt x="68057" y="664611"/>
                  </a:cubicBezTo>
                  <a:cubicBezTo>
                    <a:pt x="19837" y="755408"/>
                    <a:pt x="62877" y="856513"/>
                    <a:pt x="60394" y="952087"/>
                  </a:cubicBezTo>
                  <a:cubicBezTo>
                    <a:pt x="58399" y="1028894"/>
                    <a:pt x="19572" y="1090864"/>
                    <a:pt x="0" y="1162893"/>
                  </a:cubicBezTo>
                  <a:cubicBezTo>
                    <a:pt x="41721" y="1193827"/>
                    <a:pt x="99359" y="1222817"/>
                    <a:pt x="138597" y="1235111"/>
                  </a:cubicBezTo>
                  <a:cubicBezTo>
                    <a:pt x="173794" y="1169109"/>
                    <a:pt x="211697" y="1098287"/>
                    <a:pt x="212878" y="1021856"/>
                  </a:cubicBez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2" name="Google Shape;242;p4"/>
          <p:cNvSpPr txBox="1"/>
          <p:nvPr>
            <p:ph idx="1" type="body"/>
          </p:nvPr>
        </p:nvSpPr>
        <p:spPr>
          <a:xfrm>
            <a:off x="2957175" y="2940925"/>
            <a:ext cx="3147900" cy="81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rtl="0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 rtl="0" algn="ctr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rtl="0" algn="ctr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rtl="0" algn="ctr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rtl="0" algn="ctr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rtl="0" algn="ctr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rtl="0" algn="ctr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rtl="0" algn="ctr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rtl="0" algn="ctr"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43" name="Google Shape;243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4" name="Google Shape;244;p4"/>
          <p:cNvSpPr txBox="1"/>
          <p:nvPr>
            <p:ph type="ctrTitle"/>
          </p:nvPr>
        </p:nvSpPr>
        <p:spPr>
          <a:xfrm>
            <a:off x="3255575" y="1581250"/>
            <a:ext cx="28074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5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47" name="Google Shape;247;p5"/>
          <p:cNvSpPr txBox="1"/>
          <p:nvPr>
            <p:ph idx="1" type="body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rtl="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48" name="Google Shape;248;p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bg>
      <p:bgPr>
        <a:solidFill>
          <a:schemeClr val="accent4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51" name="Google Shape;251;p6"/>
          <p:cNvGrpSpPr/>
          <p:nvPr/>
        </p:nvGrpSpPr>
        <p:grpSpPr>
          <a:xfrm>
            <a:off x="1700774" y="2035748"/>
            <a:ext cx="2524213" cy="2548375"/>
            <a:chOff x="3401549" y="4071496"/>
            <a:chExt cx="5048425" cy="5096749"/>
          </a:xfrm>
        </p:grpSpPr>
        <p:sp>
          <p:nvSpPr>
            <p:cNvPr id="252" name="Google Shape;252;p6"/>
            <p:cNvSpPr/>
            <p:nvPr/>
          </p:nvSpPr>
          <p:spPr>
            <a:xfrm>
              <a:off x="3408214" y="4071496"/>
              <a:ext cx="5034816" cy="5096749"/>
            </a:xfrm>
            <a:custGeom>
              <a:rect b="b" l="l" r="r" t="t"/>
              <a:pathLst>
                <a:path extrusionOk="0" h="5096749" w="5034816">
                  <a:moveTo>
                    <a:pt x="1" y="5013607"/>
                  </a:moveTo>
                  <a:cubicBezTo>
                    <a:pt x="-254" y="5060059"/>
                    <a:pt x="37823" y="5097602"/>
                    <a:pt x="84307" y="5096735"/>
                  </a:cubicBezTo>
                  <a:cubicBezTo>
                    <a:pt x="5115979" y="5002823"/>
                    <a:pt x="5030295" y="5090966"/>
                    <a:pt x="5031102" y="4946697"/>
                  </a:cubicBezTo>
                  <a:cubicBezTo>
                    <a:pt x="5032265" y="4736660"/>
                    <a:pt x="5034815" y="83788"/>
                    <a:pt x="5034815" y="84471"/>
                  </a:cubicBezTo>
                  <a:cubicBezTo>
                    <a:pt x="5035070" y="38447"/>
                    <a:pt x="4997656" y="1078"/>
                    <a:pt x="4951601" y="1332"/>
                  </a:cubicBezTo>
                  <a:cubicBezTo>
                    <a:pt x="-77428" y="29028"/>
                    <a:pt x="4511" y="-58544"/>
                    <a:pt x="3705" y="87233"/>
                  </a:cubicBezTo>
                  <a:cubicBezTo>
                    <a:pt x="2542" y="300216"/>
                    <a:pt x="-9" y="5014280"/>
                    <a:pt x="1" y="5013607"/>
                  </a:cubicBez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3" name="Google Shape;253;p6"/>
            <p:cNvGrpSpPr/>
            <p:nvPr/>
          </p:nvGrpSpPr>
          <p:grpSpPr>
            <a:xfrm>
              <a:off x="3401549" y="4414804"/>
              <a:ext cx="5048425" cy="4465142"/>
              <a:chOff x="3401549" y="4414804"/>
              <a:chExt cx="5048425" cy="4465142"/>
            </a:xfrm>
          </p:grpSpPr>
          <p:sp>
            <p:nvSpPr>
              <p:cNvPr id="254" name="Google Shape;254;p6"/>
              <p:cNvSpPr/>
              <p:nvPr/>
            </p:nvSpPr>
            <p:spPr>
              <a:xfrm>
                <a:off x="3404239" y="5601857"/>
                <a:ext cx="5043173" cy="46475"/>
              </a:xfrm>
              <a:custGeom>
                <a:rect b="b" l="l" r="r" t="t"/>
                <a:pathLst>
                  <a:path extrusionOk="0" h="46475" w="5043173">
                    <a:moveTo>
                      <a:pt x="5037188" y="18895"/>
                    </a:moveTo>
                    <a:cubicBezTo>
                      <a:pt x="5036994" y="-11471"/>
                      <a:pt x="5424060" y="-2797"/>
                      <a:pt x="5986" y="27580"/>
                    </a:cubicBezTo>
                    <a:cubicBezTo>
                      <a:pt x="6180" y="57946"/>
                      <a:pt x="-380896" y="49272"/>
                      <a:pt x="5037188" y="18895"/>
                    </a:cubicBezTo>
                    <a:close/>
                  </a:path>
                </a:pathLst>
              </a:custGeom>
              <a:solidFill>
                <a:srgbClr val="FDF2A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" name="Google Shape;255;p6"/>
              <p:cNvSpPr/>
              <p:nvPr/>
            </p:nvSpPr>
            <p:spPr>
              <a:xfrm>
                <a:off x="3406823" y="5997148"/>
                <a:ext cx="5043151" cy="54946"/>
              </a:xfrm>
              <a:custGeom>
                <a:rect b="b" l="l" r="r" t="t"/>
                <a:pathLst>
                  <a:path extrusionOk="0" h="54946" w="5043151">
                    <a:moveTo>
                      <a:pt x="5037165" y="18429"/>
                    </a:moveTo>
                    <a:cubicBezTo>
                      <a:pt x="5036971" y="-11948"/>
                      <a:pt x="5424078" y="-3987"/>
                      <a:pt x="5983" y="36522"/>
                    </a:cubicBezTo>
                    <a:cubicBezTo>
                      <a:pt x="6187" y="66889"/>
                      <a:pt x="-380899" y="58938"/>
                      <a:pt x="5037165" y="18429"/>
                    </a:cubicBezTo>
                    <a:close/>
                  </a:path>
                </a:pathLst>
              </a:custGeom>
              <a:solidFill>
                <a:srgbClr val="FDF2A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" name="Google Shape;256;p6"/>
              <p:cNvSpPr/>
              <p:nvPr/>
            </p:nvSpPr>
            <p:spPr>
              <a:xfrm>
                <a:off x="3405115" y="6392394"/>
                <a:ext cx="5043329" cy="63567"/>
              </a:xfrm>
              <a:custGeom>
                <a:rect b="b" l="l" r="r" t="t"/>
                <a:pathLst>
                  <a:path extrusionOk="0" h="63567" w="5043329">
                    <a:moveTo>
                      <a:pt x="5037220" y="18038"/>
                    </a:moveTo>
                    <a:cubicBezTo>
                      <a:pt x="5037414" y="-12339"/>
                      <a:pt x="5424398" y="-5112"/>
                      <a:pt x="6110" y="45530"/>
                    </a:cubicBezTo>
                    <a:cubicBezTo>
                      <a:pt x="5916" y="75906"/>
                      <a:pt x="-381068" y="68679"/>
                      <a:pt x="5037220" y="18038"/>
                    </a:cubicBezTo>
                    <a:close/>
                  </a:path>
                </a:pathLst>
              </a:custGeom>
              <a:solidFill>
                <a:srgbClr val="FDF2A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" name="Google Shape;257;p6"/>
              <p:cNvSpPr/>
              <p:nvPr/>
            </p:nvSpPr>
            <p:spPr>
              <a:xfrm>
                <a:off x="3404404" y="4414804"/>
                <a:ext cx="5043172" cy="23295"/>
              </a:xfrm>
              <a:custGeom>
                <a:rect b="b" l="l" r="r" t="t"/>
                <a:pathLst>
                  <a:path extrusionOk="0" h="23295" w="5043172">
                    <a:moveTo>
                      <a:pt x="5994" y="21413"/>
                    </a:moveTo>
                    <a:cubicBezTo>
                      <a:pt x="5424119" y="21413"/>
                      <a:pt x="5037013" y="32259"/>
                      <a:pt x="5037176" y="1882"/>
                    </a:cubicBezTo>
                    <a:cubicBezTo>
                      <a:pt x="-380939" y="1882"/>
                      <a:pt x="6167" y="-8963"/>
                      <a:pt x="5994" y="21413"/>
                    </a:cubicBezTo>
                    <a:close/>
                  </a:path>
                </a:pathLst>
              </a:custGeom>
              <a:solidFill>
                <a:srgbClr val="FDF2A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" name="Google Shape;258;p6"/>
              <p:cNvSpPr/>
              <p:nvPr/>
            </p:nvSpPr>
            <p:spPr>
              <a:xfrm>
                <a:off x="3401658" y="5206440"/>
                <a:ext cx="5043204" cy="38240"/>
              </a:xfrm>
              <a:custGeom>
                <a:rect b="b" l="l" r="r" t="t"/>
                <a:pathLst>
                  <a:path extrusionOk="0" h="38240" w="5043204">
                    <a:moveTo>
                      <a:pt x="5037219" y="19477"/>
                    </a:moveTo>
                    <a:cubicBezTo>
                      <a:pt x="5037025" y="-10889"/>
                      <a:pt x="5424101" y="-1491"/>
                      <a:pt x="5986" y="18764"/>
                    </a:cubicBezTo>
                    <a:cubicBezTo>
                      <a:pt x="6180" y="49130"/>
                      <a:pt x="-380896" y="39732"/>
                      <a:pt x="5037219" y="19477"/>
                    </a:cubicBezTo>
                    <a:close/>
                  </a:path>
                </a:pathLst>
              </a:custGeom>
              <a:solidFill>
                <a:srgbClr val="FDF2A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" name="Google Shape;259;p6"/>
              <p:cNvSpPr/>
              <p:nvPr/>
            </p:nvSpPr>
            <p:spPr>
              <a:xfrm>
                <a:off x="3402195" y="4810814"/>
                <a:ext cx="5043208" cy="30377"/>
              </a:xfrm>
              <a:custGeom>
                <a:rect b="b" l="l" r="r" t="t"/>
                <a:pathLst>
                  <a:path extrusionOk="0" h="30377" w="5043208">
                    <a:moveTo>
                      <a:pt x="5037110" y="20248"/>
                    </a:moveTo>
                    <a:cubicBezTo>
                      <a:pt x="5037273" y="-10118"/>
                      <a:pt x="5424227" y="-6"/>
                      <a:pt x="6102" y="10126"/>
                    </a:cubicBezTo>
                    <a:cubicBezTo>
                      <a:pt x="5928" y="40503"/>
                      <a:pt x="-381025" y="30380"/>
                      <a:pt x="5037110" y="20248"/>
                    </a:cubicBezTo>
                    <a:close/>
                  </a:path>
                </a:pathLst>
              </a:custGeom>
              <a:solidFill>
                <a:srgbClr val="FDF2A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" name="Google Shape;260;p6"/>
              <p:cNvSpPr/>
              <p:nvPr/>
            </p:nvSpPr>
            <p:spPr>
              <a:xfrm>
                <a:off x="3404137" y="7577836"/>
                <a:ext cx="5043040" cy="89983"/>
              </a:xfrm>
              <a:custGeom>
                <a:rect b="b" l="l" r="r" t="t"/>
                <a:pathLst>
                  <a:path extrusionOk="0" h="89983" w="5043040">
                    <a:moveTo>
                      <a:pt x="5037055" y="17141"/>
                    </a:moveTo>
                    <a:cubicBezTo>
                      <a:pt x="5036861" y="-13235"/>
                      <a:pt x="5423917" y="-8179"/>
                      <a:pt x="5985" y="72849"/>
                    </a:cubicBezTo>
                    <a:cubicBezTo>
                      <a:pt x="6179" y="103215"/>
                      <a:pt x="-380876" y="98159"/>
                      <a:pt x="5037055" y="17141"/>
                    </a:cubicBezTo>
                    <a:close/>
                  </a:path>
                </a:pathLst>
              </a:custGeom>
              <a:solidFill>
                <a:srgbClr val="FDF2A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" name="Google Shape;261;p6"/>
              <p:cNvSpPr/>
              <p:nvPr/>
            </p:nvSpPr>
            <p:spPr>
              <a:xfrm>
                <a:off x="3405524" y="8367944"/>
                <a:ext cx="5043413" cy="107902"/>
              </a:xfrm>
              <a:custGeom>
                <a:rect b="b" l="l" r="r" t="t"/>
                <a:pathLst>
                  <a:path extrusionOk="0" h="107902" w="5043413">
                    <a:moveTo>
                      <a:pt x="5037312" y="16693"/>
                    </a:moveTo>
                    <a:cubicBezTo>
                      <a:pt x="5037485" y="-13684"/>
                      <a:pt x="5424449" y="-10065"/>
                      <a:pt x="6099" y="91207"/>
                    </a:cubicBezTo>
                    <a:cubicBezTo>
                      <a:pt x="5936" y="121584"/>
                      <a:pt x="-381038" y="117975"/>
                      <a:pt x="5037312" y="16693"/>
                    </a:cubicBezTo>
                    <a:close/>
                  </a:path>
                </a:pathLst>
              </a:custGeom>
              <a:solidFill>
                <a:srgbClr val="FDF2A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" name="Google Shape;262;p6"/>
              <p:cNvSpPr/>
              <p:nvPr/>
            </p:nvSpPr>
            <p:spPr>
              <a:xfrm>
                <a:off x="3402529" y="6787598"/>
                <a:ext cx="5043352" cy="72298"/>
              </a:xfrm>
              <a:custGeom>
                <a:rect b="b" l="l" r="r" t="t"/>
                <a:pathLst>
                  <a:path extrusionOk="0" h="72298" w="5043352">
                    <a:moveTo>
                      <a:pt x="5037246" y="17699"/>
                    </a:moveTo>
                    <a:cubicBezTo>
                      <a:pt x="5037440" y="-12678"/>
                      <a:pt x="5424372" y="-6174"/>
                      <a:pt x="6105" y="54600"/>
                    </a:cubicBezTo>
                    <a:cubicBezTo>
                      <a:pt x="5921" y="84976"/>
                      <a:pt x="-381022" y="78473"/>
                      <a:pt x="5037246" y="17699"/>
                    </a:cubicBezTo>
                    <a:close/>
                  </a:path>
                </a:pathLst>
              </a:custGeom>
              <a:solidFill>
                <a:srgbClr val="FDF2A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" name="Google Shape;263;p6"/>
              <p:cNvSpPr/>
              <p:nvPr/>
            </p:nvSpPr>
            <p:spPr>
              <a:xfrm>
                <a:off x="3403319" y="8763021"/>
                <a:ext cx="5043425" cy="116925"/>
              </a:xfrm>
              <a:custGeom>
                <a:rect b="b" l="l" r="r" t="t"/>
                <a:pathLst>
                  <a:path extrusionOk="0" h="116925" w="5043425">
                    <a:moveTo>
                      <a:pt x="5037323" y="16502"/>
                    </a:moveTo>
                    <a:cubicBezTo>
                      <a:pt x="5037496" y="-13875"/>
                      <a:pt x="5424490" y="-10990"/>
                      <a:pt x="6100" y="100425"/>
                    </a:cubicBezTo>
                    <a:cubicBezTo>
                      <a:pt x="5937" y="130802"/>
                      <a:pt x="-381068" y="127907"/>
                      <a:pt x="5037323" y="16502"/>
                    </a:cubicBezTo>
                    <a:close/>
                  </a:path>
                </a:pathLst>
              </a:custGeom>
              <a:solidFill>
                <a:srgbClr val="FDF2A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" name="Google Shape;264;p6"/>
              <p:cNvSpPr/>
              <p:nvPr/>
            </p:nvSpPr>
            <p:spPr>
              <a:xfrm>
                <a:off x="3406727" y="7972877"/>
                <a:ext cx="5043013" cy="98910"/>
              </a:xfrm>
              <a:custGeom>
                <a:rect b="b" l="l" r="r" t="t"/>
                <a:pathLst>
                  <a:path extrusionOk="0" h="98910" w="5043013">
                    <a:moveTo>
                      <a:pt x="5037027" y="16905"/>
                    </a:moveTo>
                    <a:cubicBezTo>
                      <a:pt x="5036833" y="-13472"/>
                      <a:pt x="5423939" y="-9130"/>
                      <a:pt x="5988" y="82011"/>
                    </a:cubicBezTo>
                    <a:cubicBezTo>
                      <a:pt x="6181" y="112377"/>
                      <a:pt x="-380925" y="108045"/>
                      <a:pt x="5037027" y="16905"/>
                    </a:cubicBezTo>
                    <a:close/>
                  </a:path>
                </a:pathLst>
              </a:custGeom>
              <a:solidFill>
                <a:srgbClr val="FDF2A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" name="Google Shape;265;p6"/>
              <p:cNvSpPr/>
              <p:nvPr/>
            </p:nvSpPr>
            <p:spPr>
              <a:xfrm>
                <a:off x="3401549" y="7182762"/>
                <a:ext cx="5043068" cy="81103"/>
              </a:xfrm>
              <a:custGeom>
                <a:rect b="b" l="l" r="r" t="t"/>
                <a:pathLst>
                  <a:path extrusionOk="0" h="81103" w="5043068">
                    <a:moveTo>
                      <a:pt x="5037083" y="17401"/>
                    </a:moveTo>
                    <a:cubicBezTo>
                      <a:pt x="5036889" y="-12976"/>
                      <a:pt x="5423955" y="-7186"/>
                      <a:pt x="5982" y="63700"/>
                    </a:cubicBezTo>
                    <a:cubicBezTo>
                      <a:pt x="6187" y="94077"/>
                      <a:pt x="-380879" y="88297"/>
                      <a:pt x="5037083" y="17401"/>
                    </a:cubicBezTo>
                    <a:close/>
                  </a:path>
                </a:pathLst>
              </a:custGeom>
              <a:solidFill>
                <a:srgbClr val="FDF2A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66" name="Google Shape;266;p6"/>
          <p:cNvGrpSpPr/>
          <p:nvPr/>
        </p:nvGrpSpPr>
        <p:grpSpPr>
          <a:xfrm>
            <a:off x="4918014" y="2035748"/>
            <a:ext cx="2524213" cy="2548375"/>
            <a:chOff x="9836029" y="4071496"/>
            <a:chExt cx="5048425" cy="5096749"/>
          </a:xfrm>
        </p:grpSpPr>
        <p:sp>
          <p:nvSpPr>
            <p:cNvPr id="267" name="Google Shape;267;p6"/>
            <p:cNvSpPr/>
            <p:nvPr/>
          </p:nvSpPr>
          <p:spPr>
            <a:xfrm>
              <a:off x="9842694" y="4071496"/>
              <a:ext cx="5034816" cy="5096749"/>
            </a:xfrm>
            <a:custGeom>
              <a:rect b="b" l="l" r="r" t="t"/>
              <a:pathLst>
                <a:path extrusionOk="0" h="5096749" w="5034816">
                  <a:moveTo>
                    <a:pt x="1" y="5013607"/>
                  </a:moveTo>
                  <a:cubicBezTo>
                    <a:pt x="-254" y="5060059"/>
                    <a:pt x="37823" y="5097602"/>
                    <a:pt x="84307" y="5096735"/>
                  </a:cubicBezTo>
                  <a:cubicBezTo>
                    <a:pt x="5115979" y="5002823"/>
                    <a:pt x="5030295" y="5090966"/>
                    <a:pt x="5031102" y="4946697"/>
                  </a:cubicBezTo>
                  <a:cubicBezTo>
                    <a:pt x="5032265" y="4736660"/>
                    <a:pt x="5034815" y="83788"/>
                    <a:pt x="5034815" y="84471"/>
                  </a:cubicBezTo>
                  <a:cubicBezTo>
                    <a:pt x="5035070" y="38447"/>
                    <a:pt x="4997656" y="1078"/>
                    <a:pt x="4951601" y="1332"/>
                  </a:cubicBezTo>
                  <a:cubicBezTo>
                    <a:pt x="-77428" y="29028"/>
                    <a:pt x="4511" y="-58544"/>
                    <a:pt x="3705" y="87233"/>
                  </a:cubicBezTo>
                  <a:cubicBezTo>
                    <a:pt x="2542" y="300216"/>
                    <a:pt x="-9" y="5014280"/>
                    <a:pt x="1" y="5013607"/>
                  </a:cubicBez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8" name="Google Shape;268;p6"/>
            <p:cNvGrpSpPr/>
            <p:nvPr/>
          </p:nvGrpSpPr>
          <p:grpSpPr>
            <a:xfrm>
              <a:off x="9836029" y="4414804"/>
              <a:ext cx="5048425" cy="4465142"/>
              <a:chOff x="9836029" y="4414804"/>
              <a:chExt cx="5048425" cy="4465142"/>
            </a:xfrm>
          </p:grpSpPr>
          <p:sp>
            <p:nvSpPr>
              <p:cNvPr id="269" name="Google Shape;269;p6"/>
              <p:cNvSpPr/>
              <p:nvPr/>
            </p:nvSpPr>
            <p:spPr>
              <a:xfrm>
                <a:off x="9838719" y="5601857"/>
                <a:ext cx="5043173" cy="46475"/>
              </a:xfrm>
              <a:custGeom>
                <a:rect b="b" l="l" r="r" t="t"/>
                <a:pathLst>
                  <a:path extrusionOk="0" h="46475" w="5043173">
                    <a:moveTo>
                      <a:pt x="5037188" y="18895"/>
                    </a:moveTo>
                    <a:cubicBezTo>
                      <a:pt x="5036994" y="-11471"/>
                      <a:pt x="5424060" y="-2797"/>
                      <a:pt x="5986" y="27580"/>
                    </a:cubicBezTo>
                    <a:cubicBezTo>
                      <a:pt x="6180" y="57946"/>
                      <a:pt x="-380896" y="49272"/>
                      <a:pt x="5037188" y="18895"/>
                    </a:cubicBezTo>
                    <a:close/>
                  </a:path>
                </a:pathLst>
              </a:custGeom>
              <a:solidFill>
                <a:srgbClr val="FDF2A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" name="Google Shape;270;p6"/>
              <p:cNvSpPr/>
              <p:nvPr/>
            </p:nvSpPr>
            <p:spPr>
              <a:xfrm>
                <a:off x="9841303" y="5997148"/>
                <a:ext cx="5043151" cy="54946"/>
              </a:xfrm>
              <a:custGeom>
                <a:rect b="b" l="l" r="r" t="t"/>
                <a:pathLst>
                  <a:path extrusionOk="0" h="54946" w="5043151">
                    <a:moveTo>
                      <a:pt x="5037165" y="18429"/>
                    </a:moveTo>
                    <a:cubicBezTo>
                      <a:pt x="5036971" y="-11948"/>
                      <a:pt x="5424078" y="-3987"/>
                      <a:pt x="5983" y="36522"/>
                    </a:cubicBezTo>
                    <a:cubicBezTo>
                      <a:pt x="6187" y="66889"/>
                      <a:pt x="-380899" y="58938"/>
                      <a:pt x="5037165" y="18429"/>
                    </a:cubicBezTo>
                    <a:close/>
                  </a:path>
                </a:pathLst>
              </a:custGeom>
              <a:solidFill>
                <a:srgbClr val="FDF2A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" name="Google Shape;271;p6"/>
              <p:cNvSpPr/>
              <p:nvPr/>
            </p:nvSpPr>
            <p:spPr>
              <a:xfrm>
                <a:off x="9839595" y="6392394"/>
                <a:ext cx="5043329" cy="63567"/>
              </a:xfrm>
              <a:custGeom>
                <a:rect b="b" l="l" r="r" t="t"/>
                <a:pathLst>
                  <a:path extrusionOk="0" h="63567" w="5043329">
                    <a:moveTo>
                      <a:pt x="5037220" y="18038"/>
                    </a:moveTo>
                    <a:cubicBezTo>
                      <a:pt x="5037414" y="-12339"/>
                      <a:pt x="5424398" y="-5112"/>
                      <a:pt x="6110" y="45530"/>
                    </a:cubicBezTo>
                    <a:cubicBezTo>
                      <a:pt x="5916" y="75906"/>
                      <a:pt x="-381068" y="68679"/>
                      <a:pt x="5037220" y="18038"/>
                    </a:cubicBezTo>
                    <a:close/>
                  </a:path>
                </a:pathLst>
              </a:custGeom>
              <a:solidFill>
                <a:srgbClr val="FDF2A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" name="Google Shape;272;p6"/>
              <p:cNvSpPr/>
              <p:nvPr/>
            </p:nvSpPr>
            <p:spPr>
              <a:xfrm>
                <a:off x="9838884" y="4414804"/>
                <a:ext cx="5043172" cy="23295"/>
              </a:xfrm>
              <a:custGeom>
                <a:rect b="b" l="l" r="r" t="t"/>
                <a:pathLst>
                  <a:path extrusionOk="0" h="23295" w="5043172">
                    <a:moveTo>
                      <a:pt x="5994" y="21413"/>
                    </a:moveTo>
                    <a:cubicBezTo>
                      <a:pt x="5424119" y="21413"/>
                      <a:pt x="5037013" y="32259"/>
                      <a:pt x="5037176" y="1882"/>
                    </a:cubicBezTo>
                    <a:cubicBezTo>
                      <a:pt x="-380939" y="1882"/>
                      <a:pt x="6167" y="-8963"/>
                      <a:pt x="5994" y="21413"/>
                    </a:cubicBezTo>
                    <a:close/>
                  </a:path>
                </a:pathLst>
              </a:custGeom>
              <a:solidFill>
                <a:srgbClr val="FDF2A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" name="Google Shape;273;p6"/>
              <p:cNvSpPr/>
              <p:nvPr/>
            </p:nvSpPr>
            <p:spPr>
              <a:xfrm>
                <a:off x="9836138" y="5206440"/>
                <a:ext cx="5043204" cy="38240"/>
              </a:xfrm>
              <a:custGeom>
                <a:rect b="b" l="l" r="r" t="t"/>
                <a:pathLst>
                  <a:path extrusionOk="0" h="38240" w="5043204">
                    <a:moveTo>
                      <a:pt x="5037219" y="19477"/>
                    </a:moveTo>
                    <a:cubicBezTo>
                      <a:pt x="5037025" y="-10889"/>
                      <a:pt x="5424101" y="-1491"/>
                      <a:pt x="5986" y="18764"/>
                    </a:cubicBezTo>
                    <a:cubicBezTo>
                      <a:pt x="6180" y="49130"/>
                      <a:pt x="-380896" y="39732"/>
                      <a:pt x="5037219" y="19477"/>
                    </a:cubicBezTo>
                    <a:close/>
                  </a:path>
                </a:pathLst>
              </a:custGeom>
              <a:solidFill>
                <a:srgbClr val="FDF2A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" name="Google Shape;274;p6"/>
              <p:cNvSpPr/>
              <p:nvPr/>
            </p:nvSpPr>
            <p:spPr>
              <a:xfrm>
                <a:off x="9836675" y="4810814"/>
                <a:ext cx="5043208" cy="30377"/>
              </a:xfrm>
              <a:custGeom>
                <a:rect b="b" l="l" r="r" t="t"/>
                <a:pathLst>
                  <a:path extrusionOk="0" h="30377" w="5043208">
                    <a:moveTo>
                      <a:pt x="5037110" y="20248"/>
                    </a:moveTo>
                    <a:cubicBezTo>
                      <a:pt x="5037273" y="-10118"/>
                      <a:pt x="5424227" y="-6"/>
                      <a:pt x="6102" y="10126"/>
                    </a:cubicBezTo>
                    <a:cubicBezTo>
                      <a:pt x="5928" y="40503"/>
                      <a:pt x="-381025" y="30380"/>
                      <a:pt x="5037110" y="20248"/>
                    </a:cubicBezTo>
                    <a:close/>
                  </a:path>
                </a:pathLst>
              </a:custGeom>
              <a:solidFill>
                <a:srgbClr val="FDF2A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" name="Google Shape;275;p6"/>
              <p:cNvSpPr/>
              <p:nvPr/>
            </p:nvSpPr>
            <p:spPr>
              <a:xfrm>
                <a:off x="9838617" y="7577836"/>
                <a:ext cx="5043040" cy="89983"/>
              </a:xfrm>
              <a:custGeom>
                <a:rect b="b" l="l" r="r" t="t"/>
                <a:pathLst>
                  <a:path extrusionOk="0" h="89983" w="5043040">
                    <a:moveTo>
                      <a:pt x="5037055" y="17141"/>
                    </a:moveTo>
                    <a:cubicBezTo>
                      <a:pt x="5036861" y="-13235"/>
                      <a:pt x="5423917" y="-8179"/>
                      <a:pt x="5985" y="72849"/>
                    </a:cubicBezTo>
                    <a:cubicBezTo>
                      <a:pt x="6179" y="103215"/>
                      <a:pt x="-380876" y="98159"/>
                      <a:pt x="5037055" y="17141"/>
                    </a:cubicBezTo>
                    <a:close/>
                  </a:path>
                </a:pathLst>
              </a:custGeom>
              <a:solidFill>
                <a:srgbClr val="FDF2A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" name="Google Shape;276;p6"/>
              <p:cNvSpPr/>
              <p:nvPr/>
            </p:nvSpPr>
            <p:spPr>
              <a:xfrm>
                <a:off x="9840004" y="8367944"/>
                <a:ext cx="5043413" cy="107902"/>
              </a:xfrm>
              <a:custGeom>
                <a:rect b="b" l="l" r="r" t="t"/>
                <a:pathLst>
                  <a:path extrusionOk="0" h="107902" w="5043413">
                    <a:moveTo>
                      <a:pt x="5037312" y="16693"/>
                    </a:moveTo>
                    <a:cubicBezTo>
                      <a:pt x="5037485" y="-13684"/>
                      <a:pt x="5424449" y="-10065"/>
                      <a:pt x="6099" y="91207"/>
                    </a:cubicBezTo>
                    <a:cubicBezTo>
                      <a:pt x="5936" y="121584"/>
                      <a:pt x="-381038" y="117975"/>
                      <a:pt x="5037312" y="16693"/>
                    </a:cubicBezTo>
                    <a:close/>
                  </a:path>
                </a:pathLst>
              </a:custGeom>
              <a:solidFill>
                <a:srgbClr val="FDF2A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" name="Google Shape;277;p6"/>
              <p:cNvSpPr/>
              <p:nvPr/>
            </p:nvSpPr>
            <p:spPr>
              <a:xfrm>
                <a:off x="9837009" y="6787598"/>
                <a:ext cx="5043352" cy="72298"/>
              </a:xfrm>
              <a:custGeom>
                <a:rect b="b" l="l" r="r" t="t"/>
                <a:pathLst>
                  <a:path extrusionOk="0" h="72298" w="5043352">
                    <a:moveTo>
                      <a:pt x="5037246" y="17699"/>
                    </a:moveTo>
                    <a:cubicBezTo>
                      <a:pt x="5037440" y="-12678"/>
                      <a:pt x="5424372" y="-6174"/>
                      <a:pt x="6105" y="54600"/>
                    </a:cubicBezTo>
                    <a:cubicBezTo>
                      <a:pt x="5921" y="84976"/>
                      <a:pt x="-381022" y="78473"/>
                      <a:pt x="5037246" y="17699"/>
                    </a:cubicBezTo>
                    <a:close/>
                  </a:path>
                </a:pathLst>
              </a:custGeom>
              <a:solidFill>
                <a:srgbClr val="FDF2A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" name="Google Shape;278;p6"/>
              <p:cNvSpPr/>
              <p:nvPr/>
            </p:nvSpPr>
            <p:spPr>
              <a:xfrm>
                <a:off x="9837799" y="8763021"/>
                <a:ext cx="5043425" cy="116925"/>
              </a:xfrm>
              <a:custGeom>
                <a:rect b="b" l="l" r="r" t="t"/>
                <a:pathLst>
                  <a:path extrusionOk="0" h="116925" w="5043425">
                    <a:moveTo>
                      <a:pt x="5037323" y="16502"/>
                    </a:moveTo>
                    <a:cubicBezTo>
                      <a:pt x="5037496" y="-13875"/>
                      <a:pt x="5424490" y="-10990"/>
                      <a:pt x="6100" y="100425"/>
                    </a:cubicBezTo>
                    <a:cubicBezTo>
                      <a:pt x="5937" y="130802"/>
                      <a:pt x="-381068" y="127907"/>
                      <a:pt x="5037323" y="16502"/>
                    </a:cubicBezTo>
                    <a:close/>
                  </a:path>
                </a:pathLst>
              </a:custGeom>
              <a:solidFill>
                <a:srgbClr val="FDF2A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" name="Google Shape;279;p6"/>
              <p:cNvSpPr/>
              <p:nvPr/>
            </p:nvSpPr>
            <p:spPr>
              <a:xfrm>
                <a:off x="9841207" y="7972877"/>
                <a:ext cx="5043013" cy="98910"/>
              </a:xfrm>
              <a:custGeom>
                <a:rect b="b" l="l" r="r" t="t"/>
                <a:pathLst>
                  <a:path extrusionOk="0" h="98910" w="5043013">
                    <a:moveTo>
                      <a:pt x="5037027" y="16905"/>
                    </a:moveTo>
                    <a:cubicBezTo>
                      <a:pt x="5036833" y="-13472"/>
                      <a:pt x="5423939" y="-9130"/>
                      <a:pt x="5988" y="82011"/>
                    </a:cubicBezTo>
                    <a:cubicBezTo>
                      <a:pt x="6181" y="112377"/>
                      <a:pt x="-380925" y="108045"/>
                      <a:pt x="5037027" y="16905"/>
                    </a:cubicBezTo>
                    <a:close/>
                  </a:path>
                </a:pathLst>
              </a:custGeom>
              <a:solidFill>
                <a:srgbClr val="FDF2A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" name="Google Shape;280;p6"/>
              <p:cNvSpPr/>
              <p:nvPr/>
            </p:nvSpPr>
            <p:spPr>
              <a:xfrm>
                <a:off x="9836029" y="7182762"/>
                <a:ext cx="5043068" cy="81103"/>
              </a:xfrm>
              <a:custGeom>
                <a:rect b="b" l="l" r="r" t="t"/>
                <a:pathLst>
                  <a:path extrusionOk="0" h="81103" w="5043068">
                    <a:moveTo>
                      <a:pt x="5037083" y="17401"/>
                    </a:moveTo>
                    <a:cubicBezTo>
                      <a:pt x="5036889" y="-12976"/>
                      <a:pt x="5423955" y="-7186"/>
                      <a:pt x="5982" y="63700"/>
                    </a:cubicBezTo>
                    <a:cubicBezTo>
                      <a:pt x="6187" y="94077"/>
                      <a:pt x="-380879" y="88297"/>
                      <a:pt x="5037083" y="17401"/>
                    </a:cubicBezTo>
                    <a:close/>
                  </a:path>
                </a:pathLst>
              </a:custGeom>
              <a:solidFill>
                <a:srgbClr val="FDF2A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81" name="Google Shape;281;p6"/>
          <p:cNvSpPr/>
          <p:nvPr/>
        </p:nvSpPr>
        <p:spPr>
          <a:xfrm rot="-2002332">
            <a:off x="3107260" y="4195041"/>
            <a:ext cx="1536279" cy="516705"/>
          </a:xfrm>
          <a:custGeom>
            <a:rect b="b" l="l" r="r" t="t"/>
            <a:pathLst>
              <a:path extrusionOk="0" h="1033553" w="3072981">
                <a:moveTo>
                  <a:pt x="2948161" y="847812"/>
                </a:moveTo>
                <a:cubicBezTo>
                  <a:pt x="3080834" y="771551"/>
                  <a:pt x="3068075" y="782035"/>
                  <a:pt x="3029822" y="725886"/>
                </a:cubicBezTo>
                <a:cubicBezTo>
                  <a:pt x="2997789" y="681593"/>
                  <a:pt x="2959525" y="642875"/>
                  <a:pt x="2920959" y="604403"/>
                </a:cubicBezTo>
                <a:cubicBezTo>
                  <a:pt x="3076243" y="491625"/>
                  <a:pt x="3058339" y="533407"/>
                  <a:pt x="2929372" y="350798"/>
                </a:cubicBezTo>
                <a:cubicBezTo>
                  <a:pt x="3002897" y="307502"/>
                  <a:pt x="3058548" y="287943"/>
                  <a:pt x="3027991" y="254220"/>
                </a:cubicBezTo>
                <a:cubicBezTo>
                  <a:pt x="2944952" y="134681"/>
                  <a:pt x="2974189" y="170594"/>
                  <a:pt x="2988054" y="123428"/>
                </a:cubicBezTo>
                <a:cubicBezTo>
                  <a:pt x="2994839" y="108883"/>
                  <a:pt x="3002663" y="95969"/>
                  <a:pt x="3010733" y="81891"/>
                </a:cubicBezTo>
                <a:cubicBezTo>
                  <a:pt x="3026811" y="58185"/>
                  <a:pt x="3044032" y="886"/>
                  <a:pt x="2999867" y="0"/>
                </a:cubicBezTo>
                <a:cubicBezTo>
                  <a:pt x="2560504" y="24204"/>
                  <a:pt x="356579" y="78132"/>
                  <a:pt x="356167" y="78120"/>
                </a:cubicBezTo>
                <a:cubicBezTo>
                  <a:pt x="279902" y="82396"/>
                  <a:pt x="123229" y="48267"/>
                  <a:pt x="66249" y="98497"/>
                </a:cubicBezTo>
                <a:cubicBezTo>
                  <a:pt x="47984" y="114783"/>
                  <a:pt x="61105" y="134059"/>
                  <a:pt x="82831" y="186215"/>
                </a:cubicBezTo>
                <a:cubicBezTo>
                  <a:pt x="97600" y="231123"/>
                  <a:pt x="77736" y="220682"/>
                  <a:pt x="30578" y="240340"/>
                </a:cubicBezTo>
                <a:cubicBezTo>
                  <a:pt x="-38367" y="263664"/>
                  <a:pt x="63189" y="314042"/>
                  <a:pt x="107489" y="385074"/>
                </a:cubicBezTo>
                <a:cubicBezTo>
                  <a:pt x="-9684" y="534976"/>
                  <a:pt x="-44618" y="471623"/>
                  <a:pt x="131163" y="653168"/>
                </a:cubicBezTo>
                <a:cubicBezTo>
                  <a:pt x="-24520" y="835969"/>
                  <a:pt x="-59184" y="754053"/>
                  <a:pt x="123831" y="879985"/>
                </a:cubicBezTo>
                <a:cubicBezTo>
                  <a:pt x="62961" y="963162"/>
                  <a:pt x="21931" y="1013275"/>
                  <a:pt x="39410" y="1033554"/>
                </a:cubicBezTo>
                <a:cubicBezTo>
                  <a:pt x="361539" y="927526"/>
                  <a:pt x="2258380" y="998029"/>
                  <a:pt x="3009989" y="999542"/>
                </a:cubicBezTo>
                <a:cubicBezTo>
                  <a:pt x="3134426" y="969277"/>
                  <a:pt x="3053515" y="921016"/>
                  <a:pt x="2948161" y="847812"/>
                </a:cubicBezTo>
                <a:close/>
              </a:path>
            </a:pathLst>
          </a:custGeom>
          <a:solidFill>
            <a:srgbClr val="4F5CAE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2" name="Google Shape;282;p6"/>
          <p:cNvGrpSpPr/>
          <p:nvPr/>
        </p:nvGrpSpPr>
        <p:grpSpPr>
          <a:xfrm rot="-1997948">
            <a:off x="3108088" y="4196545"/>
            <a:ext cx="1536468" cy="516836"/>
            <a:chOff x="6215009" y="8391734"/>
            <a:chExt cx="3072994" cy="1033578"/>
          </a:xfrm>
        </p:grpSpPr>
        <p:sp>
          <p:nvSpPr>
            <p:cNvPr id="283" name="Google Shape;283;p6"/>
            <p:cNvSpPr/>
            <p:nvPr/>
          </p:nvSpPr>
          <p:spPr>
            <a:xfrm>
              <a:off x="6583423" y="8463609"/>
              <a:ext cx="296870" cy="915245"/>
            </a:xfrm>
            <a:custGeom>
              <a:rect b="b" l="l" r="r" t="t"/>
              <a:pathLst>
                <a:path extrusionOk="0" h="915245" w="296870">
                  <a:moveTo>
                    <a:pt x="295605" y="829385"/>
                  </a:moveTo>
                  <a:cubicBezTo>
                    <a:pt x="287867" y="822322"/>
                    <a:pt x="274623" y="804400"/>
                    <a:pt x="216684" y="753880"/>
                  </a:cubicBezTo>
                  <a:cubicBezTo>
                    <a:pt x="208043" y="746350"/>
                    <a:pt x="184971" y="734081"/>
                    <a:pt x="192900" y="714553"/>
                  </a:cubicBezTo>
                  <a:cubicBezTo>
                    <a:pt x="208461" y="676216"/>
                    <a:pt x="218762" y="678160"/>
                    <a:pt x="273922" y="598065"/>
                  </a:cubicBezTo>
                  <a:cubicBezTo>
                    <a:pt x="276288" y="594645"/>
                    <a:pt x="275360" y="598293"/>
                    <a:pt x="287461" y="587144"/>
                  </a:cubicBezTo>
                  <a:cubicBezTo>
                    <a:pt x="211399" y="523114"/>
                    <a:pt x="231933" y="521158"/>
                    <a:pt x="200041" y="505739"/>
                  </a:cubicBezTo>
                  <a:cubicBezTo>
                    <a:pt x="194885" y="503247"/>
                    <a:pt x="182230" y="485072"/>
                    <a:pt x="181173" y="472066"/>
                  </a:cubicBezTo>
                  <a:cubicBezTo>
                    <a:pt x="179827" y="455540"/>
                    <a:pt x="185992" y="455275"/>
                    <a:pt x="190411" y="448926"/>
                  </a:cubicBezTo>
                  <a:cubicBezTo>
                    <a:pt x="194313" y="431046"/>
                    <a:pt x="217483" y="409764"/>
                    <a:pt x="222591" y="395324"/>
                  </a:cubicBezTo>
                  <a:cubicBezTo>
                    <a:pt x="225461" y="387203"/>
                    <a:pt x="234004" y="388089"/>
                    <a:pt x="258237" y="359104"/>
                  </a:cubicBezTo>
                  <a:cubicBezTo>
                    <a:pt x="265176" y="350804"/>
                    <a:pt x="271685" y="342024"/>
                    <a:pt x="279066" y="334026"/>
                  </a:cubicBezTo>
                  <a:cubicBezTo>
                    <a:pt x="247986" y="305176"/>
                    <a:pt x="273184" y="337785"/>
                    <a:pt x="246910" y="302272"/>
                  </a:cubicBezTo>
                  <a:cubicBezTo>
                    <a:pt x="242313" y="296064"/>
                    <a:pt x="235012" y="291929"/>
                    <a:pt x="229861" y="286048"/>
                  </a:cubicBezTo>
                  <a:cubicBezTo>
                    <a:pt x="224975" y="280473"/>
                    <a:pt x="210692" y="249298"/>
                    <a:pt x="204940" y="245446"/>
                  </a:cubicBezTo>
                  <a:cubicBezTo>
                    <a:pt x="190521" y="235799"/>
                    <a:pt x="188149" y="224238"/>
                    <a:pt x="176668" y="212112"/>
                  </a:cubicBezTo>
                  <a:cubicBezTo>
                    <a:pt x="171770" y="206943"/>
                    <a:pt x="168230" y="199831"/>
                    <a:pt x="171696" y="191636"/>
                  </a:cubicBezTo>
                  <a:cubicBezTo>
                    <a:pt x="172268" y="190282"/>
                    <a:pt x="170510" y="174101"/>
                    <a:pt x="182863" y="168754"/>
                  </a:cubicBezTo>
                  <a:cubicBezTo>
                    <a:pt x="188210" y="166441"/>
                    <a:pt x="192463" y="160479"/>
                    <a:pt x="198714" y="151939"/>
                  </a:cubicBezTo>
                  <a:cubicBezTo>
                    <a:pt x="204847" y="143571"/>
                    <a:pt x="227292" y="134687"/>
                    <a:pt x="233463" y="126350"/>
                  </a:cubicBezTo>
                  <a:cubicBezTo>
                    <a:pt x="297393" y="39943"/>
                    <a:pt x="326630" y="87564"/>
                    <a:pt x="255349" y="20888"/>
                  </a:cubicBezTo>
                  <a:cubicBezTo>
                    <a:pt x="246154" y="12293"/>
                    <a:pt x="246111" y="8214"/>
                    <a:pt x="238558" y="0"/>
                  </a:cubicBezTo>
                  <a:cubicBezTo>
                    <a:pt x="149017" y="2258"/>
                    <a:pt x="79353" y="3993"/>
                    <a:pt x="36423" y="5051"/>
                  </a:cubicBezTo>
                  <a:cubicBezTo>
                    <a:pt x="62814" y="27939"/>
                    <a:pt x="100212" y="50704"/>
                    <a:pt x="101491" y="61409"/>
                  </a:cubicBezTo>
                  <a:cubicBezTo>
                    <a:pt x="91590" y="85601"/>
                    <a:pt x="52772" y="107339"/>
                    <a:pt x="23314" y="148998"/>
                  </a:cubicBezTo>
                  <a:cubicBezTo>
                    <a:pt x="47093" y="198207"/>
                    <a:pt x="66237" y="184548"/>
                    <a:pt x="79359" y="202243"/>
                  </a:cubicBezTo>
                  <a:cubicBezTo>
                    <a:pt x="114778" y="250018"/>
                    <a:pt x="135754" y="247668"/>
                    <a:pt x="86206" y="303792"/>
                  </a:cubicBezTo>
                  <a:cubicBezTo>
                    <a:pt x="-10298" y="413099"/>
                    <a:pt x="-2542" y="383056"/>
                    <a:pt x="28145" y="418470"/>
                  </a:cubicBezTo>
                  <a:cubicBezTo>
                    <a:pt x="29528" y="420064"/>
                    <a:pt x="30695" y="422045"/>
                    <a:pt x="32422" y="423091"/>
                  </a:cubicBezTo>
                  <a:cubicBezTo>
                    <a:pt x="53638" y="435981"/>
                    <a:pt x="77927" y="470331"/>
                    <a:pt x="84761" y="473118"/>
                  </a:cubicBezTo>
                  <a:cubicBezTo>
                    <a:pt x="87380" y="474189"/>
                    <a:pt x="90508" y="476502"/>
                    <a:pt x="91374" y="478969"/>
                  </a:cubicBezTo>
                  <a:cubicBezTo>
                    <a:pt x="95443" y="490505"/>
                    <a:pt x="117409" y="499870"/>
                    <a:pt x="121385" y="508065"/>
                  </a:cubicBezTo>
                  <a:cubicBezTo>
                    <a:pt x="137862" y="542046"/>
                    <a:pt x="125712" y="544205"/>
                    <a:pt x="116794" y="551281"/>
                  </a:cubicBezTo>
                  <a:cubicBezTo>
                    <a:pt x="116536" y="552136"/>
                    <a:pt x="96310" y="583361"/>
                    <a:pt x="83643" y="592633"/>
                  </a:cubicBezTo>
                  <a:cubicBezTo>
                    <a:pt x="56471" y="612524"/>
                    <a:pt x="3469" y="681563"/>
                    <a:pt x="3124" y="681969"/>
                  </a:cubicBezTo>
                  <a:cubicBezTo>
                    <a:pt x="-4146" y="690650"/>
                    <a:pt x="-2524" y="688780"/>
                    <a:pt x="50375" y="743366"/>
                  </a:cubicBezTo>
                  <a:cubicBezTo>
                    <a:pt x="53079" y="746147"/>
                    <a:pt x="51751" y="754151"/>
                    <a:pt x="101183" y="797853"/>
                  </a:cubicBezTo>
                  <a:cubicBezTo>
                    <a:pt x="102763" y="799250"/>
                    <a:pt x="104422" y="800886"/>
                    <a:pt x="106334" y="801520"/>
                  </a:cubicBezTo>
                  <a:cubicBezTo>
                    <a:pt x="154770" y="817597"/>
                    <a:pt x="133782" y="878969"/>
                    <a:pt x="81320" y="903629"/>
                  </a:cubicBezTo>
                  <a:cubicBezTo>
                    <a:pt x="75991" y="906133"/>
                    <a:pt x="78050" y="909960"/>
                    <a:pt x="71941" y="915245"/>
                  </a:cubicBezTo>
                  <a:cubicBezTo>
                    <a:pt x="118294" y="913055"/>
                    <a:pt x="167412" y="911215"/>
                    <a:pt x="218903" y="909683"/>
                  </a:cubicBezTo>
                  <a:cubicBezTo>
                    <a:pt x="230974" y="889724"/>
                    <a:pt x="295980" y="829730"/>
                    <a:pt x="295605" y="82938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7961929" y="8428871"/>
              <a:ext cx="258357" cy="946131"/>
            </a:xfrm>
            <a:custGeom>
              <a:rect b="b" l="l" r="r" t="t"/>
              <a:pathLst>
                <a:path extrusionOk="0" h="946131" w="258357">
                  <a:moveTo>
                    <a:pt x="191698" y="928978"/>
                  </a:moveTo>
                  <a:cubicBezTo>
                    <a:pt x="234247" y="883239"/>
                    <a:pt x="217216" y="897716"/>
                    <a:pt x="256919" y="865101"/>
                  </a:cubicBezTo>
                  <a:cubicBezTo>
                    <a:pt x="246096" y="855608"/>
                    <a:pt x="240958" y="846065"/>
                    <a:pt x="202171" y="810884"/>
                  </a:cubicBezTo>
                  <a:cubicBezTo>
                    <a:pt x="159223" y="771938"/>
                    <a:pt x="145659" y="767496"/>
                    <a:pt x="153040" y="749297"/>
                  </a:cubicBezTo>
                  <a:cubicBezTo>
                    <a:pt x="167004" y="714873"/>
                    <a:pt x="182073" y="706081"/>
                    <a:pt x="214825" y="660521"/>
                  </a:cubicBezTo>
                  <a:cubicBezTo>
                    <a:pt x="250171" y="611287"/>
                    <a:pt x="223257" y="644308"/>
                    <a:pt x="247602" y="621882"/>
                  </a:cubicBezTo>
                  <a:cubicBezTo>
                    <a:pt x="239274" y="614874"/>
                    <a:pt x="197377" y="577602"/>
                    <a:pt x="191852" y="568680"/>
                  </a:cubicBezTo>
                  <a:cubicBezTo>
                    <a:pt x="177685" y="545830"/>
                    <a:pt x="158375" y="540581"/>
                    <a:pt x="157059" y="538668"/>
                  </a:cubicBezTo>
                  <a:cubicBezTo>
                    <a:pt x="146150" y="522788"/>
                    <a:pt x="132439" y="499488"/>
                    <a:pt x="147343" y="487380"/>
                  </a:cubicBezTo>
                  <a:cubicBezTo>
                    <a:pt x="153304" y="482538"/>
                    <a:pt x="149961" y="475308"/>
                    <a:pt x="158510" y="468657"/>
                  </a:cubicBezTo>
                  <a:cubicBezTo>
                    <a:pt x="163519" y="453934"/>
                    <a:pt x="177476" y="444890"/>
                    <a:pt x="182725" y="430062"/>
                  </a:cubicBezTo>
                  <a:cubicBezTo>
                    <a:pt x="184347" y="425466"/>
                    <a:pt x="189737" y="421879"/>
                    <a:pt x="193990" y="418606"/>
                  </a:cubicBezTo>
                  <a:cubicBezTo>
                    <a:pt x="211765" y="404935"/>
                    <a:pt x="225697" y="383400"/>
                    <a:pt x="239194" y="368763"/>
                  </a:cubicBezTo>
                  <a:cubicBezTo>
                    <a:pt x="208126" y="339926"/>
                    <a:pt x="233319" y="372523"/>
                    <a:pt x="207038" y="337010"/>
                  </a:cubicBezTo>
                  <a:cubicBezTo>
                    <a:pt x="202441" y="330802"/>
                    <a:pt x="195140" y="326667"/>
                    <a:pt x="189989" y="320785"/>
                  </a:cubicBezTo>
                  <a:cubicBezTo>
                    <a:pt x="185103" y="315211"/>
                    <a:pt x="170826" y="284036"/>
                    <a:pt x="165068" y="280184"/>
                  </a:cubicBezTo>
                  <a:cubicBezTo>
                    <a:pt x="150649" y="270537"/>
                    <a:pt x="148277" y="258976"/>
                    <a:pt x="136796" y="246849"/>
                  </a:cubicBezTo>
                  <a:cubicBezTo>
                    <a:pt x="131898" y="241681"/>
                    <a:pt x="128358" y="234569"/>
                    <a:pt x="131824" y="226373"/>
                  </a:cubicBezTo>
                  <a:cubicBezTo>
                    <a:pt x="132721" y="224251"/>
                    <a:pt x="131756" y="221402"/>
                    <a:pt x="132346" y="219070"/>
                  </a:cubicBezTo>
                  <a:cubicBezTo>
                    <a:pt x="136255" y="203769"/>
                    <a:pt x="140164" y="206525"/>
                    <a:pt x="148799" y="199597"/>
                  </a:cubicBezTo>
                  <a:cubicBezTo>
                    <a:pt x="172049" y="169148"/>
                    <a:pt x="185196" y="172421"/>
                    <a:pt x="193579" y="161094"/>
                  </a:cubicBezTo>
                  <a:cubicBezTo>
                    <a:pt x="223958" y="120031"/>
                    <a:pt x="227265" y="130177"/>
                    <a:pt x="258357" y="95046"/>
                  </a:cubicBezTo>
                  <a:cubicBezTo>
                    <a:pt x="255555" y="92578"/>
                    <a:pt x="212170" y="54192"/>
                    <a:pt x="206645" y="45277"/>
                  </a:cubicBezTo>
                  <a:cubicBezTo>
                    <a:pt x="187482" y="14360"/>
                    <a:pt x="177280" y="28634"/>
                    <a:pt x="161693" y="0"/>
                  </a:cubicBezTo>
                  <a:cubicBezTo>
                    <a:pt x="108949" y="1507"/>
                    <a:pt x="55817" y="3009"/>
                    <a:pt x="2611" y="4498"/>
                  </a:cubicBezTo>
                  <a:cubicBezTo>
                    <a:pt x="12273" y="14422"/>
                    <a:pt x="30225" y="31680"/>
                    <a:pt x="63075" y="61957"/>
                  </a:cubicBezTo>
                  <a:cubicBezTo>
                    <a:pt x="105439" y="101051"/>
                    <a:pt x="130957" y="77265"/>
                    <a:pt x="33661" y="167357"/>
                  </a:cubicBezTo>
                  <a:cubicBezTo>
                    <a:pt x="31374" y="185089"/>
                    <a:pt x="9636" y="173602"/>
                    <a:pt x="42246" y="212678"/>
                  </a:cubicBezTo>
                  <a:cubicBezTo>
                    <a:pt x="48860" y="220596"/>
                    <a:pt x="73413" y="228699"/>
                    <a:pt x="79559" y="236993"/>
                  </a:cubicBezTo>
                  <a:cubicBezTo>
                    <a:pt x="122482" y="294883"/>
                    <a:pt x="140637" y="280467"/>
                    <a:pt x="58079" y="369711"/>
                  </a:cubicBezTo>
                  <a:cubicBezTo>
                    <a:pt x="13465" y="417947"/>
                    <a:pt x="14713" y="415942"/>
                    <a:pt x="6717" y="431982"/>
                  </a:cubicBezTo>
                  <a:cubicBezTo>
                    <a:pt x="32265" y="455103"/>
                    <a:pt x="29893" y="456180"/>
                    <a:pt x="32616" y="457841"/>
                  </a:cubicBezTo>
                  <a:cubicBezTo>
                    <a:pt x="53832" y="470731"/>
                    <a:pt x="78121" y="505081"/>
                    <a:pt x="84955" y="507868"/>
                  </a:cubicBezTo>
                  <a:cubicBezTo>
                    <a:pt x="87579" y="508939"/>
                    <a:pt x="90701" y="511252"/>
                    <a:pt x="91574" y="513719"/>
                  </a:cubicBezTo>
                  <a:cubicBezTo>
                    <a:pt x="98015" y="531937"/>
                    <a:pt x="134295" y="532811"/>
                    <a:pt x="129095" y="576931"/>
                  </a:cubicBezTo>
                  <a:cubicBezTo>
                    <a:pt x="104622" y="595260"/>
                    <a:pt x="102920" y="613410"/>
                    <a:pt x="83842" y="627376"/>
                  </a:cubicBezTo>
                  <a:cubicBezTo>
                    <a:pt x="66953" y="639737"/>
                    <a:pt x="15358" y="697061"/>
                    <a:pt x="8597" y="711181"/>
                  </a:cubicBezTo>
                  <a:cubicBezTo>
                    <a:pt x="675" y="727719"/>
                    <a:pt x="-18605" y="706708"/>
                    <a:pt x="50581" y="778109"/>
                  </a:cubicBezTo>
                  <a:cubicBezTo>
                    <a:pt x="53008" y="780626"/>
                    <a:pt x="53752" y="784754"/>
                    <a:pt x="56124" y="787351"/>
                  </a:cubicBezTo>
                  <a:cubicBezTo>
                    <a:pt x="61336" y="793048"/>
                    <a:pt x="99804" y="834037"/>
                    <a:pt x="106546" y="836276"/>
                  </a:cubicBezTo>
                  <a:cubicBezTo>
                    <a:pt x="114265" y="838842"/>
                    <a:pt x="133717" y="851830"/>
                    <a:pt x="131203" y="858949"/>
                  </a:cubicBezTo>
                  <a:cubicBezTo>
                    <a:pt x="143796" y="891416"/>
                    <a:pt x="121413" y="904583"/>
                    <a:pt x="113491" y="913781"/>
                  </a:cubicBezTo>
                  <a:cubicBezTo>
                    <a:pt x="94739" y="935567"/>
                    <a:pt x="78938" y="937727"/>
                    <a:pt x="77973" y="941209"/>
                  </a:cubicBezTo>
                  <a:cubicBezTo>
                    <a:pt x="77623" y="942464"/>
                    <a:pt x="77180" y="943547"/>
                    <a:pt x="76676" y="944532"/>
                  </a:cubicBezTo>
                  <a:cubicBezTo>
                    <a:pt x="110596" y="945048"/>
                    <a:pt x="144405" y="945584"/>
                    <a:pt x="178079" y="946131"/>
                  </a:cubicBezTo>
                  <a:cubicBezTo>
                    <a:pt x="177587" y="943387"/>
                    <a:pt x="182989" y="938342"/>
                    <a:pt x="191698" y="928978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6"/>
            <p:cNvSpPr/>
            <p:nvPr/>
          </p:nvSpPr>
          <p:spPr>
            <a:xfrm>
              <a:off x="8389446" y="8415932"/>
              <a:ext cx="299046" cy="966982"/>
            </a:xfrm>
            <a:custGeom>
              <a:rect b="b" l="l" r="r" t="t"/>
              <a:pathLst>
                <a:path extrusionOk="0" h="966982" w="299046">
                  <a:moveTo>
                    <a:pt x="266479" y="904823"/>
                  </a:moveTo>
                  <a:cubicBezTo>
                    <a:pt x="267905" y="902331"/>
                    <a:pt x="273909" y="902694"/>
                    <a:pt x="274794" y="901537"/>
                  </a:cubicBezTo>
                  <a:cubicBezTo>
                    <a:pt x="281801" y="892364"/>
                    <a:pt x="291542" y="885891"/>
                    <a:pt x="298948" y="877142"/>
                  </a:cubicBezTo>
                  <a:cubicBezTo>
                    <a:pt x="284566" y="858678"/>
                    <a:pt x="284271" y="867224"/>
                    <a:pt x="283288" y="863871"/>
                  </a:cubicBezTo>
                  <a:cubicBezTo>
                    <a:pt x="278599" y="847997"/>
                    <a:pt x="253283" y="836405"/>
                    <a:pt x="251808" y="831194"/>
                  </a:cubicBezTo>
                  <a:cubicBezTo>
                    <a:pt x="246670" y="813044"/>
                    <a:pt x="218479" y="791454"/>
                    <a:pt x="211718" y="782361"/>
                  </a:cubicBezTo>
                  <a:cubicBezTo>
                    <a:pt x="206193" y="774922"/>
                    <a:pt x="202284" y="765958"/>
                    <a:pt x="193292" y="761571"/>
                  </a:cubicBezTo>
                  <a:cubicBezTo>
                    <a:pt x="168358" y="708548"/>
                    <a:pt x="169329" y="736038"/>
                    <a:pt x="231139" y="649298"/>
                  </a:cubicBezTo>
                  <a:cubicBezTo>
                    <a:pt x="236622" y="641601"/>
                    <a:pt x="244476" y="635627"/>
                    <a:pt x="250954" y="628582"/>
                  </a:cubicBezTo>
                  <a:cubicBezTo>
                    <a:pt x="264494" y="613865"/>
                    <a:pt x="267087" y="601419"/>
                    <a:pt x="283085" y="591156"/>
                  </a:cubicBezTo>
                  <a:cubicBezTo>
                    <a:pt x="288819" y="587471"/>
                    <a:pt x="286410" y="582758"/>
                    <a:pt x="299046" y="573252"/>
                  </a:cubicBezTo>
                  <a:cubicBezTo>
                    <a:pt x="249663" y="523625"/>
                    <a:pt x="153166" y="450101"/>
                    <a:pt x="193121" y="419209"/>
                  </a:cubicBezTo>
                  <a:cubicBezTo>
                    <a:pt x="193514" y="418901"/>
                    <a:pt x="250302" y="346017"/>
                    <a:pt x="252865" y="345488"/>
                  </a:cubicBezTo>
                  <a:cubicBezTo>
                    <a:pt x="264426" y="343095"/>
                    <a:pt x="265735" y="329208"/>
                    <a:pt x="275722" y="325061"/>
                  </a:cubicBezTo>
                  <a:cubicBezTo>
                    <a:pt x="283429" y="321856"/>
                    <a:pt x="280448" y="313581"/>
                    <a:pt x="283816" y="313697"/>
                  </a:cubicBezTo>
                  <a:cubicBezTo>
                    <a:pt x="289071" y="313876"/>
                    <a:pt x="289145" y="309834"/>
                    <a:pt x="289772" y="306770"/>
                  </a:cubicBezTo>
                  <a:cubicBezTo>
                    <a:pt x="274954" y="293338"/>
                    <a:pt x="275784" y="293609"/>
                    <a:pt x="265274" y="281870"/>
                  </a:cubicBezTo>
                  <a:cubicBezTo>
                    <a:pt x="264168" y="280633"/>
                    <a:pt x="216985" y="254558"/>
                    <a:pt x="209960" y="245243"/>
                  </a:cubicBezTo>
                  <a:cubicBezTo>
                    <a:pt x="198849" y="230502"/>
                    <a:pt x="199224" y="212099"/>
                    <a:pt x="211669" y="195389"/>
                  </a:cubicBezTo>
                  <a:cubicBezTo>
                    <a:pt x="218503" y="186209"/>
                    <a:pt x="215412" y="177835"/>
                    <a:pt x="223942" y="176033"/>
                  </a:cubicBezTo>
                  <a:cubicBezTo>
                    <a:pt x="224656" y="175885"/>
                    <a:pt x="221675" y="179275"/>
                    <a:pt x="240678" y="147866"/>
                  </a:cubicBezTo>
                  <a:cubicBezTo>
                    <a:pt x="243892" y="142556"/>
                    <a:pt x="242614" y="151939"/>
                    <a:pt x="266614" y="121373"/>
                  </a:cubicBezTo>
                  <a:cubicBezTo>
                    <a:pt x="275489" y="110070"/>
                    <a:pt x="155968" y="49135"/>
                    <a:pt x="170608" y="0"/>
                  </a:cubicBezTo>
                  <a:cubicBezTo>
                    <a:pt x="126283" y="1378"/>
                    <a:pt x="80803" y="2763"/>
                    <a:pt x="34450" y="4159"/>
                  </a:cubicBezTo>
                  <a:cubicBezTo>
                    <a:pt x="58247" y="24247"/>
                    <a:pt x="50104" y="27816"/>
                    <a:pt x="97293" y="63575"/>
                  </a:cubicBezTo>
                  <a:cubicBezTo>
                    <a:pt x="196359" y="138649"/>
                    <a:pt x="94201" y="164324"/>
                    <a:pt x="82598" y="182259"/>
                  </a:cubicBezTo>
                  <a:cubicBezTo>
                    <a:pt x="71928" y="198742"/>
                    <a:pt x="55051" y="210696"/>
                    <a:pt x="47984" y="229837"/>
                  </a:cubicBezTo>
                  <a:cubicBezTo>
                    <a:pt x="47848" y="230200"/>
                    <a:pt x="47461" y="230514"/>
                    <a:pt x="47215" y="230859"/>
                  </a:cubicBezTo>
                  <a:cubicBezTo>
                    <a:pt x="51333" y="234446"/>
                    <a:pt x="46601" y="253051"/>
                    <a:pt x="54252" y="263621"/>
                  </a:cubicBezTo>
                  <a:cubicBezTo>
                    <a:pt x="55254" y="265012"/>
                    <a:pt x="56920" y="266113"/>
                    <a:pt x="57411" y="267627"/>
                  </a:cubicBezTo>
                  <a:cubicBezTo>
                    <a:pt x="65813" y="293314"/>
                    <a:pt x="93476" y="302395"/>
                    <a:pt x="101306" y="348792"/>
                  </a:cubicBezTo>
                  <a:cubicBezTo>
                    <a:pt x="101785" y="351622"/>
                    <a:pt x="102621" y="356723"/>
                    <a:pt x="101767" y="357073"/>
                  </a:cubicBezTo>
                  <a:cubicBezTo>
                    <a:pt x="91878" y="361122"/>
                    <a:pt x="108368" y="359282"/>
                    <a:pt x="73606" y="388458"/>
                  </a:cubicBezTo>
                  <a:cubicBezTo>
                    <a:pt x="76599" y="403237"/>
                    <a:pt x="58192" y="403963"/>
                    <a:pt x="19989" y="456641"/>
                  </a:cubicBezTo>
                  <a:cubicBezTo>
                    <a:pt x="27087" y="462480"/>
                    <a:pt x="29331" y="461219"/>
                    <a:pt x="30314" y="463428"/>
                  </a:cubicBezTo>
                  <a:cubicBezTo>
                    <a:pt x="34720" y="473352"/>
                    <a:pt x="116708" y="559125"/>
                    <a:pt x="128182" y="572071"/>
                  </a:cubicBezTo>
                  <a:cubicBezTo>
                    <a:pt x="144076" y="589999"/>
                    <a:pt x="136879" y="603523"/>
                    <a:pt x="122952" y="607848"/>
                  </a:cubicBezTo>
                  <a:cubicBezTo>
                    <a:pt x="119775" y="617858"/>
                    <a:pt x="117267" y="616000"/>
                    <a:pt x="107704" y="629874"/>
                  </a:cubicBezTo>
                  <a:cubicBezTo>
                    <a:pt x="91460" y="653451"/>
                    <a:pt x="75923" y="657389"/>
                    <a:pt x="75327" y="660964"/>
                  </a:cubicBezTo>
                  <a:cubicBezTo>
                    <a:pt x="74092" y="668414"/>
                    <a:pt x="19583" y="721678"/>
                    <a:pt x="10954" y="737324"/>
                  </a:cubicBezTo>
                  <a:cubicBezTo>
                    <a:pt x="-1455" y="759812"/>
                    <a:pt x="-9610" y="733460"/>
                    <a:pt x="22429" y="770449"/>
                  </a:cubicBezTo>
                  <a:cubicBezTo>
                    <a:pt x="23811" y="772043"/>
                    <a:pt x="24979" y="774024"/>
                    <a:pt x="26706" y="775076"/>
                  </a:cubicBezTo>
                  <a:cubicBezTo>
                    <a:pt x="47922" y="787966"/>
                    <a:pt x="72211" y="822316"/>
                    <a:pt x="79045" y="825103"/>
                  </a:cubicBezTo>
                  <a:cubicBezTo>
                    <a:pt x="81663" y="826174"/>
                    <a:pt x="84792" y="828487"/>
                    <a:pt x="85664" y="830954"/>
                  </a:cubicBezTo>
                  <a:cubicBezTo>
                    <a:pt x="91042" y="846164"/>
                    <a:pt x="110599" y="845407"/>
                    <a:pt x="119504" y="868928"/>
                  </a:cubicBezTo>
                  <a:cubicBezTo>
                    <a:pt x="139915" y="873703"/>
                    <a:pt x="148009" y="898768"/>
                    <a:pt x="128889" y="912107"/>
                  </a:cubicBezTo>
                  <a:cubicBezTo>
                    <a:pt x="126166" y="914002"/>
                    <a:pt x="101060" y="944716"/>
                    <a:pt x="88055" y="956929"/>
                  </a:cubicBezTo>
                  <a:cubicBezTo>
                    <a:pt x="84921" y="959870"/>
                    <a:pt x="82585" y="962467"/>
                    <a:pt x="80766" y="964786"/>
                  </a:cubicBezTo>
                  <a:cubicBezTo>
                    <a:pt x="122313" y="965530"/>
                    <a:pt x="163288" y="966263"/>
                    <a:pt x="203556" y="966983"/>
                  </a:cubicBezTo>
                  <a:cubicBezTo>
                    <a:pt x="215129" y="954856"/>
                    <a:pt x="266417" y="904927"/>
                    <a:pt x="266479" y="904823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6"/>
            <p:cNvSpPr/>
            <p:nvPr/>
          </p:nvSpPr>
          <p:spPr>
            <a:xfrm>
              <a:off x="9064914" y="8391734"/>
              <a:ext cx="186654" cy="585458"/>
            </a:xfrm>
            <a:custGeom>
              <a:rect b="b" l="l" r="r" t="t"/>
              <a:pathLst>
                <a:path extrusionOk="0" h="585458" w="186654">
                  <a:moveTo>
                    <a:pt x="22236" y="15228"/>
                  </a:moveTo>
                  <a:cubicBezTo>
                    <a:pt x="19876" y="17867"/>
                    <a:pt x="16619" y="19442"/>
                    <a:pt x="15223" y="23288"/>
                  </a:cubicBezTo>
                  <a:cubicBezTo>
                    <a:pt x="11216" y="34356"/>
                    <a:pt x="-1635" y="29760"/>
                    <a:pt x="7836" y="37168"/>
                  </a:cubicBezTo>
                  <a:cubicBezTo>
                    <a:pt x="38793" y="61372"/>
                    <a:pt x="25549" y="62375"/>
                    <a:pt x="75055" y="99894"/>
                  </a:cubicBezTo>
                  <a:cubicBezTo>
                    <a:pt x="171774" y="173190"/>
                    <a:pt x="71029" y="199302"/>
                    <a:pt x="60784" y="215126"/>
                  </a:cubicBezTo>
                  <a:cubicBezTo>
                    <a:pt x="50428" y="231129"/>
                    <a:pt x="34036" y="242733"/>
                    <a:pt x="27177" y="261320"/>
                  </a:cubicBezTo>
                  <a:cubicBezTo>
                    <a:pt x="27048" y="261671"/>
                    <a:pt x="26673" y="261979"/>
                    <a:pt x="26428" y="262311"/>
                  </a:cubicBezTo>
                  <a:cubicBezTo>
                    <a:pt x="30423" y="265793"/>
                    <a:pt x="25832" y="283857"/>
                    <a:pt x="33262" y="294120"/>
                  </a:cubicBezTo>
                  <a:cubicBezTo>
                    <a:pt x="34233" y="295467"/>
                    <a:pt x="35849" y="296538"/>
                    <a:pt x="36335" y="298008"/>
                  </a:cubicBezTo>
                  <a:cubicBezTo>
                    <a:pt x="40299" y="310135"/>
                    <a:pt x="49899" y="318620"/>
                    <a:pt x="56285" y="329165"/>
                  </a:cubicBezTo>
                  <a:cubicBezTo>
                    <a:pt x="65289" y="344048"/>
                    <a:pt x="73125" y="341224"/>
                    <a:pt x="73407" y="361743"/>
                  </a:cubicBezTo>
                  <a:cubicBezTo>
                    <a:pt x="76210" y="363183"/>
                    <a:pt x="76480" y="365496"/>
                    <a:pt x="76941" y="372566"/>
                  </a:cubicBezTo>
                  <a:cubicBezTo>
                    <a:pt x="77040" y="374018"/>
                    <a:pt x="78699" y="375322"/>
                    <a:pt x="78957" y="376811"/>
                  </a:cubicBezTo>
                  <a:cubicBezTo>
                    <a:pt x="79418" y="379555"/>
                    <a:pt x="80236" y="384508"/>
                    <a:pt x="79400" y="384846"/>
                  </a:cubicBezTo>
                  <a:cubicBezTo>
                    <a:pt x="69843" y="388759"/>
                    <a:pt x="85816" y="386994"/>
                    <a:pt x="52056" y="415320"/>
                  </a:cubicBezTo>
                  <a:cubicBezTo>
                    <a:pt x="54970" y="429742"/>
                    <a:pt x="37324" y="430050"/>
                    <a:pt x="0" y="481516"/>
                  </a:cubicBezTo>
                  <a:cubicBezTo>
                    <a:pt x="6896" y="487189"/>
                    <a:pt x="9072" y="485965"/>
                    <a:pt x="10024" y="488106"/>
                  </a:cubicBezTo>
                  <a:cubicBezTo>
                    <a:pt x="13589" y="496116"/>
                    <a:pt x="81631" y="568588"/>
                    <a:pt x="97494" y="585459"/>
                  </a:cubicBezTo>
                  <a:cubicBezTo>
                    <a:pt x="223738" y="495901"/>
                    <a:pt x="200598" y="522290"/>
                    <a:pt x="79486" y="350798"/>
                  </a:cubicBezTo>
                  <a:cubicBezTo>
                    <a:pt x="153010" y="307502"/>
                    <a:pt x="208662" y="287943"/>
                    <a:pt x="178104" y="254220"/>
                  </a:cubicBezTo>
                  <a:cubicBezTo>
                    <a:pt x="95066" y="134681"/>
                    <a:pt x="124302" y="170594"/>
                    <a:pt x="138168" y="123428"/>
                  </a:cubicBezTo>
                  <a:cubicBezTo>
                    <a:pt x="144953" y="108883"/>
                    <a:pt x="152776" y="95969"/>
                    <a:pt x="160846" y="81891"/>
                  </a:cubicBezTo>
                  <a:cubicBezTo>
                    <a:pt x="176924" y="58185"/>
                    <a:pt x="194145" y="886"/>
                    <a:pt x="149980" y="0"/>
                  </a:cubicBezTo>
                  <a:cubicBezTo>
                    <a:pt x="118943" y="1710"/>
                    <a:pt x="79093" y="3569"/>
                    <a:pt x="31848" y="5544"/>
                  </a:cubicBezTo>
                  <a:cubicBezTo>
                    <a:pt x="29857" y="7426"/>
                    <a:pt x="26508" y="10435"/>
                    <a:pt x="22236" y="15228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6"/>
            <p:cNvSpPr/>
            <p:nvPr/>
          </p:nvSpPr>
          <p:spPr>
            <a:xfrm>
              <a:off x="8622718" y="8407688"/>
              <a:ext cx="294046" cy="979416"/>
            </a:xfrm>
            <a:custGeom>
              <a:rect b="b" l="l" r="r" t="t"/>
              <a:pathLst>
                <a:path extrusionOk="0" h="979416" w="294046">
                  <a:moveTo>
                    <a:pt x="276273" y="912938"/>
                  </a:moveTo>
                  <a:cubicBezTo>
                    <a:pt x="296272" y="895729"/>
                    <a:pt x="294754" y="898959"/>
                    <a:pt x="292818" y="897193"/>
                  </a:cubicBezTo>
                  <a:cubicBezTo>
                    <a:pt x="284847" y="889921"/>
                    <a:pt x="271209" y="871457"/>
                    <a:pt x="211538" y="819424"/>
                  </a:cubicBezTo>
                  <a:cubicBezTo>
                    <a:pt x="202638" y="811672"/>
                    <a:pt x="178884" y="799028"/>
                    <a:pt x="187040" y="778922"/>
                  </a:cubicBezTo>
                  <a:cubicBezTo>
                    <a:pt x="203056" y="739440"/>
                    <a:pt x="213683" y="741428"/>
                    <a:pt x="270490" y="658946"/>
                  </a:cubicBezTo>
                  <a:cubicBezTo>
                    <a:pt x="272924" y="655426"/>
                    <a:pt x="271971" y="659179"/>
                    <a:pt x="284435" y="647699"/>
                  </a:cubicBezTo>
                  <a:cubicBezTo>
                    <a:pt x="206093" y="581749"/>
                    <a:pt x="227235" y="579731"/>
                    <a:pt x="194390" y="563851"/>
                  </a:cubicBezTo>
                  <a:cubicBezTo>
                    <a:pt x="189080" y="561285"/>
                    <a:pt x="176045" y="542569"/>
                    <a:pt x="174957" y="529168"/>
                  </a:cubicBezTo>
                  <a:cubicBezTo>
                    <a:pt x="173568" y="512144"/>
                    <a:pt x="179911" y="511879"/>
                    <a:pt x="184465" y="505339"/>
                  </a:cubicBezTo>
                  <a:cubicBezTo>
                    <a:pt x="188484" y="486918"/>
                    <a:pt x="212349" y="465009"/>
                    <a:pt x="217610" y="450132"/>
                  </a:cubicBezTo>
                  <a:cubicBezTo>
                    <a:pt x="220566" y="441770"/>
                    <a:pt x="229367" y="442681"/>
                    <a:pt x="254326" y="412822"/>
                  </a:cubicBezTo>
                  <a:cubicBezTo>
                    <a:pt x="261468" y="404276"/>
                    <a:pt x="268173" y="395232"/>
                    <a:pt x="275775" y="386994"/>
                  </a:cubicBezTo>
                  <a:cubicBezTo>
                    <a:pt x="243767" y="357289"/>
                    <a:pt x="269722" y="390864"/>
                    <a:pt x="242649" y="354292"/>
                  </a:cubicBezTo>
                  <a:cubicBezTo>
                    <a:pt x="237916" y="347900"/>
                    <a:pt x="230394" y="343636"/>
                    <a:pt x="225090" y="337582"/>
                  </a:cubicBezTo>
                  <a:cubicBezTo>
                    <a:pt x="220056" y="331835"/>
                    <a:pt x="205349" y="299731"/>
                    <a:pt x="199418" y="295763"/>
                  </a:cubicBezTo>
                  <a:cubicBezTo>
                    <a:pt x="184569" y="285826"/>
                    <a:pt x="182129" y="273921"/>
                    <a:pt x="170298" y="261431"/>
                  </a:cubicBezTo>
                  <a:cubicBezTo>
                    <a:pt x="165252" y="256109"/>
                    <a:pt x="161608" y="248781"/>
                    <a:pt x="165179" y="240346"/>
                  </a:cubicBezTo>
                  <a:cubicBezTo>
                    <a:pt x="165769" y="238949"/>
                    <a:pt x="163962" y="222282"/>
                    <a:pt x="176678" y="216781"/>
                  </a:cubicBezTo>
                  <a:cubicBezTo>
                    <a:pt x="182258" y="214376"/>
                    <a:pt x="186788" y="207946"/>
                    <a:pt x="193002" y="199468"/>
                  </a:cubicBezTo>
                  <a:cubicBezTo>
                    <a:pt x="199320" y="190848"/>
                    <a:pt x="222435" y="181699"/>
                    <a:pt x="228790" y="173116"/>
                  </a:cubicBezTo>
                  <a:cubicBezTo>
                    <a:pt x="294367" y="84482"/>
                    <a:pt x="324820" y="133235"/>
                    <a:pt x="251327" y="64492"/>
                  </a:cubicBezTo>
                  <a:cubicBezTo>
                    <a:pt x="238267" y="52279"/>
                    <a:pt x="236490" y="37765"/>
                    <a:pt x="209626" y="24770"/>
                  </a:cubicBezTo>
                  <a:cubicBezTo>
                    <a:pt x="205804" y="22919"/>
                    <a:pt x="197316" y="12324"/>
                    <a:pt x="192873" y="0"/>
                  </a:cubicBezTo>
                  <a:cubicBezTo>
                    <a:pt x="138450" y="1840"/>
                    <a:pt x="80721" y="3728"/>
                    <a:pt x="20349" y="5642"/>
                  </a:cubicBezTo>
                  <a:cubicBezTo>
                    <a:pt x="9661" y="16870"/>
                    <a:pt x="23373" y="5439"/>
                    <a:pt x="4714" y="21756"/>
                  </a:cubicBezTo>
                  <a:cubicBezTo>
                    <a:pt x="-2551" y="28111"/>
                    <a:pt x="-12427" y="19934"/>
                    <a:pt x="68933" y="94953"/>
                  </a:cubicBezTo>
                  <a:cubicBezTo>
                    <a:pt x="110369" y="133198"/>
                    <a:pt x="134646" y="109990"/>
                    <a:pt x="40373" y="197290"/>
                  </a:cubicBezTo>
                  <a:cubicBezTo>
                    <a:pt x="38154" y="214505"/>
                    <a:pt x="17049" y="203356"/>
                    <a:pt x="48713" y="241293"/>
                  </a:cubicBezTo>
                  <a:cubicBezTo>
                    <a:pt x="55129" y="248978"/>
                    <a:pt x="78969" y="256853"/>
                    <a:pt x="84937" y="264901"/>
                  </a:cubicBezTo>
                  <a:cubicBezTo>
                    <a:pt x="113165" y="302980"/>
                    <a:pt x="118746" y="299054"/>
                    <a:pt x="117265" y="310504"/>
                  </a:cubicBezTo>
                  <a:cubicBezTo>
                    <a:pt x="140601" y="329977"/>
                    <a:pt x="34171" y="414188"/>
                    <a:pt x="14215" y="454217"/>
                  </a:cubicBezTo>
                  <a:cubicBezTo>
                    <a:pt x="39027" y="476668"/>
                    <a:pt x="36716" y="477714"/>
                    <a:pt x="39359" y="479320"/>
                  </a:cubicBezTo>
                  <a:cubicBezTo>
                    <a:pt x="59960" y="491834"/>
                    <a:pt x="83542" y="525188"/>
                    <a:pt x="90173" y="527889"/>
                  </a:cubicBezTo>
                  <a:cubicBezTo>
                    <a:pt x="92718" y="528928"/>
                    <a:pt x="95754" y="531174"/>
                    <a:pt x="96596" y="533574"/>
                  </a:cubicBezTo>
                  <a:cubicBezTo>
                    <a:pt x="102846" y="551262"/>
                    <a:pt x="138075" y="552111"/>
                    <a:pt x="133023" y="594952"/>
                  </a:cubicBezTo>
                  <a:cubicBezTo>
                    <a:pt x="109306" y="612709"/>
                    <a:pt x="107579" y="630391"/>
                    <a:pt x="89092" y="643933"/>
                  </a:cubicBezTo>
                  <a:cubicBezTo>
                    <a:pt x="72694" y="655937"/>
                    <a:pt x="22598" y="711593"/>
                    <a:pt x="16035" y="725302"/>
                  </a:cubicBezTo>
                  <a:cubicBezTo>
                    <a:pt x="8346" y="741360"/>
                    <a:pt x="-10375" y="720958"/>
                    <a:pt x="56795" y="790279"/>
                  </a:cubicBezTo>
                  <a:cubicBezTo>
                    <a:pt x="59155" y="792722"/>
                    <a:pt x="59868" y="796727"/>
                    <a:pt x="62172" y="799250"/>
                  </a:cubicBezTo>
                  <a:cubicBezTo>
                    <a:pt x="67230" y="804781"/>
                    <a:pt x="104580" y="844582"/>
                    <a:pt x="111131" y="846748"/>
                  </a:cubicBezTo>
                  <a:cubicBezTo>
                    <a:pt x="118623" y="849240"/>
                    <a:pt x="137510" y="861847"/>
                    <a:pt x="135070" y="868762"/>
                  </a:cubicBezTo>
                  <a:cubicBezTo>
                    <a:pt x="147325" y="900344"/>
                    <a:pt x="125740" y="912858"/>
                    <a:pt x="117873" y="922025"/>
                  </a:cubicBezTo>
                  <a:cubicBezTo>
                    <a:pt x="99657" y="943178"/>
                    <a:pt x="84329" y="945276"/>
                    <a:pt x="83388" y="948654"/>
                  </a:cubicBezTo>
                  <a:cubicBezTo>
                    <a:pt x="81667" y="954837"/>
                    <a:pt x="76603" y="958541"/>
                    <a:pt x="71901" y="961119"/>
                  </a:cubicBezTo>
                  <a:cubicBezTo>
                    <a:pt x="53550" y="971185"/>
                    <a:pt x="61902" y="975239"/>
                    <a:pt x="54625" y="976722"/>
                  </a:cubicBezTo>
                  <a:cubicBezTo>
                    <a:pt x="110019" y="977688"/>
                    <a:pt x="163802" y="978599"/>
                    <a:pt x="215680" y="979417"/>
                  </a:cubicBezTo>
                  <a:cubicBezTo>
                    <a:pt x="223891" y="966687"/>
                    <a:pt x="241721" y="942655"/>
                    <a:pt x="276273" y="912938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6215009" y="8465738"/>
              <a:ext cx="224834" cy="959574"/>
            </a:xfrm>
            <a:custGeom>
              <a:rect b="b" l="l" r="r" t="t"/>
              <a:pathLst>
                <a:path extrusionOk="0" h="959574" w="224834">
                  <a:moveTo>
                    <a:pt x="127635" y="932276"/>
                  </a:moveTo>
                  <a:cubicBezTo>
                    <a:pt x="133658" y="929747"/>
                    <a:pt x="203741" y="846336"/>
                    <a:pt x="219358" y="833754"/>
                  </a:cubicBezTo>
                  <a:cubicBezTo>
                    <a:pt x="218215" y="831514"/>
                    <a:pt x="142373" y="756975"/>
                    <a:pt x="122036" y="739342"/>
                  </a:cubicBezTo>
                  <a:cubicBezTo>
                    <a:pt x="117931" y="735779"/>
                    <a:pt x="106764" y="715027"/>
                    <a:pt x="93224" y="705779"/>
                  </a:cubicBezTo>
                  <a:cubicBezTo>
                    <a:pt x="86181" y="700968"/>
                    <a:pt x="87797" y="697553"/>
                    <a:pt x="90643" y="691561"/>
                  </a:cubicBezTo>
                  <a:cubicBezTo>
                    <a:pt x="87963" y="680572"/>
                    <a:pt x="92603" y="667030"/>
                    <a:pt x="105350" y="661554"/>
                  </a:cubicBezTo>
                  <a:cubicBezTo>
                    <a:pt x="123481" y="630527"/>
                    <a:pt x="169071" y="584037"/>
                    <a:pt x="172630" y="575941"/>
                  </a:cubicBezTo>
                  <a:cubicBezTo>
                    <a:pt x="173773" y="573350"/>
                    <a:pt x="179802" y="573018"/>
                    <a:pt x="180546" y="571788"/>
                  </a:cubicBezTo>
                  <a:cubicBezTo>
                    <a:pt x="182482" y="568594"/>
                    <a:pt x="201553" y="544119"/>
                    <a:pt x="216746" y="529519"/>
                  </a:cubicBezTo>
                  <a:cubicBezTo>
                    <a:pt x="209573" y="523157"/>
                    <a:pt x="172827" y="490468"/>
                    <a:pt x="167633" y="482095"/>
                  </a:cubicBezTo>
                  <a:cubicBezTo>
                    <a:pt x="151426" y="455934"/>
                    <a:pt x="127973" y="452316"/>
                    <a:pt x="123684" y="445942"/>
                  </a:cubicBezTo>
                  <a:cubicBezTo>
                    <a:pt x="115860" y="434313"/>
                    <a:pt x="105651" y="413241"/>
                    <a:pt x="113868" y="401815"/>
                  </a:cubicBezTo>
                  <a:cubicBezTo>
                    <a:pt x="118023" y="396026"/>
                    <a:pt x="115386" y="386200"/>
                    <a:pt x="124679" y="383671"/>
                  </a:cubicBezTo>
                  <a:cubicBezTo>
                    <a:pt x="127058" y="375734"/>
                    <a:pt x="134218" y="371274"/>
                    <a:pt x="138452" y="364709"/>
                  </a:cubicBezTo>
                  <a:cubicBezTo>
                    <a:pt x="161002" y="329756"/>
                    <a:pt x="174271" y="326969"/>
                    <a:pt x="174922" y="321764"/>
                  </a:cubicBezTo>
                  <a:cubicBezTo>
                    <a:pt x="176514" y="309132"/>
                    <a:pt x="190539" y="299633"/>
                    <a:pt x="201928" y="294071"/>
                  </a:cubicBezTo>
                  <a:cubicBezTo>
                    <a:pt x="199758" y="291376"/>
                    <a:pt x="165814" y="232280"/>
                    <a:pt x="156269" y="223094"/>
                  </a:cubicBezTo>
                  <a:cubicBezTo>
                    <a:pt x="142908" y="210229"/>
                    <a:pt x="145588" y="199253"/>
                    <a:pt x="139190" y="182444"/>
                  </a:cubicBezTo>
                  <a:cubicBezTo>
                    <a:pt x="137426" y="177805"/>
                    <a:pt x="139528" y="173627"/>
                    <a:pt x="146227" y="152942"/>
                  </a:cubicBezTo>
                  <a:cubicBezTo>
                    <a:pt x="157960" y="152677"/>
                    <a:pt x="188653" y="119299"/>
                    <a:pt x="194645" y="113337"/>
                  </a:cubicBezTo>
                  <a:cubicBezTo>
                    <a:pt x="225412" y="82728"/>
                    <a:pt x="229437" y="84918"/>
                    <a:pt x="220962" y="81781"/>
                  </a:cubicBezTo>
                  <a:cubicBezTo>
                    <a:pt x="213077" y="78858"/>
                    <a:pt x="223598" y="78778"/>
                    <a:pt x="184080" y="52396"/>
                  </a:cubicBezTo>
                  <a:cubicBezTo>
                    <a:pt x="173220" y="45154"/>
                    <a:pt x="143498" y="8374"/>
                    <a:pt x="129995" y="0"/>
                  </a:cubicBezTo>
                  <a:cubicBezTo>
                    <a:pt x="103918" y="3710"/>
                    <a:pt x="81498" y="11075"/>
                    <a:pt x="66249" y="24518"/>
                  </a:cubicBezTo>
                  <a:cubicBezTo>
                    <a:pt x="47984" y="40804"/>
                    <a:pt x="61105" y="60080"/>
                    <a:pt x="82831" y="112236"/>
                  </a:cubicBezTo>
                  <a:cubicBezTo>
                    <a:pt x="97600" y="157144"/>
                    <a:pt x="77736" y="146703"/>
                    <a:pt x="30578" y="166361"/>
                  </a:cubicBezTo>
                  <a:cubicBezTo>
                    <a:pt x="-38367" y="189685"/>
                    <a:pt x="63189" y="240063"/>
                    <a:pt x="107489" y="311095"/>
                  </a:cubicBezTo>
                  <a:cubicBezTo>
                    <a:pt x="-9684" y="460997"/>
                    <a:pt x="-44618" y="397644"/>
                    <a:pt x="131163" y="579189"/>
                  </a:cubicBezTo>
                  <a:cubicBezTo>
                    <a:pt x="-24520" y="761990"/>
                    <a:pt x="-59184" y="680074"/>
                    <a:pt x="123831" y="806005"/>
                  </a:cubicBezTo>
                  <a:cubicBezTo>
                    <a:pt x="62961" y="889183"/>
                    <a:pt x="21931" y="939296"/>
                    <a:pt x="39410" y="959575"/>
                  </a:cubicBezTo>
                  <a:cubicBezTo>
                    <a:pt x="58137" y="953410"/>
                    <a:pt x="82254" y="947848"/>
                    <a:pt x="111090" y="942834"/>
                  </a:cubicBezTo>
                  <a:cubicBezTo>
                    <a:pt x="115417" y="934749"/>
                    <a:pt x="121754" y="934743"/>
                    <a:pt x="127635" y="932276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8850217" y="8400729"/>
              <a:ext cx="266919" cy="989095"/>
            </a:xfrm>
            <a:custGeom>
              <a:rect b="b" l="l" r="r" t="t"/>
              <a:pathLst>
                <a:path extrusionOk="0" h="989095" w="266919">
                  <a:moveTo>
                    <a:pt x="251622" y="906330"/>
                  </a:moveTo>
                  <a:cubicBezTo>
                    <a:pt x="256280" y="900510"/>
                    <a:pt x="254510" y="904306"/>
                    <a:pt x="261413" y="898756"/>
                  </a:cubicBezTo>
                  <a:cubicBezTo>
                    <a:pt x="261216" y="898356"/>
                    <a:pt x="195300" y="831410"/>
                    <a:pt x="164091" y="804344"/>
                  </a:cubicBezTo>
                  <a:cubicBezTo>
                    <a:pt x="159985" y="800782"/>
                    <a:pt x="148812" y="780035"/>
                    <a:pt x="135279" y="770782"/>
                  </a:cubicBezTo>
                  <a:cubicBezTo>
                    <a:pt x="128205" y="765952"/>
                    <a:pt x="129852" y="762543"/>
                    <a:pt x="132697" y="756563"/>
                  </a:cubicBezTo>
                  <a:cubicBezTo>
                    <a:pt x="130018" y="745574"/>
                    <a:pt x="134658" y="732026"/>
                    <a:pt x="147405" y="726557"/>
                  </a:cubicBezTo>
                  <a:cubicBezTo>
                    <a:pt x="163735" y="698605"/>
                    <a:pt x="236626" y="615834"/>
                    <a:pt x="258807" y="594515"/>
                  </a:cubicBezTo>
                  <a:cubicBezTo>
                    <a:pt x="251401" y="587950"/>
                    <a:pt x="214875" y="555440"/>
                    <a:pt x="209694" y="547091"/>
                  </a:cubicBezTo>
                  <a:cubicBezTo>
                    <a:pt x="193487" y="520930"/>
                    <a:pt x="170034" y="517312"/>
                    <a:pt x="165744" y="510938"/>
                  </a:cubicBezTo>
                  <a:cubicBezTo>
                    <a:pt x="157920" y="499310"/>
                    <a:pt x="147712" y="478237"/>
                    <a:pt x="155929" y="466812"/>
                  </a:cubicBezTo>
                  <a:cubicBezTo>
                    <a:pt x="160084" y="461022"/>
                    <a:pt x="157447" y="451196"/>
                    <a:pt x="166740" y="448667"/>
                  </a:cubicBezTo>
                  <a:cubicBezTo>
                    <a:pt x="169119" y="440731"/>
                    <a:pt x="176278" y="436270"/>
                    <a:pt x="180513" y="429705"/>
                  </a:cubicBezTo>
                  <a:cubicBezTo>
                    <a:pt x="203063" y="394746"/>
                    <a:pt x="216332" y="391971"/>
                    <a:pt x="216989" y="386760"/>
                  </a:cubicBezTo>
                  <a:cubicBezTo>
                    <a:pt x="218575" y="374128"/>
                    <a:pt x="232612" y="364629"/>
                    <a:pt x="243995" y="359067"/>
                  </a:cubicBezTo>
                  <a:cubicBezTo>
                    <a:pt x="241801" y="356360"/>
                    <a:pt x="207893" y="297295"/>
                    <a:pt x="198330" y="288090"/>
                  </a:cubicBezTo>
                  <a:cubicBezTo>
                    <a:pt x="184969" y="275225"/>
                    <a:pt x="187649" y="264249"/>
                    <a:pt x="181251" y="247440"/>
                  </a:cubicBezTo>
                  <a:cubicBezTo>
                    <a:pt x="179487" y="242801"/>
                    <a:pt x="181589" y="238623"/>
                    <a:pt x="188288" y="217938"/>
                  </a:cubicBezTo>
                  <a:cubicBezTo>
                    <a:pt x="203308" y="217600"/>
                    <a:pt x="250374" y="161838"/>
                    <a:pt x="260939" y="155403"/>
                  </a:cubicBezTo>
                  <a:cubicBezTo>
                    <a:pt x="270859" y="149355"/>
                    <a:pt x="266145" y="147934"/>
                    <a:pt x="263023" y="146777"/>
                  </a:cubicBezTo>
                  <a:cubicBezTo>
                    <a:pt x="255143" y="143854"/>
                    <a:pt x="265659" y="143774"/>
                    <a:pt x="226141" y="117392"/>
                  </a:cubicBezTo>
                  <a:cubicBezTo>
                    <a:pt x="214592" y="109683"/>
                    <a:pt x="180513" y="67193"/>
                    <a:pt x="169125" y="63507"/>
                  </a:cubicBezTo>
                  <a:cubicBezTo>
                    <a:pt x="165738" y="62412"/>
                    <a:pt x="149359" y="43142"/>
                    <a:pt x="149728" y="34227"/>
                  </a:cubicBezTo>
                  <a:cubicBezTo>
                    <a:pt x="146950" y="27108"/>
                    <a:pt x="147982" y="7186"/>
                    <a:pt x="160324" y="0"/>
                  </a:cubicBezTo>
                  <a:cubicBezTo>
                    <a:pt x="123085" y="1421"/>
                    <a:pt x="82811" y="2886"/>
                    <a:pt x="39955" y="4393"/>
                  </a:cubicBezTo>
                  <a:cubicBezTo>
                    <a:pt x="66204" y="35525"/>
                    <a:pt x="133189" y="97279"/>
                    <a:pt x="136895" y="114759"/>
                  </a:cubicBezTo>
                  <a:cubicBezTo>
                    <a:pt x="139243" y="125636"/>
                    <a:pt x="130891" y="125815"/>
                    <a:pt x="135303" y="131937"/>
                  </a:cubicBezTo>
                  <a:cubicBezTo>
                    <a:pt x="115612" y="143836"/>
                    <a:pt x="107468" y="153342"/>
                    <a:pt x="76880" y="184382"/>
                  </a:cubicBezTo>
                  <a:cubicBezTo>
                    <a:pt x="54933" y="206648"/>
                    <a:pt x="26526" y="215569"/>
                    <a:pt x="5839" y="244099"/>
                  </a:cubicBezTo>
                  <a:cubicBezTo>
                    <a:pt x="3989" y="246652"/>
                    <a:pt x="2102" y="248947"/>
                    <a:pt x="0" y="250768"/>
                  </a:cubicBezTo>
                  <a:cubicBezTo>
                    <a:pt x="3620" y="258705"/>
                    <a:pt x="8328" y="266107"/>
                    <a:pt x="16778" y="270586"/>
                  </a:cubicBezTo>
                  <a:cubicBezTo>
                    <a:pt x="24104" y="274474"/>
                    <a:pt x="69966" y="363269"/>
                    <a:pt x="109453" y="374313"/>
                  </a:cubicBezTo>
                  <a:cubicBezTo>
                    <a:pt x="113750" y="384662"/>
                    <a:pt x="116736" y="386335"/>
                    <a:pt x="113860" y="390107"/>
                  </a:cubicBezTo>
                  <a:cubicBezTo>
                    <a:pt x="107542" y="421848"/>
                    <a:pt x="108949" y="418981"/>
                    <a:pt x="108544" y="419055"/>
                  </a:cubicBezTo>
                  <a:cubicBezTo>
                    <a:pt x="99817" y="420556"/>
                    <a:pt x="100966" y="431600"/>
                    <a:pt x="93628" y="434313"/>
                  </a:cubicBezTo>
                  <a:cubicBezTo>
                    <a:pt x="74096" y="441537"/>
                    <a:pt x="12771" y="513104"/>
                    <a:pt x="5015" y="523354"/>
                  </a:cubicBezTo>
                  <a:cubicBezTo>
                    <a:pt x="11892" y="528898"/>
                    <a:pt x="14031" y="527710"/>
                    <a:pt x="14990" y="529870"/>
                  </a:cubicBezTo>
                  <a:cubicBezTo>
                    <a:pt x="24172" y="550518"/>
                    <a:pt x="45154" y="560670"/>
                    <a:pt x="57938" y="578389"/>
                  </a:cubicBezTo>
                  <a:cubicBezTo>
                    <a:pt x="66997" y="590947"/>
                    <a:pt x="78674" y="601917"/>
                    <a:pt x="89491" y="613182"/>
                  </a:cubicBezTo>
                  <a:cubicBezTo>
                    <a:pt x="134302" y="659856"/>
                    <a:pt x="123116" y="655334"/>
                    <a:pt x="113719" y="673964"/>
                  </a:cubicBezTo>
                  <a:cubicBezTo>
                    <a:pt x="99110" y="702875"/>
                    <a:pt x="93369" y="692785"/>
                    <a:pt x="54441" y="746626"/>
                  </a:cubicBezTo>
                  <a:cubicBezTo>
                    <a:pt x="35020" y="773501"/>
                    <a:pt x="30005" y="767269"/>
                    <a:pt x="23195" y="778602"/>
                  </a:cubicBezTo>
                  <a:cubicBezTo>
                    <a:pt x="55406" y="820839"/>
                    <a:pt x="76757" y="828093"/>
                    <a:pt x="87476" y="851867"/>
                  </a:cubicBezTo>
                  <a:cubicBezTo>
                    <a:pt x="92079" y="862080"/>
                    <a:pt x="110486" y="864652"/>
                    <a:pt x="116048" y="879794"/>
                  </a:cubicBezTo>
                  <a:cubicBezTo>
                    <a:pt x="118267" y="885836"/>
                    <a:pt x="146636" y="887177"/>
                    <a:pt x="132064" y="906681"/>
                  </a:cubicBezTo>
                  <a:cubicBezTo>
                    <a:pt x="130073" y="917817"/>
                    <a:pt x="126447" y="925520"/>
                    <a:pt x="117836" y="934749"/>
                  </a:cubicBezTo>
                  <a:cubicBezTo>
                    <a:pt x="85091" y="960990"/>
                    <a:pt x="67937" y="977337"/>
                    <a:pt x="56721" y="987428"/>
                  </a:cubicBezTo>
                  <a:cubicBezTo>
                    <a:pt x="99737" y="988061"/>
                    <a:pt x="141234" y="988627"/>
                    <a:pt x="180937" y="989095"/>
                  </a:cubicBezTo>
                  <a:cubicBezTo>
                    <a:pt x="178725" y="982524"/>
                    <a:pt x="206412" y="962842"/>
                    <a:pt x="251622" y="90633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6815601" y="8459259"/>
              <a:ext cx="269389" cy="912248"/>
            </a:xfrm>
            <a:custGeom>
              <a:rect b="b" l="l" r="r" t="t"/>
              <a:pathLst>
                <a:path extrusionOk="0" h="912248" w="269389">
                  <a:moveTo>
                    <a:pt x="141492" y="726323"/>
                  </a:moveTo>
                  <a:cubicBezTo>
                    <a:pt x="131407" y="718970"/>
                    <a:pt x="125335" y="716725"/>
                    <a:pt x="129287" y="708708"/>
                  </a:cubicBezTo>
                  <a:cubicBezTo>
                    <a:pt x="131733" y="703743"/>
                    <a:pt x="125876" y="689149"/>
                    <a:pt x="139876" y="678326"/>
                  </a:cubicBezTo>
                  <a:cubicBezTo>
                    <a:pt x="142476" y="676308"/>
                    <a:pt x="214900" y="587175"/>
                    <a:pt x="215078" y="586757"/>
                  </a:cubicBezTo>
                  <a:cubicBezTo>
                    <a:pt x="216252" y="584087"/>
                    <a:pt x="222472" y="583742"/>
                    <a:pt x="223234" y="582475"/>
                  </a:cubicBezTo>
                  <a:cubicBezTo>
                    <a:pt x="230013" y="571283"/>
                    <a:pt x="240707" y="563211"/>
                    <a:pt x="247314" y="551921"/>
                  </a:cubicBezTo>
                  <a:cubicBezTo>
                    <a:pt x="259206" y="531592"/>
                    <a:pt x="277675" y="555637"/>
                    <a:pt x="219018" y="500762"/>
                  </a:cubicBezTo>
                  <a:cubicBezTo>
                    <a:pt x="205970" y="488561"/>
                    <a:pt x="204157" y="474022"/>
                    <a:pt x="177317" y="461040"/>
                  </a:cubicBezTo>
                  <a:cubicBezTo>
                    <a:pt x="153256" y="449406"/>
                    <a:pt x="147491" y="417252"/>
                    <a:pt x="154565" y="407414"/>
                  </a:cubicBezTo>
                  <a:cubicBezTo>
                    <a:pt x="158849" y="401452"/>
                    <a:pt x="156132" y="391331"/>
                    <a:pt x="165695" y="388729"/>
                  </a:cubicBezTo>
                  <a:cubicBezTo>
                    <a:pt x="166476" y="386138"/>
                    <a:pt x="194907" y="345070"/>
                    <a:pt x="213609" y="329922"/>
                  </a:cubicBezTo>
                  <a:cubicBezTo>
                    <a:pt x="223891" y="321591"/>
                    <a:pt x="207015" y="323646"/>
                    <a:pt x="240473" y="299128"/>
                  </a:cubicBezTo>
                  <a:cubicBezTo>
                    <a:pt x="246035" y="295055"/>
                    <a:pt x="245839" y="297676"/>
                    <a:pt x="244431" y="295320"/>
                  </a:cubicBezTo>
                  <a:cubicBezTo>
                    <a:pt x="163096" y="159784"/>
                    <a:pt x="212005" y="263787"/>
                    <a:pt x="180648" y="181472"/>
                  </a:cubicBezTo>
                  <a:cubicBezTo>
                    <a:pt x="178829" y="176697"/>
                    <a:pt x="180999" y="172390"/>
                    <a:pt x="187895" y="151090"/>
                  </a:cubicBezTo>
                  <a:cubicBezTo>
                    <a:pt x="200684" y="150795"/>
                    <a:pt x="269144" y="80439"/>
                    <a:pt x="269390" y="80027"/>
                  </a:cubicBezTo>
                  <a:cubicBezTo>
                    <a:pt x="264455" y="77117"/>
                    <a:pt x="263299" y="77991"/>
                    <a:pt x="259882" y="73899"/>
                  </a:cubicBezTo>
                  <a:cubicBezTo>
                    <a:pt x="242778" y="53479"/>
                    <a:pt x="221070" y="48698"/>
                    <a:pt x="209436" y="30849"/>
                  </a:cubicBezTo>
                  <a:cubicBezTo>
                    <a:pt x="202946" y="20894"/>
                    <a:pt x="189917" y="10146"/>
                    <a:pt x="177938" y="0"/>
                  </a:cubicBezTo>
                  <a:cubicBezTo>
                    <a:pt x="142918" y="898"/>
                    <a:pt x="109521" y="1747"/>
                    <a:pt x="77955" y="2547"/>
                  </a:cubicBezTo>
                  <a:cubicBezTo>
                    <a:pt x="95766" y="23263"/>
                    <a:pt x="129870" y="52956"/>
                    <a:pt x="132919" y="67297"/>
                  </a:cubicBezTo>
                  <a:cubicBezTo>
                    <a:pt x="135199" y="77861"/>
                    <a:pt x="127086" y="78034"/>
                    <a:pt x="131376" y="83977"/>
                  </a:cubicBezTo>
                  <a:cubicBezTo>
                    <a:pt x="112262" y="95526"/>
                    <a:pt x="104352" y="104761"/>
                    <a:pt x="74649" y="134896"/>
                  </a:cubicBezTo>
                  <a:cubicBezTo>
                    <a:pt x="53341" y="156510"/>
                    <a:pt x="25758" y="165173"/>
                    <a:pt x="5673" y="192878"/>
                  </a:cubicBezTo>
                  <a:cubicBezTo>
                    <a:pt x="3878" y="195358"/>
                    <a:pt x="2047" y="197585"/>
                    <a:pt x="0" y="199351"/>
                  </a:cubicBezTo>
                  <a:cubicBezTo>
                    <a:pt x="3515" y="207054"/>
                    <a:pt x="8088" y="214240"/>
                    <a:pt x="16287" y="218596"/>
                  </a:cubicBezTo>
                  <a:cubicBezTo>
                    <a:pt x="23342" y="222350"/>
                    <a:pt x="68011" y="308609"/>
                    <a:pt x="106270" y="319302"/>
                  </a:cubicBezTo>
                  <a:cubicBezTo>
                    <a:pt x="110437" y="329350"/>
                    <a:pt x="113344" y="330974"/>
                    <a:pt x="110547" y="334635"/>
                  </a:cubicBezTo>
                  <a:cubicBezTo>
                    <a:pt x="104414" y="365453"/>
                    <a:pt x="105778" y="362672"/>
                    <a:pt x="105385" y="362740"/>
                  </a:cubicBezTo>
                  <a:cubicBezTo>
                    <a:pt x="96910" y="364198"/>
                    <a:pt x="98028" y="374922"/>
                    <a:pt x="90899" y="377555"/>
                  </a:cubicBezTo>
                  <a:cubicBezTo>
                    <a:pt x="71932" y="384576"/>
                    <a:pt x="12427" y="454020"/>
                    <a:pt x="4861" y="464006"/>
                  </a:cubicBezTo>
                  <a:cubicBezTo>
                    <a:pt x="11536" y="469383"/>
                    <a:pt x="13613" y="468233"/>
                    <a:pt x="14547" y="470331"/>
                  </a:cubicBezTo>
                  <a:cubicBezTo>
                    <a:pt x="23459" y="490376"/>
                    <a:pt x="43839" y="500233"/>
                    <a:pt x="56248" y="517441"/>
                  </a:cubicBezTo>
                  <a:cubicBezTo>
                    <a:pt x="65037" y="529636"/>
                    <a:pt x="76376" y="540280"/>
                    <a:pt x="86879" y="551219"/>
                  </a:cubicBezTo>
                  <a:cubicBezTo>
                    <a:pt x="130387" y="596540"/>
                    <a:pt x="119521" y="592147"/>
                    <a:pt x="110400" y="610235"/>
                  </a:cubicBezTo>
                  <a:cubicBezTo>
                    <a:pt x="96221" y="638310"/>
                    <a:pt x="90641" y="628509"/>
                    <a:pt x="52843" y="680787"/>
                  </a:cubicBezTo>
                  <a:cubicBezTo>
                    <a:pt x="33987" y="706881"/>
                    <a:pt x="29120" y="700826"/>
                    <a:pt x="22500" y="711833"/>
                  </a:cubicBezTo>
                  <a:cubicBezTo>
                    <a:pt x="53771" y="752841"/>
                    <a:pt x="74501" y="759885"/>
                    <a:pt x="84907" y="782964"/>
                  </a:cubicBezTo>
                  <a:cubicBezTo>
                    <a:pt x="89381" y="792882"/>
                    <a:pt x="107247" y="795380"/>
                    <a:pt x="112643" y="810078"/>
                  </a:cubicBezTo>
                  <a:cubicBezTo>
                    <a:pt x="114807" y="815948"/>
                    <a:pt x="142347" y="817246"/>
                    <a:pt x="128205" y="836184"/>
                  </a:cubicBezTo>
                  <a:cubicBezTo>
                    <a:pt x="126250" y="847086"/>
                    <a:pt x="122698" y="854537"/>
                    <a:pt x="114389" y="863434"/>
                  </a:cubicBezTo>
                  <a:cubicBezTo>
                    <a:pt x="73844" y="895932"/>
                    <a:pt x="66020" y="907659"/>
                    <a:pt x="54281" y="912249"/>
                  </a:cubicBezTo>
                  <a:cubicBezTo>
                    <a:pt x="104334" y="911061"/>
                    <a:pt x="156304" y="910126"/>
                    <a:pt x="209872" y="909425"/>
                  </a:cubicBezTo>
                  <a:cubicBezTo>
                    <a:pt x="224100" y="893157"/>
                    <a:pt x="256059" y="856728"/>
                    <a:pt x="256379" y="856586"/>
                  </a:cubicBezTo>
                  <a:cubicBezTo>
                    <a:pt x="275032" y="848391"/>
                    <a:pt x="172935" y="775421"/>
                    <a:pt x="141492" y="726323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6"/>
            <p:cNvSpPr/>
            <p:nvPr/>
          </p:nvSpPr>
          <p:spPr>
            <a:xfrm>
              <a:off x="7291779" y="8446739"/>
              <a:ext cx="246467" cy="920610"/>
            </a:xfrm>
            <a:custGeom>
              <a:rect b="b" l="l" r="r" t="t"/>
              <a:pathLst>
                <a:path extrusionOk="0" h="920610" w="246467">
                  <a:moveTo>
                    <a:pt x="245021" y="858149"/>
                  </a:moveTo>
                  <a:cubicBezTo>
                    <a:pt x="237062" y="850889"/>
                    <a:pt x="223412" y="832419"/>
                    <a:pt x="163741" y="780380"/>
                  </a:cubicBezTo>
                  <a:cubicBezTo>
                    <a:pt x="111832" y="735275"/>
                    <a:pt x="139151" y="741181"/>
                    <a:pt x="222693" y="619901"/>
                  </a:cubicBezTo>
                  <a:cubicBezTo>
                    <a:pt x="235575" y="601216"/>
                    <a:pt x="256772" y="628570"/>
                    <a:pt x="188294" y="564521"/>
                  </a:cubicBezTo>
                  <a:cubicBezTo>
                    <a:pt x="175277" y="552339"/>
                    <a:pt x="173371" y="537745"/>
                    <a:pt x="146593" y="524800"/>
                  </a:cubicBezTo>
                  <a:cubicBezTo>
                    <a:pt x="141283" y="522234"/>
                    <a:pt x="128248" y="503518"/>
                    <a:pt x="127160" y="490118"/>
                  </a:cubicBezTo>
                  <a:cubicBezTo>
                    <a:pt x="125771" y="473093"/>
                    <a:pt x="132126" y="472817"/>
                    <a:pt x="136668" y="466289"/>
                  </a:cubicBezTo>
                  <a:cubicBezTo>
                    <a:pt x="140687" y="447855"/>
                    <a:pt x="164546" y="425977"/>
                    <a:pt x="169813" y="411081"/>
                  </a:cubicBezTo>
                  <a:cubicBezTo>
                    <a:pt x="172769" y="402726"/>
                    <a:pt x="181582" y="403618"/>
                    <a:pt x="206529" y="373772"/>
                  </a:cubicBezTo>
                  <a:cubicBezTo>
                    <a:pt x="213671" y="365226"/>
                    <a:pt x="220376" y="356181"/>
                    <a:pt x="227978" y="347943"/>
                  </a:cubicBezTo>
                  <a:cubicBezTo>
                    <a:pt x="199750" y="321739"/>
                    <a:pt x="220732" y="350201"/>
                    <a:pt x="194858" y="315242"/>
                  </a:cubicBezTo>
                  <a:cubicBezTo>
                    <a:pt x="190125" y="308849"/>
                    <a:pt x="182603" y="304585"/>
                    <a:pt x="177299" y="298531"/>
                  </a:cubicBezTo>
                  <a:cubicBezTo>
                    <a:pt x="172265" y="292785"/>
                    <a:pt x="157558" y="260680"/>
                    <a:pt x="151627" y="256712"/>
                  </a:cubicBezTo>
                  <a:cubicBezTo>
                    <a:pt x="136778" y="246775"/>
                    <a:pt x="134338" y="234870"/>
                    <a:pt x="122507" y="222380"/>
                  </a:cubicBezTo>
                  <a:cubicBezTo>
                    <a:pt x="117462" y="217058"/>
                    <a:pt x="113817" y="209730"/>
                    <a:pt x="117388" y="201295"/>
                  </a:cubicBezTo>
                  <a:cubicBezTo>
                    <a:pt x="117978" y="199899"/>
                    <a:pt x="116165" y="183231"/>
                    <a:pt x="128887" y="177731"/>
                  </a:cubicBezTo>
                  <a:cubicBezTo>
                    <a:pt x="134467" y="175319"/>
                    <a:pt x="138997" y="168896"/>
                    <a:pt x="145211" y="160417"/>
                  </a:cubicBezTo>
                  <a:cubicBezTo>
                    <a:pt x="151529" y="151797"/>
                    <a:pt x="174644" y="142648"/>
                    <a:pt x="180999" y="134066"/>
                  </a:cubicBezTo>
                  <a:cubicBezTo>
                    <a:pt x="246674" y="45289"/>
                    <a:pt x="277453" y="94584"/>
                    <a:pt x="203536" y="25441"/>
                  </a:cubicBezTo>
                  <a:cubicBezTo>
                    <a:pt x="194741" y="17221"/>
                    <a:pt x="191606" y="8817"/>
                    <a:pt x="182498" y="0"/>
                  </a:cubicBezTo>
                  <a:cubicBezTo>
                    <a:pt x="122673" y="1594"/>
                    <a:pt x="64201" y="3132"/>
                    <a:pt x="7590" y="4614"/>
                  </a:cubicBezTo>
                  <a:cubicBezTo>
                    <a:pt x="31086" y="28647"/>
                    <a:pt x="-5974" y="-6066"/>
                    <a:pt x="61251" y="55909"/>
                  </a:cubicBezTo>
                  <a:cubicBezTo>
                    <a:pt x="102379" y="93871"/>
                    <a:pt x="127154" y="70774"/>
                    <a:pt x="32690" y="158245"/>
                  </a:cubicBezTo>
                  <a:cubicBezTo>
                    <a:pt x="30472" y="175454"/>
                    <a:pt x="9366" y="164306"/>
                    <a:pt x="41030" y="202249"/>
                  </a:cubicBezTo>
                  <a:cubicBezTo>
                    <a:pt x="47447" y="209934"/>
                    <a:pt x="71287" y="217809"/>
                    <a:pt x="77255" y="225856"/>
                  </a:cubicBezTo>
                  <a:cubicBezTo>
                    <a:pt x="105483" y="263935"/>
                    <a:pt x="111070" y="260010"/>
                    <a:pt x="109582" y="271460"/>
                  </a:cubicBezTo>
                  <a:cubicBezTo>
                    <a:pt x="132931" y="290920"/>
                    <a:pt x="26495" y="375138"/>
                    <a:pt x="6533" y="415173"/>
                  </a:cubicBezTo>
                  <a:cubicBezTo>
                    <a:pt x="31338" y="437624"/>
                    <a:pt x="29033" y="438669"/>
                    <a:pt x="31676" y="440275"/>
                  </a:cubicBezTo>
                  <a:cubicBezTo>
                    <a:pt x="52277" y="452790"/>
                    <a:pt x="75860" y="486143"/>
                    <a:pt x="82491" y="488844"/>
                  </a:cubicBezTo>
                  <a:cubicBezTo>
                    <a:pt x="85035" y="489884"/>
                    <a:pt x="88065" y="492130"/>
                    <a:pt x="88914" y="494529"/>
                  </a:cubicBezTo>
                  <a:cubicBezTo>
                    <a:pt x="95164" y="512218"/>
                    <a:pt x="130387" y="513067"/>
                    <a:pt x="125341" y="555908"/>
                  </a:cubicBezTo>
                  <a:cubicBezTo>
                    <a:pt x="101623" y="573664"/>
                    <a:pt x="99896" y="591347"/>
                    <a:pt x="81409" y="604889"/>
                  </a:cubicBezTo>
                  <a:cubicBezTo>
                    <a:pt x="65012" y="616892"/>
                    <a:pt x="14916" y="672549"/>
                    <a:pt x="8352" y="686257"/>
                  </a:cubicBezTo>
                  <a:cubicBezTo>
                    <a:pt x="670" y="702309"/>
                    <a:pt x="-18088" y="681889"/>
                    <a:pt x="49112" y="751235"/>
                  </a:cubicBezTo>
                  <a:cubicBezTo>
                    <a:pt x="51472" y="753677"/>
                    <a:pt x="52185" y="757683"/>
                    <a:pt x="54490" y="760205"/>
                  </a:cubicBezTo>
                  <a:cubicBezTo>
                    <a:pt x="59548" y="765737"/>
                    <a:pt x="96897" y="805538"/>
                    <a:pt x="103449" y="807704"/>
                  </a:cubicBezTo>
                  <a:cubicBezTo>
                    <a:pt x="110941" y="810195"/>
                    <a:pt x="129833" y="822802"/>
                    <a:pt x="127387" y="829718"/>
                  </a:cubicBezTo>
                  <a:cubicBezTo>
                    <a:pt x="139642" y="861293"/>
                    <a:pt x="118070" y="873801"/>
                    <a:pt x="110191" y="882975"/>
                  </a:cubicBezTo>
                  <a:cubicBezTo>
                    <a:pt x="92060" y="904035"/>
                    <a:pt x="76646" y="906213"/>
                    <a:pt x="75706" y="909609"/>
                  </a:cubicBezTo>
                  <a:cubicBezTo>
                    <a:pt x="74139" y="915227"/>
                    <a:pt x="72424" y="918432"/>
                    <a:pt x="66333" y="920241"/>
                  </a:cubicBezTo>
                  <a:cubicBezTo>
                    <a:pt x="104709" y="920290"/>
                    <a:pt x="143484" y="920420"/>
                    <a:pt x="182572" y="920610"/>
                  </a:cubicBezTo>
                  <a:cubicBezTo>
                    <a:pt x="244456" y="853030"/>
                    <a:pt x="249047" y="861816"/>
                    <a:pt x="245021" y="858149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6"/>
            <p:cNvSpPr/>
            <p:nvPr/>
          </p:nvSpPr>
          <p:spPr>
            <a:xfrm>
              <a:off x="7471462" y="8435289"/>
              <a:ext cx="550174" cy="936810"/>
            </a:xfrm>
            <a:custGeom>
              <a:rect b="b" l="l" r="r" t="t"/>
              <a:pathLst>
                <a:path extrusionOk="0" h="936810" w="550174">
                  <a:moveTo>
                    <a:pt x="516734" y="898166"/>
                  </a:moveTo>
                  <a:cubicBezTo>
                    <a:pt x="518203" y="895600"/>
                    <a:pt x="524386" y="895975"/>
                    <a:pt x="525296" y="894782"/>
                  </a:cubicBezTo>
                  <a:cubicBezTo>
                    <a:pt x="532511" y="885331"/>
                    <a:pt x="542541" y="878668"/>
                    <a:pt x="550175" y="869673"/>
                  </a:cubicBezTo>
                  <a:cubicBezTo>
                    <a:pt x="535363" y="850655"/>
                    <a:pt x="535068" y="859459"/>
                    <a:pt x="534048" y="856008"/>
                  </a:cubicBezTo>
                  <a:cubicBezTo>
                    <a:pt x="529266" y="839820"/>
                    <a:pt x="503133" y="827687"/>
                    <a:pt x="501621" y="822353"/>
                  </a:cubicBezTo>
                  <a:cubicBezTo>
                    <a:pt x="496330" y="803661"/>
                    <a:pt x="467296" y="781420"/>
                    <a:pt x="460327" y="772055"/>
                  </a:cubicBezTo>
                  <a:cubicBezTo>
                    <a:pt x="454636" y="764395"/>
                    <a:pt x="450610" y="755160"/>
                    <a:pt x="441348" y="750644"/>
                  </a:cubicBezTo>
                  <a:cubicBezTo>
                    <a:pt x="420255" y="705779"/>
                    <a:pt x="422074" y="715543"/>
                    <a:pt x="436032" y="691099"/>
                  </a:cubicBezTo>
                  <a:cubicBezTo>
                    <a:pt x="443044" y="690755"/>
                    <a:pt x="462060" y="657567"/>
                    <a:pt x="462465" y="657254"/>
                  </a:cubicBezTo>
                  <a:cubicBezTo>
                    <a:pt x="470271" y="651261"/>
                    <a:pt x="474770" y="642813"/>
                    <a:pt x="480332" y="635006"/>
                  </a:cubicBezTo>
                  <a:cubicBezTo>
                    <a:pt x="488469" y="623586"/>
                    <a:pt x="501160" y="616443"/>
                    <a:pt x="511676" y="599560"/>
                  </a:cubicBezTo>
                  <a:cubicBezTo>
                    <a:pt x="526556" y="575676"/>
                    <a:pt x="534914" y="576623"/>
                    <a:pt x="537391" y="571548"/>
                  </a:cubicBezTo>
                  <a:cubicBezTo>
                    <a:pt x="551478" y="542679"/>
                    <a:pt x="565810" y="577780"/>
                    <a:pt x="506680" y="514310"/>
                  </a:cubicBezTo>
                  <a:cubicBezTo>
                    <a:pt x="506298" y="513904"/>
                    <a:pt x="476263" y="485171"/>
                    <a:pt x="464272" y="474773"/>
                  </a:cubicBezTo>
                  <a:cubicBezTo>
                    <a:pt x="457432" y="468842"/>
                    <a:pt x="458409" y="459958"/>
                    <a:pt x="440783" y="450070"/>
                  </a:cubicBezTo>
                  <a:cubicBezTo>
                    <a:pt x="435970" y="436750"/>
                    <a:pt x="441502" y="444256"/>
                    <a:pt x="434329" y="431865"/>
                  </a:cubicBezTo>
                  <a:cubicBezTo>
                    <a:pt x="428036" y="420993"/>
                    <a:pt x="430820" y="404639"/>
                    <a:pt x="443327" y="396665"/>
                  </a:cubicBezTo>
                  <a:cubicBezTo>
                    <a:pt x="446111" y="391823"/>
                    <a:pt x="464697" y="363915"/>
                    <a:pt x="474954" y="354908"/>
                  </a:cubicBezTo>
                  <a:cubicBezTo>
                    <a:pt x="486078" y="345137"/>
                    <a:pt x="502297" y="322188"/>
                    <a:pt x="502703" y="322102"/>
                  </a:cubicBezTo>
                  <a:cubicBezTo>
                    <a:pt x="514614" y="319635"/>
                    <a:pt x="515960" y="305336"/>
                    <a:pt x="526248" y="301060"/>
                  </a:cubicBezTo>
                  <a:cubicBezTo>
                    <a:pt x="529641" y="299645"/>
                    <a:pt x="531761" y="297356"/>
                    <a:pt x="532025" y="293345"/>
                  </a:cubicBezTo>
                  <a:cubicBezTo>
                    <a:pt x="532536" y="285648"/>
                    <a:pt x="538258" y="294206"/>
                    <a:pt x="540710" y="282221"/>
                  </a:cubicBezTo>
                  <a:cubicBezTo>
                    <a:pt x="525486" y="268420"/>
                    <a:pt x="526322" y="268685"/>
                    <a:pt x="515481" y="256577"/>
                  </a:cubicBezTo>
                  <a:cubicBezTo>
                    <a:pt x="505389" y="245311"/>
                    <a:pt x="420107" y="221451"/>
                    <a:pt x="460278" y="167505"/>
                  </a:cubicBezTo>
                  <a:cubicBezTo>
                    <a:pt x="467321" y="158048"/>
                    <a:pt x="464131" y="149423"/>
                    <a:pt x="472920" y="147571"/>
                  </a:cubicBezTo>
                  <a:cubicBezTo>
                    <a:pt x="473332" y="147491"/>
                    <a:pt x="489612" y="117780"/>
                    <a:pt x="491849" y="116654"/>
                  </a:cubicBezTo>
                  <a:cubicBezTo>
                    <a:pt x="506323" y="109394"/>
                    <a:pt x="513231" y="93766"/>
                    <a:pt x="519598" y="88579"/>
                  </a:cubicBezTo>
                  <a:cubicBezTo>
                    <a:pt x="464371" y="43647"/>
                    <a:pt x="439135" y="23608"/>
                    <a:pt x="424821" y="0"/>
                  </a:cubicBezTo>
                  <a:cubicBezTo>
                    <a:pt x="307317" y="3261"/>
                    <a:pt x="190175" y="6442"/>
                    <a:pt x="76874" y="9475"/>
                  </a:cubicBezTo>
                  <a:cubicBezTo>
                    <a:pt x="80549" y="13862"/>
                    <a:pt x="87801" y="21879"/>
                    <a:pt x="104746" y="39531"/>
                  </a:cubicBezTo>
                  <a:cubicBezTo>
                    <a:pt x="113067" y="48200"/>
                    <a:pt x="139194" y="70970"/>
                    <a:pt x="136772" y="79812"/>
                  </a:cubicBezTo>
                  <a:cubicBezTo>
                    <a:pt x="139427" y="91200"/>
                    <a:pt x="130891" y="91262"/>
                    <a:pt x="135310" y="97390"/>
                  </a:cubicBezTo>
                  <a:cubicBezTo>
                    <a:pt x="121328" y="105844"/>
                    <a:pt x="109410" y="116038"/>
                    <a:pt x="98778" y="127950"/>
                  </a:cubicBezTo>
                  <a:cubicBezTo>
                    <a:pt x="61755" y="169455"/>
                    <a:pt x="34460" y="177682"/>
                    <a:pt x="13552" y="199333"/>
                  </a:cubicBezTo>
                  <a:cubicBezTo>
                    <a:pt x="8617" y="204445"/>
                    <a:pt x="5648" y="211336"/>
                    <a:pt x="0" y="216222"/>
                  </a:cubicBezTo>
                  <a:cubicBezTo>
                    <a:pt x="7805" y="233320"/>
                    <a:pt x="15211" y="234119"/>
                    <a:pt x="17620" y="237011"/>
                  </a:cubicBezTo>
                  <a:cubicBezTo>
                    <a:pt x="39125" y="262766"/>
                    <a:pt x="72676" y="329485"/>
                    <a:pt x="109460" y="339766"/>
                  </a:cubicBezTo>
                  <a:cubicBezTo>
                    <a:pt x="116816" y="357473"/>
                    <a:pt x="116232" y="342861"/>
                    <a:pt x="109122" y="379598"/>
                  </a:cubicBezTo>
                  <a:cubicBezTo>
                    <a:pt x="108796" y="381278"/>
                    <a:pt x="109005" y="384434"/>
                    <a:pt x="108556" y="384508"/>
                  </a:cubicBezTo>
                  <a:cubicBezTo>
                    <a:pt x="99829" y="386009"/>
                    <a:pt x="100978" y="397053"/>
                    <a:pt x="93640" y="399766"/>
                  </a:cubicBezTo>
                  <a:cubicBezTo>
                    <a:pt x="79842" y="404867"/>
                    <a:pt x="35935" y="451252"/>
                    <a:pt x="35806" y="451676"/>
                  </a:cubicBezTo>
                  <a:cubicBezTo>
                    <a:pt x="30527" y="469894"/>
                    <a:pt x="-8494" y="485614"/>
                    <a:pt x="13103" y="493662"/>
                  </a:cubicBezTo>
                  <a:cubicBezTo>
                    <a:pt x="13847" y="493945"/>
                    <a:pt x="14695" y="494609"/>
                    <a:pt x="15002" y="495310"/>
                  </a:cubicBezTo>
                  <a:cubicBezTo>
                    <a:pt x="24184" y="515959"/>
                    <a:pt x="45167" y="526110"/>
                    <a:pt x="57950" y="543830"/>
                  </a:cubicBezTo>
                  <a:cubicBezTo>
                    <a:pt x="86443" y="583342"/>
                    <a:pt x="141437" y="614960"/>
                    <a:pt x="115034" y="635879"/>
                  </a:cubicBezTo>
                  <a:cubicBezTo>
                    <a:pt x="113153" y="642690"/>
                    <a:pt x="104604" y="653703"/>
                    <a:pt x="101415" y="658595"/>
                  </a:cubicBezTo>
                  <a:cubicBezTo>
                    <a:pt x="57649" y="698033"/>
                    <a:pt x="53685" y="722613"/>
                    <a:pt x="29372" y="737102"/>
                  </a:cubicBezTo>
                  <a:cubicBezTo>
                    <a:pt x="26846" y="738603"/>
                    <a:pt x="24842" y="741323"/>
                    <a:pt x="23201" y="744049"/>
                  </a:cubicBezTo>
                  <a:cubicBezTo>
                    <a:pt x="36784" y="761860"/>
                    <a:pt x="50753" y="776122"/>
                    <a:pt x="65461" y="789547"/>
                  </a:cubicBezTo>
                  <a:cubicBezTo>
                    <a:pt x="91495" y="813309"/>
                    <a:pt x="82012" y="815942"/>
                    <a:pt x="95127" y="825325"/>
                  </a:cubicBezTo>
                  <a:cubicBezTo>
                    <a:pt x="128985" y="849560"/>
                    <a:pt x="105907" y="842712"/>
                    <a:pt x="125507" y="850975"/>
                  </a:cubicBezTo>
                  <a:cubicBezTo>
                    <a:pt x="142506" y="858149"/>
                    <a:pt x="134511" y="865323"/>
                    <a:pt x="130319" y="879566"/>
                  </a:cubicBezTo>
                  <a:cubicBezTo>
                    <a:pt x="125021" y="897581"/>
                    <a:pt x="113129" y="903211"/>
                    <a:pt x="98876" y="915448"/>
                  </a:cubicBezTo>
                  <a:cubicBezTo>
                    <a:pt x="90462" y="922665"/>
                    <a:pt x="84501" y="928221"/>
                    <a:pt x="79793" y="932485"/>
                  </a:cubicBezTo>
                  <a:cubicBezTo>
                    <a:pt x="131886" y="932842"/>
                    <a:pt x="184410" y="933303"/>
                    <a:pt x="237154" y="933845"/>
                  </a:cubicBezTo>
                  <a:cubicBezTo>
                    <a:pt x="238070" y="932460"/>
                    <a:pt x="240891" y="930368"/>
                    <a:pt x="243270" y="927120"/>
                  </a:cubicBezTo>
                  <a:cubicBezTo>
                    <a:pt x="243558" y="926720"/>
                    <a:pt x="294533" y="868528"/>
                    <a:pt x="294933" y="868356"/>
                  </a:cubicBezTo>
                  <a:cubicBezTo>
                    <a:pt x="312467" y="860647"/>
                    <a:pt x="212583" y="787492"/>
                    <a:pt x="183377" y="741883"/>
                  </a:cubicBezTo>
                  <a:cubicBezTo>
                    <a:pt x="173587" y="734746"/>
                    <a:pt x="167687" y="732562"/>
                    <a:pt x="171522" y="724779"/>
                  </a:cubicBezTo>
                  <a:cubicBezTo>
                    <a:pt x="173894" y="719955"/>
                    <a:pt x="168215" y="705792"/>
                    <a:pt x="181804" y="695277"/>
                  </a:cubicBezTo>
                  <a:cubicBezTo>
                    <a:pt x="184391" y="693271"/>
                    <a:pt x="254646" y="606777"/>
                    <a:pt x="254818" y="606371"/>
                  </a:cubicBezTo>
                  <a:cubicBezTo>
                    <a:pt x="255961" y="603781"/>
                    <a:pt x="261996" y="603449"/>
                    <a:pt x="262734" y="602218"/>
                  </a:cubicBezTo>
                  <a:cubicBezTo>
                    <a:pt x="264676" y="599013"/>
                    <a:pt x="283741" y="574556"/>
                    <a:pt x="298934" y="559950"/>
                  </a:cubicBezTo>
                  <a:cubicBezTo>
                    <a:pt x="226227" y="495495"/>
                    <a:pt x="246840" y="498190"/>
                    <a:pt x="218151" y="484316"/>
                  </a:cubicBezTo>
                  <a:cubicBezTo>
                    <a:pt x="193844" y="472558"/>
                    <a:pt x="189382" y="441543"/>
                    <a:pt x="196062" y="432252"/>
                  </a:cubicBezTo>
                  <a:cubicBezTo>
                    <a:pt x="200217" y="426463"/>
                    <a:pt x="197580" y="416637"/>
                    <a:pt x="206873" y="414108"/>
                  </a:cubicBezTo>
                  <a:cubicBezTo>
                    <a:pt x="207629" y="411592"/>
                    <a:pt x="235237" y="371723"/>
                    <a:pt x="253398" y="357012"/>
                  </a:cubicBezTo>
                  <a:cubicBezTo>
                    <a:pt x="263379" y="348921"/>
                    <a:pt x="247000" y="350921"/>
                    <a:pt x="279482" y="327116"/>
                  </a:cubicBezTo>
                  <a:cubicBezTo>
                    <a:pt x="284872" y="323166"/>
                    <a:pt x="284687" y="325701"/>
                    <a:pt x="283323" y="323419"/>
                  </a:cubicBezTo>
                  <a:cubicBezTo>
                    <a:pt x="213031" y="206273"/>
                    <a:pt x="215385" y="223709"/>
                    <a:pt x="228439" y="183379"/>
                  </a:cubicBezTo>
                  <a:cubicBezTo>
                    <a:pt x="240983" y="183096"/>
                    <a:pt x="307329" y="114783"/>
                    <a:pt x="307563" y="114383"/>
                  </a:cubicBezTo>
                  <a:cubicBezTo>
                    <a:pt x="302769" y="111559"/>
                    <a:pt x="301650" y="112402"/>
                    <a:pt x="298331" y="108434"/>
                  </a:cubicBezTo>
                  <a:cubicBezTo>
                    <a:pt x="281725" y="88610"/>
                    <a:pt x="260632" y="83946"/>
                    <a:pt x="249348" y="66633"/>
                  </a:cubicBezTo>
                  <a:cubicBezTo>
                    <a:pt x="245445" y="60646"/>
                    <a:pt x="215539" y="30985"/>
                    <a:pt x="209270" y="28954"/>
                  </a:cubicBezTo>
                  <a:cubicBezTo>
                    <a:pt x="206000" y="27896"/>
                    <a:pt x="203302" y="22820"/>
                    <a:pt x="195263" y="13493"/>
                  </a:cubicBezTo>
                  <a:cubicBezTo>
                    <a:pt x="188398" y="5537"/>
                    <a:pt x="181921" y="8263"/>
                    <a:pt x="275462" y="5125"/>
                  </a:cubicBezTo>
                  <a:cubicBezTo>
                    <a:pt x="300956" y="30400"/>
                    <a:pt x="293095" y="28468"/>
                    <a:pt x="329891" y="56352"/>
                  </a:cubicBezTo>
                  <a:cubicBezTo>
                    <a:pt x="426075" y="129242"/>
                    <a:pt x="326892" y="154172"/>
                    <a:pt x="315620" y="171584"/>
                  </a:cubicBezTo>
                  <a:cubicBezTo>
                    <a:pt x="305264" y="187587"/>
                    <a:pt x="288873" y="199197"/>
                    <a:pt x="282001" y="217766"/>
                  </a:cubicBezTo>
                  <a:cubicBezTo>
                    <a:pt x="281872" y="218117"/>
                    <a:pt x="281497" y="218424"/>
                    <a:pt x="281252" y="218756"/>
                  </a:cubicBezTo>
                  <a:cubicBezTo>
                    <a:pt x="285253" y="222251"/>
                    <a:pt x="280656" y="240303"/>
                    <a:pt x="288086" y="250565"/>
                  </a:cubicBezTo>
                  <a:cubicBezTo>
                    <a:pt x="289057" y="251913"/>
                    <a:pt x="290673" y="252983"/>
                    <a:pt x="291153" y="254454"/>
                  </a:cubicBezTo>
                  <a:cubicBezTo>
                    <a:pt x="299358" y="279520"/>
                    <a:pt x="326136" y="288158"/>
                    <a:pt x="333769" y="333263"/>
                  </a:cubicBezTo>
                  <a:cubicBezTo>
                    <a:pt x="334230" y="336007"/>
                    <a:pt x="335047" y="340960"/>
                    <a:pt x="334211" y="341298"/>
                  </a:cubicBezTo>
                  <a:cubicBezTo>
                    <a:pt x="324612" y="345230"/>
                    <a:pt x="340622" y="343445"/>
                    <a:pt x="306868" y="371772"/>
                  </a:cubicBezTo>
                  <a:cubicBezTo>
                    <a:pt x="309775" y="386188"/>
                    <a:pt x="292130" y="386520"/>
                    <a:pt x="254812" y="437968"/>
                  </a:cubicBezTo>
                  <a:cubicBezTo>
                    <a:pt x="261708" y="443641"/>
                    <a:pt x="263883" y="442416"/>
                    <a:pt x="264836" y="444558"/>
                  </a:cubicBezTo>
                  <a:cubicBezTo>
                    <a:pt x="273747" y="464603"/>
                    <a:pt x="294127" y="474459"/>
                    <a:pt x="306536" y="491668"/>
                  </a:cubicBezTo>
                  <a:cubicBezTo>
                    <a:pt x="331102" y="525735"/>
                    <a:pt x="398326" y="571252"/>
                    <a:pt x="354782" y="584776"/>
                  </a:cubicBezTo>
                  <a:cubicBezTo>
                    <a:pt x="349300" y="602052"/>
                    <a:pt x="319105" y="623537"/>
                    <a:pt x="235501" y="721388"/>
                  </a:cubicBezTo>
                  <a:cubicBezTo>
                    <a:pt x="267657" y="751026"/>
                    <a:pt x="255746" y="743735"/>
                    <a:pt x="261339" y="747131"/>
                  </a:cubicBezTo>
                  <a:cubicBezTo>
                    <a:pt x="281940" y="759645"/>
                    <a:pt x="305522" y="792999"/>
                    <a:pt x="312154" y="795700"/>
                  </a:cubicBezTo>
                  <a:cubicBezTo>
                    <a:pt x="314698" y="796740"/>
                    <a:pt x="317734" y="798985"/>
                    <a:pt x="318576" y="801385"/>
                  </a:cubicBezTo>
                  <a:cubicBezTo>
                    <a:pt x="323782" y="816102"/>
                    <a:pt x="342828" y="815505"/>
                    <a:pt x="351432" y="838257"/>
                  </a:cubicBezTo>
                  <a:cubicBezTo>
                    <a:pt x="371241" y="842897"/>
                    <a:pt x="379108" y="867230"/>
                    <a:pt x="360541" y="880181"/>
                  </a:cubicBezTo>
                  <a:cubicBezTo>
                    <a:pt x="360172" y="880440"/>
                    <a:pt x="327482" y="916199"/>
                    <a:pt x="312565" y="934675"/>
                  </a:cubicBezTo>
                  <a:cubicBezTo>
                    <a:pt x="367412" y="935315"/>
                    <a:pt x="422375" y="936035"/>
                    <a:pt x="477234" y="936810"/>
                  </a:cubicBezTo>
                  <a:cubicBezTo>
                    <a:pt x="494769" y="919983"/>
                    <a:pt x="515198" y="900848"/>
                    <a:pt x="516734" y="898166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6"/>
            <p:cNvSpPr/>
            <p:nvPr/>
          </p:nvSpPr>
          <p:spPr>
            <a:xfrm>
              <a:off x="7010809" y="8453119"/>
              <a:ext cx="339054" cy="914709"/>
            </a:xfrm>
            <a:custGeom>
              <a:rect b="b" l="l" r="r" t="t"/>
              <a:pathLst>
                <a:path extrusionOk="0" h="914709" w="339054">
                  <a:moveTo>
                    <a:pt x="306493" y="867636"/>
                  </a:moveTo>
                  <a:cubicBezTo>
                    <a:pt x="307925" y="865144"/>
                    <a:pt x="313924" y="865507"/>
                    <a:pt x="314809" y="864351"/>
                  </a:cubicBezTo>
                  <a:cubicBezTo>
                    <a:pt x="321815" y="855177"/>
                    <a:pt x="331550" y="848705"/>
                    <a:pt x="338962" y="839956"/>
                  </a:cubicBezTo>
                  <a:cubicBezTo>
                    <a:pt x="324581" y="821492"/>
                    <a:pt x="324286" y="830038"/>
                    <a:pt x="323302" y="826684"/>
                  </a:cubicBezTo>
                  <a:cubicBezTo>
                    <a:pt x="318613" y="810811"/>
                    <a:pt x="293298" y="799219"/>
                    <a:pt x="291823" y="794008"/>
                  </a:cubicBezTo>
                  <a:cubicBezTo>
                    <a:pt x="286685" y="775858"/>
                    <a:pt x="258493" y="754268"/>
                    <a:pt x="251733" y="745174"/>
                  </a:cubicBezTo>
                  <a:cubicBezTo>
                    <a:pt x="246207" y="737736"/>
                    <a:pt x="242299" y="728772"/>
                    <a:pt x="233307" y="724385"/>
                  </a:cubicBezTo>
                  <a:cubicBezTo>
                    <a:pt x="231967" y="721548"/>
                    <a:pt x="208883" y="684368"/>
                    <a:pt x="222023" y="676684"/>
                  </a:cubicBezTo>
                  <a:cubicBezTo>
                    <a:pt x="227057" y="673736"/>
                    <a:pt x="224623" y="666827"/>
                    <a:pt x="231101" y="666372"/>
                  </a:cubicBezTo>
                  <a:cubicBezTo>
                    <a:pt x="293077" y="581872"/>
                    <a:pt x="270060" y="614136"/>
                    <a:pt x="290962" y="591402"/>
                  </a:cubicBezTo>
                  <a:cubicBezTo>
                    <a:pt x="304502" y="576685"/>
                    <a:pt x="307096" y="564238"/>
                    <a:pt x="323093" y="553976"/>
                  </a:cubicBezTo>
                  <a:cubicBezTo>
                    <a:pt x="328686" y="550383"/>
                    <a:pt x="326517" y="545504"/>
                    <a:pt x="339055" y="536072"/>
                  </a:cubicBezTo>
                  <a:cubicBezTo>
                    <a:pt x="308620" y="505493"/>
                    <a:pt x="232662" y="439186"/>
                    <a:pt x="230050" y="420987"/>
                  </a:cubicBezTo>
                  <a:cubicBezTo>
                    <a:pt x="214777" y="394949"/>
                    <a:pt x="229484" y="387572"/>
                    <a:pt x="240621" y="372412"/>
                  </a:cubicBezTo>
                  <a:cubicBezTo>
                    <a:pt x="250153" y="359430"/>
                    <a:pt x="300685" y="294132"/>
                    <a:pt x="315743" y="287875"/>
                  </a:cubicBezTo>
                  <a:cubicBezTo>
                    <a:pt x="323450" y="284669"/>
                    <a:pt x="320469" y="276394"/>
                    <a:pt x="323837" y="276511"/>
                  </a:cubicBezTo>
                  <a:cubicBezTo>
                    <a:pt x="329092" y="276689"/>
                    <a:pt x="329166" y="272647"/>
                    <a:pt x="329793" y="269583"/>
                  </a:cubicBezTo>
                  <a:cubicBezTo>
                    <a:pt x="315018" y="256189"/>
                    <a:pt x="315811" y="256429"/>
                    <a:pt x="305295" y="244684"/>
                  </a:cubicBezTo>
                  <a:cubicBezTo>
                    <a:pt x="295701" y="233972"/>
                    <a:pt x="212933" y="210247"/>
                    <a:pt x="251696" y="158202"/>
                  </a:cubicBezTo>
                  <a:cubicBezTo>
                    <a:pt x="258530" y="149023"/>
                    <a:pt x="255439" y="140649"/>
                    <a:pt x="263969" y="138846"/>
                  </a:cubicBezTo>
                  <a:cubicBezTo>
                    <a:pt x="264682" y="138699"/>
                    <a:pt x="261701" y="142089"/>
                    <a:pt x="280705" y="110679"/>
                  </a:cubicBezTo>
                  <a:cubicBezTo>
                    <a:pt x="283944" y="105327"/>
                    <a:pt x="282592" y="114814"/>
                    <a:pt x="306641" y="84186"/>
                  </a:cubicBezTo>
                  <a:cubicBezTo>
                    <a:pt x="313198" y="75843"/>
                    <a:pt x="249231" y="40940"/>
                    <a:pt x="220579" y="0"/>
                  </a:cubicBezTo>
                  <a:cubicBezTo>
                    <a:pt x="168449" y="1360"/>
                    <a:pt x="118212" y="2658"/>
                    <a:pt x="70310" y="3895"/>
                  </a:cubicBezTo>
                  <a:cubicBezTo>
                    <a:pt x="76646" y="9887"/>
                    <a:pt x="85195" y="17289"/>
                    <a:pt x="97211" y="26395"/>
                  </a:cubicBezTo>
                  <a:cubicBezTo>
                    <a:pt x="196831" y="101887"/>
                    <a:pt x="93068" y="128768"/>
                    <a:pt x="82516" y="145079"/>
                  </a:cubicBezTo>
                  <a:cubicBezTo>
                    <a:pt x="71846" y="161562"/>
                    <a:pt x="54970" y="173516"/>
                    <a:pt x="47902" y="192657"/>
                  </a:cubicBezTo>
                  <a:cubicBezTo>
                    <a:pt x="47766" y="193020"/>
                    <a:pt x="47379" y="193334"/>
                    <a:pt x="47133" y="193678"/>
                  </a:cubicBezTo>
                  <a:cubicBezTo>
                    <a:pt x="51270" y="197290"/>
                    <a:pt x="46488" y="215834"/>
                    <a:pt x="54171" y="226441"/>
                  </a:cubicBezTo>
                  <a:cubicBezTo>
                    <a:pt x="55166" y="227831"/>
                    <a:pt x="56838" y="228933"/>
                    <a:pt x="57330" y="230446"/>
                  </a:cubicBezTo>
                  <a:cubicBezTo>
                    <a:pt x="61417" y="242936"/>
                    <a:pt x="71299" y="251673"/>
                    <a:pt x="77876" y="262538"/>
                  </a:cubicBezTo>
                  <a:cubicBezTo>
                    <a:pt x="87150" y="277871"/>
                    <a:pt x="95213" y="274954"/>
                    <a:pt x="95508" y="296095"/>
                  </a:cubicBezTo>
                  <a:cubicBezTo>
                    <a:pt x="98397" y="297578"/>
                    <a:pt x="98680" y="299959"/>
                    <a:pt x="99147" y="307237"/>
                  </a:cubicBezTo>
                  <a:cubicBezTo>
                    <a:pt x="99251" y="308732"/>
                    <a:pt x="100960" y="310080"/>
                    <a:pt x="101218" y="311612"/>
                  </a:cubicBezTo>
                  <a:cubicBezTo>
                    <a:pt x="101697" y="314442"/>
                    <a:pt x="102533" y="319542"/>
                    <a:pt x="101679" y="319893"/>
                  </a:cubicBezTo>
                  <a:cubicBezTo>
                    <a:pt x="91833" y="323923"/>
                    <a:pt x="108280" y="322102"/>
                    <a:pt x="73512" y="351278"/>
                  </a:cubicBezTo>
                  <a:cubicBezTo>
                    <a:pt x="76517" y="366136"/>
                    <a:pt x="58356" y="366432"/>
                    <a:pt x="19894" y="419461"/>
                  </a:cubicBezTo>
                  <a:cubicBezTo>
                    <a:pt x="26993" y="425300"/>
                    <a:pt x="29243" y="424038"/>
                    <a:pt x="30220" y="426247"/>
                  </a:cubicBezTo>
                  <a:cubicBezTo>
                    <a:pt x="39402" y="446896"/>
                    <a:pt x="60384" y="457047"/>
                    <a:pt x="73168" y="474767"/>
                  </a:cubicBezTo>
                  <a:cubicBezTo>
                    <a:pt x="98471" y="509855"/>
                    <a:pt x="167705" y="556738"/>
                    <a:pt x="122858" y="570668"/>
                  </a:cubicBezTo>
                  <a:cubicBezTo>
                    <a:pt x="117204" y="588486"/>
                    <a:pt x="86468" y="610174"/>
                    <a:pt x="0" y="711378"/>
                  </a:cubicBezTo>
                  <a:cubicBezTo>
                    <a:pt x="28007" y="737195"/>
                    <a:pt x="23644" y="736093"/>
                    <a:pt x="26612" y="737890"/>
                  </a:cubicBezTo>
                  <a:cubicBezTo>
                    <a:pt x="47828" y="750780"/>
                    <a:pt x="72117" y="785130"/>
                    <a:pt x="78951" y="787917"/>
                  </a:cubicBezTo>
                  <a:cubicBezTo>
                    <a:pt x="81569" y="788987"/>
                    <a:pt x="84698" y="791301"/>
                    <a:pt x="85570" y="793768"/>
                  </a:cubicBezTo>
                  <a:cubicBezTo>
                    <a:pt x="90948" y="808977"/>
                    <a:pt x="110505" y="808220"/>
                    <a:pt x="119410" y="831742"/>
                  </a:cubicBezTo>
                  <a:cubicBezTo>
                    <a:pt x="139821" y="836516"/>
                    <a:pt x="147915" y="861588"/>
                    <a:pt x="128795" y="874921"/>
                  </a:cubicBezTo>
                  <a:cubicBezTo>
                    <a:pt x="128635" y="875032"/>
                    <a:pt x="107124" y="898750"/>
                    <a:pt x="92890" y="914710"/>
                  </a:cubicBezTo>
                  <a:cubicBezTo>
                    <a:pt x="147030" y="914224"/>
                    <a:pt x="202540" y="913947"/>
                    <a:pt x="259139" y="913849"/>
                  </a:cubicBezTo>
                  <a:cubicBezTo>
                    <a:pt x="276704" y="896775"/>
                    <a:pt x="304779" y="870626"/>
                    <a:pt x="306493" y="867636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6"/>
            <p:cNvSpPr/>
            <p:nvPr/>
          </p:nvSpPr>
          <p:spPr>
            <a:xfrm>
              <a:off x="8154230" y="8422528"/>
              <a:ext cx="308961" cy="956842"/>
            </a:xfrm>
            <a:custGeom>
              <a:rect b="b" l="l" r="r" t="t"/>
              <a:pathLst>
                <a:path extrusionOk="0" h="956842" w="308961">
                  <a:moveTo>
                    <a:pt x="303316" y="889035"/>
                  </a:moveTo>
                  <a:cubicBezTo>
                    <a:pt x="302142" y="886728"/>
                    <a:pt x="224027" y="809955"/>
                    <a:pt x="203081" y="791793"/>
                  </a:cubicBezTo>
                  <a:cubicBezTo>
                    <a:pt x="198853" y="788126"/>
                    <a:pt x="187347" y="766752"/>
                    <a:pt x="173402" y="757221"/>
                  </a:cubicBezTo>
                  <a:cubicBezTo>
                    <a:pt x="166150" y="752268"/>
                    <a:pt x="167809" y="748749"/>
                    <a:pt x="170741" y="742572"/>
                  </a:cubicBezTo>
                  <a:cubicBezTo>
                    <a:pt x="167982" y="731257"/>
                    <a:pt x="172757" y="717309"/>
                    <a:pt x="185891" y="711667"/>
                  </a:cubicBezTo>
                  <a:cubicBezTo>
                    <a:pt x="204562" y="679711"/>
                    <a:pt x="251524" y="631831"/>
                    <a:pt x="255187" y="623488"/>
                  </a:cubicBezTo>
                  <a:cubicBezTo>
                    <a:pt x="256361" y="620818"/>
                    <a:pt x="262574" y="620473"/>
                    <a:pt x="263342" y="619206"/>
                  </a:cubicBezTo>
                  <a:cubicBezTo>
                    <a:pt x="265334" y="615920"/>
                    <a:pt x="284976" y="590707"/>
                    <a:pt x="300630" y="575670"/>
                  </a:cubicBezTo>
                  <a:cubicBezTo>
                    <a:pt x="293243" y="569117"/>
                    <a:pt x="255389" y="535444"/>
                    <a:pt x="250049" y="526824"/>
                  </a:cubicBezTo>
                  <a:cubicBezTo>
                    <a:pt x="233356" y="499876"/>
                    <a:pt x="209203" y="496153"/>
                    <a:pt x="204784" y="489589"/>
                  </a:cubicBezTo>
                  <a:cubicBezTo>
                    <a:pt x="196726" y="477609"/>
                    <a:pt x="186217" y="455903"/>
                    <a:pt x="194673" y="444145"/>
                  </a:cubicBezTo>
                  <a:cubicBezTo>
                    <a:pt x="198957" y="438183"/>
                    <a:pt x="196241" y="428062"/>
                    <a:pt x="205804" y="425460"/>
                  </a:cubicBezTo>
                  <a:cubicBezTo>
                    <a:pt x="208250" y="417283"/>
                    <a:pt x="215625" y="412693"/>
                    <a:pt x="219989" y="405925"/>
                  </a:cubicBezTo>
                  <a:cubicBezTo>
                    <a:pt x="243214" y="369926"/>
                    <a:pt x="256883" y="367053"/>
                    <a:pt x="257553" y="361694"/>
                  </a:cubicBezTo>
                  <a:cubicBezTo>
                    <a:pt x="259194" y="348681"/>
                    <a:pt x="273637" y="338899"/>
                    <a:pt x="285363" y="333170"/>
                  </a:cubicBezTo>
                  <a:cubicBezTo>
                    <a:pt x="283132" y="330396"/>
                    <a:pt x="248168" y="269528"/>
                    <a:pt x="238341" y="260065"/>
                  </a:cubicBezTo>
                  <a:cubicBezTo>
                    <a:pt x="224580" y="246812"/>
                    <a:pt x="227339" y="235510"/>
                    <a:pt x="220751" y="218196"/>
                  </a:cubicBezTo>
                  <a:cubicBezTo>
                    <a:pt x="218932" y="213422"/>
                    <a:pt x="221101" y="209115"/>
                    <a:pt x="227997" y="187815"/>
                  </a:cubicBezTo>
                  <a:cubicBezTo>
                    <a:pt x="240080" y="187538"/>
                    <a:pt x="271695" y="153163"/>
                    <a:pt x="277865" y="147023"/>
                  </a:cubicBezTo>
                  <a:cubicBezTo>
                    <a:pt x="309554" y="115497"/>
                    <a:pt x="313702" y="117755"/>
                    <a:pt x="304975" y="114519"/>
                  </a:cubicBezTo>
                  <a:cubicBezTo>
                    <a:pt x="296850" y="111504"/>
                    <a:pt x="307692" y="111424"/>
                    <a:pt x="266987" y="84254"/>
                  </a:cubicBezTo>
                  <a:cubicBezTo>
                    <a:pt x="257178" y="77714"/>
                    <a:pt x="212325" y="25712"/>
                    <a:pt x="203634" y="24893"/>
                  </a:cubicBezTo>
                  <a:cubicBezTo>
                    <a:pt x="197519" y="17344"/>
                    <a:pt x="190310" y="10263"/>
                    <a:pt x="187747" y="0"/>
                  </a:cubicBezTo>
                  <a:cubicBezTo>
                    <a:pt x="140657" y="1397"/>
                    <a:pt x="92847" y="2793"/>
                    <a:pt x="44564" y="4184"/>
                  </a:cubicBezTo>
                  <a:cubicBezTo>
                    <a:pt x="136711" y="99605"/>
                    <a:pt x="125820" y="88444"/>
                    <a:pt x="133263" y="101260"/>
                  </a:cubicBezTo>
                  <a:cubicBezTo>
                    <a:pt x="133048" y="103327"/>
                    <a:pt x="132716" y="103081"/>
                    <a:pt x="132919" y="104035"/>
                  </a:cubicBezTo>
                  <a:cubicBezTo>
                    <a:pt x="135199" y="114599"/>
                    <a:pt x="127086" y="114771"/>
                    <a:pt x="131376" y="120708"/>
                  </a:cubicBezTo>
                  <a:cubicBezTo>
                    <a:pt x="112262" y="132257"/>
                    <a:pt x="104352" y="141492"/>
                    <a:pt x="74649" y="171627"/>
                  </a:cubicBezTo>
                  <a:cubicBezTo>
                    <a:pt x="53341" y="193241"/>
                    <a:pt x="25758" y="201904"/>
                    <a:pt x="5673" y="229610"/>
                  </a:cubicBezTo>
                  <a:cubicBezTo>
                    <a:pt x="3878" y="232089"/>
                    <a:pt x="2047" y="234316"/>
                    <a:pt x="0" y="236082"/>
                  </a:cubicBezTo>
                  <a:cubicBezTo>
                    <a:pt x="3515" y="243785"/>
                    <a:pt x="8082" y="250971"/>
                    <a:pt x="16287" y="255328"/>
                  </a:cubicBezTo>
                  <a:cubicBezTo>
                    <a:pt x="28812" y="261985"/>
                    <a:pt x="63648" y="344122"/>
                    <a:pt x="106270" y="356034"/>
                  </a:cubicBezTo>
                  <a:cubicBezTo>
                    <a:pt x="107137" y="358119"/>
                    <a:pt x="108710" y="363115"/>
                    <a:pt x="111617" y="366019"/>
                  </a:cubicBezTo>
                  <a:cubicBezTo>
                    <a:pt x="104236" y="403169"/>
                    <a:pt x="105784" y="399403"/>
                    <a:pt x="105391" y="399471"/>
                  </a:cubicBezTo>
                  <a:cubicBezTo>
                    <a:pt x="96916" y="400929"/>
                    <a:pt x="98034" y="411653"/>
                    <a:pt x="90905" y="414287"/>
                  </a:cubicBezTo>
                  <a:cubicBezTo>
                    <a:pt x="81661" y="417701"/>
                    <a:pt x="88391" y="417892"/>
                    <a:pt x="73291" y="426850"/>
                  </a:cubicBezTo>
                  <a:cubicBezTo>
                    <a:pt x="64815" y="431877"/>
                    <a:pt x="14486" y="488026"/>
                    <a:pt x="4874" y="500731"/>
                  </a:cubicBezTo>
                  <a:cubicBezTo>
                    <a:pt x="11548" y="506108"/>
                    <a:pt x="13626" y="504958"/>
                    <a:pt x="14560" y="507056"/>
                  </a:cubicBezTo>
                  <a:cubicBezTo>
                    <a:pt x="23201" y="526504"/>
                    <a:pt x="113952" y="608223"/>
                    <a:pt x="118107" y="627444"/>
                  </a:cubicBezTo>
                  <a:cubicBezTo>
                    <a:pt x="121924" y="645096"/>
                    <a:pt x="80365" y="679465"/>
                    <a:pt x="52855" y="717518"/>
                  </a:cubicBezTo>
                  <a:cubicBezTo>
                    <a:pt x="34000" y="743612"/>
                    <a:pt x="29132" y="737558"/>
                    <a:pt x="22513" y="748565"/>
                  </a:cubicBezTo>
                  <a:cubicBezTo>
                    <a:pt x="53820" y="789627"/>
                    <a:pt x="74501" y="796586"/>
                    <a:pt x="84919" y="819695"/>
                  </a:cubicBezTo>
                  <a:cubicBezTo>
                    <a:pt x="89393" y="829613"/>
                    <a:pt x="107266" y="832111"/>
                    <a:pt x="112655" y="846810"/>
                  </a:cubicBezTo>
                  <a:cubicBezTo>
                    <a:pt x="114819" y="852679"/>
                    <a:pt x="142359" y="853977"/>
                    <a:pt x="128217" y="872915"/>
                  </a:cubicBezTo>
                  <a:cubicBezTo>
                    <a:pt x="123018" y="902017"/>
                    <a:pt x="108685" y="900737"/>
                    <a:pt x="51565" y="953558"/>
                  </a:cubicBezTo>
                  <a:cubicBezTo>
                    <a:pt x="115599" y="954634"/>
                    <a:pt x="178934" y="955742"/>
                    <a:pt x="241180" y="956843"/>
                  </a:cubicBezTo>
                  <a:cubicBezTo>
                    <a:pt x="273287" y="921496"/>
                    <a:pt x="285566" y="903328"/>
                    <a:pt x="303316" y="88903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6368219" y="8463228"/>
              <a:ext cx="274836" cy="932380"/>
            </a:xfrm>
            <a:custGeom>
              <a:rect b="b" l="l" r="r" t="t"/>
              <a:pathLst>
                <a:path extrusionOk="0" h="932380" w="274836">
                  <a:moveTo>
                    <a:pt x="241247" y="870226"/>
                  </a:moveTo>
                  <a:cubicBezTo>
                    <a:pt x="242716" y="867661"/>
                    <a:pt x="248898" y="868036"/>
                    <a:pt x="249808" y="866843"/>
                  </a:cubicBezTo>
                  <a:cubicBezTo>
                    <a:pt x="257023" y="857392"/>
                    <a:pt x="267054" y="850729"/>
                    <a:pt x="274681" y="841721"/>
                  </a:cubicBezTo>
                  <a:cubicBezTo>
                    <a:pt x="259869" y="822704"/>
                    <a:pt x="259568" y="831508"/>
                    <a:pt x="258554" y="828056"/>
                  </a:cubicBezTo>
                  <a:cubicBezTo>
                    <a:pt x="253723" y="811709"/>
                    <a:pt x="227646" y="799767"/>
                    <a:pt x="226128" y="794395"/>
                  </a:cubicBezTo>
                  <a:cubicBezTo>
                    <a:pt x="220836" y="775704"/>
                    <a:pt x="191802" y="753462"/>
                    <a:pt x="184833" y="744098"/>
                  </a:cubicBezTo>
                  <a:cubicBezTo>
                    <a:pt x="179136" y="736438"/>
                    <a:pt x="175116" y="727203"/>
                    <a:pt x="165879" y="722699"/>
                  </a:cubicBezTo>
                  <a:cubicBezTo>
                    <a:pt x="143028" y="674106"/>
                    <a:pt x="145357" y="687260"/>
                    <a:pt x="169861" y="654583"/>
                  </a:cubicBezTo>
                  <a:cubicBezTo>
                    <a:pt x="192773" y="624036"/>
                    <a:pt x="183640" y="631886"/>
                    <a:pt x="186996" y="629315"/>
                  </a:cubicBezTo>
                  <a:cubicBezTo>
                    <a:pt x="194802" y="623322"/>
                    <a:pt x="199300" y="614874"/>
                    <a:pt x="204863" y="607067"/>
                  </a:cubicBezTo>
                  <a:cubicBezTo>
                    <a:pt x="212981" y="595678"/>
                    <a:pt x="225685" y="588498"/>
                    <a:pt x="236207" y="571621"/>
                  </a:cubicBezTo>
                  <a:cubicBezTo>
                    <a:pt x="251086" y="547737"/>
                    <a:pt x="259445" y="548684"/>
                    <a:pt x="261922" y="543609"/>
                  </a:cubicBezTo>
                  <a:cubicBezTo>
                    <a:pt x="273064" y="520764"/>
                    <a:pt x="281564" y="535930"/>
                    <a:pt x="267428" y="522068"/>
                  </a:cubicBezTo>
                  <a:cubicBezTo>
                    <a:pt x="247712" y="502737"/>
                    <a:pt x="209915" y="465150"/>
                    <a:pt x="188797" y="446828"/>
                  </a:cubicBezTo>
                  <a:cubicBezTo>
                    <a:pt x="181969" y="440903"/>
                    <a:pt x="182921" y="432000"/>
                    <a:pt x="165307" y="422125"/>
                  </a:cubicBezTo>
                  <a:cubicBezTo>
                    <a:pt x="160458" y="408688"/>
                    <a:pt x="166075" y="416385"/>
                    <a:pt x="158854" y="403919"/>
                  </a:cubicBezTo>
                  <a:cubicBezTo>
                    <a:pt x="152554" y="393048"/>
                    <a:pt x="155344" y="376682"/>
                    <a:pt x="167852" y="368720"/>
                  </a:cubicBezTo>
                  <a:cubicBezTo>
                    <a:pt x="170636" y="363878"/>
                    <a:pt x="189221" y="335976"/>
                    <a:pt x="199479" y="326963"/>
                  </a:cubicBezTo>
                  <a:cubicBezTo>
                    <a:pt x="210603" y="317192"/>
                    <a:pt x="226816" y="294243"/>
                    <a:pt x="227228" y="294157"/>
                  </a:cubicBezTo>
                  <a:cubicBezTo>
                    <a:pt x="239139" y="291690"/>
                    <a:pt x="240485" y="277391"/>
                    <a:pt x="250773" y="273115"/>
                  </a:cubicBezTo>
                  <a:cubicBezTo>
                    <a:pt x="254165" y="271700"/>
                    <a:pt x="256286" y="269411"/>
                    <a:pt x="256550" y="265399"/>
                  </a:cubicBezTo>
                  <a:cubicBezTo>
                    <a:pt x="257060" y="257702"/>
                    <a:pt x="262782" y="266261"/>
                    <a:pt x="265234" y="254275"/>
                  </a:cubicBezTo>
                  <a:cubicBezTo>
                    <a:pt x="249974" y="240444"/>
                    <a:pt x="250828" y="240721"/>
                    <a:pt x="240005" y="228631"/>
                  </a:cubicBezTo>
                  <a:cubicBezTo>
                    <a:pt x="230719" y="218252"/>
                    <a:pt x="145081" y="192897"/>
                    <a:pt x="184802" y="139560"/>
                  </a:cubicBezTo>
                  <a:cubicBezTo>
                    <a:pt x="191845" y="130103"/>
                    <a:pt x="188656" y="121477"/>
                    <a:pt x="197444" y="119625"/>
                  </a:cubicBezTo>
                  <a:cubicBezTo>
                    <a:pt x="197856" y="119545"/>
                    <a:pt x="214137" y="89834"/>
                    <a:pt x="216374" y="88708"/>
                  </a:cubicBezTo>
                  <a:cubicBezTo>
                    <a:pt x="230798" y="81473"/>
                    <a:pt x="237774" y="65802"/>
                    <a:pt x="244123" y="60634"/>
                  </a:cubicBezTo>
                  <a:cubicBezTo>
                    <a:pt x="243736" y="60314"/>
                    <a:pt x="195453" y="19670"/>
                    <a:pt x="180340" y="6946"/>
                  </a:cubicBezTo>
                  <a:cubicBezTo>
                    <a:pt x="146623" y="6313"/>
                    <a:pt x="103804" y="1809"/>
                    <a:pt x="61520" y="0"/>
                  </a:cubicBezTo>
                  <a:cubicBezTo>
                    <a:pt x="87001" y="26333"/>
                    <a:pt x="142413" y="57835"/>
                    <a:pt x="136071" y="84297"/>
                  </a:cubicBezTo>
                  <a:cubicBezTo>
                    <a:pt x="139310" y="110489"/>
                    <a:pt x="82681" y="139824"/>
                    <a:pt x="80210" y="143645"/>
                  </a:cubicBezTo>
                  <a:cubicBezTo>
                    <a:pt x="69848" y="159648"/>
                    <a:pt x="53463" y="171258"/>
                    <a:pt x="46585" y="189845"/>
                  </a:cubicBezTo>
                  <a:cubicBezTo>
                    <a:pt x="46456" y="190196"/>
                    <a:pt x="46081" y="190504"/>
                    <a:pt x="45836" y="190836"/>
                  </a:cubicBezTo>
                  <a:cubicBezTo>
                    <a:pt x="49831" y="194318"/>
                    <a:pt x="45239" y="212382"/>
                    <a:pt x="52670" y="222645"/>
                  </a:cubicBezTo>
                  <a:cubicBezTo>
                    <a:pt x="76922" y="256152"/>
                    <a:pt x="93633" y="277335"/>
                    <a:pt x="98359" y="305336"/>
                  </a:cubicBezTo>
                  <a:cubicBezTo>
                    <a:pt x="98820" y="308080"/>
                    <a:pt x="99637" y="313033"/>
                    <a:pt x="98802" y="313371"/>
                  </a:cubicBezTo>
                  <a:cubicBezTo>
                    <a:pt x="89202" y="317303"/>
                    <a:pt x="105212" y="315519"/>
                    <a:pt x="71458" y="343845"/>
                  </a:cubicBezTo>
                  <a:cubicBezTo>
                    <a:pt x="74359" y="358199"/>
                    <a:pt x="56493" y="358901"/>
                    <a:pt x="19402" y="410041"/>
                  </a:cubicBezTo>
                  <a:cubicBezTo>
                    <a:pt x="26298" y="415714"/>
                    <a:pt x="28467" y="414490"/>
                    <a:pt x="29426" y="416631"/>
                  </a:cubicBezTo>
                  <a:cubicBezTo>
                    <a:pt x="33704" y="426266"/>
                    <a:pt x="113306" y="509548"/>
                    <a:pt x="124449" y="522111"/>
                  </a:cubicBezTo>
                  <a:cubicBezTo>
                    <a:pt x="139875" y="539517"/>
                    <a:pt x="132893" y="552653"/>
                    <a:pt x="119372" y="556849"/>
                  </a:cubicBezTo>
                  <a:cubicBezTo>
                    <a:pt x="116293" y="566570"/>
                    <a:pt x="113853" y="564761"/>
                    <a:pt x="104567" y="578235"/>
                  </a:cubicBezTo>
                  <a:cubicBezTo>
                    <a:pt x="88796" y="601129"/>
                    <a:pt x="73708" y="604950"/>
                    <a:pt x="73136" y="608420"/>
                  </a:cubicBezTo>
                  <a:cubicBezTo>
                    <a:pt x="71944" y="615643"/>
                    <a:pt x="19002" y="667399"/>
                    <a:pt x="10638" y="682559"/>
                  </a:cubicBezTo>
                  <a:cubicBezTo>
                    <a:pt x="-1415" y="704395"/>
                    <a:pt x="-9331" y="678806"/>
                    <a:pt x="21780" y="714719"/>
                  </a:cubicBezTo>
                  <a:cubicBezTo>
                    <a:pt x="23120" y="716263"/>
                    <a:pt x="24257" y="718189"/>
                    <a:pt x="25929" y="719210"/>
                  </a:cubicBezTo>
                  <a:cubicBezTo>
                    <a:pt x="46530" y="731725"/>
                    <a:pt x="70112" y="765078"/>
                    <a:pt x="76744" y="767779"/>
                  </a:cubicBezTo>
                  <a:cubicBezTo>
                    <a:pt x="79288" y="768819"/>
                    <a:pt x="82318" y="771065"/>
                    <a:pt x="83166" y="773464"/>
                  </a:cubicBezTo>
                  <a:cubicBezTo>
                    <a:pt x="88384" y="788231"/>
                    <a:pt x="107375" y="787492"/>
                    <a:pt x="116023" y="810337"/>
                  </a:cubicBezTo>
                  <a:cubicBezTo>
                    <a:pt x="135837" y="814976"/>
                    <a:pt x="143698" y="839310"/>
                    <a:pt x="125131" y="852261"/>
                  </a:cubicBezTo>
                  <a:cubicBezTo>
                    <a:pt x="123576" y="853344"/>
                    <a:pt x="72374" y="912095"/>
                    <a:pt x="53463" y="932380"/>
                  </a:cubicBezTo>
                  <a:cubicBezTo>
                    <a:pt x="93940" y="928049"/>
                    <a:pt x="139377" y="924308"/>
                    <a:pt x="189135" y="921084"/>
                  </a:cubicBezTo>
                  <a:cubicBezTo>
                    <a:pt x="211414" y="898824"/>
                    <a:pt x="238432" y="875124"/>
                    <a:pt x="241247" y="870226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9045804" y="9023405"/>
              <a:ext cx="242199" cy="367883"/>
            </a:xfrm>
            <a:custGeom>
              <a:rect b="b" l="l" r="r" t="t"/>
              <a:pathLst>
                <a:path extrusionOk="0" h="367883" w="242199">
                  <a:moveTo>
                    <a:pt x="117378" y="216154"/>
                  </a:moveTo>
                  <a:cubicBezTo>
                    <a:pt x="250051" y="139892"/>
                    <a:pt x="237292" y="150376"/>
                    <a:pt x="199039" y="94227"/>
                  </a:cubicBezTo>
                  <a:cubicBezTo>
                    <a:pt x="174541" y="60351"/>
                    <a:pt x="146387" y="29742"/>
                    <a:pt x="117249" y="0"/>
                  </a:cubicBezTo>
                  <a:cubicBezTo>
                    <a:pt x="111256" y="9087"/>
                    <a:pt x="96525" y="32609"/>
                    <a:pt x="75978" y="45129"/>
                  </a:cubicBezTo>
                  <a:cubicBezTo>
                    <a:pt x="69919" y="48821"/>
                    <a:pt x="75057" y="53282"/>
                    <a:pt x="62746" y="61865"/>
                  </a:cubicBezTo>
                  <a:cubicBezTo>
                    <a:pt x="60177" y="63661"/>
                    <a:pt x="2928" y="129980"/>
                    <a:pt x="2553" y="130380"/>
                  </a:cubicBezTo>
                  <a:cubicBezTo>
                    <a:pt x="-1866" y="135173"/>
                    <a:pt x="-1909" y="130706"/>
                    <a:pt x="13597" y="145448"/>
                  </a:cubicBezTo>
                  <a:cubicBezTo>
                    <a:pt x="18022" y="149650"/>
                    <a:pt x="23344" y="157642"/>
                    <a:pt x="25618" y="159021"/>
                  </a:cubicBezTo>
                  <a:cubicBezTo>
                    <a:pt x="46220" y="171535"/>
                    <a:pt x="69802" y="204888"/>
                    <a:pt x="76433" y="207589"/>
                  </a:cubicBezTo>
                  <a:cubicBezTo>
                    <a:pt x="78978" y="208629"/>
                    <a:pt x="82014" y="210875"/>
                    <a:pt x="82856" y="213274"/>
                  </a:cubicBezTo>
                  <a:cubicBezTo>
                    <a:pt x="88000" y="227819"/>
                    <a:pt x="107040" y="227241"/>
                    <a:pt x="115712" y="250147"/>
                  </a:cubicBezTo>
                  <a:cubicBezTo>
                    <a:pt x="135527" y="254786"/>
                    <a:pt x="143388" y="279120"/>
                    <a:pt x="124821" y="292065"/>
                  </a:cubicBezTo>
                  <a:cubicBezTo>
                    <a:pt x="123370" y="293074"/>
                    <a:pt x="68690" y="355474"/>
                    <a:pt x="58297" y="367170"/>
                  </a:cubicBezTo>
                  <a:cubicBezTo>
                    <a:pt x="101220" y="367557"/>
                    <a:pt x="141660" y="367810"/>
                    <a:pt x="179206" y="367884"/>
                  </a:cubicBezTo>
                  <a:cubicBezTo>
                    <a:pt x="303643" y="337619"/>
                    <a:pt x="222732" y="289358"/>
                    <a:pt x="117378" y="216154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6"/>
            <p:cNvSpPr/>
            <p:nvPr/>
          </p:nvSpPr>
          <p:spPr>
            <a:xfrm>
              <a:off x="7407736" y="8444764"/>
              <a:ext cx="201015" cy="923009"/>
            </a:xfrm>
            <a:custGeom>
              <a:rect b="b" l="l" r="r" t="t"/>
              <a:pathLst>
                <a:path extrusionOk="0" h="923009" w="201015">
                  <a:moveTo>
                    <a:pt x="194038" y="870091"/>
                  </a:moveTo>
                  <a:cubicBezTo>
                    <a:pt x="198230" y="855848"/>
                    <a:pt x="206226" y="848674"/>
                    <a:pt x="189226" y="841500"/>
                  </a:cubicBezTo>
                  <a:cubicBezTo>
                    <a:pt x="169633" y="833231"/>
                    <a:pt x="192705" y="840079"/>
                    <a:pt x="158847" y="815850"/>
                  </a:cubicBezTo>
                  <a:cubicBezTo>
                    <a:pt x="145737" y="806467"/>
                    <a:pt x="155215" y="803834"/>
                    <a:pt x="129180" y="780072"/>
                  </a:cubicBezTo>
                  <a:cubicBezTo>
                    <a:pt x="114473" y="766647"/>
                    <a:pt x="100503" y="752385"/>
                    <a:pt x="86920" y="734574"/>
                  </a:cubicBezTo>
                  <a:cubicBezTo>
                    <a:pt x="88561" y="731848"/>
                    <a:pt x="90565" y="729128"/>
                    <a:pt x="93091" y="727627"/>
                  </a:cubicBezTo>
                  <a:cubicBezTo>
                    <a:pt x="117404" y="713138"/>
                    <a:pt x="121369" y="688564"/>
                    <a:pt x="165134" y="649120"/>
                  </a:cubicBezTo>
                  <a:cubicBezTo>
                    <a:pt x="168330" y="644228"/>
                    <a:pt x="176873" y="633209"/>
                    <a:pt x="178753" y="626404"/>
                  </a:cubicBezTo>
                  <a:cubicBezTo>
                    <a:pt x="205157" y="605485"/>
                    <a:pt x="150162" y="573861"/>
                    <a:pt x="121670" y="534355"/>
                  </a:cubicBezTo>
                  <a:cubicBezTo>
                    <a:pt x="108886" y="516629"/>
                    <a:pt x="87904" y="506477"/>
                    <a:pt x="78722" y="485835"/>
                  </a:cubicBezTo>
                  <a:cubicBezTo>
                    <a:pt x="78408" y="485134"/>
                    <a:pt x="77566" y="484463"/>
                    <a:pt x="76823" y="484187"/>
                  </a:cubicBezTo>
                  <a:cubicBezTo>
                    <a:pt x="55226" y="476139"/>
                    <a:pt x="94246" y="460419"/>
                    <a:pt x="99526" y="442201"/>
                  </a:cubicBezTo>
                  <a:cubicBezTo>
                    <a:pt x="99655" y="441777"/>
                    <a:pt x="143562" y="395392"/>
                    <a:pt x="157359" y="390291"/>
                  </a:cubicBezTo>
                  <a:cubicBezTo>
                    <a:pt x="164704" y="387578"/>
                    <a:pt x="163548" y="376534"/>
                    <a:pt x="172276" y="375033"/>
                  </a:cubicBezTo>
                  <a:cubicBezTo>
                    <a:pt x="172724" y="374959"/>
                    <a:pt x="172515" y="371803"/>
                    <a:pt x="172841" y="370123"/>
                  </a:cubicBezTo>
                  <a:cubicBezTo>
                    <a:pt x="179952" y="333392"/>
                    <a:pt x="180530" y="347998"/>
                    <a:pt x="173179" y="330291"/>
                  </a:cubicBezTo>
                  <a:cubicBezTo>
                    <a:pt x="136395" y="320004"/>
                    <a:pt x="102845" y="253291"/>
                    <a:pt x="81340" y="227536"/>
                  </a:cubicBezTo>
                  <a:cubicBezTo>
                    <a:pt x="78931" y="224644"/>
                    <a:pt x="71525" y="223851"/>
                    <a:pt x="63719" y="206746"/>
                  </a:cubicBezTo>
                  <a:cubicBezTo>
                    <a:pt x="69368" y="201861"/>
                    <a:pt x="72330" y="194970"/>
                    <a:pt x="77271" y="189858"/>
                  </a:cubicBezTo>
                  <a:cubicBezTo>
                    <a:pt x="98180" y="168206"/>
                    <a:pt x="125474" y="159974"/>
                    <a:pt x="162497" y="118475"/>
                  </a:cubicBezTo>
                  <a:cubicBezTo>
                    <a:pt x="173130" y="106557"/>
                    <a:pt x="185041" y="96362"/>
                    <a:pt x="199029" y="87915"/>
                  </a:cubicBezTo>
                  <a:cubicBezTo>
                    <a:pt x="194610" y="81787"/>
                    <a:pt x="203147" y="81725"/>
                    <a:pt x="200492" y="70337"/>
                  </a:cubicBezTo>
                  <a:cubicBezTo>
                    <a:pt x="202913" y="61495"/>
                    <a:pt x="176787" y="38725"/>
                    <a:pt x="168465" y="30056"/>
                  </a:cubicBezTo>
                  <a:cubicBezTo>
                    <a:pt x="151521" y="12404"/>
                    <a:pt x="144268" y="4387"/>
                    <a:pt x="140593" y="0"/>
                  </a:cubicBezTo>
                  <a:cubicBezTo>
                    <a:pt x="115714" y="664"/>
                    <a:pt x="91014" y="1323"/>
                    <a:pt x="66540" y="1975"/>
                  </a:cubicBezTo>
                  <a:cubicBezTo>
                    <a:pt x="75649" y="10798"/>
                    <a:pt x="78783" y="19196"/>
                    <a:pt x="87578" y="27416"/>
                  </a:cubicBezTo>
                  <a:cubicBezTo>
                    <a:pt x="161496" y="96559"/>
                    <a:pt x="130717" y="47258"/>
                    <a:pt x="65041" y="136041"/>
                  </a:cubicBezTo>
                  <a:cubicBezTo>
                    <a:pt x="58686" y="144623"/>
                    <a:pt x="35565" y="153779"/>
                    <a:pt x="29253" y="162392"/>
                  </a:cubicBezTo>
                  <a:cubicBezTo>
                    <a:pt x="23039" y="170877"/>
                    <a:pt x="18510" y="177294"/>
                    <a:pt x="12929" y="179706"/>
                  </a:cubicBezTo>
                  <a:cubicBezTo>
                    <a:pt x="207" y="185206"/>
                    <a:pt x="2020" y="201874"/>
                    <a:pt x="1430" y="203270"/>
                  </a:cubicBezTo>
                  <a:cubicBezTo>
                    <a:pt x="-2141" y="211712"/>
                    <a:pt x="1504" y="219033"/>
                    <a:pt x="6550" y="224355"/>
                  </a:cubicBezTo>
                  <a:cubicBezTo>
                    <a:pt x="18374" y="236845"/>
                    <a:pt x="20821" y="248750"/>
                    <a:pt x="35669" y="258687"/>
                  </a:cubicBezTo>
                  <a:cubicBezTo>
                    <a:pt x="41600" y="262655"/>
                    <a:pt x="56307" y="294760"/>
                    <a:pt x="61341" y="300506"/>
                  </a:cubicBezTo>
                  <a:cubicBezTo>
                    <a:pt x="66645" y="306560"/>
                    <a:pt x="74168" y="310824"/>
                    <a:pt x="78900" y="317217"/>
                  </a:cubicBezTo>
                  <a:cubicBezTo>
                    <a:pt x="104775" y="352182"/>
                    <a:pt x="83792" y="323714"/>
                    <a:pt x="112021" y="349918"/>
                  </a:cubicBezTo>
                  <a:cubicBezTo>
                    <a:pt x="104418" y="358156"/>
                    <a:pt x="97713" y="367201"/>
                    <a:pt x="90571" y="375747"/>
                  </a:cubicBezTo>
                  <a:cubicBezTo>
                    <a:pt x="65625" y="405587"/>
                    <a:pt x="56818" y="404701"/>
                    <a:pt x="53855" y="413056"/>
                  </a:cubicBezTo>
                  <a:cubicBezTo>
                    <a:pt x="48588" y="427952"/>
                    <a:pt x="24729" y="449836"/>
                    <a:pt x="20710" y="468264"/>
                  </a:cubicBezTo>
                  <a:cubicBezTo>
                    <a:pt x="16168" y="474791"/>
                    <a:pt x="9813" y="475075"/>
                    <a:pt x="11202" y="492093"/>
                  </a:cubicBezTo>
                  <a:cubicBezTo>
                    <a:pt x="12290" y="505493"/>
                    <a:pt x="25326" y="524209"/>
                    <a:pt x="30636" y="526775"/>
                  </a:cubicBezTo>
                  <a:cubicBezTo>
                    <a:pt x="57414" y="539720"/>
                    <a:pt x="59319" y="554314"/>
                    <a:pt x="72336" y="566496"/>
                  </a:cubicBezTo>
                  <a:cubicBezTo>
                    <a:pt x="140814" y="630545"/>
                    <a:pt x="119617" y="603190"/>
                    <a:pt x="106735" y="621876"/>
                  </a:cubicBezTo>
                  <a:cubicBezTo>
                    <a:pt x="23193" y="743156"/>
                    <a:pt x="-4132" y="737256"/>
                    <a:pt x="47783" y="782355"/>
                  </a:cubicBezTo>
                  <a:cubicBezTo>
                    <a:pt x="107454" y="834394"/>
                    <a:pt x="121110" y="852864"/>
                    <a:pt x="129063" y="860124"/>
                  </a:cubicBezTo>
                  <a:cubicBezTo>
                    <a:pt x="133089" y="863791"/>
                    <a:pt x="128498" y="855005"/>
                    <a:pt x="66639" y="922561"/>
                  </a:cubicBezTo>
                  <a:cubicBezTo>
                    <a:pt x="92145" y="922684"/>
                    <a:pt x="117773" y="922831"/>
                    <a:pt x="143513" y="923010"/>
                  </a:cubicBezTo>
                  <a:cubicBezTo>
                    <a:pt x="148220" y="918746"/>
                    <a:pt x="154182" y="913190"/>
                    <a:pt x="162596" y="905973"/>
                  </a:cubicBezTo>
                  <a:cubicBezTo>
                    <a:pt x="176848" y="893736"/>
                    <a:pt x="188741" y="888106"/>
                    <a:pt x="194038" y="870091"/>
                  </a:cubicBezTo>
                  <a:close/>
                </a:path>
              </a:pathLst>
            </a:custGeom>
            <a:solidFill>
              <a:srgbClr val="FABB8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6"/>
            <p:cNvSpPr/>
            <p:nvPr/>
          </p:nvSpPr>
          <p:spPr>
            <a:xfrm>
              <a:off x="6518258" y="8468679"/>
              <a:ext cx="198729" cy="915626"/>
            </a:xfrm>
            <a:custGeom>
              <a:rect b="b" l="l" r="r" t="t"/>
              <a:pathLst>
                <a:path extrusionOk="0" h="915626" w="198729">
                  <a:moveTo>
                    <a:pt x="146472" y="898578"/>
                  </a:moveTo>
                  <a:cubicBezTo>
                    <a:pt x="198934" y="873918"/>
                    <a:pt x="219922" y="812546"/>
                    <a:pt x="171486" y="796469"/>
                  </a:cubicBezTo>
                  <a:cubicBezTo>
                    <a:pt x="169568" y="795829"/>
                    <a:pt x="167909" y="794192"/>
                    <a:pt x="166336" y="792802"/>
                  </a:cubicBezTo>
                  <a:cubicBezTo>
                    <a:pt x="116897" y="749100"/>
                    <a:pt x="118231" y="741095"/>
                    <a:pt x="115527" y="738314"/>
                  </a:cubicBezTo>
                  <a:cubicBezTo>
                    <a:pt x="62629" y="683722"/>
                    <a:pt x="61006" y="685593"/>
                    <a:pt x="68277" y="676917"/>
                  </a:cubicBezTo>
                  <a:cubicBezTo>
                    <a:pt x="68621" y="676511"/>
                    <a:pt x="121624" y="607467"/>
                    <a:pt x="148795" y="587581"/>
                  </a:cubicBezTo>
                  <a:cubicBezTo>
                    <a:pt x="161462" y="578309"/>
                    <a:pt x="181682" y="547085"/>
                    <a:pt x="181946" y="546230"/>
                  </a:cubicBezTo>
                  <a:cubicBezTo>
                    <a:pt x="190864" y="539154"/>
                    <a:pt x="203015" y="536994"/>
                    <a:pt x="186537" y="503014"/>
                  </a:cubicBezTo>
                  <a:cubicBezTo>
                    <a:pt x="182561" y="494818"/>
                    <a:pt x="160601" y="485448"/>
                    <a:pt x="156527" y="473918"/>
                  </a:cubicBezTo>
                  <a:cubicBezTo>
                    <a:pt x="155654" y="471444"/>
                    <a:pt x="152532" y="469137"/>
                    <a:pt x="149914" y="468067"/>
                  </a:cubicBezTo>
                  <a:cubicBezTo>
                    <a:pt x="143079" y="465286"/>
                    <a:pt x="118790" y="430929"/>
                    <a:pt x="97575" y="418040"/>
                  </a:cubicBezTo>
                  <a:cubicBezTo>
                    <a:pt x="95847" y="416988"/>
                    <a:pt x="94680" y="415006"/>
                    <a:pt x="93297" y="413419"/>
                  </a:cubicBezTo>
                  <a:cubicBezTo>
                    <a:pt x="62616" y="378005"/>
                    <a:pt x="54854" y="408048"/>
                    <a:pt x="151358" y="298740"/>
                  </a:cubicBezTo>
                  <a:cubicBezTo>
                    <a:pt x="200907" y="242622"/>
                    <a:pt x="179937" y="244973"/>
                    <a:pt x="144511" y="197191"/>
                  </a:cubicBezTo>
                  <a:cubicBezTo>
                    <a:pt x="131390" y="179490"/>
                    <a:pt x="112245" y="193155"/>
                    <a:pt x="88466" y="143947"/>
                  </a:cubicBezTo>
                  <a:cubicBezTo>
                    <a:pt x="117930" y="102287"/>
                    <a:pt x="156748" y="80556"/>
                    <a:pt x="166643" y="56358"/>
                  </a:cubicBezTo>
                  <a:cubicBezTo>
                    <a:pt x="165365" y="45659"/>
                    <a:pt x="127966" y="22894"/>
                    <a:pt x="101576" y="0"/>
                  </a:cubicBezTo>
                  <a:cubicBezTo>
                    <a:pt x="70121" y="775"/>
                    <a:pt x="52961" y="1194"/>
                    <a:pt x="52924" y="1194"/>
                  </a:cubicBezTo>
                  <a:cubicBezTo>
                    <a:pt x="46010" y="1581"/>
                    <a:pt x="38413" y="1649"/>
                    <a:pt x="30307" y="1495"/>
                  </a:cubicBezTo>
                  <a:cubicBezTo>
                    <a:pt x="45414" y="14219"/>
                    <a:pt x="93703" y="54863"/>
                    <a:pt x="94090" y="55183"/>
                  </a:cubicBezTo>
                  <a:cubicBezTo>
                    <a:pt x="87741" y="60345"/>
                    <a:pt x="80759" y="76022"/>
                    <a:pt x="66341" y="83257"/>
                  </a:cubicBezTo>
                  <a:cubicBezTo>
                    <a:pt x="64104" y="84383"/>
                    <a:pt x="47823" y="114094"/>
                    <a:pt x="47411" y="114174"/>
                  </a:cubicBezTo>
                  <a:cubicBezTo>
                    <a:pt x="38629" y="116026"/>
                    <a:pt x="41812" y="124652"/>
                    <a:pt x="34769" y="134109"/>
                  </a:cubicBezTo>
                  <a:cubicBezTo>
                    <a:pt x="-4952" y="187446"/>
                    <a:pt x="80679" y="212801"/>
                    <a:pt x="89972" y="223180"/>
                  </a:cubicBezTo>
                  <a:cubicBezTo>
                    <a:pt x="100795" y="235276"/>
                    <a:pt x="99941" y="234993"/>
                    <a:pt x="115201" y="248824"/>
                  </a:cubicBezTo>
                  <a:cubicBezTo>
                    <a:pt x="112755" y="260810"/>
                    <a:pt x="107027" y="252251"/>
                    <a:pt x="106517" y="259948"/>
                  </a:cubicBezTo>
                  <a:cubicBezTo>
                    <a:pt x="106259" y="263954"/>
                    <a:pt x="104132" y="266248"/>
                    <a:pt x="100740" y="267664"/>
                  </a:cubicBezTo>
                  <a:cubicBezTo>
                    <a:pt x="90451" y="271940"/>
                    <a:pt x="89105" y="286238"/>
                    <a:pt x="77195" y="288706"/>
                  </a:cubicBezTo>
                  <a:cubicBezTo>
                    <a:pt x="76783" y="288786"/>
                    <a:pt x="60570" y="311741"/>
                    <a:pt x="49445" y="321511"/>
                  </a:cubicBezTo>
                  <a:cubicBezTo>
                    <a:pt x="39182" y="330525"/>
                    <a:pt x="20602" y="358427"/>
                    <a:pt x="17818" y="363269"/>
                  </a:cubicBezTo>
                  <a:cubicBezTo>
                    <a:pt x="5311" y="371231"/>
                    <a:pt x="2527" y="387597"/>
                    <a:pt x="8821" y="398468"/>
                  </a:cubicBezTo>
                  <a:cubicBezTo>
                    <a:pt x="16042" y="410940"/>
                    <a:pt x="10425" y="403237"/>
                    <a:pt x="15274" y="416674"/>
                  </a:cubicBezTo>
                  <a:cubicBezTo>
                    <a:pt x="32882" y="426549"/>
                    <a:pt x="31936" y="435458"/>
                    <a:pt x="38764" y="441377"/>
                  </a:cubicBezTo>
                  <a:cubicBezTo>
                    <a:pt x="59875" y="459699"/>
                    <a:pt x="97679" y="497285"/>
                    <a:pt x="117395" y="516617"/>
                  </a:cubicBezTo>
                  <a:cubicBezTo>
                    <a:pt x="131531" y="530473"/>
                    <a:pt x="123031" y="515313"/>
                    <a:pt x="111888" y="538157"/>
                  </a:cubicBezTo>
                  <a:cubicBezTo>
                    <a:pt x="109412" y="543233"/>
                    <a:pt x="101053" y="542292"/>
                    <a:pt x="86174" y="566170"/>
                  </a:cubicBezTo>
                  <a:cubicBezTo>
                    <a:pt x="75652" y="583047"/>
                    <a:pt x="62948" y="590233"/>
                    <a:pt x="54829" y="601615"/>
                  </a:cubicBezTo>
                  <a:cubicBezTo>
                    <a:pt x="49267" y="609423"/>
                    <a:pt x="44768" y="617871"/>
                    <a:pt x="36963" y="623863"/>
                  </a:cubicBezTo>
                  <a:cubicBezTo>
                    <a:pt x="33607" y="626435"/>
                    <a:pt x="42746" y="618584"/>
                    <a:pt x="19828" y="649132"/>
                  </a:cubicBezTo>
                  <a:cubicBezTo>
                    <a:pt x="-4676" y="681809"/>
                    <a:pt x="-7005" y="668661"/>
                    <a:pt x="15845" y="717248"/>
                  </a:cubicBezTo>
                  <a:cubicBezTo>
                    <a:pt x="25083" y="721751"/>
                    <a:pt x="29096" y="730987"/>
                    <a:pt x="34800" y="738647"/>
                  </a:cubicBezTo>
                  <a:cubicBezTo>
                    <a:pt x="41763" y="748017"/>
                    <a:pt x="70803" y="770253"/>
                    <a:pt x="76094" y="788944"/>
                  </a:cubicBezTo>
                  <a:cubicBezTo>
                    <a:pt x="77612" y="794315"/>
                    <a:pt x="103690" y="806252"/>
                    <a:pt x="108521" y="822605"/>
                  </a:cubicBezTo>
                  <a:cubicBezTo>
                    <a:pt x="109535" y="826057"/>
                    <a:pt x="109836" y="817259"/>
                    <a:pt x="124648" y="836270"/>
                  </a:cubicBezTo>
                  <a:cubicBezTo>
                    <a:pt x="117020" y="845284"/>
                    <a:pt x="106990" y="851941"/>
                    <a:pt x="99775" y="861391"/>
                  </a:cubicBezTo>
                  <a:cubicBezTo>
                    <a:pt x="98865" y="862585"/>
                    <a:pt x="92682" y="862210"/>
                    <a:pt x="91213" y="864775"/>
                  </a:cubicBezTo>
                  <a:cubicBezTo>
                    <a:pt x="88399" y="869673"/>
                    <a:pt x="61375" y="893373"/>
                    <a:pt x="39108" y="915627"/>
                  </a:cubicBezTo>
                  <a:cubicBezTo>
                    <a:pt x="70151" y="913615"/>
                    <a:pt x="102866" y="911812"/>
                    <a:pt x="137093" y="910194"/>
                  </a:cubicBezTo>
                  <a:cubicBezTo>
                    <a:pt x="143202" y="904909"/>
                    <a:pt x="141143" y="901088"/>
                    <a:pt x="146472" y="898578"/>
                  </a:cubicBezTo>
                  <a:close/>
                </a:path>
              </a:pathLst>
            </a:custGeom>
            <a:solidFill>
              <a:srgbClr val="FABB8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6"/>
            <p:cNvSpPr/>
            <p:nvPr/>
          </p:nvSpPr>
          <p:spPr>
            <a:xfrm>
              <a:off x="8786485" y="8405116"/>
              <a:ext cx="201039" cy="983022"/>
            </a:xfrm>
            <a:custGeom>
              <a:rect b="b" l="l" r="r" t="t"/>
              <a:pathLst>
                <a:path extrusionOk="0" h="983022" w="201039">
                  <a:moveTo>
                    <a:pt x="195784" y="902282"/>
                  </a:moveTo>
                  <a:cubicBezTo>
                    <a:pt x="210350" y="882772"/>
                    <a:pt x="181986" y="881437"/>
                    <a:pt x="179768" y="875395"/>
                  </a:cubicBezTo>
                  <a:cubicBezTo>
                    <a:pt x="174205" y="860259"/>
                    <a:pt x="155804" y="857681"/>
                    <a:pt x="151195" y="847468"/>
                  </a:cubicBezTo>
                  <a:cubicBezTo>
                    <a:pt x="140477" y="823694"/>
                    <a:pt x="119125" y="816440"/>
                    <a:pt x="86914" y="774203"/>
                  </a:cubicBezTo>
                  <a:cubicBezTo>
                    <a:pt x="93730" y="762869"/>
                    <a:pt x="98739" y="769102"/>
                    <a:pt x="118160" y="742227"/>
                  </a:cubicBezTo>
                  <a:cubicBezTo>
                    <a:pt x="157089" y="688380"/>
                    <a:pt x="162829" y="698476"/>
                    <a:pt x="177438" y="669565"/>
                  </a:cubicBezTo>
                  <a:cubicBezTo>
                    <a:pt x="186836" y="650935"/>
                    <a:pt x="198027" y="655457"/>
                    <a:pt x="153211" y="608783"/>
                  </a:cubicBezTo>
                  <a:cubicBezTo>
                    <a:pt x="142394" y="597518"/>
                    <a:pt x="130717" y="586548"/>
                    <a:pt x="121658" y="573990"/>
                  </a:cubicBezTo>
                  <a:cubicBezTo>
                    <a:pt x="108880" y="556264"/>
                    <a:pt x="87892" y="546113"/>
                    <a:pt x="78709" y="525471"/>
                  </a:cubicBezTo>
                  <a:cubicBezTo>
                    <a:pt x="77751" y="523311"/>
                    <a:pt x="75612" y="524498"/>
                    <a:pt x="68735" y="518955"/>
                  </a:cubicBezTo>
                  <a:cubicBezTo>
                    <a:pt x="76491" y="508711"/>
                    <a:pt x="137815" y="437137"/>
                    <a:pt x="157347" y="429914"/>
                  </a:cubicBezTo>
                  <a:cubicBezTo>
                    <a:pt x="164685" y="427201"/>
                    <a:pt x="163536" y="416157"/>
                    <a:pt x="172263" y="414656"/>
                  </a:cubicBezTo>
                  <a:cubicBezTo>
                    <a:pt x="172669" y="414588"/>
                    <a:pt x="171262" y="417449"/>
                    <a:pt x="177580" y="385708"/>
                  </a:cubicBezTo>
                  <a:cubicBezTo>
                    <a:pt x="180456" y="381936"/>
                    <a:pt x="177463" y="380263"/>
                    <a:pt x="173173" y="369914"/>
                  </a:cubicBezTo>
                  <a:cubicBezTo>
                    <a:pt x="133685" y="358870"/>
                    <a:pt x="87824" y="270082"/>
                    <a:pt x="80498" y="266187"/>
                  </a:cubicBezTo>
                  <a:cubicBezTo>
                    <a:pt x="72047" y="261702"/>
                    <a:pt x="67339" y="254300"/>
                    <a:pt x="63719" y="246369"/>
                  </a:cubicBezTo>
                  <a:cubicBezTo>
                    <a:pt x="65827" y="244548"/>
                    <a:pt x="67708" y="242253"/>
                    <a:pt x="69558" y="239700"/>
                  </a:cubicBezTo>
                  <a:cubicBezTo>
                    <a:pt x="90246" y="211170"/>
                    <a:pt x="118652" y="202249"/>
                    <a:pt x="140599" y="179983"/>
                  </a:cubicBezTo>
                  <a:cubicBezTo>
                    <a:pt x="171194" y="148943"/>
                    <a:pt x="179337" y="139431"/>
                    <a:pt x="199023" y="127538"/>
                  </a:cubicBezTo>
                  <a:cubicBezTo>
                    <a:pt x="194610" y="121416"/>
                    <a:pt x="202963" y="121237"/>
                    <a:pt x="200615" y="110360"/>
                  </a:cubicBezTo>
                  <a:cubicBezTo>
                    <a:pt x="196921" y="92886"/>
                    <a:pt x="129936" y="31126"/>
                    <a:pt x="103687" y="0"/>
                  </a:cubicBezTo>
                  <a:cubicBezTo>
                    <a:pt x="79625" y="843"/>
                    <a:pt x="54740" y="1698"/>
                    <a:pt x="29124" y="2566"/>
                  </a:cubicBezTo>
                  <a:cubicBezTo>
                    <a:pt x="33567" y="14895"/>
                    <a:pt x="42055" y="25490"/>
                    <a:pt x="45878" y="27336"/>
                  </a:cubicBezTo>
                  <a:cubicBezTo>
                    <a:pt x="72742" y="40330"/>
                    <a:pt x="74518" y="54844"/>
                    <a:pt x="87578" y="67057"/>
                  </a:cubicBezTo>
                  <a:cubicBezTo>
                    <a:pt x="161072" y="135801"/>
                    <a:pt x="130618" y="87041"/>
                    <a:pt x="65041" y="175682"/>
                  </a:cubicBezTo>
                  <a:cubicBezTo>
                    <a:pt x="58686" y="184265"/>
                    <a:pt x="35565" y="193420"/>
                    <a:pt x="29253" y="202034"/>
                  </a:cubicBezTo>
                  <a:cubicBezTo>
                    <a:pt x="23039" y="210518"/>
                    <a:pt x="18510" y="216941"/>
                    <a:pt x="12929" y="219347"/>
                  </a:cubicBezTo>
                  <a:cubicBezTo>
                    <a:pt x="213" y="224847"/>
                    <a:pt x="2020" y="241515"/>
                    <a:pt x="1430" y="242912"/>
                  </a:cubicBezTo>
                  <a:cubicBezTo>
                    <a:pt x="-2141" y="251353"/>
                    <a:pt x="1504" y="258675"/>
                    <a:pt x="6550" y="263997"/>
                  </a:cubicBezTo>
                  <a:cubicBezTo>
                    <a:pt x="18375" y="276486"/>
                    <a:pt x="20821" y="288392"/>
                    <a:pt x="35669" y="298328"/>
                  </a:cubicBezTo>
                  <a:cubicBezTo>
                    <a:pt x="41600" y="302297"/>
                    <a:pt x="56307" y="334401"/>
                    <a:pt x="61341" y="340148"/>
                  </a:cubicBezTo>
                  <a:cubicBezTo>
                    <a:pt x="66645" y="346202"/>
                    <a:pt x="74168" y="350465"/>
                    <a:pt x="78900" y="356858"/>
                  </a:cubicBezTo>
                  <a:cubicBezTo>
                    <a:pt x="105967" y="393435"/>
                    <a:pt x="80019" y="359861"/>
                    <a:pt x="112027" y="389559"/>
                  </a:cubicBezTo>
                  <a:cubicBezTo>
                    <a:pt x="104424" y="397798"/>
                    <a:pt x="97719" y="406842"/>
                    <a:pt x="90577" y="415388"/>
                  </a:cubicBezTo>
                  <a:cubicBezTo>
                    <a:pt x="65619" y="445247"/>
                    <a:pt x="56824" y="444336"/>
                    <a:pt x="53861" y="452697"/>
                  </a:cubicBezTo>
                  <a:cubicBezTo>
                    <a:pt x="48600" y="467574"/>
                    <a:pt x="24736" y="489490"/>
                    <a:pt x="20716" y="507905"/>
                  </a:cubicBezTo>
                  <a:cubicBezTo>
                    <a:pt x="16162" y="514445"/>
                    <a:pt x="9819" y="514716"/>
                    <a:pt x="11208" y="531734"/>
                  </a:cubicBezTo>
                  <a:cubicBezTo>
                    <a:pt x="12296" y="545134"/>
                    <a:pt x="25332" y="563851"/>
                    <a:pt x="30642" y="566416"/>
                  </a:cubicBezTo>
                  <a:cubicBezTo>
                    <a:pt x="63486" y="582302"/>
                    <a:pt x="42344" y="584314"/>
                    <a:pt x="120687" y="650264"/>
                  </a:cubicBezTo>
                  <a:cubicBezTo>
                    <a:pt x="108222" y="661745"/>
                    <a:pt x="109181" y="657992"/>
                    <a:pt x="106741" y="661511"/>
                  </a:cubicBezTo>
                  <a:cubicBezTo>
                    <a:pt x="49934" y="743999"/>
                    <a:pt x="39308" y="742012"/>
                    <a:pt x="23291" y="781487"/>
                  </a:cubicBezTo>
                  <a:cubicBezTo>
                    <a:pt x="15136" y="801594"/>
                    <a:pt x="38890" y="814238"/>
                    <a:pt x="47789" y="821990"/>
                  </a:cubicBezTo>
                  <a:cubicBezTo>
                    <a:pt x="107460" y="874023"/>
                    <a:pt x="121098" y="892487"/>
                    <a:pt x="129069" y="899759"/>
                  </a:cubicBezTo>
                  <a:cubicBezTo>
                    <a:pt x="131005" y="901525"/>
                    <a:pt x="132524" y="898295"/>
                    <a:pt x="112525" y="915504"/>
                  </a:cubicBezTo>
                  <a:cubicBezTo>
                    <a:pt x="77972" y="945215"/>
                    <a:pt x="60143" y="969253"/>
                    <a:pt x="51950" y="981970"/>
                  </a:cubicBezTo>
                  <a:cubicBezTo>
                    <a:pt x="75188" y="982340"/>
                    <a:pt x="98026" y="982690"/>
                    <a:pt x="120453" y="983022"/>
                  </a:cubicBezTo>
                  <a:cubicBezTo>
                    <a:pt x="131669" y="972932"/>
                    <a:pt x="148823" y="956585"/>
                    <a:pt x="181568" y="930344"/>
                  </a:cubicBezTo>
                  <a:cubicBezTo>
                    <a:pt x="190167" y="921121"/>
                    <a:pt x="193793" y="913424"/>
                    <a:pt x="195784" y="902282"/>
                  </a:cubicBezTo>
                  <a:close/>
                </a:path>
              </a:pathLst>
            </a:custGeom>
            <a:solidFill>
              <a:srgbClr val="FABB8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6"/>
            <p:cNvSpPr/>
            <p:nvPr/>
          </p:nvSpPr>
          <p:spPr>
            <a:xfrm>
              <a:off x="6943663" y="8457007"/>
              <a:ext cx="207207" cy="911670"/>
            </a:xfrm>
            <a:custGeom>
              <a:rect b="b" l="l" r="r" t="t"/>
              <a:pathLst>
                <a:path extrusionOk="0" h="911670" w="207207">
                  <a:moveTo>
                    <a:pt x="186532" y="827847"/>
                  </a:moveTo>
                  <a:cubicBezTo>
                    <a:pt x="177626" y="804320"/>
                    <a:pt x="158070" y="805083"/>
                    <a:pt x="152692" y="789873"/>
                  </a:cubicBezTo>
                  <a:cubicBezTo>
                    <a:pt x="151819" y="787400"/>
                    <a:pt x="148697" y="785093"/>
                    <a:pt x="146073" y="784022"/>
                  </a:cubicBezTo>
                  <a:cubicBezTo>
                    <a:pt x="139239" y="781241"/>
                    <a:pt x="114950" y="746885"/>
                    <a:pt x="93734" y="733995"/>
                  </a:cubicBezTo>
                  <a:cubicBezTo>
                    <a:pt x="90771" y="732199"/>
                    <a:pt x="95129" y="733300"/>
                    <a:pt x="67122" y="707484"/>
                  </a:cubicBezTo>
                  <a:cubicBezTo>
                    <a:pt x="153589" y="606279"/>
                    <a:pt x="184325" y="584597"/>
                    <a:pt x="189980" y="566773"/>
                  </a:cubicBezTo>
                  <a:cubicBezTo>
                    <a:pt x="234821" y="552844"/>
                    <a:pt x="165586" y="505967"/>
                    <a:pt x="140289" y="470872"/>
                  </a:cubicBezTo>
                  <a:cubicBezTo>
                    <a:pt x="127506" y="453147"/>
                    <a:pt x="106524" y="442995"/>
                    <a:pt x="97341" y="422353"/>
                  </a:cubicBezTo>
                  <a:cubicBezTo>
                    <a:pt x="96364" y="420144"/>
                    <a:pt x="94115" y="421405"/>
                    <a:pt x="87016" y="415566"/>
                  </a:cubicBezTo>
                  <a:cubicBezTo>
                    <a:pt x="125478" y="362537"/>
                    <a:pt x="143633" y="362242"/>
                    <a:pt x="140634" y="347383"/>
                  </a:cubicBezTo>
                  <a:cubicBezTo>
                    <a:pt x="175407" y="318207"/>
                    <a:pt x="158955" y="320029"/>
                    <a:pt x="168801" y="315999"/>
                  </a:cubicBezTo>
                  <a:cubicBezTo>
                    <a:pt x="169661" y="315648"/>
                    <a:pt x="168819" y="310547"/>
                    <a:pt x="168340" y="307717"/>
                  </a:cubicBezTo>
                  <a:cubicBezTo>
                    <a:pt x="168081" y="306185"/>
                    <a:pt x="166367" y="304838"/>
                    <a:pt x="166268" y="303343"/>
                  </a:cubicBezTo>
                  <a:cubicBezTo>
                    <a:pt x="165795" y="296064"/>
                    <a:pt x="165519" y="293683"/>
                    <a:pt x="162630" y="292200"/>
                  </a:cubicBezTo>
                  <a:cubicBezTo>
                    <a:pt x="162329" y="271066"/>
                    <a:pt x="154272" y="273976"/>
                    <a:pt x="144997" y="258644"/>
                  </a:cubicBezTo>
                  <a:cubicBezTo>
                    <a:pt x="138421" y="247778"/>
                    <a:pt x="128532" y="239042"/>
                    <a:pt x="124451" y="226552"/>
                  </a:cubicBezTo>
                  <a:cubicBezTo>
                    <a:pt x="123954" y="225038"/>
                    <a:pt x="122288" y="223937"/>
                    <a:pt x="121292" y="222546"/>
                  </a:cubicBezTo>
                  <a:cubicBezTo>
                    <a:pt x="113616" y="211945"/>
                    <a:pt x="118391" y="193395"/>
                    <a:pt x="114255" y="189784"/>
                  </a:cubicBezTo>
                  <a:cubicBezTo>
                    <a:pt x="114501" y="189439"/>
                    <a:pt x="114894" y="189125"/>
                    <a:pt x="115023" y="188762"/>
                  </a:cubicBezTo>
                  <a:cubicBezTo>
                    <a:pt x="122091" y="169615"/>
                    <a:pt x="138968" y="157667"/>
                    <a:pt x="149638" y="141184"/>
                  </a:cubicBezTo>
                  <a:cubicBezTo>
                    <a:pt x="160190" y="124874"/>
                    <a:pt x="263952" y="97993"/>
                    <a:pt x="164332" y="22500"/>
                  </a:cubicBezTo>
                  <a:cubicBezTo>
                    <a:pt x="152317" y="13394"/>
                    <a:pt x="143774" y="5993"/>
                    <a:pt x="137432" y="0"/>
                  </a:cubicBezTo>
                  <a:cubicBezTo>
                    <a:pt x="107273" y="775"/>
                    <a:pt x="78049" y="1526"/>
                    <a:pt x="49870" y="2246"/>
                  </a:cubicBezTo>
                  <a:cubicBezTo>
                    <a:pt x="61848" y="12391"/>
                    <a:pt x="74878" y="23134"/>
                    <a:pt x="81368" y="33095"/>
                  </a:cubicBezTo>
                  <a:cubicBezTo>
                    <a:pt x="93002" y="50944"/>
                    <a:pt x="114710" y="55730"/>
                    <a:pt x="131814" y="76145"/>
                  </a:cubicBezTo>
                  <a:cubicBezTo>
                    <a:pt x="135237" y="80236"/>
                    <a:pt x="136387" y="79363"/>
                    <a:pt x="141322" y="82273"/>
                  </a:cubicBezTo>
                  <a:cubicBezTo>
                    <a:pt x="141082" y="82679"/>
                    <a:pt x="72616" y="153040"/>
                    <a:pt x="59826" y="153336"/>
                  </a:cubicBezTo>
                  <a:cubicBezTo>
                    <a:pt x="52931" y="174636"/>
                    <a:pt x="50761" y="178943"/>
                    <a:pt x="52580" y="183717"/>
                  </a:cubicBezTo>
                  <a:cubicBezTo>
                    <a:pt x="83937" y="266039"/>
                    <a:pt x="35027" y="162029"/>
                    <a:pt x="116363" y="297565"/>
                  </a:cubicBezTo>
                  <a:cubicBezTo>
                    <a:pt x="117771" y="299922"/>
                    <a:pt x="117967" y="297301"/>
                    <a:pt x="112405" y="301374"/>
                  </a:cubicBezTo>
                  <a:cubicBezTo>
                    <a:pt x="78940" y="325892"/>
                    <a:pt x="95817" y="323837"/>
                    <a:pt x="85541" y="332168"/>
                  </a:cubicBezTo>
                  <a:cubicBezTo>
                    <a:pt x="66839" y="347322"/>
                    <a:pt x="38408" y="388384"/>
                    <a:pt x="37627" y="390974"/>
                  </a:cubicBezTo>
                  <a:cubicBezTo>
                    <a:pt x="28058" y="393577"/>
                    <a:pt x="30774" y="403698"/>
                    <a:pt x="26497" y="409660"/>
                  </a:cubicBezTo>
                  <a:cubicBezTo>
                    <a:pt x="19423" y="419492"/>
                    <a:pt x="25188" y="451645"/>
                    <a:pt x="49249" y="463286"/>
                  </a:cubicBezTo>
                  <a:cubicBezTo>
                    <a:pt x="76089" y="476268"/>
                    <a:pt x="77902" y="490807"/>
                    <a:pt x="90950" y="503007"/>
                  </a:cubicBezTo>
                  <a:cubicBezTo>
                    <a:pt x="149613" y="557876"/>
                    <a:pt x="131138" y="533838"/>
                    <a:pt x="119246" y="554166"/>
                  </a:cubicBezTo>
                  <a:cubicBezTo>
                    <a:pt x="112645" y="565456"/>
                    <a:pt x="101951" y="573535"/>
                    <a:pt x="95166" y="584720"/>
                  </a:cubicBezTo>
                  <a:cubicBezTo>
                    <a:pt x="94404" y="585988"/>
                    <a:pt x="88190" y="586332"/>
                    <a:pt x="87010" y="589003"/>
                  </a:cubicBezTo>
                  <a:cubicBezTo>
                    <a:pt x="86832" y="589415"/>
                    <a:pt x="14408" y="678554"/>
                    <a:pt x="11808" y="680572"/>
                  </a:cubicBezTo>
                  <a:cubicBezTo>
                    <a:pt x="-2193" y="691401"/>
                    <a:pt x="3665" y="705988"/>
                    <a:pt x="1219" y="710954"/>
                  </a:cubicBezTo>
                  <a:cubicBezTo>
                    <a:pt x="-2733" y="718970"/>
                    <a:pt x="3345" y="721222"/>
                    <a:pt x="13424" y="728569"/>
                  </a:cubicBezTo>
                  <a:cubicBezTo>
                    <a:pt x="44861" y="777667"/>
                    <a:pt x="146964" y="850637"/>
                    <a:pt x="128323" y="858832"/>
                  </a:cubicBezTo>
                  <a:cubicBezTo>
                    <a:pt x="128004" y="858973"/>
                    <a:pt x="96045" y="895403"/>
                    <a:pt x="81817" y="911671"/>
                  </a:cubicBezTo>
                  <a:cubicBezTo>
                    <a:pt x="107525" y="911332"/>
                    <a:pt x="133597" y="911049"/>
                    <a:pt x="160006" y="910809"/>
                  </a:cubicBezTo>
                  <a:cubicBezTo>
                    <a:pt x="174234" y="894843"/>
                    <a:pt x="195745" y="871131"/>
                    <a:pt x="195910" y="871020"/>
                  </a:cubicBezTo>
                  <a:cubicBezTo>
                    <a:pt x="215043" y="857694"/>
                    <a:pt x="206942" y="832628"/>
                    <a:pt x="186532" y="827847"/>
                  </a:cubicBezTo>
                  <a:close/>
                </a:path>
              </a:pathLst>
            </a:custGeom>
            <a:solidFill>
              <a:srgbClr val="FABB8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6"/>
            <p:cNvSpPr/>
            <p:nvPr/>
          </p:nvSpPr>
          <p:spPr>
            <a:xfrm>
              <a:off x="7896283" y="8433375"/>
              <a:ext cx="200613" cy="940021"/>
            </a:xfrm>
            <a:custGeom>
              <a:rect b="b" l="l" r="r" t="t"/>
              <a:pathLst>
                <a:path extrusionOk="0" h="940021" w="200613">
                  <a:moveTo>
                    <a:pt x="179136" y="909283"/>
                  </a:moveTo>
                  <a:cubicBezTo>
                    <a:pt x="187059" y="900085"/>
                    <a:pt x="209442" y="886919"/>
                    <a:pt x="196849" y="854451"/>
                  </a:cubicBezTo>
                  <a:cubicBezTo>
                    <a:pt x="199363" y="847333"/>
                    <a:pt x="179911" y="834344"/>
                    <a:pt x="172192" y="831779"/>
                  </a:cubicBezTo>
                  <a:cubicBezTo>
                    <a:pt x="165449" y="829545"/>
                    <a:pt x="126982" y="788557"/>
                    <a:pt x="121770" y="782853"/>
                  </a:cubicBezTo>
                  <a:cubicBezTo>
                    <a:pt x="119398" y="780257"/>
                    <a:pt x="118660" y="776128"/>
                    <a:pt x="116226" y="773612"/>
                  </a:cubicBezTo>
                  <a:cubicBezTo>
                    <a:pt x="47041" y="702217"/>
                    <a:pt x="66327" y="723222"/>
                    <a:pt x="74243" y="706684"/>
                  </a:cubicBezTo>
                  <a:cubicBezTo>
                    <a:pt x="81004" y="692563"/>
                    <a:pt x="132599" y="635239"/>
                    <a:pt x="149488" y="622879"/>
                  </a:cubicBezTo>
                  <a:cubicBezTo>
                    <a:pt x="168559" y="608912"/>
                    <a:pt x="170268" y="590762"/>
                    <a:pt x="194741" y="572434"/>
                  </a:cubicBezTo>
                  <a:cubicBezTo>
                    <a:pt x="199941" y="528313"/>
                    <a:pt x="163661" y="527439"/>
                    <a:pt x="157220" y="509222"/>
                  </a:cubicBezTo>
                  <a:cubicBezTo>
                    <a:pt x="156347" y="506748"/>
                    <a:pt x="153225" y="504441"/>
                    <a:pt x="150601" y="503370"/>
                  </a:cubicBezTo>
                  <a:cubicBezTo>
                    <a:pt x="143766" y="500589"/>
                    <a:pt x="119478" y="466233"/>
                    <a:pt x="98262" y="453343"/>
                  </a:cubicBezTo>
                  <a:cubicBezTo>
                    <a:pt x="95539" y="451688"/>
                    <a:pt x="97911" y="450612"/>
                    <a:pt x="72363" y="427484"/>
                  </a:cubicBezTo>
                  <a:cubicBezTo>
                    <a:pt x="80359" y="411444"/>
                    <a:pt x="79111" y="413450"/>
                    <a:pt x="123725" y="365213"/>
                  </a:cubicBezTo>
                  <a:cubicBezTo>
                    <a:pt x="206277" y="275963"/>
                    <a:pt x="188122" y="290385"/>
                    <a:pt x="145205" y="232495"/>
                  </a:cubicBezTo>
                  <a:cubicBezTo>
                    <a:pt x="139059" y="224201"/>
                    <a:pt x="114506" y="216098"/>
                    <a:pt x="107892" y="208180"/>
                  </a:cubicBezTo>
                  <a:cubicBezTo>
                    <a:pt x="75282" y="169111"/>
                    <a:pt x="97020" y="180592"/>
                    <a:pt x="99306" y="162860"/>
                  </a:cubicBezTo>
                  <a:cubicBezTo>
                    <a:pt x="196603" y="72767"/>
                    <a:pt x="171085" y="96559"/>
                    <a:pt x="128721" y="57459"/>
                  </a:cubicBezTo>
                  <a:cubicBezTo>
                    <a:pt x="95871" y="27176"/>
                    <a:pt x="77919" y="9918"/>
                    <a:pt x="68257" y="0"/>
                  </a:cubicBezTo>
                  <a:cubicBezTo>
                    <a:pt x="45511" y="634"/>
                    <a:pt x="22746" y="1267"/>
                    <a:pt x="0" y="1901"/>
                  </a:cubicBezTo>
                  <a:cubicBezTo>
                    <a:pt x="14308" y="25509"/>
                    <a:pt x="39543" y="45548"/>
                    <a:pt x="94777" y="90480"/>
                  </a:cubicBezTo>
                  <a:cubicBezTo>
                    <a:pt x="88410" y="95667"/>
                    <a:pt x="81502" y="111295"/>
                    <a:pt x="67028" y="118555"/>
                  </a:cubicBezTo>
                  <a:cubicBezTo>
                    <a:pt x="64791" y="119681"/>
                    <a:pt x="48510" y="149392"/>
                    <a:pt x="48098" y="149472"/>
                  </a:cubicBezTo>
                  <a:cubicBezTo>
                    <a:pt x="39310" y="151324"/>
                    <a:pt x="42499" y="159950"/>
                    <a:pt x="35456" y="169406"/>
                  </a:cubicBezTo>
                  <a:cubicBezTo>
                    <a:pt x="-4720" y="223352"/>
                    <a:pt x="80568" y="247212"/>
                    <a:pt x="90659" y="258478"/>
                  </a:cubicBezTo>
                  <a:cubicBezTo>
                    <a:pt x="101501" y="270592"/>
                    <a:pt x="100665" y="270321"/>
                    <a:pt x="115888" y="284122"/>
                  </a:cubicBezTo>
                  <a:cubicBezTo>
                    <a:pt x="113436" y="296107"/>
                    <a:pt x="107714" y="287549"/>
                    <a:pt x="107204" y="295246"/>
                  </a:cubicBezTo>
                  <a:cubicBezTo>
                    <a:pt x="106946" y="299251"/>
                    <a:pt x="104819" y="301546"/>
                    <a:pt x="101427" y="302961"/>
                  </a:cubicBezTo>
                  <a:cubicBezTo>
                    <a:pt x="91139" y="307237"/>
                    <a:pt x="89792" y="321536"/>
                    <a:pt x="77882" y="324003"/>
                  </a:cubicBezTo>
                  <a:cubicBezTo>
                    <a:pt x="77476" y="324083"/>
                    <a:pt x="61257" y="347039"/>
                    <a:pt x="50133" y="356809"/>
                  </a:cubicBezTo>
                  <a:cubicBezTo>
                    <a:pt x="39869" y="365822"/>
                    <a:pt x="21290" y="393725"/>
                    <a:pt x="18505" y="398567"/>
                  </a:cubicBezTo>
                  <a:cubicBezTo>
                    <a:pt x="5999" y="406540"/>
                    <a:pt x="3220" y="422894"/>
                    <a:pt x="9508" y="433766"/>
                  </a:cubicBezTo>
                  <a:cubicBezTo>
                    <a:pt x="16680" y="446157"/>
                    <a:pt x="11149" y="438651"/>
                    <a:pt x="15961" y="451971"/>
                  </a:cubicBezTo>
                  <a:cubicBezTo>
                    <a:pt x="33581" y="461859"/>
                    <a:pt x="32610" y="470743"/>
                    <a:pt x="39451" y="476674"/>
                  </a:cubicBezTo>
                  <a:cubicBezTo>
                    <a:pt x="51442" y="487072"/>
                    <a:pt x="81477" y="515805"/>
                    <a:pt x="81858" y="516211"/>
                  </a:cubicBezTo>
                  <a:cubicBezTo>
                    <a:pt x="140988" y="579688"/>
                    <a:pt x="126656" y="544581"/>
                    <a:pt x="112570" y="573449"/>
                  </a:cubicBezTo>
                  <a:cubicBezTo>
                    <a:pt x="110093" y="578525"/>
                    <a:pt x="101734" y="577583"/>
                    <a:pt x="86855" y="601462"/>
                  </a:cubicBezTo>
                  <a:cubicBezTo>
                    <a:pt x="76339" y="618344"/>
                    <a:pt x="63648" y="625488"/>
                    <a:pt x="55510" y="636907"/>
                  </a:cubicBezTo>
                  <a:cubicBezTo>
                    <a:pt x="49948" y="644715"/>
                    <a:pt x="45449" y="653162"/>
                    <a:pt x="37644" y="659155"/>
                  </a:cubicBezTo>
                  <a:cubicBezTo>
                    <a:pt x="37238" y="659468"/>
                    <a:pt x="18223" y="692656"/>
                    <a:pt x="11210" y="693000"/>
                  </a:cubicBezTo>
                  <a:cubicBezTo>
                    <a:pt x="-2747" y="717445"/>
                    <a:pt x="-4567" y="707680"/>
                    <a:pt x="16526" y="752545"/>
                  </a:cubicBezTo>
                  <a:cubicBezTo>
                    <a:pt x="25789" y="757061"/>
                    <a:pt x="29808" y="766296"/>
                    <a:pt x="35505" y="773956"/>
                  </a:cubicBezTo>
                  <a:cubicBezTo>
                    <a:pt x="42469" y="783327"/>
                    <a:pt x="71508" y="805562"/>
                    <a:pt x="76800" y="824254"/>
                  </a:cubicBezTo>
                  <a:cubicBezTo>
                    <a:pt x="78312" y="829588"/>
                    <a:pt x="104444" y="841721"/>
                    <a:pt x="109226" y="857909"/>
                  </a:cubicBezTo>
                  <a:cubicBezTo>
                    <a:pt x="110246" y="861361"/>
                    <a:pt x="110541" y="852562"/>
                    <a:pt x="125353" y="871574"/>
                  </a:cubicBezTo>
                  <a:cubicBezTo>
                    <a:pt x="117720" y="880575"/>
                    <a:pt x="107690" y="887232"/>
                    <a:pt x="100474" y="896683"/>
                  </a:cubicBezTo>
                  <a:cubicBezTo>
                    <a:pt x="99565" y="897876"/>
                    <a:pt x="93382" y="897501"/>
                    <a:pt x="91913" y="900067"/>
                  </a:cubicBezTo>
                  <a:cubicBezTo>
                    <a:pt x="90376" y="902743"/>
                    <a:pt x="69947" y="921884"/>
                    <a:pt x="52401" y="938699"/>
                  </a:cubicBezTo>
                  <a:cubicBezTo>
                    <a:pt x="82424" y="939124"/>
                    <a:pt x="112410" y="939566"/>
                    <a:pt x="142316" y="940022"/>
                  </a:cubicBezTo>
                  <a:cubicBezTo>
                    <a:pt x="142820" y="939037"/>
                    <a:pt x="143269" y="937955"/>
                    <a:pt x="143613" y="936699"/>
                  </a:cubicBezTo>
                  <a:cubicBezTo>
                    <a:pt x="144590" y="933229"/>
                    <a:pt x="160385" y="931070"/>
                    <a:pt x="179136" y="909283"/>
                  </a:cubicBezTo>
                  <a:close/>
                </a:path>
              </a:pathLst>
            </a:custGeom>
            <a:solidFill>
              <a:srgbClr val="FABB8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6"/>
            <p:cNvSpPr/>
            <p:nvPr/>
          </p:nvSpPr>
          <p:spPr>
            <a:xfrm>
              <a:off x="8322473" y="8420085"/>
              <a:ext cx="207096" cy="960633"/>
            </a:xfrm>
            <a:custGeom>
              <a:rect b="b" l="l" r="r" t="t"/>
              <a:pathLst>
                <a:path extrusionOk="0" h="960633" w="207096">
                  <a:moveTo>
                    <a:pt x="155010" y="952770"/>
                  </a:moveTo>
                  <a:cubicBezTo>
                    <a:pt x="168021" y="940557"/>
                    <a:pt x="193121" y="909843"/>
                    <a:pt x="195844" y="907948"/>
                  </a:cubicBezTo>
                  <a:cubicBezTo>
                    <a:pt x="214970" y="894615"/>
                    <a:pt x="206870" y="869544"/>
                    <a:pt x="186459" y="864769"/>
                  </a:cubicBezTo>
                  <a:cubicBezTo>
                    <a:pt x="177553" y="841242"/>
                    <a:pt x="157997" y="841998"/>
                    <a:pt x="152619" y="826795"/>
                  </a:cubicBezTo>
                  <a:cubicBezTo>
                    <a:pt x="151746" y="824322"/>
                    <a:pt x="148624" y="822015"/>
                    <a:pt x="146000" y="820944"/>
                  </a:cubicBezTo>
                  <a:cubicBezTo>
                    <a:pt x="139166" y="818163"/>
                    <a:pt x="114877" y="783807"/>
                    <a:pt x="93661" y="770917"/>
                  </a:cubicBezTo>
                  <a:cubicBezTo>
                    <a:pt x="91934" y="769865"/>
                    <a:pt x="90766" y="767884"/>
                    <a:pt x="89383" y="766290"/>
                  </a:cubicBezTo>
                  <a:cubicBezTo>
                    <a:pt x="57338" y="729301"/>
                    <a:pt x="65494" y="755652"/>
                    <a:pt x="77909" y="733165"/>
                  </a:cubicBezTo>
                  <a:cubicBezTo>
                    <a:pt x="86544" y="717518"/>
                    <a:pt x="141046" y="664255"/>
                    <a:pt x="142282" y="656804"/>
                  </a:cubicBezTo>
                  <a:cubicBezTo>
                    <a:pt x="142872" y="653224"/>
                    <a:pt x="158415" y="649292"/>
                    <a:pt x="174659" y="625715"/>
                  </a:cubicBezTo>
                  <a:cubicBezTo>
                    <a:pt x="184222" y="611841"/>
                    <a:pt x="186735" y="613699"/>
                    <a:pt x="189907" y="603689"/>
                  </a:cubicBezTo>
                  <a:cubicBezTo>
                    <a:pt x="203834" y="599364"/>
                    <a:pt x="211030" y="585840"/>
                    <a:pt x="195137" y="567911"/>
                  </a:cubicBezTo>
                  <a:cubicBezTo>
                    <a:pt x="183662" y="554972"/>
                    <a:pt x="101675" y="469193"/>
                    <a:pt x="97268" y="459268"/>
                  </a:cubicBezTo>
                  <a:cubicBezTo>
                    <a:pt x="96285" y="457060"/>
                    <a:pt x="94042" y="458321"/>
                    <a:pt x="86943" y="452482"/>
                  </a:cubicBezTo>
                  <a:cubicBezTo>
                    <a:pt x="125147" y="399809"/>
                    <a:pt x="143548" y="399084"/>
                    <a:pt x="140561" y="384299"/>
                  </a:cubicBezTo>
                  <a:cubicBezTo>
                    <a:pt x="175329" y="355123"/>
                    <a:pt x="158839" y="356963"/>
                    <a:pt x="168722" y="352914"/>
                  </a:cubicBezTo>
                  <a:cubicBezTo>
                    <a:pt x="169582" y="352564"/>
                    <a:pt x="168740" y="347463"/>
                    <a:pt x="168261" y="344633"/>
                  </a:cubicBezTo>
                  <a:cubicBezTo>
                    <a:pt x="160431" y="298230"/>
                    <a:pt x="132768" y="289149"/>
                    <a:pt x="124366" y="263467"/>
                  </a:cubicBezTo>
                  <a:cubicBezTo>
                    <a:pt x="123868" y="261954"/>
                    <a:pt x="122203" y="260853"/>
                    <a:pt x="121207" y="259462"/>
                  </a:cubicBezTo>
                  <a:cubicBezTo>
                    <a:pt x="113555" y="248898"/>
                    <a:pt x="118288" y="230286"/>
                    <a:pt x="114170" y="226699"/>
                  </a:cubicBezTo>
                  <a:cubicBezTo>
                    <a:pt x="114416" y="226355"/>
                    <a:pt x="114809" y="226041"/>
                    <a:pt x="114938" y="225678"/>
                  </a:cubicBezTo>
                  <a:cubicBezTo>
                    <a:pt x="122006" y="206531"/>
                    <a:pt x="138883" y="194583"/>
                    <a:pt x="149552" y="178100"/>
                  </a:cubicBezTo>
                  <a:cubicBezTo>
                    <a:pt x="161156" y="160165"/>
                    <a:pt x="263314" y="134490"/>
                    <a:pt x="164247" y="59416"/>
                  </a:cubicBezTo>
                  <a:cubicBezTo>
                    <a:pt x="117058" y="23657"/>
                    <a:pt x="125196" y="20088"/>
                    <a:pt x="101405" y="0"/>
                  </a:cubicBezTo>
                  <a:cubicBezTo>
                    <a:pt x="74387" y="812"/>
                    <a:pt x="47068" y="1630"/>
                    <a:pt x="19504" y="2443"/>
                  </a:cubicBezTo>
                  <a:cubicBezTo>
                    <a:pt x="22066" y="12705"/>
                    <a:pt x="29276" y="19787"/>
                    <a:pt x="35391" y="27336"/>
                  </a:cubicBezTo>
                  <a:cubicBezTo>
                    <a:pt x="44081" y="28161"/>
                    <a:pt x="88928" y="80156"/>
                    <a:pt x="98744" y="86697"/>
                  </a:cubicBezTo>
                  <a:cubicBezTo>
                    <a:pt x="139448" y="113867"/>
                    <a:pt x="128607" y="113947"/>
                    <a:pt x="136732" y="116961"/>
                  </a:cubicBezTo>
                  <a:cubicBezTo>
                    <a:pt x="145459" y="120198"/>
                    <a:pt x="141311" y="117940"/>
                    <a:pt x="109622" y="149466"/>
                  </a:cubicBezTo>
                  <a:cubicBezTo>
                    <a:pt x="103451" y="155606"/>
                    <a:pt x="71836" y="189981"/>
                    <a:pt x="59753" y="190257"/>
                  </a:cubicBezTo>
                  <a:cubicBezTo>
                    <a:pt x="52858" y="211558"/>
                    <a:pt x="50688" y="215865"/>
                    <a:pt x="52507" y="220639"/>
                  </a:cubicBezTo>
                  <a:cubicBezTo>
                    <a:pt x="59096" y="237946"/>
                    <a:pt x="56336" y="249255"/>
                    <a:pt x="70097" y="262508"/>
                  </a:cubicBezTo>
                  <a:cubicBezTo>
                    <a:pt x="79925" y="271970"/>
                    <a:pt x="114889" y="332838"/>
                    <a:pt x="117120" y="335613"/>
                  </a:cubicBezTo>
                  <a:cubicBezTo>
                    <a:pt x="105387" y="341347"/>
                    <a:pt x="90951" y="351124"/>
                    <a:pt x="89310" y="364137"/>
                  </a:cubicBezTo>
                  <a:cubicBezTo>
                    <a:pt x="88633" y="369496"/>
                    <a:pt x="74971" y="372363"/>
                    <a:pt x="51745" y="408368"/>
                  </a:cubicBezTo>
                  <a:cubicBezTo>
                    <a:pt x="47382" y="415130"/>
                    <a:pt x="40007" y="419726"/>
                    <a:pt x="37560" y="427902"/>
                  </a:cubicBezTo>
                  <a:cubicBezTo>
                    <a:pt x="27991" y="430505"/>
                    <a:pt x="30708" y="440626"/>
                    <a:pt x="26430" y="446588"/>
                  </a:cubicBezTo>
                  <a:cubicBezTo>
                    <a:pt x="17967" y="458352"/>
                    <a:pt x="28477" y="480052"/>
                    <a:pt x="36540" y="492031"/>
                  </a:cubicBezTo>
                  <a:cubicBezTo>
                    <a:pt x="40953" y="498596"/>
                    <a:pt x="65113" y="502324"/>
                    <a:pt x="81805" y="529267"/>
                  </a:cubicBezTo>
                  <a:cubicBezTo>
                    <a:pt x="87146" y="537893"/>
                    <a:pt x="124999" y="571560"/>
                    <a:pt x="132387" y="578112"/>
                  </a:cubicBezTo>
                  <a:cubicBezTo>
                    <a:pt x="116739" y="593149"/>
                    <a:pt x="97090" y="618363"/>
                    <a:pt x="95099" y="621648"/>
                  </a:cubicBezTo>
                  <a:cubicBezTo>
                    <a:pt x="94331" y="622916"/>
                    <a:pt x="88123" y="623260"/>
                    <a:pt x="86943" y="625931"/>
                  </a:cubicBezTo>
                  <a:cubicBezTo>
                    <a:pt x="83280" y="634274"/>
                    <a:pt x="36319" y="682153"/>
                    <a:pt x="17648" y="714110"/>
                  </a:cubicBezTo>
                  <a:cubicBezTo>
                    <a:pt x="4520" y="719752"/>
                    <a:pt x="-262" y="733700"/>
                    <a:pt x="2498" y="745015"/>
                  </a:cubicBezTo>
                  <a:cubicBezTo>
                    <a:pt x="-434" y="751192"/>
                    <a:pt x="-2093" y="754705"/>
                    <a:pt x="5159" y="759664"/>
                  </a:cubicBezTo>
                  <a:cubicBezTo>
                    <a:pt x="19104" y="769194"/>
                    <a:pt x="30603" y="790562"/>
                    <a:pt x="34838" y="794236"/>
                  </a:cubicBezTo>
                  <a:cubicBezTo>
                    <a:pt x="55783" y="812398"/>
                    <a:pt x="133899" y="889170"/>
                    <a:pt x="135072" y="891478"/>
                  </a:cubicBezTo>
                  <a:cubicBezTo>
                    <a:pt x="117323" y="905770"/>
                    <a:pt x="105049" y="923939"/>
                    <a:pt x="72955" y="959298"/>
                  </a:cubicBezTo>
                  <a:cubicBezTo>
                    <a:pt x="98067" y="959741"/>
                    <a:pt x="122996" y="960190"/>
                    <a:pt x="147721" y="960633"/>
                  </a:cubicBezTo>
                  <a:cubicBezTo>
                    <a:pt x="149540" y="958314"/>
                    <a:pt x="151869" y="955711"/>
                    <a:pt x="155010" y="952770"/>
                  </a:cubicBezTo>
                  <a:close/>
                </a:path>
              </a:pathLst>
            </a:custGeom>
            <a:solidFill>
              <a:srgbClr val="FABB8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6"/>
            <p:cNvSpPr/>
            <p:nvPr/>
          </p:nvSpPr>
          <p:spPr>
            <a:xfrm>
              <a:off x="8980477" y="8397302"/>
              <a:ext cx="201109" cy="993272"/>
            </a:xfrm>
            <a:custGeom>
              <a:rect b="b" l="l" r="r" t="t"/>
              <a:pathLst>
                <a:path extrusionOk="0" h="993272" w="201109">
                  <a:moveTo>
                    <a:pt x="190148" y="918168"/>
                  </a:moveTo>
                  <a:cubicBezTo>
                    <a:pt x="208715" y="905229"/>
                    <a:pt x="200854" y="880889"/>
                    <a:pt x="181039" y="876250"/>
                  </a:cubicBezTo>
                  <a:cubicBezTo>
                    <a:pt x="172374" y="853350"/>
                    <a:pt x="153333" y="853922"/>
                    <a:pt x="148183" y="839377"/>
                  </a:cubicBezTo>
                  <a:cubicBezTo>
                    <a:pt x="147335" y="836978"/>
                    <a:pt x="144305" y="834732"/>
                    <a:pt x="141760" y="833692"/>
                  </a:cubicBezTo>
                  <a:cubicBezTo>
                    <a:pt x="135129" y="830991"/>
                    <a:pt x="111547" y="797638"/>
                    <a:pt x="90946" y="785123"/>
                  </a:cubicBezTo>
                  <a:cubicBezTo>
                    <a:pt x="88672" y="783745"/>
                    <a:pt x="83349" y="775753"/>
                    <a:pt x="78924" y="771551"/>
                  </a:cubicBezTo>
                  <a:cubicBezTo>
                    <a:pt x="63418" y="756809"/>
                    <a:pt x="63461" y="761276"/>
                    <a:pt x="67880" y="756483"/>
                  </a:cubicBezTo>
                  <a:cubicBezTo>
                    <a:pt x="68249" y="756083"/>
                    <a:pt x="125504" y="689758"/>
                    <a:pt x="128073" y="687967"/>
                  </a:cubicBezTo>
                  <a:cubicBezTo>
                    <a:pt x="140384" y="679378"/>
                    <a:pt x="135246" y="674924"/>
                    <a:pt x="141306" y="671232"/>
                  </a:cubicBezTo>
                  <a:cubicBezTo>
                    <a:pt x="161858" y="658718"/>
                    <a:pt x="176584" y="635190"/>
                    <a:pt x="182576" y="626103"/>
                  </a:cubicBezTo>
                  <a:cubicBezTo>
                    <a:pt x="173615" y="616960"/>
                    <a:pt x="164574" y="607891"/>
                    <a:pt x="155503" y="598847"/>
                  </a:cubicBezTo>
                  <a:cubicBezTo>
                    <a:pt x="164955" y="591980"/>
                    <a:pt x="173744" y="585711"/>
                    <a:pt x="181924" y="579903"/>
                  </a:cubicBezTo>
                  <a:cubicBezTo>
                    <a:pt x="166062" y="563032"/>
                    <a:pt x="98020" y="490555"/>
                    <a:pt x="94455" y="482550"/>
                  </a:cubicBezTo>
                  <a:cubicBezTo>
                    <a:pt x="93502" y="480403"/>
                    <a:pt x="91320" y="481627"/>
                    <a:pt x="84431" y="475960"/>
                  </a:cubicBezTo>
                  <a:cubicBezTo>
                    <a:pt x="121755" y="424488"/>
                    <a:pt x="139400" y="424180"/>
                    <a:pt x="136487" y="409764"/>
                  </a:cubicBezTo>
                  <a:cubicBezTo>
                    <a:pt x="170247" y="381438"/>
                    <a:pt x="154274" y="383210"/>
                    <a:pt x="163831" y="379291"/>
                  </a:cubicBezTo>
                  <a:cubicBezTo>
                    <a:pt x="164667" y="378952"/>
                    <a:pt x="163849" y="373999"/>
                    <a:pt x="163388" y="371255"/>
                  </a:cubicBezTo>
                  <a:cubicBezTo>
                    <a:pt x="163136" y="369766"/>
                    <a:pt x="161471" y="368462"/>
                    <a:pt x="161372" y="367010"/>
                  </a:cubicBezTo>
                  <a:cubicBezTo>
                    <a:pt x="160917" y="359941"/>
                    <a:pt x="160641" y="357627"/>
                    <a:pt x="157838" y="356187"/>
                  </a:cubicBezTo>
                  <a:cubicBezTo>
                    <a:pt x="157556" y="335662"/>
                    <a:pt x="149726" y="338492"/>
                    <a:pt x="140716" y="323609"/>
                  </a:cubicBezTo>
                  <a:cubicBezTo>
                    <a:pt x="134330" y="313058"/>
                    <a:pt x="124730" y="304579"/>
                    <a:pt x="120766" y="292452"/>
                  </a:cubicBezTo>
                  <a:cubicBezTo>
                    <a:pt x="120286" y="290982"/>
                    <a:pt x="118664" y="289911"/>
                    <a:pt x="117693" y="288564"/>
                  </a:cubicBezTo>
                  <a:cubicBezTo>
                    <a:pt x="110262" y="278308"/>
                    <a:pt x="114860" y="260237"/>
                    <a:pt x="110859" y="256755"/>
                  </a:cubicBezTo>
                  <a:cubicBezTo>
                    <a:pt x="111098" y="256423"/>
                    <a:pt x="111479" y="256115"/>
                    <a:pt x="111608" y="255764"/>
                  </a:cubicBezTo>
                  <a:cubicBezTo>
                    <a:pt x="118473" y="237177"/>
                    <a:pt x="134859" y="225573"/>
                    <a:pt x="145215" y="209571"/>
                  </a:cubicBezTo>
                  <a:cubicBezTo>
                    <a:pt x="155454" y="193746"/>
                    <a:pt x="256204" y="167634"/>
                    <a:pt x="159485" y="94338"/>
                  </a:cubicBezTo>
                  <a:cubicBezTo>
                    <a:pt x="109980" y="56826"/>
                    <a:pt x="123224" y="55817"/>
                    <a:pt x="92267" y="31612"/>
                  </a:cubicBezTo>
                  <a:cubicBezTo>
                    <a:pt x="82796" y="24204"/>
                    <a:pt x="95647" y="28800"/>
                    <a:pt x="99655" y="17732"/>
                  </a:cubicBezTo>
                  <a:cubicBezTo>
                    <a:pt x="101050" y="13886"/>
                    <a:pt x="104307" y="12311"/>
                    <a:pt x="106667" y="9672"/>
                  </a:cubicBezTo>
                  <a:cubicBezTo>
                    <a:pt x="110945" y="4879"/>
                    <a:pt x="114288" y="1870"/>
                    <a:pt x="116279" y="0"/>
                  </a:cubicBezTo>
                  <a:cubicBezTo>
                    <a:pt x="89790" y="1107"/>
                    <a:pt x="60959" y="2252"/>
                    <a:pt x="30064" y="3433"/>
                  </a:cubicBezTo>
                  <a:cubicBezTo>
                    <a:pt x="17722" y="10626"/>
                    <a:pt x="16690" y="30542"/>
                    <a:pt x="19468" y="37660"/>
                  </a:cubicBezTo>
                  <a:cubicBezTo>
                    <a:pt x="19099" y="46569"/>
                    <a:pt x="35478" y="65845"/>
                    <a:pt x="38865" y="66940"/>
                  </a:cubicBezTo>
                  <a:cubicBezTo>
                    <a:pt x="50253" y="70632"/>
                    <a:pt x="84333" y="113116"/>
                    <a:pt x="95881" y="120825"/>
                  </a:cubicBezTo>
                  <a:cubicBezTo>
                    <a:pt x="135399" y="147201"/>
                    <a:pt x="124878" y="147281"/>
                    <a:pt x="132763" y="150210"/>
                  </a:cubicBezTo>
                  <a:cubicBezTo>
                    <a:pt x="135891" y="151367"/>
                    <a:pt x="140599" y="152788"/>
                    <a:pt x="130679" y="158836"/>
                  </a:cubicBezTo>
                  <a:cubicBezTo>
                    <a:pt x="120114" y="165272"/>
                    <a:pt x="73049" y="221033"/>
                    <a:pt x="58028" y="221371"/>
                  </a:cubicBezTo>
                  <a:cubicBezTo>
                    <a:pt x="51335" y="242056"/>
                    <a:pt x="49227" y="246234"/>
                    <a:pt x="50991" y="250873"/>
                  </a:cubicBezTo>
                  <a:cubicBezTo>
                    <a:pt x="57389" y="267682"/>
                    <a:pt x="54709" y="278652"/>
                    <a:pt x="68070" y="291523"/>
                  </a:cubicBezTo>
                  <a:cubicBezTo>
                    <a:pt x="77633" y="300728"/>
                    <a:pt x="111541" y="359793"/>
                    <a:pt x="113735" y="362500"/>
                  </a:cubicBezTo>
                  <a:cubicBezTo>
                    <a:pt x="102353" y="368068"/>
                    <a:pt x="88321" y="377562"/>
                    <a:pt x="86730" y="390193"/>
                  </a:cubicBezTo>
                  <a:cubicBezTo>
                    <a:pt x="86072" y="395398"/>
                    <a:pt x="72809" y="398173"/>
                    <a:pt x="50253" y="433138"/>
                  </a:cubicBezTo>
                  <a:cubicBezTo>
                    <a:pt x="46019" y="439703"/>
                    <a:pt x="38859" y="444164"/>
                    <a:pt x="36480" y="452101"/>
                  </a:cubicBezTo>
                  <a:cubicBezTo>
                    <a:pt x="27187" y="454629"/>
                    <a:pt x="29830" y="464455"/>
                    <a:pt x="25669" y="470245"/>
                  </a:cubicBezTo>
                  <a:cubicBezTo>
                    <a:pt x="17452" y="481664"/>
                    <a:pt x="27661" y="502737"/>
                    <a:pt x="35484" y="514371"/>
                  </a:cubicBezTo>
                  <a:cubicBezTo>
                    <a:pt x="39774" y="520745"/>
                    <a:pt x="63221" y="524363"/>
                    <a:pt x="79434" y="550524"/>
                  </a:cubicBezTo>
                  <a:cubicBezTo>
                    <a:pt x="84609" y="558879"/>
                    <a:pt x="121141" y="591384"/>
                    <a:pt x="128547" y="597948"/>
                  </a:cubicBezTo>
                  <a:cubicBezTo>
                    <a:pt x="106366" y="619261"/>
                    <a:pt x="33475" y="702038"/>
                    <a:pt x="17145" y="729990"/>
                  </a:cubicBezTo>
                  <a:cubicBezTo>
                    <a:pt x="4398" y="735460"/>
                    <a:pt x="-242" y="749008"/>
                    <a:pt x="2437" y="759996"/>
                  </a:cubicBezTo>
                  <a:cubicBezTo>
                    <a:pt x="-408" y="765983"/>
                    <a:pt x="-2055" y="769391"/>
                    <a:pt x="5019" y="774215"/>
                  </a:cubicBezTo>
                  <a:cubicBezTo>
                    <a:pt x="18552" y="783468"/>
                    <a:pt x="29726" y="804215"/>
                    <a:pt x="33831" y="807777"/>
                  </a:cubicBezTo>
                  <a:cubicBezTo>
                    <a:pt x="65034" y="834843"/>
                    <a:pt x="130950" y="901789"/>
                    <a:pt x="131153" y="902189"/>
                  </a:cubicBezTo>
                  <a:cubicBezTo>
                    <a:pt x="124251" y="907739"/>
                    <a:pt x="126021" y="903943"/>
                    <a:pt x="121362" y="909763"/>
                  </a:cubicBezTo>
                  <a:cubicBezTo>
                    <a:pt x="76146" y="966275"/>
                    <a:pt x="48465" y="985957"/>
                    <a:pt x="50653" y="992510"/>
                  </a:cubicBezTo>
                  <a:cubicBezTo>
                    <a:pt x="75710" y="992805"/>
                    <a:pt x="100029" y="993057"/>
                    <a:pt x="123618" y="993273"/>
                  </a:cubicBezTo>
                  <a:cubicBezTo>
                    <a:pt x="134017" y="981577"/>
                    <a:pt x="188697" y="919183"/>
                    <a:pt x="190148" y="918168"/>
                  </a:cubicBezTo>
                  <a:close/>
                </a:path>
              </a:pathLst>
            </a:custGeom>
            <a:solidFill>
              <a:srgbClr val="FFD66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6"/>
            <p:cNvSpPr/>
            <p:nvPr/>
          </p:nvSpPr>
          <p:spPr>
            <a:xfrm>
              <a:off x="6753737" y="8461806"/>
              <a:ext cx="195208" cy="911516"/>
            </a:xfrm>
            <a:custGeom>
              <a:rect b="b" l="l" r="r" t="t"/>
              <a:pathLst>
                <a:path extrusionOk="0" h="911516" w="195208">
                  <a:moveTo>
                    <a:pt x="190081" y="833637"/>
                  </a:moveTo>
                  <a:cubicBezTo>
                    <a:pt x="204223" y="814699"/>
                    <a:pt x="176683" y="813401"/>
                    <a:pt x="174520" y="807531"/>
                  </a:cubicBezTo>
                  <a:cubicBezTo>
                    <a:pt x="169124" y="792833"/>
                    <a:pt x="151251" y="790335"/>
                    <a:pt x="146783" y="780417"/>
                  </a:cubicBezTo>
                  <a:cubicBezTo>
                    <a:pt x="136378" y="757332"/>
                    <a:pt x="115647" y="750293"/>
                    <a:pt x="84377" y="709286"/>
                  </a:cubicBezTo>
                  <a:cubicBezTo>
                    <a:pt x="90990" y="698279"/>
                    <a:pt x="95857" y="704333"/>
                    <a:pt x="114719" y="678240"/>
                  </a:cubicBezTo>
                  <a:cubicBezTo>
                    <a:pt x="152517" y="625961"/>
                    <a:pt x="158092" y="635762"/>
                    <a:pt x="172276" y="607688"/>
                  </a:cubicBezTo>
                  <a:cubicBezTo>
                    <a:pt x="181397" y="589599"/>
                    <a:pt x="192263" y="593992"/>
                    <a:pt x="148756" y="548672"/>
                  </a:cubicBezTo>
                  <a:cubicBezTo>
                    <a:pt x="138259" y="537733"/>
                    <a:pt x="126913" y="527089"/>
                    <a:pt x="118124" y="514894"/>
                  </a:cubicBezTo>
                  <a:cubicBezTo>
                    <a:pt x="105716" y="497685"/>
                    <a:pt x="85336" y="487829"/>
                    <a:pt x="76424" y="467784"/>
                  </a:cubicBezTo>
                  <a:cubicBezTo>
                    <a:pt x="75490" y="465686"/>
                    <a:pt x="73419" y="466836"/>
                    <a:pt x="66738" y="461459"/>
                  </a:cubicBezTo>
                  <a:cubicBezTo>
                    <a:pt x="74297" y="451473"/>
                    <a:pt x="133803" y="382028"/>
                    <a:pt x="152775" y="375008"/>
                  </a:cubicBezTo>
                  <a:cubicBezTo>
                    <a:pt x="159905" y="372375"/>
                    <a:pt x="158786" y="361651"/>
                    <a:pt x="167261" y="360193"/>
                  </a:cubicBezTo>
                  <a:cubicBezTo>
                    <a:pt x="167655" y="360125"/>
                    <a:pt x="166290" y="362906"/>
                    <a:pt x="172424" y="332088"/>
                  </a:cubicBezTo>
                  <a:cubicBezTo>
                    <a:pt x="175214" y="328427"/>
                    <a:pt x="172313" y="326803"/>
                    <a:pt x="168146" y="316755"/>
                  </a:cubicBezTo>
                  <a:cubicBezTo>
                    <a:pt x="129888" y="306056"/>
                    <a:pt x="85219" y="219802"/>
                    <a:pt x="78163" y="216049"/>
                  </a:cubicBezTo>
                  <a:cubicBezTo>
                    <a:pt x="69958" y="211693"/>
                    <a:pt x="65392" y="204513"/>
                    <a:pt x="61876" y="196804"/>
                  </a:cubicBezTo>
                  <a:cubicBezTo>
                    <a:pt x="63923" y="195038"/>
                    <a:pt x="65748" y="192811"/>
                    <a:pt x="67549" y="190331"/>
                  </a:cubicBezTo>
                  <a:cubicBezTo>
                    <a:pt x="87634" y="162632"/>
                    <a:pt x="115217" y="153969"/>
                    <a:pt x="136525" y="132349"/>
                  </a:cubicBezTo>
                  <a:cubicBezTo>
                    <a:pt x="166229" y="102213"/>
                    <a:pt x="174132" y="92978"/>
                    <a:pt x="193253" y="81430"/>
                  </a:cubicBezTo>
                  <a:cubicBezTo>
                    <a:pt x="188969" y="75486"/>
                    <a:pt x="197075" y="75314"/>
                    <a:pt x="194795" y="64750"/>
                  </a:cubicBezTo>
                  <a:cubicBezTo>
                    <a:pt x="191753" y="50408"/>
                    <a:pt x="157649" y="20716"/>
                    <a:pt x="139832" y="0"/>
                  </a:cubicBezTo>
                  <a:cubicBezTo>
                    <a:pt x="114775" y="634"/>
                    <a:pt x="90879" y="1243"/>
                    <a:pt x="68250" y="1809"/>
                  </a:cubicBezTo>
                  <a:cubicBezTo>
                    <a:pt x="75797" y="10016"/>
                    <a:pt x="75846" y="14096"/>
                    <a:pt x="85041" y="22697"/>
                  </a:cubicBezTo>
                  <a:cubicBezTo>
                    <a:pt x="156328" y="89373"/>
                    <a:pt x="127085" y="41752"/>
                    <a:pt x="63155" y="128159"/>
                  </a:cubicBezTo>
                  <a:cubicBezTo>
                    <a:pt x="56984" y="136496"/>
                    <a:pt x="34539" y="145380"/>
                    <a:pt x="28406" y="153748"/>
                  </a:cubicBezTo>
                  <a:cubicBezTo>
                    <a:pt x="22155" y="162288"/>
                    <a:pt x="17908" y="168250"/>
                    <a:pt x="12555" y="170563"/>
                  </a:cubicBezTo>
                  <a:cubicBezTo>
                    <a:pt x="202" y="175903"/>
                    <a:pt x="1959" y="192085"/>
                    <a:pt x="1388" y="193444"/>
                  </a:cubicBezTo>
                  <a:cubicBezTo>
                    <a:pt x="-2078" y="201640"/>
                    <a:pt x="1462" y="208746"/>
                    <a:pt x="6360" y="213920"/>
                  </a:cubicBezTo>
                  <a:cubicBezTo>
                    <a:pt x="17841" y="226047"/>
                    <a:pt x="20213" y="237608"/>
                    <a:pt x="34631" y="247255"/>
                  </a:cubicBezTo>
                  <a:cubicBezTo>
                    <a:pt x="40390" y="251107"/>
                    <a:pt x="54667" y="282276"/>
                    <a:pt x="59553" y="287856"/>
                  </a:cubicBezTo>
                  <a:cubicBezTo>
                    <a:pt x="64704" y="293738"/>
                    <a:pt x="72005" y="297873"/>
                    <a:pt x="76602" y="304081"/>
                  </a:cubicBezTo>
                  <a:cubicBezTo>
                    <a:pt x="102876" y="339594"/>
                    <a:pt x="77678" y="306979"/>
                    <a:pt x="108758" y="335835"/>
                  </a:cubicBezTo>
                  <a:cubicBezTo>
                    <a:pt x="101377" y="343833"/>
                    <a:pt x="94868" y="352619"/>
                    <a:pt x="87929" y="360913"/>
                  </a:cubicBezTo>
                  <a:cubicBezTo>
                    <a:pt x="63696" y="389898"/>
                    <a:pt x="55159" y="389018"/>
                    <a:pt x="52283" y="397133"/>
                  </a:cubicBezTo>
                  <a:cubicBezTo>
                    <a:pt x="47175" y="411579"/>
                    <a:pt x="24005" y="432855"/>
                    <a:pt x="20102" y="450735"/>
                  </a:cubicBezTo>
                  <a:cubicBezTo>
                    <a:pt x="15683" y="457084"/>
                    <a:pt x="9519" y="457343"/>
                    <a:pt x="10865" y="473875"/>
                  </a:cubicBezTo>
                  <a:cubicBezTo>
                    <a:pt x="11922" y="486888"/>
                    <a:pt x="24577" y="505056"/>
                    <a:pt x="29733" y="507548"/>
                  </a:cubicBezTo>
                  <a:cubicBezTo>
                    <a:pt x="61624" y="522966"/>
                    <a:pt x="41091" y="524923"/>
                    <a:pt x="117159" y="588959"/>
                  </a:cubicBezTo>
                  <a:cubicBezTo>
                    <a:pt x="105058" y="600108"/>
                    <a:pt x="105986" y="596460"/>
                    <a:pt x="103620" y="599880"/>
                  </a:cubicBezTo>
                  <a:cubicBezTo>
                    <a:pt x="48454" y="679975"/>
                    <a:pt x="38153" y="678031"/>
                    <a:pt x="22598" y="716368"/>
                  </a:cubicBezTo>
                  <a:cubicBezTo>
                    <a:pt x="14675" y="735896"/>
                    <a:pt x="37741" y="748165"/>
                    <a:pt x="46382" y="755695"/>
                  </a:cubicBezTo>
                  <a:cubicBezTo>
                    <a:pt x="104320" y="806215"/>
                    <a:pt x="117559" y="824137"/>
                    <a:pt x="125303" y="831200"/>
                  </a:cubicBezTo>
                  <a:cubicBezTo>
                    <a:pt x="125678" y="831545"/>
                    <a:pt x="60672" y="891539"/>
                    <a:pt x="48589" y="911517"/>
                  </a:cubicBezTo>
                  <a:cubicBezTo>
                    <a:pt x="70690" y="910858"/>
                    <a:pt x="93227" y="910262"/>
                    <a:pt x="116170" y="909714"/>
                  </a:cubicBezTo>
                  <a:cubicBezTo>
                    <a:pt x="127903" y="905124"/>
                    <a:pt x="135726" y="893391"/>
                    <a:pt x="176277" y="860899"/>
                  </a:cubicBezTo>
                  <a:cubicBezTo>
                    <a:pt x="184568" y="851990"/>
                    <a:pt x="188127" y="844539"/>
                    <a:pt x="190081" y="833637"/>
                  </a:cubicBezTo>
                  <a:close/>
                </a:path>
              </a:pathLst>
            </a:custGeom>
            <a:solidFill>
              <a:srgbClr val="FFD66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6"/>
            <p:cNvSpPr/>
            <p:nvPr/>
          </p:nvSpPr>
          <p:spPr>
            <a:xfrm>
              <a:off x="7228790" y="8451328"/>
              <a:ext cx="194080" cy="915620"/>
            </a:xfrm>
            <a:custGeom>
              <a:rect b="b" l="l" r="r" t="t"/>
              <a:pathLst>
                <a:path extrusionOk="0" h="915620" w="194080">
                  <a:moveTo>
                    <a:pt x="138713" y="904995"/>
                  </a:moveTo>
                  <a:cubicBezTo>
                    <a:pt x="139653" y="901599"/>
                    <a:pt x="155067" y="899421"/>
                    <a:pt x="173198" y="878360"/>
                  </a:cubicBezTo>
                  <a:cubicBezTo>
                    <a:pt x="181077" y="869187"/>
                    <a:pt x="202649" y="856685"/>
                    <a:pt x="190394" y="825103"/>
                  </a:cubicBezTo>
                  <a:cubicBezTo>
                    <a:pt x="192840" y="818188"/>
                    <a:pt x="173947" y="805581"/>
                    <a:pt x="166456" y="803089"/>
                  </a:cubicBezTo>
                  <a:cubicBezTo>
                    <a:pt x="159910" y="800917"/>
                    <a:pt x="122561" y="761122"/>
                    <a:pt x="117497" y="755591"/>
                  </a:cubicBezTo>
                  <a:cubicBezTo>
                    <a:pt x="115192" y="753068"/>
                    <a:pt x="114479" y="749063"/>
                    <a:pt x="112119" y="746620"/>
                  </a:cubicBezTo>
                  <a:cubicBezTo>
                    <a:pt x="44919" y="677274"/>
                    <a:pt x="63677" y="697689"/>
                    <a:pt x="71359" y="681643"/>
                  </a:cubicBezTo>
                  <a:cubicBezTo>
                    <a:pt x="77923" y="667935"/>
                    <a:pt x="128019" y="612278"/>
                    <a:pt x="144416" y="600274"/>
                  </a:cubicBezTo>
                  <a:cubicBezTo>
                    <a:pt x="162909" y="586732"/>
                    <a:pt x="164630" y="569056"/>
                    <a:pt x="188347" y="551293"/>
                  </a:cubicBezTo>
                  <a:cubicBezTo>
                    <a:pt x="193393" y="508452"/>
                    <a:pt x="158171" y="507610"/>
                    <a:pt x="151920" y="489915"/>
                  </a:cubicBezTo>
                  <a:cubicBezTo>
                    <a:pt x="151072" y="487515"/>
                    <a:pt x="148042" y="485269"/>
                    <a:pt x="145498" y="484230"/>
                  </a:cubicBezTo>
                  <a:cubicBezTo>
                    <a:pt x="138866" y="481529"/>
                    <a:pt x="115284" y="448175"/>
                    <a:pt x="94683" y="435661"/>
                  </a:cubicBezTo>
                  <a:cubicBezTo>
                    <a:pt x="92040" y="434055"/>
                    <a:pt x="94345" y="433009"/>
                    <a:pt x="69540" y="410558"/>
                  </a:cubicBezTo>
                  <a:cubicBezTo>
                    <a:pt x="89502" y="370523"/>
                    <a:pt x="195938" y="286306"/>
                    <a:pt x="172589" y="266845"/>
                  </a:cubicBezTo>
                  <a:cubicBezTo>
                    <a:pt x="174077" y="255395"/>
                    <a:pt x="168490" y="259321"/>
                    <a:pt x="140261" y="221242"/>
                  </a:cubicBezTo>
                  <a:cubicBezTo>
                    <a:pt x="134294" y="213194"/>
                    <a:pt x="110454" y="205319"/>
                    <a:pt x="104037" y="197634"/>
                  </a:cubicBezTo>
                  <a:cubicBezTo>
                    <a:pt x="72373" y="159691"/>
                    <a:pt x="93478" y="170840"/>
                    <a:pt x="95697" y="153631"/>
                  </a:cubicBezTo>
                  <a:cubicBezTo>
                    <a:pt x="190161" y="66159"/>
                    <a:pt x="165386" y="89256"/>
                    <a:pt x="124257" y="51294"/>
                  </a:cubicBezTo>
                  <a:cubicBezTo>
                    <a:pt x="57027" y="-10681"/>
                    <a:pt x="94087" y="24032"/>
                    <a:pt x="70597" y="0"/>
                  </a:cubicBezTo>
                  <a:cubicBezTo>
                    <a:pt x="47599" y="603"/>
                    <a:pt x="24926" y="1194"/>
                    <a:pt x="2586" y="1778"/>
                  </a:cubicBezTo>
                  <a:cubicBezTo>
                    <a:pt x="31232" y="42718"/>
                    <a:pt x="95205" y="77621"/>
                    <a:pt x="88648" y="85964"/>
                  </a:cubicBezTo>
                  <a:cubicBezTo>
                    <a:pt x="64598" y="116598"/>
                    <a:pt x="65951" y="107105"/>
                    <a:pt x="62712" y="112458"/>
                  </a:cubicBezTo>
                  <a:cubicBezTo>
                    <a:pt x="43714" y="143861"/>
                    <a:pt x="46689" y="140477"/>
                    <a:pt x="45976" y="140624"/>
                  </a:cubicBezTo>
                  <a:cubicBezTo>
                    <a:pt x="37446" y="142421"/>
                    <a:pt x="40543" y="150795"/>
                    <a:pt x="33703" y="159980"/>
                  </a:cubicBezTo>
                  <a:cubicBezTo>
                    <a:pt x="-5054" y="212025"/>
                    <a:pt x="77714" y="235750"/>
                    <a:pt x="87302" y="246462"/>
                  </a:cubicBezTo>
                  <a:cubicBezTo>
                    <a:pt x="97811" y="258207"/>
                    <a:pt x="97025" y="257967"/>
                    <a:pt x="111799" y="271361"/>
                  </a:cubicBezTo>
                  <a:cubicBezTo>
                    <a:pt x="111173" y="274419"/>
                    <a:pt x="111099" y="278468"/>
                    <a:pt x="105844" y="278289"/>
                  </a:cubicBezTo>
                  <a:cubicBezTo>
                    <a:pt x="102476" y="278172"/>
                    <a:pt x="105463" y="286454"/>
                    <a:pt x="97750" y="289653"/>
                  </a:cubicBezTo>
                  <a:cubicBezTo>
                    <a:pt x="82692" y="295910"/>
                    <a:pt x="32160" y="361208"/>
                    <a:pt x="22628" y="374190"/>
                  </a:cubicBezTo>
                  <a:cubicBezTo>
                    <a:pt x="11491" y="389350"/>
                    <a:pt x="-3216" y="396727"/>
                    <a:pt x="12057" y="422765"/>
                  </a:cubicBezTo>
                  <a:cubicBezTo>
                    <a:pt x="14669" y="440964"/>
                    <a:pt x="90627" y="507271"/>
                    <a:pt x="121061" y="537850"/>
                  </a:cubicBezTo>
                  <a:cubicBezTo>
                    <a:pt x="108524" y="547288"/>
                    <a:pt x="110693" y="552167"/>
                    <a:pt x="105100" y="555754"/>
                  </a:cubicBezTo>
                  <a:cubicBezTo>
                    <a:pt x="89102" y="566016"/>
                    <a:pt x="86509" y="578463"/>
                    <a:pt x="72969" y="593180"/>
                  </a:cubicBezTo>
                  <a:cubicBezTo>
                    <a:pt x="52061" y="615908"/>
                    <a:pt x="75083" y="583644"/>
                    <a:pt x="13108" y="668150"/>
                  </a:cubicBezTo>
                  <a:cubicBezTo>
                    <a:pt x="6630" y="668605"/>
                    <a:pt x="9063" y="675515"/>
                    <a:pt x="4030" y="678462"/>
                  </a:cubicBezTo>
                  <a:cubicBezTo>
                    <a:pt x="-9110" y="686146"/>
                    <a:pt x="13974" y="723327"/>
                    <a:pt x="15314" y="726163"/>
                  </a:cubicBezTo>
                  <a:cubicBezTo>
                    <a:pt x="24306" y="730550"/>
                    <a:pt x="28208" y="739514"/>
                    <a:pt x="33740" y="746953"/>
                  </a:cubicBezTo>
                  <a:cubicBezTo>
                    <a:pt x="40500" y="756046"/>
                    <a:pt x="68692" y="777642"/>
                    <a:pt x="73830" y="795786"/>
                  </a:cubicBezTo>
                  <a:cubicBezTo>
                    <a:pt x="75305" y="800997"/>
                    <a:pt x="100626" y="812595"/>
                    <a:pt x="105309" y="828462"/>
                  </a:cubicBezTo>
                  <a:cubicBezTo>
                    <a:pt x="106293" y="831816"/>
                    <a:pt x="106588" y="823270"/>
                    <a:pt x="120969" y="841734"/>
                  </a:cubicBezTo>
                  <a:cubicBezTo>
                    <a:pt x="113563" y="850483"/>
                    <a:pt x="103822" y="856949"/>
                    <a:pt x="96816" y="866129"/>
                  </a:cubicBezTo>
                  <a:cubicBezTo>
                    <a:pt x="95931" y="867285"/>
                    <a:pt x="89932" y="866923"/>
                    <a:pt x="88500" y="869414"/>
                  </a:cubicBezTo>
                  <a:cubicBezTo>
                    <a:pt x="86785" y="872398"/>
                    <a:pt x="58711" y="898553"/>
                    <a:pt x="41127" y="915620"/>
                  </a:cubicBezTo>
                  <a:cubicBezTo>
                    <a:pt x="70259" y="915571"/>
                    <a:pt x="99680" y="915571"/>
                    <a:pt x="129334" y="915608"/>
                  </a:cubicBezTo>
                  <a:cubicBezTo>
                    <a:pt x="135431" y="913824"/>
                    <a:pt x="137145" y="910612"/>
                    <a:pt x="138713" y="904995"/>
                  </a:cubicBezTo>
                  <a:close/>
                </a:path>
              </a:pathLst>
            </a:custGeom>
            <a:solidFill>
              <a:srgbClr val="FFD66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6"/>
            <p:cNvSpPr/>
            <p:nvPr/>
          </p:nvSpPr>
          <p:spPr>
            <a:xfrm>
              <a:off x="6303238" y="8462488"/>
              <a:ext cx="201565" cy="946058"/>
            </a:xfrm>
            <a:custGeom>
              <a:rect b="b" l="l" r="r" t="t"/>
              <a:pathLst>
                <a:path extrusionOk="0" h="946058" w="201565">
                  <a:moveTo>
                    <a:pt x="190124" y="852994"/>
                  </a:moveTo>
                  <a:cubicBezTo>
                    <a:pt x="208691" y="840049"/>
                    <a:pt x="200831" y="815709"/>
                    <a:pt x="181016" y="811070"/>
                  </a:cubicBezTo>
                  <a:cubicBezTo>
                    <a:pt x="172369" y="788232"/>
                    <a:pt x="153384" y="788964"/>
                    <a:pt x="148160" y="774197"/>
                  </a:cubicBezTo>
                  <a:cubicBezTo>
                    <a:pt x="147312" y="771798"/>
                    <a:pt x="144282" y="769552"/>
                    <a:pt x="141737" y="768512"/>
                  </a:cubicBezTo>
                  <a:cubicBezTo>
                    <a:pt x="135106" y="765811"/>
                    <a:pt x="111524" y="732458"/>
                    <a:pt x="90922" y="719944"/>
                  </a:cubicBezTo>
                  <a:cubicBezTo>
                    <a:pt x="89251" y="718922"/>
                    <a:pt x="88114" y="717003"/>
                    <a:pt x="86774" y="715452"/>
                  </a:cubicBezTo>
                  <a:cubicBezTo>
                    <a:pt x="55663" y="679539"/>
                    <a:pt x="63579" y="705128"/>
                    <a:pt x="75631" y="683292"/>
                  </a:cubicBezTo>
                  <a:cubicBezTo>
                    <a:pt x="84002" y="668132"/>
                    <a:pt x="136943" y="616377"/>
                    <a:pt x="138130" y="609153"/>
                  </a:cubicBezTo>
                  <a:cubicBezTo>
                    <a:pt x="138701" y="605677"/>
                    <a:pt x="153796" y="601856"/>
                    <a:pt x="169560" y="578969"/>
                  </a:cubicBezTo>
                  <a:cubicBezTo>
                    <a:pt x="178840" y="565494"/>
                    <a:pt x="181280" y="567303"/>
                    <a:pt x="184366" y="557582"/>
                  </a:cubicBezTo>
                  <a:cubicBezTo>
                    <a:pt x="197887" y="553386"/>
                    <a:pt x="204875" y="540250"/>
                    <a:pt x="189442" y="522844"/>
                  </a:cubicBezTo>
                  <a:cubicBezTo>
                    <a:pt x="178300" y="510281"/>
                    <a:pt x="98703" y="426999"/>
                    <a:pt x="94419" y="417364"/>
                  </a:cubicBezTo>
                  <a:cubicBezTo>
                    <a:pt x="93461" y="415217"/>
                    <a:pt x="91285" y="416441"/>
                    <a:pt x="84395" y="410775"/>
                  </a:cubicBezTo>
                  <a:cubicBezTo>
                    <a:pt x="121486" y="359634"/>
                    <a:pt x="139353" y="358926"/>
                    <a:pt x="136452" y="344578"/>
                  </a:cubicBezTo>
                  <a:cubicBezTo>
                    <a:pt x="170205" y="316252"/>
                    <a:pt x="154195" y="318042"/>
                    <a:pt x="163795" y="314105"/>
                  </a:cubicBezTo>
                  <a:cubicBezTo>
                    <a:pt x="164631" y="313766"/>
                    <a:pt x="163814" y="308813"/>
                    <a:pt x="163353" y="306069"/>
                  </a:cubicBezTo>
                  <a:cubicBezTo>
                    <a:pt x="158626" y="278069"/>
                    <a:pt x="141915" y="256885"/>
                    <a:pt x="117663" y="223378"/>
                  </a:cubicBezTo>
                  <a:cubicBezTo>
                    <a:pt x="110233" y="213122"/>
                    <a:pt x="114830" y="195051"/>
                    <a:pt x="110829" y="191569"/>
                  </a:cubicBezTo>
                  <a:cubicBezTo>
                    <a:pt x="111069" y="191237"/>
                    <a:pt x="111450" y="190929"/>
                    <a:pt x="111579" y="190578"/>
                  </a:cubicBezTo>
                  <a:cubicBezTo>
                    <a:pt x="118462" y="171991"/>
                    <a:pt x="134841" y="160381"/>
                    <a:pt x="145204" y="144378"/>
                  </a:cubicBezTo>
                  <a:cubicBezTo>
                    <a:pt x="147674" y="140558"/>
                    <a:pt x="204303" y="111222"/>
                    <a:pt x="201064" y="85030"/>
                  </a:cubicBezTo>
                  <a:cubicBezTo>
                    <a:pt x="207401" y="58568"/>
                    <a:pt x="151995" y="27060"/>
                    <a:pt x="126514" y="733"/>
                  </a:cubicBezTo>
                  <a:cubicBezTo>
                    <a:pt x="96878" y="-534"/>
                    <a:pt x="67543" y="-430"/>
                    <a:pt x="41779" y="3237"/>
                  </a:cubicBezTo>
                  <a:cubicBezTo>
                    <a:pt x="55288" y="11617"/>
                    <a:pt x="85010" y="48391"/>
                    <a:pt x="95864" y="55633"/>
                  </a:cubicBezTo>
                  <a:cubicBezTo>
                    <a:pt x="135382" y="82009"/>
                    <a:pt x="124854" y="82089"/>
                    <a:pt x="132746" y="85018"/>
                  </a:cubicBezTo>
                  <a:cubicBezTo>
                    <a:pt x="141221" y="88162"/>
                    <a:pt x="137195" y="85972"/>
                    <a:pt x="106429" y="116575"/>
                  </a:cubicBezTo>
                  <a:cubicBezTo>
                    <a:pt x="100436" y="122537"/>
                    <a:pt x="69737" y="155915"/>
                    <a:pt x="58011" y="156179"/>
                  </a:cubicBezTo>
                  <a:cubicBezTo>
                    <a:pt x="51318" y="176864"/>
                    <a:pt x="49210" y="181042"/>
                    <a:pt x="50974" y="185681"/>
                  </a:cubicBezTo>
                  <a:cubicBezTo>
                    <a:pt x="57372" y="202490"/>
                    <a:pt x="54692" y="213460"/>
                    <a:pt x="68053" y="226331"/>
                  </a:cubicBezTo>
                  <a:cubicBezTo>
                    <a:pt x="77598" y="235517"/>
                    <a:pt x="111542" y="294613"/>
                    <a:pt x="113712" y="297308"/>
                  </a:cubicBezTo>
                  <a:cubicBezTo>
                    <a:pt x="102323" y="302870"/>
                    <a:pt x="88298" y="312370"/>
                    <a:pt x="86706" y="325001"/>
                  </a:cubicBezTo>
                  <a:cubicBezTo>
                    <a:pt x="86049" y="330200"/>
                    <a:pt x="72786" y="332987"/>
                    <a:pt x="50236" y="367946"/>
                  </a:cubicBezTo>
                  <a:cubicBezTo>
                    <a:pt x="46002" y="374511"/>
                    <a:pt x="38841" y="378972"/>
                    <a:pt x="36463" y="386909"/>
                  </a:cubicBezTo>
                  <a:cubicBezTo>
                    <a:pt x="27176" y="389437"/>
                    <a:pt x="29813" y="399263"/>
                    <a:pt x="25652" y="405053"/>
                  </a:cubicBezTo>
                  <a:cubicBezTo>
                    <a:pt x="17435" y="416472"/>
                    <a:pt x="27644" y="437545"/>
                    <a:pt x="35467" y="449179"/>
                  </a:cubicBezTo>
                  <a:cubicBezTo>
                    <a:pt x="39751" y="455553"/>
                    <a:pt x="63204" y="459171"/>
                    <a:pt x="79417" y="485332"/>
                  </a:cubicBezTo>
                  <a:cubicBezTo>
                    <a:pt x="84604" y="493706"/>
                    <a:pt x="121357" y="526395"/>
                    <a:pt x="128530" y="532756"/>
                  </a:cubicBezTo>
                  <a:cubicBezTo>
                    <a:pt x="113337" y="547357"/>
                    <a:pt x="94260" y="571838"/>
                    <a:pt x="92330" y="575025"/>
                  </a:cubicBezTo>
                  <a:cubicBezTo>
                    <a:pt x="91580" y="576255"/>
                    <a:pt x="85557" y="576588"/>
                    <a:pt x="84414" y="579178"/>
                  </a:cubicBezTo>
                  <a:cubicBezTo>
                    <a:pt x="80855" y="587281"/>
                    <a:pt x="35258" y="633764"/>
                    <a:pt x="17134" y="664792"/>
                  </a:cubicBezTo>
                  <a:cubicBezTo>
                    <a:pt x="4387" y="670267"/>
                    <a:pt x="-253" y="683809"/>
                    <a:pt x="2427" y="694798"/>
                  </a:cubicBezTo>
                  <a:cubicBezTo>
                    <a:pt x="-419" y="700797"/>
                    <a:pt x="-2035" y="704211"/>
                    <a:pt x="5008" y="709017"/>
                  </a:cubicBezTo>
                  <a:cubicBezTo>
                    <a:pt x="18547" y="718264"/>
                    <a:pt x="29715" y="739017"/>
                    <a:pt x="33820" y="742579"/>
                  </a:cubicBezTo>
                  <a:cubicBezTo>
                    <a:pt x="54151" y="760213"/>
                    <a:pt x="129998" y="834751"/>
                    <a:pt x="131142" y="836991"/>
                  </a:cubicBezTo>
                  <a:cubicBezTo>
                    <a:pt x="115519" y="849567"/>
                    <a:pt x="45442" y="932978"/>
                    <a:pt x="39419" y="935513"/>
                  </a:cubicBezTo>
                  <a:cubicBezTo>
                    <a:pt x="33537" y="937986"/>
                    <a:pt x="27201" y="937992"/>
                    <a:pt x="22887" y="946059"/>
                  </a:cubicBezTo>
                  <a:cubicBezTo>
                    <a:pt x="50513" y="941253"/>
                    <a:pt x="82521" y="936946"/>
                    <a:pt x="118462" y="933101"/>
                  </a:cubicBezTo>
                  <a:cubicBezTo>
                    <a:pt x="137367" y="912834"/>
                    <a:pt x="188569" y="854077"/>
                    <a:pt x="190124" y="852994"/>
                  </a:cubicBezTo>
                  <a:close/>
                </a:path>
              </a:pathLst>
            </a:custGeom>
            <a:solidFill>
              <a:srgbClr val="FFD66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8558803" y="8413324"/>
              <a:ext cx="202688" cy="971074"/>
            </a:xfrm>
            <a:custGeom>
              <a:rect b="b" l="l" r="r" t="t"/>
              <a:pathLst>
                <a:path extrusionOk="0" h="971074" w="202688">
                  <a:moveTo>
                    <a:pt x="135835" y="955471"/>
                  </a:moveTo>
                  <a:cubicBezTo>
                    <a:pt x="140537" y="952893"/>
                    <a:pt x="145601" y="949189"/>
                    <a:pt x="147322" y="943006"/>
                  </a:cubicBezTo>
                  <a:cubicBezTo>
                    <a:pt x="148262" y="939622"/>
                    <a:pt x="163590" y="937530"/>
                    <a:pt x="181807" y="916377"/>
                  </a:cubicBezTo>
                  <a:cubicBezTo>
                    <a:pt x="189680" y="907210"/>
                    <a:pt x="211258" y="894702"/>
                    <a:pt x="199003" y="863114"/>
                  </a:cubicBezTo>
                  <a:cubicBezTo>
                    <a:pt x="201443" y="856199"/>
                    <a:pt x="182557" y="843592"/>
                    <a:pt x="175065" y="841100"/>
                  </a:cubicBezTo>
                  <a:cubicBezTo>
                    <a:pt x="168519" y="838928"/>
                    <a:pt x="131170" y="799133"/>
                    <a:pt x="126106" y="793602"/>
                  </a:cubicBezTo>
                  <a:cubicBezTo>
                    <a:pt x="123801" y="791079"/>
                    <a:pt x="123088" y="787074"/>
                    <a:pt x="120728" y="784631"/>
                  </a:cubicBezTo>
                  <a:cubicBezTo>
                    <a:pt x="53559" y="715310"/>
                    <a:pt x="72280" y="735712"/>
                    <a:pt x="79968" y="719653"/>
                  </a:cubicBezTo>
                  <a:cubicBezTo>
                    <a:pt x="86532" y="705945"/>
                    <a:pt x="136628" y="650289"/>
                    <a:pt x="153025" y="638285"/>
                  </a:cubicBezTo>
                  <a:cubicBezTo>
                    <a:pt x="171518" y="624743"/>
                    <a:pt x="173239" y="607067"/>
                    <a:pt x="196957" y="589304"/>
                  </a:cubicBezTo>
                  <a:cubicBezTo>
                    <a:pt x="202003" y="546463"/>
                    <a:pt x="166780" y="545620"/>
                    <a:pt x="160529" y="527925"/>
                  </a:cubicBezTo>
                  <a:cubicBezTo>
                    <a:pt x="159681" y="525526"/>
                    <a:pt x="156651" y="523280"/>
                    <a:pt x="154107" y="522240"/>
                  </a:cubicBezTo>
                  <a:cubicBezTo>
                    <a:pt x="147476" y="519539"/>
                    <a:pt x="123893" y="486186"/>
                    <a:pt x="103292" y="473672"/>
                  </a:cubicBezTo>
                  <a:cubicBezTo>
                    <a:pt x="100649" y="472066"/>
                    <a:pt x="102960" y="471020"/>
                    <a:pt x="78149" y="448569"/>
                  </a:cubicBezTo>
                  <a:cubicBezTo>
                    <a:pt x="98105" y="408540"/>
                    <a:pt x="204535" y="324329"/>
                    <a:pt x="181198" y="304856"/>
                  </a:cubicBezTo>
                  <a:cubicBezTo>
                    <a:pt x="182680" y="293406"/>
                    <a:pt x="177099" y="297331"/>
                    <a:pt x="148871" y="259253"/>
                  </a:cubicBezTo>
                  <a:cubicBezTo>
                    <a:pt x="142903" y="251205"/>
                    <a:pt x="119063" y="243330"/>
                    <a:pt x="112646" y="235645"/>
                  </a:cubicBezTo>
                  <a:cubicBezTo>
                    <a:pt x="80982" y="197708"/>
                    <a:pt x="102087" y="208857"/>
                    <a:pt x="104306" y="191642"/>
                  </a:cubicBezTo>
                  <a:cubicBezTo>
                    <a:pt x="198579" y="104348"/>
                    <a:pt x="174309" y="127550"/>
                    <a:pt x="132866" y="89305"/>
                  </a:cubicBezTo>
                  <a:cubicBezTo>
                    <a:pt x="51506" y="14293"/>
                    <a:pt x="61383" y="22469"/>
                    <a:pt x="68647" y="16114"/>
                  </a:cubicBezTo>
                  <a:cubicBezTo>
                    <a:pt x="87306" y="-203"/>
                    <a:pt x="73601" y="11229"/>
                    <a:pt x="84283" y="0"/>
                  </a:cubicBezTo>
                  <a:cubicBezTo>
                    <a:pt x="57111" y="861"/>
                    <a:pt x="29399" y="1735"/>
                    <a:pt x="1245" y="2609"/>
                  </a:cubicBezTo>
                  <a:cubicBezTo>
                    <a:pt x="-13395" y="51750"/>
                    <a:pt x="106132" y="112685"/>
                    <a:pt x="97251" y="123981"/>
                  </a:cubicBezTo>
                  <a:cubicBezTo>
                    <a:pt x="73251" y="154554"/>
                    <a:pt x="74529" y="145165"/>
                    <a:pt x="71315" y="150475"/>
                  </a:cubicBezTo>
                  <a:cubicBezTo>
                    <a:pt x="52317" y="181878"/>
                    <a:pt x="55292" y="178494"/>
                    <a:pt x="54579" y="178641"/>
                  </a:cubicBezTo>
                  <a:cubicBezTo>
                    <a:pt x="46049" y="180438"/>
                    <a:pt x="49146" y="188812"/>
                    <a:pt x="42306" y="197997"/>
                  </a:cubicBezTo>
                  <a:cubicBezTo>
                    <a:pt x="29860" y="214708"/>
                    <a:pt x="29485" y="233110"/>
                    <a:pt x="40597" y="247852"/>
                  </a:cubicBezTo>
                  <a:cubicBezTo>
                    <a:pt x="47622" y="257167"/>
                    <a:pt x="94805" y="283242"/>
                    <a:pt x="95911" y="284479"/>
                  </a:cubicBezTo>
                  <a:cubicBezTo>
                    <a:pt x="106414" y="296218"/>
                    <a:pt x="105591" y="295947"/>
                    <a:pt x="120409" y="309378"/>
                  </a:cubicBezTo>
                  <a:cubicBezTo>
                    <a:pt x="119782" y="312436"/>
                    <a:pt x="119708" y="316485"/>
                    <a:pt x="114453" y="316306"/>
                  </a:cubicBezTo>
                  <a:cubicBezTo>
                    <a:pt x="111085" y="316189"/>
                    <a:pt x="114072" y="324471"/>
                    <a:pt x="106359" y="327670"/>
                  </a:cubicBezTo>
                  <a:cubicBezTo>
                    <a:pt x="96372" y="331817"/>
                    <a:pt x="95063" y="345710"/>
                    <a:pt x="83502" y="348097"/>
                  </a:cubicBezTo>
                  <a:cubicBezTo>
                    <a:pt x="80939" y="348626"/>
                    <a:pt x="24150" y="421510"/>
                    <a:pt x="23757" y="421817"/>
                  </a:cubicBezTo>
                  <a:cubicBezTo>
                    <a:pt x="-16198" y="452710"/>
                    <a:pt x="80300" y="526234"/>
                    <a:pt x="129683" y="575861"/>
                  </a:cubicBezTo>
                  <a:cubicBezTo>
                    <a:pt x="117047" y="585373"/>
                    <a:pt x="119456" y="590079"/>
                    <a:pt x="113722" y="593765"/>
                  </a:cubicBezTo>
                  <a:cubicBezTo>
                    <a:pt x="97724" y="604027"/>
                    <a:pt x="95130" y="616474"/>
                    <a:pt x="81591" y="631191"/>
                  </a:cubicBezTo>
                  <a:cubicBezTo>
                    <a:pt x="75113" y="638236"/>
                    <a:pt x="67258" y="644204"/>
                    <a:pt x="61776" y="651907"/>
                  </a:cubicBezTo>
                  <a:cubicBezTo>
                    <a:pt x="-34" y="738647"/>
                    <a:pt x="-1005" y="711157"/>
                    <a:pt x="23929" y="764180"/>
                  </a:cubicBezTo>
                  <a:cubicBezTo>
                    <a:pt x="32921" y="768567"/>
                    <a:pt x="36824" y="777531"/>
                    <a:pt x="42355" y="784970"/>
                  </a:cubicBezTo>
                  <a:cubicBezTo>
                    <a:pt x="49115" y="794063"/>
                    <a:pt x="77307" y="815659"/>
                    <a:pt x="82445" y="833803"/>
                  </a:cubicBezTo>
                  <a:cubicBezTo>
                    <a:pt x="83920" y="839014"/>
                    <a:pt x="109241" y="850612"/>
                    <a:pt x="113925" y="866480"/>
                  </a:cubicBezTo>
                  <a:cubicBezTo>
                    <a:pt x="114908" y="869833"/>
                    <a:pt x="115203" y="861287"/>
                    <a:pt x="129585" y="879751"/>
                  </a:cubicBezTo>
                  <a:cubicBezTo>
                    <a:pt x="122179" y="888500"/>
                    <a:pt x="112437" y="894966"/>
                    <a:pt x="105431" y="904146"/>
                  </a:cubicBezTo>
                  <a:cubicBezTo>
                    <a:pt x="104546" y="905303"/>
                    <a:pt x="98541" y="904940"/>
                    <a:pt x="97115" y="907431"/>
                  </a:cubicBezTo>
                  <a:cubicBezTo>
                    <a:pt x="97054" y="907536"/>
                    <a:pt x="45766" y="957464"/>
                    <a:pt x="34168" y="969585"/>
                  </a:cubicBezTo>
                  <a:cubicBezTo>
                    <a:pt x="62667" y="970090"/>
                    <a:pt x="90803" y="970588"/>
                    <a:pt x="118553" y="971074"/>
                  </a:cubicBezTo>
                  <a:cubicBezTo>
                    <a:pt x="125842" y="969591"/>
                    <a:pt x="117489" y="965537"/>
                    <a:pt x="135835" y="955471"/>
                  </a:cubicBezTo>
                  <a:close/>
                </a:path>
              </a:pathLst>
            </a:custGeom>
            <a:solidFill>
              <a:srgbClr val="FFD66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8092378" y="8426724"/>
              <a:ext cx="195195" cy="949386"/>
            </a:xfrm>
            <a:custGeom>
              <a:rect b="b" l="l" r="r" t="t"/>
              <a:pathLst>
                <a:path extrusionOk="0" h="949386" w="195195">
                  <a:moveTo>
                    <a:pt x="190081" y="868731"/>
                  </a:moveTo>
                  <a:cubicBezTo>
                    <a:pt x="204223" y="849794"/>
                    <a:pt x="176683" y="848495"/>
                    <a:pt x="174520" y="842626"/>
                  </a:cubicBezTo>
                  <a:cubicBezTo>
                    <a:pt x="169130" y="827927"/>
                    <a:pt x="151251" y="825429"/>
                    <a:pt x="146783" y="815511"/>
                  </a:cubicBezTo>
                  <a:cubicBezTo>
                    <a:pt x="136366" y="792396"/>
                    <a:pt x="115684" y="785443"/>
                    <a:pt x="84377" y="744381"/>
                  </a:cubicBezTo>
                  <a:cubicBezTo>
                    <a:pt x="90990" y="733374"/>
                    <a:pt x="95857" y="739428"/>
                    <a:pt x="114719" y="713335"/>
                  </a:cubicBezTo>
                  <a:cubicBezTo>
                    <a:pt x="142229" y="675281"/>
                    <a:pt x="183788" y="640918"/>
                    <a:pt x="179971" y="623260"/>
                  </a:cubicBezTo>
                  <a:cubicBezTo>
                    <a:pt x="175823" y="604033"/>
                    <a:pt x="85065" y="522320"/>
                    <a:pt x="76424" y="502872"/>
                  </a:cubicBezTo>
                  <a:cubicBezTo>
                    <a:pt x="75490" y="500774"/>
                    <a:pt x="73419" y="501925"/>
                    <a:pt x="66738" y="496547"/>
                  </a:cubicBezTo>
                  <a:cubicBezTo>
                    <a:pt x="76356" y="483848"/>
                    <a:pt x="126680" y="427693"/>
                    <a:pt x="135155" y="422667"/>
                  </a:cubicBezTo>
                  <a:cubicBezTo>
                    <a:pt x="150255" y="413708"/>
                    <a:pt x="143526" y="413518"/>
                    <a:pt x="152769" y="410103"/>
                  </a:cubicBezTo>
                  <a:cubicBezTo>
                    <a:pt x="159898" y="407470"/>
                    <a:pt x="158780" y="396745"/>
                    <a:pt x="167255" y="395287"/>
                  </a:cubicBezTo>
                  <a:cubicBezTo>
                    <a:pt x="167648" y="395220"/>
                    <a:pt x="166100" y="398985"/>
                    <a:pt x="173481" y="361836"/>
                  </a:cubicBezTo>
                  <a:cubicBezTo>
                    <a:pt x="170574" y="358932"/>
                    <a:pt x="168995" y="353936"/>
                    <a:pt x="168134" y="351850"/>
                  </a:cubicBezTo>
                  <a:cubicBezTo>
                    <a:pt x="125518" y="339932"/>
                    <a:pt x="90676" y="257801"/>
                    <a:pt x="78151" y="251144"/>
                  </a:cubicBezTo>
                  <a:cubicBezTo>
                    <a:pt x="69946" y="246794"/>
                    <a:pt x="65380" y="239608"/>
                    <a:pt x="61864" y="231898"/>
                  </a:cubicBezTo>
                  <a:cubicBezTo>
                    <a:pt x="63911" y="230133"/>
                    <a:pt x="65736" y="227905"/>
                    <a:pt x="67537" y="225426"/>
                  </a:cubicBezTo>
                  <a:cubicBezTo>
                    <a:pt x="87622" y="197727"/>
                    <a:pt x="115199" y="189064"/>
                    <a:pt x="136513" y="167444"/>
                  </a:cubicBezTo>
                  <a:cubicBezTo>
                    <a:pt x="166216" y="137308"/>
                    <a:pt x="174120" y="128073"/>
                    <a:pt x="193240" y="116524"/>
                  </a:cubicBezTo>
                  <a:cubicBezTo>
                    <a:pt x="188957" y="110581"/>
                    <a:pt x="197063" y="110409"/>
                    <a:pt x="194783" y="99851"/>
                  </a:cubicBezTo>
                  <a:cubicBezTo>
                    <a:pt x="194580" y="98897"/>
                    <a:pt x="194912" y="99137"/>
                    <a:pt x="195127" y="97076"/>
                  </a:cubicBezTo>
                  <a:cubicBezTo>
                    <a:pt x="187684" y="84254"/>
                    <a:pt x="198569" y="95421"/>
                    <a:pt x="106429" y="0"/>
                  </a:cubicBezTo>
                  <a:cubicBezTo>
                    <a:pt x="81482" y="720"/>
                    <a:pt x="56419" y="1440"/>
                    <a:pt x="31257" y="2160"/>
                  </a:cubicBezTo>
                  <a:cubicBezTo>
                    <a:pt x="46844" y="30794"/>
                    <a:pt x="57046" y="16520"/>
                    <a:pt x="76209" y="47437"/>
                  </a:cubicBezTo>
                  <a:cubicBezTo>
                    <a:pt x="81728" y="56352"/>
                    <a:pt x="125118" y="94738"/>
                    <a:pt x="127921" y="97205"/>
                  </a:cubicBezTo>
                  <a:cubicBezTo>
                    <a:pt x="96829" y="132337"/>
                    <a:pt x="93516" y="122191"/>
                    <a:pt x="63142" y="163254"/>
                  </a:cubicBezTo>
                  <a:cubicBezTo>
                    <a:pt x="54759" y="174581"/>
                    <a:pt x="41613" y="171314"/>
                    <a:pt x="18363" y="201757"/>
                  </a:cubicBezTo>
                  <a:cubicBezTo>
                    <a:pt x="9728" y="208685"/>
                    <a:pt x="5819" y="205922"/>
                    <a:pt x="1910" y="221230"/>
                  </a:cubicBezTo>
                  <a:cubicBezTo>
                    <a:pt x="1320" y="223562"/>
                    <a:pt x="2279" y="226410"/>
                    <a:pt x="1388" y="228533"/>
                  </a:cubicBezTo>
                  <a:cubicBezTo>
                    <a:pt x="-2079" y="236728"/>
                    <a:pt x="1462" y="243834"/>
                    <a:pt x="6360" y="249009"/>
                  </a:cubicBezTo>
                  <a:cubicBezTo>
                    <a:pt x="17841" y="261136"/>
                    <a:pt x="20213" y="272696"/>
                    <a:pt x="34631" y="282344"/>
                  </a:cubicBezTo>
                  <a:cubicBezTo>
                    <a:pt x="40390" y="286195"/>
                    <a:pt x="54667" y="317364"/>
                    <a:pt x="59553" y="322945"/>
                  </a:cubicBezTo>
                  <a:cubicBezTo>
                    <a:pt x="64704" y="328827"/>
                    <a:pt x="72005" y="332961"/>
                    <a:pt x="76602" y="339169"/>
                  </a:cubicBezTo>
                  <a:cubicBezTo>
                    <a:pt x="102882" y="374682"/>
                    <a:pt x="77690" y="342079"/>
                    <a:pt x="108758" y="370923"/>
                  </a:cubicBezTo>
                  <a:cubicBezTo>
                    <a:pt x="95261" y="385560"/>
                    <a:pt x="81335" y="407094"/>
                    <a:pt x="63554" y="420765"/>
                  </a:cubicBezTo>
                  <a:cubicBezTo>
                    <a:pt x="59301" y="424045"/>
                    <a:pt x="53911" y="427632"/>
                    <a:pt x="52289" y="432221"/>
                  </a:cubicBezTo>
                  <a:cubicBezTo>
                    <a:pt x="47046" y="447049"/>
                    <a:pt x="33083" y="456094"/>
                    <a:pt x="28074" y="470817"/>
                  </a:cubicBezTo>
                  <a:cubicBezTo>
                    <a:pt x="19525" y="477468"/>
                    <a:pt x="22868" y="484697"/>
                    <a:pt x="16906" y="489539"/>
                  </a:cubicBezTo>
                  <a:cubicBezTo>
                    <a:pt x="2002" y="501654"/>
                    <a:pt x="15714" y="524954"/>
                    <a:pt x="26623" y="540828"/>
                  </a:cubicBezTo>
                  <a:cubicBezTo>
                    <a:pt x="27938" y="542747"/>
                    <a:pt x="47249" y="547989"/>
                    <a:pt x="61415" y="570840"/>
                  </a:cubicBezTo>
                  <a:cubicBezTo>
                    <a:pt x="66941" y="579761"/>
                    <a:pt x="108838" y="617034"/>
                    <a:pt x="117166" y="624042"/>
                  </a:cubicBezTo>
                  <a:cubicBezTo>
                    <a:pt x="92815" y="646468"/>
                    <a:pt x="119728" y="613447"/>
                    <a:pt x="84389" y="662680"/>
                  </a:cubicBezTo>
                  <a:cubicBezTo>
                    <a:pt x="51643" y="708240"/>
                    <a:pt x="36567" y="717032"/>
                    <a:pt x="22604" y="751456"/>
                  </a:cubicBezTo>
                  <a:cubicBezTo>
                    <a:pt x="15222" y="769656"/>
                    <a:pt x="28787" y="774092"/>
                    <a:pt x="71735" y="813044"/>
                  </a:cubicBezTo>
                  <a:cubicBezTo>
                    <a:pt x="110522" y="848219"/>
                    <a:pt x="115666" y="857767"/>
                    <a:pt x="126483" y="867261"/>
                  </a:cubicBezTo>
                  <a:cubicBezTo>
                    <a:pt x="86780" y="899870"/>
                    <a:pt x="103817" y="885399"/>
                    <a:pt x="61262" y="931137"/>
                  </a:cubicBezTo>
                  <a:cubicBezTo>
                    <a:pt x="52553" y="940502"/>
                    <a:pt x="47151" y="945547"/>
                    <a:pt x="47642" y="948297"/>
                  </a:cubicBezTo>
                  <a:cubicBezTo>
                    <a:pt x="69645" y="948654"/>
                    <a:pt x="91586" y="949017"/>
                    <a:pt x="113447" y="949386"/>
                  </a:cubicBezTo>
                  <a:cubicBezTo>
                    <a:pt x="170549" y="896554"/>
                    <a:pt x="184882" y="897833"/>
                    <a:pt x="190081" y="868731"/>
                  </a:cubicBezTo>
                  <a:close/>
                </a:path>
              </a:pathLst>
            </a:custGeom>
            <a:solidFill>
              <a:srgbClr val="FFD66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7641789" y="8440408"/>
              <a:ext cx="201150" cy="929543"/>
            </a:xfrm>
            <a:custGeom>
              <a:rect b="b" l="l" r="r" t="t"/>
              <a:pathLst>
                <a:path extrusionOk="0" h="929543" w="201150">
                  <a:moveTo>
                    <a:pt x="181093" y="833132"/>
                  </a:moveTo>
                  <a:cubicBezTo>
                    <a:pt x="172489" y="810386"/>
                    <a:pt x="153449" y="810977"/>
                    <a:pt x="148237" y="796260"/>
                  </a:cubicBezTo>
                  <a:cubicBezTo>
                    <a:pt x="147389" y="793860"/>
                    <a:pt x="144359" y="791614"/>
                    <a:pt x="141814" y="790575"/>
                  </a:cubicBezTo>
                  <a:cubicBezTo>
                    <a:pt x="135183" y="787874"/>
                    <a:pt x="111601" y="754520"/>
                    <a:pt x="90999" y="742006"/>
                  </a:cubicBezTo>
                  <a:cubicBezTo>
                    <a:pt x="85413" y="738610"/>
                    <a:pt x="97317" y="745900"/>
                    <a:pt x="65162" y="716263"/>
                  </a:cubicBezTo>
                  <a:cubicBezTo>
                    <a:pt x="148772" y="618412"/>
                    <a:pt x="178960" y="596927"/>
                    <a:pt x="184443" y="579651"/>
                  </a:cubicBezTo>
                  <a:cubicBezTo>
                    <a:pt x="227987" y="566127"/>
                    <a:pt x="160762" y="520610"/>
                    <a:pt x="136197" y="486543"/>
                  </a:cubicBezTo>
                  <a:cubicBezTo>
                    <a:pt x="123788" y="469334"/>
                    <a:pt x="103414" y="459478"/>
                    <a:pt x="94496" y="439432"/>
                  </a:cubicBezTo>
                  <a:cubicBezTo>
                    <a:pt x="93544" y="437285"/>
                    <a:pt x="91362" y="438509"/>
                    <a:pt x="84472" y="432843"/>
                  </a:cubicBezTo>
                  <a:cubicBezTo>
                    <a:pt x="121791" y="381389"/>
                    <a:pt x="139436" y="381056"/>
                    <a:pt x="136529" y="366647"/>
                  </a:cubicBezTo>
                  <a:cubicBezTo>
                    <a:pt x="170282" y="338320"/>
                    <a:pt x="154272" y="340111"/>
                    <a:pt x="163872" y="336173"/>
                  </a:cubicBezTo>
                  <a:cubicBezTo>
                    <a:pt x="164708" y="335835"/>
                    <a:pt x="163891" y="330882"/>
                    <a:pt x="163430" y="328138"/>
                  </a:cubicBezTo>
                  <a:cubicBezTo>
                    <a:pt x="155796" y="283039"/>
                    <a:pt x="129012" y="274401"/>
                    <a:pt x="120813" y="249329"/>
                  </a:cubicBezTo>
                  <a:cubicBezTo>
                    <a:pt x="120334" y="247858"/>
                    <a:pt x="118712" y="246788"/>
                    <a:pt x="117747" y="245440"/>
                  </a:cubicBezTo>
                  <a:cubicBezTo>
                    <a:pt x="110316" y="235184"/>
                    <a:pt x="114919" y="217126"/>
                    <a:pt x="110912" y="213631"/>
                  </a:cubicBezTo>
                  <a:cubicBezTo>
                    <a:pt x="111152" y="213299"/>
                    <a:pt x="111527" y="212991"/>
                    <a:pt x="111662" y="212641"/>
                  </a:cubicBezTo>
                  <a:cubicBezTo>
                    <a:pt x="118539" y="194072"/>
                    <a:pt x="134925" y="182462"/>
                    <a:pt x="145281" y="166459"/>
                  </a:cubicBezTo>
                  <a:cubicBezTo>
                    <a:pt x="156546" y="149047"/>
                    <a:pt x="255730" y="124117"/>
                    <a:pt x="159552" y="51227"/>
                  </a:cubicBezTo>
                  <a:cubicBezTo>
                    <a:pt x="122756" y="23337"/>
                    <a:pt x="130616" y="25275"/>
                    <a:pt x="105123" y="0"/>
                  </a:cubicBezTo>
                  <a:cubicBezTo>
                    <a:pt x="11581" y="3138"/>
                    <a:pt x="18065" y="406"/>
                    <a:pt x="24924" y="8368"/>
                  </a:cubicBezTo>
                  <a:cubicBezTo>
                    <a:pt x="32969" y="17701"/>
                    <a:pt x="35667" y="22777"/>
                    <a:pt x="38931" y="23829"/>
                  </a:cubicBezTo>
                  <a:cubicBezTo>
                    <a:pt x="45200" y="25866"/>
                    <a:pt x="75106" y="55527"/>
                    <a:pt x="79009" y="61508"/>
                  </a:cubicBezTo>
                  <a:cubicBezTo>
                    <a:pt x="90286" y="78821"/>
                    <a:pt x="111379" y="83485"/>
                    <a:pt x="127992" y="103309"/>
                  </a:cubicBezTo>
                  <a:cubicBezTo>
                    <a:pt x="131317" y="107277"/>
                    <a:pt x="132436" y="106434"/>
                    <a:pt x="137223" y="109258"/>
                  </a:cubicBezTo>
                  <a:cubicBezTo>
                    <a:pt x="136990" y="109652"/>
                    <a:pt x="70644" y="177965"/>
                    <a:pt x="58100" y="178254"/>
                  </a:cubicBezTo>
                  <a:cubicBezTo>
                    <a:pt x="45046" y="218584"/>
                    <a:pt x="42698" y="201148"/>
                    <a:pt x="112984" y="318293"/>
                  </a:cubicBezTo>
                  <a:cubicBezTo>
                    <a:pt x="114348" y="320576"/>
                    <a:pt x="114532" y="318041"/>
                    <a:pt x="109142" y="321991"/>
                  </a:cubicBezTo>
                  <a:cubicBezTo>
                    <a:pt x="76661" y="345796"/>
                    <a:pt x="93040" y="343802"/>
                    <a:pt x="83059" y="351887"/>
                  </a:cubicBezTo>
                  <a:cubicBezTo>
                    <a:pt x="64898" y="366598"/>
                    <a:pt x="37290" y="406467"/>
                    <a:pt x="36534" y="408983"/>
                  </a:cubicBezTo>
                  <a:cubicBezTo>
                    <a:pt x="27247" y="411512"/>
                    <a:pt x="29884" y="421338"/>
                    <a:pt x="25723" y="427127"/>
                  </a:cubicBezTo>
                  <a:cubicBezTo>
                    <a:pt x="19042" y="436418"/>
                    <a:pt x="23504" y="467439"/>
                    <a:pt x="47812" y="479191"/>
                  </a:cubicBezTo>
                  <a:cubicBezTo>
                    <a:pt x="76501" y="493065"/>
                    <a:pt x="55894" y="490370"/>
                    <a:pt x="128594" y="554825"/>
                  </a:cubicBezTo>
                  <a:cubicBezTo>
                    <a:pt x="113401" y="569431"/>
                    <a:pt x="94331" y="593894"/>
                    <a:pt x="92395" y="597093"/>
                  </a:cubicBezTo>
                  <a:cubicBezTo>
                    <a:pt x="91651" y="598324"/>
                    <a:pt x="85622" y="598656"/>
                    <a:pt x="84479" y="601246"/>
                  </a:cubicBezTo>
                  <a:cubicBezTo>
                    <a:pt x="84306" y="601646"/>
                    <a:pt x="14052" y="688146"/>
                    <a:pt x="11464" y="690152"/>
                  </a:cubicBezTo>
                  <a:cubicBezTo>
                    <a:pt x="-2124" y="700660"/>
                    <a:pt x="3555" y="714830"/>
                    <a:pt x="1182" y="719653"/>
                  </a:cubicBezTo>
                  <a:cubicBezTo>
                    <a:pt x="-2653" y="727436"/>
                    <a:pt x="3247" y="729621"/>
                    <a:pt x="13038" y="736758"/>
                  </a:cubicBezTo>
                  <a:cubicBezTo>
                    <a:pt x="42250" y="782367"/>
                    <a:pt x="142128" y="855522"/>
                    <a:pt x="124593" y="863231"/>
                  </a:cubicBezTo>
                  <a:cubicBezTo>
                    <a:pt x="124200" y="863403"/>
                    <a:pt x="73219" y="921595"/>
                    <a:pt x="72930" y="921995"/>
                  </a:cubicBezTo>
                  <a:cubicBezTo>
                    <a:pt x="70546" y="925249"/>
                    <a:pt x="67731" y="927335"/>
                    <a:pt x="66815" y="928719"/>
                  </a:cubicBezTo>
                  <a:cubicBezTo>
                    <a:pt x="91915" y="928978"/>
                    <a:pt x="117058" y="929255"/>
                    <a:pt x="142226" y="929544"/>
                  </a:cubicBezTo>
                  <a:cubicBezTo>
                    <a:pt x="157142" y="911068"/>
                    <a:pt x="189827" y="875315"/>
                    <a:pt x="190201" y="875050"/>
                  </a:cubicBezTo>
                  <a:cubicBezTo>
                    <a:pt x="208768" y="862111"/>
                    <a:pt x="200902" y="837771"/>
                    <a:pt x="181093" y="833132"/>
                  </a:cubicBezTo>
                  <a:close/>
                </a:path>
              </a:pathLst>
            </a:custGeom>
            <a:solidFill>
              <a:srgbClr val="FFD66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0" name="Google Shape;310;p6"/>
          <p:cNvGrpSpPr/>
          <p:nvPr/>
        </p:nvGrpSpPr>
        <p:grpSpPr>
          <a:xfrm>
            <a:off x="6839730" y="759644"/>
            <a:ext cx="1205881" cy="1946757"/>
            <a:chOff x="13679459" y="1519289"/>
            <a:chExt cx="2411762" cy="3893513"/>
          </a:xfrm>
        </p:grpSpPr>
        <p:grpSp>
          <p:nvGrpSpPr>
            <p:cNvPr id="311" name="Google Shape;311;p6"/>
            <p:cNvGrpSpPr/>
            <p:nvPr/>
          </p:nvGrpSpPr>
          <p:grpSpPr>
            <a:xfrm>
              <a:off x="13679459" y="1519289"/>
              <a:ext cx="2233134" cy="3893513"/>
              <a:chOff x="13679459" y="1519289"/>
              <a:chExt cx="2233134" cy="3893513"/>
            </a:xfrm>
          </p:grpSpPr>
          <p:sp>
            <p:nvSpPr>
              <p:cNvPr id="312" name="Google Shape;312;p6"/>
              <p:cNvSpPr/>
              <p:nvPr/>
            </p:nvSpPr>
            <p:spPr>
              <a:xfrm>
                <a:off x="14541659" y="1519289"/>
                <a:ext cx="1370934" cy="3434695"/>
              </a:xfrm>
              <a:custGeom>
                <a:rect b="b" l="l" r="r" t="t"/>
                <a:pathLst>
                  <a:path extrusionOk="0" h="3434695" w="1370934">
                    <a:moveTo>
                      <a:pt x="913536" y="3346889"/>
                    </a:moveTo>
                    <a:cubicBezTo>
                      <a:pt x="908692" y="3374401"/>
                      <a:pt x="898047" y="3408126"/>
                      <a:pt x="904635" y="3434695"/>
                    </a:cubicBezTo>
                    <a:cubicBezTo>
                      <a:pt x="1338364" y="3060187"/>
                      <a:pt x="1362216" y="3102540"/>
                      <a:pt x="1370229" y="2851121"/>
                    </a:cubicBezTo>
                    <a:cubicBezTo>
                      <a:pt x="1375602" y="2682415"/>
                      <a:pt x="1354351" y="2612044"/>
                      <a:pt x="1162759" y="2585452"/>
                    </a:cubicBezTo>
                    <a:cubicBezTo>
                      <a:pt x="1032903" y="2567425"/>
                      <a:pt x="892036" y="2574846"/>
                      <a:pt x="810015" y="2512807"/>
                    </a:cubicBezTo>
                    <a:cubicBezTo>
                      <a:pt x="855624" y="2451671"/>
                      <a:pt x="932396" y="2384251"/>
                      <a:pt x="997573" y="2324221"/>
                    </a:cubicBezTo>
                    <a:cubicBezTo>
                      <a:pt x="1153103" y="2180963"/>
                      <a:pt x="1142373" y="2127303"/>
                      <a:pt x="1110968" y="1980377"/>
                    </a:cubicBezTo>
                    <a:cubicBezTo>
                      <a:pt x="1094179" y="1901822"/>
                      <a:pt x="1091290" y="1863790"/>
                      <a:pt x="995736" y="1836816"/>
                    </a:cubicBezTo>
                    <a:cubicBezTo>
                      <a:pt x="821797" y="1787719"/>
                      <a:pt x="584846" y="1854936"/>
                      <a:pt x="449492" y="1784853"/>
                    </a:cubicBezTo>
                    <a:cubicBezTo>
                      <a:pt x="568011" y="1618608"/>
                      <a:pt x="1074369" y="1370756"/>
                      <a:pt x="1121325" y="1155577"/>
                    </a:cubicBezTo>
                    <a:cubicBezTo>
                      <a:pt x="1130957" y="1111432"/>
                      <a:pt x="1119572" y="1065435"/>
                      <a:pt x="1109971" y="1022341"/>
                    </a:cubicBezTo>
                    <a:cubicBezTo>
                      <a:pt x="1083604" y="904049"/>
                      <a:pt x="1111941" y="851261"/>
                      <a:pt x="814828" y="889253"/>
                    </a:cubicBezTo>
                    <a:cubicBezTo>
                      <a:pt x="607319" y="915784"/>
                      <a:pt x="223404" y="1052127"/>
                      <a:pt x="50587" y="890196"/>
                    </a:cubicBezTo>
                    <a:cubicBezTo>
                      <a:pt x="90347" y="722401"/>
                      <a:pt x="345224" y="359737"/>
                      <a:pt x="778385" y="171976"/>
                    </a:cubicBezTo>
                    <a:cubicBezTo>
                      <a:pt x="776048" y="118183"/>
                      <a:pt x="757687" y="39932"/>
                      <a:pt x="738453" y="0"/>
                    </a:cubicBezTo>
                    <a:cubicBezTo>
                      <a:pt x="447102" y="106713"/>
                      <a:pt x="123240" y="390994"/>
                      <a:pt x="21113" y="655666"/>
                    </a:cubicBezTo>
                    <a:cubicBezTo>
                      <a:pt x="-29619" y="787150"/>
                      <a:pt x="12026" y="1038725"/>
                      <a:pt x="135816" y="1114656"/>
                    </a:cubicBezTo>
                    <a:cubicBezTo>
                      <a:pt x="356336" y="1249909"/>
                      <a:pt x="748350" y="1065100"/>
                      <a:pt x="1017197" y="1073089"/>
                    </a:cubicBezTo>
                    <a:cubicBezTo>
                      <a:pt x="911441" y="1202416"/>
                      <a:pt x="670565" y="1355742"/>
                      <a:pt x="531770" y="1468389"/>
                    </a:cubicBezTo>
                    <a:cubicBezTo>
                      <a:pt x="340015" y="1624020"/>
                      <a:pt x="355511" y="1662761"/>
                      <a:pt x="394469" y="1818571"/>
                    </a:cubicBezTo>
                    <a:cubicBezTo>
                      <a:pt x="423663" y="1935306"/>
                      <a:pt x="449843" y="1993070"/>
                      <a:pt x="604586" y="2010941"/>
                    </a:cubicBezTo>
                    <a:cubicBezTo>
                      <a:pt x="750515" y="2027785"/>
                      <a:pt x="934327" y="1997976"/>
                      <a:pt x="1046593" y="2036561"/>
                    </a:cubicBezTo>
                    <a:cubicBezTo>
                      <a:pt x="969306" y="2150819"/>
                      <a:pt x="796092" y="2250400"/>
                      <a:pt x="749970" y="2375888"/>
                    </a:cubicBezTo>
                    <a:cubicBezTo>
                      <a:pt x="736802" y="2411708"/>
                      <a:pt x="740205" y="2575562"/>
                      <a:pt x="764049" y="2647569"/>
                    </a:cubicBezTo>
                    <a:cubicBezTo>
                      <a:pt x="827816" y="2840180"/>
                      <a:pt x="1217486" y="2715542"/>
                      <a:pt x="1332540" y="2862615"/>
                    </a:cubicBezTo>
                    <a:cubicBezTo>
                      <a:pt x="1306780" y="2902391"/>
                      <a:pt x="1269893" y="2936334"/>
                      <a:pt x="1236541" y="2967965"/>
                    </a:cubicBezTo>
                    <a:cubicBezTo>
                      <a:pt x="912383" y="3275412"/>
                      <a:pt x="939295" y="3201474"/>
                      <a:pt x="913536" y="3346889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313;p6"/>
              <p:cNvSpPr/>
              <p:nvPr/>
            </p:nvSpPr>
            <p:spPr>
              <a:xfrm>
                <a:off x="15283863" y="3882148"/>
                <a:ext cx="623815" cy="499801"/>
              </a:xfrm>
              <a:custGeom>
                <a:rect b="b" l="l" r="r" t="t"/>
                <a:pathLst>
                  <a:path extrusionOk="0" h="499801" w="623815">
                    <a:moveTo>
                      <a:pt x="623002" y="368116"/>
                    </a:moveTo>
                    <a:cubicBezTo>
                      <a:pt x="625766" y="382335"/>
                      <a:pt x="623002" y="456934"/>
                      <a:pt x="590351" y="499802"/>
                    </a:cubicBezTo>
                    <a:cubicBezTo>
                      <a:pt x="475321" y="352643"/>
                      <a:pt x="85644" y="477344"/>
                      <a:pt x="21790" y="284740"/>
                    </a:cubicBezTo>
                    <a:cubicBezTo>
                      <a:pt x="1793" y="224110"/>
                      <a:pt x="-10923" y="54026"/>
                      <a:pt x="13061" y="0"/>
                    </a:cubicBezTo>
                    <a:cubicBezTo>
                      <a:pt x="-28771" y="100032"/>
                      <a:pt x="67811" y="149986"/>
                      <a:pt x="67811" y="149986"/>
                    </a:cubicBezTo>
                    <a:cubicBezTo>
                      <a:pt x="219814" y="264875"/>
                      <a:pt x="583288" y="144379"/>
                      <a:pt x="623002" y="368116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314;p6"/>
              <p:cNvSpPr/>
              <p:nvPr/>
            </p:nvSpPr>
            <p:spPr>
              <a:xfrm>
                <a:off x="14913731" y="3236185"/>
                <a:ext cx="715926" cy="319649"/>
              </a:xfrm>
              <a:custGeom>
                <a:rect b="b" l="l" r="r" t="t"/>
                <a:pathLst>
                  <a:path extrusionOk="0" h="319649" w="715926">
                    <a:moveTo>
                      <a:pt x="674503" y="319649"/>
                    </a:moveTo>
                    <a:cubicBezTo>
                      <a:pt x="562199" y="281057"/>
                      <a:pt x="378433" y="310904"/>
                      <a:pt x="232489" y="294061"/>
                    </a:cubicBezTo>
                    <a:cubicBezTo>
                      <a:pt x="77738" y="276166"/>
                      <a:pt x="51636" y="218457"/>
                      <a:pt x="22357" y="101722"/>
                    </a:cubicBezTo>
                    <a:cubicBezTo>
                      <a:pt x="12226" y="61260"/>
                      <a:pt x="3730" y="28796"/>
                      <a:pt x="0" y="0"/>
                    </a:cubicBezTo>
                    <a:cubicBezTo>
                      <a:pt x="81156" y="229553"/>
                      <a:pt x="908098" y="-63830"/>
                      <a:pt x="674503" y="319649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6"/>
              <p:cNvSpPr/>
              <p:nvPr/>
            </p:nvSpPr>
            <p:spPr>
              <a:xfrm>
                <a:off x="14540150" y="2309336"/>
                <a:ext cx="1087343" cy="373762"/>
              </a:xfrm>
              <a:custGeom>
                <a:rect b="b" l="l" r="r" t="t"/>
                <a:pathLst>
                  <a:path extrusionOk="0" h="373762" w="1087343">
                    <a:moveTo>
                      <a:pt x="1018697" y="283003"/>
                    </a:moveTo>
                    <a:cubicBezTo>
                      <a:pt x="656570" y="272257"/>
                      <a:pt x="16329" y="628046"/>
                      <a:pt x="0" y="0"/>
                    </a:cubicBezTo>
                    <a:cubicBezTo>
                      <a:pt x="105530" y="400938"/>
                      <a:pt x="894144" y="-16275"/>
                      <a:pt x="1066206" y="107757"/>
                    </a:cubicBezTo>
                    <a:cubicBezTo>
                      <a:pt x="1066284" y="107741"/>
                      <a:pt x="1066299" y="107819"/>
                      <a:pt x="1066299" y="107819"/>
                    </a:cubicBezTo>
                    <a:cubicBezTo>
                      <a:pt x="1110810" y="162889"/>
                      <a:pt x="1079880" y="215825"/>
                      <a:pt x="1018697" y="283003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" name="Google Shape;316;p6"/>
              <p:cNvSpPr/>
              <p:nvPr/>
            </p:nvSpPr>
            <p:spPr>
              <a:xfrm>
                <a:off x="13679459" y="2535174"/>
                <a:ext cx="1148594" cy="2877628"/>
              </a:xfrm>
              <a:custGeom>
                <a:rect b="b" l="l" r="r" t="t"/>
                <a:pathLst>
                  <a:path extrusionOk="0" h="2877628" w="1148594">
                    <a:moveTo>
                      <a:pt x="383214" y="2804056"/>
                    </a:moveTo>
                    <a:cubicBezTo>
                      <a:pt x="387271" y="2827106"/>
                      <a:pt x="396195" y="2855357"/>
                      <a:pt x="390674" y="2877628"/>
                    </a:cubicBezTo>
                    <a:cubicBezTo>
                      <a:pt x="27285" y="2563858"/>
                      <a:pt x="7303" y="2599344"/>
                      <a:pt x="591" y="2388705"/>
                    </a:cubicBezTo>
                    <a:cubicBezTo>
                      <a:pt x="-3910" y="2247363"/>
                      <a:pt x="13891" y="2188408"/>
                      <a:pt x="174413" y="2166121"/>
                    </a:cubicBezTo>
                    <a:cubicBezTo>
                      <a:pt x="283205" y="2151014"/>
                      <a:pt x="401225" y="2157236"/>
                      <a:pt x="469945" y="2105258"/>
                    </a:cubicBezTo>
                    <a:cubicBezTo>
                      <a:pt x="431735" y="2054035"/>
                      <a:pt x="367414" y="1997556"/>
                      <a:pt x="312811" y="1947259"/>
                    </a:cubicBezTo>
                    <a:cubicBezTo>
                      <a:pt x="182503" y="1827230"/>
                      <a:pt x="191497" y="1782276"/>
                      <a:pt x="217810" y="1659186"/>
                    </a:cubicBezTo>
                    <a:cubicBezTo>
                      <a:pt x="231881" y="1593371"/>
                      <a:pt x="234295" y="1561506"/>
                      <a:pt x="314353" y="1538908"/>
                    </a:cubicBezTo>
                    <a:cubicBezTo>
                      <a:pt x="460087" y="1497777"/>
                      <a:pt x="658601" y="1554093"/>
                      <a:pt x="772004" y="1495379"/>
                    </a:cubicBezTo>
                    <a:cubicBezTo>
                      <a:pt x="672711" y="1356100"/>
                      <a:pt x="248475" y="1148444"/>
                      <a:pt x="209135" y="968159"/>
                    </a:cubicBezTo>
                    <a:cubicBezTo>
                      <a:pt x="201060" y="931171"/>
                      <a:pt x="210599" y="892641"/>
                      <a:pt x="218651" y="856532"/>
                    </a:cubicBezTo>
                    <a:cubicBezTo>
                      <a:pt x="240742" y="757427"/>
                      <a:pt x="217000" y="713197"/>
                      <a:pt x="465927" y="745030"/>
                    </a:cubicBezTo>
                    <a:cubicBezTo>
                      <a:pt x="639780" y="767262"/>
                      <a:pt x="961431" y="881490"/>
                      <a:pt x="1106222" y="745817"/>
                    </a:cubicBezTo>
                    <a:cubicBezTo>
                      <a:pt x="1072909" y="605238"/>
                      <a:pt x="859374" y="301396"/>
                      <a:pt x="496460" y="144083"/>
                    </a:cubicBezTo>
                    <a:cubicBezTo>
                      <a:pt x="498423" y="99012"/>
                      <a:pt x="513802" y="33453"/>
                      <a:pt x="529913" y="0"/>
                    </a:cubicBezTo>
                    <a:cubicBezTo>
                      <a:pt x="774005" y="89403"/>
                      <a:pt x="1045351" y="327576"/>
                      <a:pt x="1130907" y="549327"/>
                    </a:cubicBezTo>
                    <a:cubicBezTo>
                      <a:pt x="1173409" y="659482"/>
                      <a:pt x="1138523" y="870261"/>
                      <a:pt x="1034808" y="933873"/>
                    </a:cubicBezTo>
                    <a:cubicBezTo>
                      <a:pt x="850053" y="1047190"/>
                      <a:pt x="521620" y="892353"/>
                      <a:pt x="296373" y="899042"/>
                    </a:cubicBezTo>
                    <a:cubicBezTo>
                      <a:pt x="384981" y="1007398"/>
                      <a:pt x="586790" y="1135853"/>
                      <a:pt x="703073" y="1230231"/>
                    </a:cubicBezTo>
                    <a:cubicBezTo>
                      <a:pt x="863727" y="1360617"/>
                      <a:pt x="850746" y="1393081"/>
                      <a:pt x="818103" y="1523615"/>
                    </a:cubicBezTo>
                    <a:cubicBezTo>
                      <a:pt x="793644" y="1621419"/>
                      <a:pt x="771716" y="1669816"/>
                      <a:pt x="642062" y="1684783"/>
                    </a:cubicBezTo>
                    <a:cubicBezTo>
                      <a:pt x="519798" y="1698892"/>
                      <a:pt x="365802" y="1673920"/>
                      <a:pt x="271743" y="1706251"/>
                    </a:cubicBezTo>
                    <a:cubicBezTo>
                      <a:pt x="336492" y="1801977"/>
                      <a:pt x="481610" y="1885407"/>
                      <a:pt x="520257" y="1990547"/>
                    </a:cubicBezTo>
                    <a:cubicBezTo>
                      <a:pt x="531284" y="2020558"/>
                      <a:pt x="528434" y="2157836"/>
                      <a:pt x="508468" y="2218162"/>
                    </a:cubicBezTo>
                    <a:cubicBezTo>
                      <a:pt x="455041" y="2379532"/>
                      <a:pt x="128571" y="2275108"/>
                      <a:pt x="32175" y="2398330"/>
                    </a:cubicBezTo>
                    <a:cubicBezTo>
                      <a:pt x="53761" y="2431658"/>
                      <a:pt x="84660" y="2460089"/>
                      <a:pt x="112607" y="2486596"/>
                    </a:cubicBezTo>
                    <a:cubicBezTo>
                      <a:pt x="384171" y="2744174"/>
                      <a:pt x="361628" y="2682229"/>
                      <a:pt x="383214" y="2804056"/>
                    </a:cubicBezTo>
                    <a:close/>
                  </a:path>
                </a:pathLst>
              </a:custGeom>
              <a:solidFill>
                <a:srgbClr val="A5BE6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" name="Google Shape;317;p6"/>
              <p:cNvSpPr/>
              <p:nvPr/>
            </p:nvSpPr>
            <p:spPr>
              <a:xfrm>
                <a:off x="13683530" y="4514796"/>
                <a:ext cx="522686" cy="418746"/>
              </a:xfrm>
              <a:custGeom>
                <a:rect b="b" l="l" r="r" t="t"/>
                <a:pathLst>
                  <a:path extrusionOk="0" h="418746" w="522686">
                    <a:moveTo>
                      <a:pt x="727" y="308420"/>
                    </a:moveTo>
                    <a:cubicBezTo>
                      <a:pt x="-1819" y="321487"/>
                      <a:pt x="1202" y="383456"/>
                      <a:pt x="28083" y="418747"/>
                    </a:cubicBezTo>
                    <a:cubicBezTo>
                      <a:pt x="124463" y="295455"/>
                      <a:pt x="450934" y="399933"/>
                      <a:pt x="504430" y="238563"/>
                    </a:cubicBezTo>
                    <a:cubicBezTo>
                      <a:pt x="521180" y="187760"/>
                      <a:pt x="531841" y="45266"/>
                      <a:pt x="511742" y="0"/>
                    </a:cubicBezTo>
                    <a:cubicBezTo>
                      <a:pt x="546792" y="83804"/>
                      <a:pt x="465869" y="125659"/>
                      <a:pt x="465869" y="125659"/>
                    </a:cubicBezTo>
                    <a:cubicBezTo>
                      <a:pt x="338528" y="221922"/>
                      <a:pt x="34001" y="120964"/>
                      <a:pt x="727" y="308420"/>
                    </a:cubicBezTo>
                    <a:close/>
                  </a:path>
                </a:pathLst>
              </a:custGeom>
              <a:solidFill>
                <a:srgbClr val="71934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" name="Google Shape;318;p6"/>
              <p:cNvSpPr/>
              <p:nvPr/>
            </p:nvSpPr>
            <p:spPr>
              <a:xfrm>
                <a:off x="13916511" y="3973607"/>
                <a:ext cx="599810" cy="267803"/>
              </a:xfrm>
              <a:custGeom>
                <a:rect b="b" l="l" r="r" t="t"/>
                <a:pathLst>
                  <a:path extrusionOk="0" h="267803" w="599810">
                    <a:moveTo>
                      <a:pt x="34700" y="267803"/>
                    </a:moveTo>
                    <a:cubicBezTo>
                      <a:pt x="128790" y="235472"/>
                      <a:pt x="282747" y="260476"/>
                      <a:pt x="405027" y="246365"/>
                    </a:cubicBezTo>
                    <a:cubicBezTo>
                      <a:pt x="508399" y="234412"/>
                      <a:pt x="572626" y="209821"/>
                      <a:pt x="599811" y="0"/>
                    </a:cubicBezTo>
                    <a:cubicBezTo>
                      <a:pt x="531854" y="192215"/>
                      <a:pt x="-160996" y="-53458"/>
                      <a:pt x="34700" y="267803"/>
                    </a:cubicBezTo>
                    <a:close/>
                  </a:path>
                </a:pathLst>
              </a:custGeom>
              <a:solidFill>
                <a:srgbClr val="71934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" name="Google Shape;319;p6"/>
              <p:cNvSpPr/>
              <p:nvPr/>
            </p:nvSpPr>
            <p:spPr>
              <a:xfrm>
                <a:off x="13919078" y="3197086"/>
                <a:ext cx="910227" cy="313140"/>
              </a:xfrm>
              <a:custGeom>
                <a:rect b="b" l="l" r="r" t="t"/>
                <a:pathLst>
                  <a:path extrusionOk="0" h="313140" w="910227">
                    <a:moveTo>
                      <a:pt x="56747" y="237099"/>
                    </a:moveTo>
                    <a:cubicBezTo>
                      <a:pt x="360137" y="228097"/>
                      <a:pt x="896546" y="526184"/>
                      <a:pt x="910227" y="0"/>
                    </a:cubicBezTo>
                    <a:cubicBezTo>
                      <a:pt x="821930" y="335465"/>
                      <a:pt x="160447" y="-13160"/>
                      <a:pt x="16940" y="90283"/>
                    </a:cubicBezTo>
                    <a:cubicBezTo>
                      <a:pt x="16169" y="90127"/>
                      <a:pt x="-40076" y="130775"/>
                      <a:pt x="56747" y="237099"/>
                    </a:cubicBezTo>
                    <a:close/>
                  </a:path>
                </a:pathLst>
              </a:custGeom>
              <a:solidFill>
                <a:srgbClr val="71934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20" name="Google Shape;320;p6"/>
            <p:cNvSpPr/>
            <p:nvPr/>
          </p:nvSpPr>
          <p:spPr>
            <a:xfrm>
              <a:off x="14723553" y="3757393"/>
              <a:ext cx="463720" cy="1479501"/>
            </a:xfrm>
            <a:custGeom>
              <a:rect b="b" l="l" r="r" t="t"/>
              <a:pathLst>
                <a:path extrusionOk="0" h="1479501" w="463720">
                  <a:moveTo>
                    <a:pt x="463721" y="1479501"/>
                  </a:moveTo>
                  <a:cubicBezTo>
                    <a:pt x="453933" y="1368451"/>
                    <a:pt x="355045" y="1285854"/>
                    <a:pt x="353254" y="1173409"/>
                  </a:cubicBezTo>
                  <a:cubicBezTo>
                    <a:pt x="351853" y="1085478"/>
                    <a:pt x="453839" y="1007834"/>
                    <a:pt x="424607" y="919148"/>
                  </a:cubicBezTo>
                  <a:cubicBezTo>
                    <a:pt x="395086" y="829589"/>
                    <a:pt x="263307" y="829714"/>
                    <a:pt x="247982" y="727595"/>
                  </a:cubicBezTo>
                  <a:cubicBezTo>
                    <a:pt x="230827" y="613282"/>
                    <a:pt x="335266" y="519324"/>
                    <a:pt x="318462" y="406264"/>
                  </a:cubicBezTo>
                  <a:cubicBezTo>
                    <a:pt x="310254" y="351062"/>
                    <a:pt x="246697" y="330239"/>
                    <a:pt x="214365" y="291561"/>
                  </a:cubicBezTo>
                  <a:cubicBezTo>
                    <a:pt x="157465" y="223487"/>
                    <a:pt x="159669" y="123019"/>
                    <a:pt x="187064" y="43381"/>
                  </a:cubicBezTo>
                  <a:cubicBezTo>
                    <a:pt x="144609" y="22956"/>
                    <a:pt x="76247" y="5139"/>
                    <a:pt x="25624" y="0"/>
                  </a:cubicBezTo>
                  <a:cubicBezTo>
                    <a:pt x="-10321" y="77566"/>
                    <a:pt x="-12727" y="182948"/>
                    <a:pt x="46142" y="250205"/>
                  </a:cubicBezTo>
                  <a:cubicBezTo>
                    <a:pt x="77306" y="285815"/>
                    <a:pt x="142117" y="308553"/>
                    <a:pt x="147078" y="361761"/>
                  </a:cubicBezTo>
                  <a:cubicBezTo>
                    <a:pt x="157652" y="475140"/>
                    <a:pt x="59357" y="567993"/>
                    <a:pt x="76348" y="681971"/>
                  </a:cubicBezTo>
                  <a:cubicBezTo>
                    <a:pt x="91689" y="784892"/>
                    <a:pt x="223826" y="785351"/>
                    <a:pt x="253744" y="875338"/>
                  </a:cubicBezTo>
                  <a:cubicBezTo>
                    <a:pt x="282252" y="961073"/>
                    <a:pt x="179978" y="1034551"/>
                    <a:pt x="184627" y="1119803"/>
                  </a:cubicBezTo>
                  <a:cubicBezTo>
                    <a:pt x="190498" y="1227490"/>
                    <a:pt x="290024" y="1303702"/>
                    <a:pt x="304967" y="1409893"/>
                  </a:cubicBezTo>
                  <a:cubicBezTo>
                    <a:pt x="347726" y="1434570"/>
                    <a:pt x="415761" y="1468747"/>
                    <a:pt x="463721" y="1479501"/>
                  </a:cubicBezTo>
                  <a:close/>
                </a:path>
              </a:pathLst>
            </a:custGeom>
            <a:solidFill>
              <a:srgbClr val="71934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6"/>
            <p:cNvSpPr/>
            <p:nvPr/>
          </p:nvSpPr>
          <p:spPr>
            <a:xfrm>
              <a:off x="15582138" y="1693705"/>
              <a:ext cx="509084" cy="945239"/>
            </a:xfrm>
            <a:custGeom>
              <a:rect b="b" l="l" r="r" t="t"/>
              <a:pathLst>
                <a:path extrusionOk="0" h="945239" w="509084">
                  <a:moveTo>
                    <a:pt x="472984" y="769066"/>
                  </a:moveTo>
                  <a:cubicBezTo>
                    <a:pt x="429703" y="694755"/>
                    <a:pt x="348680" y="651264"/>
                    <a:pt x="303398" y="577420"/>
                  </a:cubicBezTo>
                  <a:cubicBezTo>
                    <a:pt x="269929" y="522841"/>
                    <a:pt x="321737" y="463021"/>
                    <a:pt x="303601" y="406191"/>
                  </a:cubicBezTo>
                  <a:cubicBezTo>
                    <a:pt x="287793" y="356674"/>
                    <a:pt x="222070" y="332978"/>
                    <a:pt x="193406" y="290850"/>
                  </a:cubicBezTo>
                  <a:cubicBezTo>
                    <a:pt x="133774" y="203207"/>
                    <a:pt x="179647" y="94088"/>
                    <a:pt x="208529" y="4818"/>
                  </a:cubicBezTo>
                  <a:cubicBezTo>
                    <a:pt x="169750" y="-4402"/>
                    <a:pt x="95080" y="1197"/>
                    <a:pt x="54291" y="8400"/>
                  </a:cubicBezTo>
                  <a:cubicBezTo>
                    <a:pt x="10801" y="90810"/>
                    <a:pt x="-30719" y="219319"/>
                    <a:pt x="31958" y="302920"/>
                  </a:cubicBezTo>
                  <a:cubicBezTo>
                    <a:pt x="60373" y="340819"/>
                    <a:pt x="121307" y="364251"/>
                    <a:pt x="136227" y="410801"/>
                  </a:cubicBezTo>
                  <a:cubicBezTo>
                    <a:pt x="154853" y="468916"/>
                    <a:pt x="101598" y="529218"/>
                    <a:pt x="137978" y="584864"/>
                  </a:cubicBezTo>
                  <a:cubicBezTo>
                    <a:pt x="222483" y="714105"/>
                    <a:pt x="338845" y="703445"/>
                    <a:pt x="351670" y="940404"/>
                  </a:cubicBezTo>
                  <a:cubicBezTo>
                    <a:pt x="400120" y="947521"/>
                    <a:pt x="463437" y="946610"/>
                    <a:pt x="509084" y="938807"/>
                  </a:cubicBezTo>
                  <a:cubicBezTo>
                    <a:pt x="508422" y="880818"/>
                    <a:pt x="502753" y="820172"/>
                    <a:pt x="472984" y="769066"/>
                  </a:cubicBezTo>
                </a:path>
              </a:pathLst>
            </a:custGeom>
            <a:solidFill>
              <a:srgbClr val="F0866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13751348" y="1580409"/>
              <a:ext cx="704273" cy="1123354"/>
            </a:xfrm>
            <a:custGeom>
              <a:rect b="b" l="l" r="r" t="t"/>
              <a:pathLst>
                <a:path extrusionOk="0" h="1123354" w="704273">
                  <a:moveTo>
                    <a:pt x="193616" y="929395"/>
                  </a:moveTo>
                  <a:cubicBezTo>
                    <a:pt x="194893" y="847079"/>
                    <a:pt x="160841" y="763431"/>
                    <a:pt x="197494" y="683957"/>
                  </a:cubicBezTo>
                  <a:cubicBezTo>
                    <a:pt x="243079" y="585093"/>
                    <a:pt x="382576" y="580078"/>
                    <a:pt x="426316" y="480350"/>
                  </a:cubicBezTo>
                  <a:cubicBezTo>
                    <a:pt x="481510" y="354504"/>
                    <a:pt x="374446" y="165264"/>
                    <a:pt x="704273" y="67140"/>
                  </a:cubicBezTo>
                  <a:cubicBezTo>
                    <a:pt x="686433" y="44869"/>
                    <a:pt x="603782" y="10076"/>
                    <a:pt x="577399" y="0"/>
                  </a:cubicBezTo>
                  <a:cubicBezTo>
                    <a:pt x="231259" y="87448"/>
                    <a:pt x="344544" y="290666"/>
                    <a:pt x="285184" y="412462"/>
                  </a:cubicBezTo>
                  <a:cubicBezTo>
                    <a:pt x="239708" y="505782"/>
                    <a:pt x="110412" y="513133"/>
                    <a:pt x="61899" y="604475"/>
                  </a:cubicBezTo>
                  <a:cubicBezTo>
                    <a:pt x="18043" y="687056"/>
                    <a:pt x="57188" y="779013"/>
                    <a:pt x="54930" y="865939"/>
                  </a:cubicBezTo>
                  <a:cubicBezTo>
                    <a:pt x="53115" y="935796"/>
                    <a:pt x="17801" y="992159"/>
                    <a:pt x="0" y="1057671"/>
                  </a:cubicBezTo>
                  <a:cubicBezTo>
                    <a:pt x="37946" y="1085805"/>
                    <a:pt x="90368" y="1112172"/>
                    <a:pt x="126056" y="1123354"/>
                  </a:cubicBezTo>
                  <a:cubicBezTo>
                    <a:pt x="158069" y="1063324"/>
                    <a:pt x="192542" y="998910"/>
                    <a:pt x="193616" y="929395"/>
                  </a:cubicBez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3" name="Google Shape;323;p6"/>
          <p:cNvGrpSpPr/>
          <p:nvPr/>
        </p:nvGrpSpPr>
        <p:grpSpPr>
          <a:xfrm flipH="1" rot="437821">
            <a:off x="1372017" y="1351587"/>
            <a:ext cx="648130" cy="1147642"/>
            <a:chOff x="2743381" y="2702638"/>
            <a:chExt cx="1296393" cy="2295062"/>
          </a:xfrm>
        </p:grpSpPr>
        <p:grpSp>
          <p:nvGrpSpPr>
            <p:cNvPr id="324" name="Google Shape;324;p6"/>
            <p:cNvGrpSpPr/>
            <p:nvPr/>
          </p:nvGrpSpPr>
          <p:grpSpPr>
            <a:xfrm>
              <a:off x="2743381" y="2702638"/>
              <a:ext cx="1296393" cy="2295062"/>
              <a:chOff x="2743381" y="2702638"/>
              <a:chExt cx="1296393" cy="2295062"/>
            </a:xfrm>
          </p:grpSpPr>
          <p:sp>
            <p:nvSpPr>
              <p:cNvPr id="325" name="Google Shape;325;p6"/>
              <p:cNvSpPr/>
              <p:nvPr/>
            </p:nvSpPr>
            <p:spPr>
              <a:xfrm>
                <a:off x="2862693" y="3934459"/>
                <a:ext cx="487352" cy="1063241"/>
              </a:xfrm>
              <a:custGeom>
                <a:rect b="b" l="l" r="r" t="t"/>
                <a:pathLst>
                  <a:path extrusionOk="0" h="1063241" w="487352">
                    <a:moveTo>
                      <a:pt x="447707" y="284158"/>
                    </a:moveTo>
                    <a:cubicBezTo>
                      <a:pt x="320916" y="548756"/>
                      <a:pt x="192150" y="788815"/>
                      <a:pt x="39299" y="1052623"/>
                    </a:cubicBezTo>
                    <a:cubicBezTo>
                      <a:pt x="27986" y="1072154"/>
                      <a:pt x="-4861" y="1063001"/>
                      <a:pt x="610" y="1039330"/>
                    </a:cubicBezTo>
                    <a:cubicBezTo>
                      <a:pt x="145564" y="412558"/>
                      <a:pt x="235503" y="-7370"/>
                      <a:pt x="274243" y="98"/>
                    </a:cubicBezTo>
                    <a:cubicBezTo>
                      <a:pt x="358661" y="16402"/>
                      <a:pt x="465008" y="45806"/>
                      <a:pt x="485066" y="143819"/>
                    </a:cubicBezTo>
                    <a:cubicBezTo>
                      <a:pt x="495375" y="194260"/>
                      <a:pt x="468677" y="240249"/>
                      <a:pt x="447707" y="284158"/>
                    </a:cubicBezTo>
                    <a:close/>
                  </a:path>
                </a:pathLst>
              </a:custGeom>
              <a:solidFill>
                <a:srgbClr val="A5BEF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326;p6"/>
              <p:cNvSpPr/>
              <p:nvPr/>
            </p:nvSpPr>
            <p:spPr>
              <a:xfrm>
                <a:off x="3054687" y="3933704"/>
                <a:ext cx="292687" cy="426877"/>
              </a:xfrm>
              <a:custGeom>
                <a:rect b="b" l="l" r="r" t="t"/>
                <a:pathLst>
                  <a:path extrusionOk="0" h="426877" w="292687">
                    <a:moveTo>
                      <a:pt x="186358" y="426877"/>
                    </a:moveTo>
                    <a:cubicBezTo>
                      <a:pt x="20645" y="255124"/>
                      <a:pt x="29532" y="264754"/>
                      <a:pt x="0" y="232839"/>
                    </a:cubicBezTo>
                    <a:cubicBezTo>
                      <a:pt x="60637" y="-1184"/>
                      <a:pt x="60481" y="-3342"/>
                      <a:pt x="82249" y="854"/>
                    </a:cubicBezTo>
                    <a:cubicBezTo>
                      <a:pt x="403712" y="62940"/>
                      <a:pt x="287161" y="224324"/>
                      <a:pt x="186358" y="426877"/>
                    </a:cubicBezTo>
                    <a:close/>
                  </a:path>
                </a:pathLst>
              </a:custGeom>
              <a:solidFill>
                <a:srgbClr val="4F5CAE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" name="Google Shape;327;p6"/>
              <p:cNvSpPr/>
              <p:nvPr/>
            </p:nvSpPr>
            <p:spPr>
              <a:xfrm>
                <a:off x="2743381" y="2702638"/>
                <a:ext cx="1296393" cy="1530340"/>
              </a:xfrm>
              <a:custGeom>
                <a:rect b="b" l="l" r="r" t="t"/>
                <a:pathLst>
                  <a:path extrusionOk="0" h="1530340" w="1296393">
                    <a:moveTo>
                      <a:pt x="804154" y="4135"/>
                    </a:moveTo>
                    <a:cubicBezTo>
                      <a:pt x="420587" y="-30815"/>
                      <a:pt x="715462" y="150229"/>
                      <a:pt x="407344" y="760606"/>
                    </a:cubicBezTo>
                    <a:cubicBezTo>
                      <a:pt x="263371" y="760606"/>
                      <a:pt x="83134" y="865729"/>
                      <a:pt x="12661" y="958986"/>
                    </a:cubicBezTo>
                    <a:cubicBezTo>
                      <a:pt x="-52864" y="1045694"/>
                      <a:pt x="142441" y="1361426"/>
                      <a:pt x="448188" y="1478419"/>
                    </a:cubicBezTo>
                    <a:cubicBezTo>
                      <a:pt x="747607" y="1594370"/>
                      <a:pt x="1109626" y="1495223"/>
                      <a:pt x="1119201" y="1384941"/>
                    </a:cubicBezTo>
                    <a:cubicBezTo>
                      <a:pt x="1129367" y="1267824"/>
                      <a:pt x="1065493" y="1069172"/>
                      <a:pt x="959018" y="972968"/>
                    </a:cubicBezTo>
                    <a:cubicBezTo>
                      <a:pt x="1141088" y="305141"/>
                      <a:pt x="1481045" y="378166"/>
                      <a:pt x="1170845" y="145290"/>
                    </a:cubicBezTo>
                    <a:cubicBezTo>
                      <a:pt x="1105554" y="96272"/>
                      <a:pt x="964149" y="18708"/>
                      <a:pt x="804154" y="4135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" name="Google Shape;328;p6"/>
              <p:cNvSpPr/>
              <p:nvPr/>
            </p:nvSpPr>
            <p:spPr>
              <a:xfrm>
                <a:off x="3145599" y="3511467"/>
                <a:ext cx="539879" cy="231458"/>
              </a:xfrm>
              <a:custGeom>
                <a:rect b="b" l="l" r="r" t="t"/>
                <a:pathLst>
                  <a:path extrusionOk="0" h="231458" w="539879">
                    <a:moveTo>
                      <a:pt x="529350" y="199909"/>
                    </a:moveTo>
                    <a:cubicBezTo>
                      <a:pt x="317119" y="187360"/>
                      <a:pt x="241363" y="185799"/>
                      <a:pt x="24744" y="3374"/>
                    </a:cubicBezTo>
                    <a:cubicBezTo>
                      <a:pt x="13339" y="-6234"/>
                      <a:pt x="-7182" y="6311"/>
                      <a:pt x="2540" y="20522"/>
                    </a:cubicBezTo>
                    <a:cubicBezTo>
                      <a:pt x="105342" y="170789"/>
                      <a:pt x="375404" y="263781"/>
                      <a:pt x="532212" y="221033"/>
                    </a:cubicBezTo>
                    <a:cubicBezTo>
                      <a:pt x="544254" y="217751"/>
                      <a:pt x="541209" y="200611"/>
                      <a:pt x="529350" y="199909"/>
                    </a:cubicBezTo>
                    <a:close/>
                  </a:path>
                </a:pathLst>
              </a:custGeom>
              <a:solidFill>
                <a:srgbClr val="FABB88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29" name="Google Shape;329;p6"/>
            <p:cNvSpPr/>
            <p:nvPr/>
          </p:nvSpPr>
          <p:spPr>
            <a:xfrm>
              <a:off x="3368697" y="2740670"/>
              <a:ext cx="612562" cy="317502"/>
            </a:xfrm>
            <a:custGeom>
              <a:rect b="b" l="l" r="r" t="t"/>
              <a:pathLst>
                <a:path extrusionOk="0" h="317502" w="612562">
                  <a:moveTo>
                    <a:pt x="593436" y="205762"/>
                  </a:moveTo>
                  <a:cubicBezTo>
                    <a:pt x="587553" y="197615"/>
                    <a:pt x="571003" y="202246"/>
                    <a:pt x="575607" y="213285"/>
                  </a:cubicBezTo>
                  <a:cubicBezTo>
                    <a:pt x="668495" y="436095"/>
                    <a:pt x="-130550" y="105872"/>
                    <a:pt x="44284" y="22102"/>
                  </a:cubicBezTo>
                  <a:cubicBezTo>
                    <a:pt x="56180" y="16401"/>
                    <a:pt x="47802" y="-3814"/>
                    <a:pt x="35241" y="634"/>
                  </a:cubicBezTo>
                  <a:cubicBezTo>
                    <a:pt x="-34126" y="25187"/>
                    <a:pt x="14225" y="108139"/>
                    <a:pt x="50186" y="139490"/>
                  </a:cubicBezTo>
                  <a:cubicBezTo>
                    <a:pt x="109741" y="191413"/>
                    <a:pt x="190724" y="223480"/>
                    <a:pt x="263178" y="252747"/>
                  </a:cubicBezTo>
                  <a:cubicBezTo>
                    <a:pt x="595335" y="386907"/>
                    <a:pt x="649285" y="283110"/>
                    <a:pt x="593436" y="205762"/>
                  </a:cubicBezTo>
                  <a:close/>
                </a:path>
              </a:pathLst>
            </a:custGeom>
            <a:solidFill>
              <a:srgbClr val="FABB8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0" name="Google Shape;330;p6"/>
          <p:cNvSpPr txBox="1"/>
          <p:nvPr>
            <p:ph type="title"/>
          </p:nvPr>
        </p:nvSpPr>
        <p:spPr>
          <a:xfrm>
            <a:off x="2252100" y="1280850"/>
            <a:ext cx="46398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31" name="Google Shape;331;p6"/>
          <p:cNvSpPr txBox="1"/>
          <p:nvPr>
            <p:ph idx="1" type="body"/>
          </p:nvPr>
        </p:nvSpPr>
        <p:spPr>
          <a:xfrm>
            <a:off x="2014075" y="2223875"/>
            <a:ext cx="1836300" cy="196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rtl="0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 rtl="0" algn="ctr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rtl="0" algn="ctr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rtl="0" algn="ctr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rtl="0" algn="ctr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rtl="0" algn="ctr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rtl="0" algn="ctr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rtl="0" algn="ctr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rtl="0" algn="ctr"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32" name="Google Shape;332;p6"/>
          <p:cNvSpPr txBox="1"/>
          <p:nvPr>
            <p:ph idx="2" type="body"/>
          </p:nvPr>
        </p:nvSpPr>
        <p:spPr>
          <a:xfrm>
            <a:off x="5107950" y="2223775"/>
            <a:ext cx="2156400" cy="215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rtl="0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 rtl="0" algn="ctr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rtl="0" algn="ctr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rtl="0" algn="ctr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rtl="0" algn="ctr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rtl="0" algn="ctr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rtl="0" algn="ctr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rtl="0" algn="ctr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rtl="0" algn="ctr"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7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35" name="Google Shape;335;p7"/>
          <p:cNvSpPr txBox="1"/>
          <p:nvPr>
            <p:ph idx="1" type="body"/>
          </p:nvPr>
        </p:nvSpPr>
        <p:spPr>
          <a:xfrm>
            <a:off x="855300" y="1353950"/>
            <a:ext cx="23157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36" name="Google Shape;336;p7"/>
          <p:cNvSpPr txBox="1"/>
          <p:nvPr>
            <p:ph idx="2" type="body"/>
          </p:nvPr>
        </p:nvSpPr>
        <p:spPr>
          <a:xfrm>
            <a:off x="3414196" y="1353950"/>
            <a:ext cx="23157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37" name="Google Shape;337;p7"/>
          <p:cNvSpPr txBox="1"/>
          <p:nvPr>
            <p:ph idx="3" type="body"/>
          </p:nvPr>
        </p:nvSpPr>
        <p:spPr>
          <a:xfrm>
            <a:off x="5973091" y="1353950"/>
            <a:ext cx="23157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38" name="Google Shape;338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accent4"/>
        </a:solidFill>
      </p:bgPr>
    </p:bg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" name="Google Shape;340;p8"/>
          <p:cNvGrpSpPr/>
          <p:nvPr/>
        </p:nvGrpSpPr>
        <p:grpSpPr>
          <a:xfrm>
            <a:off x="1671315" y="555152"/>
            <a:ext cx="5798037" cy="4073999"/>
            <a:chOff x="3342631" y="1110305"/>
            <a:chExt cx="11596073" cy="8147998"/>
          </a:xfrm>
        </p:grpSpPr>
        <p:sp>
          <p:nvSpPr>
            <p:cNvPr id="341" name="Google Shape;341;p8"/>
            <p:cNvSpPr/>
            <p:nvPr/>
          </p:nvSpPr>
          <p:spPr>
            <a:xfrm>
              <a:off x="3342631" y="1110305"/>
              <a:ext cx="11596073" cy="8147998"/>
            </a:xfrm>
            <a:custGeom>
              <a:rect b="b" l="l" r="r" t="t"/>
              <a:pathLst>
                <a:path extrusionOk="0" h="8147998" w="11596073">
                  <a:moveTo>
                    <a:pt x="11381244" y="3067"/>
                  </a:moveTo>
                  <a:cubicBezTo>
                    <a:pt x="11693410" y="2228822"/>
                    <a:pt x="11116272" y="2575812"/>
                    <a:pt x="11596074" y="7764241"/>
                  </a:cubicBezTo>
                  <a:cubicBezTo>
                    <a:pt x="11169543" y="7839773"/>
                    <a:pt x="10723392" y="7775778"/>
                    <a:pt x="10286007" y="7775778"/>
                  </a:cubicBezTo>
                  <a:cubicBezTo>
                    <a:pt x="9438323" y="7775778"/>
                    <a:pt x="6967152" y="8097689"/>
                    <a:pt x="4816147" y="8097689"/>
                  </a:cubicBezTo>
                  <a:cubicBezTo>
                    <a:pt x="3287226" y="8097689"/>
                    <a:pt x="1756609" y="8009609"/>
                    <a:pt x="226482" y="8122459"/>
                  </a:cubicBezTo>
                  <a:cubicBezTo>
                    <a:pt x="165600" y="8357773"/>
                    <a:pt x="0" y="6958470"/>
                    <a:pt x="0" y="4277699"/>
                  </a:cubicBezTo>
                  <a:cubicBezTo>
                    <a:pt x="0" y="3417744"/>
                    <a:pt x="24167" y="2109584"/>
                    <a:pt x="24167" y="1669315"/>
                  </a:cubicBezTo>
                  <a:cubicBezTo>
                    <a:pt x="24167" y="1469250"/>
                    <a:pt x="-19148" y="220749"/>
                    <a:pt x="41359" y="145119"/>
                  </a:cubicBezTo>
                  <a:cubicBezTo>
                    <a:pt x="916633" y="166809"/>
                    <a:pt x="1706515" y="32090"/>
                    <a:pt x="2679304" y="32090"/>
                  </a:cubicBezTo>
                  <a:cubicBezTo>
                    <a:pt x="4329435" y="32090"/>
                    <a:pt x="5980251" y="123576"/>
                    <a:pt x="7632223" y="123576"/>
                  </a:cubicBezTo>
                  <a:cubicBezTo>
                    <a:pt x="9331356" y="123560"/>
                    <a:pt x="10131848" y="-22811"/>
                    <a:pt x="11381244" y="3067"/>
                  </a:cubicBezTo>
                  <a:close/>
                </a:path>
              </a:pathLst>
            </a:custGeom>
            <a:solidFill>
              <a:srgbClr val="F0866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8"/>
            <p:cNvSpPr/>
            <p:nvPr/>
          </p:nvSpPr>
          <p:spPr>
            <a:xfrm>
              <a:off x="3883336" y="1594235"/>
              <a:ext cx="10513873" cy="6937068"/>
            </a:xfrm>
            <a:custGeom>
              <a:rect b="b" l="l" r="r" t="t"/>
              <a:pathLst>
                <a:path extrusionOk="0" h="6937068" w="10513873">
                  <a:moveTo>
                    <a:pt x="4268875" y="6937068"/>
                  </a:moveTo>
                  <a:cubicBezTo>
                    <a:pt x="3309954" y="6937068"/>
                    <a:pt x="2327828" y="6902945"/>
                    <a:pt x="1350998" y="6902945"/>
                  </a:cubicBezTo>
                  <a:cubicBezTo>
                    <a:pt x="131406" y="6902945"/>
                    <a:pt x="99043" y="6964999"/>
                    <a:pt x="91367" y="6859564"/>
                  </a:cubicBezTo>
                  <a:cubicBezTo>
                    <a:pt x="-60984" y="4770257"/>
                    <a:pt x="23201" y="1919568"/>
                    <a:pt x="23201" y="984651"/>
                  </a:cubicBezTo>
                  <a:cubicBezTo>
                    <a:pt x="23201" y="251136"/>
                    <a:pt x="-36507" y="139313"/>
                    <a:pt x="75381" y="133691"/>
                  </a:cubicBezTo>
                  <a:cubicBezTo>
                    <a:pt x="1618301" y="56269"/>
                    <a:pt x="1009760" y="-22767"/>
                    <a:pt x="4600808" y="76737"/>
                  </a:cubicBezTo>
                  <a:cubicBezTo>
                    <a:pt x="9827728" y="221543"/>
                    <a:pt x="10427826" y="-144905"/>
                    <a:pt x="10439511" y="68605"/>
                  </a:cubicBezTo>
                  <a:cubicBezTo>
                    <a:pt x="10547325" y="2039816"/>
                    <a:pt x="10188032" y="2674495"/>
                    <a:pt x="10513625" y="6540147"/>
                  </a:cubicBezTo>
                  <a:cubicBezTo>
                    <a:pt x="10517048" y="6580740"/>
                    <a:pt x="10484700" y="6617325"/>
                    <a:pt x="10440440" y="6615304"/>
                  </a:cubicBezTo>
                  <a:cubicBezTo>
                    <a:pt x="9077852" y="6553005"/>
                    <a:pt x="6780183" y="6937068"/>
                    <a:pt x="4268875" y="6937068"/>
                  </a:cubicBez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8"/>
            <p:cNvSpPr/>
            <p:nvPr/>
          </p:nvSpPr>
          <p:spPr>
            <a:xfrm>
              <a:off x="3545352" y="1318783"/>
              <a:ext cx="11113763" cy="7722910"/>
            </a:xfrm>
            <a:custGeom>
              <a:rect b="b" l="l" r="r" t="t"/>
              <a:pathLst>
                <a:path extrusionOk="0" h="7722910" w="11113763">
                  <a:moveTo>
                    <a:pt x="614049" y="7722911"/>
                  </a:moveTo>
                  <a:cubicBezTo>
                    <a:pt x="538094" y="7722911"/>
                    <a:pt x="472698" y="7721900"/>
                    <a:pt x="416265" y="7719782"/>
                  </a:cubicBezTo>
                  <a:cubicBezTo>
                    <a:pt x="154356" y="7709923"/>
                    <a:pt x="72974" y="7677428"/>
                    <a:pt x="67889" y="7580695"/>
                  </a:cubicBezTo>
                  <a:cubicBezTo>
                    <a:pt x="23629" y="6736645"/>
                    <a:pt x="343" y="6027346"/>
                    <a:pt x="30523" y="5309166"/>
                  </a:cubicBezTo>
                  <a:cubicBezTo>
                    <a:pt x="126115" y="3033611"/>
                    <a:pt x="57297" y="1700763"/>
                    <a:pt x="20321" y="984701"/>
                  </a:cubicBezTo>
                  <a:cubicBezTo>
                    <a:pt x="-5622" y="482377"/>
                    <a:pt x="-16345" y="274473"/>
                    <a:pt x="48025" y="209827"/>
                  </a:cubicBezTo>
                  <a:cubicBezTo>
                    <a:pt x="63636" y="194167"/>
                    <a:pt x="84153" y="186801"/>
                    <a:pt x="108906" y="187990"/>
                  </a:cubicBezTo>
                  <a:cubicBezTo>
                    <a:pt x="832187" y="222505"/>
                    <a:pt x="1812619" y="173666"/>
                    <a:pt x="2947878" y="117119"/>
                  </a:cubicBezTo>
                  <a:cubicBezTo>
                    <a:pt x="4050253" y="62218"/>
                    <a:pt x="5299698" y="0"/>
                    <a:pt x="6599678" y="0"/>
                  </a:cubicBezTo>
                  <a:cubicBezTo>
                    <a:pt x="7102653" y="0"/>
                    <a:pt x="7621273" y="18610"/>
                    <a:pt x="8122814" y="36601"/>
                  </a:cubicBezTo>
                  <a:cubicBezTo>
                    <a:pt x="8631118" y="54836"/>
                    <a:pt x="9156745" y="73690"/>
                    <a:pt x="9673376" y="73690"/>
                  </a:cubicBezTo>
                  <a:cubicBezTo>
                    <a:pt x="10215968" y="73690"/>
                    <a:pt x="10538237" y="58160"/>
                    <a:pt x="10730790" y="48872"/>
                  </a:cubicBezTo>
                  <a:cubicBezTo>
                    <a:pt x="10998321" y="35965"/>
                    <a:pt x="11026285" y="34613"/>
                    <a:pt x="11031875" y="114626"/>
                  </a:cubicBezTo>
                  <a:cubicBezTo>
                    <a:pt x="11153280" y="1851435"/>
                    <a:pt x="11111399" y="3870443"/>
                    <a:pt x="11083696" y="5206469"/>
                  </a:cubicBezTo>
                  <a:cubicBezTo>
                    <a:pt x="11075043" y="5624265"/>
                    <a:pt x="11067547" y="5985075"/>
                    <a:pt x="11067547" y="6234240"/>
                  </a:cubicBezTo>
                  <a:cubicBezTo>
                    <a:pt x="11067547" y="6535895"/>
                    <a:pt x="11078807" y="6748346"/>
                    <a:pt x="11086254" y="6888931"/>
                  </a:cubicBezTo>
                  <a:cubicBezTo>
                    <a:pt x="11092740" y="7011167"/>
                    <a:pt x="11096651" y="7084939"/>
                    <a:pt x="11089579" y="7131464"/>
                  </a:cubicBezTo>
                  <a:cubicBezTo>
                    <a:pt x="11081936" y="7181852"/>
                    <a:pt x="11060458" y="7203362"/>
                    <a:pt x="11015464" y="7205709"/>
                  </a:cubicBezTo>
                  <a:cubicBezTo>
                    <a:pt x="10406664" y="7237567"/>
                    <a:pt x="10055941" y="7285706"/>
                    <a:pt x="9684621" y="7336663"/>
                  </a:cubicBezTo>
                  <a:cubicBezTo>
                    <a:pt x="9064053" y="7421826"/>
                    <a:pt x="8360687" y="7518347"/>
                    <a:pt x="6249900" y="7565557"/>
                  </a:cubicBezTo>
                  <a:cubicBezTo>
                    <a:pt x="4321190" y="7608692"/>
                    <a:pt x="2971377" y="7653881"/>
                    <a:pt x="2078194" y="7683784"/>
                  </a:cubicBezTo>
                  <a:cubicBezTo>
                    <a:pt x="1367184" y="7707609"/>
                    <a:pt x="910343" y="7722911"/>
                    <a:pt x="614049" y="7722911"/>
                  </a:cubicBezTo>
                  <a:close/>
                  <a:moveTo>
                    <a:pt x="103659" y="215009"/>
                  </a:moveTo>
                  <a:cubicBezTo>
                    <a:pt x="88357" y="215009"/>
                    <a:pt x="76722" y="219491"/>
                    <a:pt x="67270" y="228991"/>
                  </a:cubicBezTo>
                  <a:cubicBezTo>
                    <a:pt x="11391" y="285098"/>
                    <a:pt x="23450" y="518424"/>
                    <a:pt x="47454" y="983300"/>
                  </a:cubicBezTo>
                  <a:cubicBezTo>
                    <a:pt x="84462" y="1699801"/>
                    <a:pt x="153329" y="3033464"/>
                    <a:pt x="57672" y="5310290"/>
                  </a:cubicBezTo>
                  <a:cubicBezTo>
                    <a:pt x="27540" y="6027395"/>
                    <a:pt x="50811" y="6735977"/>
                    <a:pt x="95038" y="7579262"/>
                  </a:cubicBezTo>
                  <a:cubicBezTo>
                    <a:pt x="98640" y="7647998"/>
                    <a:pt x="147789" y="7682496"/>
                    <a:pt x="417308" y="7692633"/>
                  </a:cubicBezTo>
                  <a:cubicBezTo>
                    <a:pt x="692905" y="7703030"/>
                    <a:pt x="1184637" y="7686538"/>
                    <a:pt x="2077331" y="7656651"/>
                  </a:cubicBezTo>
                  <a:cubicBezTo>
                    <a:pt x="2970579" y="7626732"/>
                    <a:pt x="4320473" y="7581543"/>
                    <a:pt x="6249346" y="7538407"/>
                  </a:cubicBezTo>
                  <a:cubicBezTo>
                    <a:pt x="8358584" y="7491231"/>
                    <a:pt x="9061136" y="7394824"/>
                    <a:pt x="9680987" y="7309759"/>
                  </a:cubicBezTo>
                  <a:cubicBezTo>
                    <a:pt x="10052893" y="7258719"/>
                    <a:pt x="10404170" y="7210516"/>
                    <a:pt x="11014096" y="7178592"/>
                  </a:cubicBezTo>
                  <a:cubicBezTo>
                    <a:pt x="11042044" y="7177142"/>
                    <a:pt x="11056466" y="7169091"/>
                    <a:pt x="11062789" y="7127374"/>
                  </a:cubicBezTo>
                  <a:cubicBezTo>
                    <a:pt x="11069437" y="7083587"/>
                    <a:pt x="11065575" y="7010858"/>
                    <a:pt x="11059187" y="6890349"/>
                  </a:cubicBezTo>
                  <a:cubicBezTo>
                    <a:pt x="11051723" y="6749486"/>
                    <a:pt x="11040430" y="6536579"/>
                    <a:pt x="11040430" y="6234207"/>
                  </a:cubicBezTo>
                  <a:cubicBezTo>
                    <a:pt x="11040430" y="5984765"/>
                    <a:pt x="11047910" y="5623825"/>
                    <a:pt x="11056579" y="5205882"/>
                  </a:cubicBezTo>
                  <a:cubicBezTo>
                    <a:pt x="11084283" y="3870345"/>
                    <a:pt x="11126131" y="1852071"/>
                    <a:pt x="11004807" y="116484"/>
                  </a:cubicBezTo>
                  <a:cubicBezTo>
                    <a:pt x="11001271" y="65999"/>
                    <a:pt x="11001075" y="63000"/>
                    <a:pt x="10732110" y="75956"/>
                  </a:cubicBezTo>
                  <a:cubicBezTo>
                    <a:pt x="10539312" y="85244"/>
                    <a:pt x="10216636" y="100807"/>
                    <a:pt x="9673393" y="100807"/>
                  </a:cubicBezTo>
                  <a:cubicBezTo>
                    <a:pt x="9156272" y="100807"/>
                    <a:pt x="8630402" y="81936"/>
                    <a:pt x="8121853" y="63685"/>
                  </a:cubicBezTo>
                  <a:cubicBezTo>
                    <a:pt x="7620556" y="45694"/>
                    <a:pt x="7102181" y="27100"/>
                    <a:pt x="6599694" y="27100"/>
                  </a:cubicBezTo>
                  <a:cubicBezTo>
                    <a:pt x="5300399" y="27100"/>
                    <a:pt x="4051312" y="89318"/>
                    <a:pt x="2949247" y="144187"/>
                  </a:cubicBezTo>
                  <a:cubicBezTo>
                    <a:pt x="1813271" y="200767"/>
                    <a:pt x="832204" y="249622"/>
                    <a:pt x="107635" y="215058"/>
                  </a:cubicBezTo>
                  <a:cubicBezTo>
                    <a:pt x="106283" y="215042"/>
                    <a:pt x="104946" y="215009"/>
                    <a:pt x="103659" y="215009"/>
                  </a:cubicBez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4" name="Google Shape;344;p8"/>
          <p:cNvGrpSpPr/>
          <p:nvPr/>
        </p:nvGrpSpPr>
        <p:grpSpPr>
          <a:xfrm rot="547508">
            <a:off x="6961664" y="1578881"/>
            <a:ext cx="828205" cy="1251423"/>
            <a:chOff x="13922606" y="3155562"/>
            <a:chExt cx="1656317" cy="2502784"/>
          </a:xfrm>
        </p:grpSpPr>
        <p:sp>
          <p:nvSpPr>
            <p:cNvPr id="345" name="Google Shape;345;p8"/>
            <p:cNvSpPr/>
            <p:nvPr/>
          </p:nvSpPr>
          <p:spPr>
            <a:xfrm>
              <a:off x="14658734" y="4773819"/>
              <a:ext cx="519" cy="95"/>
            </a:xfrm>
            <a:custGeom>
              <a:rect b="b" l="l" r="r" t="t"/>
              <a:pathLst>
                <a:path extrusionOk="0" h="95" w="519">
                  <a:moveTo>
                    <a:pt x="0" y="0"/>
                  </a:moveTo>
                  <a:cubicBezTo>
                    <a:pt x="190" y="25"/>
                    <a:pt x="355" y="70"/>
                    <a:pt x="520" y="95"/>
                  </a:cubicBezTo>
                  <a:cubicBezTo>
                    <a:pt x="355" y="70"/>
                    <a:pt x="190" y="50"/>
                    <a:pt x="0" y="0"/>
                  </a:cubicBezTo>
                  <a:close/>
                </a:path>
              </a:pathLst>
            </a:custGeom>
            <a:solidFill>
              <a:srgbClr val="A5BEF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8"/>
            <p:cNvSpPr/>
            <p:nvPr/>
          </p:nvSpPr>
          <p:spPr>
            <a:xfrm>
              <a:off x="14657981" y="4773679"/>
              <a:ext cx="399" cy="70"/>
            </a:xfrm>
            <a:custGeom>
              <a:rect b="b" l="l" r="r" t="t"/>
              <a:pathLst>
                <a:path extrusionOk="0" h="70" w="399">
                  <a:moveTo>
                    <a:pt x="0" y="0"/>
                  </a:moveTo>
                  <a:cubicBezTo>
                    <a:pt x="140" y="25"/>
                    <a:pt x="285" y="45"/>
                    <a:pt x="400" y="70"/>
                  </a:cubicBezTo>
                  <a:cubicBezTo>
                    <a:pt x="260" y="45"/>
                    <a:pt x="140" y="25"/>
                    <a:pt x="0" y="0"/>
                  </a:cubicBezTo>
                  <a:close/>
                </a:path>
              </a:pathLst>
            </a:custGeom>
            <a:solidFill>
              <a:srgbClr val="A5BEF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8"/>
            <p:cNvSpPr/>
            <p:nvPr/>
          </p:nvSpPr>
          <p:spPr>
            <a:xfrm>
              <a:off x="13922606" y="3155562"/>
              <a:ext cx="1656317" cy="2502784"/>
            </a:xfrm>
            <a:custGeom>
              <a:rect b="b" l="l" r="r" t="t"/>
              <a:pathLst>
                <a:path extrusionOk="0" h="2502784" w="1656317">
                  <a:moveTo>
                    <a:pt x="1631014" y="288699"/>
                  </a:moveTo>
                  <a:cubicBezTo>
                    <a:pt x="1627112" y="250129"/>
                    <a:pt x="1621886" y="178604"/>
                    <a:pt x="1599054" y="147693"/>
                  </a:cubicBezTo>
                  <a:cubicBezTo>
                    <a:pt x="1410209" y="-87039"/>
                    <a:pt x="24774" y="-17524"/>
                    <a:pt x="12384" y="185392"/>
                  </a:cubicBezTo>
                  <a:cubicBezTo>
                    <a:pt x="2197" y="247873"/>
                    <a:pt x="-2774" y="478989"/>
                    <a:pt x="1692" y="581750"/>
                  </a:cubicBezTo>
                  <a:cubicBezTo>
                    <a:pt x="1737" y="582250"/>
                    <a:pt x="-24477" y="963781"/>
                    <a:pt x="127837" y="1223725"/>
                  </a:cubicBezTo>
                  <a:cubicBezTo>
                    <a:pt x="369750" y="1637207"/>
                    <a:pt x="774779" y="1592319"/>
                    <a:pt x="774779" y="1631189"/>
                  </a:cubicBezTo>
                  <a:cubicBezTo>
                    <a:pt x="783052" y="1807167"/>
                    <a:pt x="787304" y="1900298"/>
                    <a:pt x="793269" y="2052229"/>
                  </a:cubicBezTo>
                  <a:cubicBezTo>
                    <a:pt x="779580" y="2142489"/>
                    <a:pt x="726802" y="2193214"/>
                    <a:pt x="643498" y="2215335"/>
                  </a:cubicBezTo>
                  <a:cubicBezTo>
                    <a:pt x="530363" y="2226351"/>
                    <a:pt x="425721" y="2246461"/>
                    <a:pt x="345445" y="2277566"/>
                  </a:cubicBezTo>
                  <a:cubicBezTo>
                    <a:pt x="268800" y="2307136"/>
                    <a:pt x="233533" y="2369602"/>
                    <a:pt x="318606" y="2417296"/>
                  </a:cubicBezTo>
                  <a:cubicBezTo>
                    <a:pt x="598074" y="2570092"/>
                    <a:pt x="1615012" y="2505610"/>
                    <a:pt x="1474898" y="2322449"/>
                  </a:cubicBezTo>
                  <a:cubicBezTo>
                    <a:pt x="1435574" y="2274280"/>
                    <a:pt x="1353050" y="2257431"/>
                    <a:pt x="1294606" y="2243084"/>
                  </a:cubicBezTo>
                  <a:cubicBezTo>
                    <a:pt x="1166478" y="2216111"/>
                    <a:pt x="1050360" y="2234755"/>
                    <a:pt x="1003942" y="2094040"/>
                  </a:cubicBezTo>
                  <a:cubicBezTo>
                    <a:pt x="978567" y="2014440"/>
                    <a:pt x="992521" y="1957337"/>
                    <a:pt x="977837" y="1622119"/>
                  </a:cubicBezTo>
                  <a:cubicBezTo>
                    <a:pt x="1136766" y="1609353"/>
                    <a:pt x="1271070" y="1557912"/>
                    <a:pt x="1412328" y="1420559"/>
                  </a:cubicBezTo>
                  <a:cubicBezTo>
                    <a:pt x="1691156" y="1167227"/>
                    <a:pt x="1675838" y="685817"/>
                    <a:pt x="1631014" y="288699"/>
                  </a:cubicBezTo>
                  <a:close/>
                </a:path>
              </a:pathLst>
            </a:custGeom>
            <a:solidFill>
              <a:srgbClr val="A5BEF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8"/>
            <p:cNvSpPr/>
            <p:nvPr/>
          </p:nvSpPr>
          <p:spPr>
            <a:xfrm>
              <a:off x="14063906" y="3911363"/>
              <a:ext cx="1378613" cy="759548"/>
            </a:xfrm>
            <a:custGeom>
              <a:rect b="b" l="l" r="r" t="t"/>
              <a:pathLst>
                <a:path extrusionOk="0" h="759548" w="1378613">
                  <a:moveTo>
                    <a:pt x="1374125" y="87544"/>
                  </a:moveTo>
                  <a:cubicBezTo>
                    <a:pt x="1366546" y="-43091"/>
                    <a:pt x="680491" y="8034"/>
                    <a:pt x="559247" y="19240"/>
                  </a:cubicBezTo>
                  <a:cubicBezTo>
                    <a:pt x="442695" y="26504"/>
                    <a:pt x="59484" y="42947"/>
                    <a:pt x="8774" y="143632"/>
                  </a:cubicBezTo>
                  <a:cubicBezTo>
                    <a:pt x="-5659" y="159710"/>
                    <a:pt x="1760" y="165118"/>
                    <a:pt x="3059" y="193972"/>
                  </a:cubicBezTo>
                  <a:cubicBezTo>
                    <a:pt x="27075" y="500765"/>
                    <a:pt x="165005" y="641050"/>
                    <a:pt x="449185" y="718859"/>
                  </a:cubicBezTo>
                  <a:cubicBezTo>
                    <a:pt x="897359" y="852636"/>
                    <a:pt x="1363654" y="656423"/>
                    <a:pt x="1377952" y="131976"/>
                  </a:cubicBezTo>
                  <a:cubicBezTo>
                    <a:pt x="1377478" y="122286"/>
                    <a:pt x="1381464" y="97089"/>
                    <a:pt x="1374125" y="87544"/>
                  </a:cubicBezTo>
                  <a:close/>
                </a:path>
              </a:pathLst>
            </a:custGeom>
            <a:solidFill>
              <a:srgbClr val="FDF2A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8"/>
            <p:cNvSpPr/>
            <p:nvPr/>
          </p:nvSpPr>
          <p:spPr>
            <a:xfrm>
              <a:off x="14115959" y="3998477"/>
              <a:ext cx="1249111" cy="130109"/>
            </a:xfrm>
            <a:custGeom>
              <a:rect b="b" l="l" r="r" t="t"/>
              <a:pathLst>
                <a:path extrusionOk="0" h="130109" w="1249111">
                  <a:moveTo>
                    <a:pt x="2459" y="71065"/>
                  </a:moveTo>
                  <a:cubicBezTo>
                    <a:pt x="-5299" y="62091"/>
                    <a:pt x="6981" y="49504"/>
                    <a:pt x="16009" y="58209"/>
                  </a:cubicBezTo>
                  <a:cubicBezTo>
                    <a:pt x="35768" y="72155"/>
                    <a:pt x="117148" y="84867"/>
                    <a:pt x="143687" y="89169"/>
                  </a:cubicBezTo>
                  <a:cubicBezTo>
                    <a:pt x="262018" y="105637"/>
                    <a:pt x="300798" y="105752"/>
                    <a:pt x="586746" y="101270"/>
                  </a:cubicBezTo>
                  <a:cubicBezTo>
                    <a:pt x="661146" y="100700"/>
                    <a:pt x="1098399" y="107103"/>
                    <a:pt x="1225948" y="6808"/>
                  </a:cubicBezTo>
                  <a:cubicBezTo>
                    <a:pt x="1248630" y="-25973"/>
                    <a:pt x="1335011" y="67798"/>
                    <a:pt x="923583" y="114342"/>
                  </a:cubicBezTo>
                  <a:cubicBezTo>
                    <a:pt x="879898" y="119534"/>
                    <a:pt x="84165" y="165602"/>
                    <a:pt x="2459" y="71065"/>
                  </a:cubicBezTo>
                  <a:close/>
                </a:path>
              </a:pathLst>
            </a:custGeom>
            <a:solidFill>
              <a:srgbClr val="FABB8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8"/>
            <p:cNvSpPr/>
            <p:nvPr/>
          </p:nvSpPr>
          <p:spPr>
            <a:xfrm>
              <a:off x="14705906" y="4178506"/>
              <a:ext cx="730698" cy="505196"/>
            </a:xfrm>
            <a:custGeom>
              <a:rect b="b" l="l" r="r" t="t"/>
              <a:pathLst>
                <a:path extrusionOk="0" h="505196" w="730698">
                  <a:moveTo>
                    <a:pt x="7695" y="503317"/>
                  </a:moveTo>
                  <a:cubicBezTo>
                    <a:pt x="-3076" y="501841"/>
                    <a:pt x="-2422" y="485313"/>
                    <a:pt x="8919" y="485143"/>
                  </a:cubicBezTo>
                  <a:cubicBezTo>
                    <a:pt x="19925" y="484708"/>
                    <a:pt x="244652" y="487374"/>
                    <a:pt x="375088" y="418685"/>
                  </a:cubicBezTo>
                  <a:cubicBezTo>
                    <a:pt x="712206" y="233522"/>
                    <a:pt x="691932" y="-4357"/>
                    <a:pt x="721868" y="61"/>
                  </a:cubicBezTo>
                  <a:cubicBezTo>
                    <a:pt x="776330" y="5403"/>
                    <a:pt x="583768" y="540801"/>
                    <a:pt x="7695" y="503317"/>
                  </a:cubicBezTo>
                  <a:close/>
                </a:path>
              </a:pathLst>
            </a:custGeom>
            <a:solidFill>
              <a:srgbClr val="FABB8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8"/>
            <p:cNvSpPr/>
            <p:nvPr/>
          </p:nvSpPr>
          <p:spPr>
            <a:xfrm>
              <a:off x="14092978" y="4297333"/>
              <a:ext cx="541362" cy="368374"/>
            </a:xfrm>
            <a:custGeom>
              <a:rect b="b" l="l" r="r" t="t"/>
              <a:pathLst>
                <a:path extrusionOk="0" h="368374" w="541362">
                  <a:moveTo>
                    <a:pt x="531234" y="368302"/>
                  </a:moveTo>
                  <a:cubicBezTo>
                    <a:pt x="377332" y="346301"/>
                    <a:pt x="217633" y="290623"/>
                    <a:pt x="110059" y="173880"/>
                  </a:cubicBezTo>
                  <a:cubicBezTo>
                    <a:pt x="-57648" y="-22533"/>
                    <a:pt x="15509" y="-8576"/>
                    <a:pt x="17992" y="10003"/>
                  </a:cubicBezTo>
                  <a:cubicBezTo>
                    <a:pt x="35503" y="52919"/>
                    <a:pt x="72743" y="96866"/>
                    <a:pt x="65214" y="86831"/>
                  </a:cubicBezTo>
                  <a:cubicBezTo>
                    <a:pt x="136283" y="177827"/>
                    <a:pt x="203774" y="258822"/>
                    <a:pt x="392065" y="317747"/>
                  </a:cubicBezTo>
                  <a:cubicBezTo>
                    <a:pt x="513943" y="357206"/>
                    <a:pt x="543710" y="343224"/>
                    <a:pt x="541222" y="361378"/>
                  </a:cubicBezTo>
                  <a:cubicBezTo>
                    <a:pt x="540367" y="366211"/>
                    <a:pt x="535796" y="368857"/>
                    <a:pt x="531234" y="368302"/>
                  </a:cubicBezTo>
                  <a:close/>
                </a:path>
              </a:pathLst>
            </a:custGeom>
            <a:solidFill>
              <a:srgbClr val="FABB8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8"/>
            <p:cNvSpPr/>
            <p:nvPr/>
          </p:nvSpPr>
          <p:spPr>
            <a:xfrm>
              <a:off x="14619509" y="3430621"/>
              <a:ext cx="78076" cy="9773"/>
            </a:xfrm>
            <a:custGeom>
              <a:rect b="b" l="l" r="r" t="t"/>
              <a:pathLst>
                <a:path extrusionOk="0" h="9773" w="78076">
                  <a:moveTo>
                    <a:pt x="3139" y="8276"/>
                  </a:moveTo>
                  <a:cubicBezTo>
                    <a:pt x="-882" y="7386"/>
                    <a:pt x="-1132" y="1253"/>
                    <a:pt x="2925" y="217"/>
                  </a:cubicBezTo>
                  <a:cubicBezTo>
                    <a:pt x="7196" y="-303"/>
                    <a:pt x="97569" y="-708"/>
                    <a:pt x="74233" y="9297"/>
                  </a:cubicBezTo>
                  <a:cubicBezTo>
                    <a:pt x="65850" y="10172"/>
                    <a:pt x="12227" y="9847"/>
                    <a:pt x="3139" y="8276"/>
                  </a:cubicBezTo>
                  <a:close/>
                </a:path>
              </a:pathLst>
            </a:custGeom>
            <a:solidFill>
              <a:srgbClr val="4F5CA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8"/>
            <p:cNvSpPr/>
            <p:nvPr/>
          </p:nvSpPr>
          <p:spPr>
            <a:xfrm>
              <a:off x="14552850" y="4854955"/>
              <a:ext cx="167435" cy="522737"/>
            </a:xfrm>
            <a:custGeom>
              <a:rect b="b" l="l" r="r" t="t"/>
              <a:pathLst>
                <a:path extrusionOk="0" h="522737" w="167435">
                  <a:moveTo>
                    <a:pt x="388" y="519759"/>
                  </a:moveTo>
                  <a:cubicBezTo>
                    <a:pt x="-1530" y="511300"/>
                    <a:pt x="1642" y="516287"/>
                    <a:pt x="57513" y="495217"/>
                  </a:cubicBezTo>
                  <a:cubicBezTo>
                    <a:pt x="183558" y="436247"/>
                    <a:pt x="158543" y="286322"/>
                    <a:pt x="146338" y="73551"/>
                  </a:cubicBezTo>
                  <a:cubicBezTo>
                    <a:pt x="144259" y="40675"/>
                    <a:pt x="138489" y="4922"/>
                    <a:pt x="141496" y="1325"/>
                  </a:cubicBezTo>
                  <a:cubicBezTo>
                    <a:pt x="147981" y="-3432"/>
                    <a:pt x="149825" y="5777"/>
                    <a:pt x="149995" y="10710"/>
                  </a:cubicBezTo>
                  <a:cubicBezTo>
                    <a:pt x="156030" y="53496"/>
                    <a:pt x="159487" y="96277"/>
                    <a:pt x="161466" y="139404"/>
                  </a:cubicBezTo>
                  <a:cubicBezTo>
                    <a:pt x="170883" y="293756"/>
                    <a:pt x="177858" y="407238"/>
                    <a:pt x="111285" y="470599"/>
                  </a:cubicBezTo>
                  <a:cubicBezTo>
                    <a:pt x="79326" y="504191"/>
                    <a:pt x="4360" y="532105"/>
                    <a:pt x="388" y="519759"/>
                  </a:cubicBezTo>
                  <a:close/>
                </a:path>
              </a:pathLst>
            </a:custGeom>
            <a:solidFill>
              <a:srgbClr val="4F5CA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8"/>
            <p:cNvSpPr/>
            <p:nvPr/>
          </p:nvSpPr>
          <p:spPr>
            <a:xfrm>
              <a:off x="14253684" y="5507158"/>
              <a:ext cx="1100484" cy="105253"/>
            </a:xfrm>
            <a:custGeom>
              <a:rect b="b" l="l" r="r" t="t"/>
              <a:pathLst>
                <a:path extrusionOk="0" h="105253" w="1100484">
                  <a:moveTo>
                    <a:pt x="427114" y="102458"/>
                  </a:moveTo>
                  <a:cubicBezTo>
                    <a:pt x="6038" y="76930"/>
                    <a:pt x="-16039" y="-3070"/>
                    <a:pt x="5583" y="8691"/>
                  </a:cubicBezTo>
                  <a:cubicBezTo>
                    <a:pt x="209212" y="116685"/>
                    <a:pt x="727235" y="113664"/>
                    <a:pt x="981818" y="48941"/>
                  </a:cubicBezTo>
                  <a:cubicBezTo>
                    <a:pt x="1102922" y="14964"/>
                    <a:pt x="1090902" y="-7402"/>
                    <a:pt x="1099675" y="2263"/>
                  </a:cubicBezTo>
                  <a:cubicBezTo>
                    <a:pt x="1115967" y="25194"/>
                    <a:pt x="886314" y="122913"/>
                    <a:pt x="427114" y="102458"/>
                  </a:cubicBezTo>
                  <a:close/>
                </a:path>
              </a:pathLst>
            </a:custGeom>
            <a:solidFill>
              <a:srgbClr val="4F5CA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8"/>
            <p:cNvSpPr/>
            <p:nvPr/>
          </p:nvSpPr>
          <p:spPr>
            <a:xfrm>
              <a:off x="14797341" y="4572426"/>
              <a:ext cx="543350" cy="285925"/>
            </a:xfrm>
            <a:custGeom>
              <a:rect b="b" l="l" r="r" t="t"/>
              <a:pathLst>
                <a:path extrusionOk="0" h="285925" w="543350">
                  <a:moveTo>
                    <a:pt x="535254" y="2919"/>
                  </a:moveTo>
                  <a:cubicBezTo>
                    <a:pt x="530852" y="5930"/>
                    <a:pt x="366658" y="209477"/>
                    <a:pt x="5544" y="212253"/>
                  </a:cubicBezTo>
                  <a:cubicBezTo>
                    <a:pt x="-27355" y="212813"/>
                    <a:pt x="96647" y="283559"/>
                    <a:pt x="102722" y="285695"/>
                  </a:cubicBezTo>
                  <a:cubicBezTo>
                    <a:pt x="111565" y="287801"/>
                    <a:pt x="107683" y="276295"/>
                    <a:pt x="105675" y="216430"/>
                  </a:cubicBezTo>
                  <a:cubicBezTo>
                    <a:pt x="425726" y="183309"/>
                    <a:pt x="581867" y="-27081"/>
                    <a:pt x="535254" y="2919"/>
                  </a:cubicBezTo>
                  <a:close/>
                </a:path>
              </a:pathLst>
            </a:custGeom>
            <a:solidFill>
              <a:srgbClr val="4F5CA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8"/>
            <p:cNvSpPr/>
            <p:nvPr/>
          </p:nvSpPr>
          <p:spPr>
            <a:xfrm>
              <a:off x="14029428" y="3176044"/>
              <a:ext cx="1440158" cy="264126"/>
            </a:xfrm>
            <a:custGeom>
              <a:rect b="b" l="l" r="r" t="t"/>
              <a:pathLst>
                <a:path extrusionOk="0" h="264126" w="1440158">
                  <a:moveTo>
                    <a:pt x="1425580" y="105845"/>
                  </a:moveTo>
                  <a:cubicBezTo>
                    <a:pt x="1302443" y="-11013"/>
                    <a:pt x="506015" y="-35055"/>
                    <a:pt x="138087" y="53524"/>
                  </a:cubicBezTo>
                  <a:cubicBezTo>
                    <a:pt x="-98600" y="104965"/>
                    <a:pt x="-70367" y="233214"/>
                    <a:pt x="535542" y="260357"/>
                  </a:cubicBezTo>
                  <a:cubicBezTo>
                    <a:pt x="540363" y="260912"/>
                    <a:pt x="541347" y="253124"/>
                    <a:pt x="536321" y="252748"/>
                  </a:cubicBezTo>
                  <a:cubicBezTo>
                    <a:pt x="148419" y="236930"/>
                    <a:pt x="-206894" y="135845"/>
                    <a:pt x="156158" y="57551"/>
                  </a:cubicBezTo>
                  <a:cubicBezTo>
                    <a:pt x="1036109" y="-132389"/>
                    <a:pt x="2109642" y="234599"/>
                    <a:pt x="714770" y="256985"/>
                  </a:cubicBezTo>
                  <a:cubicBezTo>
                    <a:pt x="641103" y="258166"/>
                    <a:pt x="829653" y="280247"/>
                    <a:pt x="1138833" y="240282"/>
                  </a:cubicBezTo>
                  <a:cubicBezTo>
                    <a:pt x="1245084" y="226550"/>
                    <a:pt x="1504063" y="180322"/>
                    <a:pt x="1425580" y="105845"/>
                  </a:cubicBezTo>
                  <a:close/>
                  <a:moveTo>
                    <a:pt x="1397228" y="168241"/>
                  </a:moveTo>
                  <a:cubicBezTo>
                    <a:pt x="1400750" y="165565"/>
                    <a:pt x="1398976" y="164829"/>
                    <a:pt x="1400770" y="166270"/>
                  </a:cubicBezTo>
                  <a:cubicBezTo>
                    <a:pt x="1397697" y="168061"/>
                    <a:pt x="1397193" y="168741"/>
                    <a:pt x="1397228" y="168241"/>
                  </a:cubicBezTo>
                  <a:close/>
                  <a:moveTo>
                    <a:pt x="1260656" y="53699"/>
                  </a:moveTo>
                  <a:cubicBezTo>
                    <a:pt x="1260416" y="54044"/>
                    <a:pt x="1260696" y="53984"/>
                    <a:pt x="1258358" y="53254"/>
                  </a:cubicBezTo>
                  <a:cubicBezTo>
                    <a:pt x="1259127" y="53399"/>
                    <a:pt x="1259892" y="53549"/>
                    <a:pt x="1260656" y="53699"/>
                  </a:cubicBezTo>
                  <a:close/>
                  <a:moveTo>
                    <a:pt x="1384303" y="173304"/>
                  </a:moveTo>
                  <a:cubicBezTo>
                    <a:pt x="1385547" y="174534"/>
                    <a:pt x="1386456" y="173759"/>
                    <a:pt x="1383349" y="175170"/>
                  </a:cubicBezTo>
                  <a:cubicBezTo>
                    <a:pt x="1383688" y="174559"/>
                    <a:pt x="1383998" y="173934"/>
                    <a:pt x="1384303" y="173304"/>
                  </a:cubicBezTo>
                  <a:close/>
                </a:path>
              </a:pathLst>
            </a:custGeom>
            <a:solidFill>
              <a:srgbClr val="4F5CA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8"/>
            <p:cNvSpPr/>
            <p:nvPr/>
          </p:nvSpPr>
          <p:spPr>
            <a:xfrm>
              <a:off x="15410681" y="3333322"/>
              <a:ext cx="29326" cy="19582"/>
            </a:xfrm>
            <a:custGeom>
              <a:rect b="b" l="l" r="r" t="t"/>
              <a:pathLst>
                <a:path extrusionOk="0" h="19582" w="29326">
                  <a:moveTo>
                    <a:pt x="4373" y="19582"/>
                  </a:moveTo>
                  <a:cubicBezTo>
                    <a:pt x="-9626" y="19357"/>
                    <a:pt x="13960" y="-5810"/>
                    <a:pt x="19715" y="1248"/>
                  </a:cubicBezTo>
                  <a:cubicBezTo>
                    <a:pt x="24412" y="-1558"/>
                    <a:pt x="31181" y="2044"/>
                    <a:pt x="28853" y="7812"/>
                  </a:cubicBezTo>
                  <a:cubicBezTo>
                    <a:pt x="27429" y="11493"/>
                    <a:pt x="11592" y="18977"/>
                    <a:pt x="4373" y="19582"/>
                  </a:cubicBezTo>
                  <a:close/>
                </a:path>
              </a:pathLst>
            </a:custGeom>
            <a:solidFill>
              <a:srgbClr val="4F5CA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8"/>
            <p:cNvSpPr/>
            <p:nvPr/>
          </p:nvSpPr>
          <p:spPr>
            <a:xfrm>
              <a:off x="15290206" y="4118443"/>
              <a:ext cx="29261" cy="32367"/>
            </a:xfrm>
            <a:custGeom>
              <a:rect b="b" l="l" r="r" t="t"/>
              <a:pathLst>
                <a:path extrusionOk="0" h="32367" w="29261">
                  <a:moveTo>
                    <a:pt x="9604" y="32064"/>
                  </a:moveTo>
                  <a:cubicBezTo>
                    <a:pt x="-8347" y="27717"/>
                    <a:pt x="1481" y="-2768"/>
                    <a:pt x="17698" y="203"/>
                  </a:cubicBezTo>
                  <a:cubicBezTo>
                    <a:pt x="38276" y="5791"/>
                    <a:pt x="28774" y="35686"/>
                    <a:pt x="9604" y="32064"/>
                  </a:cubicBezTo>
                  <a:close/>
                  <a:moveTo>
                    <a:pt x="16474" y="19418"/>
                  </a:moveTo>
                  <a:cubicBezTo>
                    <a:pt x="14445" y="22119"/>
                    <a:pt x="22734" y="13915"/>
                    <a:pt x="15240" y="10964"/>
                  </a:cubicBezTo>
                  <a:cubicBezTo>
                    <a:pt x="7661" y="14596"/>
                    <a:pt x="10778" y="26577"/>
                    <a:pt x="16474" y="19418"/>
                  </a:cubicBezTo>
                  <a:close/>
                </a:path>
              </a:pathLst>
            </a:custGeom>
            <a:solidFill>
              <a:srgbClr val="FABB8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8"/>
            <p:cNvSpPr/>
            <p:nvPr/>
          </p:nvSpPr>
          <p:spPr>
            <a:xfrm>
              <a:off x="15224472" y="4175698"/>
              <a:ext cx="31034" cy="32856"/>
            </a:xfrm>
            <a:custGeom>
              <a:rect b="b" l="l" r="r" t="t"/>
              <a:pathLst>
                <a:path extrusionOk="0" h="32856" w="31034">
                  <a:moveTo>
                    <a:pt x="8657" y="30683"/>
                  </a:moveTo>
                  <a:cubicBezTo>
                    <a:pt x="-10662" y="20923"/>
                    <a:pt x="5809" y="-9287"/>
                    <a:pt x="24355" y="2819"/>
                  </a:cubicBezTo>
                  <a:cubicBezTo>
                    <a:pt x="39263" y="13879"/>
                    <a:pt x="27097" y="40623"/>
                    <a:pt x="8657" y="30683"/>
                  </a:cubicBezTo>
                  <a:close/>
                  <a:moveTo>
                    <a:pt x="17910" y="21773"/>
                  </a:moveTo>
                  <a:cubicBezTo>
                    <a:pt x="17660" y="21773"/>
                    <a:pt x="17450" y="21773"/>
                    <a:pt x="17200" y="21773"/>
                  </a:cubicBezTo>
                  <a:cubicBezTo>
                    <a:pt x="19484" y="21808"/>
                    <a:pt x="22331" y="14240"/>
                    <a:pt x="17720" y="11443"/>
                  </a:cubicBezTo>
                  <a:cubicBezTo>
                    <a:pt x="17725" y="11448"/>
                    <a:pt x="18230" y="11823"/>
                    <a:pt x="18284" y="11868"/>
                  </a:cubicBezTo>
                  <a:cubicBezTo>
                    <a:pt x="11680" y="7656"/>
                    <a:pt x="5829" y="22479"/>
                    <a:pt x="17910" y="21773"/>
                  </a:cubicBezTo>
                  <a:close/>
                </a:path>
              </a:pathLst>
            </a:custGeom>
            <a:solidFill>
              <a:srgbClr val="FABB8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8"/>
            <p:cNvSpPr/>
            <p:nvPr/>
          </p:nvSpPr>
          <p:spPr>
            <a:xfrm>
              <a:off x="14425892" y="4495052"/>
              <a:ext cx="37016" cy="35300"/>
            </a:xfrm>
            <a:custGeom>
              <a:rect b="b" l="l" r="r" t="t"/>
              <a:pathLst>
                <a:path extrusionOk="0" h="35300" w="37016">
                  <a:moveTo>
                    <a:pt x="2376" y="10453"/>
                  </a:moveTo>
                  <a:cubicBezTo>
                    <a:pt x="9146" y="-6811"/>
                    <a:pt x="38213" y="-1388"/>
                    <a:pt x="36979" y="17191"/>
                  </a:cubicBezTo>
                  <a:cubicBezTo>
                    <a:pt x="31708" y="51238"/>
                    <a:pt x="-10314" y="30428"/>
                    <a:pt x="2376" y="10453"/>
                  </a:cubicBezTo>
                  <a:close/>
                  <a:moveTo>
                    <a:pt x="22965" y="11649"/>
                  </a:moveTo>
                  <a:cubicBezTo>
                    <a:pt x="19727" y="12109"/>
                    <a:pt x="16320" y="14755"/>
                    <a:pt x="13163" y="12859"/>
                  </a:cubicBezTo>
                  <a:cubicBezTo>
                    <a:pt x="12308" y="14790"/>
                    <a:pt x="10720" y="16881"/>
                    <a:pt x="11054" y="19027"/>
                  </a:cubicBezTo>
                  <a:cubicBezTo>
                    <a:pt x="19972" y="32499"/>
                    <a:pt x="30199" y="16381"/>
                    <a:pt x="22965" y="11649"/>
                  </a:cubicBezTo>
                  <a:close/>
                </a:path>
              </a:pathLst>
            </a:custGeom>
            <a:solidFill>
              <a:srgbClr val="FABB8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8"/>
            <p:cNvSpPr/>
            <p:nvPr/>
          </p:nvSpPr>
          <p:spPr>
            <a:xfrm>
              <a:off x="14348223" y="4437697"/>
              <a:ext cx="34067" cy="32773"/>
            </a:xfrm>
            <a:custGeom>
              <a:rect b="b" l="l" r="r" t="t"/>
              <a:pathLst>
                <a:path extrusionOk="0" h="32773" w="34067">
                  <a:moveTo>
                    <a:pt x="14482" y="32711"/>
                  </a:moveTo>
                  <a:cubicBezTo>
                    <a:pt x="-9484" y="31225"/>
                    <a:pt x="308" y="-4738"/>
                    <a:pt x="15071" y="1630"/>
                  </a:cubicBezTo>
                  <a:cubicBezTo>
                    <a:pt x="20577" y="-2942"/>
                    <a:pt x="28580" y="3056"/>
                    <a:pt x="31833" y="7918"/>
                  </a:cubicBezTo>
                  <a:cubicBezTo>
                    <a:pt x="39282" y="19239"/>
                    <a:pt x="26732" y="33846"/>
                    <a:pt x="14482" y="32711"/>
                  </a:cubicBezTo>
                  <a:close/>
                  <a:moveTo>
                    <a:pt x="16530" y="10284"/>
                  </a:moveTo>
                  <a:cubicBezTo>
                    <a:pt x="14841" y="11855"/>
                    <a:pt x="13078" y="11105"/>
                    <a:pt x="12053" y="12901"/>
                  </a:cubicBezTo>
                  <a:cubicBezTo>
                    <a:pt x="12103" y="12831"/>
                    <a:pt x="12333" y="12526"/>
                    <a:pt x="12478" y="12336"/>
                  </a:cubicBezTo>
                  <a:cubicBezTo>
                    <a:pt x="10904" y="13906"/>
                    <a:pt x="10045" y="17418"/>
                    <a:pt x="10545" y="16893"/>
                  </a:cubicBezTo>
                  <a:cubicBezTo>
                    <a:pt x="11529" y="29224"/>
                    <a:pt x="33796" y="15132"/>
                    <a:pt x="16530" y="10284"/>
                  </a:cubicBezTo>
                  <a:close/>
                </a:path>
              </a:pathLst>
            </a:custGeom>
            <a:solidFill>
              <a:srgbClr val="FABB8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8"/>
            <p:cNvSpPr/>
            <p:nvPr/>
          </p:nvSpPr>
          <p:spPr>
            <a:xfrm>
              <a:off x="14750119" y="4163651"/>
              <a:ext cx="30716" cy="32438"/>
            </a:xfrm>
            <a:custGeom>
              <a:rect b="b" l="l" r="r" t="t"/>
              <a:pathLst>
                <a:path extrusionOk="0" h="32438" w="30716">
                  <a:moveTo>
                    <a:pt x="7432" y="29463"/>
                  </a:moveTo>
                  <a:cubicBezTo>
                    <a:pt x="-8650" y="20794"/>
                    <a:pt x="3965" y="-6459"/>
                    <a:pt x="20652" y="1410"/>
                  </a:cubicBezTo>
                  <a:cubicBezTo>
                    <a:pt x="42959" y="14446"/>
                    <a:pt x="23499" y="41394"/>
                    <a:pt x="7432" y="29463"/>
                  </a:cubicBezTo>
                  <a:close/>
                  <a:moveTo>
                    <a:pt x="16520" y="21665"/>
                  </a:moveTo>
                  <a:cubicBezTo>
                    <a:pt x="18603" y="20694"/>
                    <a:pt x="19383" y="18048"/>
                    <a:pt x="20037" y="15992"/>
                  </a:cubicBezTo>
                  <a:cubicBezTo>
                    <a:pt x="13372" y="5642"/>
                    <a:pt x="5134" y="19228"/>
                    <a:pt x="16520" y="21665"/>
                  </a:cubicBezTo>
                  <a:close/>
                </a:path>
              </a:pathLst>
            </a:custGeom>
            <a:solidFill>
              <a:srgbClr val="FABB8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8"/>
            <p:cNvSpPr/>
            <p:nvPr/>
          </p:nvSpPr>
          <p:spPr>
            <a:xfrm>
              <a:off x="14775531" y="4202413"/>
              <a:ext cx="31763" cy="34968"/>
            </a:xfrm>
            <a:custGeom>
              <a:rect b="b" l="l" r="r" t="t"/>
              <a:pathLst>
                <a:path extrusionOk="0" h="34968" w="31763">
                  <a:moveTo>
                    <a:pt x="8000" y="33178"/>
                  </a:moveTo>
                  <a:cubicBezTo>
                    <a:pt x="-8337" y="22407"/>
                    <a:pt x="2440" y="-3271"/>
                    <a:pt x="21524" y="346"/>
                  </a:cubicBezTo>
                  <a:cubicBezTo>
                    <a:pt x="41703" y="9065"/>
                    <a:pt x="29328" y="43082"/>
                    <a:pt x="8000" y="33178"/>
                  </a:cubicBezTo>
                  <a:close/>
                  <a:moveTo>
                    <a:pt x="19026" y="11557"/>
                  </a:moveTo>
                  <a:cubicBezTo>
                    <a:pt x="14755" y="10851"/>
                    <a:pt x="12212" y="11882"/>
                    <a:pt x="10763" y="16984"/>
                  </a:cubicBezTo>
                  <a:cubicBezTo>
                    <a:pt x="9734" y="30476"/>
                    <a:pt x="26605" y="22327"/>
                    <a:pt x="19026" y="11557"/>
                  </a:cubicBezTo>
                  <a:close/>
                </a:path>
              </a:pathLst>
            </a:custGeom>
            <a:solidFill>
              <a:srgbClr val="FABB8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8"/>
            <p:cNvSpPr/>
            <p:nvPr/>
          </p:nvSpPr>
          <p:spPr>
            <a:xfrm>
              <a:off x="14988798" y="4525930"/>
              <a:ext cx="39898" cy="37933"/>
            </a:xfrm>
            <a:custGeom>
              <a:rect b="b" l="l" r="r" t="t"/>
              <a:pathLst>
                <a:path extrusionOk="0" h="37933" w="39898">
                  <a:moveTo>
                    <a:pt x="11406" y="36418"/>
                  </a:moveTo>
                  <a:cubicBezTo>
                    <a:pt x="-7114" y="29875"/>
                    <a:pt x="-1868" y="175"/>
                    <a:pt x="18406" y="2432"/>
                  </a:cubicBezTo>
                  <a:cubicBezTo>
                    <a:pt x="23737" y="-3962"/>
                    <a:pt x="32809" y="3737"/>
                    <a:pt x="36546" y="8510"/>
                  </a:cubicBezTo>
                  <a:cubicBezTo>
                    <a:pt x="47932" y="24688"/>
                    <a:pt x="27998" y="43437"/>
                    <a:pt x="11406" y="36418"/>
                  </a:cubicBezTo>
                  <a:close/>
                  <a:moveTo>
                    <a:pt x="19070" y="26964"/>
                  </a:moveTo>
                  <a:cubicBezTo>
                    <a:pt x="29332" y="27244"/>
                    <a:pt x="31161" y="16594"/>
                    <a:pt x="24641" y="12101"/>
                  </a:cubicBezTo>
                  <a:cubicBezTo>
                    <a:pt x="21433" y="15053"/>
                    <a:pt x="17477" y="9770"/>
                    <a:pt x="12366" y="14878"/>
                  </a:cubicBezTo>
                  <a:cubicBezTo>
                    <a:pt x="9068" y="18119"/>
                    <a:pt x="10012" y="26739"/>
                    <a:pt x="19070" y="26964"/>
                  </a:cubicBezTo>
                  <a:close/>
                </a:path>
              </a:pathLst>
            </a:custGeom>
            <a:solidFill>
              <a:srgbClr val="FABB8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8"/>
            <p:cNvSpPr/>
            <p:nvPr/>
          </p:nvSpPr>
          <p:spPr>
            <a:xfrm>
              <a:off x="14671934" y="4393148"/>
              <a:ext cx="31585" cy="31331"/>
            </a:xfrm>
            <a:custGeom>
              <a:rect b="b" l="l" r="r" t="t"/>
              <a:pathLst>
                <a:path extrusionOk="0" h="31331" w="31585">
                  <a:moveTo>
                    <a:pt x="15229" y="31307"/>
                  </a:moveTo>
                  <a:cubicBezTo>
                    <a:pt x="-4306" y="29791"/>
                    <a:pt x="-3191" y="6925"/>
                    <a:pt x="8140" y="3923"/>
                  </a:cubicBezTo>
                  <a:cubicBezTo>
                    <a:pt x="12356" y="-2155"/>
                    <a:pt x="23402" y="-684"/>
                    <a:pt x="27574" y="5004"/>
                  </a:cubicBezTo>
                  <a:cubicBezTo>
                    <a:pt x="37042" y="14599"/>
                    <a:pt x="28463" y="32082"/>
                    <a:pt x="15229" y="31307"/>
                  </a:cubicBezTo>
                  <a:close/>
                  <a:moveTo>
                    <a:pt x="15644" y="20401"/>
                  </a:moveTo>
                  <a:cubicBezTo>
                    <a:pt x="23238" y="19346"/>
                    <a:pt x="20760" y="10757"/>
                    <a:pt x="17422" y="11047"/>
                  </a:cubicBezTo>
                  <a:cubicBezTo>
                    <a:pt x="15998" y="15329"/>
                    <a:pt x="11742" y="14859"/>
                    <a:pt x="11162" y="14744"/>
                  </a:cubicBezTo>
                  <a:cubicBezTo>
                    <a:pt x="11182" y="16089"/>
                    <a:pt x="10018" y="20226"/>
                    <a:pt x="15644" y="20401"/>
                  </a:cubicBezTo>
                  <a:close/>
                </a:path>
              </a:pathLst>
            </a:custGeom>
            <a:solidFill>
              <a:srgbClr val="FABB8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8"/>
            <p:cNvSpPr/>
            <p:nvPr/>
          </p:nvSpPr>
          <p:spPr>
            <a:xfrm>
              <a:off x="14163364" y="4144705"/>
              <a:ext cx="32593" cy="34148"/>
            </a:xfrm>
            <a:custGeom>
              <a:rect b="b" l="l" r="r" t="t"/>
              <a:pathLst>
                <a:path extrusionOk="0" h="34148" w="32593">
                  <a:moveTo>
                    <a:pt x="12234" y="33196"/>
                  </a:moveTo>
                  <a:cubicBezTo>
                    <a:pt x="-12371" y="23517"/>
                    <a:pt x="5200" y="-5338"/>
                    <a:pt x="20827" y="865"/>
                  </a:cubicBezTo>
                  <a:cubicBezTo>
                    <a:pt x="46032" y="17469"/>
                    <a:pt x="24779" y="38944"/>
                    <a:pt x="12234" y="33196"/>
                  </a:cubicBezTo>
                  <a:close/>
                  <a:moveTo>
                    <a:pt x="18135" y="23156"/>
                  </a:moveTo>
                  <a:lnTo>
                    <a:pt x="18060" y="23271"/>
                  </a:lnTo>
                  <a:cubicBezTo>
                    <a:pt x="25299" y="17514"/>
                    <a:pt x="20213" y="14362"/>
                    <a:pt x="15786" y="10535"/>
                  </a:cubicBezTo>
                  <a:cubicBezTo>
                    <a:pt x="3746" y="17133"/>
                    <a:pt x="16776" y="24042"/>
                    <a:pt x="18135" y="23156"/>
                  </a:cubicBezTo>
                  <a:close/>
                </a:path>
              </a:pathLst>
            </a:custGeom>
            <a:solidFill>
              <a:srgbClr val="FABB8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8"/>
            <p:cNvSpPr/>
            <p:nvPr/>
          </p:nvSpPr>
          <p:spPr>
            <a:xfrm>
              <a:off x="14681939" y="3983976"/>
              <a:ext cx="561663" cy="88365"/>
            </a:xfrm>
            <a:custGeom>
              <a:rect b="b" l="l" r="r" t="t"/>
              <a:pathLst>
                <a:path extrusionOk="0" h="88365" w="561663">
                  <a:moveTo>
                    <a:pt x="278" y="84791"/>
                  </a:moveTo>
                  <a:cubicBezTo>
                    <a:pt x="-1231" y="77727"/>
                    <a:pt x="1327" y="80389"/>
                    <a:pt x="62498" y="64276"/>
                  </a:cubicBezTo>
                  <a:cubicBezTo>
                    <a:pt x="142410" y="39958"/>
                    <a:pt x="225504" y="61949"/>
                    <a:pt x="306924" y="58578"/>
                  </a:cubicBezTo>
                  <a:cubicBezTo>
                    <a:pt x="385072" y="49938"/>
                    <a:pt x="455421" y="2455"/>
                    <a:pt x="535508" y="1804"/>
                  </a:cubicBezTo>
                  <a:cubicBezTo>
                    <a:pt x="561772" y="994"/>
                    <a:pt x="555367" y="-1072"/>
                    <a:pt x="558025" y="694"/>
                  </a:cubicBezTo>
                  <a:cubicBezTo>
                    <a:pt x="576930" y="14611"/>
                    <a:pt x="520315" y="4441"/>
                    <a:pt x="431221" y="34421"/>
                  </a:cubicBezTo>
                  <a:cubicBezTo>
                    <a:pt x="389584" y="48108"/>
                    <a:pt x="348761" y="67222"/>
                    <a:pt x="304371" y="69638"/>
                  </a:cubicBezTo>
                  <a:cubicBezTo>
                    <a:pt x="241246" y="72370"/>
                    <a:pt x="178037" y="58498"/>
                    <a:pt x="114947" y="65171"/>
                  </a:cubicBezTo>
                  <a:cubicBezTo>
                    <a:pt x="59326" y="71144"/>
                    <a:pt x="2851" y="97907"/>
                    <a:pt x="278" y="84791"/>
                  </a:cubicBezTo>
                  <a:close/>
                </a:path>
              </a:pathLst>
            </a:custGeom>
            <a:solidFill>
              <a:srgbClr val="FABB8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8"/>
            <p:cNvSpPr/>
            <p:nvPr/>
          </p:nvSpPr>
          <p:spPr>
            <a:xfrm>
              <a:off x="14268720" y="3963023"/>
              <a:ext cx="568623" cy="71451"/>
            </a:xfrm>
            <a:custGeom>
              <a:rect b="b" l="l" r="r" t="t"/>
              <a:pathLst>
                <a:path extrusionOk="0" h="71451" w="568623">
                  <a:moveTo>
                    <a:pt x="230" y="69086"/>
                  </a:moveTo>
                  <a:cubicBezTo>
                    <a:pt x="-455" y="67100"/>
                    <a:pt x="420" y="64524"/>
                    <a:pt x="2448" y="63648"/>
                  </a:cubicBezTo>
                  <a:cubicBezTo>
                    <a:pt x="35197" y="48761"/>
                    <a:pt x="71733" y="54098"/>
                    <a:pt x="106401" y="56465"/>
                  </a:cubicBezTo>
                  <a:cubicBezTo>
                    <a:pt x="131840" y="57735"/>
                    <a:pt x="260828" y="54919"/>
                    <a:pt x="308115" y="40412"/>
                  </a:cubicBezTo>
                  <a:cubicBezTo>
                    <a:pt x="405318" y="11942"/>
                    <a:pt x="371085" y="-5692"/>
                    <a:pt x="540201" y="1677"/>
                  </a:cubicBezTo>
                  <a:cubicBezTo>
                    <a:pt x="565651" y="3743"/>
                    <a:pt x="568279" y="2428"/>
                    <a:pt x="568624" y="7045"/>
                  </a:cubicBezTo>
                  <a:cubicBezTo>
                    <a:pt x="568284" y="15409"/>
                    <a:pt x="561544" y="9431"/>
                    <a:pt x="484755" y="10166"/>
                  </a:cubicBezTo>
                  <a:cubicBezTo>
                    <a:pt x="325457" y="4033"/>
                    <a:pt x="396925" y="83038"/>
                    <a:pt x="55036" y="64434"/>
                  </a:cubicBezTo>
                  <a:cubicBezTo>
                    <a:pt x="19639" y="64514"/>
                    <a:pt x="3907" y="76369"/>
                    <a:pt x="230" y="69086"/>
                  </a:cubicBezTo>
                  <a:close/>
                </a:path>
              </a:pathLst>
            </a:custGeom>
            <a:solidFill>
              <a:srgbClr val="FABB8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69" name="Google Shape;369;p8"/>
            <p:cNvGrpSpPr/>
            <p:nvPr/>
          </p:nvGrpSpPr>
          <p:grpSpPr>
            <a:xfrm>
              <a:off x="13993700" y="3414972"/>
              <a:ext cx="1476764" cy="2128070"/>
              <a:chOff x="13993700" y="3414972"/>
              <a:chExt cx="1476764" cy="2128070"/>
            </a:xfrm>
          </p:grpSpPr>
          <p:sp>
            <p:nvSpPr>
              <p:cNvPr id="370" name="Google Shape;370;p8"/>
              <p:cNvSpPr/>
              <p:nvPr/>
            </p:nvSpPr>
            <p:spPr>
              <a:xfrm>
                <a:off x="14809073" y="4928562"/>
                <a:ext cx="112968" cy="474955"/>
              </a:xfrm>
              <a:custGeom>
                <a:rect b="b" l="l" r="r" t="t"/>
                <a:pathLst>
                  <a:path extrusionOk="0" h="474955" w="112968">
                    <a:moveTo>
                      <a:pt x="102991" y="401669"/>
                    </a:moveTo>
                    <a:cubicBezTo>
                      <a:pt x="41360" y="215842"/>
                      <a:pt x="81503" y="-62152"/>
                      <a:pt x="15430" y="12415"/>
                    </a:cubicBezTo>
                    <a:cubicBezTo>
                      <a:pt x="-18658" y="73171"/>
                      <a:pt x="13462" y="206122"/>
                      <a:pt x="19702" y="277082"/>
                    </a:cubicBezTo>
                    <a:cubicBezTo>
                      <a:pt x="50667" y="518088"/>
                      <a:pt x="131508" y="502095"/>
                      <a:pt x="109096" y="421704"/>
                    </a:cubicBezTo>
                    <a:cubicBezTo>
                      <a:pt x="111769" y="414256"/>
                      <a:pt x="104739" y="408543"/>
                      <a:pt x="102991" y="40166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" name="Google Shape;371;p8"/>
              <p:cNvSpPr/>
              <p:nvPr/>
            </p:nvSpPr>
            <p:spPr>
              <a:xfrm>
                <a:off x="14442380" y="5510598"/>
                <a:ext cx="46417" cy="32444"/>
              </a:xfrm>
              <a:custGeom>
                <a:rect b="b" l="l" r="r" t="t"/>
                <a:pathLst>
                  <a:path extrusionOk="0" h="32444" w="46417">
                    <a:moveTo>
                      <a:pt x="28136" y="744"/>
                    </a:moveTo>
                    <a:cubicBezTo>
                      <a:pt x="26172" y="649"/>
                      <a:pt x="-1860" y="-5204"/>
                      <a:pt x="98" y="17523"/>
                    </a:cubicBezTo>
                    <a:cubicBezTo>
                      <a:pt x="2451" y="45167"/>
                      <a:pt x="59066" y="30264"/>
                      <a:pt x="43813" y="6317"/>
                    </a:cubicBezTo>
                    <a:cubicBezTo>
                      <a:pt x="40406" y="1395"/>
                      <a:pt x="33796" y="-916"/>
                      <a:pt x="28136" y="7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" name="Google Shape;372;p8"/>
              <p:cNvSpPr/>
              <p:nvPr/>
            </p:nvSpPr>
            <p:spPr>
              <a:xfrm>
                <a:off x="14293500" y="5424545"/>
                <a:ext cx="116934" cy="92115"/>
              </a:xfrm>
              <a:custGeom>
                <a:rect b="b" l="l" r="r" t="t"/>
                <a:pathLst>
                  <a:path extrusionOk="0" h="92115" w="116934">
                    <a:moveTo>
                      <a:pt x="111317" y="66402"/>
                    </a:moveTo>
                    <a:cubicBezTo>
                      <a:pt x="94575" y="55826"/>
                      <a:pt x="72382" y="53715"/>
                      <a:pt x="58319" y="39068"/>
                    </a:cubicBezTo>
                    <a:cubicBezTo>
                      <a:pt x="65143" y="33480"/>
                      <a:pt x="73197" y="29293"/>
                      <a:pt x="79637" y="23200"/>
                    </a:cubicBezTo>
                    <a:cubicBezTo>
                      <a:pt x="92437" y="9879"/>
                      <a:pt x="73871" y="-14919"/>
                      <a:pt x="35722" y="12090"/>
                    </a:cubicBezTo>
                    <a:cubicBezTo>
                      <a:pt x="-15902" y="35106"/>
                      <a:pt x="-7849" y="74436"/>
                      <a:pt x="36086" y="84081"/>
                    </a:cubicBezTo>
                    <a:cubicBezTo>
                      <a:pt x="114534" y="106257"/>
                      <a:pt x="126310" y="76572"/>
                      <a:pt x="111317" y="6640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3" name="Google Shape;373;p8"/>
              <p:cNvSpPr/>
              <p:nvPr/>
            </p:nvSpPr>
            <p:spPr>
              <a:xfrm>
                <a:off x="13993700" y="3755088"/>
                <a:ext cx="110131" cy="403776"/>
              </a:xfrm>
              <a:custGeom>
                <a:rect b="b" l="l" r="r" t="t"/>
                <a:pathLst>
                  <a:path extrusionOk="0" h="403776" w="110131">
                    <a:moveTo>
                      <a:pt x="76493" y="201953"/>
                    </a:moveTo>
                    <a:cubicBezTo>
                      <a:pt x="52866" y="92383"/>
                      <a:pt x="56863" y="27481"/>
                      <a:pt x="40091" y="6255"/>
                    </a:cubicBezTo>
                    <a:cubicBezTo>
                      <a:pt x="-27230" y="-38687"/>
                      <a:pt x="9820" y="172333"/>
                      <a:pt x="13183" y="199992"/>
                    </a:cubicBezTo>
                    <a:cubicBezTo>
                      <a:pt x="19723" y="242933"/>
                      <a:pt x="34461" y="369557"/>
                      <a:pt x="68724" y="397085"/>
                    </a:cubicBezTo>
                    <a:cubicBezTo>
                      <a:pt x="83222" y="410102"/>
                      <a:pt x="107158" y="403384"/>
                      <a:pt x="109796" y="383374"/>
                    </a:cubicBezTo>
                    <a:cubicBezTo>
                      <a:pt x="113518" y="360167"/>
                      <a:pt x="85256" y="244404"/>
                      <a:pt x="76493" y="2019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4" name="Google Shape;374;p8"/>
              <p:cNvSpPr/>
              <p:nvPr/>
            </p:nvSpPr>
            <p:spPr>
              <a:xfrm>
                <a:off x="15388213" y="3414972"/>
                <a:ext cx="82252" cy="470980"/>
              </a:xfrm>
              <a:custGeom>
                <a:rect b="b" l="l" r="r" t="t"/>
                <a:pathLst>
                  <a:path extrusionOk="0" h="470980" w="82252">
                    <a:moveTo>
                      <a:pt x="79725" y="257417"/>
                    </a:moveTo>
                    <a:cubicBezTo>
                      <a:pt x="80499" y="240368"/>
                      <a:pt x="86934" y="-26590"/>
                      <a:pt x="25572" y="2164"/>
                    </a:cubicBezTo>
                    <a:cubicBezTo>
                      <a:pt x="-14710" y="23775"/>
                      <a:pt x="1487" y="170228"/>
                      <a:pt x="14456" y="406041"/>
                    </a:cubicBezTo>
                    <a:cubicBezTo>
                      <a:pt x="16445" y="428567"/>
                      <a:pt x="16560" y="460038"/>
                      <a:pt x="40730" y="470328"/>
                    </a:cubicBezTo>
                    <a:cubicBezTo>
                      <a:pt x="93634" y="482499"/>
                      <a:pt x="81698" y="321134"/>
                      <a:pt x="79725" y="2574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5" name="Google Shape;375;p8"/>
              <p:cNvSpPr/>
              <p:nvPr/>
            </p:nvSpPr>
            <p:spPr>
              <a:xfrm>
                <a:off x="15404578" y="3932048"/>
                <a:ext cx="48998" cy="129747"/>
              </a:xfrm>
              <a:custGeom>
                <a:rect b="b" l="l" r="r" t="t"/>
                <a:pathLst>
                  <a:path extrusionOk="0" h="129747" w="48998">
                    <a:moveTo>
                      <a:pt x="48986" y="56894"/>
                    </a:moveTo>
                    <a:cubicBezTo>
                      <a:pt x="46523" y="38780"/>
                      <a:pt x="51798" y="3642"/>
                      <a:pt x="27623" y="0"/>
                    </a:cubicBezTo>
                    <a:cubicBezTo>
                      <a:pt x="4086" y="-135"/>
                      <a:pt x="7204" y="28490"/>
                      <a:pt x="3637" y="44578"/>
                    </a:cubicBezTo>
                    <a:cubicBezTo>
                      <a:pt x="1089" y="63287"/>
                      <a:pt x="-7310" y="122317"/>
                      <a:pt x="15367" y="128910"/>
                    </a:cubicBezTo>
                    <a:cubicBezTo>
                      <a:pt x="53257" y="137274"/>
                      <a:pt x="48616" y="80821"/>
                      <a:pt x="48986" y="5689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6" name="Google Shape;376;p8"/>
              <p:cNvSpPr/>
              <p:nvPr/>
            </p:nvSpPr>
            <p:spPr>
              <a:xfrm>
                <a:off x="14963008" y="5426201"/>
                <a:ext cx="63551" cy="45900"/>
              </a:xfrm>
              <a:custGeom>
                <a:rect b="b" l="l" r="r" t="t"/>
                <a:pathLst>
                  <a:path extrusionOk="0" h="45900" w="63551">
                    <a:moveTo>
                      <a:pt x="37571" y="3660"/>
                    </a:moveTo>
                    <a:cubicBezTo>
                      <a:pt x="980" y="-13498"/>
                      <a:pt x="-17580" y="34716"/>
                      <a:pt x="22728" y="44250"/>
                    </a:cubicBezTo>
                    <a:cubicBezTo>
                      <a:pt x="41063" y="50368"/>
                      <a:pt x="70305" y="39153"/>
                      <a:pt x="62146" y="15956"/>
                    </a:cubicBezTo>
                    <a:cubicBezTo>
                      <a:pt x="58754" y="6006"/>
                      <a:pt x="47638" y="-1017"/>
                      <a:pt x="37571" y="366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77" name="Google Shape;377;p8"/>
          <p:cNvGrpSpPr/>
          <p:nvPr/>
        </p:nvGrpSpPr>
        <p:grpSpPr>
          <a:xfrm rot="-300150">
            <a:off x="1184848" y="2766099"/>
            <a:ext cx="852858" cy="1784616"/>
            <a:chOff x="2369144" y="5531666"/>
            <a:chExt cx="1705700" cy="3569137"/>
          </a:xfrm>
        </p:grpSpPr>
        <p:sp>
          <p:nvSpPr>
            <p:cNvPr id="378" name="Google Shape;378;p8"/>
            <p:cNvSpPr/>
            <p:nvPr/>
          </p:nvSpPr>
          <p:spPr>
            <a:xfrm>
              <a:off x="2755351" y="7063371"/>
              <a:ext cx="1057276" cy="2037432"/>
            </a:xfrm>
            <a:custGeom>
              <a:rect b="b" l="l" r="r" t="t"/>
              <a:pathLst>
                <a:path extrusionOk="0" h="2037432" w="1057276">
                  <a:moveTo>
                    <a:pt x="1052713" y="13812"/>
                  </a:moveTo>
                  <a:cubicBezTo>
                    <a:pt x="1048956" y="-6457"/>
                    <a:pt x="1018148" y="-3504"/>
                    <a:pt x="1016927" y="16700"/>
                  </a:cubicBezTo>
                  <a:cubicBezTo>
                    <a:pt x="1013473" y="74035"/>
                    <a:pt x="1029918" y="68982"/>
                    <a:pt x="1003604" y="70375"/>
                  </a:cubicBezTo>
                  <a:cubicBezTo>
                    <a:pt x="910075" y="76013"/>
                    <a:pt x="936519" y="55246"/>
                    <a:pt x="921794" y="92384"/>
                  </a:cubicBezTo>
                  <a:cubicBezTo>
                    <a:pt x="892547" y="165470"/>
                    <a:pt x="820006" y="184938"/>
                    <a:pt x="742098" y="173150"/>
                  </a:cubicBezTo>
                  <a:cubicBezTo>
                    <a:pt x="622081" y="154722"/>
                    <a:pt x="660252" y="121496"/>
                    <a:pt x="611432" y="152073"/>
                  </a:cubicBezTo>
                  <a:cubicBezTo>
                    <a:pt x="494211" y="225844"/>
                    <a:pt x="351978" y="200435"/>
                    <a:pt x="304451" y="151307"/>
                  </a:cubicBezTo>
                  <a:cubicBezTo>
                    <a:pt x="188155" y="212577"/>
                    <a:pt x="30864" y="157205"/>
                    <a:pt x="18820" y="94246"/>
                  </a:cubicBezTo>
                  <a:cubicBezTo>
                    <a:pt x="-11814" y="90132"/>
                    <a:pt x="-10478" y="66441"/>
                    <a:pt x="63941" y="272438"/>
                  </a:cubicBezTo>
                  <a:cubicBezTo>
                    <a:pt x="187700" y="682338"/>
                    <a:pt x="348430" y="1144485"/>
                    <a:pt x="628902" y="1805129"/>
                  </a:cubicBezTo>
                  <a:cubicBezTo>
                    <a:pt x="647694" y="1849392"/>
                    <a:pt x="734165" y="2132249"/>
                    <a:pt x="797161" y="2004629"/>
                  </a:cubicBezTo>
                  <a:cubicBezTo>
                    <a:pt x="810809" y="1976976"/>
                    <a:pt x="1096526" y="250292"/>
                    <a:pt x="1052713" y="13812"/>
                  </a:cubicBezTo>
                  <a:close/>
                </a:path>
              </a:pathLst>
            </a:custGeom>
            <a:solidFill>
              <a:srgbClr val="FFD66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9" name="Google Shape;379;p8"/>
            <p:cNvGrpSpPr/>
            <p:nvPr/>
          </p:nvGrpSpPr>
          <p:grpSpPr>
            <a:xfrm>
              <a:off x="2791923" y="7075600"/>
              <a:ext cx="1019343" cy="1993323"/>
              <a:chOff x="2791923" y="7075600"/>
              <a:chExt cx="1019343" cy="1993323"/>
            </a:xfrm>
          </p:grpSpPr>
          <p:sp>
            <p:nvSpPr>
              <p:cNvPr id="380" name="Google Shape;380;p8"/>
              <p:cNvSpPr/>
              <p:nvPr/>
            </p:nvSpPr>
            <p:spPr>
              <a:xfrm>
                <a:off x="3424113" y="8972870"/>
                <a:ext cx="134991" cy="96053"/>
              </a:xfrm>
              <a:custGeom>
                <a:rect b="b" l="l" r="r" t="t"/>
                <a:pathLst>
                  <a:path extrusionOk="0" h="96053" w="134991">
                    <a:moveTo>
                      <a:pt x="128391" y="95144"/>
                    </a:moveTo>
                    <a:cubicBezTo>
                      <a:pt x="139915" y="71800"/>
                      <a:pt x="142480" y="81379"/>
                      <a:pt x="83725" y="48528"/>
                    </a:cubicBezTo>
                    <a:cubicBezTo>
                      <a:pt x="-16596" y="-11305"/>
                      <a:pt x="-4826" y="-10164"/>
                      <a:pt x="9227" y="21474"/>
                    </a:cubicBezTo>
                    <a:cubicBezTo>
                      <a:pt x="138651" y="106694"/>
                      <a:pt x="127914" y="96104"/>
                      <a:pt x="128391" y="95144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" name="Google Shape;381;p8"/>
              <p:cNvSpPr/>
              <p:nvPr/>
            </p:nvSpPr>
            <p:spPr>
              <a:xfrm>
                <a:off x="2791923" y="7075600"/>
                <a:ext cx="1019343" cy="1887641"/>
              </a:xfrm>
              <a:custGeom>
                <a:rect b="b" l="l" r="r" t="t"/>
                <a:pathLst>
                  <a:path extrusionOk="0" h="1887641" w="1019343">
                    <a:moveTo>
                      <a:pt x="910054" y="310139"/>
                    </a:moveTo>
                    <a:cubicBezTo>
                      <a:pt x="946967" y="333050"/>
                      <a:pt x="978057" y="351709"/>
                      <a:pt x="1003244" y="366788"/>
                    </a:cubicBezTo>
                    <a:cubicBezTo>
                      <a:pt x="1008995" y="304068"/>
                      <a:pt x="1009125" y="337922"/>
                      <a:pt x="954655" y="299766"/>
                    </a:cubicBezTo>
                    <a:cubicBezTo>
                      <a:pt x="906680" y="273051"/>
                      <a:pt x="917735" y="307092"/>
                      <a:pt x="979372" y="131362"/>
                    </a:cubicBezTo>
                    <a:cubicBezTo>
                      <a:pt x="1025786" y="158878"/>
                      <a:pt x="1017586" y="158474"/>
                      <a:pt x="1018554" y="137057"/>
                    </a:cubicBezTo>
                    <a:cubicBezTo>
                      <a:pt x="1019573" y="114507"/>
                      <a:pt x="1024341" y="121126"/>
                      <a:pt x="989299" y="103506"/>
                    </a:cubicBezTo>
                    <a:cubicBezTo>
                      <a:pt x="1031711" y="-16758"/>
                      <a:pt x="1023908" y="-308"/>
                      <a:pt x="990246" y="2060"/>
                    </a:cubicBezTo>
                    <a:cubicBezTo>
                      <a:pt x="985896" y="2305"/>
                      <a:pt x="986893" y="1555"/>
                      <a:pt x="985434" y="6413"/>
                    </a:cubicBezTo>
                    <a:cubicBezTo>
                      <a:pt x="969112" y="59561"/>
                      <a:pt x="997435" y="55967"/>
                      <a:pt x="968939" y="58024"/>
                    </a:cubicBezTo>
                    <a:cubicBezTo>
                      <a:pt x="956888" y="95343"/>
                      <a:pt x="970478" y="94404"/>
                      <a:pt x="905994" y="58074"/>
                    </a:cubicBezTo>
                    <a:cubicBezTo>
                      <a:pt x="887758" y="57360"/>
                      <a:pt x="894672" y="54010"/>
                      <a:pt x="886992" y="75203"/>
                    </a:cubicBezTo>
                    <a:cubicBezTo>
                      <a:pt x="907995" y="88492"/>
                      <a:pt x="929194" y="101493"/>
                      <a:pt x="950515" y="114233"/>
                    </a:cubicBezTo>
                    <a:cubicBezTo>
                      <a:pt x="933341" y="164963"/>
                      <a:pt x="915083" y="215297"/>
                      <a:pt x="895785" y="265197"/>
                    </a:cubicBezTo>
                    <a:cubicBezTo>
                      <a:pt x="848619" y="237840"/>
                      <a:pt x="792191" y="204426"/>
                      <a:pt x="738024" y="171409"/>
                    </a:cubicBezTo>
                    <a:cubicBezTo>
                      <a:pt x="742338" y="161592"/>
                      <a:pt x="743790" y="164689"/>
                      <a:pt x="727252" y="163354"/>
                    </a:cubicBezTo>
                    <a:cubicBezTo>
                      <a:pt x="658085" y="158489"/>
                      <a:pt x="623904" y="128150"/>
                      <a:pt x="702441" y="178714"/>
                    </a:cubicBezTo>
                    <a:cubicBezTo>
                      <a:pt x="677752" y="236021"/>
                      <a:pt x="652067" y="292937"/>
                      <a:pt x="625435" y="349377"/>
                    </a:cubicBezTo>
                    <a:cubicBezTo>
                      <a:pt x="573227" y="316317"/>
                      <a:pt x="521249" y="282925"/>
                      <a:pt x="469784" y="248638"/>
                    </a:cubicBezTo>
                    <a:cubicBezTo>
                      <a:pt x="480723" y="223721"/>
                      <a:pt x="491250" y="198630"/>
                      <a:pt x="501517" y="173431"/>
                    </a:cubicBezTo>
                    <a:cubicBezTo>
                      <a:pt x="461808" y="185579"/>
                      <a:pt x="477898" y="166349"/>
                      <a:pt x="450038" y="235479"/>
                    </a:cubicBezTo>
                    <a:cubicBezTo>
                      <a:pt x="309640" y="141085"/>
                      <a:pt x="406659" y="204166"/>
                      <a:pt x="314336" y="168594"/>
                    </a:cubicBezTo>
                    <a:cubicBezTo>
                      <a:pt x="311973" y="167699"/>
                      <a:pt x="374146" y="212727"/>
                      <a:pt x="440241" y="259322"/>
                    </a:cubicBezTo>
                    <a:cubicBezTo>
                      <a:pt x="440963" y="259358"/>
                      <a:pt x="404477" y="347284"/>
                      <a:pt x="362065" y="432331"/>
                    </a:cubicBezTo>
                    <a:cubicBezTo>
                      <a:pt x="308476" y="395705"/>
                      <a:pt x="254974" y="358956"/>
                      <a:pt x="200996" y="322901"/>
                    </a:cubicBezTo>
                    <a:cubicBezTo>
                      <a:pt x="242114" y="249822"/>
                      <a:pt x="256448" y="221266"/>
                      <a:pt x="287711" y="155089"/>
                    </a:cubicBezTo>
                    <a:cubicBezTo>
                      <a:pt x="252691" y="132596"/>
                      <a:pt x="292617" y="103478"/>
                      <a:pt x="184508" y="311893"/>
                    </a:cubicBezTo>
                    <a:cubicBezTo>
                      <a:pt x="183742" y="311380"/>
                      <a:pt x="723" y="188697"/>
                      <a:pt x="0" y="188199"/>
                    </a:cubicBezTo>
                    <a:cubicBezTo>
                      <a:pt x="21444" y="245354"/>
                      <a:pt x="-6459" y="215217"/>
                      <a:pt x="169877" y="339647"/>
                    </a:cubicBezTo>
                    <a:cubicBezTo>
                      <a:pt x="84303" y="502363"/>
                      <a:pt x="91839" y="469454"/>
                      <a:pt x="100010" y="494516"/>
                    </a:cubicBezTo>
                    <a:cubicBezTo>
                      <a:pt x="128867" y="446883"/>
                      <a:pt x="157573" y="399032"/>
                      <a:pt x="185310" y="350612"/>
                    </a:cubicBezTo>
                    <a:cubicBezTo>
                      <a:pt x="253277" y="399119"/>
                      <a:pt x="171033" y="341820"/>
                      <a:pt x="345527" y="465001"/>
                    </a:cubicBezTo>
                    <a:cubicBezTo>
                      <a:pt x="316756" y="521376"/>
                      <a:pt x="286635" y="577123"/>
                      <a:pt x="254996" y="631982"/>
                    </a:cubicBezTo>
                    <a:cubicBezTo>
                      <a:pt x="96361" y="533820"/>
                      <a:pt x="110638" y="527237"/>
                      <a:pt x="119070" y="552617"/>
                    </a:cubicBezTo>
                    <a:cubicBezTo>
                      <a:pt x="128022" y="579556"/>
                      <a:pt x="112806" y="571984"/>
                      <a:pt x="240813" y="656222"/>
                    </a:cubicBezTo>
                    <a:cubicBezTo>
                      <a:pt x="178005" y="763139"/>
                      <a:pt x="183077" y="740604"/>
                      <a:pt x="189818" y="759862"/>
                    </a:cubicBezTo>
                    <a:cubicBezTo>
                      <a:pt x="205699" y="735003"/>
                      <a:pt x="240524" y="679356"/>
                      <a:pt x="250834" y="662826"/>
                    </a:cubicBezTo>
                    <a:cubicBezTo>
                      <a:pt x="293520" y="690733"/>
                      <a:pt x="355815" y="730145"/>
                      <a:pt x="407396" y="762201"/>
                    </a:cubicBezTo>
                    <a:cubicBezTo>
                      <a:pt x="372137" y="821168"/>
                      <a:pt x="338894" y="881412"/>
                      <a:pt x="304040" y="940638"/>
                    </a:cubicBezTo>
                    <a:cubicBezTo>
                      <a:pt x="282358" y="926830"/>
                      <a:pt x="260791" y="912855"/>
                      <a:pt x="239339" y="898714"/>
                    </a:cubicBezTo>
                    <a:cubicBezTo>
                      <a:pt x="257012" y="947561"/>
                      <a:pt x="247070" y="934474"/>
                      <a:pt x="289966" y="964351"/>
                    </a:cubicBezTo>
                    <a:cubicBezTo>
                      <a:pt x="270053" y="997504"/>
                      <a:pt x="271701" y="987341"/>
                      <a:pt x="279020" y="1007090"/>
                    </a:cubicBezTo>
                    <a:cubicBezTo>
                      <a:pt x="310796" y="956295"/>
                      <a:pt x="270284" y="956981"/>
                      <a:pt x="465702" y="1084088"/>
                    </a:cubicBezTo>
                    <a:cubicBezTo>
                      <a:pt x="432575" y="1132617"/>
                      <a:pt x="398090" y="1180179"/>
                      <a:pt x="362159" y="1226528"/>
                    </a:cubicBezTo>
                    <a:cubicBezTo>
                      <a:pt x="368510" y="1242928"/>
                      <a:pt x="353178" y="1269037"/>
                      <a:pt x="478484" y="1092353"/>
                    </a:cubicBezTo>
                    <a:cubicBezTo>
                      <a:pt x="535562" y="1129340"/>
                      <a:pt x="593247" y="1165706"/>
                      <a:pt x="651742" y="1200787"/>
                    </a:cubicBezTo>
                    <a:cubicBezTo>
                      <a:pt x="616346" y="1251712"/>
                      <a:pt x="579924" y="1302017"/>
                      <a:pt x="542014" y="1351152"/>
                    </a:cubicBezTo>
                    <a:cubicBezTo>
                      <a:pt x="337413" y="1230122"/>
                      <a:pt x="364413" y="1232649"/>
                      <a:pt x="378892" y="1269744"/>
                    </a:cubicBezTo>
                    <a:cubicBezTo>
                      <a:pt x="561030" y="1387085"/>
                      <a:pt x="466692" y="1326740"/>
                      <a:pt x="529767" y="1366968"/>
                    </a:cubicBezTo>
                    <a:cubicBezTo>
                      <a:pt x="443319" y="1477437"/>
                      <a:pt x="450002" y="1449156"/>
                      <a:pt x="462083" y="1478996"/>
                    </a:cubicBezTo>
                    <a:cubicBezTo>
                      <a:pt x="491156" y="1446124"/>
                      <a:pt x="518915" y="1411996"/>
                      <a:pt x="546205" y="1377441"/>
                    </a:cubicBezTo>
                    <a:cubicBezTo>
                      <a:pt x="591152" y="1406026"/>
                      <a:pt x="636280" y="1434329"/>
                      <a:pt x="681755" y="1462019"/>
                    </a:cubicBezTo>
                    <a:cubicBezTo>
                      <a:pt x="649791" y="1511522"/>
                      <a:pt x="579729" y="1615293"/>
                      <a:pt x="563155" y="1639222"/>
                    </a:cubicBezTo>
                    <a:cubicBezTo>
                      <a:pt x="504335" y="1604545"/>
                      <a:pt x="509891" y="1596092"/>
                      <a:pt x="532983" y="1651586"/>
                    </a:cubicBezTo>
                    <a:cubicBezTo>
                      <a:pt x="551175" y="1663215"/>
                      <a:pt x="549550" y="1658603"/>
                      <a:pt x="540872" y="1670592"/>
                    </a:cubicBezTo>
                    <a:cubicBezTo>
                      <a:pt x="547035" y="1685375"/>
                      <a:pt x="543481" y="1686170"/>
                      <a:pt x="557635" y="1667185"/>
                    </a:cubicBezTo>
                    <a:cubicBezTo>
                      <a:pt x="594916" y="1690587"/>
                      <a:pt x="667081" y="1735045"/>
                      <a:pt x="700280" y="1755357"/>
                    </a:cubicBezTo>
                    <a:cubicBezTo>
                      <a:pt x="654943" y="1822055"/>
                      <a:pt x="636063" y="1846778"/>
                      <a:pt x="620407" y="1867841"/>
                    </a:cubicBezTo>
                    <a:cubicBezTo>
                      <a:pt x="631381" y="1896223"/>
                      <a:pt x="614113" y="1915908"/>
                      <a:pt x="718422" y="1766372"/>
                    </a:cubicBezTo>
                    <a:cubicBezTo>
                      <a:pt x="741875" y="1780658"/>
                      <a:pt x="765422" y="1794791"/>
                      <a:pt x="788997" y="1808881"/>
                    </a:cubicBezTo>
                    <a:cubicBezTo>
                      <a:pt x="796410" y="1759522"/>
                      <a:pt x="806497" y="1781242"/>
                      <a:pt x="737056" y="1739701"/>
                    </a:cubicBezTo>
                    <a:cubicBezTo>
                      <a:pt x="840556" y="1585958"/>
                      <a:pt x="826344" y="1607923"/>
                      <a:pt x="840989" y="1519563"/>
                    </a:cubicBezTo>
                    <a:cubicBezTo>
                      <a:pt x="779453" y="1487932"/>
                      <a:pt x="761882" y="1477783"/>
                      <a:pt x="709507" y="1448037"/>
                    </a:cubicBezTo>
                    <a:cubicBezTo>
                      <a:pt x="743739" y="1396079"/>
                      <a:pt x="776780" y="1343385"/>
                      <a:pt x="808722" y="1290027"/>
                    </a:cubicBezTo>
                    <a:cubicBezTo>
                      <a:pt x="829595" y="1301194"/>
                      <a:pt x="850592" y="1312116"/>
                      <a:pt x="871703" y="1322813"/>
                    </a:cubicBezTo>
                    <a:cubicBezTo>
                      <a:pt x="880142" y="1267788"/>
                      <a:pt x="886659" y="1283581"/>
                      <a:pt x="836842" y="1259285"/>
                    </a:cubicBezTo>
                    <a:cubicBezTo>
                      <a:pt x="825159" y="1253517"/>
                      <a:pt x="820311" y="1274955"/>
                      <a:pt x="900662" y="1129448"/>
                    </a:cubicBezTo>
                    <a:cubicBezTo>
                      <a:pt x="912973" y="1045081"/>
                      <a:pt x="907778" y="1080378"/>
                      <a:pt x="915314" y="1028543"/>
                    </a:cubicBezTo>
                    <a:cubicBezTo>
                      <a:pt x="884672" y="1009905"/>
                      <a:pt x="854089" y="991160"/>
                      <a:pt x="823512" y="972392"/>
                    </a:cubicBezTo>
                    <a:cubicBezTo>
                      <a:pt x="923522" y="794366"/>
                      <a:pt x="887006" y="808413"/>
                      <a:pt x="943340" y="838730"/>
                    </a:cubicBezTo>
                    <a:cubicBezTo>
                      <a:pt x="945855" y="821695"/>
                      <a:pt x="948355" y="804652"/>
                      <a:pt x="950840" y="787602"/>
                    </a:cubicBezTo>
                    <a:cubicBezTo>
                      <a:pt x="916680" y="769723"/>
                      <a:pt x="919028" y="791804"/>
                      <a:pt x="965536" y="684575"/>
                    </a:cubicBezTo>
                    <a:cubicBezTo>
                      <a:pt x="984198" y="550278"/>
                      <a:pt x="982739" y="561430"/>
                      <a:pt x="979719" y="569327"/>
                    </a:cubicBezTo>
                    <a:cubicBezTo>
                      <a:pt x="924071" y="534788"/>
                      <a:pt x="877816" y="506961"/>
                      <a:pt x="834797" y="480015"/>
                    </a:cubicBezTo>
                    <a:cubicBezTo>
                      <a:pt x="864565" y="416876"/>
                      <a:pt x="893798" y="349883"/>
                      <a:pt x="910054" y="310139"/>
                    </a:cubicBezTo>
                    <a:close/>
                    <a:moveTo>
                      <a:pt x="636027" y="392514"/>
                    </a:moveTo>
                    <a:cubicBezTo>
                      <a:pt x="689645" y="427768"/>
                      <a:pt x="743624" y="462489"/>
                      <a:pt x="797653" y="497129"/>
                    </a:cubicBezTo>
                    <a:cubicBezTo>
                      <a:pt x="772293" y="552234"/>
                      <a:pt x="745589" y="606733"/>
                      <a:pt x="717736" y="660675"/>
                    </a:cubicBezTo>
                    <a:cubicBezTo>
                      <a:pt x="652074" y="622606"/>
                      <a:pt x="617090" y="599976"/>
                      <a:pt x="548733" y="556457"/>
                    </a:cubicBezTo>
                    <a:cubicBezTo>
                      <a:pt x="578934" y="502392"/>
                      <a:pt x="608196" y="447828"/>
                      <a:pt x="636027" y="392514"/>
                    </a:cubicBezTo>
                    <a:close/>
                    <a:moveTo>
                      <a:pt x="697108" y="700138"/>
                    </a:moveTo>
                    <a:cubicBezTo>
                      <a:pt x="670997" y="749389"/>
                      <a:pt x="643852" y="798112"/>
                      <a:pt x="615739" y="846316"/>
                    </a:cubicBezTo>
                    <a:cubicBezTo>
                      <a:pt x="557432" y="811553"/>
                      <a:pt x="499010" y="776991"/>
                      <a:pt x="440588" y="742409"/>
                    </a:cubicBezTo>
                    <a:cubicBezTo>
                      <a:pt x="470579" y="692501"/>
                      <a:pt x="500058" y="642312"/>
                      <a:pt x="528814" y="591733"/>
                    </a:cubicBezTo>
                    <a:cubicBezTo>
                      <a:pt x="578103" y="624908"/>
                      <a:pt x="645579" y="669474"/>
                      <a:pt x="697108" y="700138"/>
                    </a:cubicBezTo>
                    <a:close/>
                    <a:moveTo>
                      <a:pt x="459178" y="272647"/>
                    </a:moveTo>
                    <a:cubicBezTo>
                      <a:pt x="509682" y="308240"/>
                      <a:pt x="560828" y="342852"/>
                      <a:pt x="612350" y="376937"/>
                    </a:cubicBezTo>
                    <a:cubicBezTo>
                      <a:pt x="585516" y="433031"/>
                      <a:pt x="557497" y="488547"/>
                      <a:pt x="528655" y="543644"/>
                    </a:cubicBezTo>
                    <a:cubicBezTo>
                      <a:pt x="477551" y="510700"/>
                      <a:pt x="427120" y="476723"/>
                      <a:pt x="376877" y="442450"/>
                    </a:cubicBezTo>
                    <a:cubicBezTo>
                      <a:pt x="405965" y="386653"/>
                      <a:pt x="433464" y="330047"/>
                      <a:pt x="459178" y="272647"/>
                    </a:cubicBezTo>
                    <a:close/>
                    <a:moveTo>
                      <a:pt x="265819" y="638645"/>
                    </a:moveTo>
                    <a:cubicBezTo>
                      <a:pt x="298650" y="584977"/>
                      <a:pt x="329935" y="530370"/>
                      <a:pt x="359652" y="474926"/>
                    </a:cubicBezTo>
                    <a:cubicBezTo>
                      <a:pt x="409520" y="510058"/>
                      <a:pt x="459568" y="544937"/>
                      <a:pt x="510057" y="579151"/>
                    </a:cubicBezTo>
                    <a:cubicBezTo>
                      <a:pt x="482457" y="630878"/>
                      <a:pt x="453795" y="682049"/>
                      <a:pt x="424331" y="732779"/>
                    </a:cubicBezTo>
                    <a:cubicBezTo>
                      <a:pt x="343735" y="685030"/>
                      <a:pt x="323613" y="674137"/>
                      <a:pt x="265819" y="638645"/>
                    </a:cubicBezTo>
                    <a:close/>
                    <a:moveTo>
                      <a:pt x="315369" y="947878"/>
                    </a:moveTo>
                    <a:cubicBezTo>
                      <a:pt x="396009" y="814419"/>
                      <a:pt x="351365" y="889872"/>
                      <a:pt x="422872" y="771751"/>
                    </a:cubicBezTo>
                    <a:cubicBezTo>
                      <a:pt x="480666" y="807568"/>
                      <a:pt x="538698" y="843061"/>
                      <a:pt x="596549" y="878914"/>
                    </a:cubicBezTo>
                    <a:cubicBezTo>
                      <a:pt x="560814" y="938480"/>
                      <a:pt x="523727" y="997591"/>
                      <a:pt x="484957" y="1055619"/>
                    </a:cubicBezTo>
                    <a:cubicBezTo>
                      <a:pt x="398032" y="1000854"/>
                      <a:pt x="472913" y="1047896"/>
                      <a:pt x="315369" y="947878"/>
                    </a:cubicBezTo>
                    <a:close/>
                    <a:moveTo>
                      <a:pt x="498353" y="1064029"/>
                    </a:moveTo>
                    <a:cubicBezTo>
                      <a:pt x="544991" y="996956"/>
                      <a:pt x="576275" y="948073"/>
                      <a:pt x="612762" y="889056"/>
                    </a:cubicBezTo>
                    <a:cubicBezTo>
                      <a:pt x="613665" y="889619"/>
                      <a:pt x="755856" y="978058"/>
                      <a:pt x="781462" y="994761"/>
                    </a:cubicBezTo>
                    <a:cubicBezTo>
                      <a:pt x="747576" y="1054667"/>
                      <a:pt x="711421" y="1113301"/>
                      <a:pt x="672695" y="1170376"/>
                    </a:cubicBezTo>
                    <a:cubicBezTo>
                      <a:pt x="613875" y="1136118"/>
                      <a:pt x="555958" y="1100250"/>
                      <a:pt x="498353" y="1064029"/>
                    </a:cubicBezTo>
                    <a:close/>
                    <a:moveTo>
                      <a:pt x="830571" y="1548992"/>
                    </a:moveTo>
                    <a:cubicBezTo>
                      <a:pt x="797740" y="1604162"/>
                      <a:pt x="757662" y="1669423"/>
                      <a:pt x="718264" y="1728621"/>
                    </a:cubicBezTo>
                    <a:cubicBezTo>
                      <a:pt x="670455" y="1700549"/>
                      <a:pt x="621750" y="1673501"/>
                      <a:pt x="573718" y="1645429"/>
                    </a:cubicBezTo>
                    <a:cubicBezTo>
                      <a:pt x="611166" y="1593977"/>
                      <a:pt x="646872" y="1541146"/>
                      <a:pt x="682535" y="1488568"/>
                    </a:cubicBezTo>
                    <a:cubicBezTo>
                      <a:pt x="700916" y="1461398"/>
                      <a:pt x="672037" y="1460582"/>
                      <a:pt x="830571" y="1548992"/>
                    </a:cubicBezTo>
                    <a:close/>
                    <a:moveTo>
                      <a:pt x="695678" y="1440154"/>
                    </a:moveTo>
                    <a:cubicBezTo>
                      <a:pt x="650001" y="1414147"/>
                      <a:pt x="604446" y="1387865"/>
                      <a:pt x="559116" y="1361193"/>
                    </a:cubicBezTo>
                    <a:cubicBezTo>
                      <a:pt x="606859" y="1300278"/>
                      <a:pt x="633101" y="1266950"/>
                      <a:pt x="671604" y="1212719"/>
                    </a:cubicBezTo>
                    <a:cubicBezTo>
                      <a:pt x="711385" y="1236287"/>
                      <a:pt x="751593" y="1259126"/>
                      <a:pt x="792213" y="1281163"/>
                    </a:cubicBezTo>
                    <a:cubicBezTo>
                      <a:pt x="761174" y="1334817"/>
                      <a:pt x="728993" y="1387814"/>
                      <a:pt x="695678" y="1440154"/>
                    </a:cubicBezTo>
                    <a:close/>
                    <a:moveTo>
                      <a:pt x="905510" y="1074755"/>
                    </a:moveTo>
                    <a:cubicBezTo>
                      <a:pt x="875258" y="1132552"/>
                      <a:pt x="844125" y="1189858"/>
                      <a:pt x="811930" y="1246566"/>
                    </a:cubicBezTo>
                    <a:cubicBezTo>
                      <a:pt x="771758" y="1226095"/>
                      <a:pt x="732165" y="1204534"/>
                      <a:pt x="693041" y="1182099"/>
                    </a:cubicBezTo>
                    <a:cubicBezTo>
                      <a:pt x="731854" y="1125702"/>
                      <a:pt x="768362" y="1067833"/>
                      <a:pt x="802732" y="1008700"/>
                    </a:cubicBezTo>
                    <a:cubicBezTo>
                      <a:pt x="836792" y="1031077"/>
                      <a:pt x="870807" y="1053490"/>
                      <a:pt x="905510" y="1074755"/>
                    </a:cubicBezTo>
                    <a:close/>
                    <a:moveTo>
                      <a:pt x="801432" y="958843"/>
                    </a:moveTo>
                    <a:cubicBezTo>
                      <a:pt x="746254" y="925040"/>
                      <a:pt x="720850" y="909138"/>
                      <a:pt x="632725" y="856465"/>
                    </a:cubicBezTo>
                    <a:cubicBezTo>
                      <a:pt x="661633" y="808723"/>
                      <a:pt x="689594" y="760440"/>
                      <a:pt x="716530" y="711608"/>
                    </a:cubicBezTo>
                    <a:cubicBezTo>
                      <a:pt x="770516" y="743405"/>
                      <a:pt x="824971" y="774277"/>
                      <a:pt x="879897" y="804363"/>
                    </a:cubicBezTo>
                    <a:cubicBezTo>
                      <a:pt x="855252" y="856624"/>
                      <a:pt x="829111" y="908149"/>
                      <a:pt x="801432" y="958843"/>
                    </a:cubicBezTo>
                    <a:close/>
                    <a:moveTo>
                      <a:pt x="965717" y="605325"/>
                    </a:moveTo>
                    <a:cubicBezTo>
                      <a:pt x="945046" y="657694"/>
                      <a:pt x="923204" y="709601"/>
                      <a:pt x="899990" y="760859"/>
                    </a:cubicBezTo>
                    <a:cubicBezTo>
                      <a:pt x="845534" y="732101"/>
                      <a:pt x="791396" y="702823"/>
                      <a:pt x="737930" y="672275"/>
                    </a:cubicBezTo>
                    <a:cubicBezTo>
                      <a:pt x="766426" y="619242"/>
                      <a:pt x="793773" y="565617"/>
                      <a:pt x="819870" y="511393"/>
                    </a:cubicBezTo>
                    <a:cubicBezTo>
                      <a:pt x="902641" y="564332"/>
                      <a:pt x="934136" y="584782"/>
                      <a:pt x="965717" y="605325"/>
                    </a:cubicBezTo>
                    <a:close/>
                    <a:moveTo>
                      <a:pt x="874550" y="319053"/>
                    </a:moveTo>
                    <a:cubicBezTo>
                      <a:pt x="854695" y="368412"/>
                      <a:pt x="833800" y="417295"/>
                      <a:pt x="811959" y="465787"/>
                    </a:cubicBezTo>
                    <a:cubicBezTo>
                      <a:pt x="757879" y="432157"/>
                      <a:pt x="703748" y="398614"/>
                      <a:pt x="649849" y="364702"/>
                    </a:cubicBezTo>
                    <a:cubicBezTo>
                      <a:pt x="688395" y="286434"/>
                      <a:pt x="706494" y="242921"/>
                      <a:pt x="727613" y="194927"/>
                    </a:cubicBezTo>
                    <a:cubicBezTo>
                      <a:pt x="907186" y="310362"/>
                      <a:pt x="888350" y="285293"/>
                      <a:pt x="874550" y="319053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82" name="Google Shape;382;p8"/>
            <p:cNvSpPr/>
            <p:nvPr/>
          </p:nvSpPr>
          <p:spPr>
            <a:xfrm>
              <a:off x="2369144" y="5531666"/>
              <a:ext cx="1705700" cy="1924720"/>
            </a:xfrm>
            <a:custGeom>
              <a:rect b="b" l="l" r="r" t="t"/>
              <a:pathLst>
                <a:path extrusionOk="0" h="1924720" w="1705700">
                  <a:moveTo>
                    <a:pt x="1626405" y="1397874"/>
                  </a:moveTo>
                  <a:cubicBezTo>
                    <a:pt x="1620769" y="1394524"/>
                    <a:pt x="1708944" y="1072659"/>
                    <a:pt x="1559746" y="904111"/>
                  </a:cubicBezTo>
                  <a:cubicBezTo>
                    <a:pt x="1612280" y="842553"/>
                    <a:pt x="1585301" y="723443"/>
                    <a:pt x="1513100" y="689560"/>
                  </a:cubicBezTo>
                  <a:cubicBezTo>
                    <a:pt x="1503961" y="617521"/>
                    <a:pt x="1479843" y="547078"/>
                    <a:pt x="1457221" y="477984"/>
                  </a:cubicBezTo>
                  <a:cubicBezTo>
                    <a:pt x="1415056" y="344004"/>
                    <a:pt x="1323477" y="216355"/>
                    <a:pt x="1143124" y="107907"/>
                  </a:cubicBezTo>
                  <a:cubicBezTo>
                    <a:pt x="993210" y="22297"/>
                    <a:pt x="971823" y="23164"/>
                    <a:pt x="765163" y="0"/>
                  </a:cubicBezTo>
                  <a:cubicBezTo>
                    <a:pt x="494171" y="2382"/>
                    <a:pt x="306440" y="48435"/>
                    <a:pt x="132633" y="266450"/>
                  </a:cubicBezTo>
                  <a:cubicBezTo>
                    <a:pt x="24950" y="441610"/>
                    <a:pt x="23317" y="617810"/>
                    <a:pt x="33013" y="798658"/>
                  </a:cubicBezTo>
                  <a:cubicBezTo>
                    <a:pt x="-1704" y="836749"/>
                    <a:pt x="-19542" y="933562"/>
                    <a:pt x="33309" y="1027847"/>
                  </a:cubicBezTo>
                  <a:cubicBezTo>
                    <a:pt x="57080" y="1065332"/>
                    <a:pt x="36105" y="1027104"/>
                    <a:pt x="27363" y="1145838"/>
                  </a:cubicBezTo>
                  <a:cubicBezTo>
                    <a:pt x="26619" y="1298643"/>
                    <a:pt x="70468" y="1451751"/>
                    <a:pt x="139439" y="1587846"/>
                  </a:cubicBezTo>
                  <a:cubicBezTo>
                    <a:pt x="50859" y="1650227"/>
                    <a:pt x="52839" y="1804973"/>
                    <a:pt x="264260" y="1821871"/>
                  </a:cubicBezTo>
                  <a:cubicBezTo>
                    <a:pt x="284064" y="1901764"/>
                    <a:pt x="486006" y="1960413"/>
                    <a:pt x="629591" y="1874601"/>
                  </a:cubicBezTo>
                  <a:cubicBezTo>
                    <a:pt x="693085" y="1933532"/>
                    <a:pt x="874826" y="1955966"/>
                    <a:pt x="1018093" y="1854643"/>
                  </a:cubicBezTo>
                  <a:cubicBezTo>
                    <a:pt x="1077527" y="1812798"/>
                    <a:pt x="1033757" y="1857458"/>
                    <a:pt x="1184878" y="1872400"/>
                  </a:cubicBezTo>
                  <a:cubicBezTo>
                    <a:pt x="1283761" y="1881957"/>
                    <a:pt x="1374617" y="1852751"/>
                    <a:pt x="1406739" y="1757953"/>
                  </a:cubicBezTo>
                  <a:cubicBezTo>
                    <a:pt x="1422844" y="1709951"/>
                    <a:pt x="1390786" y="1738038"/>
                    <a:pt x="1508758" y="1724525"/>
                  </a:cubicBezTo>
                  <a:cubicBezTo>
                    <a:pt x="1739254" y="1699867"/>
                    <a:pt x="1752107" y="1459129"/>
                    <a:pt x="1626405" y="1397874"/>
                  </a:cubicBezTo>
                  <a:close/>
                </a:path>
              </a:pathLst>
            </a:custGeom>
            <a:solidFill>
              <a:srgbClr val="7A554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3" name="Google Shape;383;p8"/>
            <p:cNvGrpSpPr/>
            <p:nvPr/>
          </p:nvGrpSpPr>
          <p:grpSpPr>
            <a:xfrm>
              <a:off x="2466826" y="5838094"/>
              <a:ext cx="1472265" cy="1497900"/>
              <a:chOff x="2466826" y="5838094"/>
              <a:chExt cx="1472265" cy="1497900"/>
            </a:xfrm>
          </p:grpSpPr>
          <p:sp>
            <p:nvSpPr>
              <p:cNvPr id="384" name="Google Shape;384;p8"/>
              <p:cNvSpPr/>
              <p:nvPr/>
            </p:nvSpPr>
            <p:spPr>
              <a:xfrm>
                <a:off x="2750863" y="6461791"/>
                <a:ext cx="1140573" cy="420399"/>
              </a:xfrm>
              <a:custGeom>
                <a:rect b="b" l="l" r="r" t="t"/>
                <a:pathLst>
                  <a:path extrusionOk="0" h="420399" w="1140573">
                    <a:moveTo>
                      <a:pt x="779590" y="191308"/>
                    </a:moveTo>
                    <a:cubicBezTo>
                      <a:pt x="808953" y="183339"/>
                      <a:pt x="849500" y="158421"/>
                      <a:pt x="875814" y="154184"/>
                    </a:cubicBezTo>
                    <a:cubicBezTo>
                      <a:pt x="893342" y="154502"/>
                      <a:pt x="910964" y="153217"/>
                      <a:pt x="928471" y="150871"/>
                    </a:cubicBezTo>
                    <a:cubicBezTo>
                      <a:pt x="942314" y="190651"/>
                      <a:pt x="936801" y="230280"/>
                      <a:pt x="948759" y="238393"/>
                    </a:cubicBezTo>
                    <a:cubicBezTo>
                      <a:pt x="959770" y="246463"/>
                      <a:pt x="975543" y="234452"/>
                      <a:pt x="970926" y="221683"/>
                    </a:cubicBezTo>
                    <a:cubicBezTo>
                      <a:pt x="964625" y="205225"/>
                      <a:pt x="959748" y="171717"/>
                      <a:pt x="949886" y="147269"/>
                    </a:cubicBezTo>
                    <a:cubicBezTo>
                      <a:pt x="1070264" y="123557"/>
                      <a:pt x="1170888" y="29321"/>
                      <a:pt x="1132140" y="2830"/>
                    </a:cubicBezTo>
                    <a:cubicBezTo>
                      <a:pt x="1105869" y="-9477"/>
                      <a:pt x="1115255" y="20241"/>
                      <a:pt x="1068371" y="55546"/>
                    </a:cubicBezTo>
                    <a:cubicBezTo>
                      <a:pt x="980261" y="119731"/>
                      <a:pt x="884896" y="101873"/>
                      <a:pt x="860793" y="110585"/>
                    </a:cubicBezTo>
                    <a:cubicBezTo>
                      <a:pt x="762207" y="172071"/>
                      <a:pt x="780840" y="195206"/>
                      <a:pt x="613210" y="158530"/>
                    </a:cubicBezTo>
                    <a:cubicBezTo>
                      <a:pt x="534117" y="143465"/>
                      <a:pt x="495975" y="220679"/>
                      <a:pt x="359522" y="199703"/>
                    </a:cubicBezTo>
                    <a:cubicBezTo>
                      <a:pt x="330448" y="195451"/>
                      <a:pt x="301901" y="187208"/>
                      <a:pt x="272502" y="185519"/>
                    </a:cubicBezTo>
                    <a:cubicBezTo>
                      <a:pt x="224477" y="183815"/>
                      <a:pt x="177153" y="196101"/>
                      <a:pt x="129040" y="195646"/>
                    </a:cubicBezTo>
                    <a:cubicBezTo>
                      <a:pt x="46269" y="194022"/>
                      <a:pt x="3063" y="173789"/>
                      <a:pt x="108" y="207123"/>
                    </a:cubicBezTo>
                    <a:cubicBezTo>
                      <a:pt x="-1713" y="227688"/>
                      <a:pt x="19905" y="230453"/>
                      <a:pt x="30656" y="233088"/>
                    </a:cubicBezTo>
                    <a:cubicBezTo>
                      <a:pt x="15989" y="291881"/>
                      <a:pt x="15910" y="342438"/>
                      <a:pt x="18503" y="405238"/>
                    </a:cubicBezTo>
                    <a:cubicBezTo>
                      <a:pt x="19746" y="426850"/>
                      <a:pt x="53169" y="424648"/>
                      <a:pt x="51609" y="403145"/>
                    </a:cubicBezTo>
                    <a:cubicBezTo>
                      <a:pt x="44405" y="348242"/>
                      <a:pt x="44037" y="292545"/>
                      <a:pt x="55084" y="238292"/>
                    </a:cubicBezTo>
                    <a:cubicBezTo>
                      <a:pt x="113564" y="248845"/>
                      <a:pt x="173518" y="246983"/>
                      <a:pt x="232331" y="237635"/>
                    </a:cubicBezTo>
                    <a:cubicBezTo>
                      <a:pt x="279634" y="230150"/>
                      <a:pt x="325239" y="246896"/>
                      <a:pt x="372028" y="250686"/>
                    </a:cubicBezTo>
                    <a:cubicBezTo>
                      <a:pt x="502536" y="261182"/>
                      <a:pt x="539825" y="197783"/>
                      <a:pt x="599764" y="190702"/>
                    </a:cubicBezTo>
                    <a:cubicBezTo>
                      <a:pt x="659733" y="185310"/>
                      <a:pt x="720561" y="208899"/>
                      <a:pt x="779590" y="191308"/>
                    </a:cubicBezTo>
                    <a:close/>
                  </a:path>
                </a:pathLst>
              </a:custGeom>
              <a:solidFill>
                <a:srgbClr val="7A554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" name="Google Shape;385;p8"/>
              <p:cNvSpPr/>
              <p:nvPr/>
            </p:nvSpPr>
            <p:spPr>
              <a:xfrm>
                <a:off x="2466951" y="6577172"/>
                <a:ext cx="179491" cy="82299"/>
              </a:xfrm>
              <a:custGeom>
                <a:rect b="b" l="l" r="r" t="t"/>
                <a:pathLst>
                  <a:path extrusionOk="0" h="82299" w="179491">
                    <a:moveTo>
                      <a:pt x="156605" y="56315"/>
                    </a:moveTo>
                    <a:cubicBezTo>
                      <a:pt x="39175" y="35021"/>
                      <a:pt x="26292" y="-22481"/>
                      <a:pt x="3324" y="9446"/>
                    </a:cubicBezTo>
                    <a:cubicBezTo>
                      <a:pt x="-27470" y="62717"/>
                      <a:pt x="165528" y="97936"/>
                      <a:pt x="177651" y="75350"/>
                    </a:cubicBezTo>
                    <a:cubicBezTo>
                      <a:pt x="185050" y="62530"/>
                      <a:pt x="168533" y="47559"/>
                      <a:pt x="156605" y="56315"/>
                    </a:cubicBezTo>
                    <a:close/>
                  </a:path>
                </a:pathLst>
              </a:custGeom>
              <a:solidFill>
                <a:srgbClr val="7A554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" name="Google Shape;386;p8"/>
              <p:cNvSpPr/>
              <p:nvPr/>
            </p:nvSpPr>
            <p:spPr>
              <a:xfrm>
                <a:off x="3452118" y="6982319"/>
                <a:ext cx="443858" cy="170231"/>
              </a:xfrm>
              <a:custGeom>
                <a:rect b="b" l="l" r="r" t="t"/>
                <a:pathLst>
                  <a:path extrusionOk="0" h="170231" w="443858">
                    <a:moveTo>
                      <a:pt x="418559" y="17779"/>
                    </a:moveTo>
                    <a:cubicBezTo>
                      <a:pt x="354241" y="74407"/>
                      <a:pt x="315391" y="50457"/>
                      <a:pt x="278818" y="59039"/>
                    </a:cubicBezTo>
                    <a:cubicBezTo>
                      <a:pt x="231118" y="67434"/>
                      <a:pt x="233827" y="87696"/>
                      <a:pt x="147328" y="123954"/>
                    </a:cubicBezTo>
                    <a:cubicBezTo>
                      <a:pt x="144004" y="85011"/>
                      <a:pt x="139698" y="46118"/>
                      <a:pt x="130017" y="7832"/>
                    </a:cubicBezTo>
                    <a:cubicBezTo>
                      <a:pt x="119952" y="-11499"/>
                      <a:pt x="91752" y="9146"/>
                      <a:pt x="106802" y="24658"/>
                    </a:cubicBezTo>
                    <a:cubicBezTo>
                      <a:pt x="109750" y="37882"/>
                      <a:pt x="118269" y="99938"/>
                      <a:pt x="119706" y="133258"/>
                    </a:cubicBezTo>
                    <a:cubicBezTo>
                      <a:pt x="84195" y="142707"/>
                      <a:pt x="45649" y="145024"/>
                      <a:pt x="9270" y="147695"/>
                    </a:cubicBezTo>
                    <a:cubicBezTo>
                      <a:pt x="-108" y="148019"/>
                      <a:pt x="-32065" y="182032"/>
                      <a:pt x="120393" y="158544"/>
                    </a:cubicBezTo>
                    <a:cubicBezTo>
                      <a:pt x="123528" y="175355"/>
                      <a:pt x="151425" y="174424"/>
                      <a:pt x="149727" y="153188"/>
                    </a:cubicBezTo>
                    <a:cubicBezTo>
                      <a:pt x="236746" y="134983"/>
                      <a:pt x="238104" y="118886"/>
                      <a:pt x="283066" y="100140"/>
                    </a:cubicBezTo>
                    <a:cubicBezTo>
                      <a:pt x="315016" y="89428"/>
                      <a:pt x="351495" y="94236"/>
                      <a:pt x="378850" y="70964"/>
                    </a:cubicBezTo>
                    <a:cubicBezTo>
                      <a:pt x="391992" y="61486"/>
                      <a:pt x="459728" y="17988"/>
                      <a:pt x="440422" y="1076"/>
                    </a:cubicBezTo>
                    <a:cubicBezTo>
                      <a:pt x="429180" y="-3789"/>
                      <a:pt x="426622" y="12950"/>
                      <a:pt x="418559" y="17779"/>
                    </a:cubicBezTo>
                    <a:close/>
                  </a:path>
                </a:pathLst>
              </a:custGeom>
              <a:solidFill>
                <a:srgbClr val="7A554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7" name="Google Shape;387;p8"/>
              <p:cNvSpPr/>
              <p:nvPr/>
            </p:nvSpPr>
            <p:spPr>
              <a:xfrm>
                <a:off x="2655255" y="7080050"/>
                <a:ext cx="646328" cy="148662"/>
              </a:xfrm>
              <a:custGeom>
                <a:rect b="b" l="l" r="r" t="t"/>
                <a:pathLst>
                  <a:path extrusionOk="0" h="148662" w="646328">
                    <a:moveTo>
                      <a:pt x="641718" y="86381"/>
                    </a:moveTo>
                    <a:cubicBezTo>
                      <a:pt x="626234" y="80585"/>
                      <a:pt x="657028" y="104333"/>
                      <a:pt x="519324" y="99656"/>
                    </a:cubicBezTo>
                    <a:cubicBezTo>
                      <a:pt x="482267" y="96292"/>
                      <a:pt x="452477" y="83212"/>
                      <a:pt x="409842" y="92798"/>
                    </a:cubicBezTo>
                    <a:cubicBezTo>
                      <a:pt x="402826" y="18940"/>
                      <a:pt x="419972" y="1457"/>
                      <a:pt x="397574" y="50"/>
                    </a:cubicBezTo>
                    <a:cubicBezTo>
                      <a:pt x="373529" y="-2087"/>
                      <a:pt x="379374" y="65073"/>
                      <a:pt x="382770" y="101150"/>
                    </a:cubicBezTo>
                    <a:cubicBezTo>
                      <a:pt x="323220" y="122097"/>
                      <a:pt x="298698" y="101828"/>
                      <a:pt x="245420" y="102940"/>
                    </a:cubicBezTo>
                    <a:cubicBezTo>
                      <a:pt x="132470" y="132326"/>
                      <a:pt x="11413" y="59998"/>
                      <a:pt x="387" y="81487"/>
                    </a:cubicBezTo>
                    <a:cubicBezTo>
                      <a:pt x="-9634" y="108036"/>
                      <a:pt x="177511" y="136816"/>
                      <a:pt x="248317" y="129532"/>
                    </a:cubicBezTo>
                    <a:cubicBezTo>
                      <a:pt x="272623" y="133842"/>
                      <a:pt x="296227" y="142648"/>
                      <a:pt x="320872" y="145694"/>
                    </a:cubicBezTo>
                    <a:cubicBezTo>
                      <a:pt x="361087" y="155287"/>
                      <a:pt x="398968" y="139161"/>
                      <a:pt x="437969" y="132196"/>
                    </a:cubicBezTo>
                    <a:cubicBezTo>
                      <a:pt x="473177" y="130463"/>
                      <a:pt x="508487" y="137191"/>
                      <a:pt x="543536" y="129980"/>
                    </a:cubicBezTo>
                    <a:cubicBezTo>
                      <a:pt x="558058" y="128731"/>
                      <a:pt x="670192" y="110642"/>
                      <a:pt x="641718" y="86381"/>
                    </a:cubicBezTo>
                    <a:close/>
                  </a:path>
                </a:pathLst>
              </a:custGeom>
              <a:solidFill>
                <a:srgbClr val="7A554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8" name="Google Shape;388;p8"/>
              <p:cNvSpPr/>
              <p:nvPr/>
            </p:nvSpPr>
            <p:spPr>
              <a:xfrm>
                <a:off x="3364189" y="7235097"/>
                <a:ext cx="48676" cy="73922"/>
              </a:xfrm>
              <a:custGeom>
                <a:rect b="b" l="l" r="r" t="t"/>
                <a:pathLst>
                  <a:path extrusionOk="0" h="73922" w="48676">
                    <a:moveTo>
                      <a:pt x="15706" y="399"/>
                    </a:moveTo>
                    <a:cubicBezTo>
                      <a:pt x="4399" y="-2633"/>
                      <a:pt x="-5015" y="12324"/>
                      <a:pt x="2976" y="21051"/>
                    </a:cubicBezTo>
                    <a:cubicBezTo>
                      <a:pt x="15100" y="35177"/>
                      <a:pt x="30915" y="49296"/>
                      <a:pt x="31840" y="68944"/>
                    </a:cubicBezTo>
                    <a:cubicBezTo>
                      <a:pt x="39130" y="80378"/>
                      <a:pt x="50871" y="69984"/>
                      <a:pt x="48321" y="59164"/>
                    </a:cubicBezTo>
                    <a:cubicBezTo>
                      <a:pt x="46912" y="48314"/>
                      <a:pt x="25619" y="2464"/>
                      <a:pt x="15706" y="399"/>
                    </a:cubicBezTo>
                    <a:close/>
                  </a:path>
                </a:pathLst>
              </a:custGeom>
              <a:solidFill>
                <a:srgbClr val="7A554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" name="Google Shape;389;p8"/>
              <p:cNvSpPr/>
              <p:nvPr/>
            </p:nvSpPr>
            <p:spPr>
              <a:xfrm>
                <a:off x="3654301" y="7179709"/>
                <a:ext cx="54237" cy="67037"/>
              </a:xfrm>
              <a:custGeom>
                <a:rect b="b" l="l" r="r" t="t"/>
                <a:pathLst>
                  <a:path extrusionOk="0" h="67037" w="54237">
                    <a:moveTo>
                      <a:pt x="4196" y="5042"/>
                    </a:moveTo>
                    <a:cubicBezTo>
                      <a:pt x="-10298" y="22929"/>
                      <a:pt x="16818" y="35106"/>
                      <a:pt x="24260" y="49673"/>
                    </a:cubicBezTo>
                    <a:cubicBezTo>
                      <a:pt x="18436" y="81202"/>
                      <a:pt x="81960" y="68679"/>
                      <a:pt x="39555" y="21160"/>
                    </a:cubicBezTo>
                    <a:cubicBezTo>
                      <a:pt x="31637" y="9698"/>
                      <a:pt x="18805" y="-9056"/>
                      <a:pt x="4196" y="5042"/>
                    </a:cubicBezTo>
                    <a:close/>
                  </a:path>
                </a:pathLst>
              </a:custGeom>
              <a:solidFill>
                <a:srgbClr val="7A554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" name="Google Shape;390;p8"/>
              <p:cNvSpPr/>
              <p:nvPr/>
            </p:nvSpPr>
            <p:spPr>
              <a:xfrm>
                <a:off x="3900813" y="7098770"/>
                <a:ext cx="38278" cy="31965"/>
              </a:xfrm>
              <a:custGeom>
                <a:rect b="b" l="l" r="r" t="t"/>
                <a:pathLst>
                  <a:path extrusionOk="0" h="31965" w="38278">
                    <a:moveTo>
                      <a:pt x="38069" y="18893"/>
                    </a:moveTo>
                    <a:cubicBezTo>
                      <a:pt x="38098" y="18886"/>
                      <a:pt x="38127" y="18879"/>
                      <a:pt x="38149" y="18864"/>
                    </a:cubicBezTo>
                    <a:cubicBezTo>
                      <a:pt x="35685" y="9343"/>
                      <a:pt x="24074" y="6550"/>
                      <a:pt x="16777" y="1504"/>
                    </a:cubicBezTo>
                    <a:cubicBezTo>
                      <a:pt x="3829" y="-5700"/>
                      <a:pt x="-7247" y="14952"/>
                      <a:pt x="5939" y="21658"/>
                    </a:cubicBezTo>
                    <a:cubicBezTo>
                      <a:pt x="11430" y="24437"/>
                      <a:pt x="17008" y="26970"/>
                      <a:pt x="21964" y="30587"/>
                    </a:cubicBezTo>
                    <a:cubicBezTo>
                      <a:pt x="29847" y="35214"/>
                      <a:pt x="39854" y="27404"/>
                      <a:pt x="38069" y="18893"/>
                    </a:cubicBezTo>
                    <a:close/>
                  </a:path>
                </a:pathLst>
              </a:custGeom>
              <a:solidFill>
                <a:srgbClr val="7A554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" name="Google Shape;391;p8"/>
              <p:cNvSpPr/>
              <p:nvPr/>
            </p:nvSpPr>
            <p:spPr>
              <a:xfrm>
                <a:off x="3084261" y="7263900"/>
                <a:ext cx="43952" cy="72094"/>
              </a:xfrm>
              <a:custGeom>
                <a:rect b="b" l="l" r="r" t="t"/>
                <a:pathLst>
                  <a:path extrusionOk="0" h="72094" w="43952">
                    <a:moveTo>
                      <a:pt x="30502" y="245"/>
                    </a:moveTo>
                    <a:cubicBezTo>
                      <a:pt x="3234" y="-3357"/>
                      <a:pt x="7872" y="33659"/>
                      <a:pt x="640" y="50831"/>
                    </a:cubicBezTo>
                    <a:cubicBezTo>
                      <a:pt x="-5169" y="72876"/>
                      <a:pt x="30350" y="81487"/>
                      <a:pt x="34945" y="58512"/>
                    </a:cubicBezTo>
                    <a:cubicBezTo>
                      <a:pt x="36217" y="39895"/>
                      <a:pt x="57133" y="8691"/>
                      <a:pt x="30502" y="245"/>
                    </a:cubicBezTo>
                    <a:close/>
                  </a:path>
                </a:pathLst>
              </a:custGeom>
              <a:solidFill>
                <a:srgbClr val="7A554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" name="Google Shape;392;p8"/>
              <p:cNvSpPr/>
              <p:nvPr/>
            </p:nvSpPr>
            <p:spPr>
              <a:xfrm>
                <a:off x="2752701" y="7250508"/>
                <a:ext cx="46975" cy="48268"/>
              </a:xfrm>
              <a:custGeom>
                <a:rect b="b" l="l" r="r" t="t"/>
                <a:pathLst>
                  <a:path extrusionOk="0" h="48268" w="46975">
                    <a:moveTo>
                      <a:pt x="14678" y="17052"/>
                    </a:moveTo>
                    <a:cubicBezTo>
                      <a:pt x="8262" y="25007"/>
                      <a:pt x="-7575" y="36657"/>
                      <a:pt x="4288" y="46539"/>
                    </a:cubicBezTo>
                    <a:cubicBezTo>
                      <a:pt x="18486" y="54537"/>
                      <a:pt x="25667" y="32593"/>
                      <a:pt x="35465" y="25772"/>
                    </a:cubicBezTo>
                    <a:cubicBezTo>
                      <a:pt x="41772" y="20279"/>
                      <a:pt x="51577" y="12771"/>
                      <a:pt x="44532" y="3878"/>
                    </a:cubicBezTo>
                    <a:cubicBezTo>
                      <a:pt x="33355" y="-7801"/>
                      <a:pt x="22568" y="9949"/>
                      <a:pt x="14678" y="17052"/>
                    </a:cubicBezTo>
                    <a:close/>
                  </a:path>
                </a:pathLst>
              </a:custGeom>
              <a:solidFill>
                <a:srgbClr val="7A554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" name="Google Shape;393;p8"/>
              <p:cNvSpPr/>
              <p:nvPr/>
            </p:nvSpPr>
            <p:spPr>
              <a:xfrm>
                <a:off x="3340817" y="6072462"/>
                <a:ext cx="399941" cy="305739"/>
              </a:xfrm>
              <a:custGeom>
                <a:rect b="b" l="l" r="r" t="t"/>
                <a:pathLst>
                  <a:path extrusionOk="0" h="305739" w="399941">
                    <a:moveTo>
                      <a:pt x="9882" y="278832"/>
                    </a:moveTo>
                    <a:cubicBezTo>
                      <a:pt x="-2509" y="278586"/>
                      <a:pt x="-3607" y="296055"/>
                      <a:pt x="8632" y="297390"/>
                    </a:cubicBezTo>
                    <a:cubicBezTo>
                      <a:pt x="98433" y="307127"/>
                      <a:pt x="113642" y="318280"/>
                      <a:pt x="193126" y="267816"/>
                    </a:cubicBezTo>
                    <a:cubicBezTo>
                      <a:pt x="217193" y="263254"/>
                      <a:pt x="287327" y="263312"/>
                      <a:pt x="288049" y="263262"/>
                    </a:cubicBezTo>
                    <a:cubicBezTo>
                      <a:pt x="295354" y="262785"/>
                      <a:pt x="292601" y="259941"/>
                      <a:pt x="306647" y="253582"/>
                    </a:cubicBezTo>
                    <a:cubicBezTo>
                      <a:pt x="463461" y="196759"/>
                      <a:pt x="376377" y="155196"/>
                      <a:pt x="371102" y="188797"/>
                    </a:cubicBezTo>
                    <a:cubicBezTo>
                      <a:pt x="350171" y="206201"/>
                      <a:pt x="324717" y="215455"/>
                      <a:pt x="298316" y="221987"/>
                    </a:cubicBezTo>
                    <a:cubicBezTo>
                      <a:pt x="292175" y="180561"/>
                      <a:pt x="239872" y="-30683"/>
                      <a:pt x="215697" y="3784"/>
                    </a:cubicBezTo>
                    <a:cubicBezTo>
                      <a:pt x="213710" y="7336"/>
                      <a:pt x="275904" y="127708"/>
                      <a:pt x="274481" y="227033"/>
                    </a:cubicBezTo>
                    <a:cubicBezTo>
                      <a:pt x="246570" y="230656"/>
                      <a:pt x="218342" y="220688"/>
                      <a:pt x="190749" y="227682"/>
                    </a:cubicBezTo>
                    <a:cubicBezTo>
                      <a:pt x="160931" y="237312"/>
                      <a:pt x="144226" y="264777"/>
                      <a:pt x="113512" y="274760"/>
                    </a:cubicBezTo>
                    <a:cubicBezTo>
                      <a:pt x="81180" y="288345"/>
                      <a:pt x="43963" y="277958"/>
                      <a:pt x="9882" y="278832"/>
                    </a:cubicBezTo>
                    <a:close/>
                  </a:path>
                </a:pathLst>
              </a:custGeom>
              <a:solidFill>
                <a:srgbClr val="7A554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" name="Google Shape;394;p8"/>
              <p:cNvSpPr/>
              <p:nvPr/>
            </p:nvSpPr>
            <p:spPr>
              <a:xfrm>
                <a:off x="2615960" y="6311350"/>
                <a:ext cx="477304" cy="135730"/>
              </a:xfrm>
              <a:custGeom>
                <a:rect b="b" l="l" r="r" t="t"/>
                <a:pathLst>
                  <a:path extrusionOk="0" h="135730" w="477304">
                    <a:moveTo>
                      <a:pt x="28665" y="110467"/>
                    </a:moveTo>
                    <a:cubicBezTo>
                      <a:pt x="119405" y="133529"/>
                      <a:pt x="75368" y="133132"/>
                      <a:pt x="171079" y="122355"/>
                    </a:cubicBezTo>
                    <a:cubicBezTo>
                      <a:pt x="227500" y="116010"/>
                      <a:pt x="271674" y="159818"/>
                      <a:pt x="400404" y="116032"/>
                    </a:cubicBezTo>
                    <a:cubicBezTo>
                      <a:pt x="410787" y="112502"/>
                      <a:pt x="481289" y="95315"/>
                      <a:pt x="477128" y="86502"/>
                    </a:cubicBezTo>
                    <a:cubicBezTo>
                      <a:pt x="462244" y="61454"/>
                      <a:pt x="402991" y="130779"/>
                      <a:pt x="253720" y="92175"/>
                    </a:cubicBezTo>
                    <a:cubicBezTo>
                      <a:pt x="245418" y="-9141"/>
                      <a:pt x="270786" y="9663"/>
                      <a:pt x="255411" y="928"/>
                    </a:cubicBezTo>
                    <a:cubicBezTo>
                      <a:pt x="229971" y="-9040"/>
                      <a:pt x="235469" y="64226"/>
                      <a:pt x="233287" y="79153"/>
                    </a:cubicBezTo>
                    <a:cubicBezTo>
                      <a:pt x="233013" y="97163"/>
                      <a:pt x="236055" y="78569"/>
                      <a:pt x="188853" y="80720"/>
                    </a:cubicBezTo>
                    <a:cubicBezTo>
                      <a:pt x="161708" y="79623"/>
                      <a:pt x="136579" y="92024"/>
                      <a:pt x="109731" y="92868"/>
                    </a:cubicBezTo>
                    <a:cubicBezTo>
                      <a:pt x="78980" y="91699"/>
                      <a:pt x="50629" y="76981"/>
                      <a:pt x="20219" y="73191"/>
                    </a:cubicBezTo>
                    <a:cubicBezTo>
                      <a:pt x="1151" y="70131"/>
                      <a:pt x="-17085" y="99776"/>
                      <a:pt x="28665" y="110467"/>
                    </a:cubicBezTo>
                    <a:close/>
                  </a:path>
                </a:pathLst>
              </a:custGeom>
              <a:solidFill>
                <a:srgbClr val="7A554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" name="Google Shape;395;p8"/>
              <p:cNvSpPr/>
              <p:nvPr/>
            </p:nvSpPr>
            <p:spPr>
              <a:xfrm>
                <a:off x="2466826" y="6440471"/>
                <a:ext cx="35725" cy="64007"/>
              </a:xfrm>
              <a:custGeom>
                <a:rect b="b" l="l" r="r" t="t"/>
                <a:pathLst>
                  <a:path extrusionOk="0" h="64007" w="35725">
                    <a:moveTo>
                      <a:pt x="9020" y="63944"/>
                    </a:moveTo>
                    <a:cubicBezTo>
                      <a:pt x="27271" y="65258"/>
                      <a:pt x="8420" y="45971"/>
                      <a:pt x="34691" y="8565"/>
                    </a:cubicBezTo>
                    <a:cubicBezTo>
                      <a:pt x="38795" y="2697"/>
                      <a:pt x="29633" y="-3518"/>
                      <a:pt x="25602" y="2379"/>
                    </a:cubicBezTo>
                    <a:cubicBezTo>
                      <a:pt x="16830" y="13070"/>
                      <a:pt x="-15517" y="58213"/>
                      <a:pt x="9020" y="63944"/>
                    </a:cubicBezTo>
                    <a:close/>
                  </a:path>
                </a:pathLst>
              </a:custGeom>
              <a:solidFill>
                <a:srgbClr val="7A554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" name="Google Shape;396;p8"/>
              <p:cNvSpPr/>
              <p:nvPr/>
            </p:nvSpPr>
            <p:spPr>
              <a:xfrm>
                <a:off x="2928592" y="6539542"/>
                <a:ext cx="17545" cy="51210"/>
              </a:xfrm>
              <a:custGeom>
                <a:rect b="b" l="l" r="r" t="t"/>
                <a:pathLst>
                  <a:path extrusionOk="0" h="51210" w="17545">
                    <a:moveTo>
                      <a:pt x="10745" y="20"/>
                    </a:moveTo>
                    <a:cubicBezTo>
                      <a:pt x="1338" y="-601"/>
                      <a:pt x="1684" y="13525"/>
                      <a:pt x="8" y="42074"/>
                    </a:cubicBezTo>
                    <a:cubicBezTo>
                      <a:pt x="-461" y="55002"/>
                      <a:pt x="19530" y="53825"/>
                      <a:pt x="17385" y="40976"/>
                    </a:cubicBezTo>
                    <a:cubicBezTo>
                      <a:pt x="13461" y="17134"/>
                      <a:pt x="22652" y="814"/>
                      <a:pt x="10745" y="20"/>
                    </a:cubicBezTo>
                    <a:close/>
                  </a:path>
                </a:pathLst>
              </a:custGeom>
              <a:solidFill>
                <a:srgbClr val="7A554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" name="Google Shape;397;p8"/>
              <p:cNvSpPr/>
              <p:nvPr/>
            </p:nvSpPr>
            <p:spPr>
              <a:xfrm>
                <a:off x="3244420" y="6501222"/>
                <a:ext cx="31709" cy="53440"/>
              </a:xfrm>
              <a:custGeom>
                <a:rect b="b" l="l" r="r" t="t"/>
                <a:pathLst>
                  <a:path extrusionOk="0" h="53440" w="31709">
                    <a:moveTo>
                      <a:pt x="1154" y="5540"/>
                    </a:moveTo>
                    <a:cubicBezTo>
                      <a:pt x="-2321" y="11993"/>
                      <a:pt x="2635" y="7373"/>
                      <a:pt x="8292" y="44158"/>
                    </a:cubicBezTo>
                    <a:cubicBezTo>
                      <a:pt x="11414" y="60175"/>
                      <a:pt x="36131" y="53679"/>
                      <a:pt x="31015" y="38217"/>
                    </a:cubicBezTo>
                    <a:cubicBezTo>
                      <a:pt x="25488" y="26985"/>
                      <a:pt x="19368" y="-14903"/>
                      <a:pt x="1154" y="5540"/>
                    </a:cubicBezTo>
                    <a:close/>
                  </a:path>
                </a:pathLst>
              </a:custGeom>
              <a:solidFill>
                <a:srgbClr val="7A554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" name="Google Shape;398;p8"/>
              <p:cNvSpPr/>
              <p:nvPr/>
            </p:nvSpPr>
            <p:spPr>
              <a:xfrm>
                <a:off x="3601365" y="6386537"/>
                <a:ext cx="88234" cy="86337"/>
              </a:xfrm>
              <a:custGeom>
                <a:rect b="b" l="l" r="r" t="t"/>
                <a:pathLst>
                  <a:path extrusionOk="0" h="86337" w="88234">
                    <a:moveTo>
                      <a:pt x="5212" y="7055"/>
                    </a:moveTo>
                    <a:cubicBezTo>
                      <a:pt x="-13032" y="27360"/>
                      <a:pt x="19611" y="47969"/>
                      <a:pt x="56799" y="81390"/>
                    </a:cubicBezTo>
                    <a:cubicBezTo>
                      <a:pt x="75295" y="97588"/>
                      <a:pt x="99926" y="70244"/>
                      <a:pt x="82015" y="53498"/>
                    </a:cubicBezTo>
                    <a:cubicBezTo>
                      <a:pt x="40983" y="14735"/>
                      <a:pt x="24105" y="-13864"/>
                      <a:pt x="5212" y="7055"/>
                    </a:cubicBezTo>
                    <a:close/>
                  </a:path>
                </a:pathLst>
              </a:custGeom>
              <a:solidFill>
                <a:srgbClr val="7A554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" name="Google Shape;399;p8"/>
              <p:cNvSpPr/>
              <p:nvPr/>
            </p:nvSpPr>
            <p:spPr>
              <a:xfrm>
                <a:off x="2657937" y="5911125"/>
                <a:ext cx="341715" cy="64614"/>
              </a:xfrm>
              <a:custGeom>
                <a:rect b="b" l="l" r="r" t="t"/>
                <a:pathLst>
                  <a:path extrusionOk="0" h="64614" w="341715">
                    <a:moveTo>
                      <a:pt x="12243" y="24594"/>
                    </a:moveTo>
                    <a:cubicBezTo>
                      <a:pt x="71612" y="80500"/>
                      <a:pt x="123250" y="48631"/>
                      <a:pt x="129384" y="47065"/>
                    </a:cubicBezTo>
                    <a:cubicBezTo>
                      <a:pt x="196534" y="56182"/>
                      <a:pt x="176853" y="77873"/>
                      <a:pt x="253815" y="53236"/>
                    </a:cubicBezTo>
                    <a:cubicBezTo>
                      <a:pt x="284774" y="45607"/>
                      <a:pt x="337987" y="62295"/>
                      <a:pt x="341716" y="43203"/>
                    </a:cubicBezTo>
                    <a:cubicBezTo>
                      <a:pt x="341679" y="24681"/>
                      <a:pt x="306717" y="33090"/>
                      <a:pt x="293676" y="29582"/>
                    </a:cubicBezTo>
                    <a:cubicBezTo>
                      <a:pt x="268655" y="26218"/>
                      <a:pt x="243974" y="28889"/>
                      <a:pt x="220702" y="38843"/>
                    </a:cubicBezTo>
                    <a:cubicBezTo>
                      <a:pt x="190942" y="42994"/>
                      <a:pt x="163002" y="27149"/>
                      <a:pt x="133777" y="22898"/>
                    </a:cubicBezTo>
                    <a:cubicBezTo>
                      <a:pt x="117238" y="20278"/>
                      <a:pt x="104038" y="32960"/>
                      <a:pt x="88150" y="34700"/>
                    </a:cubicBezTo>
                    <a:cubicBezTo>
                      <a:pt x="57422" y="38157"/>
                      <a:pt x="23362" y="19722"/>
                      <a:pt x="14194" y="5610"/>
                    </a:cubicBezTo>
                    <a:cubicBezTo>
                      <a:pt x="9664" y="-5795"/>
                      <a:pt x="-14150" y="23"/>
                      <a:pt x="12243" y="24594"/>
                    </a:cubicBezTo>
                    <a:close/>
                  </a:path>
                </a:pathLst>
              </a:custGeom>
              <a:solidFill>
                <a:srgbClr val="7A554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" name="Google Shape;400;p8"/>
              <p:cNvSpPr/>
              <p:nvPr/>
            </p:nvSpPr>
            <p:spPr>
              <a:xfrm>
                <a:off x="3232641" y="5838094"/>
                <a:ext cx="292217" cy="117371"/>
              </a:xfrm>
              <a:custGeom>
                <a:rect b="b" l="l" r="r" t="t"/>
                <a:pathLst>
                  <a:path extrusionOk="0" h="117371" w="292217">
                    <a:moveTo>
                      <a:pt x="62374" y="117108"/>
                    </a:moveTo>
                    <a:cubicBezTo>
                      <a:pt x="97062" y="119959"/>
                      <a:pt x="125175" y="99257"/>
                      <a:pt x="148476" y="76144"/>
                    </a:cubicBezTo>
                    <a:cubicBezTo>
                      <a:pt x="178951" y="73545"/>
                      <a:pt x="210106" y="71813"/>
                      <a:pt x="238399" y="58784"/>
                    </a:cubicBezTo>
                    <a:cubicBezTo>
                      <a:pt x="255465" y="48555"/>
                      <a:pt x="304083" y="34494"/>
                      <a:pt x="289539" y="8097"/>
                    </a:cubicBezTo>
                    <a:cubicBezTo>
                      <a:pt x="284142" y="-233"/>
                      <a:pt x="272957" y="-2384"/>
                      <a:pt x="264670" y="2806"/>
                    </a:cubicBezTo>
                    <a:cubicBezTo>
                      <a:pt x="176083" y="57881"/>
                      <a:pt x="183120" y="30574"/>
                      <a:pt x="132992" y="48498"/>
                    </a:cubicBezTo>
                    <a:cubicBezTo>
                      <a:pt x="106187" y="63006"/>
                      <a:pt x="83804" y="110684"/>
                      <a:pt x="17390" y="91707"/>
                    </a:cubicBezTo>
                    <a:cubicBezTo>
                      <a:pt x="15252" y="90949"/>
                      <a:pt x="14081" y="88783"/>
                      <a:pt x="11747" y="88162"/>
                    </a:cubicBezTo>
                    <a:cubicBezTo>
                      <a:pt x="129" y="84163"/>
                      <a:pt x="-22702" y="111304"/>
                      <a:pt x="62374" y="117108"/>
                    </a:cubicBezTo>
                    <a:close/>
                  </a:path>
                </a:pathLst>
              </a:custGeom>
              <a:solidFill>
                <a:srgbClr val="7A554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1" name="Google Shape;401;p8"/>
            <p:cNvGrpSpPr/>
            <p:nvPr/>
          </p:nvGrpSpPr>
          <p:grpSpPr>
            <a:xfrm>
              <a:off x="2543024" y="5691100"/>
              <a:ext cx="1338210" cy="1388767"/>
              <a:chOff x="2543024" y="5691100"/>
              <a:chExt cx="1338210" cy="1388767"/>
            </a:xfrm>
          </p:grpSpPr>
          <p:sp>
            <p:nvSpPr>
              <p:cNvPr id="402" name="Google Shape;402;p8"/>
              <p:cNvSpPr/>
              <p:nvPr/>
            </p:nvSpPr>
            <p:spPr>
              <a:xfrm>
                <a:off x="3163320" y="5691100"/>
                <a:ext cx="42107" cy="60812"/>
              </a:xfrm>
              <a:custGeom>
                <a:rect b="b" l="l" r="r" t="t"/>
                <a:pathLst>
                  <a:path extrusionOk="0" h="60812" w="42107">
                    <a:moveTo>
                      <a:pt x="21628" y="4566"/>
                    </a:moveTo>
                    <a:cubicBezTo>
                      <a:pt x="14923" y="-4334"/>
                      <a:pt x="-236" y="668"/>
                      <a:pt x="3" y="11900"/>
                    </a:cubicBezTo>
                    <a:cubicBezTo>
                      <a:pt x="19005" y="93878"/>
                      <a:pt x="70505" y="59772"/>
                      <a:pt x="21628" y="4566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" name="Google Shape;403;p8"/>
              <p:cNvSpPr/>
              <p:nvPr/>
            </p:nvSpPr>
            <p:spPr>
              <a:xfrm>
                <a:off x="2875846" y="5706822"/>
                <a:ext cx="43690" cy="56099"/>
              </a:xfrm>
              <a:custGeom>
                <a:rect b="b" l="l" r="r" t="t"/>
                <a:pathLst>
                  <a:path extrusionOk="0" h="56099" w="43690">
                    <a:moveTo>
                      <a:pt x="27062" y="827"/>
                    </a:moveTo>
                    <a:cubicBezTo>
                      <a:pt x="13529" y="7634"/>
                      <a:pt x="-13840" y="45696"/>
                      <a:pt x="8435" y="55008"/>
                    </a:cubicBezTo>
                    <a:cubicBezTo>
                      <a:pt x="27763" y="61814"/>
                      <a:pt x="31484" y="35034"/>
                      <a:pt x="39092" y="23131"/>
                    </a:cubicBezTo>
                    <a:cubicBezTo>
                      <a:pt x="48925" y="12845"/>
                      <a:pt x="42097" y="-3916"/>
                      <a:pt x="27062" y="827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" name="Google Shape;404;p8"/>
              <p:cNvSpPr/>
              <p:nvPr/>
            </p:nvSpPr>
            <p:spPr>
              <a:xfrm>
                <a:off x="2775938" y="6118090"/>
                <a:ext cx="51646" cy="81524"/>
              </a:xfrm>
              <a:custGeom>
                <a:rect b="b" l="l" r="r" t="t"/>
                <a:pathLst>
                  <a:path extrusionOk="0" h="81524" w="51646">
                    <a:moveTo>
                      <a:pt x="38029" y="47974"/>
                    </a:moveTo>
                    <a:cubicBezTo>
                      <a:pt x="41793" y="33515"/>
                      <a:pt x="62204" y="14134"/>
                      <a:pt x="44567" y="2072"/>
                    </a:cubicBezTo>
                    <a:cubicBezTo>
                      <a:pt x="35001" y="-3565"/>
                      <a:pt x="24366" y="3054"/>
                      <a:pt x="21295" y="12849"/>
                    </a:cubicBezTo>
                    <a:cubicBezTo>
                      <a:pt x="16339" y="28434"/>
                      <a:pt x="-16470" y="71773"/>
                      <a:pt x="10559" y="80998"/>
                    </a:cubicBezTo>
                    <a:cubicBezTo>
                      <a:pt x="30038" y="85466"/>
                      <a:pt x="31584" y="60418"/>
                      <a:pt x="38029" y="47974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" name="Google Shape;405;p8"/>
              <p:cNvSpPr/>
              <p:nvPr/>
            </p:nvSpPr>
            <p:spPr>
              <a:xfrm>
                <a:off x="2572034" y="6064054"/>
                <a:ext cx="34119" cy="73669"/>
              </a:xfrm>
              <a:custGeom>
                <a:rect b="b" l="l" r="r" t="t"/>
                <a:pathLst>
                  <a:path extrusionOk="0" h="73669" w="34119">
                    <a:moveTo>
                      <a:pt x="12405" y="71389"/>
                    </a:moveTo>
                    <a:cubicBezTo>
                      <a:pt x="21545" y="77020"/>
                      <a:pt x="38806" y="73641"/>
                      <a:pt x="32925" y="44985"/>
                    </a:cubicBezTo>
                    <a:cubicBezTo>
                      <a:pt x="27376" y="30324"/>
                      <a:pt x="36667" y="1978"/>
                      <a:pt x="14905" y="0"/>
                    </a:cubicBezTo>
                    <a:cubicBezTo>
                      <a:pt x="-10238" y="1061"/>
                      <a:pt x="1734" y="63889"/>
                      <a:pt x="12405" y="71389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" name="Google Shape;406;p8"/>
              <p:cNvSpPr/>
              <p:nvPr/>
            </p:nvSpPr>
            <p:spPr>
              <a:xfrm>
                <a:off x="3010029" y="6122839"/>
                <a:ext cx="47281" cy="59179"/>
              </a:xfrm>
              <a:custGeom>
                <a:rect b="b" l="l" r="r" t="t"/>
                <a:pathLst>
                  <a:path extrusionOk="0" h="59179" w="47281">
                    <a:moveTo>
                      <a:pt x="12050" y="16"/>
                    </a:moveTo>
                    <a:cubicBezTo>
                      <a:pt x="2245" y="1185"/>
                      <a:pt x="-3961" y="13456"/>
                      <a:pt x="2910" y="21866"/>
                    </a:cubicBezTo>
                    <a:cubicBezTo>
                      <a:pt x="8950" y="31344"/>
                      <a:pt x="13285" y="41824"/>
                      <a:pt x="18740" y="51649"/>
                    </a:cubicBezTo>
                    <a:cubicBezTo>
                      <a:pt x="28762" y="68850"/>
                      <a:pt x="54953" y="53518"/>
                      <a:pt x="45105" y="36281"/>
                    </a:cubicBezTo>
                    <a:cubicBezTo>
                      <a:pt x="36081" y="23317"/>
                      <a:pt x="31420" y="-706"/>
                      <a:pt x="12050" y="16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" name="Google Shape;407;p8"/>
              <p:cNvSpPr/>
              <p:nvPr/>
            </p:nvSpPr>
            <p:spPr>
              <a:xfrm>
                <a:off x="3266155" y="6061847"/>
                <a:ext cx="35938" cy="54735"/>
              </a:xfrm>
              <a:custGeom>
                <a:rect b="b" l="l" r="r" t="t"/>
                <a:pathLst>
                  <a:path extrusionOk="0" h="54735" w="35938">
                    <a:moveTo>
                      <a:pt x="31800" y="35389"/>
                    </a:moveTo>
                    <a:cubicBezTo>
                      <a:pt x="47754" y="-9776"/>
                      <a:pt x="12618" y="-4319"/>
                      <a:pt x="10053" y="11323"/>
                    </a:cubicBezTo>
                    <a:cubicBezTo>
                      <a:pt x="4323" y="24331"/>
                      <a:pt x="-9650" y="47155"/>
                      <a:pt x="10580" y="54099"/>
                    </a:cubicBezTo>
                    <a:cubicBezTo>
                      <a:pt x="23109" y="57643"/>
                      <a:pt x="29488" y="45683"/>
                      <a:pt x="31800" y="35389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" name="Google Shape;408;p8"/>
              <p:cNvSpPr/>
              <p:nvPr/>
            </p:nvSpPr>
            <p:spPr>
              <a:xfrm>
                <a:off x="3578554" y="5948234"/>
                <a:ext cx="95208" cy="61851"/>
              </a:xfrm>
              <a:custGeom>
                <a:rect b="b" l="l" r="r" t="t"/>
                <a:pathLst>
                  <a:path extrusionOk="0" h="61851" w="95208">
                    <a:moveTo>
                      <a:pt x="92095" y="55662"/>
                    </a:moveTo>
                    <a:cubicBezTo>
                      <a:pt x="97037" y="49274"/>
                      <a:pt x="96090" y="39052"/>
                      <a:pt x="89299" y="34209"/>
                    </a:cubicBezTo>
                    <a:cubicBezTo>
                      <a:pt x="68266" y="20155"/>
                      <a:pt x="47378" y="-1009"/>
                      <a:pt x="20386" y="37"/>
                    </a:cubicBezTo>
                    <a:cubicBezTo>
                      <a:pt x="-14627" y="2773"/>
                      <a:pt x="1723" y="43679"/>
                      <a:pt x="22864" y="29878"/>
                    </a:cubicBezTo>
                    <a:cubicBezTo>
                      <a:pt x="54466" y="36208"/>
                      <a:pt x="75470" y="77172"/>
                      <a:pt x="92095" y="55662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" name="Google Shape;409;p8"/>
              <p:cNvSpPr/>
              <p:nvPr/>
            </p:nvSpPr>
            <p:spPr>
              <a:xfrm>
                <a:off x="3427274" y="6157883"/>
                <a:ext cx="48172" cy="61567"/>
              </a:xfrm>
              <a:custGeom>
                <a:rect b="b" l="l" r="r" t="t"/>
                <a:pathLst>
                  <a:path extrusionOk="0" h="61567" w="48172">
                    <a:moveTo>
                      <a:pt x="48123" y="15847"/>
                    </a:moveTo>
                    <a:cubicBezTo>
                      <a:pt x="49113" y="4550"/>
                      <a:pt x="35089" y="-14990"/>
                      <a:pt x="12467" y="19391"/>
                    </a:cubicBezTo>
                    <a:cubicBezTo>
                      <a:pt x="5502" y="31510"/>
                      <a:pt x="-9750" y="51216"/>
                      <a:pt x="9021" y="60246"/>
                    </a:cubicBezTo>
                    <a:cubicBezTo>
                      <a:pt x="25219" y="66786"/>
                      <a:pt x="31325" y="47477"/>
                      <a:pt x="37531" y="36549"/>
                    </a:cubicBezTo>
                    <a:cubicBezTo>
                      <a:pt x="40761" y="29496"/>
                      <a:pt x="46794" y="23491"/>
                      <a:pt x="48123" y="15847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" name="Google Shape;410;p8"/>
              <p:cNvSpPr/>
              <p:nvPr/>
            </p:nvSpPr>
            <p:spPr>
              <a:xfrm>
                <a:off x="3187234" y="6325668"/>
                <a:ext cx="59225" cy="72162"/>
              </a:xfrm>
              <a:custGeom>
                <a:rect b="b" l="l" r="r" t="t"/>
                <a:pathLst>
                  <a:path extrusionOk="0" h="72162" w="59225">
                    <a:moveTo>
                      <a:pt x="7901" y="952"/>
                    </a:moveTo>
                    <a:cubicBezTo>
                      <a:pt x="1160" y="4150"/>
                      <a:pt x="-2388" y="12531"/>
                      <a:pt x="1810" y="19265"/>
                    </a:cubicBezTo>
                    <a:cubicBezTo>
                      <a:pt x="13081" y="33254"/>
                      <a:pt x="21050" y="49496"/>
                      <a:pt x="30624" y="64712"/>
                    </a:cubicBezTo>
                    <a:cubicBezTo>
                      <a:pt x="40941" y="81834"/>
                      <a:pt x="66966" y="66365"/>
                      <a:pt x="56988" y="49294"/>
                    </a:cubicBezTo>
                    <a:cubicBezTo>
                      <a:pt x="44156" y="34741"/>
                      <a:pt x="31780" y="-6786"/>
                      <a:pt x="7901" y="952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" name="Google Shape;411;p8"/>
              <p:cNvSpPr/>
              <p:nvPr/>
            </p:nvSpPr>
            <p:spPr>
              <a:xfrm>
                <a:off x="3094198" y="5884989"/>
                <a:ext cx="44130" cy="76845"/>
              </a:xfrm>
              <a:custGeom>
                <a:rect b="b" l="l" r="r" t="t"/>
                <a:pathLst>
                  <a:path extrusionOk="0" h="76845" w="44130">
                    <a:moveTo>
                      <a:pt x="30977" y="0"/>
                    </a:moveTo>
                    <a:cubicBezTo>
                      <a:pt x="13607" y="2036"/>
                      <a:pt x="11563" y="24781"/>
                      <a:pt x="5905" y="38062"/>
                    </a:cubicBezTo>
                    <a:cubicBezTo>
                      <a:pt x="2221" y="50658"/>
                      <a:pt x="-7432" y="70826"/>
                      <a:pt x="10551" y="76529"/>
                    </a:cubicBezTo>
                    <a:cubicBezTo>
                      <a:pt x="34488" y="80484"/>
                      <a:pt x="31540" y="46378"/>
                      <a:pt x="39033" y="31486"/>
                    </a:cubicBezTo>
                    <a:cubicBezTo>
                      <a:pt x="44712" y="19749"/>
                      <a:pt x="49523" y="1624"/>
                      <a:pt x="30977" y="0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" name="Google Shape;412;p8"/>
              <p:cNvSpPr/>
              <p:nvPr/>
            </p:nvSpPr>
            <p:spPr>
              <a:xfrm>
                <a:off x="2609050" y="5815398"/>
                <a:ext cx="62269" cy="76740"/>
              </a:xfrm>
              <a:custGeom>
                <a:rect b="b" l="l" r="r" t="t"/>
                <a:pathLst>
                  <a:path extrusionOk="0" h="76740" w="62269">
                    <a:moveTo>
                      <a:pt x="31456" y="14630"/>
                    </a:moveTo>
                    <a:cubicBezTo>
                      <a:pt x="23437" y="30020"/>
                      <a:pt x="-13823" y="55356"/>
                      <a:pt x="5482" y="73445"/>
                    </a:cubicBezTo>
                    <a:cubicBezTo>
                      <a:pt x="24260" y="86092"/>
                      <a:pt x="33263" y="59023"/>
                      <a:pt x="43638" y="48102"/>
                    </a:cubicBezTo>
                    <a:cubicBezTo>
                      <a:pt x="86519" y="-651"/>
                      <a:pt x="43616" y="-13355"/>
                      <a:pt x="31456" y="14630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" name="Google Shape;413;p8"/>
              <p:cNvSpPr/>
              <p:nvPr/>
            </p:nvSpPr>
            <p:spPr>
              <a:xfrm>
                <a:off x="3386135" y="5706939"/>
                <a:ext cx="81576" cy="47645"/>
              </a:xfrm>
              <a:custGeom>
                <a:rect b="b" l="l" r="r" t="t"/>
                <a:pathLst>
                  <a:path extrusionOk="0" h="47645" w="81576">
                    <a:moveTo>
                      <a:pt x="17452" y="28183"/>
                    </a:moveTo>
                    <a:cubicBezTo>
                      <a:pt x="32206" y="33135"/>
                      <a:pt x="46114" y="40656"/>
                      <a:pt x="60608" y="46359"/>
                    </a:cubicBezTo>
                    <a:cubicBezTo>
                      <a:pt x="78844" y="53902"/>
                      <a:pt x="90729" y="26162"/>
                      <a:pt x="72442" y="18373"/>
                    </a:cubicBezTo>
                    <a:cubicBezTo>
                      <a:pt x="34879" y="3879"/>
                      <a:pt x="17438" y="-7281"/>
                      <a:pt x="4230" y="5799"/>
                    </a:cubicBezTo>
                    <a:cubicBezTo>
                      <a:pt x="-5849" y="15558"/>
                      <a:pt x="3493" y="32276"/>
                      <a:pt x="17452" y="28183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" name="Google Shape;414;p8"/>
              <p:cNvSpPr/>
              <p:nvPr/>
            </p:nvSpPr>
            <p:spPr>
              <a:xfrm>
                <a:off x="2543024" y="6292180"/>
                <a:ext cx="58292" cy="58531"/>
              </a:xfrm>
              <a:custGeom>
                <a:rect b="b" l="l" r="r" t="t"/>
                <a:pathLst>
                  <a:path extrusionOk="0" h="58531" w="58292">
                    <a:moveTo>
                      <a:pt x="47029" y="27785"/>
                    </a:moveTo>
                    <a:cubicBezTo>
                      <a:pt x="66125" y="24183"/>
                      <a:pt x="58871" y="-3059"/>
                      <a:pt x="40700" y="283"/>
                    </a:cubicBezTo>
                    <a:cubicBezTo>
                      <a:pt x="24132" y="3842"/>
                      <a:pt x="-14139" y="40237"/>
                      <a:pt x="5448" y="55359"/>
                    </a:cubicBezTo>
                    <a:cubicBezTo>
                      <a:pt x="25924" y="68547"/>
                      <a:pt x="33525" y="36931"/>
                      <a:pt x="47029" y="27785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" name="Google Shape;415;p8"/>
              <p:cNvSpPr/>
              <p:nvPr/>
            </p:nvSpPr>
            <p:spPr>
              <a:xfrm>
                <a:off x="2681895" y="6507027"/>
                <a:ext cx="59308" cy="69660"/>
              </a:xfrm>
              <a:custGeom>
                <a:rect b="b" l="l" r="r" t="t"/>
                <a:pathLst>
                  <a:path extrusionOk="0" h="69660" w="59308">
                    <a:moveTo>
                      <a:pt x="37733" y="2167"/>
                    </a:moveTo>
                    <a:cubicBezTo>
                      <a:pt x="37632" y="932"/>
                      <a:pt x="36722" y="802"/>
                      <a:pt x="3118" y="45080"/>
                    </a:cubicBezTo>
                    <a:cubicBezTo>
                      <a:pt x="-1824" y="51865"/>
                      <a:pt x="-878" y="61343"/>
                      <a:pt x="5863" y="66583"/>
                    </a:cubicBezTo>
                    <a:cubicBezTo>
                      <a:pt x="27286" y="79821"/>
                      <a:pt x="35941" y="46798"/>
                      <a:pt x="47509" y="34707"/>
                    </a:cubicBezTo>
                    <a:cubicBezTo>
                      <a:pt x="50645" y="30246"/>
                      <a:pt x="54394" y="26204"/>
                      <a:pt x="57342" y="21584"/>
                    </a:cubicBezTo>
                    <a:cubicBezTo>
                      <a:pt x="64719" y="9342"/>
                      <a:pt x="49821" y="-5665"/>
                      <a:pt x="37733" y="2167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6" name="Google Shape;416;p8"/>
              <p:cNvSpPr/>
              <p:nvPr/>
            </p:nvSpPr>
            <p:spPr>
              <a:xfrm>
                <a:off x="3453098" y="6453083"/>
                <a:ext cx="55509" cy="62841"/>
              </a:xfrm>
              <a:custGeom>
                <a:rect b="b" l="l" r="r" t="t"/>
                <a:pathLst>
                  <a:path extrusionOk="0" h="62841" w="55509">
                    <a:moveTo>
                      <a:pt x="19937" y="1331"/>
                    </a:moveTo>
                    <a:cubicBezTo>
                      <a:pt x="5899" y="-5397"/>
                      <a:pt x="-7923" y="15038"/>
                      <a:pt x="5400" y="25577"/>
                    </a:cubicBezTo>
                    <a:cubicBezTo>
                      <a:pt x="13297" y="35741"/>
                      <a:pt x="20551" y="46395"/>
                      <a:pt x="28080" y="56862"/>
                    </a:cubicBezTo>
                    <a:cubicBezTo>
                      <a:pt x="40247" y="72576"/>
                      <a:pt x="64227" y="54126"/>
                      <a:pt x="52248" y="38253"/>
                    </a:cubicBezTo>
                    <a:cubicBezTo>
                      <a:pt x="41627" y="25982"/>
                      <a:pt x="34315" y="9581"/>
                      <a:pt x="19937" y="1331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7" name="Google Shape;417;p8"/>
              <p:cNvSpPr/>
              <p:nvPr/>
            </p:nvSpPr>
            <p:spPr>
              <a:xfrm>
                <a:off x="3652256" y="6757383"/>
                <a:ext cx="64692" cy="72073"/>
              </a:xfrm>
              <a:custGeom>
                <a:rect b="b" l="l" r="r" t="t"/>
                <a:pathLst>
                  <a:path extrusionOk="0" h="72073" w="64692">
                    <a:moveTo>
                      <a:pt x="7006" y="27306"/>
                    </a:moveTo>
                    <a:cubicBezTo>
                      <a:pt x="31254" y="48426"/>
                      <a:pt x="39035" y="83825"/>
                      <a:pt x="59136" y="68212"/>
                    </a:cubicBezTo>
                    <a:cubicBezTo>
                      <a:pt x="77502" y="51278"/>
                      <a:pt x="45198" y="28497"/>
                      <a:pt x="36369" y="13735"/>
                    </a:cubicBezTo>
                    <a:cubicBezTo>
                      <a:pt x="6212" y="-20018"/>
                      <a:pt x="-10254" y="17886"/>
                      <a:pt x="7006" y="27306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8" name="Google Shape;418;p8"/>
              <p:cNvSpPr/>
              <p:nvPr/>
            </p:nvSpPr>
            <p:spPr>
              <a:xfrm>
                <a:off x="3382752" y="6817233"/>
                <a:ext cx="41768" cy="79720"/>
              </a:xfrm>
              <a:custGeom>
                <a:rect b="b" l="l" r="r" t="t"/>
                <a:pathLst>
                  <a:path extrusionOk="0" h="79720" w="41768">
                    <a:moveTo>
                      <a:pt x="32547" y="170"/>
                    </a:moveTo>
                    <a:cubicBezTo>
                      <a:pt x="8653" y="-3251"/>
                      <a:pt x="5518" y="45920"/>
                      <a:pt x="236" y="62580"/>
                    </a:cubicBezTo>
                    <a:cubicBezTo>
                      <a:pt x="-1361" y="70664"/>
                      <a:pt x="5380" y="78547"/>
                      <a:pt x="13169" y="79593"/>
                    </a:cubicBezTo>
                    <a:cubicBezTo>
                      <a:pt x="31615" y="81578"/>
                      <a:pt x="30950" y="59822"/>
                      <a:pt x="33436" y="47082"/>
                    </a:cubicBezTo>
                    <a:cubicBezTo>
                      <a:pt x="33956" y="32320"/>
                      <a:pt x="52488" y="8161"/>
                      <a:pt x="32547" y="170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9" name="Google Shape;419;p8"/>
              <p:cNvSpPr/>
              <p:nvPr/>
            </p:nvSpPr>
            <p:spPr>
              <a:xfrm>
                <a:off x="3272489" y="7010142"/>
                <a:ext cx="54991" cy="69725"/>
              </a:xfrm>
              <a:custGeom>
                <a:rect b="b" l="l" r="r" t="t"/>
                <a:pathLst>
                  <a:path extrusionOk="0" h="69725" w="54991">
                    <a:moveTo>
                      <a:pt x="25301" y="6804"/>
                    </a:moveTo>
                    <a:cubicBezTo>
                      <a:pt x="15893" y="-8051"/>
                      <a:pt x="-14980" y="1369"/>
                      <a:pt x="8820" y="35541"/>
                    </a:cubicBezTo>
                    <a:cubicBezTo>
                      <a:pt x="14737" y="45141"/>
                      <a:pt x="21377" y="54503"/>
                      <a:pt x="27844" y="63779"/>
                    </a:cubicBezTo>
                    <a:cubicBezTo>
                      <a:pt x="39931" y="79378"/>
                      <a:pt x="63615" y="61130"/>
                      <a:pt x="51759" y="45321"/>
                    </a:cubicBezTo>
                    <a:cubicBezTo>
                      <a:pt x="42670" y="32682"/>
                      <a:pt x="33241" y="20216"/>
                      <a:pt x="25301" y="6804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" name="Google Shape;420;p8"/>
              <p:cNvSpPr/>
              <p:nvPr/>
            </p:nvSpPr>
            <p:spPr>
              <a:xfrm>
                <a:off x="3063088" y="6814557"/>
                <a:ext cx="55424" cy="63433"/>
              </a:xfrm>
              <a:custGeom>
                <a:rect b="b" l="l" r="r" t="t"/>
                <a:pathLst>
                  <a:path extrusionOk="0" h="63433" w="55424">
                    <a:moveTo>
                      <a:pt x="25318" y="10122"/>
                    </a:moveTo>
                    <a:cubicBezTo>
                      <a:pt x="16113" y="23967"/>
                      <a:pt x="-11856" y="43550"/>
                      <a:pt x="5636" y="60311"/>
                    </a:cubicBezTo>
                    <a:cubicBezTo>
                      <a:pt x="12002" y="65212"/>
                      <a:pt x="22377" y="64389"/>
                      <a:pt x="27109" y="57518"/>
                    </a:cubicBezTo>
                    <a:cubicBezTo>
                      <a:pt x="34595" y="42258"/>
                      <a:pt x="55302" y="29915"/>
                      <a:pt x="55425" y="12721"/>
                    </a:cubicBezTo>
                    <a:cubicBezTo>
                      <a:pt x="52441" y="-3809"/>
                      <a:pt x="32080" y="-3752"/>
                      <a:pt x="25318" y="10122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" name="Google Shape;421;p8"/>
              <p:cNvSpPr/>
              <p:nvPr/>
            </p:nvSpPr>
            <p:spPr>
              <a:xfrm>
                <a:off x="2793394" y="6980717"/>
                <a:ext cx="73988" cy="78880"/>
              </a:xfrm>
              <a:custGeom>
                <a:rect b="b" l="l" r="r" t="t"/>
                <a:pathLst>
                  <a:path extrusionOk="0" h="78880" w="73988">
                    <a:moveTo>
                      <a:pt x="60881" y="0"/>
                    </a:moveTo>
                    <a:cubicBezTo>
                      <a:pt x="55520" y="0"/>
                      <a:pt x="51257" y="3205"/>
                      <a:pt x="49263" y="7702"/>
                    </a:cubicBezTo>
                    <a:cubicBezTo>
                      <a:pt x="24770" y="29501"/>
                      <a:pt x="-14397" y="56881"/>
                      <a:pt x="5407" y="75634"/>
                    </a:cubicBezTo>
                    <a:cubicBezTo>
                      <a:pt x="22884" y="87674"/>
                      <a:pt x="32609" y="63074"/>
                      <a:pt x="43057" y="53120"/>
                    </a:cubicBezTo>
                    <a:cubicBezTo>
                      <a:pt x="53880" y="41072"/>
                      <a:pt x="94601" y="8879"/>
                      <a:pt x="60881" y="0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" name="Google Shape;422;p8"/>
              <p:cNvSpPr/>
              <p:nvPr/>
            </p:nvSpPr>
            <p:spPr>
              <a:xfrm>
                <a:off x="2574990" y="6797281"/>
                <a:ext cx="53910" cy="59679"/>
              </a:xfrm>
              <a:custGeom>
                <a:rect b="b" l="l" r="r" t="t"/>
                <a:pathLst>
                  <a:path extrusionOk="0" h="59679" w="53910">
                    <a:moveTo>
                      <a:pt x="24419" y="3151"/>
                    </a:moveTo>
                    <a:cubicBezTo>
                      <a:pt x="17830" y="-1989"/>
                      <a:pt x="7989" y="-689"/>
                      <a:pt x="2896" y="5944"/>
                    </a:cubicBezTo>
                    <a:cubicBezTo>
                      <a:pt x="-9149" y="23506"/>
                      <a:pt x="19781" y="39575"/>
                      <a:pt x="27562" y="54091"/>
                    </a:cubicBezTo>
                    <a:cubicBezTo>
                      <a:pt x="39072" y="68462"/>
                      <a:pt x="82343" y="56372"/>
                      <a:pt x="24419" y="3151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" name="Google Shape;423;p8"/>
              <p:cNvSpPr/>
              <p:nvPr/>
            </p:nvSpPr>
            <p:spPr>
              <a:xfrm>
                <a:off x="2563356" y="6985262"/>
                <a:ext cx="43840" cy="50111"/>
              </a:xfrm>
              <a:custGeom>
                <a:rect b="b" l="l" r="r" t="t"/>
                <a:pathLst>
                  <a:path extrusionOk="0" h="50111" w="43840">
                    <a:moveTo>
                      <a:pt x="17716" y="9653"/>
                    </a:moveTo>
                    <a:cubicBezTo>
                      <a:pt x="9241" y="20004"/>
                      <a:pt x="-9479" y="34059"/>
                      <a:pt x="5831" y="47073"/>
                    </a:cubicBezTo>
                    <a:cubicBezTo>
                      <a:pt x="23150" y="60203"/>
                      <a:pt x="42499" y="27403"/>
                      <a:pt x="43835" y="12952"/>
                    </a:cubicBezTo>
                    <a:cubicBezTo>
                      <a:pt x="44247" y="-2430"/>
                      <a:pt x="20917" y="-4834"/>
                      <a:pt x="17716" y="9653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8"/>
              <p:cNvSpPr/>
              <p:nvPr/>
            </p:nvSpPr>
            <p:spPr>
              <a:xfrm>
                <a:off x="3821902" y="6679310"/>
                <a:ext cx="59332" cy="61868"/>
              </a:xfrm>
              <a:custGeom>
                <a:rect b="b" l="l" r="r" t="t"/>
                <a:pathLst>
                  <a:path extrusionOk="0" h="61868" w="59332">
                    <a:moveTo>
                      <a:pt x="54772" y="35968"/>
                    </a:moveTo>
                    <a:cubicBezTo>
                      <a:pt x="40444" y="26439"/>
                      <a:pt x="25907" y="-9818"/>
                      <a:pt x="5388" y="2539"/>
                    </a:cubicBezTo>
                    <a:cubicBezTo>
                      <a:pt x="-1115" y="7520"/>
                      <a:pt x="-2032" y="18073"/>
                      <a:pt x="4290" y="23704"/>
                    </a:cubicBezTo>
                    <a:cubicBezTo>
                      <a:pt x="14166" y="34784"/>
                      <a:pt x="22418" y="47264"/>
                      <a:pt x="33356" y="57413"/>
                    </a:cubicBezTo>
                    <a:cubicBezTo>
                      <a:pt x="47619" y="71157"/>
                      <a:pt x="68694" y="49993"/>
                      <a:pt x="54772" y="35968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8"/>
              <p:cNvSpPr/>
              <p:nvPr/>
            </p:nvSpPr>
            <p:spPr>
              <a:xfrm>
                <a:off x="3805882" y="6902976"/>
                <a:ext cx="41255" cy="42807"/>
              </a:xfrm>
              <a:custGeom>
                <a:rect b="b" l="l" r="r" t="t"/>
                <a:pathLst>
                  <a:path extrusionOk="0" h="42807" w="41255">
                    <a:moveTo>
                      <a:pt x="13330" y="0"/>
                    </a:moveTo>
                    <a:cubicBezTo>
                      <a:pt x="6091" y="0"/>
                      <a:pt x="0" y="6035"/>
                      <a:pt x="0" y="13318"/>
                    </a:cubicBezTo>
                    <a:cubicBezTo>
                      <a:pt x="881" y="23149"/>
                      <a:pt x="10693" y="28938"/>
                      <a:pt x="15281" y="37167"/>
                    </a:cubicBezTo>
                    <a:cubicBezTo>
                      <a:pt x="27773" y="52802"/>
                      <a:pt x="50887" y="32461"/>
                      <a:pt x="36906" y="18205"/>
                    </a:cubicBezTo>
                    <a:cubicBezTo>
                      <a:pt x="29002" y="12213"/>
                      <a:pt x="24363" y="404"/>
                      <a:pt x="13330" y="0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p8"/>
              <p:cNvSpPr/>
              <p:nvPr/>
            </p:nvSpPr>
            <p:spPr>
              <a:xfrm>
                <a:off x="3785131" y="6346647"/>
                <a:ext cx="56040" cy="70440"/>
              </a:xfrm>
              <a:custGeom>
                <a:rect b="b" l="l" r="r" t="t"/>
                <a:pathLst>
                  <a:path extrusionOk="0" h="70440" w="56040">
                    <a:moveTo>
                      <a:pt x="44168" y="33620"/>
                    </a:moveTo>
                    <a:cubicBezTo>
                      <a:pt x="48734" y="25760"/>
                      <a:pt x="60684" y="17314"/>
                      <a:pt x="54109" y="6768"/>
                    </a:cubicBezTo>
                    <a:cubicBezTo>
                      <a:pt x="38120" y="-13429"/>
                      <a:pt x="20166" y="16758"/>
                      <a:pt x="12066" y="29867"/>
                    </a:cubicBezTo>
                    <a:cubicBezTo>
                      <a:pt x="4827" y="41474"/>
                      <a:pt x="-9306" y="60653"/>
                      <a:pt x="8974" y="69380"/>
                    </a:cubicBezTo>
                    <a:cubicBezTo>
                      <a:pt x="30274" y="76526"/>
                      <a:pt x="33742" y="45646"/>
                      <a:pt x="44168" y="33620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8"/>
              <p:cNvSpPr/>
              <p:nvPr/>
            </p:nvSpPr>
            <p:spPr>
              <a:xfrm>
                <a:off x="3706845" y="6106549"/>
                <a:ext cx="61698" cy="55797"/>
              </a:xfrm>
              <a:custGeom>
                <a:rect b="b" l="l" r="r" t="t"/>
                <a:pathLst>
                  <a:path extrusionOk="0" h="55797" w="61698">
                    <a:moveTo>
                      <a:pt x="55693" y="28237"/>
                    </a:moveTo>
                    <a:cubicBezTo>
                      <a:pt x="39552" y="20333"/>
                      <a:pt x="21656" y="-13196"/>
                      <a:pt x="3015" y="5687"/>
                    </a:cubicBezTo>
                    <a:cubicBezTo>
                      <a:pt x="-10518" y="25624"/>
                      <a:pt x="25211" y="40602"/>
                      <a:pt x="36923" y="52534"/>
                    </a:cubicBezTo>
                    <a:cubicBezTo>
                      <a:pt x="52941" y="64502"/>
                      <a:pt x="71480" y="40617"/>
                      <a:pt x="55693" y="28237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" name="Google Shape;428;p8"/>
              <p:cNvSpPr/>
              <p:nvPr/>
            </p:nvSpPr>
            <p:spPr>
              <a:xfrm>
                <a:off x="3069779" y="6545278"/>
                <a:ext cx="44860" cy="53907"/>
              </a:xfrm>
              <a:custGeom>
                <a:rect b="b" l="l" r="r" t="t"/>
                <a:pathLst>
                  <a:path extrusionOk="0" h="53907" w="44860">
                    <a:moveTo>
                      <a:pt x="6106" y="51662"/>
                    </a:moveTo>
                    <a:cubicBezTo>
                      <a:pt x="24494" y="61378"/>
                      <a:pt x="30967" y="37117"/>
                      <a:pt x="38901" y="25589"/>
                    </a:cubicBezTo>
                    <a:cubicBezTo>
                      <a:pt x="44254" y="21128"/>
                      <a:pt x="47549" y="11319"/>
                      <a:pt x="41957" y="5017"/>
                    </a:cubicBezTo>
                    <a:cubicBezTo>
                      <a:pt x="22832" y="-16891"/>
                      <a:pt x="-14710" y="39304"/>
                      <a:pt x="6106" y="51662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29" name="Google Shape;429;p8"/>
          <p:cNvGrpSpPr/>
          <p:nvPr/>
        </p:nvGrpSpPr>
        <p:grpSpPr>
          <a:xfrm rot="655676">
            <a:off x="6519838" y="-177242"/>
            <a:ext cx="1082485" cy="1747482"/>
            <a:chOff x="13038151" y="-356398"/>
            <a:chExt cx="2164676" cy="3494620"/>
          </a:xfrm>
        </p:grpSpPr>
        <p:grpSp>
          <p:nvGrpSpPr>
            <p:cNvPr id="430" name="Google Shape;430;p8"/>
            <p:cNvGrpSpPr/>
            <p:nvPr/>
          </p:nvGrpSpPr>
          <p:grpSpPr>
            <a:xfrm>
              <a:off x="13038151" y="-356398"/>
              <a:ext cx="2004347" cy="3494620"/>
              <a:chOff x="13038151" y="-356398"/>
              <a:chExt cx="2004347" cy="3494620"/>
            </a:xfrm>
          </p:grpSpPr>
          <p:sp>
            <p:nvSpPr>
              <p:cNvPr id="431" name="Google Shape;431;p8"/>
              <p:cNvSpPr/>
              <p:nvPr/>
            </p:nvSpPr>
            <p:spPr>
              <a:xfrm>
                <a:off x="13812017" y="-356398"/>
                <a:ext cx="1230481" cy="3082809"/>
              </a:xfrm>
              <a:custGeom>
                <a:rect b="b" l="l" r="r" t="t"/>
                <a:pathLst>
                  <a:path extrusionOk="0" h="3082809" w="1230481">
                    <a:moveTo>
                      <a:pt x="819944" y="3003999"/>
                    </a:moveTo>
                    <a:cubicBezTo>
                      <a:pt x="815596" y="3028692"/>
                      <a:pt x="806042" y="3058962"/>
                      <a:pt x="811955" y="3082810"/>
                    </a:cubicBezTo>
                    <a:cubicBezTo>
                      <a:pt x="1201248" y="2746670"/>
                      <a:pt x="1222656" y="2784684"/>
                      <a:pt x="1229848" y="2559023"/>
                    </a:cubicBezTo>
                    <a:cubicBezTo>
                      <a:pt x="1234671" y="2407601"/>
                      <a:pt x="1215597" y="2344439"/>
                      <a:pt x="1043634" y="2320571"/>
                    </a:cubicBezTo>
                    <a:cubicBezTo>
                      <a:pt x="927082" y="2304391"/>
                      <a:pt x="800646" y="2311052"/>
                      <a:pt x="727029" y="2255369"/>
                    </a:cubicBezTo>
                    <a:cubicBezTo>
                      <a:pt x="767965" y="2200496"/>
                      <a:pt x="836872" y="2139984"/>
                      <a:pt x="895371" y="2086103"/>
                    </a:cubicBezTo>
                    <a:cubicBezTo>
                      <a:pt x="1034967" y="1957523"/>
                      <a:pt x="1025336" y="1909360"/>
                      <a:pt x="997149" y="1777487"/>
                    </a:cubicBezTo>
                    <a:cubicBezTo>
                      <a:pt x="982080" y="1706980"/>
                      <a:pt x="979487" y="1672844"/>
                      <a:pt x="893722" y="1648634"/>
                    </a:cubicBezTo>
                    <a:cubicBezTo>
                      <a:pt x="737604" y="1604567"/>
                      <a:pt x="524928" y="1664897"/>
                      <a:pt x="403441" y="1601994"/>
                    </a:cubicBezTo>
                    <a:cubicBezTo>
                      <a:pt x="509818" y="1452781"/>
                      <a:pt x="964299" y="1230321"/>
                      <a:pt x="1006444" y="1037188"/>
                    </a:cubicBezTo>
                    <a:cubicBezTo>
                      <a:pt x="1015090" y="997566"/>
                      <a:pt x="1004872" y="956280"/>
                      <a:pt x="996254" y="917602"/>
                    </a:cubicBezTo>
                    <a:cubicBezTo>
                      <a:pt x="972588" y="811429"/>
                      <a:pt x="998022" y="764049"/>
                      <a:pt x="731348" y="798149"/>
                    </a:cubicBezTo>
                    <a:cubicBezTo>
                      <a:pt x="545099" y="821961"/>
                      <a:pt x="200516" y="944336"/>
                      <a:pt x="45404" y="798995"/>
                    </a:cubicBezTo>
                    <a:cubicBezTo>
                      <a:pt x="81091" y="648391"/>
                      <a:pt x="309856" y="322881"/>
                      <a:pt x="698639" y="154357"/>
                    </a:cubicBezTo>
                    <a:cubicBezTo>
                      <a:pt x="696542" y="106076"/>
                      <a:pt x="680061" y="35841"/>
                      <a:pt x="662798" y="0"/>
                    </a:cubicBezTo>
                    <a:cubicBezTo>
                      <a:pt x="401296" y="95780"/>
                      <a:pt x="110614" y="350936"/>
                      <a:pt x="18950" y="588493"/>
                    </a:cubicBezTo>
                    <a:cubicBezTo>
                      <a:pt x="-26585" y="706506"/>
                      <a:pt x="10794" y="932307"/>
                      <a:pt x="121901" y="1000459"/>
                    </a:cubicBezTo>
                    <a:cubicBezTo>
                      <a:pt x="319829" y="1121855"/>
                      <a:pt x="671681" y="955980"/>
                      <a:pt x="912984" y="963151"/>
                    </a:cubicBezTo>
                    <a:cubicBezTo>
                      <a:pt x="818063" y="1079228"/>
                      <a:pt x="601866" y="1216846"/>
                      <a:pt x="477290" y="1317952"/>
                    </a:cubicBezTo>
                    <a:cubicBezTo>
                      <a:pt x="305180" y="1457639"/>
                      <a:pt x="319088" y="1492410"/>
                      <a:pt x="354056" y="1632258"/>
                    </a:cubicBezTo>
                    <a:cubicBezTo>
                      <a:pt x="380258" y="1737033"/>
                      <a:pt x="403756" y="1788880"/>
                      <a:pt x="542646" y="1804920"/>
                    </a:cubicBezTo>
                    <a:cubicBezTo>
                      <a:pt x="673624" y="1820037"/>
                      <a:pt x="838605" y="1793283"/>
                      <a:pt x="939369" y="1827914"/>
                    </a:cubicBezTo>
                    <a:cubicBezTo>
                      <a:pt x="870000" y="1930467"/>
                      <a:pt x="714532" y="2019846"/>
                      <a:pt x="673135" y="2132477"/>
                    </a:cubicBezTo>
                    <a:cubicBezTo>
                      <a:pt x="661316" y="2164628"/>
                      <a:pt x="664370" y="2311695"/>
                      <a:pt x="685771" y="2376324"/>
                    </a:cubicBezTo>
                    <a:cubicBezTo>
                      <a:pt x="743006" y="2549203"/>
                      <a:pt x="1092754" y="2437333"/>
                      <a:pt x="1196020" y="2569339"/>
                    </a:cubicBezTo>
                    <a:cubicBezTo>
                      <a:pt x="1172900" y="2605040"/>
                      <a:pt x="1139792" y="2635506"/>
                      <a:pt x="1109857" y="2663896"/>
                    </a:cubicBezTo>
                    <a:cubicBezTo>
                      <a:pt x="818909" y="2939845"/>
                      <a:pt x="843064" y="2873482"/>
                      <a:pt x="819944" y="3003999"/>
                    </a:cubicBezTo>
                    <a:close/>
                  </a:path>
                </a:pathLst>
              </a:custGeom>
              <a:solidFill>
                <a:srgbClr val="A5BEF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" name="Google Shape;432;p8"/>
              <p:cNvSpPr/>
              <p:nvPr/>
            </p:nvSpPr>
            <p:spPr>
              <a:xfrm>
                <a:off x="14478181" y="1764384"/>
                <a:ext cx="559905" cy="448596"/>
              </a:xfrm>
              <a:custGeom>
                <a:rect b="b" l="l" r="r" t="t"/>
                <a:pathLst>
                  <a:path extrusionOk="0" h="448596" w="559905">
                    <a:moveTo>
                      <a:pt x="559175" y="330402"/>
                    </a:moveTo>
                    <a:cubicBezTo>
                      <a:pt x="561656" y="343164"/>
                      <a:pt x="559175" y="410121"/>
                      <a:pt x="529869" y="448597"/>
                    </a:cubicBezTo>
                    <a:cubicBezTo>
                      <a:pt x="426624" y="316514"/>
                      <a:pt x="76869" y="428440"/>
                      <a:pt x="19558" y="255568"/>
                    </a:cubicBezTo>
                    <a:cubicBezTo>
                      <a:pt x="1609" y="201150"/>
                      <a:pt x="-9804" y="48491"/>
                      <a:pt x="11723" y="0"/>
                    </a:cubicBezTo>
                    <a:cubicBezTo>
                      <a:pt x="-25823" y="89784"/>
                      <a:pt x="60864" y="134620"/>
                      <a:pt x="60864" y="134620"/>
                    </a:cubicBezTo>
                    <a:cubicBezTo>
                      <a:pt x="197294" y="237739"/>
                      <a:pt x="523530" y="129587"/>
                      <a:pt x="559175" y="330402"/>
                    </a:cubicBezTo>
                    <a:close/>
                  </a:path>
                </a:pathLst>
              </a:custGeom>
              <a:solidFill>
                <a:srgbClr val="4F5CAE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Google Shape;433;p8"/>
              <p:cNvSpPr/>
              <p:nvPr/>
            </p:nvSpPr>
            <p:spPr>
              <a:xfrm>
                <a:off x="14145970" y="1184600"/>
                <a:ext cx="642579" cy="286900"/>
              </a:xfrm>
              <a:custGeom>
                <a:rect b="b" l="l" r="r" t="t"/>
                <a:pathLst>
                  <a:path extrusionOk="0" h="286900" w="642579">
                    <a:moveTo>
                      <a:pt x="605400" y="286901"/>
                    </a:moveTo>
                    <a:cubicBezTo>
                      <a:pt x="504601" y="252262"/>
                      <a:pt x="339663" y="279052"/>
                      <a:pt x="208670" y="263934"/>
                    </a:cubicBezTo>
                    <a:cubicBezTo>
                      <a:pt x="69773" y="247873"/>
                      <a:pt x="46346" y="196076"/>
                      <a:pt x="20066" y="91300"/>
                    </a:cubicBezTo>
                    <a:cubicBezTo>
                      <a:pt x="10973" y="54984"/>
                      <a:pt x="3348" y="25846"/>
                      <a:pt x="0" y="0"/>
                    </a:cubicBezTo>
                    <a:cubicBezTo>
                      <a:pt x="72842" y="206036"/>
                      <a:pt x="815063" y="-57291"/>
                      <a:pt x="605400" y="286901"/>
                    </a:cubicBezTo>
                    <a:close/>
                  </a:path>
                </a:pathLst>
              </a:custGeom>
              <a:solidFill>
                <a:srgbClr val="4F5CAE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8"/>
              <p:cNvSpPr/>
              <p:nvPr/>
            </p:nvSpPr>
            <p:spPr>
              <a:xfrm>
                <a:off x="13810663" y="352707"/>
                <a:ext cx="975944" cy="335470"/>
              </a:xfrm>
              <a:custGeom>
                <a:rect b="b" l="l" r="r" t="t"/>
                <a:pathLst>
                  <a:path extrusionOk="0" h="335470" w="975944">
                    <a:moveTo>
                      <a:pt x="914331" y="254010"/>
                    </a:moveTo>
                    <a:cubicBezTo>
                      <a:pt x="589304" y="244364"/>
                      <a:pt x="14656" y="563702"/>
                      <a:pt x="0" y="0"/>
                    </a:cubicBezTo>
                    <a:cubicBezTo>
                      <a:pt x="94718" y="359861"/>
                      <a:pt x="802538" y="-14608"/>
                      <a:pt x="956972" y="96717"/>
                    </a:cubicBezTo>
                    <a:cubicBezTo>
                      <a:pt x="957042" y="96703"/>
                      <a:pt x="957056" y="96773"/>
                      <a:pt x="957056" y="96773"/>
                    </a:cubicBezTo>
                    <a:cubicBezTo>
                      <a:pt x="997007" y="146201"/>
                      <a:pt x="969245" y="193713"/>
                      <a:pt x="914331" y="254010"/>
                    </a:cubicBezTo>
                    <a:close/>
                  </a:path>
                </a:pathLst>
              </a:custGeom>
              <a:solidFill>
                <a:srgbClr val="4F5CAE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" name="Google Shape;435;p8"/>
              <p:cNvSpPr/>
              <p:nvPr/>
            </p:nvSpPr>
            <p:spPr>
              <a:xfrm>
                <a:off x="13038151" y="555408"/>
                <a:ext cx="1030920" cy="2582814"/>
              </a:xfrm>
              <a:custGeom>
                <a:rect b="b" l="l" r="r" t="t"/>
                <a:pathLst>
                  <a:path extrusionOk="0" h="2582814" w="1030920">
                    <a:moveTo>
                      <a:pt x="343953" y="2516780"/>
                    </a:moveTo>
                    <a:cubicBezTo>
                      <a:pt x="347595" y="2537468"/>
                      <a:pt x="355604" y="2562825"/>
                      <a:pt x="350649" y="2582814"/>
                    </a:cubicBezTo>
                    <a:cubicBezTo>
                      <a:pt x="24490" y="2301190"/>
                      <a:pt x="6555" y="2333040"/>
                      <a:pt x="530" y="2143982"/>
                    </a:cubicBezTo>
                    <a:cubicBezTo>
                      <a:pt x="-3509" y="2017120"/>
                      <a:pt x="12468" y="1964204"/>
                      <a:pt x="156544" y="1944201"/>
                    </a:cubicBezTo>
                    <a:cubicBezTo>
                      <a:pt x="254191" y="1930642"/>
                      <a:pt x="360119" y="1936227"/>
                      <a:pt x="421799" y="1889573"/>
                    </a:cubicBezTo>
                    <a:cubicBezTo>
                      <a:pt x="387503" y="1843598"/>
                      <a:pt x="329772" y="1792905"/>
                      <a:pt x="280764" y="1747762"/>
                    </a:cubicBezTo>
                    <a:cubicBezTo>
                      <a:pt x="163806" y="1640030"/>
                      <a:pt x="171878" y="1599681"/>
                      <a:pt x="195495" y="1489202"/>
                    </a:cubicBezTo>
                    <a:cubicBezTo>
                      <a:pt x="208125" y="1430129"/>
                      <a:pt x="210291" y="1401529"/>
                      <a:pt x="282147" y="1381247"/>
                    </a:cubicBezTo>
                    <a:cubicBezTo>
                      <a:pt x="412951" y="1344330"/>
                      <a:pt x="591127" y="1394876"/>
                      <a:pt x="692911" y="1342177"/>
                    </a:cubicBezTo>
                    <a:cubicBezTo>
                      <a:pt x="603792" y="1217167"/>
                      <a:pt x="223019" y="1030786"/>
                      <a:pt x="187709" y="868971"/>
                    </a:cubicBezTo>
                    <a:cubicBezTo>
                      <a:pt x="180461" y="835772"/>
                      <a:pt x="189023" y="801189"/>
                      <a:pt x="196250" y="768780"/>
                    </a:cubicBezTo>
                    <a:cubicBezTo>
                      <a:pt x="216078" y="679828"/>
                      <a:pt x="194768" y="640130"/>
                      <a:pt x="418193" y="668702"/>
                    </a:cubicBezTo>
                    <a:cubicBezTo>
                      <a:pt x="574234" y="688656"/>
                      <a:pt x="862931" y="791181"/>
                      <a:pt x="992889" y="669408"/>
                    </a:cubicBezTo>
                    <a:cubicBezTo>
                      <a:pt x="962989" y="543231"/>
                      <a:pt x="771331" y="270518"/>
                      <a:pt x="445598" y="129322"/>
                    </a:cubicBezTo>
                    <a:cubicBezTo>
                      <a:pt x="447359" y="88868"/>
                      <a:pt x="461163" y="30026"/>
                      <a:pt x="475623" y="0"/>
                    </a:cubicBezTo>
                    <a:cubicBezTo>
                      <a:pt x="694708" y="80243"/>
                      <a:pt x="938254" y="294016"/>
                      <a:pt x="1015045" y="493048"/>
                    </a:cubicBezTo>
                    <a:cubicBezTo>
                      <a:pt x="1053192" y="591918"/>
                      <a:pt x="1021880" y="781102"/>
                      <a:pt x="928791" y="838197"/>
                    </a:cubicBezTo>
                    <a:cubicBezTo>
                      <a:pt x="762965" y="939905"/>
                      <a:pt x="468180" y="800931"/>
                      <a:pt x="266009" y="806935"/>
                    </a:cubicBezTo>
                    <a:cubicBezTo>
                      <a:pt x="345540" y="904190"/>
                      <a:pt x="526673" y="1019484"/>
                      <a:pt x="631043" y="1104194"/>
                    </a:cubicBezTo>
                    <a:cubicBezTo>
                      <a:pt x="775238" y="1221221"/>
                      <a:pt x="763587" y="1250359"/>
                      <a:pt x="734288" y="1367520"/>
                    </a:cubicBezTo>
                    <a:cubicBezTo>
                      <a:pt x="712335" y="1455304"/>
                      <a:pt x="692653" y="1498743"/>
                      <a:pt x="576282" y="1512176"/>
                    </a:cubicBezTo>
                    <a:cubicBezTo>
                      <a:pt x="466544" y="1524840"/>
                      <a:pt x="328325" y="1502426"/>
                      <a:pt x="243902" y="1531445"/>
                    </a:cubicBezTo>
                    <a:cubicBezTo>
                      <a:pt x="302018" y="1617364"/>
                      <a:pt x="432269" y="1692246"/>
                      <a:pt x="466957" y="1786615"/>
                    </a:cubicBezTo>
                    <a:cubicBezTo>
                      <a:pt x="476853" y="1813552"/>
                      <a:pt x="474295" y="1936765"/>
                      <a:pt x="456375" y="1990910"/>
                    </a:cubicBezTo>
                    <a:cubicBezTo>
                      <a:pt x="408422" y="2135748"/>
                      <a:pt x="115398" y="2042022"/>
                      <a:pt x="28879" y="2152620"/>
                    </a:cubicBezTo>
                    <a:cubicBezTo>
                      <a:pt x="48253" y="2182534"/>
                      <a:pt x="75986" y="2208052"/>
                      <a:pt x="101070" y="2231843"/>
                    </a:cubicBezTo>
                    <a:cubicBezTo>
                      <a:pt x="344813" y="2463033"/>
                      <a:pt x="324579" y="2407434"/>
                      <a:pt x="343953" y="2516780"/>
                    </a:cubicBezTo>
                    <a:close/>
                  </a:path>
                </a:pathLst>
              </a:custGeom>
              <a:solidFill>
                <a:srgbClr val="A5BE6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6" name="Google Shape;436;p8"/>
              <p:cNvSpPr/>
              <p:nvPr/>
            </p:nvSpPr>
            <p:spPr>
              <a:xfrm>
                <a:off x="13041803" y="2332217"/>
                <a:ext cx="469136" cy="375846"/>
              </a:xfrm>
              <a:custGeom>
                <a:rect b="b" l="l" r="r" t="t"/>
                <a:pathLst>
                  <a:path extrusionOk="0" h="375846" w="469136">
                    <a:moveTo>
                      <a:pt x="653" y="276823"/>
                    </a:moveTo>
                    <a:cubicBezTo>
                      <a:pt x="-1633" y="288550"/>
                      <a:pt x="1079" y="344171"/>
                      <a:pt x="25206" y="375846"/>
                    </a:cubicBezTo>
                    <a:cubicBezTo>
                      <a:pt x="111712" y="265185"/>
                      <a:pt x="404735" y="358960"/>
                      <a:pt x="452751" y="214122"/>
                    </a:cubicBezTo>
                    <a:cubicBezTo>
                      <a:pt x="467785" y="168524"/>
                      <a:pt x="477353" y="40629"/>
                      <a:pt x="459314" y="0"/>
                    </a:cubicBezTo>
                    <a:cubicBezTo>
                      <a:pt x="490773" y="75218"/>
                      <a:pt x="418140" y="112785"/>
                      <a:pt x="418140" y="112785"/>
                    </a:cubicBezTo>
                    <a:cubicBezTo>
                      <a:pt x="303846" y="199186"/>
                      <a:pt x="30518" y="108571"/>
                      <a:pt x="653" y="276823"/>
                    </a:cubicBezTo>
                    <a:close/>
                  </a:path>
                </a:pathLst>
              </a:custGeom>
              <a:solidFill>
                <a:srgbClr val="71934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7" name="Google Shape;437;p8"/>
              <p:cNvSpPr/>
              <p:nvPr/>
            </p:nvSpPr>
            <p:spPr>
              <a:xfrm>
                <a:off x="13250916" y="1846473"/>
                <a:ext cx="538359" cy="240366"/>
              </a:xfrm>
              <a:custGeom>
                <a:rect b="b" l="l" r="r" t="t"/>
                <a:pathLst>
                  <a:path extrusionOk="0" h="240366" w="538359">
                    <a:moveTo>
                      <a:pt x="31145" y="240367"/>
                    </a:moveTo>
                    <a:cubicBezTo>
                      <a:pt x="115595" y="211347"/>
                      <a:pt x="253779" y="233790"/>
                      <a:pt x="363531" y="221125"/>
                    </a:cubicBezTo>
                    <a:cubicBezTo>
                      <a:pt x="456313" y="210397"/>
                      <a:pt x="513960" y="188325"/>
                      <a:pt x="538360" y="0"/>
                    </a:cubicBezTo>
                    <a:cubicBezTo>
                      <a:pt x="477365" y="172522"/>
                      <a:pt x="-144502" y="-47981"/>
                      <a:pt x="31145" y="240367"/>
                    </a:cubicBezTo>
                    <a:close/>
                  </a:path>
                </a:pathLst>
              </a:custGeom>
              <a:solidFill>
                <a:srgbClr val="71934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" name="Google Shape;438;p8"/>
              <p:cNvSpPr/>
              <p:nvPr/>
            </p:nvSpPr>
            <p:spPr>
              <a:xfrm>
                <a:off x="13253220" y="1149507"/>
                <a:ext cx="816974" cy="281059"/>
              </a:xfrm>
              <a:custGeom>
                <a:rect b="b" l="l" r="r" t="t"/>
                <a:pathLst>
                  <a:path extrusionOk="0" h="281059" w="816974">
                    <a:moveTo>
                      <a:pt x="50934" y="212808"/>
                    </a:moveTo>
                    <a:cubicBezTo>
                      <a:pt x="323241" y="204728"/>
                      <a:pt x="804694" y="472276"/>
                      <a:pt x="816974" y="0"/>
                    </a:cubicBezTo>
                    <a:cubicBezTo>
                      <a:pt x="737723" y="301096"/>
                      <a:pt x="144009" y="-11812"/>
                      <a:pt x="15205" y="81033"/>
                    </a:cubicBezTo>
                    <a:cubicBezTo>
                      <a:pt x="14513" y="80893"/>
                      <a:pt x="-35970" y="117377"/>
                      <a:pt x="50934" y="212808"/>
                    </a:cubicBezTo>
                    <a:close/>
                  </a:path>
                </a:pathLst>
              </a:custGeom>
              <a:solidFill>
                <a:srgbClr val="71934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39" name="Google Shape;439;p8"/>
            <p:cNvSpPr/>
            <p:nvPr/>
          </p:nvSpPr>
          <p:spPr>
            <a:xfrm>
              <a:off x="13975277" y="1652410"/>
              <a:ext cx="416212" cy="1327925"/>
            </a:xfrm>
            <a:custGeom>
              <a:rect b="b" l="l" r="r" t="t"/>
              <a:pathLst>
                <a:path extrusionOk="0" h="1327925" w="416212">
                  <a:moveTo>
                    <a:pt x="416212" y="1327926"/>
                  </a:moveTo>
                  <a:cubicBezTo>
                    <a:pt x="407427" y="1228252"/>
                    <a:pt x="318671" y="1154118"/>
                    <a:pt x="317063" y="1053193"/>
                  </a:cubicBezTo>
                  <a:cubicBezTo>
                    <a:pt x="315805" y="974271"/>
                    <a:pt x="407343" y="904581"/>
                    <a:pt x="381106" y="824981"/>
                  </a:cubicBezTo>
                  <a:cubicBezTo>
                    <a:pt x="354609" y="744598"/>
                    <a:pt x="236331" y="744709"/>
                    <a:pt x="222576" y="653053"/>
                  </a:cubicBezTo>
                  <a:cubicBezTo>
                    <a:pt x="207179" y="550451"/>
                    <a:pt x="300918" y="466119"/>
                    <a:pt x="285835" y="364642"/>
                  </a:cubicBezTo>
                  <a:cubicBezTo>
                    <a:pt x="278469" y="315096"/>
                    <a:pt x="221423" y="296406"/>
                    <a:pt x="192403" y="261691"/>
                  </a:cubicBezTo>
                  <a:cubicBezTo>
                    <a:pt x="141333" y="200591"/>
                    <a:pt x="143311" y="110416"/>
                    <a:pt x="167899" y="38937"/>
                  </a:cubicBezTo>
                  <a:cubicBezTo>
                    <a:pt x="129794" y="20604"/>
                    <a:pt x="68435" y="4613"/>
                    <a:pt x="22998" y="0"/>
                  </a:cubicBezTo>
                  <a:cubicBezTo>
                    <a:pt x="-9264" y="69620"/>
                    <a:pt x="-11423" y="164205"/>
                    <a:pt x="41415" y="224571"/>
                  </a:cubicBezTo>
                  <a:cubicBezTo>
                    <a:pt x="69386" y="256533"/>
                    <a:pt x="127557" y="276941"/>
                    <a:pt x="132009" y="324699"/>
                  </a:cubicBezTo>
                  <a:cubicBezTo>
                    <a:pt x="141501" y="426462"/>
                    <a:pt x="53276" y="509802"/>
                    <a:pt x="68526" y="612103"/>
                  </a:cubicBezTo>
                  <a:cubicBezTo>
                    <a:pt x="82295" y="704480"/>
                    <a:pt x="200895" y="704892"/>
                    <a:pt x="227748" y="785659"/>
                  </a:cubicBezTo>
                  <a:cubicBezTo>
                    <a:pt x="253335" y="862611"/>
                    <a:pt x="161539" y="928561"/>
                    <a:pt x="165712" y="1005079"/>
                  </a:cubicBezTo>
                  <a:cubicBezTo>
                    <a:pt x="170981" y="1101733"/>
                    <a:pt x="260311" y="1170137"/>
                    <a:pt x="273723" y="1265449"/>
                  </a:cubicBezTo>
                  <a:cubicBezTo>
                    <a:pt x="312101" y="1287598"/>
                    <a:pt x="373166" y="1318274"/>
                    <a:pt x="416212" y="1327926"/>
                  </a:cubicBezTo>
                  <a:close/>
                </a:path>
              </a:pathLst>
            </a:custGeom>
            <a:solidFill>
              <a:srgbClr val="71934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8"/>
            <p:cNvSpPr/>
            <p:nvPr/>
          </p:nvSpPr>
          <p:spPr>
            <a:xfrm>
              <a:off x="14745898" y="-199851"/>
              <a:ext cx="456928" cy="848399"/>
            </a:xfrm>
            <a:custGeom>
              <a:rect b="b" l="l" r="r" t="t"/>
              <a:pathLst>
                <a:path extrusionOk="0" h="848399" w="456928">
                  <a:moveTo>
                    <a:pt x="424526" y="690275"/>
                  </a:moveTo>
                  <a:cubicBezTo>
                    <a:pt x="385680" y="623577"/>
                    <a:pt x="312957" y="584542"/>
                    <a:pt x="272315" y="518263"/>
                  </a:cubicBezTo>
                  <a:cubicBezTo>
                    <a:pt x="242275" y="469276"/>
                    <a:pt x="288774" y="415584"/>
                    <a:pt x="272496" y="364577"/>
                  </a:cubicBezTo>
                  <a:cubicBezTo>
                    <a:pt x="258308" y="320132"/>
                    <a:pt x="199319" y="298864"/>
                    <a:pt x="173592" y="261052"/>
                  </a:cubicBezTo>
                  <a:cubicBezTo>
                    <a:pt x="120068" y="182389"/>
                    <a:pt x="161242" y="84449"/>
                    <a:pt x="187165" y="4324"/>
                  </a:cubicBezTo>
                  <a:cubicBezTo>
                    <a:pt x="152359" y="-3951"/>
                    <a:pt x="85339" y="1074"/>
                    <a:pt x="48729" y="7539"/>
                  </a:cubicBezTo>
                  <a:cubicBezTo>
                    <a:pt x="9694" y="81506"/>
                    <a:pt x="-27572" y="196849"/>
                    <a:pt x="28684" y="271886"/>
                  </a:cubicBezTo>
                  <a:cubicBezTo>
                    <a:pt x="54188" y="305902"/>
                    <a:pt x="108879" y="326933"/>
                    <a:pt x="122270" y="368715"/>
                  </a:cubicBezTo>
                  <a:cubicBezTo>
                    <a:pt x="138988" y="420875"/>
                    <a:pt x="91189" y="475000"/>
                    <a:pt x="123842" y="524945"/>
                  </a:cubicBezTo>
                  <a:cubicBezTo>
                    <a:pt x="199690" y="640945"/>
                    <a:pt x="304130" y="631377"/>
                    <a:pt x="315641" y="844059"/>
                  </a:cubicBezTo>
                  <a:cubicBezTo>
                    <a:pt x="359128" y="850447"/>
                    <a:pt x="415957" y="849630"/>
                    <a:pt x="456928" y="842626"/>
                  </a:cubicBezTo>
                  <a:cubicBezTo>
                    <a:pt x="456334" y="790578"/>
                    <a:pt x="451246" y="736145"/>
                    <a:pt x="424526" y="690275"/>
                  </a:cubicBezTo>
                </a:path>
              </a:pathLst>
            </a:custGeom>
            <a:solidFill>
              <a:srgbClr val="4F5CA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8"/>
            <p:cNvSpPr/>
            <p:nvPr/>
          </p:nvSpPr>
          <p:spPr>
            <a:xfrm>
              <a:off x="13102675" y="-301540"/>
              <a:ext cx="632119" cy="1008266"/>
            </a:xfrm>
            <a:custGeom>
              <a:rect b="b" l="l" r="r" t="t"/>
              <a:pathLst>
                <a:path extrusionOk="0" h="1008266" w="632119">
                  <a:moveTo>
                    <a:pt x="173780" y="834179"/>
                  </a:moveTo>
                  <a:cubicBezTo>
                    <a:pt x="174926" y="760295"/>
                    <a:pt x="144363" y="685217"/>
                    <a:pt x="177261" y="613885"/>
                  </a:cubicBezTo>
                  <a:cubicBezTo>
                    <a:pt x="218176" y="525150"/>
                    <a:pt x="343381" y="520649"/>
                    <a:pt x="382639" y="431138"/>
                  </a:cubicBezTo>
                  <a:cubicBezTo>
                    <a:pt x="432179" y="318185"/>
                    <a:pt x="336084" y="148332"/>
                    <a:pt x="632120" y="60261"/>
                  </a:cubicBezTo>
                  <a:cubicBezTo>
                    <a:pt x="616108" y="40272"/>
                    <a:pt x="541924" y="9044"/>
                    <a:pt x="518244" y="0"/>
                  </a:cubicBezTo>
                  <a:cubicBezTo>
                    <a:pt x="207566" y="78489"/>
                    <a:pt x="309245" y="260887"/>
                    <a:pt x="255967" y="370206"/>
                  </a:cubicBezTo>
                  <a:cubicBezTo>
                    <a:pt x="215149" y="453965"/>
                    <a:pt x="99100" y="460562"/>
                    <a:pt x="55557" y="542546"/>
                  </a:cubicBezTo>
                  <a:cubicBezTo>
                    <a:pt x="16194" y="616667"/>
                    <a:pt x="51329" y="699203"/>
                    <a:pt x="49302" y="777223"/>
                  </a:cubicBezTo>
                  <a:cubicBezTo>
                    <a:pt x="47674" y="839924"/>
                    <a:pt x="15977" y="890512"/>
                    <a:pt x="0" y="949312"/>
                  </a:cubicBezTo>
                  <a:cubicBezTo>
                    <a:pt x="34059" y="974564"/>
                    <a:pt x="81110" y="998230"/>
                    <a:pt x="113142" y="1008266"/>
                  </a:cubicBezTo>
                  <a:cubicBezTo>
                    <a:pt x="141874" y="954386"/>
                    <a:pt x="172816" y="896571"/>
                    <a:pt x="173780" y="834179"/>
                  </a:cubicBezTo>
                  <a:close/>
                </a:path>
              </a:pathLst>
            </a:custGeom>
            <a:solidFill>
              <a:srgbClr val="A5BEF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2" name="Google Shape;442;p8"/>
          <p:cNvGrpSpPr/>
          <p:nvPr/>
        </p:nvGrpSpPr>
        <p:grpSpPr>
          <a:xfrm flipH="1">
            <a:off x="1982664" y="3672448"/>
            <a:ext cx="1512344" cy="1463574"/>
            <a:chOff x="3965328" y="7344895"/>
            <a:chExt cx="3024687" cy="2927148"/>
          </a:xfrm>
        </p:grpSpPr>
        <p:grpSp>
          <p:nvGrpSpPr>
            <p:cNvPr id="443" name="Google Shape;443;p8"/>
            <p:cNvGrpSpPr/>
            <p:nvPr/>
          </p:nvGrpSpPr>
          <p:grpSpPr>
            <a:xfrm>
              <a:off x="3971935" y="7344895"/>
              <a:ext cx="2997020" cy="2925974"/>
              <a:chOff x="3971935" y="7344895"/>
              <a:chExt cx="2997020" cy="2925974"/>
            </a:xfrm>
          </p:grpSpPr>
          <p:sp>
            <p:nvSpPr>
              <p:cNvPr id="444" name="Google Shape;444;p8"/>
              <p:cNvSpPr/>
              <p:nvPr/>
            </p:nvSpPr>
            <p:spPr>
              <a:xfrm>
                <a:off x="3971935" y="7344895"/>
                <a:ext cx="2996912" cy="2925974"/>
              </a:xfrm>
              <a:custGeom>
                <a:rect b="b" l="l" r="r" t="t"/>
                <a:pathLst>
                  <a:path extrusionOk="0" h="2925974" w="2996912">
                    <a:moveTo>
                      <a:pt x="2914729" y="2925974"/>
                    </a:moveTo>
                    <a:cubicBezTo>
                      <a:pt x="2790627" y="2918360"/>
                      <a:pt x="2800788" y="2824566"/>
                      <a:pt x="2314542" y="2420144"/>
                    </a:cubicBezTo>
                    <a:cubicBezTo>
                      <a:pt x="1239602" y="1503001"/>
                      <a:pt x="-107007" y="1050836"/>
                      <a:pt x="6752" y="647199"/>
                    </a:cubicBezTo>
                    <a:cubicBezTo>
                      <a:pt x="36145" y="526513"/>
                      <a:pt x="88579" y="462513"/>
                      <a:pt x="158069" y="430000"/>
                    </a:cubicBezTo>
                    <a:cubicBezTo>
                      <a:pt x="340955" y="316626"/>
                      <a:pt x="982569" y="116530"/>
                      <a:pt x="1156565" y="82627"/>
                    </a:cubicBezTo>
                    <a:cubicBezTo>
                      <a:pt x="1521067" y="14397"/>
                      <a:pt x="1770177" y="-89972"/>
                      <a:pt x="1957600" y="147774"/>
                    </a:cubicBezTo>
                    <a:cubicBezTo>
                      <a:pt x="2017957" y="228151"/>
                      <a:pt x="1989472" y="360139"/>
                      <a:pt x="1951249" y="396761"/>
                    </a:cubicBezTo>
                    <a:cubicBezTo>
                      <a:pt x="2399031" y="817199"/>
                      <a:pt x="3044152" y="2162515"/>
                      <a:pt x="2980287" y="2789515"/>
                    </a:cubicBezTo>
                    <a:cubicBezTo>
                      <a:pt x="3019961" y="2789213"/>
                      <a:pt x="2984883" y="2924705"/>
                      <a:pt x="2914729" y="2925974"/>
                    </a:cubicBezTo>
                    <a:close/>
                  </a:path>
                </a:pathLst>
              </a:custGeom>
              <a:solidFill>
                <a:srgbClr val="FFD66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" name="Google Shape;445;p8"/>
              <p:cNvSpPr/>
              <p:nvPr/>
            </p:nvSpPr>
            <p:spPr>
              <a:xfrm>
                <a:off x="6921353" y="10254769"/>
                <a:ext cx="1124" cy="762"/>
              </a:xfrm>
              <a:custGeom>
                <a:rect b="b" l="l" r="r" t="t"/>
                <a:pathLst>
                  <a:path extrusionOk="0" h="762" w="1124">
                    <a:moveTo>
                      <a:pt x="97" y="690"/>
                    </a:moveTo>
                    <a:cubicBezTo>
                      <a:pt x="67" y="714"/>
                      <a:pt x="36" y="738"/>
                      <a:pt x="0" y="763"/>
                    </a:cubicBezTo>
                    <a:cubicBezTo>
                      <a:pt x="1361" y="-144"/>
                      <a:pt x="1597" y="-331"/>
                      <a:pt x="97" y="690"/>
                    </a:cubicBezTo>
                    <a:close/>
                  </a:path>
                </a:pathLst>
              </a:custGeom>
              <a:solidFill>
                <a:srgbClr val="FFD66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" name="Google Shape;446;p8"/>
              <p:cNvSpPr/>
              <p:nvPr/>
            </p:nvSpPr>
            <p:spPr>
              <a:xfrm>
                <a:off x="6968793" y="10184389"/>
                <a:ext cx="162" cy="1273"/>
              </a:xfrm>
              <a:custGeom>
                <a:rect b="b" l="l" r="r" t="t"/>
                <a:pathLst>
                  <a:path extrusionOk="0" h="1273" w="162">
                    <a:moveTo>
                      <a:pt x="0" y="1202"/>
                    </a:moveTo>
                    <a:lnTo>
                      <a:pt x="42" y="1239"/>
                    </a:lnTo>
                    <a:cubicBezTo>
                      <a:pt x="314" y="-1813"/>
                      <a:pt x="48" y="1813"/>
                      <a:pt x="0" y="1202"/>
                    </a:cubicBezTo>
                    <a:close/>
                  </a:path>
                </a:pathLst>
              </a:custGeom>
              <a:solidFill>
                <a:srgbClr val="FFD66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7" name="Google Shape;447;p8"/>
            <p:cNvGrpSpPr/>
            <p:nvPr/>
          </p:nvGrpSpPr>
          <p:grpSpPr>
            <a:xfrm>
              <a:off x="3965328" y="7544185"/>
              <a:ext cx="3009553" cy="2727858"/>
              <a:chOff x="3965328" y="7544185"/>
              <a:chExt cx="3009553" cy="2727858"/>
            </a:xfrm>
          </p:grpSpPr>
          <p:sp>
            <p:nvSpPr>
              <p:cNvPr id="448" name="Google Shape;448;p8"/>
              <p:cNvSpPr/>
              <p:nvPr/>
            </p:nvSpPr>
            <p:spPr>
              <a:xfrm>
                <a:off x="4457563" y="7925274"/>
                <a:ext cx="79901" cy="218605"/>
              </a:xfrm>
              <a:custGeom>
                <a:rect b="b" l="l" r="r" t="t"/>
                <a:pathLst>
                  <a:path extrusionOk="0" h="218605" w="79901">
                    <a:moveTo>
                      <a:pt x="7937" y="216158"/>
                    </a:moveTo>
                    <a:cubicBezTo>
                      <a:pt x="43656" y="230904"/>
                      <a:pt x="109402" y="180629"/>
                      <a:pt x="65059" y="21066"/>
                    </a:cubicBezTo>
                    <a:cubicBezTo>
                      <a:pt x="61394" y="7885"/>
                      <a:pt x="52582" y="-2648"/>
                      <a:pt x="37662" y="591"/>
                    </a:cubicBezTo>
                    <a:cubicBezTo>
                      <a:pt x="-3421" y="9523"/>
                      <a:pt x="41400" y="53893"/>
                      <a:pt x="35038" y="117754"/>
                    </a:cubicBezTo>
                    <a:cubicBezTo>
                      <a:pt x="28167" y="186727"/>
                      <a:pt x="-18250" y="205346"/>
                      <a:pt x="7937" y="216158"/>
                    </a:cubicBezTo>
                    <a:close/>
                  </a:path>
                </a:pathLst>
              </a:custGeom>
              <a:solidFill>
                <a:srgbClr val="FABB88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" name="Google Shape;449;p8"/>
              <p:cNvSpPr/>
              <p:nvPr/>
            </p:nvSpPr>
            <p:spPr>
              <a:xfrm>
                <a:off x="4691588" y="7889879"/>
                <a:ext cx="82321" cy="200499"/>
              </a:xfrm>
              <a:custGeom>
                <a:rect b="b" l="l" r="r" t="t"/>
                <a:pathLst>
                  <a:path extrusionOk="0" h="200499" w="82321">
                    <a:moveTo>
                      <a:pt x="46264" y="174488"/>
                    </a:moveTo>
                    <a:cubicBezTo>
                      <a:pt x="76104" y="128328"/>
                      <a:pt x="79539" y="72034"/>
                      <a:pt x="82297" y="18659"/>
                    </a:cubicBezTo>
                    <a:cubicBezTo>
                      <a:pt x="83385" y="-4698"/>
                      <a:pt x="48586" y="-6838"/>
                      <a:pt x="46742" y="16278"/>
                    </a:cubicBezTo>
                    <a:cubicBezTo>
                      <a:pt x="45230" y="68892"/>
                      <a:pt x="44885" y="127313"/>
                      <a:pt x="8664" y="169502"/>
                    </a:cubicBezTo>
                    <a:cubicBezTo>
                      <a:pt x="-13090" y="180755"/>
                      <a:pt x="8586" y="230226"/>
                      <a:pt x="46264" y="174488"/>
                    </a:cubicBezTo>
                    <a:close/>
                  </a:path>
                </a:pathLst>
              </a:custGeom>
              <a:solidFill>
                <a:srgbClr val="FABB88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8"/>
              <p:cNvSpPr/>
              <p:nvPr/>
            </p:nvSpPr>
            <p:spPr>
              <a:xfrm>
                <a:off x="4909006" y="7806005"/>
                <a:ext cx="92449" cy="206592"/>
              </a:xfrm>
              <a:custGeom>
                <a:rect b="b" l="l" r="r" t="t"/>
                <a:pathLst>
                  <a:path extrusionOk="0" h="206592" w="92449">
                    <a:moveTo>
                      <a:pt x="10002" y="204563"/>
                    </a:moveTo>
                    <a:cubicBezTo>
                      <a:pt x="62576" y="230538"/>
                      <a:pt x="125988" y="-1492"/>
                      <a:pt x="71666" y="7"/>
                    </a:cubicBezTo>
                    <a:cubicBezTo>
                      <a:pt x="51218" y="1403"/>
                      <a:pt x="52688" y="23576"/>
                      <a:pt x="53474" y="38769"/>
                    </a:cubicBezTo>
                    <a:cubicBezTo>
                      <a:pt x="53801" y="80263"/>
                      <a:pt x="41306" y="141422"/>
                      <a:pt x="11236" y="170950"/>
                    </a:cubicBezTo>
                    <a:cubicBezTo>
                      <a:pt x="-3012" y="176444"/>
                      <a:pt x="-4023" y="198055"/>
                      <a:pt x="10002" y="204563"/>
                    </a:cubicBezTo>
                    <a:close/>
                  </a:path>
                </a:pathLst>
              </a:custGeom>
              <a:solidFill>
                <a:srgbClr val="FABB88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p8"/>
              <p:cNvSpPr/>
              <p:nvPr/>
            </p:nvSpPr>
            <p:spPr>
              <a:xfrm>
                <a:off x="5182997" y="7774792"/>
                <a:ext cx="69877" cy="190704"/>
              </a:xfrm>
              <a:custGeom>
                <a:rect b="b" l="l" r="r" t="t"/>
                <a:pathLst>
                  <a:path extrusionOk="0" h="190704" w="69877">
                    <a:moveTo>
                      <a:pt x="67796" y="16445"/>
                    </a:moveTo>
                    <a:cubicBezTo>
                      <a:pt x="67070" y="164"/>
                      <a:pt x="44427" y="-6248"/>
                      <a:pt x="35500" y="7519"/>
                    </a:cubicBezTo>
                    <a:cubicBezTo>
                      <a:pt x="28219" y="21527"/>
                      <a:pt x="36885" y="38431"/>
                      <a:pt x="37079" y="53442"/>
                    </a:cubicBezTo>
                    <a:cubicBezTo>
                      <a:pt x="48872" y="171016"/>
                      <a:pt x="-7469" y="155050"/>
                      <a:pt x="840" y="180347"/>
                    </a:cubicBezTo>
                    <a:cubicBezTo>
                      <a:pt x="9084" y="205608"/>
                      <a:pt x="83121" y="196410"/>
                      <a:pt x="67796" y="16445"/>
                    </a:cubicBezTo>
                    <a:close/>
                  </a:path>
                </a:pathLst>
              </a:custGeom>
              <a:solidFill>
                <a:srgbClr val="FABB88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" name="Google Shape;452;p8"/>
              <p:cNvSpPr/>
              <p:nvPr/>
            </p:nvSpPr>
            <p:spPr>
              <a:xfrm>
                <a:off x="5422476" y="7639926"/>
                <a:ext cx="76531" cy="231107"/>
              </a:xfrm>
              <a:custGeom>
                <a:rect b="b" l="l" r="r" t="t"/>
                <a:pathLst>
                  <a:path extrusionOk="0" h="231107" w="76531">
                    <a:moveTo>
                      <a:pt x="30000" y="226532"/>
                    </a:moveTo>
                    <a:cubicBezTo>
                      <a:pt x="86511" y="181297"/>
                      <a:pt x="78310" y="89329"/>
                      <a:pt x="72195" y="18265"/>
                    </a:cubicBezTo>
                    <a:cubicBezTo>
                      <a:pt x="69758" y="-9685"/>
                      <a:pt x="29758" y="-2905"/>
                      <a:pt x="32848" y="20737"/>
                    </a:cubicBezTo>
                    <a:cubicBezTo>
                      <a:pt x="38140" y="78590"/>
                      <a:pt x="55153" y="154664"/>
                      <a:pt x="6546" y="198980"/>
                    </a:cubicBezTo>
                    <a:cubicBezTo>
                      <a:pt x="-11482" y="213992"/>
                      <a:pt x="11499" y="242148"/>
                      <a:pt x="30000" y="226532"/>
                    </a:cubicBezTo>
                    <a:close/>
                  </a:path>
                </a:pathLst>
              </a:custGeom>
              <a:solidFill>
                <a:srgbClr val="FABB88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3" name="Google Shape;453;p8"/>
              <p:cNvSpPr/>
              <p:nvPr/>
            </p:nvSpPr>
            <p:spPr>
              <a:xfrm>
                <a:off x="5706862" y="7544185"/>
                <a:ext cx="77773" cy="229674"/>
              </a:xfrm>
              <a:custGeom>
                <a:rect b="b" l="l" r="r" t="t"/>
                <a:pathLst>
                  <a:path extrusionOk="0" h="229674" w="77773">
                    <a:moveTo>
                      <a:pt x="21176" y="229586"/>
                    </a:moveTo>
                    <a:cubicBezTo>
                      <a:pt x="59961" y="220182"/>
                      <a:pt x="96030" y="136657"/>
                      <a:pt x="67551" y="53573"/>
                    </a:cubicBezTo>
                    <a:cubicBezTo>
                      <a:pt x="57100" y="34929"/>
                      <a:pt x="51113" y="-9683"/>
                      <a:pt x="21267" y="1890"/>
                    </a:cubicBezTo>
                    <a:cubicBezTo>
                      <a:pt x="-11301" y="17433"/>
                      <a:pt x="32455" y="47469"/>
                      <a:pt x="37106" y="93719"/>
                    </a:cubicBezTo>
                    <a:cubicBezTo>
                      <a:pt x="42495" y="128377"/>
                      <a:pt x="37451" y="165333"/>
                      <a:pt x="12655" y="191809"/>
                    </a:cubicBezTo>
                    <a:cubicBezTo>
                      <a:pt x="-8295" y="199278"/>
                      <a:pt x="-1697" y="231580"/>
                      <a:pt x="21176" y="229586"/>
                    </a:cubicBezTo>
                    <a:close/>
                  </a:path>
                </a:pathLst>
              </a:custGeom>
              <a:solidFill>
                <a:srgbClr val="FABB88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4" name="Google Shape;454;p8"/>
              <p:cNvSpPr/>
              <p:nvPr/>
            </p:nvSpPr>
            <p:spPr>
              <a:xfrm>
                <a:off x="4290409" y="8413350"/>
                <a:ext cx="2684472" cy="1858693"/>
              </a:xfrm>
              <a:custGeom>
                <a:rect b="b" l="l" r="r" t="t"/>
                <a:pathLst>
                  <a:path extrusionOk="0" h="1858693" w="2684472">
                    <a:moveTo>
                      <a:pt x="2675995" y="1752540"/>
                    </a:moveTo>
                    <a:cubicBezTo>
                      <a:pt x="2675801" y="1755078"/>
                      <a:pt x="2675438" y="1757623"/>
                      <a:pt x="2675063" y="1760161"/>
                    </a:cubicBezTo>
                    <a:cubicBezTo>
                      <a:pt x="2669300" y="1760312"/>
                      <a:pt x="2671852" y="1768724"/>
                      <a:pt x="2669258" y="1772380"/>
                    </a:cubicBezTo>
                    <a:cubicBezTo>
                      <a:pt x="2648798" y="1817126"/>
                      <a:pt x="2588948" y="1791713"/>
                      <a:pt x="2586578" y="1804078"/>
                    </a:cubicBezTo>
                    <a:cubicBezTo>
                      <a:pt x="2585544" y="1814382"/>
                      <a:pt x="2637119" y="1819102"/>
                      <a:pt x="2664008" y="1795158"/>
                    </a:cubicBezTo>
                    <a:cubicBezTo>
                      <a:pt x="2641407" y="1840308"/>
                      <a:pt x="2594186" y="1859417"/>
                      <a:pt x="2534191" y="1820800"/>
                    </a:cubicBezTo>
                    <a:cubicBezTo>
                      <a:pt x="2480614" y="1768464"/>
                      <a:pt x="2400474" y="1693079"/>
                      <a:pt x="2342270" y="1646013"/>
                    </a:cubicBezTo>
                    <a:cubicBezTo>
                      <a:pt x="2225093" y="1539142"/>
                      <a:pt x="2297068" y="1541385"/>
                      <a:pt x="1758437" y="1109162"/>
                    </a:cubicBezTo>
                    <a:cubicBezTo>
                      <a:pt x="639504" y="294957"/>
                      <a:pt x="664748" y="492134"/>
                      <a:pt x="28716" y="3751"/>
                    </a:cubicBezTo>
                    <a:cubicBezTo>
                      <a:pt x="21096" y="-2039"/>
                      <a:pt x="10077" y="-1114"/>
                      <a:pt x="4011" y="6446"/>
                    </a:cubicBezTo>
                    <a:cubicBezTo>
                      <a:pt x="-8865" y="25035"/>
                      <a:pt x="12272" y="34590"/>
                      <a:pt x="25039" y="44839"/>
                    </a:cubicBezTo>
                    <a:cubicBezTo>
                      <a:pt x="500628" y="436940"/>
                      <a:pt x="857619" y="521505"/>
                      <a:pt x="1247111" y="785014"/>
                    </a:cubicBezTo>
                    <a:cubicBezTo>
                      <a:pt x="1651009" y="1079350"/>
                      <a:pt x="1711173" y="1104775"/>
                      <a:pt x="1810502" y="1193770"/>
                    </a:cubicBezTo>
                    <a:cubicBezTo>
                      <a:pt x="2337589" y="1621888"/>
                      <a:pt x="2511149" y="1942217"/>
                      <a:pt x="2644105" y="1839323"/>
                    </a:cubicBezTo>
                    <a:cubicBezTo>
                      <a:pt x="2669977" y="1821114"/>
                      <a:pt x="2684552" y="1789429"/>
                      <a:pt x="2684292" y="1753906"/>
                    </a:cubicBezTo>
                    <a:cubicBezTo>
                      <a:pt x="2685907" y="1747403"/>
                      <a:pt x="2676128" y="1745892"/>
                      <a:pt x="2675995" y="1752540"/>
                    </a:cubicBezTo>
                    <a:close/>
                  </a:path>
                </a:pathLst>
              </a:custGeom>
              <a:solidFill>
                <a:srgbClr val="FABB88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" name="Google Shape;455;p8"/>
              <p:cNvSpPr/>
              <p:nvPr/>
            </p:nvSpPr>
            <p:spPr>
              <a:xfrm>
                <a:off x="6831092" y="10185897"/>
                <a:ext cx="10566" cy="8544"/>
              </a:xfrm>
              <a:custGeom>
                <a:rect b="b" l="l" r="r" t="t"/>
                <a:pathLst>
                  <a:path extrusionOk="0" h="8544" w="10566">
                    <a:moveTo>
                      <a:pt x="3028" y="8107"/>
                    </a:moveTo>
                    <a:cubicBezTo>
                      <a:pt x="13629" y="11201"/>
                      <a:pt x="11864" y="-3267"/>
                      <a:pt x="5023" y="691"/>
                    </a:cubicBezTo>
                    <a:cubicBezTo>
                      <a:pt x="-45" y="-940"/>
                      <a:pt x="-2228" y="7079"/>
                      <a:pt x="3028" y="8107"/>
                    </a:cubicBezTo>
                    <a:close/>
                  </a:path>
                </a:pathLst>
              </a:custGeom>
              <a:solidFill>
                <a:srgbClr val="FABB88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p8"/>
              <p:cNvSpPr/>
              <p:nvPr/>
            </p:nvSpPr>
            <p:spPr>
              <a:xfrm>
                <a:off x="4489044" y="8468654"/>
                <a:ext cx="163297" cy="120611"/>
              </a:xfrm>
              <a:custGeom>
                <a:rect b="b" l="l" r="r" t="t"/>
                <a:pathLst>
                  <a:path extrusionOk="0" h="120611" w="163297">
                    <a:moveTo>
                      <a:pt x="2510" y="10730"/>
                    </a:moveTo>
                    <a:cubicBezTo>
                      <a:pt x="52701" y="47848"/>
                      <a:pt x="105813" y="81208"/>
                      <a:pt x="155025" y="119378"/>
                    </a:cubicBezTo>
                    <a:cubicBezTo>
                      <a:pt x="157117" y="121172"/>
                      <a:pt x="160310" y="121003"/>
                      <a:pt x="162137" y="118912"/>
                    </a:cubicBezTo>
                    <a:cubicBezTo>
                      <a:pt x="170217" y="109678"/>
                      <a:pt x="137903" y="97742"/>
                      <a:pt x="9018" y="1079"/>
                    </a:cubicBezTo>
                    <a:cubicBezTo>
                      <a:pt x="2789" y="-3249"/>
                      <a:pt x="-3688" y="6566"/>
                      <a:pt x="2510" y="10730"/>
                    </a:cubicBezTo>
                    <a:close/>
                  </a:path>
                </a:pathLst>
              </a:custGeom>
              <a:solidFill>
                <a:srgbClr val="FABB88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" name="Google Shape;457;p8"/>
              <p:cNvSpPr/>
              <p:nvPr/>
            </p:nvSpPr>
            <p:spPr>
              <a:xfrm>
                <a:off x="4388881" y="8405214"/>
                <a:ext cx="35488" cy="28163"/>
              </a:xfrm>
              <a:custGeom>
                <a:rect b="b" l="l" r="r" t="t"/>
                <a:pathLst>
                  <a:path extrusionOk="0" h="28163" w="35488">
                    <a:moveTo>
                      <a:pt x="26858" y="27478"/>
                    </a:moveTo>
                    <a:cubicBezTo>
                      <a:pt x="33801" y="30983"/>
                      <a:pt x="39232" y="20081"/>
                      <a:pt x="32216" y="16690"/>
                    </a:cubicBezTo>
                    <a:cubicBezTo>
                      <a:pt x="24221" y="12442"/>
                      <a:pt x="17284" y="6695"/>
                      <a:pt x="9984" y="1280"/>
                    </a:cubicBezTo>
                    <a:cubicBezTo>
                      <a:pt x="4578" y="-3422"/>
                      <a:pt x="-16759" y="4725"/>
                      <a:pt x="26858" y="27478"/>
                    </a:cubicBezTo>
                    <a:close/>
                  </a:path>
                </a:pathLst>
              </a:custGeom>
              <a:solidFill>
                <a:srgbClr val="FABB88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8"/>
              <p:cNvSpPr/>
              <p:nvPr/>
            </p:nvSpPr>
            <p:spPr>
              <a:xfrm>
                <a:off x="3965328" y="7687668"/>
                <a:ext cx="330946" cy="395707"/>
              </a:xfrm>
              <a:custGeom>
                <a:rect b="b" l="l" r="r" t="t"/>
                <a:pathLst>
                  <a:path extrusionOk="0" h="395707" w="330946">
                    <a:moveTo>
                      <a:pt x="58675" y="207243"/>
                    </a:moveTo>
                    <a:cubicBezTo>
                      <a:pt x="90093" y="125881"/>
                      <a:pt x="243648" y="68590"/>
                      <a:pt x="322106" y="29145"/>
                    </a:cubicBezTo>
                    <a:cubicBezTo>
                      <a:pt x="340207" y="20466"/>
                      <a:pt x="327743" y="-6330"/>
                      <a:pt x="309545" y="1375"/>
                    </a:cubicBezTo>
                    <a:cubicBezTo>
                      <a:pt x="213657" y="43751"/>
                      <a:pt x="74163" y="95513"/>
                      <a:pt x="33897" y="199719"/>
                    </a:cubicBezTo>
                    <a:cubicBezTo>
                      <a:pt x="-20473" y="337907"/>
                      <a:pt x="870" y="402154"/>
                      <a:pt x="26749" y="395198"/>
                    </a:cubicBezTo>
                    <a:cubicBezTo>
                      <a:pt x="72899" y="378427"/>
                      <a:pt x="-14123" y="368057"/>
                      <a:pt x="58675" y="207243"/>
                    </a:cubicBezTo>
                    <a:close/>
                  </a:path>
                </a:pathLst>
              </a:custGeom>
              <a:solidFill>
                <a:srgbClr val="FABB88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459;p8"/>
              <p:cNvSpPr/>
              <p:nvPr/>
            </p:nvSpPr>
            <p:spPr>
              <a:xfrm>
                <a:off x="4021318" y="7821009"/>
                <a:ext cx="361257" cy="547999"/>
              </a:xfrm>
              <a:custGeom>
                <a:rect b="b" l="l" r="r" t="t"/>
                <a:pathLst>
                  <a:path extrusionOk="0" h="547999" w="361257">
                    <a:moveTo>
                      <a:pt x="360432" y="121705"/>
                    </a:moveTo>
                    <a:cubicBezTo>
                      <a:pt x="350937" y="90454"/>
                      <a:pt x="258181" y="151456"/>
                      <a:pt x="246201" y="164981"/>
                    </a:cubicBezTo>
                    <a:cubicBezTo>
                      <a:pt x="238435" y="123802"/>
                      <a:pt x="221332" y="86321"/>
                      <a:pt x="194165" y="60479"/>
                    </a:cubicBezTo>
                    <a:cubicBezTo>
                      <a:pt x="217625" y="35544"/>
                      <a:pt x="254214" y="29586"/>
                      <a:pt x="242336" y="7237"/>
                    </a:cubicBezTo>
                    <a:cubicBezTo>
                      <a:pt x="229128" y="-11250"/>
                      <a:pt x="209817" y="10682"/>
                      <a:pt x="196264" y="17747"/>
                    </a:cubicBezTo>
                    <a:cubicBezTo>
                      <a:pt x="188734" y="23059"/>
                      <a:pt x="176354" y="31362"/>
                      <a:pt x="168002" y="40717"/>
                    </a:cubicBezTo>
                    <a:cubicBezTo>
                      <a:pt x="145843" y="26389"/>
                      <a:pt x="120170" y="17064"/>
                      <a:pt x="93451" y="19004"/>
                    </a:cubicBezTo>
                    <a:cubicBezTo>
                      <a:pt x="82649" y="21463"/>
                      <a:pt x="63187" y="13420"/>
                      <a:pt x="59958" y="28298"/>
                    </a:cubicBezTo>
                    <a:cubicBezTo>
                      <a:pt x="59268" y="33695"/>
                      <a:pt x="63302" y="39563"/>
                      <a:pt x="68981" y="39920"/>
                    </a:cubicBezTo>
                    <a:cubicBezTo>
                      <a:pt x="140140" y="31108"/>
                      <a:pt x="198308" y="91470"/>
                      <a:pt x="211668" y="157669"/>
                    </a:cubicBezTo>
                    <a:cubicBezTo>
                      <a:pt x="247737" y="353402"/>
                      <a:pt x="109127" y="450912"/>
                      <a:pt x="37248" y="339091"/>
                    </a:cubicBezTo>
                    <a:cubicBezTo>
                      <a:pt x="33093" y="333253"/>
                      <a:pt x="25110" y="331670"/>
                      <a:pt x="18796" y="334353"/>
                    </a:cubicBezTo>
                    <a:cubicBezTo>
                      <a:pt x="14424" y="332419"/>
                      <a:pt x="9247" y="332353"/>
                      <a:pt x="4911" y="335314"/>
                    </a:cubicBezTo>
                    <a:cubicBezTo>
                      <a:pt x="-31062" y="362920"/>
                      <a:pt x="141059" y="515219"/>
                      <a:pt x="181362" y="544819"/>
                    </a:cubicBezTo>
                    <a:cubicBezTo>
                      <a:pt x="196566" y="556671"/>
                      <a:pt x="215248" y="532419"/>
                      <a:pt x="198985" y="520791"/>
                    </a:cubicBezTo>
                    <a:cubicBezTo>
                      <a:pt x="164452" y="495898"/>
                      <a:pt x="133378" y="472287"/>
                      <a:pt x="79329" y="414627"/>
                    </a:cubicBezTo>
                    <a:cubicBezTo>
                      <a:pt x="137678" y="437658"/>
                      <a:pt x="224422" y="394122"/>
                      <a:pt x="246394" y="276808"/>
                    </a:cubicBezTo>
                    <a:cubicBezTo>
                      <a:pt x="250821" y="253172"/>
                      <a:pt x="250041" y="201737"/>
                      <a:pt x="267295" y="183915"/>
                    </a:cubicBezTo>
                    <a:cubicBezTo>
                      <a:pt x="313102" y="136626"/>
                      <a:pt x="368711" y="148453"/>
                      <a:pt x="360432" y="121705"/>
                    </a:cubicBezTo>
                    <a:close/>
                  </a:path>
                </a:pathLst>
              </a:custGeom>
              <a:solidFill>
                <a:srgbClr val="FABB88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60" name="Google Shape;460;p8"/>
            <p:cNvSpPr/>
            <p:nvPr/>
          </p:nvSpPr>
          <p:spPr>
            <a:xfrm>
              <a:off x="4311201" y="7693276"/>
              <a:ext cx="2678814" cy="2488239"/>
            </a:xfrm>
            <a:custGeom>
              <a:rect b="b" l="l" r="r" t="t"/>
              <a:pathLst>
                <a:path extrusionOk="0" h="2488239" w="2678814">
                  <a:moveTo>
                    <a:pt x="2673231" y="2322539"/>
                  </a:moveTo>
                  <a:cubicBezTo>
                    <a:pt x="2634906" y="1859568"/>
                    <a:pt x="2412957" y="1418994"/>
                    <a:pt x="2353791" y="1247767"/>
                  </a:cubicBezTo>
                  <a:cubicBezTo>
                    <a:pt x="2225988" y="867929"/>
                    <a:pt x="2117079" y="619697"/>
                    <a:pt x="1672951" y="71931"/>
                  </a:cubicBezTo>
                  <a:cubicBezTo>
                    <a:pt x="1620571" y="-4245"/>
                    <a:pt x="1545408" y="-21402"/>
                    <a:pt x="1370439" y="27579"/>
                  </a:cubicBezTo>
                  <a:cubicBezTo>
                    <a:pt x="1032371" y="117952"/>
                    <a:pt x="931233" y="196963"/>
                    <a:pt x="792702" y="229730"/>
                  </a:cubicBezTo>
                  <a:cubicBezTo>
                    <a:pt x="569785" y="311733"/>
                    <a:pt x="108578" y="418531"/>
                    <a:pt x="47779" y="448681"/>
                  </a:cubicBezTo>
                  <a:cubicBezTo>
                    <a:pt x="3720" y="471157"/>
                    <a:pt x="-17157" y="526460"/>
                    <a:pt x="17032" y="566292"/>
                  </a:cubicBezTo>
                  <a:cubicBezTo>
                    <a:pt x="48499" y="614826"/>
                    <a:pt x="95037" y="650337"/>
                    <a:pt x="139476" y="686259"/>
                  </a:cubicBezTo>
                  <a:cubicBezTo>
                    <a:pt x="170937" y="715200"/>
                    <a:pt x="200892" y="746015"/>
                    <a:pt x="236447" y="770038"/>
                  </a:cubicBezTo>
                  <a:cubicBezTo>
                    <a:pt x="650154" y="1047435"/>
                    <a:pt x="339187" y="884904"/>
                    <a:pt x="709877" y="1096876"/>
                  </a:cubicBezTo>
                  <a:cubicBezTo>
                    <a:pt x="1004672" y="1262337"/>
                    <a:pt x="1064273" y="1264755"/>
                    <a:pt x="1223628" y="1363425"/>
                  </a:cubicBezTo>
                  <a:cubicBezTo>
                    <a:pt x="1471129" y="1505462"/>
                    <a:pt x="1434957" y="1506610"/>
                    <a:pt x="1618254" y="1641764"/>
                  </a:cubicBezTo>
                  <a:cubicBezTo>
                    <a:pt x="2159123" y="2058485"/>
                    <a:pt x="2112471" y="2053826"/>
                    <a:pt x="2277201" y="2208851"/>
                  </a:cubicBezTo>
                  <a:cubicBezTo>
                    <a:pt x="2317558" y="2245365"/>
                    <a:pt x="2362064" y="2276724"/>
                    <a:pt x="2399150" y="2316961"/>
                  </a:cubicBezTo>
                  <a:cubicBezTo>
                    <a:pt x="2447133" y="2359300"/>
                    <a:pt x="2482603" y="2413781"/>
                    <a:pt x="2533024" y="2453517"/>
                  </a:cubicBezTo>
                  <a:cubicBezTo>
                    <a:pt x="2606971" y="2517951"/>
                    <a:pt x="2653666" y="2480742"/>
                    <a:pt x="2665097" y="2438215"/>
                  </a:cubicBezTo>
                  <a:cubicBezTo>
                    <a:pt x="2687280" y="2410204"/>
                    <a:pt x="2676727" y="2360521"/>
                    <a:pt x="2673231" y="2322539"/>
                  </a:cubicBezTo>
                  <a:close/>
                </a:path>
              </a:pathLst>
            </a:custGeom>
            <a:solidFill>
              <a:srgbClr val="FDF2A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61" name="Google Shape;461;p8"/>
            <p:cNvGrpSpPr/>
            <p:nvPr/>
          </p:nvGrpSpPr>
          <p:grpSpPr>
            <a:xfrm>
              <a:off x="4301322" y="7876658"/>
              <a:ext cx="2688348" cy="2320287"/>
              <a:chOff x="4301322" y="7876658"/>
              <a:chExt cx="2688348" cy="2320287"/>
            </a:xfrm>
          </p:grpSpPr>
          <p:sp>
            <p:nvSpPr>
              <p:cNvPr id="462" name="Google Shape;462;p8"/>
              <p:cNvSpPr/>
              <p:nvPr/>
            </p:nvSpPr>
            <p:spPr>
              <a:xfrm>
                <a:off x="6069237" y="8057436"/>
                <a:ext cx="53796" cy="43551"/>
              </a:xfrm>
              <a:custGeom>
                <a:rect b="b" l="l" r="r" t="t"/>
                <a:pathLst>
                  <a:path extrusionOk="0" h="43551" w="53796">
                    <a:moveTo>
                      <a:pt x="51051" y="4351"/>
                    </a:moveTo>
                    <a:cubicBezTo>
                      <a:pt x="39264" y="-7543"/>
                      <a:pt x="27640" y="8007"/>
                      <a:pt x="18018" y="14648"/>
                    </a:cubicBezTo>
                    <a:cubicBezTo>
                      <a:pt x="8886" y="18746"/>
                      <a:pt x="-1982" y="20438"/>
                      <a:pt x="310" y="33558"/>
                    </a:cubicBezTo>
                    <a:cubicBezTo>
                      <a:pt x="7906" y="61871"/>
                      <a:pt x="67096" y="22922"/>
                      <a:pt x="51051" y="4351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3" name="Google Shape;463;p8"/>
              <p:cNvSpPr/>
              <p:nvPr/>
            </p:nvSpPr>
            <p:spPr>
              <a:xfrm>
                <a:off x="6357039" y="9113360"/>
                <a:ext cx="38701" cy="39169"/>
              </a:xfrm>
              <a:custGeom>
                <a:rect b="b" l="l" r="r" t="t"/>
                <a:pathLst>
                  <a:path extrusionOk="0" h="39169" w="38701">
                    <a:moveTo>
                      <a:pt x="14192" y="10507"/>
                    </a:moveTo>
                    <a:cubicBezTo>
                      <a:pt x="6759" y="16194"/>
                      <a:pt x="-4321" y="21984"/>
                      <a:pt x="1752" y="33073"/>
                    </a:cubicBezTo>
                    <a:cubicBezTo>
                      <a:pt x="12837" y="50804"/>
                      <a:pt x="41214" y="25712"/>
                      <a:pt x="38522" y="10465"/>
                    </a:cubicBezTo>
                    <a:cubicBezTo>
                      <a:pt x="36787" y="-3538"/>
                      <a:pt x="15801" y="-3453"/>
                      <a:pt x="14192" y="10507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" name="Google Shape;464;p8"/>
              <p:cNvSpPr/>
              <p:nvPr/>
            </p:nvSpPr>
            <p:spPr>
              <a:xfrm>
                <a:off x="6004591" y="8124186"/>
                <a:ext cx="27558" cy="27656"/>
              </a:xfrm>
              <a:custGeom>
                <a:rect b="b" l="l" r="r" t="t"/>
                <a:pathLst>
                  <a:path extrusionOk="0" h="27656" w="27558">
                    <a:moveTo>
                      <a:pt x="15594" y="27580"/>
                    </a:moveTo>
                    <a:cubicBezTo>
                      <a:pt x="32491" y="26106"/>
                      <a:pt x="31681" y="-1645"/>
                      <a:pt x="11953" y="77"/>
                    </a:cubicBezTo>
                    <a:cubicBezTo>
                      <a:pt x="-5048" y="1558"/>
                      <a:pt x="-3983" y="29291"/>
                      <a:pt x="15594" y="27580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5" name="Google Shape;465;p8"/>
              <p:cNvSpPr/>
              <p:nvPr/>
            </p:nvSpPr>
            <p:spPr>
              <a:xfrm>
                <a:off x="6194721" y="8585655"/>
                <a:ext cx="209543" cy="135313"/>
              </a:xfrm>
              <a:custGeom>
                <a:rect b="b" l="l" r="r" t="t"/>
                <a:pathLst>
                  <a:path extrusionOk="0" h="135313" w="209543">
                    <a:moveTo>
                      <a:pt x="71320" y="135312"/>
                    </a:moveTo>
                    <a:cubicBezTo>
                      <a:pt x="116564" y="134756"/>
                      <a:pt x="155198" y="105434"/>
                      <a:pt x="190499" y="79955"/>
                    </a:cubicBezTo>
                    <a:cubicBezTo>
                      <a:pt x="219655" y="60689"/>
                      <a:pt x="214521" y="13218"/>
                      <a:pt x="180665" y="2412"/>
                    </a:cubicBezTo>
                    <a:cubicBezTo>
                      <a:pt x="136340" y="-12811"/>
                      <a:pt x="121995" y="48572"/>
                      <a:pt x="66663" y="59335"/>
                    </a:cubicBezTo>
                    <a:cubicBezTo>
                      <a:pt x="66125" y="52766"/>
                      <a:pt x="68278" y="46021"/>
                      <a:pt x="70558" y="39924"/>
                    </a:cubicBezTo>
                    <a:cubicBezTo>
                      <a:pt x="79025" y="15956"/>
                      <a:pt x="50316" y="-6206"/>
                      <a:pt x="29354" y="8353"/>
                    </a:cubicBezTo>
                    <a:cubicBezTo>
                      <a:pt x="-24895" y="50675"/>
                      <a:pt x="59" y="135633"/>
                      <a:pt x="71320" y="135312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6" name="Google Shape;466;p8"/>
              <p:cNvSpPr/>
              <p:nvPr/>
            </p:nvSpPr>
            <p:spPr>
              <a:xfrm>
                <a:off x="5742565" y="8391545"/>
                <a:ext cx="34377" cy="34576"/>
              </a:xfrm>
              <a:custGeom>
                <a:rect b="b" l="l" r="r" t="t"/>
                <a:pathLst>
                  <a:path extrusionOk="0" h="34576" w="34377">
                    <a:moveTo>
                      <a:pt x="19427" y="34482"/>
                    </a:moveTo>
                    <a:cubicBezTo>
                      <a:pt x="40612" y="32633"/>
                      <a:pt x="39427" y="-2044"/>
                      <a:pt x="14951" y="95"/>
                    </a:cubicBezTo>
                    <a:cubicBezTo>
                      <a:pt x="-6234" y="1938"/>
                      <a:pt x="-5049" y="36615"/>
                      <a:pt x="19427" y="34482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" name="Google Shape;467;p8"/>
              <p:cNvSpPr/>
              <p:nvPr/>
            </p:nvSpPr>
            <p:spPr>
              <a:xfrm>
                <a:off x="5618220" y="8443930"/>
                <a:ext cx="84114" cy="76319"/>
              </a:xfrm>
              <a:custGeom>
                <a:rect b="b" l="l" r="r" t="t"/>
                <a:pathLst>
                  <a:path extrusionOk="0" h="76319" w="84114">
                    <a:moveTo>
                      <a:pt x="53326" y="52369"/>
                    </a:moveTo>
                    <a:cubicBezTo>
                      <a:pt x="77390" y="31120"/>
                      <a:pt x="89540" y="24074"/>
                      <a:pt x="81787" y="9425"/>
                    </a:cubicBezTo>
                    <a:cubicBezTo>
                      <a:pt x="62845" y="-17486"/>
                      <a:pt x="38381" y="20665"/>
                      <a:pt x="21557" y="31701"/>
                    </a:cubicBezTo>
                    <a:cubicBezTo>
                      <a:pt x="8995" y="40578"/>
                      <a:pt x="-9070" y="54031"/>
                      <a:pt x="5294" y="70481"/>
                    </a:cubicBezTo>
                    <a:cubicBezTo>
                      <a:pt x="22766" y="87481"/>
                      <a:pt x="40244" y="62999"/>
                      <a:pt x="53326" y="52369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8" name="Google Shape;468;p8"/>
              <p:cNvSpPr/>
              <p:nvPr/>
            </p:nvSpPr>
            <p:spPr>
              <a:xfrm>
                <a:off x="5845217" y="8320503"/>
                <a:ext cx="378411" cy="260891"/>
              </a:xfrm>
              <a:custGeom>
                <a:rect b="b" l="l" r="r" t="t"/>
                <a:pathLst>
                  <a:path extrusionOk="0" h="260891" w="378411">
                    <a:moveTo>
                      <a:pt x="77102" y="96736"/>
                    </a:moveTo>
                    <a:cubicBezTo>
                      <a:pt x="80465" y="62972"/>
                      <a:pt x="124983" y="23641"/>
                      <a:pt x="76648" y="1649"/>
                    </a:cubicBezTo>
                    <a:cubicBezTo>
                      <a:pt x="60416" y="-3820"/>
                      <a:pt x="40476" y="4707"/>
                      <a:pt x="34906" y="21375"/>
                    </a:cubicBezTo>
                    <a:cubicBezTo>
                      <a:pt x="-41339" y="107759"/>
                      <a:pt x="13055" y="256390"/>
                      <a:pt x="142388" y="260814"/>
                    </a:cubicBezTo>
                    <a:cubicBezTo>
                      <a:pt x="230366" y="264023"/>
                      <a:pt x="355998" y="167032"/>
                      <a:pt x="373845" y="124560"/>
                    </a:cubicBezTo>
                    <a:cubicBezTo>
                      <a:pt x="396524" y="75252"/>
                      <a:pt x="328952" y="37100"/>
                      <a:pt x="297890" y="81223"/>
                    </a:cubicBezTo>
                    <a:cubicBezTo>
                      <a:pt x="285976" y="101522"/>
                      <a:pt x="212634" y="161581"/>
                      <a:pt x="165588" y="173759"/>
                    </a:cubicBezTo>
                    <a:cubicBezTo>
                      <a:pt x="117743" y="188360"/>
                      <a:pt x="65611" y="147718"/>
                      <a:pt x="77102" y="96736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9" name="Google Shape;469;p8"/>
              <p:cNvSpPr/>
              <p:nvPr/>
            </p:nvSpPr>
            <p:spPr>
              <a:xfrm>
                <a:off x="5457838" y="8580945"/>
                <a:ext cx="26221" cy="25925"/>
              </a:xfrm>
              <a:custGeom>
                <a:rect b="b" l="l" r="r" t="t"/>
                <a:pathLst>
                  <a:path extrusionOk="0" h="25925" w="26221">
                    <a:moveTo>
                      <a:pt x="26159" y="11824"/>
                    </a:moveTo>
                    <a:cubicBezTo>
                      <a:pt x="24653" y="-5388"/>
                      <a:pt x="-1443" y="-3103"/>
                      <a:pt x="63" y="14102"/>
                    </a:cubicBezTo>
                    <a:cubicBezTo>
                      <a:pt x="1569" y="31314"/>
                      <a:pt x="27665" y="29029"/>
                      <a:pt x="26159" y="11824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0" name="Google Shape;470;p8"/>
              <p:cNvSpPr/>
              <p:nvPr/>
            </p:nvSpPr>
            <p:spPr>
              <a:xfrm>
                <a:off x="5434591" y="8671262"/>
                <a:ext cx="423767" cy="251791"/>
              </a:xfrm>
              <a:custGeom>
                <a:rect b="b" l="l" r="r" t="t"/>
                <a:pathLst>
                  <a:path extrusionOk="0" h="251791" w="423767">
                    <a:moveTo>
                      <a:pt x="85276" y="238518"/>
                    </a:moveTo>
                    <a:cubicBezTo>
                      <a:pt x="182700" y="275715"/>
                      <a:pt x="330588" y="229441"/>
                      <a:pt x="408750" y="165224"/>
                    </a:cubicBezTo>
                    <a:cubicBezTo>
                      <a:pt x="449282" y="128994"/>
                      <a:pt x="399745" y="65412"/>
                      <a:pt x="355045" y="95478"/>
                    </a:cubicBezTo>
                    <a:cubicBezTo>
                      <a:pt x="294501" y="147729"/>
                      <a:pt x="88536" y="232451"/>
                      <a:pt x="68475" y="95369"/>
                    </a:cubicBezTo>
                    <a:cubicBezTo>
                      <a:pt x="68554" y="54667"/>
                      <a:pt x="149171" y="55513"/>
                      <a:pt x="126383" y="11523"/>
                    </a:cubicBezTo>
                    <a:cubicBezTo>
                      <a:pt x="100268" y="-17165"/>
                      <a:pt x="51456" y="14267"/>
                      <a:pt x="29219" y="34802"/>
                    </a:cubicBezTo>
                    <a:cubicBezTo>
                      <a:pt x="-33292" y="94178"/>
                      <a:pt x="13452" y="208743"/>
                      <a:pt x="85276" y="238518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1" name="Google Shape;471;p8"/>
              <p:cNvSpPr/>
              <p:nvPr/>
            </p:nvSpPr>
            <p:spPr>
              <a:xfrm>
                <a:off x="6316891" y="8396491"/>
                <a:ext cx="57787" cy="51840"/>
              </a:xfrm>
              <a:custGeom>
                <a:rect b="b" l="l" r="r" t="t"/>
                <a:pathLst>
                  <a:path extrusionOk="0" h="51840" w="57787">
                    <a:moveTo>
                      <a:pt x="29133" y="49400"/>
                    </a:moveTo>
                    <a:cubicBezTo>
                      <a:pt x="87984" y="14784"/>
                      <a:pt x="40551" y="-15796"/>
                      <a:pt x="24403" y="9043"/>
                    </a:cubicBezTo>
                    <a:cubicBezTo>
                      <a:pt x="19238" y="12258"/>
                      <a:pt x="-9035" y="20531"/>
                      <a:pt x="2921" y="41985"/>
                    </a:cubicBezTo>
                    <a:cubicBezTo>
                      <a:pt x="7965" y="51020"/>
                      <a:pt x="20230" y="54682"/>
                      <a:pt x="29133" y="49400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2" name="Google Shape;472;p8"/>
              <p:cNvSpPr/>
              <p:nvPr/>
            </p:nvSpPr>
            <p:spPr>
              <a:xfrm>
                <a:off x="6007498" y="8689234"/>
                <a:ext cx="71618" cy="70967"/>
              </a:xfrm>
              <a:custGeom>
                <a:rect b="b" l="l" r="r" t="t"/>
                <a:pathLst>
                  <a:path extrusionOk="0" h="70967" w="71618">
                    <a:moveTo>
                      <a:pt x="44002" y="10884"/>
                    </a:moveTo>
                    <a:cubicBezTo>
                      <a:pt x="26941" y="35607"/>
                      <a:pt x="-11596" y="40883"/>
                      <a:pt x="3391" y="64114"/>
                    </a:cubicBezTo>
                    <a:cubicBezTo>
                      <a:pt x="16739" y="81120"/>
                      <a:pt x="33709" y="62313"/>
                      <a:pt x="44800" y="52535"/>
                    </a:cubicBezTo>
                    <a:cubicBezTo>
                      <a:pt x="102624" y="-43"/>
                      <a:pt x="49820" y="-11567"/>
                      <a:pt x="44002" y="10884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3" name="Google Shape;473;p8"/>
              <p:cNvSpPr/>
              <p:nvPr/>
            </p:nvSpPr>
            <p:spPr>
              <a:xfrm>
                <a:off x="6419413" y="9504204"/>
                <a:ext cx="86104" cy="44349"/>
              </a:xfrm>
              <a:custGeom>
                <a:rect b="b" l="l" r="r" t="t"/>
                <a:pathLst>
                  <a:path extrusionOk="0" h="44349" w="86104">
                    <a:moveTo>
                      <a:pt x="85275" y="11830"/>
                    </a:moveTo>
                    <a:cubicBezTo>
                      <a:pt x="76965" y="-10652"/>
                      <a:pt x="56445" y="4596"/>
                      <a:pt x="17285" y="11346"/>
                    </a:cubicBezTo>
                    <a:cubicBezTo>
                      <a:pt x="-9488" y="14598"/>
                      <a:pt x="-3326" y="48761"/>
                      <a:pt x="23188" y="43872"/>
                    </a:cubicBezTo>
                    <a:cubicBezTo>
                      <a:pt x="23188" y="43872"/>
                      <a:pt x="21065" y="43944"/>
                      <a:pt x="21065" y="43944"/>
                    </a:cubicBezTo>
                    <a:cubicBezTo>
                      <a:pt x="42130" y="41569"/>
                      <a:pt x="93210" y="45087"/>
                      <a:pt x="85275" y="11830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4" name="Google Shape;474;p8"/>
              <p:cNvSpPr/>
              <p:nvPr/>
            </p:nvSpPr>
            <p:spPr>
              <a:xfrm>
                <a:off x="6499212" y="9580927"/>
                <a:ext cx="299394" cy="196851"/>
              </a:xfrm>
              <a:custGeom>
                <a:rect b="b" l="l" r="r" t="t"/>
                <a:pathLst>
                  <a:path extrusionOk="0" h="196851" w="299394">
                    <a:moveTo>
                      <a:pt x="248569" y="57860"/>
                    </a:moveTo>
                    <a:cubicBezTo>
                      <a:pt x="195662" y="79562"/>
                      <a:pt x="136176" y="140751"/>
                      <a:pt x="74428" y="105893"/>
                    </a:cubicBezTo>
                    <a:cubicBezTo>
                      <a:pt x="80227" y="88089"/>
                      <a:pt x="93393" y="69783"/>
                      <a:pt x="112311" y="64804"/>
                    </a:cubicBezTo>
                    <a:cubicBezTo>
                      <a:pt x="134150" y="58923"/>
                      <a:pt x="143349" y="27311"/>
                      <a:pt x="127050" y="10419"/>
                    </a:cubicBezTo>
                    <a:cubicBezTo>
                      <a:pt x="63910" y="-47670"/>
                      <a:pt x="-104249" y="154209"/>
                      <a:pt x="92988" y="195407"/>
                    </a:cubicBezTo>
                    <a:cubicBezTo>
                      <a:pt x="172711" y="207083"/>
                      <a:pt x="277574" y="144770"/>
                      <a:pt x="292373" y="123594"/>
                    </a:cubicBezTo>
                    <a:cubicBezTo>
                      <a:pt x="313147" y="93407"/>
                      <a:pt x="284632" y="49828"/>
                      <a:pt x="248569" y="57860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5" name="Google Shape;475;p8"/>
              <p:cNvSpPr/>
              <p:nvPr/>
            </p:nvSpPr>
            <p:spPr>
              <a:xfrm>
                <a:off x="6779390" y="9927195"/>
                <a:ext cx="68324" cy="37925"/>
              </a:xfrm>
              <a:custGeom>
                <a:rect b="b" l="l" r="r" t="t"/>
                <a:pathLst>
                  <a:path extrusionOk="0" h="37925" w="68324">
                    <a:moveTo>
                      <a:pt x="1158" y="29280"/>
                    </a:moveTo>
                    <a:cubicBezTo>
                      <a:pt x="6801" y="45603"/>
                      <a:pt x="38050" y="34495"/>
                      <a:pt x="56314" y="30724"/>
                    </a:cubicBezTo>
                    <a:cubicBezTo>
                      <a:pt x="76502" y="26687"/>
                      <a:pt x="70926" y="-10927"/>
                      <a:pt x="41957" y="3130"/>
                    </a:cubicBezTo>
                    <a:cubicBezTo>
                      <a:pt x="18171" y="14177"/>
                      <a:pt x="-5567" y="11421"/>
                      <a:pt x="1158" y="29280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6" name="Google Shape;476;p8"/>
              <p:cNvSpPr/>
              <p:nvPr/>
            </p:nvSpPr>
            <p:spPr>
              <a:xfrm>
                <a:off x="6821788" y="9766948"/>
                <a:ext cx="41488" cy="42886"/>
              </a:xfrm>
              <a:custGeom>
                <a:rect b="b" l="l" r="r" t="t"/>
                <a:pathLst>
                  <a:path extrusionOk="0" h="42886" w="41488">
                    <a:moveTo>
                      <a:pt x="39994" y="20246"/>
                    </a:moveTo>
                    <a:cubicBezTo>
                      <a:pt x="48008" y="2394"/>
                      <a:pt x="21458" y="-9336"/>
                      <a:pt x="15428" y="9882"/>
                    </a:cubicBezTo>
                    <a:cubicBezTo>
                      <a:pt x="11817" y="13538"/>
                      <a:pt x="7947" y="16941"/>
                      <a:pt x="4070" y="20289"/>
                    </a:cubicBezTo>
                    <a:cubicBezTo>
                      <a:pt x="-8624" y="31197"/>
                      <a:pt x="9761" y="65191"/>
                      <a:pt x="39994" y="20246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" name="Google Shape;477;p8"/>
              <p:cNvSpPr/>
              <p:nvPr/>
            </p:nvSpPr>
            <p:spPr>
              <a:xfrm>
                <a:off x="6622463" y="9303515"/>
                <a:ext cx="86376" cy="79536"/>
              </a:xfrm>
              <a:custGeom>
                <a:rect b="b" l="l" r="r" t="t"/>
                <a:pathLst>
                  <a:path extrusionOk="0" h="79536" w="86376">
                    <a:moveTo>
                      <a:pt x="980" y="69266"/>
                    </a:moveTo>
                    <a:cubicBezTo>
                      <a:pt x="18555" y="102861"/>
                      <a:pt x="71014" y="44772"/>
                      <a:pt x="82698" y="27313"/>
                    </a:cubicBezTo>
                    <a:cubicBezTo>
                      <a:pt x="88903" y="19505"/>
                      <a:pt x="87095" y="7684"/>
                      <a:pt x="78507" y="2366"/>
                    </a:cubicBezTo>
                    <a:cubicBezTo>
                      <a:pt x="56034" y="-8699"/>
                      <a:pt x="49163" y="21953"/>
                      <a:pt x="34654" y="34384"/>
                    </a:cubicBezTo>
                    <a:cubicBezTo>
                      <a:pt x="25063" y="48114"/>
                      <a:pt x="-5866" y="46821"/>
                      <a:pt x="980" y="69266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8" name="Google Shape;478;p8"/>
              <p:cNvSpPr/>
              <p:nvPr/>
            </p:nvSpPr>
            <p:spPr>
              <a:xfrm>
                <a:off x="6475576" y="8981903"/>
                <a:ext cx="142688" cy="119602"/>
              </a:xfrm>
              <a:custGeom>
                <a:rect b="b" l="l" r="r" t="t"/>
                <a:pathLst>
                  <a:path extrusionOk="0" h="119602" w="142688">
                    <a:moveTo>
                      <a:pt x="3814" y="56408"/>
                    </a:moveTo>
                    <a:cubicBezTo>
                      <a:pt x="-22367" y="126312"/>
                      <a:pt x="93292" y="143681"/>
                      <a:pt x="135609" y="80727"/>
                    </a:cubicBezTo>
                    <a:cubicBezTo>
                      <a:pt x="157006" y="51809"/>
                      <a:pt x="126247" y="8738"/>
                      <a:pt x="92052" y="18148"/>
                    </a:cubicBezTo>
                    <a:cubicBezTo>
                      <a:pt x="69107" y="-29202"/>
                      <a:pt x="15704" y="27811"/>
                      <a:pt x="3814" y="56408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9" name="Google Shape;479;p8"/>
              <p:cNvSpPr/>
              <p:nvPr/>
            </p:nvSpPr>
            <p:spPr>
              <a:xfrm>
                <a:off x="6588442" y="9170776"/>
                <a:ext cx="45056" cy="48305"/>
              </a:xfrm>
              <a:custGeom>
                <a:rect b="b" l="l" r="r" t="t"/>
                <a:pathLst>
                  <a:path extrusionOk="0" h="48305" w="45056">
                    <a:moveTo>
                      <a:pt x="21866" y="9270"/>
                    </a:moveTo>
                    <a:cubicBezTo>
                      <a:pt x="17264" y="21810"/>
                      <a:pt x="-9456" y="29069"/>
                      <a:pt x="3523" y="44944"/>
                    </a:cubicBezTo>
                    <a:cubicBezTo>
                      <a:pt x="16036" y="59551"/>
                      <a:pt x="48210" y="22614"/>
                      <a:pt x="44805" y="9397"/>
                    </a:cubicBezTo>
                    <a:cubicBezTo>
                      <a:pt x="43197" y="-2871"/>
                      <a:pt x="23971" y="-3348"/>
                      <a:pt x="21866" y="9270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0" name="Google Shape;480;p8"/>
              <p:cNvSpPr/>
              <p:nvPr/>
            </p:nvSpPr>
            <p:spPr>
              <a:xfrm>
                <a:off x="6472242" y="8759780"/>
                <a:ext cx="58954" cy="74731"/>
              </a:xfrm>
              <a:custGeom>
                <a:rect b="b" l="l" r="r" t="t"/>
                <a:pathLst>
                  <a:path extrusionOk="0" h="74731" w="58954">
                    <a:moveTo>
                      <a:pt x="48370" y="880"/>
                    </a:moveTo>
                    <a:cubicBezTo>
                      <a:pt x="27940" y="-4891"/>
                      <a:pt x="25189" y="19119"/>
                      <a:pt x="18729" y="32372"/>
                    </a:cubicBezTo>
                    <a:cubicBezTo>
                      <a:pt x="12101" y="45661"/>
                      <a:pt x="-9338" y="53971"/>
                      <a:pt x="4638" y="70820"/>
                    </a:cubicBezTo>
                    <a:cubicBezTo>
                      <a:pt x="30087" y="93253"/>
                      <a:pt x="81004" y="12386"/>
                      <a:pt x="48370" y="880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1" name="Google Shape;481;p8"/>
              <p:cNvSpPr/>
              <p:nvPr/>
            </p:nvSpPr>
            <p:spPr>
              <a:xfrm>
                <a:off x="6744901" y="9385354"/>
                <a:ext cx="38077" cy="47638"/>
              </a:xfrm>
              <a:custGeom>
                <a:rect b="b" l="l" r="r" t="t"/>
                <a:pathLst>
                  <a:path extrusionOk="0" h="47638" w="38077">
                    <a:moveTo>
                      <a:pt x="7415" y="45589"/>
                    </a:moveTo>
                    <a:cubicBezTo>
                      <a:pt x="25426" y="55645"/>
                      <a:pt x="41223" y="26220"/>
                      <a:pt x="37540" y="11075"/>
                    </a:cubicBezTo>
                    <a:cubicBezTo>
                      <a:pt x="32780" y="-6566"/>
                      <a:pt x="6351" y="-1840"/>
                      <a:pt x="7687" y="16133"/>
                    </a:cubicBezTo>
                    <a:cubicBezTo>
                      <a:pt x="618" y="25452"/>
                      <a:pt x="-5200" y="37358"/>
                      <a:pt x="7415" y="45589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2" name="Google Shape;482;p8"/>
              <p:cNvSpPr/>
              <p:nvPr/>
            </p:nvSpPr>
            <p:spPr>
              <a:xfrm>
                <a:off x="4301322" y="8193985"/>
                <a:ext cx="673414" cy="576957"/>
              </a:xfrm>
              <a:custGeom>
                <a:rect b="b" l="l" r="r" t="t"/>
                <a:pathLst>
                  <a:path extrusionOk="0" h="576957" w="673414">
                    <a:moveTo>
                      <a:pt x="666977" y="550957"/>
                    </a:moveTo>
                    <a:cubicBezTo>
                      <a:pt x="435514" y="398162"/>
                      <a:pt x="393168" y="326149"/>
                      <a:pt x="292762" y="242853"/>
                    </a:cubicBezTo>
                    <a:cubicBezTo>
                      <a:pt x="193559" y="179072"/>
                      <a:pt x="81783" y="121684"/>
                      <a:pt x="30110" y="9180"/>
                    </a:cubicBezTo>
                    <a:cubicBezTo>
                      <a:pt x="21093" y="-9917"/>
                      <a:pt x="-12678" y="2412"/>
                      <a:pt x="5085" y="31118"/>
                    </a:cubicBezTo>
                    <a:cubicBezTo>
                      <a:pt x="71756" y="182625"/>
                      <a:pt x="173148" y="216329"/>
                      <a:pt x="291534" y="293859"/>
                    </a:cubicBezTo>
                    <a:cubicBezTo>
                      <a:pt x="349454" y="339088"/>
                      <a:pt x="400237" y="394808"/>
                      <a:pt x="457867" y="441602"/>
                    </a:cubicBezTo>
                    <a:cubicBezTo>
                      <a:pt x="515176" y="495823"/>
                      <a:pt x="586613" y="531733"/>
                      <a:pt x="652232" y="574731"/>
                    </a:cubicBezTo>
                    <a:cubicBezTo>
                      <a:pt x="668102" y="584280"/>
                      <a:pt x="681994" y="560620"/>
                      <a:pt x="666977" y="550957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3" name="Google Shape;483;p8"/>
              <p:cNvSpPr/>
              <p:nvPr/>
            </p:nvSpPr>
            <p:spPr>
              <a:xfrm>
                <a:off x="5823680" y="8150891"/>
                <a:ext cx="127846" cy="61185"/>
              </a:xfrm>
              <a:custGeom>
                <a:rect b="b" l="l" r="r" t="t"/>
                <a:pathLst>
                  <a:path extrusionOk="0" h="61185" w="127846">
                    <a:moveTo>
                      <a:pt x="27982" y="60094"/>
                    </a:moveTo>
                    <a:cubicBezTo>
                      <a:pt x="28085" y="60723"/>
                      <a:pt x="140901" y="52685"/>
                      <a:pt x="126592" y="13578"/>
                    </a:cubicBezTo>
                    <a:cubicBezTo>
                      <a:pt x="115906" y="-11623"/>
                      <a:pt x="90928" y="4930"/>
                      <a:pt x="72797" y="10472"/>
                    </a:cubicBezTo>
                    <a:cubicBezTo>
                      <a:pt x="33758" y="23212"/>
                      <a:pt x="-8311" y="12817"/>
                      <a:pt x="1420" y="47814"/>
                    </a:cubicBezTo>
                    <a:cubicBezTo>
                      <a:pt x="5400" y="58819"/>
                      <a:pt x="17495" y="63497"/>
                      <a:pt x="27982" y="60094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4" name="Google Shape;484;p8"/>
              <p:cNvSpPr/>
              <p:nvPr/>
            </p:nvSpPr>
            <p:spPr>
              <a:xfrm>
                <a:off x="4475071" y="8172385"/>
                <a:ext cx="73369" cy="68085"/>
              </a:xfrm>
              <a:custGeom>
                <a:rect b="b" l="l" r="r" t="t"/>
                <a:pathLst>
                  <a:path extrusionOk="0" h="68085" w="73369">
                    <a:moveTo>
                      <a:pt x="34295" y="64013"/>
                    </a:moveTo>
                    <a:cubicBezTo>
                      <a:pt x="61196" y="42891"/>
                      <a:pt x="74567" y="33621"/>
                      <a:pt x="73285" y="18954"/>
                    </a:cubicBezTo>
                    <a:cubicBezTo>
                      <a:pt x="72191" y="316"/>
                      <a:pt x="46554" y="-6900"/>
                      <a:pt x="35668" y="7991"/>
                    </a:cubicBezTo>
                    <a:cubicBezTo>
                      <a:pt x="22363" y="22622"/>
                      <a:pt x="-11929" y="34425"/>
                      <a:pt x="4249" y="59106"/>
                    </a:cubicBezTo>
                    <a:cubicBezTo>
                      <a:pt x="10872" y="68382"/>
                      <a:pt x="25145" y="71241"/>
                      <a:pt x="34295" y="64013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5" name="Google Shape;485;p8"/>
              <p:cNvSpPr/>
              <p:nvPr/>
            </p:nvSpPr>
            <p:spPr>
              <a:xfrm>
                <a:off x="5018867" y="8524246"/>
                <a:ext cx="259661" cy="182311"/>
              </a:xfrm>
              <a:custGeom>
                <a:rect b="b" l="l" r="r" t="t"/>
                <a:pathLst>
                  <a:path extrusionOk="0" h="182311" w="259661">
                    <a:moveTo>
                      <a:pt x="207825" y="27936"/>
                    </a:moveTo>
                    <a:cubicBezTo>
                      <a:pt x="184468" y="32003"/>
                      <a:pt x="129923" y="100946"/>
                      <a:pt x="75033" y="101103"/>
                    </a:cubicBezTo>
                    <a:cubicBezTo>
                      <a:pt x="60960" y="72711"/>
                      <a:pt x="109276" y="58945"/>
                      <a:pt x="105435" y="30299"/>
                    </a:cubicBezTo>
                    <a:cubicBezTo>
                      <a:pt x="104516" y="-27"/>
                      <a:pt x="61903" y="-11503"/>
                      <a:pt x="45822" y="14206"/>
                    </a:cubicBezTo>
                    <a:cubicBezTo>
                      <a:pt x="-58805" y="88787"/>
                      <a:pt x="18558" y="297017"/>
                      <a:pt x="249096" y="99538"/>
                    </a:cubicBezTo>
                    <a:cubicBezTo>
                      <a:pt x="276111" y="69660"/>
                      <a:pt x="247317" y="19294"/>
                      <a:pt x="207825" y="27936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6" name="Google Shape;486;p8"/>
              <p:cNvSpPr/>
              <p:nvPr/>
            </p:nvSpPr>
            <p:spPr>
              <a:xfrm>
                <a:off x="4874262" y="8502305"/>
                <a:ext cx="37470" cy="37651"/>
              </a:xfrm>
              <a:custGeom>
                <a:rect b="b" l="l" r="r" t="t"/>
                <a:pathLst>
                  <a:path extrusionOk="0" h="37651" w="37470">
                    <a:moveTo>
                      <a:pt x="16286" y="103"/>
                    </a:moveTo>
                    <a:cubicBezTo>
                      <a:pt x="-6841" y="2122"/>
                      <a:pt x="-5450" y="39875"/>
                      <a:pt x="21185" y="37548"/>
                    </a:cubicBezTo>
                    <a:cubicBezTo>
                      <a:pt x="44311" y="35529"/>
                      <a:pt x="42920" y="-2223"/>
                      <a:pt x="16286" y="103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7" name="Google Shape;487;p8"/>
              <p:cNvSpPr/>
              <p:nvPr/>
            </p:nvSpPr>
            <p:spPr>
              <a:xfrm>
                <a:off x="6137820" y="9273789"/>
                <a:ext cx="325245" cy="224795"/>
              </a:xfrm>
              <a:custGeom>
                <a:rect b="b" l="l" r="r" t="t"/>
                <a:pathLst>
                  <a:path extrusionOk="0" h="224795" w="325245">
                    <a:moveTo>
                      <a:pt x="128463" y="224230"/>
                    </a:moveTo>
                    <a:cubicBezTo>
                      <a:pt x="187877" y="219999"/>
                      <a:pt x="287376" y="162581"/>
                      <a:pt x="314319" y="134353"/>
                    </a:cubicBezTo>
                    <a:cubicBezTo>
                      <a:pt x="347509" y="96074"/>
                      <a:pt x="298395" y="40541"/>
                      <a:pt x="256278" y="68546"/>
                    </a:cubicBezTo>
                    <a:cubicBezTo>
                      <a:pt x="212244" y="99313"/>
                      <a:pt x="123443" y="164370"/>
                      <a:pt x="85602" y="124611"/>
                    </a:cubicBezTo>
                    <a:cubicBezTo>
                      <a:pt x="92950" y="104806"/>
                      <a:pt x="114027" y="93941"/>
                      <a:pt x="130036" y="81654"/>
                    </a:cubicBezTo>
                    <a:cubicBezTo>
                      <a:pt x="180172" y="44312"/>
                      <a:pt x="124804" y="-27694"/>
                      <a:pt x="75805" y="11189"/>
                    </a:cubicBezTo>
                    <a:cubicBezTo>
                      <a:pt x="-80441" y="133198"/>
                      <a:pt x="39191" y="233253"/>
                      <a:pt x="128463" y="224230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8" name="Google Shape;488;p8"/>
              <p:cNvSpPr/>
              <p:nvPr/>
            </p:nvSpPr>
            <p:spPr>
              <a:xfrm>
                <a:off x="5959867" y="9210062"/>
                <a:ext cx="89987" cy="47213"/>
              </a:xfrm>
              <a:custGeom>
                <a:rect b="b" l="l" r="r" t="t"/>
                <a:pathLst>
                  <a:path extrusionOk="0" h="47213" w="89987">
                    <a:moveTo>
                      <a:pt x="66807" y="2903"/>
                    </a:moveTo>
                    <a:cubicBezTo>
                      <a:pt x="53501" y="4468"/>
                      <a:pt x="39791" y="3465"/>
                      <a:pt x="26946" y="377"/>
                    </a:cubicBezTo>
                    <a:cubicBezTo>
                      <a:pt x="-917" y="-5376"/>
                      <a:pt x="-31241" y="56816"/>
                      <a:pt x="70569" y="45932"/>
                    </a:cubicBezTo>
                    <a:cubicBezTo>
                      <a:pt x="98830" y="42904"/>
                      <a:pt x="95099" y="1072"/>
                      <a:pt x="66807" y="2903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9" name="Google Shape;489;p8"/>
              <p:cNvSpPr/>
              <p:nvPr/>
            </p:nvSpPr>
            <p:spPr>
              <a:xfrm>
                <a:off x="6211465" y="9551997"/>
                <a:ext cx="778205" cy="644948"/>
              </a:xfrm>
              <a:custGeom>
                <a:rect b="b" l="l" r="r" t="t"/>
                <a:pathLst>
                  <a:path extrusionOk="0" h="644948" w="778205">
                    <a:moveTo>
                      <a:pt x="768679" y="540557"/>
                    </a:moveTo>
                    <a:cubicBezTo>
                      <a:pt x="754092" y="533909"/>
                      <a:pt x="746199" y="552686"/>
                      <a:pt x="740025" y="562603"/>
                    </a:cubicBezTo>
                    <a:cubicBezTo>
                      <a:pt x="695380" y="645119"/>
                      <a:pt x="633922" y="550456"/>
                      <a:pt x="611272" y="527679"/>
                    </a:cubicBezTo>
                    <a:cubicBezTo>
                      <a:pt x="576074" y="486124"/>
                      <a:pt x="527903" y="463335"/>
                      <a:pt x="486935" y="428162"/>
                    </a:cubicBezTo>
                    <a:cubicBezTo>
                      <a:pt x="421407" y="369233"/>
                      <a:pt x="384866" y="284378"/>
                      <a:pt x="312026" y="232744"/>
                    </a:cubicBezTo>
                    <a:cubicBezTo>
                      <a:pt x="264393" y="198907"/>
                      <a:pt x="222428" y="157818"/>
                      <a:pt x="173537" y="125655"/>
                    </a:cubicBezTo>
                    <a:cubicBezTo>
                      <a:pt x="122239" y="94786"/>
                      <a:pt x="79602" y="52808"/>
                      <a:pt x="33808" y="14723"/>
                    </a:cubicBezTo>
                    <a:cubicBezTo>
                      <a:pt x="4028" y="-18770"/>
                      <a:pt x="-8315" y="14119"/>
                      <a:pt x="5885" y="23027"/>
                    </a:cubicBezTo>
                    <a:cubicBezTo>
                      <a:pt x="15943" y="35808"/>
                      <a:pt x="28214" y="46553"/>
                      <a:pt x="40049" y="57619"/>
                    </a:cubicBezTo>
                    <a:cubicBezTo>
                      <a:pt x="64150" y="79496"/>
                      <a:pt x="81973" y="106842"/>
                      <a:pt x="105396" y="129203"/>
                    </a:cubicBezTo>
                    <a:cubicBezTo>
                      <a:pt x="150247" y="165898"/>
                      <a:pt x="321860" y="288875"/>
                      <a:pt x="365592" y="346553"/>
                    </a:cubicBezTo>
                    <a:cubicBezTo>
                      <a:pt x="478656" y="496476"/>
                      <a:pt x="517416" y="484094"/>
                      <a:pt x="566972" y="545682"/>
                    </a:cubicBezTo>
                    <a:cubicBezTo>
                      <a:pt x="602370" y="582728"/>
                      <a:pt x="652706" y="679222"/>
                      <a:pt x="741361" y="632380"/>
                    </a:cubicBezTo>
                    <a:cubicBezTo>
                      <a:pt x="786672" y="609989"/>
                      <a:pt x="782777" y="548619"/>
                      <a:pt x="768679" y="540557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0" name="Google Shape;490;p8"/>
              <p:cNvSpPr/>
              <p:nvPr/>
            </p:nvSpPr>
            <p:spPr>
              <a:xfrm>
                <a:off x="5952869" y="8902841"/>
                <a:ext cx="407280" cy="275654"/>
              </a:xfrm>
              <a:custGeom>
                <a:rect b="b" l="l" r="r" t="t"/>
                <a:pathLst>
                  <a:path extrusionOk="0" h="275654" w="407280">
                    <a:moveTo>
                      <a:pt x="400346" y="149170"/>
                    </a:moveTo>
                    <a:cubicBezTo>
                      <a:pt x="423546" y="114318"/>
                      <a:pt x="384168" y="68624"/>
                      <a:pt x="346605" y="87933"/>
                    </a:cubicBezTo>
                    <a:cubicBezTo>
                      <a:pt x="288945" y="128484"/>
                      <a:pt x="236674" y="186343"/>
                      <a:pt x="162122" y="192955"/>
                    </a:cubicBezTo>
                    <a:cubicBezTo>
                      <a:pt x="100549" y="201856"/>
                      <a:pt x="50407" y="154646"/>
                      <a:pt x="86748" y="95209"/>
                    </a:cubicBezTo>
                    <a:cubicBezTo>
                      <a:pt x="99582" y="63741"/>
                      <a:pt x="155530" y="54815"/>
                      <a:pt x="132004" y="13962"/>
                    </a:cubicBezTo>
                    <a:cubicBezTo>
                      <a:pt x="95995" y="-30693"/>
                      <a:pt x="39478" y="43399"/>
                      <a:pt x="20083" y="73658"/>
                    </a:cubicBezTo>
                    <a:cubicBezTo>
                      <a:pt x="-71149" y="222277"/>
                      <a:pt x="164674" y="401922"/>
                      <a:pt x="400346" y="149170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1" name="Google Shape;491;p8"/>
              <p:cNvSpPr/>
              <p:nvPr/>
            </p:nvSpPr>
            <p:spPr>
              <a:xfrm>
                <a:off x="5225227" y="8739512"/>
                <a:ext cx="77297" cy="57280"/>
              </a:xfrm>
              <a:custGeom>
                <a:rect b="b" l="l" r="r" t="t"/>
                <a:pathLst>
                  <a:path extrusionOk="0" h="57280" w="77297">
                    <a:moveTo>
                      <a:pt x="48312" y="1429"/>
                    </a:moveTo>
                    <a:cubicBezTo>
                      <a:pt x="29842" y="10953"/>
                      <a:pt x="-10310" y="17226"/>
                      <a:pt x="2463" y="46277"/>
                    </a:cubicBezTo>
                    <a:cubicBezTo>
                      <a:pt x="9182" y="58883"/>
                      <a:pt x="24399" y="60074"/>
                      <a:pt x="35376" y="52816"/>
                    </a:cubicBezTo>
                    <a:cubicBezTo>
                      <a:pt x="52400" y="44875"/>
                      <a:pt x="84393" y="40070"/>
                      <a:pt x="75884" y="14205"/>
                    </a:cubicBezTo>
                    <a:cubicBezTo>
                      <a:pt x="71977" y="3574"/>
                      <a:pt x="59138" y="-3073"/>
                      <a:pt x="48312" y="1429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2" name="Google Shape;492;p8"/>
              <p:cNvSpPr/>
              <p:nvPr/>
            </p:nvSpPr>
            <p:spPr>
              <a:xfrm>
                <a:off x="5563563" y="7876658"/>
                <a:ext cx="388428" cy="238795"/>
              </a:xfrm>
              <a:custGeom>
                <a:rect b="b" l="l" r="r" t="t"/>
                <a:pathLst>
                  <a:path extrusionOk="0" h="238795" w="388428">
                    <a:moveTo>
                      <a:pt x="189174" y="237108"/>
                    </a:moveTo>
                    <a:cubicBezTo>
                      <a:pt x="295211" y="253612"/>
                      <a:pt x="402258" y="145115"/>
                      <a:pt x="386963" y="84162"/>
                    </a:cubicBezTo>
                    <a:cubicBezTo>
                      <a:pt x="372176" y="40414"/>
                      <a:pt x="306629" y="53304"/>
                      <a:pt x="309139" y="99107"/>
                    </a:cubicBezTo>
                    <a:cubicBezTo>
                      <a:pt x="236813" y="212408"/>
                      <a:pt x="95881" y="129161"/>
                      <a:pt x="83555" y="34866"/>
                    </a:cubicBezTo>
                    <a:cubicBezTo>
                      <a:pt x="79056" y="12294"/>
                      <a:pt x="56358" y="-3920"/>
                      <a:pt x="33473" y="830"/>
                    </a:cubicBezTo>
                    <a:cubicBezTo>
                      <a:pt x="-46914" y="18489"/>
                      <a:pt x="22351" y="206867"/>
                      <a:pt x="189174" y="237108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3" name="Google Shape;493;p8"/>
              <p:cNvSpPr/>
              <p:nvPr/>
            </p:nvSpPr>
            <p:spPr>
              <a:xfrm>
                <a:off x="5735931" y="9022914"/>
                <a:ext cx="145233" cy="114346"/>
              </a:xfrm>
              <a:custGeom>
                <a:rect b="b" l="l" r="r" t="t"/>
                <a:pathLst>
                  <a:path extrusionOk="0" h="114346" w="145233">
                    <a:moveTo>
                      <a:pt x="14859" y="98306"/>
                    </a:moveTo>
                    <a:cubicBezTo>
                      <a:pt x="46671" y="127024"/>
                      <a:pt x="94945" y="112042"/>
                      <a:pt x="127034" y="93266"/>
                    </a:cubicBezTo>
                    <a:cubicBezTo>
                      <a:pt x="166956" y="68252"/>
                      <a:pt x="134981" y="3787"/>
                      <a:pt x="90941" y="20231"/>
                    </a:cubicBezTo>
                    <a:cubicBezTo>
                      <a:pt x="62250" y="-40801"/>
                      <a:pt x="-37267" y="51288"/>
                      <a:pt x="14859" y="98306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4" name="Google Shape;494;p8"/>
              <p:cNvSpPr/>
              <p:nvPr/>
            </p:nvSpPr>
            <p:spPr>
              <a:xfrm>
                <a:off x="5741328" y="8906188"/>
                <a:ext cx="74713" cy="41586"/>
              </a:xfrm>
              <a:custGeom>
                <a:rect b="b" l="l" r="r" t="t"/>
                <a:pathLst>
                  <a:path extrusionOk="0" h="41586" w="74713">
                    <a:moveTo>
                      <a:pt x="1274" y="32147"/>
                    </a:moveTo>
                    <a:cubicBezTo>
                      <a:pt x="10715" y="54387"/>
                      <a:pt x="44462" y="30612"/>
                      <a:pt x="61529" y="28666"/>
                    </a:cubicBezTo>
                    <a:cubicBezTo>
                      <a:pt x="80265" y="25209"/>
                      <a:pt x="78517" y="-288"/>
                      <a:pt x="59563" y="2"/>
                    </a:cubicBezTo>
                    <a:cubicBezTo>
                      <a:pt x="22557" y="9454"/>
                      <a:pt x="-6527" y="11158"/>
                      <a:pt x="1274" y="32147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5" name="Google Shape;495;p8"/>
              <p:cNvSpPr/>
              <p:nvPr/>
            </p:nvSpPr>
            <p:spPr>
              <a:xfrm>
                <a:off x="5318651" y="7932960"/>
                <a:ext cx="112926" cy="81664"/>
              </a:xfrm>
              <a:custGeom>
                <a:rect b="b" l="l" r="r" t="t"/>
                <a:pathLst>
                  <a:path extrusionOk="0" h="81664" w="112926">
                    <a:moveTo>
                      <a:pt x="66198" y="63909"/>
                    </a:moveTo>
                    <a:cubicBezTo>
                      <a:pt x="88454" y="53188"/>
                      <a:pt x="132022" y="33940"/>
                      <a:pt x="103610" y="5264"/>
                    </a:cubicBezTo>
                    <a:cubicBezTo>
                      <a:pt x="92016" y="-4230"/>
                      <a:pt x="75935" y="42"/>
                      <a:pt x="66966" y="10727"/>
                    </a:cubicBezTo>
                    <a:cubicBezTo>
                      <a:pt x="26953" y="33208"/>
                      <a:pt x="-11674" y="41651"/>
                      <a:pt x="3294" y="69898"/>
                    </a:cubicBezTo>
                    <a:cubicBezTo>
                      <a:pt x="18740" y="95848"/>
                      <a:pt x="47032" y="71946"/>
                      <a:pt x="66198" y="63909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6" name="Google Shape;496;p8"/>
              <p:cNvSpPr/>
              <p:nvPr/>
            </p:nvSpPr>
            <p:spPr>
              <a:xfrm>
                <a:off x="4645780" y="8237758"/>
                <a:ext cx="422514" cy="226302"/>
              </a:xfrm>
              <a:custGeom>
                <a:rect b="b" l="l" r="r" t="t"/>
                <a:pathLst>
                  <a:path extrusionOk="0" h="226302" w="422514">
                    <a:moveTo>
                      <a:pt x="134915" y="223647"/>
                    </a:moveTo>
                    <a:cubicBezTo>
                      <a:pt x="221375" y="237909"/>
                      <a:pt x="356610" y="193098"/>
                      <a:pt x="415135" y="128047"/>
                    </a:cubicBezTo>
                    <a:cubicBezTo>
                      <a:pt x="442580" y="85834"/>
                      <a:pt x="387369" y="38037"/>
                      <a:pt x="349510" y="71094"/>
                    </a:cubicBezTo>
                    <a:cubicBezTo>
                      <a:pt x="189037" y="207402"/>
                      <a:pt x="47711" y="115156"/>
                      <a:pt x="81616" y="69704"/>
                    </a:cubicBezTo>
                    <a:cubicBezTo>
                      <a:pt x="128649" y="32761"/>
                      <a:pt x="64585" y="-30767"/>
                      <a:pt x="27881" y="17284"/>
                    </a:cubicBezTo>
                    <a:cubicBezTo>
                      <a:pt x="-47004" y="100259"/>
                      <a:pt x="42698" y="210442"/>
                      <a:pt x="134915" y="223647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7" name="Google Shape;497;p8"/>
              <p:cNvSpPr/>
              <p:nvPr/>
            </p:nvSpPr>
            <p:spPr>
              <a:xfrm>
                <a:off x="5102287" y="7983151"/>
                <a:ext cx="42129" cy="42543"/>
              </a:xfrm>
              <a:custGeom>
                <a:rect b="b" l="l" r="r" t="t"/>
                <a:pathLst>
                  <a:path extrusionOk="0" h="42543" w="42129">
                    <a:moveTo>
                      <a:pt x="22916" y="42441"/>
                    </a:moveTo>
                    <a:cubicBezTo>
                      <a:pt x="50882" y="40000"/>
                      <a:pt x="47174" y="-2340"/>
                      <a:pt x="19215" y="102"/>
                    </a:cubicBezTo>
                    <a:cubicBezTo>
                      <a:pt x="-8756" y="2543"/>
                      <a:pt x="-5043" y="44883"/>
                      <a:pt x="22916" y="42441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8" name="Google Shape;498;p8"/>
              <p:cNvSpPr/>
              <p:nvPr/>
            </p:nvSpPr>
            <p:spPr>
              <a:xfrm>
                <a:off x="5103680" y="8373476"/>
                <a:ext cx="57474" cy="54439"/>
              </a:xfrm>
              <a:custGeom>
                <a:rect b="b" l="l" r="r" t="t"/>
                <a:pathLst>
                  <a:path extrusionOk="0" h="54439" w="57474">
                    <a:moveTo>
                      <a:pt x="26259" y="12441"/>
                    </a:moveTo>
                    <a:cubicBezTo>
                      <a:pt x="16147" y="22092"/>
                      <a:pt x="-7191" y="28927"/>
                      <a:pt x="2171" y="46858"/>
                    </a:cubicBezTo>
                    <a:cubicBezTo>
                      <a:pt x="15482" y="70517"/>
                      <a:pt x="61391" y="33200"/>
                      <a:pt x="57206" y="11522"/>
                    </a:cubicBezTo>
                    <a:cubicBezTo>
                      <a:pt x="53178" y="-4257"/>
                      <a:pt x="29156" y="-3713"/>
                      <a:pt x="26259" y="12441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9" name="Google Shape;499;p8"/>
              <p:cNvSpPr/>
              <p:nvPr/>
            </p:nvSpPr>
            <p:spPr>
              <a:xfrm>
                <a:off x="5232562" y="8095620"/>
                <a:ext cx="70662" cy="53154"/>
              </a:xfrm>
              <a:custGeom>
                <a:rect b="b" l="l" r="r" t="t"/>
                <a:pathLst>
                  <a:path extrusionOk="0" h="53154" w="70662">
                    <a:moveTo>
                      <a:pt x="47931" y="44355"/>
                    </a:moveTo>
                    <a:cubicBezTo>
                      <a:pt x="63795" y="38263"/>
                      <a:pt x="77753" y="25705"/>
                      <a:pt x="66704" y="8282"/>
                    </a:cubicBezTo>
                    <a:cubicBezTo>
                      <a:pt x="52268" y="-10990"/>
                      <a:pt x="31663" y="8621"/>
                      <a:pt x="15388" y="14501"/>
                    </a:cubicBezTo>
                    <a:cubicBezTo>
                      <a:pt x="-9844" y="22085"/>
                      <a:pt x="-7364" y="73339"/>
                      <a:pt x="47931" y="44355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0" name="Google Shape;500;p8"/>
              <p:cNvSpPr/>
              <p:nvPr/>
            </p:nvSpPr>
            <p:spPr>
              <a:xfrm>
                <a:off x="5247438" y="8239208"/>
                <a:ext cx="421718" cy="263793"/>
              </a:xfrm>
              <a:custGeom>
                <a:rect b="b" l="l" r="r" t="t"/>
                <a:pathLst>
                  <a:path extrusionOk="0" h="263793" w="421718">
                    <a:moveTo>
                      <a:pt x="416" y="80455"/>
                    </a:moveTo>
                    <a:cubicBezTo>
                      <a:pt x="-8118" y="191110"/>
                      <a:pt x="116395" y="272411"/>
                      <a:pt x="218138" y="263062"/>
                    </a:cubicBezTo>
                    <a:cubicBezTo>
                      <a:pt x="271764" y="264857"/>
                      <a:pt x="422687" y="183658"/>
                      <a:pt x="421713" y="125418"/>
                    </a:cubicBezTo>
                    <a:cubicBezTo>
                      <a:pt x="420673" y="87031"/>
                      <a:pt x="368880" y="69728"/>
                      <a:pt x="344586" y="99184"/>
                    </a:cubicBezTo>
                    <a:cubicBezTo>
                      <a:pt x="217333" y="231280"/>
                      <a:pt x="103174" y="169994"/>
                      <a:pt x="80574" y="101541"/>
                    </a:cubicBezTo>
                    <a:cubicBezTo>
                      <a:pt x="71865" y="77488"/>
                      <a:pt x="91115" y="57726"/>
                      <a:pt x="91962" y="34906"/>
                    </a:cubicBezTo>
                    <a:cubicBezTo>
                      <a:pt x="88418" y="-5554"/>
                      <a:pt x="21021" y="-32314"/>
                      <a:pt x="416" y="80455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1" name="Google Shape;501;p8"/>
              <p:cNvSpPr/>
              <p:nvPr/>
            </p:nvSpPr>
            <p:spPr>
              <a:xfrm>
                <a:off x="5181418" y="8862953"/>
                <a:ext cx="864692" cy="560373"/>
              </a:xfrm>
              <a:custGeom>
                <a:rect b="b" l="l" r="r" t="t"/>
                <a:pathLst>
                  <a:path extrusionOk="0" h="560373" w="864692">
                    <a:moveTo>
                      <a:pt x="836045" y="519915"/>
                    </a:moveTo>
                    <a:cubicBezTo>
                      <a:pt x="726573" y="441974"/>
                      <a:pt x="631683" y="342476"/>
                      <a:pt x="517301" y="267761"/>
                    </a:cubicBezTo>
                    <a:cubicBezTo>
                      <a:pt x="369068" y="170940"/>
                      <a:pt x="202874" y="107884"/>
                      <a:pt x="51763" y="19856"/>
                    </a:cubicBezTo>
                    <a:cubicBezTo>
                      <a:pt x="39764" y="12864"/>
                      <a:pt x="13843" y="-11938"/>
                      <a:pt x="1149" y="6966"/>
                    </a:cubicBezTo>
                    <a:cubicBezTo>
                      <a:pt x="-20273" y="45015"/>
                      <a:pt x="262554" y="148580"/>
                      <a:pt x="460372" y="267737"/>
                    </a:cubicBezTo>
                    <a:cubicBezTo>
                      <a:pt x="641329" y="376736"/>
                      <a:pt x="834636" y="593626"/>
                      <a:pt x="862099" y="556055"/>
                    </a:cubicBezTo>
                    <a:cubicBezTo>
                      <a:pt x="872943" y="538480"/>
                      <a:pt x="846967" y="527687"/>
                      <a:pt x="836045" y="519915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2" name="Google Shape;502;p8"/>
            <p:cNvGrpSpPr/>
            <p:nvPr/>
          </p:nvGrpSpPr>
          <p:grpSpPr>
            <a:xfrm>
              <a:off x="4647006" y="7776616"/>
              <a:ext cx="2197931" cy="1978868"/>
              <a:chOff x="4647006" y="7776616"/>
              <a:chExt cx="2197931" cy="1978868"/>
            </a:xfrm>
          </p:grpSpPr>
          <p:sp>
            <p:nvSpPr>
              <p:cNvPr id="503" name="Google Shape;503;p8"/>
              <p:cNvSpPr/>
              <p:nvPr/>
            </p:nvSpPr>
            <p:spPr>
              <a:xfrm>
                <a:off x="5569347" y="7776616"/>
                <a:ext cx="379604" cy="294070"/>
              </a:xfrm>
              <a:custGeom>
                <a:rect b="b" l="l" r="r" t="t"/>
                <a:pathLst>
                  <a:path extrusionOk="0" h="294070" w="379604">
                    <a:moveTo>
                      <a:pt x="46147" y="221752"/>
                    </a:moveTo>
                    <a:cubicBezTo>
                      <a:pt x="109879" y="294308"/>
                      <a:pt x="271731" y="326320"/>
                      <a:pt x="344759" y="250681"/>
                    </a:cubicBezTo>
                    <a:cubicBezTo>
                      <a:pt x="396812" y="198902"/>
                      <a:pt x="387208" y="109871"/>
                      <a:pt x="338058" y="59511"/>
                    </a:cubicBezTo>
                    <a:cubicBezTo>
                      <a:pt x="178510" y="-88666"/>
                      <a:pt x="-113171" y="68135"/>
                      <a:pt x="46147" y="221752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4" name="Google Shape;504;p8"/>
              <p:cNvSpPr/>
              <p:nvPr/>
            </p:nvSpPr>
            <p:spPr>
              <a:xfrm>
                <a:off x="4647006" y="8107690"/>
                <a:ext cx="462917" cy="324290"/>
              </a:xfrm>
              <a:custGeom>
                <a:rect b="b" l="l" r="r" t="t"/>
                <a:pathLst>
                  <a:path extrusionOk="0" h="324290" w="462917">
                    <a:moveTo>
                      <a:pt x="291658" y="38"/>
                    </a:moveTo>
                    <a:cubicBezTo>
                      <a:pt x="-32608" y="-3939"/>
                      <a:pt x="-120138" y="308546"/>
                      <a:pt x="202393" y="323715"/>
                    </a:cubicBezTo>
                    <a:cubicBezTo>
                      <a:pt x="498561" y="340225"/>
                      <a:pt x="561095" y="-3594"/>
                      <a:pt x="291658" y="38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5" name="Google Shape;505;p8"/>
              <p:cNvSpPr/>
              <p:nvPr/>
            </p:nvSpPr>
            <p:spPr>
              <a:xfrm>
                <a:off x="5261947" y="8121497"/>
                <a:ext cx="438439" cy="330569"/>
              </a:xfrm>
              <a:custGeom>
                <a:rect b="b" l="l" r="r" t="t"/>
                <a:pathLst>
                  <a:path extrusionOk="0" h="330569" w="438439">
                    <a:moveTo>
                      <a:pt x="435000" y="174887"/>
                    </a:moveTo>
                    <a:cubicBezTo>
                      <a:pt x="480734" y="-81515"/>
                      <a:pt x="56182" y="-26695"/>
                      <a:pt x="5611" y="151433"/>
                    </a:cubicBezTo>
                    <a:cubicBezTo>
                      <a:pt x="-54583" y="364474"/>
                      <a:pt x="388396" y="405913"/>
                      <a:pt x="435000" y="174887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6" name="Google Shape;506;p8"/>
              <p:cNvSpPr/>
              <p:nvPr/>
            </p:nvSpPr>
            <p:spPr>
              <a:xfrm>
                <a:off x="5458757" y="8571542"/>
                <a:ext cx="462796" cy="327032"/>
              </a:xfrm>
              <a:custGeom>
                <a:rect b="b" l="l" r="r" t="t"/>
                <a:pathLst>
                  <a:path extrusionOk="0" h="327032" w="462796">
                    <a:moveTo>
                      <a:pt x="394012" y="28467"/>
                    </a:moveTo>
                    <a:cubicBezTo>
                      <a:pt x="262314" y="-33544"/>
                      <a:pt x="72818" y="6221"/>
                      <a:pt x="5602" y="143218"/>
                    </a:cubicBezTo>
                    <a:cubicBezTo>
                      <a:pt x="-31779" y="280578"/>
                      <a:pt x="121581" y="385304"/>
                      <a:pt x="356152" y="290731"/>
                    </a:cubicBezTo>
                    <a:cubicBezTo>
                      <a:pt x="465062" y="248035"/>
                      <a:pt x="511382" y="91106"/>
                      <a:pt x="394012" y="28467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" name="Google Shape;507;p8"/>
              <p:cNvSpPr/>
              <p:nvPr/>
            </p:nvSpPr>
            <p:spPr>
              <a:xfrm>
                <a:off x="5041124" y="8477181"/>
                <a:ext cx="248189" cy="201367"/>
              </a:xfrm>
              <a:custGeom>
                <a:rect b="b" l="l" r="r" t="t"/>
                <a:pathLst>
                  <a:path extrusionOk="0" h="201367" w="248189">
                    <a:moveTo>
                      <a:pt x="157760" y="317"/>
                    </a:moveTo>
                    <a:cubicBezTo>
                      <a:pt x="98285" y="-4052"/>
                      <a:pt x="42549" y="37327"/>
                      <a:pt x="12297" y="85934"/>
                    </a:cubicBezTo>
                    <a:cubicBezTo>
                      <a:pt x="-18921" y="148737"/>
                      <a:pt x="10925" y="204064"/>
                      <a:pt x="83408" y="201266"/>
                    </a:cubicBezTo>
                    <a:cubicBezTo>
                      <a:pt x="260942" y="189807"/>
                      <a:pt x="309228" y="15528"/>
                      <a:pt x="157760" y="317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8" name="Google Shape;508;p8"/>
              <p:cNvSpPr/>
              <p:nvPr/>
            </p:nvSpPr>
            <p:spPr>
              <a:xfrm>
                <a:off x="5986047" y="8792381"/>
                <a:ext cx="440490" cy="343045"/>
              </a:xfrm>
              <a:custGeom>
                <a:rect b="b" l="l" r="r" t="t"/>
                <a:pathLst>
                  <a:path extrusionOk="0" h="343045" w="440490">
                    <a:moveTo>
                      <a:pt x="342504" y="13006"/>
                    </a:moveTo>
                    <a:cubicBezTo>
                      <a:pt x="164656" y="-50299"/>
                      <a:pt x="-71173" y="129280"/>
                      <a:pt x="20433" y="296912"/>
                    </a:cubicBezTo>
                    <a:cubicBezTo>
                      <a:pt x="67848" y="378195"/>
                      <a:pt x="255694" y="337166"/>
                      <a:pt x="337158" y="287538"/>
                    </a:cubicBezTo>
                    <a:cubicBezTo>
                      <a:pt x="453984" y="216619"/>
                      <a:pt x="492333" y="71022"/>
                      <a:pt x="342504" y="13006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9" name="Google Shape;509;p8"/>
              <p:cNvSpPr/>
              <p:nvPr/>
            </p:nvSpPr>
            <p:spPr>
              <a:xfrm>
                <a:off x="6164326" y="9217929"/>
                <a:ext cx="345797" cy="256885"/>
              </a:xfrm>
              <a:custGeom>
                <a:rect b="b" l="l" r="r" t="t"/>
                <a:pathLst>
                  <a:path extrusionOk="0" h="256885" w="345797">
                    <a:moveTo>
                      <a:pt x="49783" y="60993"/>
                    </a:moveTo>
                    <a:cubicBezTo>
                      <a:pt x="-28386" y="127476"/>
                      <a:pt x="-14385" y="228250"/>
                      <a:pt x="90974" y="251704"/>
                    </a:cubicBezTo>
                    <a:cubicBezTo>
                      <a:pt x="194356" y="275769"/>
                      <a:pt x="305950" y="211371"/>
                      <a:pt x="330952" y="154122"/>
                    </a:cubicBezTo>
                    <a:cubicBezTo>
                      <a:pt x="405304" y="-8627"/>
                      <a:pt x="182956" y="-47183"/>
                      <a:pt x="49783" y="60993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0" name="Google Shape;510;p8"/>
              <p:cNvSpPr/>
              <p:nvPr/>
            </p:nvSpPr>
            <p:spPr>
              <a:xfrm>
                <a:off x="6215330" y="8538378"/>
                <a:ext cx="204212" cy="156969"/>
              </a:xfrm>
              <a:custGeom>
                <a:rect b="b" l="l" r="r" t="t"/>
                <a:pathLst>
                  <a:path extrusionOk="0" h="156969" w="204212">
                    <a:moveTo>
                      <a:pt x="4778" y="72183"/>
                    </a:moveTo>
                    <a:cubicBezTo>
                      <a:pt x="-9561" y="105838"/>
                      <a:pt x="9502" y="148486"/>
                      <a:pt x="46853" y="155309"/>
                    </a:cubicBezTo>
                    <a:cubicBezTo>
                      <a:pt x="96717" y="163009"/>
                      <a:pt x="151668" y="143344"/>
                      <a:pt x="187628" y="108516"/>
                    </a:cubicBezTo>
                    <a:cubicBezTo>
                      <a:pt x="222240" y="72370"/>
                      <a:pt x="198635" y="18451"/>
                      <a:pt x="154008" y="5331"/>
                    </a:cubicBezTo>
                    <a:cubicBezTo>
                      <a:pt x="98538" y="-13252"/>
                      <a:pt x="27942" y="18596"/>
                      <a:pt x="4778" y="72183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1" name="Google Shape;511;p8"/>
              <p:cNvSpPr/>
              <p:nvPr/>
            </p:nvSpPr>
            <p:spPr>
              <a:xfrm>
                <a:off x="6527974" y="9511791"/>
                <a:ext cx="316963" cy="243693"/>
              </a:xfrm>
              <a:custGeom>
                <a:rect b="b" l="l" r="r" t="t"/>
                <a:pathLst>
                  <a:path extrusionOk="0" h="243693" w="316963">
                    <a:moveTo>
                      <a:pt x="192386" y="302"/>
                    </a:moveTo>
                    <a:cubicBezTo>
                      <a:pt x="120785" y="-4369"/>
                      <a:pt x="36878" y="45682"/>
                      <a:pt x="7782" y="111132"/>
                    </a:cubicBezTo>
                    <a:cubicBezTo>
                      <a:pt x="-21629" y="185894"/>
                      <a:pt x="36624" y="242932"/>
                      <a:pt x="110426" y="243379"/>
                    </a:cubicBezTo>
                    <a:cubicBezTo>
                      <a:pt x="408360" y="253622"/>
                      <a:pt x="335889" y="10582"/>
                      <a:pt x="192386" y="302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" name="Google Shape;512;p8"/>
              <p:cNvSpPr/>
              <p:nvPr/>
            </p:nvSpPr>
            <p:spPr>
              <a:xfrm>
                <a:off x="6497856" y="8968273"/>
                <a:ext cx="132973" cy="123528"/>
              </a:xfrm>
              <a:custGeom>
                <a:rect b="b" l="l" r="r" t="t"/>
                <a:pathLst>
                  <a:path extrusionOk="0" h="123528" w="132973">
                    <a:moveTo>
                      <a:pt x="113219" y="19872"/>
                    </a:moveTo>
                    <a:cubicBezTo>
                      <a:pt x="94447" y="-13427"/>
                      <a:pt x="45871" y="183"/>
                      <a:pt x="24129" y="23782"/>
                    </a:cubicBezTo>
                    <a:cubicBezTo>
                      <a:pt x="-7356" y="51467"/>
                      <a:pt x="-12805" y="111526"/>
                      <a:pt x="36847" y="121485"/>
                    </a:cubicBezTo>
                    <a:cubicBezTo>
                      <a:pt x="90020" y="136654"/>
                      <a:pt x="170577" y="63807"/>
                      <a:pt x="113219" y="19872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3" name="Google Shape;513;p8"/>
              <p:cNvSpPr/>
              <p:nvPr/>
            </p:nvSpPr>
            <p:spPr>
              <a:xfrm>
                <a:off x="5746546" y="8998875"/>
                <a:ext cx="145647" cy="117782"/>
              </a:xfrm>
              <a:custGeom>
                <a:rect b="b" l="l" r="r" t="t"/>
                <a:pathLst>
                  <a:path extrusionOk="0" h="117782" w="145647">
                    <a:moveTo>
                      <a:pt x="62624" y="4119"/>
                    </a:moveTo>
                    <a:cubicBezTo>
                      <a:pt x="-16233" y="20418"/>
                      <a:pt x="-26587" y="122817"/>
                      <a:pt x="66047" y="117589"/>
                    </a:cubicBezTo>
                    <a:cubicBezTo>
                      <a:pt x="191395" y="106354"/>
                      <a:pt x="152011" y="-24654"/>
                      <a:pt x="62624" y="4119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4" name="Google Shape;514;p8"/>
              <p:cNvSpPr/>
              <p:nvPr/>
            </p:nvSpPr>
            <p:spPr>
              <a:xfrm>
                <a:off x="5869762" y="8226376"/>
                <a:ext cx="385750" cy="321691"/>
              </a:xfrm>
              <a:custGeom>
                <a:rect b="b" l="l" r="r" t="t"/>
                <a:pathLst>
                  <a:path extrusionOk="0" h="321691" w="385750">
                    <a:moveTo>
                      <a:pt x="12478" y="119533"/>
                    </a:moveTo>
                    <a:cubicBezTo>
                      <a:pt x="-30353" y="210951"/>
                      <a:pt x="43467" y="307047"/>
                      <a:pt x="136773" y="319913"/>
                    </a:cubicBezTo>
                    <a:cubicBezTo>
                      <a:pt x="257384" y="337234"/>
                      <a:pt x="414138" y="225141"/>
                      <a:pt x="381335" y="108474"/>
                    </a:cubicBezTo>
                    <a:cubicBezTo>
                      <a:pt x="346033" y="-62149"/>
                      <a:pt x="78151" y="-10653"/>
                      <a:pt x="12478" y="119533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15" name="Google Shape;515;p8"/>
          <p:cNvSpPr txBox="1"/>
          <p:nvPr>
            <p:ph type="title"/>
          </p:nvPr>
        </p:nvSpPr>
        <p:spPr>
          <a:xfrm>
            <a:off x="2574300" y="2373588"/>
            <a:ext cx="3995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516" name="Google Shape;516;p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4"/>
        </a:solidFill>
      </p:bgPr>
    </p:bg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9"/>
          <p:cNvSpPr/>
          <p:nvPr>
            <p:ph idx="2" type="pic"/>
          </p:nvPr>
        </p:nvSpPr>
        <p:spPr>
          <a:xfrm>
            <a:off x="3744800" y="2664550"/>
            <a:ext cx="3186600" cy="1913400"/>
          </a:xfrm>
          <a:prstGeom prst="rect">
            <a:avLst/>
          </a:prstGeom>
          <a:noFill/>
          <a:ln>
            <a:noFill/>
          </a:ln>
        </p:spPr>
      </p:sp>
      <p:sp>
        <p:nvSpPr>
          <p:cNvPr id="519" name="Google Shape;519;p9"/>
          <p:cNvSpPr/>
          <p:nvPr>
            <p:ph idx="3" type="pic"/>
          </p:nvPr>
        </p:nvSpPr>
        <p:spPr>
          <a:xfrm>
            <a:off x="3747100" y="633600"/>
            <a:ext cx="3186600" cy="1865700"/>
          </a:xfrm>
          <a:prstGeom prst="rect">
            <a:avLst/>
          </a:prstGeom>
          <a:noFill/>
          <a:ln>
            <a:noFill/>
          </a:ln>
        </p:spPr>
      </p:sp>
      <p:sp>
        <p:nvSpPr>
          <p:cNvPr id="520" name="Google Shape;520;p9"/>
          <p:cNvSpPr/>
          <p:nvPr>
            <p:ph idx="4" type="pic"/>
          </p:nvPr>
        </p:nvSpPr>
        <p:spPr>
          <a:xfrm>
            <a:off x="977925" y="633600"/>
            <a:ext cx="2584200" cy="3876300"/>
          </a:xfrm>
          <a:prstGeom prst="rect">
            <a:avLst/>
          </a:prstGeom>
          <a:noFill/>
          <a:ln>
            <a:noFill/>
          </a:ln>
        </p:spPr>
      </p:sp>
      <p:sp>
        <p:nvSpPr>
          <p:cNvPr id="521" name="Google Shape;521;p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22" name="Google Shape;522;p9"/>
          <p:cNvGrpSpPr/>
          <p:nvPr/>
        </p:nvGrpSpPr>
        <p:grpSpPr>
          <a:xfrm>
            <a:off x="6343446" y="1801979"/>
            <a:ext cx="1963496" cy="1990573"/>
            <a:chOff x="12686892" y="3603959"/>
            <a:chExt cx="3926993" cy="3981145"/>
          </a:xfrm>
        </p:grpSpPr>
        <p:sp>
          <p:nvSpPr>
            <p:cNvPr id="523" name="Google Shape;523;p9"/>
            <p:cNvSpPr/>
            <p:nvPr/>
          </p:nvSpPr>
          <p:spPr>
            <a:xfrm>
              <a:off x="12686892" y="3603959"/>
              <a:ext cx="3926993" cy="3981145"/>
            </a:xfrm>
            <a:custGeom>
              <a:rect b="b" l="l" r="r" t="t"/>
              <a:pathLst>
                <a:path extrusionOk="0" h="3981145" w="3926993">
                  <a:moveTo>
                    <a:pt x="1" y="64944"/>
                  </a:moveTo>
                  <a:cubicBezTo>
                    <a:pt x="-198" y="28660"/>
                    <a:pt x="29501" y="-665"/>
                    <a:pt x="65757" y="11"/>
                  </a:cubicBezTo>
                  <a:cubicBezTo>
                    <a:pt x="3990297" y="73368"/>
                    <a:pt x="3923467" y="4518"/>
                    <a:pt x="3924096" y="117209"/>
                  </a:cubicBezTo>
                  <a:cubicBezTo>
                    <a:pt x="3925003" y="281272"/>
                    <a:pt x="3926992" y="3915705"/>
                    <a:pt x="3926992" y="3915171"/>
                  </a:cubicBezTo>
                  <a:cubicBezTo>
                    <a:pt x="3927191" y="3951121"/>
                    <a:pt x="3898017" y="3980311"/>
                    <a:pt x="3862088" y="3980111"/>
                  </a:cubicBezTo>
                  <a:cubicBezTo>
                    <a:pt x="-60391" y="3958470"/>
                    <a:pt x="3526" y="4026874"/>
                    <a:pt x="2898" y="3913005"/>
                  </a:cubicBezTo>
                  <a:cubicBezTo>
                    <a:pt x="1983" y="3746649"/>
                    <a:pt x="1" y="64419"/>
                    <a:pt x="1" y="64944"/>
                  </a:cubicBez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9"/>
            <p:cNvSpPr/>
            <p:nvPr/>
          </p:nvSpPr>
          <p:spPr>
            <a:xfrm>
              <a:off x="12958353" y="3924157"/>
              <a:ext cx="3401391" cy="3424190"/>
            </a:xfrm>
            <a:custGeom>
              <a:rect b="b" l="l" r="r" t="t"/>
              <a:pathLst>
                <a:path extrusionOk="0" h="3424190" w="3401391">
                  <a:moveTo>
                    <a:pt x="983373" y="406756"/>
                  </a:moveTo>
                  <a:cubicBezTo>
                    <a:pt x="984161" y="429289"/>
                    <a:pt x="955019" y="446695"/>
                    <a:pt x="933779" y="426924"/>
                  </a:cubicBezTo>
                  <a:cubicBezTo>
                    <a:pt x="916582" y="410912"/>
                    <a:pt x="927341" y="377391"/>
                    <a:pt x="954597" y="377574"/>
                  </a:cubicBezTo>
                  <a:cubicBezTo>
                    <a:pt x="968834" y="377670"/>
                    <a:pt x="982744" y="388443"/>
                    <a:pt x="983373" y="406756"/>
                  </a:cubicBezTo>
                  <a:close/>
                  <a:moveTo>
                    <a:pt x="957040" y="5989"/>
                  </a:moveTo>
                  <a:cubicBezTo>
                    <a:pt x="929840" y="5806"/>
                    <a:pt x="918993" y="39304"/>
                    <a:pt x="936222" y="55340"/>
                  </a:cubicBezTo>
                  <a:cubicBezTo>
                    <a:pt x="957478" y="75118"/>
                    <a:pt x="986588" y="57681"/>
                    <a:pt x="985824" y="35163"/>
                  </a:cubicBezTo>
                  <a:cubicBezTo>
                    <a:pt x="985187" y="16858"/>
                    <a:pt x="971285" y="6077"/>
                    <a:pt x="957040" y="5989"/>
                  </a:cubicBezTo>
                  <a:close/>
                  <a:moveTo>
                    <a:pt x="952138" y="749159"/>
                  </a:moveTo>
                  <a:cubicBezTo>
                    <a:pt x="924962" y="748984"/>
                    <a:pt x="914075" y="782457"/>
                    <a:pt x="931328" y="798517"/>
                  </a:cubicBezTo>
                  <a:cubicBezTo>
                    <a:pt x="952576" y="818295"/>
                    <a:pt x="981710" y="800842"/>
                    <a:pt x="980922" y="778349"/>
                  </a:cubicBezTo>
                  <a:cubicBezTo>
                    <a:pt x="980293" y="760059"/>
                    <a:pt x="966414" y="749254"/>
                    <a:pt x="952138" y="749159"/>
                  </a:cubicBezTo>
                  <a:close/>
                  <a:moveTo>
                    <a:pt x="949687" y="1120743"/>
                  </a:moveTo>
                  <a:cubicBezTo>
                    <a:pt x="922495" y="1120560"/>
                    <a:pt x="911632" y="1154050"/>
                    <a:pt x="928869" y="1170094"/>
                  </a:cubicBezTo>
                  <a:cubicBezTo>
                    <a:pt x="950117" y="1189872"/>
                    <a:pt x="979250" y="1172443"/>
                    <a:pt x="978463" y="1149925"/>
                  </a:cubicBezTo>
                  <a:cubicBezTo>
                    <a:pt x="977842" y="1131612"/>
                    <a:pt x="963932" y="1120839"/>
                    <a:pt x="949687" y="1120743"/>
                  </a:cubicBezTo>
                  <a:close/>
                  <a:moveTo>
                    <a:pt x="1236927" y="3352258"/>
                  </a:moveTo>
                  <a:cubicBezTo>
                    <a:pt x="1209783" y="3352075"/>
                    <a:pt x="1198841" y="3385541"/>
                    <a:pt x="1216109" y="3401609"/>
                  </a:cubicBezTo>
                  <a:cubicBezTo>
                    <a:pt x="1237365" y="3421387"/>
                    <a:pt x="1266475" y="3403949"/>
                    <a:pt x="1265711" y="3381432"/>
                  </a:cubicBezTo>
                  <a:cubicBezTo>
                    <a:pt x="1265074" y="3363127"/>
                    <a:pt x="1251172" y="3352354"/>
                    <a:pt x="1236927" y="3352258"/>
                  </a:cubicBezTo>
                  <a:close/>
                  <a:moveTo>
                    <a:pt x="1241829" y="2609089"/>
                  </a:moveTo>
                  <a:cubicBezTo>
                    <a:pt x="1214645" y="2608906"/>
                    <a:pt x="1203767" y="2642387"/>
                    <a:pt x="1221019" y="2658439"/>
                  </a:cubicBezTo>
                  <a:cubicBezTo>
                    <a:pt x="1242259" y="2678210"/>
                    <a:pt x="1271385" y="2660804"/>
                    <a:pt x="1270613" y="2638271"/>
                  </a:cubicBezTo>
                  <a:cubicBezTo>
                    <a:pt x="1269984" y="2619957"/>
                    <a:pt x="1256074" y="2609184"/>
                    <a:pt x="1241829" y="2609089"/>
                  </a:cubicBezTo>
                  <a:close/>
                  <a:moveTo>
                    <a:pt x="1239378" y="2980674"/>
                  </a:moveTo>
                  <a:cubicBezTo>
                    <a:pt x="1212202" y="2980490"/>
                    <a:pt x="1201316" y="3013972"/>
                    <a:pt x="1218568" y="3030024"/>
                  </a:cubicBezTo>
                  <a:cubicBezTo>
                    <a:pt x="1239808" y="3049794"/>
                    <a:pt x="1268934" y="3032389"/>
                    <a:pt x="1268162" y="3009848"/>
                  </a:cubicBezTo>
                  <a:cubicBezTo>
                    <a:pt x="1267533" y="2991542"/>
                    <a:pt x="1253623" y="2980769"/>
                    <a:pt x="1239378" y="2980674"/>
                  </a:cubicBezTo>
                  <a:close/>
                  <a:moveTo>
                    <a:pt x="942334" y="2235506"/>
                  </a:moveTo>
                  <a:cubicBezTo>
                    <a:pt x="915150" y="2235322"/>
                    <a:pt x="904271" y="2268804"/>
                    <a:pt x="921524" y="2284856"/>
                  </a:cubicBezTo>
                  <a:cubicBezTo>
                    <a:pt x="942652" y="2304523"/>
                    <a:pt x="971897" y="2287340"/>
                    <a:pt x="971126" y="2264688"/>
                  </a:cubicBezTo>
                  <a:cubicBezTo>
                    <a:pt x="970481" y="2246366"/>
                    <a:pt x="956578" y="2235601"/>
                    <a:pt x="942334" y="2235506"/>
                  </a:cubicBezTo>
                  <a:close/>
                  <a:moveTo>
                    <a:pt x="934973" y="3350268"/>
                  </a:moveTo>
                  <a:cubicBezTo>
                    <a:pt x="907796" y="3350085"/>
                    <a:pt x="896910" y="3383574"/>
                    <a:pt x="914163" y="3399618"/>
                  </a:cubicBezTo>
                  <a:cubicBezTo>
                    <a:pt x="935403" y="3419389"/>
                    <a:pt x="964528" y="3401983"/>
                    <a:pt x="963756" y="3379442"/>
                  </a:cubicBezTo>
                  <a:cubicBezTo>
                    <a:pt x="963128" y="3361136"/>
                    <a:pt x="949217" y="3350363"/>
                    <a:pt x="934973" y="3350268"/>
                  </a:cubicBezTo>
                  <a:close/>
                  <a:moveTo>
                    <a:pt x="937424" y="2978675"/>
                  </a:moveTo>
                  <a:cubicBezTo>
                    <a:pt x="910240" y="2978492"/>
                    <a:pt x="899361" y="3011974"/>
                    <a:pt x="916614" y="3028025"/>
                  </a:cubicBezTo>
                  <a:cubicBezTo>
                    <a:pt x="937854" y="3047796"/>
                    <a:pt x="966979" y="3030390"/>
                    <a:pt x="966207" y="3007857"/>
                  </a:cubicBezTo>
                  <a:cubicBezTo>
                    <a:pt x="965579" y="2989552"/>
                    <a:pt x="951668" y="2978771"/>
                    <a:pt x="937424" y="2978675"/>
                  </a:cubicBezTo>
                  <a:close/>
                  <a:moveTo>
                    <a:pt x="652642" y="375576"/>
                  </a:moveTo>
                  <a:cubicBezTo>
                    <a:pt x="625490" y="375392"/>
                    <a:pt x="614564" y="408858"/>
                    <a:pt x="631825" y="424926"/>
                  </a:cubicBezTo>
                  <a:cubicBezTo>
                    <a:pt x="653080" y="444704"/>
                    <a:pt x="682190" y="427267"/>
                    <a:pt x="681426" y="404749"/>
                  </a:cubicBezTo>
                  <a:cubicBezTo>
                    <a:pt x="680790" y="386444"/>
                    <a:pt x="666879" y="375671"/>
                    <a:pt x="652642" y="375576"/>
                  </a:cubicBezTo>
                  <a:close/>
                  <a:moveTo>
                    <a:pt x="1244280" y="2237504"/>
                  </a:moveTo>
                  <a:cubicBezTo>
                    <a:pt x="1217096" y="2237321"/>
                    <a:pt x="1206226" y="2270810"/>
                    <a:pt x="1223470" y="2286855"/>
                  </a:cubicBezTo>
                  <a:cubicBezTo>
                    <a:pt x="1244734" y="2306641"/>
                    <a:pt x="1273852" y="2289148"/>
                    <a:pt x="1273064" y="2266678"/>
                  </a:cubicBezTo>
                  <a:cubicBezTo>
                    <a:pt x="1272435" y="2248373"/>
                    <a:pt x="1258525" y="2237592"/>
                    <a:pt x="1244280" y="2237504"/>
                  </a:cubicBezTo>
                  <a:close/>
                  <a:moveTo>
                    <a:pt x="944785" y="1863921"/>
                  </a:moveTo>
                  <a:cubicBezTo>
                    <a:pt x="917617" y="1863738"/>
                    <a:pt x="906714" y="1897219"/>
                    <a:pt x="923975" y="1913271"/>
                  </a:cubicBezTo>
                  <a:cubicBezTo>
                    <a:pt x="945231" y="1933065"/>
                    <a:pt x="974340" y="1915580"/>
                    <a:pt x="973569" y="1893095"/>
                  </a:cubicBezTo>
                  <a:cubicBezTo>
                    <a:pt x="972940" y="1874789"/>
                    <a:pt x="959029" y="1864016"/>
                    <a:pt x="944785" y="1863921"/>
                  </a:cubicBezTo>
                  <a:close/>
                  <a:moveTo>
                    <a:pt x="939883" y="2607090"/>
                  </a:moveTo>
                  <a:cubicBezTo>
                    <a:pt x="912699" y="2606907"/>
                    <a:pt x="901820" y="2640389"/>
                    <a:pt x="919073" y="2656441"/>
                  </a:cubicBezTo>
                  <a:cubicBezTo>
                    <a:pt x="940336" y="2676227"/>
                    <a:pt x="969454" y="2658734"/>
                    <a:pt x="968666" y="2636264"/>
                  </a:cubicBezTo>
                  <a:cubicBezTo>
                    <a:pt x="968030" y="2617959"/>
                    <a:pt x="954119" y="2607186"/>
                    <a:pt x="939883" y="2607090"/>
                  </a:cubicBezTo>
                  <a:close/>
                  <a:moveTo>
                    <a:pt x="947236" y="1492336"/>
                  </a:moveTo>
                  <a:cubicBezTo>
                    <a:pt x="920060" y="1492153"/>
                    <a:pt x="909173" y="1525643"/>
                    <a:pt x="926426" y="1541687"/>
                  </a:cubicBezTo>
                  <a:cubicBezTo>
                    <a:pt x="947666" y="1561457"/>
                    <a:pt x="976791" y="1544051"/>
                    <a:pt x="976020" y="1521510"/>
                  </a:cubicBezTo>
                  <a:cubicBezTo>
                    <a:pt x="975391" y="1503197"/>
                    <a:pt x="961480" y="1492424"/>
                    <a:pt x="947236" y="1492336"/>
                  </a:cubicBezTo>
                  <a:close/>
                  <a:moveTo>
                    <a:pt x="655094" y="3991"/>
                  </a:moveTo>
                  <a:cubicBezTo>
                    <a:pt x="627917" y="3808"/>
                    <a:pt x="617023" y="37289"/>
                    <a:pt x="634284" y="53341"/>
                  </a:cubicBezTo>
                  <a:cubicBezTo>
                    <a:pt x="655388" y="72984"/>
                    <a:pt x="684657" y="55849"/>
                    <a:pt x="683877" y="33173"/>
                  </a:cubicBezTo>
                  <a:cubicBezTo>
                    <a:pt x="683241" y="14859"/>
                    <a:pt x="669330" y="4086"/>
                    <a:pt x="655094" y="3991"/>
                  </a:cubicBezTo>
                  <a:close/>
                  <a:moveTo>
                    <a:pt x="1546235" y="2239495"/>
                  </a:moveTo>
                  <a:cubicBezTo>
                    <a:pt x="1519051" y="2239312"/>
                    <a:pt x="1508172" y="2272793"/>
                    <a:pt x="1525417" y="2288845"/>
                  </a:cubicBezTo>
                  <a:cubicBezTo>
                    <a:pt x="1546656" y="2308616"/>
                    <a:pt x="1575798" y="2291202"/>
                    <a:pt x="1575010" y="2268677"/>
                  </a:cubicBezTo>
                  <a:cubicBezTo>
                    <a:pt x="1574390" y="2250363"/>
                    <a:pt x="1560479" y="2239590"/>
                    <a:pt x="1546235" y="2239495"/>
                  </a:cubicBezTo>
                  <a:close/>
                  <a:moveTo>
                    <a:pt x="1541333" y="2982664"/>
                  </a:moveTo>
                  <a:cubicBezTo>
                    <a:pt x="1514188" y="2982481"/>
                    <a:pt x="1503246" y="3015947"/>
                    <a:pt x="1520515" y="3032015"/>
                  </a:cubicBezTo>
                  <a:cubicBezTo>
                    <a:pt x="1541770" y="3051793"/>
                    <a:pt x="1570880" y="3034355"/>
                    <a:pt x="1570116" y="3011846"/>
                  </a:cubicBezTo>
                  <a:cubicBezTo>
                    <a:pt x="1569480" y="2993533"/>
                    <a:pt x="1555577" y="2982760"/>
                    <a:pt x="1541333" y="2982664"/>
                  </a:cubicBezTo>
                  <a:close/>
                  <a:moveTo>
                    <a:pt x="1548686" y="1867910"/>
                  </a:moveTo>
                  <a:cubicBezTo>
                    <a:pt x="1521502" y="1867727"/>
                    <a:pt x="1510631" y="1901216"/>
                    <a:pt x="1527876" y="1917260"/>
                  </a:cubicBezTo>
                  <a:cubicBezTo>
                    <a:pt x="1549139" y="1937047"/>
                    <a:pt x="1578257" y="1919554"/>
                    <a:pt x="1577470" y="1897092"/>
                  </a:cubicBezTo>
                  <a:cubicBezTo>
                    <a:pt x="1576841" y="1878779"/>
                    <a:pt x="1562930" y="1868006"/>
                    <a:pt x="1548686" y="1867910"/>
                  </a:cubicBezTo>
                  <a:close/>
                  <a:moveTo>
                    <a:pt x="1543784" y="2611080"/>
                  </a:moveTo>
                  <a:cubicBezTo>
                    <a:pt x="1516607" y="2610896"/>
                    <a:pt x="1505721" y="2644378"/>
                    <a:pt x="1522974" y="2660430"/>
                  </a:cubicBezTo>
                  <a:cubicBezTo>
                    <a:pt x="1544213" y="2680200"/>
                    <a:pt x="1573339" y="2662795"/>
                    <a:pt x="1572567" y="2640253"/>
                  </a:cubicBezTo>
                  <a:cubicBezTo>
                    <a:pt x="1571939" y="2621948"/>
                    <a:pt x="1558028" y="2611175"/>
                    <a:pt x="1543784" y="2611080"/>
                  </a:cubicBezTo>
                  <a:close/>
                  <a:moveTo>
                    <a:pt x="1558490" y="381563"/>
                  </a:moveTo>
                  <a:cubicBezTo>
                    <a:pt x="1531258" y="381380"/>
                    <a:pt x="1520467" y="414893"/>
                    <a:pt x="1537680" y="430913"/>
                  </a:cubicBezTo>
                  <a:cubicBezTo>
                    <a:pt x="1558928" y="450692"/>
                    <a:pt x="1588061" y="433238"/>
                    <a:pt x="1587274" y="410737"/>
                  </a:cubicBezTo>
                  <a:cubicBezTo>
                    <a:pt x="1586645" y="392432"/>
                    <a:pt x="1572735" y="381659"/>
                    <a:pt x="1558490" y="381563"/>
                  </a:cubicBezTo>
                  <a:close/>
                  <a:moveTo>
                    <a:pt x="1553588" y="1124733"/>
                  </a:moveTo>
                  <a:cubicBezTo>
                    <a:pt x="1526388" y="1124549"/>
                    <a:pt x="1515533" y="1158047"/>
                    <a:pt x="1532778" y="1174083"/>
                  </a:cubicBezTo>
                  <a:cubicBezTo>
                    <a:pt x="1554018" y="1193853"/>
                    <a:pt x="1583143" y="1176448"/>
                    <a:pt x="1582372" y="1153914"/>
                  </a:cubicBezTo>
                  <a:cubicBezTo>
                    <a:pt x="1581743" y="1135601"/>
                    <a:pt x="1567833" y="1124828"/>
                    <a:pt x="1553588" y="1124733"/>
                  </a:cubicBezTo>
                  <a:close/>
                  <a:moveTo>
                    <a:pt x="1551137" y="1496325"/>
                  </a:moveTo>
                  <a:cubicBezTo>
                    <a:pt x="1524000" y="1496142"/>
                    <a:pt x="1513042" y="1529592"/>
                    <a:pt x="1530319" y="1545676"/>
                  </a:cubicBezTo>
                  <a:cubicBezTo>
                    <a:pt x="1551447" y="1565342"/>
                    <a:pt x="1580692" y="1548160"/>
                    <a:pt x="1579921" y="1525499"/>
                  </a:cubicBezTo>
                  <a:cubicBezTo>
                    <a:pt x="1579284" y="1507154"/>
                    <a:pt x="1565262" y="1496413"/>
                    <a:pt x="1551137" y="1496325"/>
                  </a:cubicBezTo>
                  <a:close/>
                  <a:moveTo>
                    <a:pt x="1258994" y="7980"/>
                  </a:moveTo>
                  <a:cubicBezTo>
                    <a:pt x="1231818" y="7797"/>
                    <a:pt x="1220932" y="41278"/>
                    <a:pt x="1238177" y="57330"/>
                  </a:cubicBezTo>
                  <a:cubicBezTo>
                    <a:pt x="1259408" y="77093"/>
                    <a:pt x="1288558" y="59703"/>
                    <a:pt x="1287770" y="37162"/>
                  </a:cubicBezTo>
                  <a:cubicBezTo>
                    <a:pt x="1287149" y="18848"/>
                    <a:pt x="1273239" y="8075"/>
                    <a:pt x="1258994" y="7980"/>
                  </a:cubicBezTo>
                  <a:close/>
                  <a:moveTo>
                    <a:pt x="1251641" y="1122742"/>
                  </a:moveTo>
                  <a:cubicBezTo>
                    <a:pt x="1224465" y="1122559"/>
                    <a:pt x="1213579" y="1156048"/>
                    <a:pt x="1230831" y="1172092"/>
                  </a:cubicBezTo>
                  <a:cubicBezTo>
                    <a:pt x="1252071" y="1191863"/>
                    <a:pt x="1281197" y="1174457"/>
                    <a:pt x="1280425" y="1151916"/>
                  </a:cubicBezTo>
                  <a:cubicBezTo>
                    <a:pt x="1279788" y="1133611"/>
                    <a:pt x="1265878" y="1122838"/>
                    <a:pt x="1251641" y="1122742"/>
                  </a:cubicBezTo>
                  <a:close/>
                  <a:moveTo>
                    <a:pt x="1538882" y="3354257"/>
                  </a:moveTo>
                  <a:cubicBezTo>
                    <a:pt x="1511697" y="3354074"/>
                    <a:pt x="1500819" y="3387555"/>
                    <a:pt x="1518064" y="3403607"/>
                  </a:cubicBezTo>
                  <a:cubicBezTo>
                    <a:pt x="1539303" y="3423377"/>
                    <a:pt x="1568445" y="3405972"/>
                    <a:pt x="1567657" y="3383431"/>
                  </a:cubicBezTo>
                  <a:cubicBezTo>
                    <a:pt x="1567029" y="3365125"/>
                    <a:pt x="1553118" y="3354352"/>
                    <a:pt x="1538882" y="3354257"/>
                  </a:cubicBezTo>
                  <a:close/>
                  <a:moveTo>
                    <a:pt x="1254092" y="751149"/>
                  </a:moveTo>
                  <a:cubicBezTo>
                    <a:pt x="1226916" y="750974"/>
                    <a:pt x="1216030" y="784448"/>
                    <a:pt x="1233282" y="800508"/>
                  </a:cubicBezTo>
                  <a:cubicBezTo>
                    <a:pt x="1254530" y="820286"/>
                    <a:pt x="1283664" y="802833"/>
                    <a:pt x="1282876" y="780339"/>
                  </a:cubicBezTo>
                  <a:cubicBezTo>
                    <a:pt x="1282240" y="762026"/>
                    <a:pt x="1268329" y="751245"/>
                    <a:pt x="1254092" y="751149"/>
                  </a:cubicBezTo>
                  <a:close/>
                  <a:moveTo>
                    <a:pt x="1249190" y="1494327"/>
                  </a:moveTo>
                  <a:cubicBezTo>
                    <a:pt x="1222022" y="1494144"/>
                    <a:pt x="1211120" y="1527625"/>
                    <a:pt x="1228372" y="1543677"/>
                  </a:cubicBezTo>
                  <a:cubicBezTo>
                    <a:pt x="1249612" y="1563448"/>
                    <a:pt x="1278738" y="1546042"/>
                    <a:pt x="1277966" y="1523501"/>
                  </a:cubicBezTo>
                  <a:cubicBezTo>
                    <a:pt x="1277337" y="1505195"/>
                    <a:pt x="1263427" y="1494422"/>
                    <a:pt x="1249190" y="1494327"/>
                  </a:cubicBezTo>
                  <a:close/>
                  <a:moveTo>
                    <a:pt x="1246731" y="1865912"/>
                  </a:moveTo>
                  <a:cubicBezTo>
                    <a:pt x="1219587" y="1865728"/>
                    <a:pt x="1208645" y="1899186"/>
                    <a:pt x="1225913" y="1915262"/>
                  </a:cubicBezTo>
                  <a:cubicBezTo>
                    <a:pt x="1247042" y="1934929"/>
                    <a:pt x="1276287" y="1917746"/>
                    <a:pt x="1275515" y="1895085"/>
                  </a:cubicBezTo>
                  <a:cubicBezTo>
                    <a:pt x="1274886" y="1876780"/>
                    <a:pt x="1260976" y="1866007"/>
                    <a:pt x="1246731" y="1865912"/>
                  </a:cubicBezTo>
                  <a:close/>
                  <a:moveTo>
                    <a:pt x="1256543" y="379565"/>
                  </a:moveTo>
                  <a:cubicBezTo>
                    <a:pt x="1229296" y="379381"/>
                    <a:pt x="1218528" y="412911"/>
                    <a:pt x="1235733" y="428915"/>
                  </a:cubicBezTo>
                  <a:cubicBezTo>
                    <a:pt x="1256981" y="448693"/>
                    <a:pt x="1286115" y="431240"/>
                    <a:pt x="1285327" y="408738"/>
                  </a:cubicBezTo>
                  <a:cubicBezTo>
                    <a:pt x="1284698" y="390465"/>
                    <a:pt x="1270820" y="379660"/>
                    <a:pt x="1256543" y="379565"/>
                  </a:cubicBezTo>
                  <a:close/>
                  <a:moveTo>
                    <a:pt x="1556039" y="753148"/>
                  </a:moveTo>
                  <a:cubicBezTo>
                    <a:pt x="1528879" y="752973"/>
                    <a:pt x="1517960" y="786438"/>
                    <a:pt x="1535229" y="802498"/>
                  </a:cubicBezTo>
                  <a:cubicBezTo>
                    <a:pt x="1556477" y="822277"/>
                    <a:pt x="1585610" y="804831"/>
                    <a:pt x="1584823" y="782322"/>
                  </a:cubicBezTo>
                  <a:cubicBezTo>
                    <a:pt x="1584194" y="764016"/>
                    <a:pt x="1570284" y="753243"/>
                    <a:pt x="1556039" y="753148"/>
                  </a:cubicBezTo>
                  <a:close/>
                  <a:moveTo>
                    <a:pt x="46283" y="743179"/>
                  </a:moveTo>
                  <a:cubicBezTo>
                    <a:pt x="19098" y="742996"/>
                    <a:pt x="8220" y="776485"/>
                    <a:pt x="25473" y="792529"/>
                  </a:cubicBezTo>
                  <a:cubicBezTo>
                    <a:pt x="46712" y="812300"/>
                    <a:pt x="75838" y="794894"/>
                    <a:pt x="75066" y="772361"/>
                  </a:cubicBezTo>
                  <a:cubicBezTo>
                    <a:pt x="74430" y="754048"/>
                    <a:pt x="60527" y="743267"/>
                    <a:pt x="46283" y="743179"/>
                  </a:cubicBezTo>
                  <a:close/>
                  <a:moveTo>
                    <a:pt x="335974" y="2603101"/>
                  </a:moveTo>
                  <a:cubicBezTo>
                    <a:pt x="308837" y="2602918"/>
                    <a:pt x="297879" y="2636368"/>
                    <a:pt x="315156" y="2652452"/>
                  </a:cubicBezTo>
                  <a:cubicBezTo>
                    <a:pt x="336284" y="2672118"/>
                    <a:pt x="365530" y="2654936"/>
                    <a:pt x="364758" y="2632275"/>
                  </a:cubicBezTo>
                  <a:cubicBezTo>
                    <a:pt x="364121" y="2613970"/>
                    <a:pt x="350219" y="2603197"/>
                    <a:pt x="335974" y="2603101"/>
                  </a:cubicBezTo>
                  <a:close/>
                  <a:moveTo>
                    <a:pt x="48734" y="371586"/>
                  </a:moveTo>
                  <a:cubicBezTo>
                    <a:pt x="21502" y="371403"/>
                    <a:pt x="10711" y="404917"/>
                    <a:pt x="27924" y="420937"/>
                  </a:cubicBezTo>
                  <a:cubicBezTo>
                    <a:pt x="49163" y="440707"/>
                    <a:pt x="78289" y="423302"/>
                    <a:pt x="77517" y="400760"/>
                  </a:cubicBezTo>
                  <a:cubicBezTo>
                    <a:pt x="76889" y="382455"/>
                    <a:pt x="62978" y="371682"/>
                    <a:pt x="48734" y="371586"/>
                  </a:cubicBezTo>
                  <a:close/>
                  <a:moveTo>
                    <a:pt x="43832" y="1114764"/>
                  </a:moveTo>
                  <a:cubicBezTo>
                    <a:pt x="16767" y="1114589"/>
                    <a:pt x="5689" y="1147990"/>
                    <a:pt x="23014" y="1164114"/>
                  </a:cubicBezTo>
                  <a:cubicBezTo>
                    <a:pt x="44253" y="1183884"/>
                    <a:pt x="73387" y="1166479"/>
                    <a:pt x="72615" y="1143946"/>
                  </a:cubicBezTo>
                  <a:cubicBezTo>
                    <a:pt x="71979" y="1125592"/>
                    <a:pt x="57957" y="1114859"/>
                    <a:pt x="43832" y="1114764"/>
                  </a:cubicBezTo>
                  <a:close/>
                  <a:moveTo>
                    <a:pt x="333523" y="2974686"/>
                  </a:moveTo>
                  <a:cubicBezTo>
                    <a:pt x="306291" y="2974503"/>
                    <a:pt x="295500" y="3008016"/>
                    <a:pt x="312713" y="3024036"/>
                  </a:cubicBezTo>
                  <a:cubicBezTo>
                    <a:pt x="333976" y="3043823"/>
                    <a:pt x="363094" y="3026329"/>
                    <a:pt x="362307" y="3003860"/>
                  </a:cubicBezTo>
                  <a:cubicBezTo>
                    <a:pt x="361678" y="2985554"/>
                    <a:pt x="347768" y="2974781"/>
                    <a:pt x="333523" y="2974686"/>
                  </a:cubicBezTo>
                  <a:close/>
                  <a:moveTo>
                    <a:pt x="331072" y="3346279"/>
                  </a:moveTo>
                  <a:cubicBezTo>
                    <a:pt x="303824" y="3346095"/>
                    <a:pt x="293057" y="3379625"/>
                    <a:pt x="310262" y="3395629"/>
                  </a:cubicBezTo>
                  <a:cubicBezTo>
                    <a:pt x="331509" y="3415407"/>
                    <a:pt x="360643" y="3397978"/>
                    <a:pt x="359856" y="3375453"/>
                  </a:cubicBezTo>
                  <a:cubicBezTo>
                    <a:pt x="359227" y="3357147"/>
                    <a:pt x="345316" y="3346374"/>
                    <a:pt x="331072" y="3346279"/>
                  </a:cubicBezTo>
                  <a:close/>
                  <a:moveTo>
                    <a:pt x="30645" y="8354"/>
                  </a:moveTo>
                  <a:cubicBezTo>
                    <a:pt x="13090" y="24454"/>
                    <a:pt x="23778" y="57800"/>
                    <a:pt x="50803" y="57975"/>
                  </a:cubicBezTo>
                  <a:cubicBezTo>
                    <a:pt x="78043" y="58158"/>
                    <a:pt x="88818" y="24637"/>
                    <a:pt x="71613" y="8625"/>
                  </a:cubicBezTo>
                  <a:cubicBezTo>
                    <a:pt x="58490" y="-3589"/>
                    <a:pt x="41190" y="-2053"/>
                    <a:pt x="30645" y="8354"/>
                  </a:cubicBezTo>
                  <a:close/>
                  <a:moveTo>
                    <a:pt x="41381" y="1486348"/>
                  </a:moveTo>
                  <a:cubicBezTo>
                    <a:pt x="14196" y="1486165"/>
                    <a:pt x="3318" y="1519647"/>
                    <a:pt x="20571" y="1535699"/>
                  </a:cubicBezTo>
                  <a:cubicBezTo>
                    <a:pt x="41818" y="1555477"/>
                    <a:pt x="70952" y="1538024"/>
                    <a:pt x="70164" y="1515522"/>
                  </a:cubicBezTo>
                  <a:cubicBezTo>
                    <a:pt x="69536" y="1497249"/>
                    <a:pt x="55657" y="1486444"/>
                    <a:pt x="41381" y="1486348"/>
                  </a:cubicBezTo>
                  <a:close/>
                  <a:moveTo>
                    <a:pt x="31568" y="2972695"/>
                  </a:moveTo>
                  <a:cubicBezTo>
                    <a:pt x="4424" y="2972512"/>
                    <a:pt x="-6518" y="3005970"/>
                    <a:pt x="10759" y="3022046"/>
                  </a:cubicBezTo>
                  <a:cubicBezTo>
                    <a:pt x="31887" y="3041713"/>
                    <a:pt x="61132" y="3024530"/>
                    <a:pt x="60360" y="3001877"/>
                  </a:cubicBezTo>
                  <a:cubicBezTo>
                    <a:pt x="59723" y="2983556"/>
                    <a:pt x="45821" y="2972791"/>
                    <a:pt x="31568" y="2972695"/>
                  </a:cubicBezTo>
                  <a:close/>
                  <a:moveTo>
                    <a:pt x="38929" y="1857933"/>
                  </a:moveTo>
                  <a:cubicBezTo>
                    <a:pt x="11737" y="1857750"/>
                    <a:pt x="875" y="1891240"/>
                    <a:pt x="18112" y="1907283"/>
                  </a:cubicBezTo>
                  <a:cubicBezTo>
                    <a:pt x="39375" y="1927070"/>
                    <a:pt x="68493" y="1909577"/>
                    <a:pt x="67705" y="1887115"/>
                  </a:cubicBezTo>
                  <a:cubicBezTo>
                    <a:pt x="67085" y="1868802"/>
                    <a:pt x="53166" y="1858029"/>
                    <a:pt x="38929" y="1857933"/>
                  </a:cubicBezTo>
                  <a:close/>
                  <a:moveTo>
                    <a:pt x="3372270" y="79927"/>
                  </a:moveTo>
                  <a:cubicBezTo>
                    <a:pt x="3399478" y="80102"/>
                    <a:pt x="3410308" y="46605"/>
                    <a:pt x="3393088" y="30577"/>
                  </a:cubicBezTo>
                  <a:cubicBezTo>
                    <a:pt x="3371943" y="10902"/>
                    <a:pt x="3342786" y="28037"/>
                    <a:pt x="3343486" y="50753"/>
                  </a:cubicBezTo>
                  <a:cubicBezTo>
                    <a:pt x="3344186" y="69130"/>
                    <a:pt x="3358120" y="79832"/>
                    <a:pt x="3372270" y="79927"/>
                  </a:cubicBezTo>
                  <a:close/>
                  <a:moveTo>
                    <a:pt x="29117" y="3344280"/>
                  </a:moveTo>
                  <a:cubicBezTo>
                    <a:pt x="1885" y="3344097"/>
                    <a:pt x="-8905" y="3377610"/>
                    <a:pt x="8307" y="3393630"/>
                  </a:cubicBezTo>
                  <a:cubicBezTo>
                    <a:pt x="29436" y="3413297"/>
                    <a:pt x="58609" y="3396170"/>
                    <a:pt x="57901" y="3373454"/>
                  </a:cubicBezTo>
                  <a:cubicBezTo>
                    <a:pt x="57201" y="3355077"/>
                    <a:pt x="43267" y="3344376"/>
                    <a:pt x="29117" y="3344280"/>
                  </a:cubicBezTo>
                  <a:close/>
                  <a:moveTo>
                    <a:pt x="650191" y="747168"/>
                  </a:moveTo>
                  <a:cubicBezTo>
                    <a:pt x="623007" y="746985"/>
                    <a:pt x="612129" y="780466"/>
                    <a:pt x="629374" y="796519"/>
                  </a:cubicBezTo>
                  <a:cubicBezTo>
                    <a:pt x="650613" y="816289"/>
                    <a:pt x="679755" y="798883"/>
                    <a:pt x="678967" y="776342"/>
                  </a:cubicBezTo>
                  <a:cubicBezTo>
                    <a:pt x="678339" y="758037"/>
                    <a:pt x="664428" y="747256"/>
                    <a:pt x="650191" y="747168"/>
                  </a:cubicBezTo>
                  <a:close/>
                  <a:moveTo>
                    <a:pt x="36478" y="2229526"/>
                  </a:moveTo>
                  <a:cubicBezTo>
                    <a:pt x="9302" y="2229343"/>
                    <a:pt x="-1592" y="2262824"/>
                    <a:pt x="15669" y="2278876"/>
                  </a:cubicBezTo>
                  <a:cubicBezTo>
                    <a:pt x="36908" y="2298647"/>
                    <a:pt x="66034" y="2281241"/>
                    <a:pt x="65262" y="2258700"/>
                  </a:cubicBezTo>
                  <a:cubicBezTo>
                    <a:pt x="64626" y="2240394"/>
                    <a:pt x="50715" y="2229613"/>
                    <a:pt x="36478" y="2229526"/>
                  </a:cubicBezTo>
                  <a:close/>
                  <a:moveTo>
                    <a:pt x="34027" y="2601111"/>
                  </a:moveTo>
                  <a:cubicBezTo>
                    <a:pt x="6827" y="2600927"/>
                    <a:pt x="-4027" y="2634425"/>
                    <a:pt x="13218" y="2650461"/>
                  </a:cubicBezTo>
                  <a:cubicBezTo>
                    <a:pt x="34457" y="2670231"/>
                    <a:pt x="63583" y="2652826"/>
                    <a:pt x="62811" y="2630293"/>
                  </a:cubicBezTo>
                  <a:cubicBezTo>
                    <a:pt x="62174" y="2611979"/>
                    <a:pt x="48264" y="2601206"/>
                    <a:pt x="34027" y="2601111"/>
                  </a:cubicBezTo>
                  <a:close/>
                  <a:moveTo>
                    <a:pt x="633026" y="3348269"/>
                  </a:moveTo>
                  <a:cubicBezTo>
                    <a:pt x="605842" y="3348086"/>
                    <a:pt x="594972" y="3381575"/>
                    <a:pt x="612216" y="3397620"/>
                  </a:cubicBezTo>
                  <a:cubicBezTo>
                    <a:pt x="633456" y="3417390"/>
                    <a:pt x="662582" y="3399984"/>
                    <a:pt x="661810" y="3377451"/>
                  </a:cubicBezTo>
                  <a:cubicBezTo>
                    <a:pt x="661173" y="3359138"/>
                    <a:pt x="647263" y="3348365"/>
                    <a:pt x="633026" y="3348269"/>
                  </a:cubicBezTo>
                  <a:close/>
                  <a:moveTo>
                    <a:pt x="640379" y="2233507"/>
                  </a:moveTo>
                  <a:cubicBezTo>
                    <a:pt x="613243" y="2233332"/>
                    <a:pt x="602285" y="2266774"/>
                    <a:pt x="619562" y="2282857"/>
                  </a:cubicBezTo>
                  <a:cubicBezTo>
                    <a:pt x="640801" y="2302628"/>
                    <a:pt x="669935" y="2285222"/>
                    <a:pt x="669163" y="2262681"/>
                  </a:cubicBezTo>
                  <a:cubicBezTo>
                    <a:pt x="668526" y="2244384"/>
                    <a:pt x="654624" y="2233603"/>
                    <a:pt x="640379" y="2233507"/>
                  </a:cubicBezTo>
                  <a:close/>
                  <a:moveTo>
                    <a:pt x="635477" y="2976685"/>
                  </a:moveTo>
                  <a:cubicBezTo>
                    <a:pt x="608293" y="2976501"/>
                    <a:pt x="597415" y="3009983"/>
                    <a:pt x="614659" y="3026035"/>
                  </a:cubicBezTo>
                  <a:cubicBezTo>
                    <a:pt x="635907" y="3045813"/>
                    <a:pt x="665041" y="3028384"/>
                    <a:pt x="664253" y="3005858"/>
                  </a:cubicBezTo>
                  <a:cubicBezTo>
                    <a:pt x="663632" y="2987553"/>
                    <a:pt x="649714" y="2976780"/>
                    <a:pt x="635477" y="2976685"/>
                  </a:cubicBezTo>
                  <a:close/>
                  <a:moveTo>
                    <a:pt x="637928" y="2605100"/>
                  </a:moveTo>
                  <a:cubicBezTo>
                    <a:pt x="610680" y="2604917"/>
                    <a:pt x="599913" y="2638446"/>
                    <a:pt x="617118" y="2654450"/>
                  </a:cubicBezTo>
                  <a:cubicBezTo>
                    <a:pt x="638382" y="2674236"/>
                    <a:pt x="667500" y="2656743"/>
                    <a:pt x="666712" y="2634282"/>
                  </a:cubicBezTo>
                  <a:cubicBezTo>
                    <a:pt x="666083" y="2616000"/>
                    <a:pt x="652205" y="2605195"/>
                    <a:pt x="637928" y="2605100"/>
                  </a:cubicBezTo>
                  <a:close/>
                  <a:moveTo>
                    <a:pt x="647732" y="1118753"/>
                  </a:moveTo>
                  <a:cubicBezTo>
                    <a:pt x="620548" y="1118570"/>
                    <a:pt x="609670" y="1152051"/>
                    <a:pt x="626923" y="1168103"/>
                  </a:cubicBezTo>
                  <a:cubicBezTo>
                    <a:pt x="648186" y="1187890"/>
                    <a:pt x="677304" y="1170396"/>
                    <a:pt x="676516" y="1147927"/>
                  </a:cubicBezTo>
                  <a:cubicBezTo>
                    <a:pt x="675887" y="1129653"/>
                    <a:pt x="662009" y="1118848"/>
                    <a:pt x="647732" y="1118753"/>
                  </a:cubicBezTo>
                  <a:close/>
                  <a:moveTo>
                    <a:pt x="645281" y="1490338"/>
                  </a:moveTo>
                  <a:cubicBezTo>
                    <a:pt x="618105" y="1490155"/>
                    <a:pt x="607219" y="1523636"/>
                    <a:pt x="624472" y="1539688"/>
                  </a:cubicBezTo>
                  <a:cubicBezTo>
                    <a:pt x="645719" y="1559466"/>
                    <a:pt x="674853" y="1542037"/>
                    <a:pt x="674065" y="1519519"/>
                  </a:cubicBezTo>
                  <a:cubicBezTo>
                    <a:pt x="673436" y="1501206"/>
                    <a:pt x="659526" y="1490433"/>
                    <a:pt x="645281" y="1490338"/>
                  </a:cubicBezTo>
                  <a:close/>
                  <a:moveTo>
                    <a:pt x="642830" y="1861922"/>
                  </a:moveTo>
                  <a:cubicBezTo>
                    <a:pt x="615654" y="1861739"/>
                    <a:pt x="604768" y="1895229"/>
                    <a:pt x="622021" y="1911273"/>
                  </a:cubicBezTo>
                  <a:cubicBezTo>
                    <a:pt x="643260" y="1931043"/>
                    <a:pt x="672386" y="1913637"/>
                    <a:pt x="671614" y="1891104"/>
                  </a:cubicBezTo>
                  <a:cubicBezTo>
                    <a:pt x="670985" y="1872791"/>
                    <a:pt x="657075" y="1862018"/>
                    <a:pt x="642830" y="1861922"/>
                  </a:cubicBezTo>
                  <a:close/>
                  <a:moveTo>
                    <a:pt x="338425" y="2231517"/>
                  </a:moveTo>
                  <a:cubicBezTo>
                    <a:pt x="311249" y="2231333"/>
                    <a:pt x="300362" y="2264823"/>
                    <a:pt x="317607" y="2280867"/>
                  </a:cubicBezTo>
                  <a:cubicBezTo>
                    <a:pt x="338847" y="2300637"/>
                    <a:pt x="367973" y="2283232"/>
                    <a:pt x="367201" y="2260698"/>
                  </a:cubicBezTo>
                  <a:cubicBezTo>
                    <a:pt x="366580" y="2242385"/>
                    <a:pt x="352670" y="2231612"/>
                    <a:pt x="338425" y="2231517"/>
                  </a:cubicBezTo>
                  <a:close/>
                  <a:moveTo>
                    <a:pt x="343327" y="1488347"/>
                  </a:moveTo>
                  <a:cubicBezTo>
                    <a:pt x="316079" y="1488164"/>
                    <a:pt x="305312" y="1521693"/>
                    <a:pt x="322517" y="1537697"/>
                  </a:cubicBezTo>
                  <a:cubicBezTo>
                    <a:pt x="343781" y="1557484"/>
                    <a:pt x="372899" y="1539990"/>
                    <a:pt x="372111" y="1517521"/>
                  </a:cubicBezTo>
                  <a:cubicBezTo>
                    <a:pt x="371482" y="1499216"/>
                    <a:pt x="357572" y="1488435"/>
                    <a:pt x="343327" y="1488347"/>
                  </a:cubicBezTo>
                  <a:close/>
                  <a:moveTo>
                    <a:pt x="340876" y="1859932"/>
                  </a:moveTo>
                  <a:cubicBezTo>
                    <a:pt x="313700" y="1859749"/>
                    <a:pt x="302813" y="1893230"/>
                    <a:pt x="320066" y="1909282"/>
                  </a:cubicBezTo>
                  <a:cubicBezTo>
                    <a:pt x="341314" y="1929061"/>
                    <a:pt x="370448" y="1911631"/>
                    <a:pt x="369660" y="1889106"/>
                  </a:cubicBezTo>
                  <a:cubicBezTo>
                    <a:pt x="369031" y="1870800"/>
                    <a:pt x="355121" y="1860027"/>
                    <a:pt x="340876" y="1859932"/>
                  </a:cubicBezTo>
                  <a:close/>
                  <a:moveTo>
                    <a:pt x="345786" y="1116754"/>
                  </a:moveTo>
                  <a:cubicBezTo>
                    <a:pt x="318538" y="1116571"/>
                    <a:pt x="307771" y="1150100"/>
                    <a:pt x="324976" y="1166105"/>
                  </a:cubicBezTo>
                  <a:cubicBezTo>
                    <a:pt x="346240" y="1185891"/>
                    <a:pt x="375358" y="1168398"/>
                    <a:pt x="374570" y="1145928"/>
                  </a:cubicBezTo>
                  <a:cubicBezTo>
                    <a:pt x="373933" y="1127655"/>
                    <a:pt x="360055" y="1116850"/>
                    <a:pt x="345786" y="1116754"/>
                  </a:cubicBezTo>
                  <a:close/>
                  <a:moveTo>
                    <a:pt x="348237" y="745170"/>
                  </a:moveTo>
                  <a:cubicBezTo>
                    <a:pt x="321061" y="744987"/>
                    <a:pt x="310174" y="778468"/>
                    <a:pt x="327419" y="794520"/>
                  </a:cubicBezTo>
                  <a:cubicBezTo>
                    <a:pt x="348675" y="814298"/>
                    <a:pt x="377785" y="796861"/>
                    <a:pt x="377021" y="774343"/>
                  </a:cubicBezTo>
                  <a:cubicBezTo>
                    <a:pt x="376384" y="756038"/>
                    <a:pt x="362474" y="745265"/>
                    <a:pt x="348237" y="745170"/>
                  </a:cubicBezTo>
                  <a:close/>
                  <a:moveTo>
                    <a:pt x="353139" y="2000"/>
                  </a:moveTo>
                  <a:cubicBezTo>
                    <a:pt x="325955" y="1817"/>
                    <a:pt x="315076" y="35299"/>
                    <a:pt x="332329" y="51351"/>
                  </a:cubicBezTo>
                  <a:cubicBezTo>
                    <a:pt x="353569" y="71121"/>
                    <a:pt x="382695" y="53715"/>
                    <a:pt x="381923" y="31174"/>
                  </a:cubicBezTo>
                  <a:cubicBezTo>
                    <a:pt x="381294" y="12869"/>
                    <a:pt x="367384" y="2088"/>
                    <a:pt x="353139" y="2000"/>
                  </a:cubicBezTo>
                  <a:close/>
                  <a:moveTo>
                    <a:pt x="350688" y="373585"/>
                  </a:moveTo>
                  <a:cubicBezTo>
                    <a:pt x="323512" y="373402"/>
                    <a:pt x="312617" y="406883"/>
                    <a:pt x="329878" y="422935"/>
                  </a:cubicBezTo>
                  <a:cubicBezTo>
                    <a:pt x="351118" y="442706"/>
                    <a:pt x="380244" y="425300"/>
                    <a:pt x="379472" y="402767"/>
                  </a:cubicBezTo>
                  <a:cubicBezTo>
                    <a:pt x="378843" y="384453"/>
                    <a:pt x="364933" y="373680"/>
                    <a:pt x="350688" y="373585"/>
                  </a:cubicBezTo>
                  <a:close/>
                  <a:moveTo>
                    <a:pt x="3058450" y="1877879"/>
                  </a:moveTo>
                  <a:cubicBezTo>
                    <a:pt x="3031385" y="1877704"/>
                    <a:pt x="3020308" y="1911105"/>
                    <a:pt x="3037632" y="1927229"/>
                  </a:cubicBezTo>
                  <a:cubicBezTo>
                    <a:pt x="3058872" y="1947000"/>
                    <a:pt x="3088014" y="1929594"/>
                    <a:pt x="3087226" y="1907053"/>
                  </a:cubicBezTo>
                  <a:cubicBezTo>
                    <a:pt x="3086597" y="1888747"/>
                    <a:pt x="3072687" y="1877974"/>
                    <a:pt x="3058450" y="1877879"/>
                  </a:cubicBezTo>
                  <a:close/>
                  <a:moveTo>
                    <a:pt x="2766300" y="389541"/>
                  </a:moveTo>
                  <a:cubicBezTo>
                    <a:pt x="2739100" y="389366"/>
                    <a:pt x="2728253" y="422848"/>
                    <a:pt x="2745490" y="438892"/>
                  </a:cubicBezTo>
                  <a:cubicBezTo>
                    <a:pt x="2766618" y="458559"/>
                    <a:pt x="2795863" y="441376"/>
                    <a:pt x="2795091" y="418723"/>
                  </a:cubicBezTo>
                  <a:cubicBezTo>
                    <a:pt x="2794447" y="400402"/>
                    <a:pt x="2780544" y="389637"/>
                    <a:pt x="2766300" y="389541"/>
                  </a:cubicBezTo>
                  <a:close/>
                  <a:moveTo>
                    <a:pt x="2768751" y="17957"/>
                  </a:moveTo>
                  <a:cubicBezTo>
                    <a:pt x="2741559" y="17773"/>
                    <a:pt x="2730696" y="51271"/>
                    <a:pt x="2747941" y="67307"/>
                  </a:cubicBezTo>
                  <a:cubicBezTo>
                    <a:pt x="2769180" y="87077"/>
                    <a:pt x="2798306" y="69672"/>
                    <a:pt x="2797534" y="47138"/>
                  </a:cubicBezTo>
                  <a:cubicBezTo>
                    <a:pt x="2796906" y="28825"/>
                    <a:pt x="2782995" y="18044"/>
                    <a:pt x="2768751" y="17957"/>
                  </a:cubicBezTo>
                  <a:close/>
                  <a:moveTo>
                    <a:pt x="2763849" y="761126"/>
                  </a:moveTo>
                  <a:cubicBezTo>
                    <a:pt x="2736665" y="760943"/>
                    <a:pt x="2725786" y="794424"/>
                    <a:pt x="2743039" y="810476"/>
                  </a:cubicBezTo>
                  <a:cubicBezTo>
                    <a:pt x="2764278" y="830247"/>
                    <a:pt x="2793420" y="812825"/>
                    <a:pt x="2792632" y="790300"/>
                  </a:cubicBezTo>
                  <a:cubicBezTo>
                    <a:pt x="2792004" y="771995"/>
                    <a:pt x="2778093" y="761222"/>
                    <a:pt x="2763849" y="761126"/>
                  </a:cubicBezTo>
                  <a:close/>
                  <a:moveTo>
                    <a:pt x="2761398" y="1132711"/>
                  </a:moveTo>
                  <a:cubicBezTo>
                    <a:pt x="2734150" y="1132528"/>
                    <a:pt x="2723383" y="1166057"/>
                    <a:pt x="2740588" y="1182061"/>
                  </a:cubicBezTo>
                  <a:cubicBezTo>
                    <a:pt x="2761835" y="1201840"/>
                    <a:pt x="2790969" y="1184410"/>
                    <a:pt x="2790181" y="1161893"/>
                  </a:cubicBezTo>
                  <a:cubicBezTo>
                    <a:pt x="2789553" y="1143579"/>
                    <a:pt x="2775642" y="1132806"/>
                    <a:pt x="2761398" y="1132711"/>
                  </a:cubicBezTo>
                  <a:close/>
                  <a:moveTo>
                    <a:pt x="3053540" y="2621056"/>
                  </a:moveTo>
                  <a:cubicBezTo>
                    <a:pt x="3026356" y="2620873"/>
                    <a:pt x="3015485" y="2654362"/>
                    <a:pt x="3032730" y="2670407"/>
                  </a:cubicBezTo>
                  <a:cubicBezTo>
                    <a:pt x="3053978" y="2690185"/>
                    <a:pt x="3083112" y="2672756"/>
                    <a:pt x="3082324" y="2650230"/>
                  </a:cubicBezTo>
                  <a:cubicBezTo>
                    <a:pt x="3081695" y="2631925"/>
                    <a:pt x="3067785" y="2621152"/>
                    <a:pt x="3053540" y="2621056"/>
                  </a:cubicBezTo>
                  <a:close/>
                  <a:moveTo>
                    <a:pt x="3048638" y="3364226"/>
                  </a:moveTo>
                  <a:cubicBezTo>
                    <a:pt x="3021470" y="3364042"/>
                    <a:pt x="3010567" y="3397524"/>
                    <a:pt x="3027828" y="3413576"/>
                  </a:cubicBezTo>
                  <a:cubicBezTo>
                    <a:pt x="3049092" y="3433378"/>
                    <a:pt x="3078194" y="3415869"/>
                    <a:pt x="3077422" y="3393408"/>
                  </a:cubicBezTo>
                  <a:cubicBezTo>
                    <a:pt x="3076793" y="3375094"/>
                    <a:pt x="3062882" y="3364321"/>
                    <a:pt x="3048638" y="3364226"/>
                  </a:cubicBezTo>
                  <a:close/>
                  <a:moveTo>
                    <a:pt x="3051089" y="2992641"/>
                  </a:moveTo>
                  <a:cubicBezTo>
                    <a:pt x="3023905" y="2992458"/>
                    <a:pt x="3013026" y="3025947"/>
                    <a:pt x="3030279" y="3041991"/>
                  </a:cubicBezTo>
                  <a:cubicBezTo>
                    <a:pt x="3051519" y="3061762"/>
                    <a:pt x="3080645" y="3044356"/>
                    <a:pt x="3079873" y="3021815"/>
                  </a:cubicBezTo>
                  <a:cubicBezTo>
                    <a:pt x="3079244" y="3003509"/>
                    <a:pt x="3065334" y="2992736"/>
                    <a:pt x="3051089" y="2992641"/>
                  </a:cubicBezTo>
                  <a:close/>
                  <a:moveTo>
                    <a:pt x="2751586" y="2619058"/>
                  </a:moveTo>
                  <a:cubicBezTo>
                    <a:pt x="2724354" y="2618874"/>
                    <a:pt x="2713563" y="2652388"/>
                    <a:pt x="2730776" y="2668408"/>
                  </a:cubicBezTo>
                  <a:cubicBezTo>
                    <a:pt x="2752039" y="2688194"/>
                    <a:pt x="2781157" y="2670701"/>
                    <a:pt x="2780369" y="2648232"/>
                  </a:cubicBezTo>
                  <a:cubicBezTo>
                    <a:pt x="2779741" y="2629958"/>
                    <a:pt x="2765862" y="2619153"/>
                    <a:pt x="2751586" y="2619058"/>
                  </a:cubicBezTo>
                  <a:close/>
                  <a:moveTo>
                    <a:pt x="3055991" y="2249472"/>
                  </a:moveTo>
                  <a:cubicBezTo>
                    <a:pt x="3028815" y="2249288"/>
                    <a:pt x="3017928" y="2282770"/>
                    <a:pt x="3035181" y="2298822"/>
                  </a:cubicBezTo>
                  <a:cubicBezTo>
                    <a:pt x="3056445" y="2318608"/>
                    <a:pt x="3085562" y="2301115"/>
                    <a:pt x="3084775" y="2278645"/>
                  </a:cubicBezTo>
                  <a:cubicBezTo>
                    <a:pt x="3084146" y="2260364"/>
                    <a:pt x="3070267" y="2249559"/>
                    <a:pt x="3055991" y="2249472"/>
                  </a:cubicBezTo>
                  <a:close/>
                  <a:moveTo>
                    <a:pt x="2749134" y="2990642"/>
                  </a:moveTo>
                  <a:cubicBezTo>
                    <a:pt x="2721950" y="2990459"/>
                    <a:pt x="2711072" y="3023949"/>
                    <a:pt x="2728325" y="3039993"/>
                  </a:cubicBezTo>
                  <a:cubicBezTo>
                    <a:pt x="2749572" y="3059771"/>
                    <a:pt x="2778706" y="3042342"/>
                    <a:pt x="2777918" y="3019824"/>
                  </a:cubicBezTo>
                  <a:cubicBezTo>
                    <a:pt x="2777289" y="3001519"/>
                    <a:pt x="2763379" y="2990738"/>
                    <a:pt x="2749134" y="2990642"/>
                  </a:cubicBezTo>
                  <a:close/>
                  <a:moveTo>
                    <a:pt x="2746684" y="3362235"/>
                  </a:moveTo>
                  <a:cubicBezTo>
                    <a:pt x="2719499" y="3362052"/>
                    <a:pt x="2708621" y="3395541"/>
                    <a:pt x="2725873" y="3411585"/>
                  </a:cubicBezTo>
                  <a:cubicBezTo>
                    <a:pt x="2747113" y="3431356"/>
                    <a:pt x="2776239" y="3413950"/>
                    <a:pt x="2775467" y="3391409"/>
                  </a:cubicBezTo>
                  <a:cubicBezTo>
                    <a:pt x="2774839" y="3373104"/>
                    <a:pt x="2760928" y="3362331"/>
                    <a:pt x="2746684" y="3362235"/>
                  </a:cubicBezTo>
                  <a:close/>
                  <a:moveTo>
                    <a:pt x="2758947" y="1504303"/>
                  </a:moveTo>
                  <a:cubicBezTo>
                    <a:pt x="2731770" y="1504120"/>
                    <a:pt x="2720884" y="1537602"/>
                    <a:pt x="2738137" y="1553654"/>
                  </a:cubicBezTo>
                  <a:cubicBezTo>
                    <a:pt x="2759376" y="1573424"/>
                    <a:pt x="2788502" y="1556019"/>
                    <a:pt x="2787730" y="1533477"/>
                  </a:cubicBezTo>
                  <a:cubicBezTo>
                    <a:pt x="2787102" y="1515172"/>
                    <a:pt x="2773183" y="1504391"/>
                    <a:pt x="2758947" y="1504303"/>
                  </a:cubicBezTo>
                  <a:close/>
                  <a:moveTo>
                    <a:pt x="2754044" y="2247473"/>
                  </a:moveTo>
                  <a:cubicBezTo>
                    <a:pt x="2726860" y="2247290"/>
                    <a:pt x="2715974" y="2280771"/>
                    <a:pt x="2733227" y="2296823"/>
                  </a:cubicBezTo>
                  <a:cubicBezTo>
                    <a:pt x="2754466" y="2316594"/>
                    <a:pt x="2783608" y="2299188"/>
                    <a:pt x="2782820" y="2276655"/>
                  </a:cubicBezTo>
                  <a:cubicBezTo>
                    <a:pt x="2782192" y="2258341"/>
                    <a:pt x="2768281" y="2247568"/>
                    <a:pt x="2754044" y="2247473"/>
                  </a:cubicBezTo>
                  <a:close/>
                  <a:moveTo>
                    <a:pt x="2756496" y="1875888"/>
                  </a:moveTo>
                  <a:cubicBezTo>
                    <a:pt x="2729351" y="1875713"/>
                    <a:pt x="2718409" y="1909171"/>
                    <a:pt x="2735678" y="1925239"/>
                  </a:cubicBezTo>
                  <a:cubicBezTo>
                    <a:pt x="2756933" y="1945017"/>
                    <a:pt x="2786043" y="1927579"/>
                    <a:pt x="2785279" y="1905070"/>
                  </a:cubicBezTo>
                  <a:cubicBezTo>
                    <a:pt x="2784643" y="1886717"/>
                    <a:pt x="2770613" y="1875976"/>
                    <a:pt x="2756496" y="1875888"/>
                  </a:cubicBezTo>
                  <a:close/>
                  <a:moveTo>
                    <a:pt x="3070705" y="19947"/>
                  </a:moveTo>
                  <a:cubicBezTo>
                    <a:pt x="3043569" y="19764"/>
                    <a:pt x="3032611" y="53214"/>
                    <a:pt x="3049887" y="69298"/>
                  </a:cubicBezTo>
                  <a:cubicBezTo>
                    <a:pt x="3071127" y="89068"/>
                    <a:pt x="3100261" y="71662"/>
                    <a:pt x="3099489" y="49121"/>
                  </a:cubicBezTo>
                  <a:cubicBezTo>
                    <a:pt x="3098852" y="30816"/>
                    <a:pt x="3084950" y="20043"/>
                    <a:pt x="3070705" y="19947"/>
                  </a:cubicBezTo>
                  <a:close/>
                  <a:moveTo>
                    <a:pt x="3360396" y="1879877"/>
                  </a:moveTo>
                  <a:cubicBezTo>
                    <a:pt x="3333149" y="1879694"/>
                    <a:pt x="3322382" y="1913223"/>
                    <a:pt x="3339587" y="1929228"/>
                  </a:cubicBezTo>
                  <a:cubicBezTo>
                    <a:pt x="3360850" y="1949014"/>
                    <a:pt x="3389968" y="1931521"/>
                    <a:pt x="3389180" y="1909059"/>
                  </a:cubicBezTo>
                  <a:cubicBezTo>
                    <a:pt x="3388551" y="1890778"/>
                    <a:pt x="3374673" y="1879973"/>
                    <a:pt x="3360396" y="1879877"/>
                  </a:cubicBezTo>
                  <a:close/>
                  <a:moveTo>
                    <a:pt x="3362847" y="1508293"/>
                  </a:moveTo>
                  <a:cubicBezTo>
                    <a:pt x="3335663" y="1508109"/>
                    <a:pt x="3324785" y="1541591"/>
                    <a:pt x="3342030" y="1557643"/>
                  </a:cubicBezTo>
                  <a:cubicBezTo>
                    <a:pt x="3363285" y="1577421"/>
                    <a:pt x="3392395" y="1559984"/>
                    <a:pt x="3391631" y="1537467"/>
                  </a:cubicBezTo>
                  <a:cubicBezTo>
                    <a:pt x="3390995" y="1519161"/>
                    <a:pt x="3377092" y="1508380"/>
                    <a:pt x="3362847" y="1508293"/>
                  </a:cubicBezTo>
                  <a:close/>
                  <a:moveTo>
                    <a:pt x="3357945" y="2251462"/>
                  </a:moveTo>
                  <a:cubicBezTo>
                    <a:pt x="3330761" y="2251279"/>
                    <a:pt x="3319883" y="2284761"/>
                    <a:pt x="3337136" y="2300812"/>
                  </a:cubicBezTo>
                  <a:cubicBezTo>
                    <a:pt x="3358399" y="2320599"/>
                    <a:pt x="3387517" y="2303106"/>
                    <a:pt x="3386729" y="2280636"/>
                  </a:cubicBezTo>
                  <a:cubicBezTo>
                    <a:pt x="3386101" y="2262331"/>
                    <a:pt x="3372190" y="2251558"/>
                    <a:pt x="3357945" y="2251462"/>
                  </a:cubicBezTo>
                  <a:close/>
                  <a:moveTo>
                    <a:pt x="3355494" y="2623047"/>
                  </a:moveTo>
                  <a:cubicBezTo>
                    <a:pt x="3328318" y="2622864"/>
                    <a:pt x="3317432" y="2656345"/>
                    <a:pt x="3334685" y="2672397"/>
                  </a:cubicBezTo>
                  <a:cubicBezTo>
                    <a:pt x="3355924" y="2692168"/>
                    <a:pt x="3385050" y="2674762"/>
                    <a:pt x="3384278" y="2652229"/>
                  </a:cubicBezTo>
                  <a:cubicBezTo>
                    <a:pt x="3383649" y="2633915"/>
                    <a:pt x="3369731" y="2623142"/>
                    <a:pt x="3355494" y="2623047"/>
                  </a:cubicBezTo>
                  <a:close/>
                  <a:moveTo>
                    <a:pt x="3370201" y="393530"/>
                  </a:moveTo>
                  <a:cubicBezTo>
                    <a:pt x="3343017" y="393347"/>
                    <a:pt x="3332138" y="426829"/>
                    <a:pt x="3349391" y="442881"/>
                  </a:cubicBezTo>
                  <a:cubicBezTo>
                    <a:pt x="3370638" y="462659"/>
                    <a:pt x="3399772" y="445230"/>
                    <a:pt x="3398984" y="422704"/>
                  </a:cubicBezTo>
                  <a:cubicBezTo>
                    <a:pt x="3398356" y="404399"/>
                    <a:pt x="3384445" y="393626"/>
                    <a:pt x="3370201" y="393530"/>
                  </a:cubicBezTo>
                  <a:close/>
                  <a:moveTo>
                    <a:pt x="3365299" y="1136700"/>
                  </a:moveTo>
                  <a:cubicBezTo>
                    <a:pt x="3338122" y="1136517"/>
                    <a:pt x="3327236" y="1170006"/>
                    <a:pt x="3344489" y="1186050"/>
                  </a:cubicBezTo>
                  <a:cubicBezTo>
                    <a:pt x="3365728" y="1205821"/>
                    <a:pt x="3394854" y="1188415"/>
                    <a:pt x="3394082" y="1165882"/>
                  </a:cubicBezTo>
                  <a:cubicBezTo>
                    <a:pt x="3393454" y="1147569"/>
                    <a:pt x="3379543" y="1136795"/>
                    <a:pt x="3365299" y="1136700"/>
                  </a:cubicBezTo>
                  <a:close/>
                  <a:moveTo>
                    <a:pt x="3367750" y="765115"/>
                  </a:moveTo>
                  <a:cubicBezTo>
                    <a:pt x="3340518" y="764932"/>
                    <a:pt x="3329727" y="798445"/>
                    <a:pt x="3346932" y="814466"/>
                  </a:cubicBezTo>
                  <a:cubicBezTo>
                    <a:pt x="3368171" y="834236"/>
                    <a:pt x="3397297" y="816830"/>
                    <a:pt x="3396525" y="794289"/>
                  </a:cubicBezTo>
                  <a:cubicBezTo>
                    <a:pt x="3395905" y="775984"/>
                    <a:pt x="3381994" y="765211"/>
                    <a:pt x="3367750" y="765115"/>
                  </a:cubicBezTo>
                  <a:close/>
                  <a:moveTo>
                    <a:pt x="3065803" y="763125"/>
                  </a:moveTo>
                  <a:cubicBezTo>
                    <a:pt x="3038571" y="762942"/>
                    <a:pt x="3027780" y="796455"/>
                    <a:pt x="3044993" y="812475"/>
                  </a:cubicBezTo>
                  <a:cubicBezTo>
                    <a:pt x="3066257" y="832269"/>
                    <a:pt x="3095375" y="814784"/>
                    <a:pt x="3094587" y="792299"/>
                  </a:cubicBezTo>
                  <a:cubicBezTo>
                    <a:pt x="3093950" y="773993"/>
                    <a:pt x="3080040" y="763212"/>
                    <a:pt x="3065803" y="763125"/>
                  </a:cubicBezTo>
                  <a:close/>
                  <a:moveTo>
                    <a:pt x="3353043" y="2994632"/>
                  </a:moveTo>
                  <a:cubicBezTo>
                    <a:pt x="3325851" y="2994448"/>
                    <a:pt x="3314989" y="3027946"/>
                    <a:pt x="3332233" y="3043982"/>
                  </a:cubicBezTo>
                  <a:cubicBezTo>
                    <a:pt x="3353473" y="3063752"/>
                    <a:pt x="3382599" y="3046347"/>
                    <a:pt x="3381827" y="3023813"/>
                  </a:cubicBezTo>
                  <a:cubicBezTo>
                    <a:pt x="3381198" y="3005500"/>
                    <a:pt x="3367280" y="2994727"/>
                    <a:pt x="3353043" y="2994632"/>
                  </a:cubicBezTo>
                  <a:close/>
                  <a:moveTo>
                    <a:pt x="3063352" y="1134709"/>
                  </a:moveTo>
                  <a:cubicBezTo>
                    <a:pt x="3036168" y="1134526"/>
                    <a:pt x="3025297" y="1168016"/>
                    <a:pt x="3042542" y="1184060"/>
                  </a:cubicBezTo>
                  <a:cubicBezTo>
                    <a:pt x="3063782" y="1203830"/>
                    <a:pt x="3092908" y="1186424"/>
                    <a:pt x="3092136" y="1163883"/>
                  </a:cubicBezTo>
                  <a:cubicBezTo>
                    <a:pt x="3091499" y="1145578"/>
                    <a:pt x="3077589" y="1134805"/>
                    <a:pt x="3063352" y="1134709"/>
                  </a:cubicBezTo>
                  <a:close/>
                  <a:moveTo>
                    <a:pt x="3068254" y="391532"/>
                  </a:moveTo>
                  <a:cubicBezTo>
                    <a:pt x="3041070" y="391357"/>
                    <a:pt x="3030192" y="424830"/>
                    <a:pt x="3047436" y="440882"/>
                  </a:cubicBezTo>
                  <a:cubicBezTo>
                    <a:pt x="3068700" y="460669"/>
                    <a:pt x="3097818" y="443175"/>
                    <a:pt x="3097030" y="420706"/>
                  </a:cubicBezTo>
                  <a:cubicBezTo>
                    <a:pt x="3096409" y="402432"/>
                    <a:pt x="3082523" y="391628"/>
                    <a:pt x="3068254" y="391532"/>
                  </a:cubicBezTo>
                  <a:close/>
                  <a:moveTo>
                    <a:pt x="3060901" y="1506294"/>
                  </a:moveTo>
                  <a:cubicBezTo>
                    <a:pt x="3033733" y="1506111"/>
                    <a:pt x="3022830" y="1539592"/>
                    <a:pt x="3040083" y="1555644"/>
                  </a:cubicBezTo>
                  <a:cubicBezTo>
                    <a:pt x="3061339" y="1575423"/>
                    <a:pt x="3090449" y="1557985"/>
                    <a:pt x="3089685" y="1535476"/>
                  </a:cubicBezTo>
                  <a:cubicBezTo>
                    <a:pt x="3089040" y="1517131"/>
                    <a:pt x="3075018" y="1506390"/>
                    <a:pt x="3060901" y="1506294"/>
                  </a:cubicBezTo>
                  <a:close/>
                  <a:moveTo>
                    <a:pt x="3350584" y="3366224"/>
                  </a:moveTo>
                  <a:cubicBezTo>
                    <a:pt x="3323392" y="3366041"/>
                    <a:pt x="3312530" y="3399530"/>
                    <a:pt x="3329775" y="3415575"/>
                  </a:cubicBezTo>
                  <a:cubicBezTo>
                    <a:pt x="3350903" y="3435241"/>
                    <a:pt x="3380068" y="3418130"/>
                    <a:pt x="3379376" y="3395398"/>
                  </a:cubicBezTo>
                  <a:cubicBezTo>
                    <a:pt x="3378668" y="3377013"/>
                    <a:pt x="3364741" y="3366312"/>
                    <a:pt x="3350584" y="3366224"/>
                  </a:cubicBezTo>
                  <a:close/>
                  <a:moveTo>
                    <a:pt x="2466804" y="15958"/>
                  </a:moveTo>
                  <a:cubicBezTo>
                    <a:pt x="2439628" y="15775"/>
                    <a:pt x="2428734" y="49264"/>
                    <a:pt x="2445994" y="65308"/>
                  </a:cubicBezTo>
                  <a:cubicBezTo>
                    <a:pt x="2467234" y="85079"/>
                    <a:pt x="2496360" y="67673"/>
                    <a:pt x="2495588" y="45132"/>
                  </a:cubicBezTo>
                  <a:cubicBezTo>
                    <a:pt x="2494951" y="26827"/>
                    <a:pt x="2481041" y="16054"/>
                    <a:pt x="2466804" y="15958"/>
                  </a:cubicBezTo>
                  <a:close/>
                  <a:moveTo>
                    <a:pt x="2155038" y="1500314"/>
                  </a:moveTo>
                  <a:cubicBezTo>
                    <a:pt x="2127854" y="1500131"/>
                    <a:pt x="2116975" y="1533613"/>
                    <a:pt x="2134228" y="1549665"/>
                  </a:cubicBezTo>
                  <a:cubicBezTo>
                    <a:pt x="2155468" y="1569435"/>
                    <a:pt x="2184609" y="1552022"/>
                    <a:pt x="2183821" y="1529488"/>
                  </a:cubicBezTo>
                  <a:cubicBezTo>
                    <a:pt x="2183193" y="1511175"/>
                    <a:pt x="2169282" y="1500402"/>
                    <a:pt x="2155038" y="1500314"/>
                  </a:cubicBezTo>
                  <a:close/>
                  <a:moveTo>
                    <a:pt x="1862895" y="11969"/>
                  </a:moveTo>
                  <a:cubicBezTo>
                    <a:pt x="1835663" y="11786"/>
                    <a:pt x="1824873" y="45299"/>
                    <a:pt x="1842085" y="61319"/>
                  </a:cubicBezTo>
                  <a:cubicBezTo>
                    <a:pt x="1863349" y="81106"/>
                    <a:pt x="1892467" y="63612"/>
                    <a:pt x="1891679" y="41151"/>
                  </a:cubicBezTo>
                  <a:cubicBezTo>
                    <a:pt x="1891050" y="22838"/>
                    <a:pt x="1877140" y="12065"/>
                    <a:pt x="1862895" y="11969"/>
                  </a:cubicBezTo>
                  <a:close/>
                  <a:moveTo>
                    <a:pt x="2464353" y="387543"/>
                  </a:moveTo>
                  <a:cubicBezTo>
                    <a:pt x="2437153" y="387368"/>
                    <a:pt x="2426307" y="420857"/>
                    <a:pt x="2443543" y="436901"/>
                  </a:cubicBezTo>
                  <a:cubicBezTo>
                    <a:pt x="2464775" y="456672"/>
                    <a:pt x="2493909" y="439274"/>
                    <a:pt x="2493137" y="416725"/>
                  </a:cubicBezTo>
                  <a:cubicBezTo>
                    <a:pt x="2492500" y="398411"/>
                    <a:pt x="2478590" y="387638"/>
                    <a:pt x="2464353" y="387543"/>
                  </a:cubicBezTo>
                  <a:close/>
                  <a:moveTo>
                    <a:pt x="2150136" y="2243484"/>
                  </a:moveTo>
                  <a:cubicBezTo>
                    <a:pt x="2122959" y="2243301"/>
                    <a:pt x="2112065" y="2276782"/>
                    <a:pt x="2129326" y="2292834"/>
                  </a:cubicBezTo>
                  <a:cubicBezTo>
                    <a:pt x="2150565" y="2312605"/>
                    <a:pt x="2179691" y="2295199"/>
                    <a:pt x="2178919" y="2272658"/>
                  </a:cubicBezTo>
                  <a:cubicBezTo>
                    <a:pt x="2178291" y="2254352"/>
                    <a:pt x="2164380" y="2243580"/>
                    <a:pt x="2150136" y="2243484"/>
                  </a:cubicBezTo>
                  <a:close/>
                  <a:moveTo>
                    <a:pt x="2147685" y="2615068"/>
                  </a:moveTo>
                  <a:cubicBezTo>
                    <a:pt x="2120508" y="2614886"/>
                    <a:pt x="2109622" y="2648367"/>
                    <a:pt x="2126867" y="2664419"/>
                  </a:cubicBezTo>
                  <a:cubicBezTo>
                    <a:pt x="2148122" y="2684197"/>
                    <a:pt x="2177232" y="2666760"/>
                    <a:pt x="2176468" y="2644242"/>
                  </a:cubicBezTo>
                  <a:cubicBezTo>
                    <a:pt x="2175832" y="2625905"/>
                    <a:pt x="2161810" y="2615164"/>
                    <a:pt x="2147685" y="2615068"/>
                  </a:cubicBezTo>
                  <a:close/>
                  <a:moveTo>
                    <a:pt x="2142783" y="3358246"/>
                  </a:moveTo>
                  <a:cubicBezTo>
                    <a:pt x="2115598" y="3358063"/>
                    <a:pt x="2104720" y="3391544"/>
                    <a:pt x="2121973" y="3407596"/>
                  </a:cubicBezTo>
                  <a:cubicBezTo>
                    <a:pt x="2143220" y="3427375"/>
                    <a:pt x="2172354" y="3409921"/>
                    <a:pt x="2171566" y="3387420"/>
                  </a:cubicBezTo>
                  <a:cubicBezTo>
                    <a:pt x="2170938" y="3369114"/>
                    <a:pt x="2157027" y="3358341"/>
                    <a:pt x="2142783" y="3358246"/>
                  </a:cubicBezTo>
                  <a:close/>
                  <a:moveTo>
                    <a:pt x="1855542" y="1126731"/>
                  </a:moveTo>
                  <a:cubicBezTo>
                    <a:pt x="1828406" y="1126548"/>
                    <a:pt x="1817448" y="1159998"/>
                    <a:pt x="1834724" y="1176081"/>
                  </a:cubicBezTo>
                  <a:cubicBezTo>
                    <a:pt x="1855964" y="1195852"/>
                    <a:pt x="1885090" y="1178446"/>
                    <a:pt x="1884326" y="1155905"/>
                  </a:cubicBezTo>
                  <a:cubicBezTo>
                    <a:pt x="1883689" y="1137600"/>
                    <a:pt x="1869787" y="1126827"/>
                    <a:pt x="1855542" y="1126731"/>
                  </a:cubicBezTo>
                  <a:close/>
                  <a:moveTo>
                    <a:pt x="2145234" y="2986653"/>
                  </a:moveTo>
                  <a:cubicBezTo>
                    <a:pt x="2118050" y="2986470"/>
                    <a:pt x="2107171" y="3019952"/>
                    <a:pt x="2124424" y="3036004"/>
                  </a:cubicBezTo>
                  <a:cubicBezTo>
                    <a:pt x="2145671" y="3055782"/>
                    <a:pt x="2174805" y="3038329"/>
                    <a:pt x="2174017" y="3015827"/>
                  </a:cubicBezTo>
                  <a:cubicBezTo>
                    <a:pt x="2173389" y="2997554"/>
                    <a:pt x="2159510" y="2986749"/>
                    <a:pt x="2145234" y="2986653"/>
                  </a:cubicBezTo>
                  <a:close/>
                  <a:moveTo>
                    <a:pt x="1857993" y="755146"/>
                  </a:moveTo>
                  <a:cubicBezTo>
                    <a:pt x="1830809" y="754963"/>
                    <a:pt x="1819931" y="788453"/>
                    <a:pt x="1837183" y="804497"/>
                  </a:cubicBezTo>
                  <a:cubicBezTo>
                    <a:pt x="1858423" y="824267"/>
                    <a:pt x="1887549" y="806862"/>
                    <a:pt x="1886777" y="784328"/>
                  </a:cubicBezTo>
                  <a:cubicBezTo>
                    <a:pt x="1886148" y="766015"/>
                    <a:pt x="1872238" y="755234"/>
                    <a:pt x="1857993" y="755146"/>
                  </a:cubicBezTo>
                  <a:close/>
                  <a:moveTo>
                    <a:pt x="1843287" y="2984663"/>
                  </a:moveTo>
                  <a:cubicBezTo>
                    <a:pt x="1816111" y="2984480"/>
                    <a:pt x="1805217" y="3017961"/>
                    <a:pt x="1822469" y="3034013"/>
                  </a:cubicBezTo>
                  <a:cubicBezTo>
                    <a:pt x="1843709" y="3053783"/>
                    <a:pt x="1872851" y="3036378"/>
                    <a:pt x="1872063" y="3013837"/>
                  </a:cubicBezTo>
                  <a:cubicBezTo>
                    <a:pt x="1871434" y="2995531"/>
                    <a:pt x="1857524" y="2984758"/>
                    <a:pt x="1843287" y="2984663"/>
                  </a:cubicBezTo>
                  <a:close/>
                  <a:moveTo>
                    <a:pt x="1853091" y="1498316"/>
                  </a:moveTo>
                  <a:cubicBezTo>
                    <a:pt x="1825907" y="1498133"/>
                    <a:pt x="1815029" y="1531614"/>
                    <a:pt x="1832281" y="1547666"/>
                  </a:cubicBezTo>
                  <a:cubicBezTo>
                    <a:pt x="1853529" y="1567445"/>
                    <a:pt x="1882663" y="1549991"/>
                    <a:pt x="1881875" y="1527498"/>
                  </a:cubicBezTo>
                  <a:cubicBezTo>
                    <a:pt x="1881246" y="1509216"/>
                    <a:pt x="1867368" y="1498411"/>
                    <a:pt x="1853091" y="1498316"/>
                  </a:cubicBezTo>
                  <a:close/>
                  <a:moveTo>
                    <a:pt x="1840828" y="3356247"/>
                  </a:moveTo>
                  <a:cubicBezTo>
                    <a:pt x="1813644" y="3356064"/>
                    <a:pt x="1802765" y="3389546"/>
                    <a:pt x="1820018" y="3405598"/>
                  </a:cubicBezTo>
                  <a:cubicBezTo>
                    <a:pt x="1841266" y="3425376"/>
                    <a:pt x="1870400" y="3407923"/>
                    <a:pt x="1869612" y="3385429"/>
                  </a:cubicBezTo>
                  <a:cubicBezTo>
                    <a:pt x="1868983" y="3367148"/>
                    <a:pt x="1855104" y="3356343"/>
                    <a:pt x="1840828" y="3356247"/>
                  </a:cubicBezTo>
                  <a:close/>
                  <a:moveTo>
                    <a:pt x="1845738" y="2613078"/>
                  </a:moveTo>
                  <a:cubicBezTo>
                    <a:pt x="1818562" y="2612895"/>
                    <a:pt x="1807667" y="2646376"/>
                    <a:pt x="1824928" y="2662428"/>
                  </a:cubicBezTo>
                  <a:cubicBezTo>
                    <a:pt x="1846168" y="2682199"/>
                    <a:pt x="1875294" y="2664793"/>
                    <a:pt x="1874522" y="2642260"/>
                  </a:cubicBezTo>
                  <a:cubicBezTo>
                    <a:pt x="1873877" y="2623907"/>
                    <a:pt x="1859855" y="2613166"/>
                    <a:pt x="1845738" y="2613078"/>
                  </a:cubicBezTo>
                  <a:close/>
                  <a:moveTo>
                    <a:pt x="1850640" y="1869901"/>
                  </a:moveTo>
                  <a:cubicBezTo>
                    <a:pt x="1823456" y="1869717"/>
                    <a:pt x="1812578" y="1903199"/>
                    <a:pt x="1829830" y="1919251"/>
                  </a:cubicBezTo>
                  <a:cubicBezTo>
                    <a:pt x="1851070" y="1939021"/>
                    <a:pt x="1880212" y="1921608"/>
                    <a:pt x="1879424" y="1899082"/>
                  </a:cubicBezTo>
                  <a:cubicBezTo>
                    <a:pt x="1878787" y="1880769"/>
                    <a:pt x="1864877" y="1869996"/>
                    <a:pt x="1850640" y="1869901"/>
                  </a:cubicBezTo>
                  <a:close/>
                  <a:moveTo>
                    <a:pt x="1848189" y="2241493"/>
                  </a:moveTo>
                  <a:cubicBezTo>
                    <a:pt x="1820957" y="2241310"/>
                    <a:pt x="1810166" y="2274823"/>
                    <a:pt x="1827379" y="2290844"/>
                  </a:cubicBezTo>
                  <a:cubicBezTo>
                    <a:pt x="1848619" y="2310614"/>
                    <a:pt x="1877745" y="2293208"/>
                    <a:pt x="1876973" y="2270667"/>
                  </a:cubicBezTo>
                  <a:cubicBezTo>
                    <a:pt x="1876336" y="2252354"/>
                    <a:pt x="1862426" y="2241581"/>
                    <a:pt x="1848189" y="2241493"/>
                  </a:cubicBezTo>
                  <a:close/>
                  <a:moveTo>
                    <a:pt x="1860444" y="383554"/>
                  </a:moveTo>
                  <a:cubicBezTo>
                    <a:pt x="1833268" y="383371"/>
                    <a:pt x="1822382" y="416852"/>
                    <a:pt x="1839627" y="432904"/>
                  </a:cubicBezTo>
                  <a:cubicBezTo>
                    <a:pt x="1860874" y="452674"/>
                    <a:pt x="1890008" y="435253"/>
                    <a:pt x="1889220" y="412736"/>
                  </a:cubicBezTo>
                  <a:cubicBezTo>
                    <a:pt x="1888599" y="394422"/>
                    <a:pt x="1874689" y="383649"/>
                    <a:pt x="1860444" y="383554"/>
                  </a:cubicBezTo>
                  <a:close/>
                  <a:moveTo>
                    <a:pt x="2454541" y="1873890"/>
                  </a:moveTo>
                  <a:cubicBezTo>
                    <a:pt x="2427365" y="1873707"/>
                    <a:pt x="2416471" y="1907188"/>
                    <a:pt x="2433731" y="1923240"/>
                  </a:cubicBezTo>
                  <a:cubicBezTo>
                    <a:pt x="2454971" y="1943010"/>
                    <a:pt x="2484097" y="1925605"/>
                    <a:pt x="2483325" y="1903063"/>
                  </a:cubicBezTo>
                  <a:cubicBezTo>
                    <a:pt x="2482696" y="1884758"/>
                    <a:pt x="2468786" y="1873985"/>
                    <a:pt x="2454541" y="1873890"/>
                  </a:cubicBezTo>
                  <a:close/>
                  <a:moveTo>
                    <a:pt x="2452090" y="2245474"/>
                  </a:moveTo>
                  <a:cubicBezTo>
                    <a:pt x="2424914" y="2245291"/>
                    <a:pt x="2414028" y="2278773"/>
                    <a:pt x="2431272" y="2294825"/>
                  </a:cubicBezTo>
                  <a:cubicBezTo>
                    <a:pt x="2452528" y="2314603"/>
                    <a:pt x="2481638" y="2297166"/>
                    <a:pt x="2480874" y="2274656"/>
                  </a:cubicBezTo>
                  <a:cubicBezTo>
                    <a:pt x="2480237" y="2256311"/>
                    <a:pt x="2466215" y="2245570"/>
                    <a:pt x="2452090" y="2245474"/>
                  </a:cubicBezTo>
                  <a:close/>
                  <a:moveTo>
                    <a:pt x="2447188" y="2988652"/>
                  </a:moveTo>
                  <a:cubicBezTo>
                    <a:pt x="2419956" y="2988469"/>
                    <a:pt x="2409165" y="3021982"/>
                    <a:pt x="2426378" y="3038002"/>
                  </a:cubicBezTo>
                  <a:cubicBezTo>
                    <a:pt x="2447642" y="3057789"/>
                    <a:pt x="2476760" y="3040295"/>
                    <a:pt x="2475972" y="3017826"/>
                  </a:cubicBezTo>
                  <a:cubicBezTo>
                    <a:pt x="2475335" y="2999520"/>
                    <a:pt x="2461425" y="2988747"/>
                    <a:pt x="2447188" y="2988652"/>
                  </a:cubicBezTo>
                  <a:close/>
                  <a:moveTo>
                    <a:pt x="2449639" y="2617067"/>
                  </a:moveTo>
                  <a:cubicBezTo>
                    <a:pt x="2422455" y="2616884"/>
                    <a:pt x="2411576" y="2650365"/>
                    <a:pt x="2428821" y="2666417"/>
                  </a:cubicBezTo>
                  <a:cubicBezTo>
                    <a:pt x="2450069" y="2686196"/>
                    <a:pt x="2479203" y="2668742"/>
                    <a:pt x="2478415" y="2646249"/>
                  </a:cubicBezTo>
                  <a:cubicBezTo>
                    <a:pt x="2477786" y="2627936"/>
                    <a:pt x="2463884" y="2617163"/>
                    <a:pt x="2449639" y="2617067"/>
                  </a:cubicBezTo>
                  <a:close/>
                  <a:moveTo>
                    <a:pt x="2461894" y="759135"/>
                  </a:moveTo>
                  <a:cubicBezTo>
                    <a:pt x="2434750" y="758952"/>
                    <a:pt x="2423808" y="792410"/>
                    <a:pt x="2441084" y="808486"/>
                  </a:cubicBezTo>
                  <a:cubicBezTo>
                    <a:pt x="2462213" y="828153"/>
                    <a:pt x="2491458" y="810970"/>
                    <a:pt x="2490686" y="788317"/>
                  </a:cubicBezTo>
                  <a:cubicBezTo>
                    <a:pt x="2490049" y="769996"/>
                    <a:pt x="2476139" y="759223"/>
                    <a:pt x="2461894" y="759135"/>
                  </a:cubicBezTo>
                  <a:close/>
                  <a:moveTo>
                    <a:pt x="2152587" y="1871899"/>
                  </a:moveTo>
                  <a:cubicBezTo>
                    <a:pt x="2125355" y="1871716"/>
                    <a:pt x="2114564" y="1905229"/>
                    <a:pt x="2131777" y="1921249"/>
                  </a:cubicBezTo>
                  <a:cubicBezTo>
                    <a:pt x="2153016" y="1941020"/>
                    <a:pt x="2182142" y="1923614"/>
                    <a:pt x="2181371" y="1901073"/>
                  </a:cubicBezTo>
                  <a:cubicBezTo>
                    <a:pt x="2180742" y="1882768"/>
                    <a:pt x="2166831" y="1871995"/>
                    <a:pt x="2152587" y="1871899"/>
                  </a:cubicBezTo>
                  <a:close/>
                  <a:moveTo>
                    <a:pt x="2456992" y="1502305"/>
                  </a:moveTo>
                  <a:cubicBezTo>
                    <a:pt x="2429744" y="1502122"/>
                    <a:pt x="2418977" y="1535651"/>
                    <a:pt x="2436174" y="1551655"/>
                  </a:cubicBezTo>
                  <a:cubicBezTo>
                    <a:pt x="2457414" y="1571426"/>
                    <a:pt x="2486540" y="1554020"/>
                    <a:pt x="2485768" y="1531487"/>
                  </a:cubicBezTo>
                  <a:cubicBezTo>
                    <a:pt x="2485147" y="1513173"/>
                    <a:pt x="2471237" y="1502401"/>
                    <a:pt x="2456992" y="1502305"/>
                  </a:cubicBezTo>
                  <a:close/>
                  <a:moveTo>
                    <a:pt x="2459443" y="1130720"/>
                  </a:moveTo>
                  <a:cubicBezTo>
                    <a:pt x="2432211" y="1130537"/>
                    <a:pt x="2421420" y="1164050"/>
                    <a:pt x="2438633" y="1180071"/>
                  </a:cubicBezTo>
                  <a:cubicBezTo>
                    <a:pt x="2459897" y="1199857"/>
                    <a:pt x="2489015" y="1182364"/>
                    <a:pt x="2488227" y="1159894"/>
                  </a:cubicBezTo>
                  <a:cubicBezTo>
                    <a:pt x="2487598" y="1141589"/>
                    <a:pt x="2473688" y="1130816"/>
                    <a:pt x="2459443" y="1130720"/>
                  </a:cubicBezTo>
                  <a:close/>
                  <a:moveTo>
                    <a:pt x="2157497" y="1128722"/>
                  </a:moveTo>
                  <a:cubicBezTo>
                    <a:pt x="2130313" y="1128539"/>
                    <a:pt x="2119434" y="1162020"/>
                    <a:pt x="2136679" y="1178072"/>
                  </a:cubicBezTo>
                  <a:cubicBezTo>
                    <a:pt x="2157807" y="1197739"/>
                    <a:pt x="2187052" y="1180556"/>
                    <a:pt x="2186280" y="1157903"/>
                  </a:cubicBezTo>
                  <a:cubicBezTo>
                    <a:pt x="2185644" y="1139590"/>
                    <a:pt x="2171741" y="1128817"/>
                    <a:pt x="2157497" y="1128722"/>
                  </a:cubicBezTo>
                  <a:close/>
                  <a:moveTo>
                    <a:pt x="2444737" y="3360236"/>
                  </a:moveTo>
                  <a:cubicBezTo>
                    <a:pt x="2417561" y="3360054"/>
                    <a:pt x="2406674" y="3393535"/>
                    <a:pt x="2423927" y="3409587"/>
                  </a:cubicBezTo>
                  <a:cubicBezTo>
                    <a:pt x="2445175" y="3429365"/>
                    <a:pt x="2474308" y="3411936"/>
                    <a:pt x="2473521" y="3389418"/>
                  </a:cubicBezTo>
                  <a:cubicBezTo>
                    <a:pt x="2472884" y="3371105"/>
                    <a:pt x="2458974" y="3360332"/>
                    <a:pt x="2444737" y="3360236"/>
                  </a:cubicBezTo>
                  <a:close/>
                  <a:moveTo>
                    <a:pt x="2159948" y="757137"/>
                  </a:moveTo>
                  <a:cubicBezTo>
                    <a:pt x="2132803" y="756954"/>
                    <a:pt x="2121853" y="790411"/>
                    <a:pt x="2139130" y="806487"/>
                  </a:cubicBezTo>
                  <a:cubicBezTo>
                    <a:pt x="2160385" y="826282"/>
                    <a:pt x="2189496" y="808796"/>
                    <a:pt x="2188723" y="786311"/>
                  </a:cubicBezTo>
                  <a:cubicBezTo>
                    <a:pt x="2188095" y="767966"/>
                    <a:pt x="2174161" y="757232"/>
                    <a:pt x="2159948" y="757137"/>
                  </a:cubicBezTo>
                  <a:close/>
                  <a:moveTo>
                    <a:pt x="1560949" y="9978"/>
                  </a:moveTo>
                  <a:cubicBezTo>
                    <a:pt x="1533717" y="9795"/>
                    <a:pt x="1522926" y="43309"/>
                    <a:pt x="1540139" y="59329"/>
                  </a:cubicBezTo>
                  <a:cubicBezTo>
                    <a:pt x="1561403" y="79115"/>
                    <a:pt x="1590520" y="61622"/>
                    <a:pt x="1589733" y="39152"/>
                  </a:cubicBezTo>
                  <a:cubicBezTo>
                    <a:pt x="1589096" y="20871"/>
                    <a:pt x="1575217" y="10066"/>
                    <a:pt x="1560949" y="9978"/>
                  </a:cubicBezTo>
                  <a:close/>
                  <a:moveTo>
                    <a:pt x="2164850" y="13968"/>
                  </a:moveTo>
                  <a:cubicBezTo>
                    <a:pt x="2137618" y="13784"/>
                    <a:pt x="2126827" y="47298"/>
                    <a:pt x="2144040" y="63318"/>
                  </a:cubicBezTo>
                  <a:cubicBezTo>
                    <a:pt x="2165287" y="83096"/>
                    <a:pt x="2194421" y="65667"/>
                    <a:pt x="2193634" y="43141"/>
                  </a:cubicBezTo>
                  <a:cubicBezTo>
                    <a:pt x="2193005" y="24836"/>
                    <a:pt x="2179094" y="14055"/>
                    <a:pt x="2164850" y="13968"/>
                  </a:cubicBezTo>
                  <a:close/>
                  <a:moveTo>
                    <a:pt x="2162399" y="385552"/>
                  </a:moveTo>
                  <a:cubicBezTo>
                    <a:pt x="2135238" y="385377"/>
                    <a:pt x="2124320" y="418843"/>
                    <a:pt x="2141589" y="434911"/>
                  </a:cubicBezTo>
                  <a:cubicBezTo>
                    <a:pt x="2162828" y="454681"/>
                    <a:pt x="2191954" y="437275"/>
                    <a:pt x="2191183" y="414734"/>
                  </a:cubicBezTo>
                  <a:cubicBezTo>
                    <a:pt x="2190554" y="396421"/>
                    <a:pt x="2176636" y="385648"/>
                    <a:pt x="2162399" y="385552"/>
                  </a:cubicBezTo>
                  <a:close/>
                </a:path>
              </a:pathLst>
            </a:custGeom>
            <a:solidFill>
              <a:srgbClr val="FDF2A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5" name="Google Shape;525;p9"/>
          <p:cNvGrpSpPr/>
          <p:nvPr/>
        </p:nvGrpSpPr>
        <p:grpSpPr>
          <a:xfrm>
            <a:off x="2979897" y="3851295"/>
            <a:ext cx="1364763" cy="1452913"/>
            <a:chOff x="5959794" y="7702589"/>
            <a:chExt cx="2729527" cy="2905826"/>
          </a:xfrm>
        </p:grpSpPr>
        <p:sp>
          <p:nvSpPr>
            <p:cNvPr id="526" name="Google Shape;526;p9"/>
            <p:cNvSpPr/>
            <p:nvPr/>
          </p:nvSpPr>
          <p:spPr>
            <a:xfrm>
              <a:off x="5959794" y="8097404"/>
              <a:ext cx="2729527" cy="2511011"/>
            </a:xfrm>
            <a:custGeom>
              <a:rect b="b" l="l" r="r" t="t"/>
              <a:pathLst>
                <a:path extrusionOk="0" h="2511011" w="2729527">
                  <a:moveTo>
                    <a:pt x="2710251" y="2052147"/>
                  </a:moveTo>
                  <a:cubicBezTo>
                    <a:pt x="2626771" y="2115105"/>
                    <a:pt x="1609842" y="2478905"/>
                    <a:pt x="1609260" y="2479079"/>
                  </a:cubicBezTo>
                  <a:cubicBezTo>
                    <a:pt x="1582984" y="2493205"/>
                    <a:pt x="1519270" y="2521168"/>
                    <a:pt x="1492645" y="2507216"/>
                  </a:cubicBezTo>
                  <a:cubicBezTo>
                    <a:pt x="1368646" y="2469952"/>
                    <a:pt x="396886" y="2128941"/>
                    <a:pt x="396305" y="2128650"/>
                  </a:cubicBezTo>
                  <a:cubicBezTo>
                    <a:pt x="333753" y="2123651"/>
                    <a:pt x="323057" y="2013662"/>
                    <a:pt x="315209" y="1951692"/>
                  </a:cubicBezTo>
                  <a:cubicBezTo>
                    <a:pt x="307593" y="1899023"/>
                    <a:pt x="294281" y="1847575"/>
                    <a:pt x="285561" y="1795139"/>
                  </a:cubicBezTo>
                  <a:cubicBezTo>
                    <a:pt x="268179" y="1660560"/>
                    <a:pt x="216673" y="1269844"/>
                    <a:pt x="192547" y="1136021"/>
                  </a:cubicBezTo>
                  <a:cubicBezTo>
                    <a:pt x="155051" y="1126952"/>
                    <a:pt x="102033" y="1114454"/>
                    <a:pt x="93430" y="1080911"/>
                  </a:cubicBezTo>
                  <a:cubicBezTo>
                    <a:pt x="23321" y="784488"/>
                    <a:pt x="-63589" y="526550"/>
                    <a:pt x="69130" y="527131"/>
                  </a:cubicBezTo>
                  <a:cubicBezTo>
                    <a:pt x="103777" y="508354"/>
                    <a:pt x="407060" y="327501"/>
                    <a:pt x="698657" y="197689"/>
                  </a:cubicBezTo>
                  <a:cubicBezTo>
                    <a:pt x="1192792" y="-14150"/>
                    <a:pt x="1171690" y="-21940"/>
                    <a:pt x="1331905" y="20498"/>
                  </a:cubicBezTo>
                  <a:cubicBezTo>
                    <a:pt x="1460032" y="26195"/>
                    <a:pt x="2406445" y="255880"/>
                    <a:pt x="2524688" y="299655"/>
                  </a:cubicBezTo>
                  <a:cubicBezTo>
                    <a:pt x="2594332" y="319420"/>
                    <a:pt x="2586136" y="412376"/>
                    <a:pt x="2606947" y="457836"/>
                  </a:cubicBezTo>
                  <a:cubicBezTo>
                    <a:pt x="2697926" y="807683"/>
                    <a:pt x="2739143" y="879246"/>
                    <a:pt x="2558813" y="976503"/>
                  </a:cubicBezTo>
                  <a:cubicBezTo>
                    <a:pt x="2734841" y="2013081"/>
                    <a:pt x="2752572" y="2022266"/>
                    <a:pt x="2710251" y="2052147"/>
                  </a:cubicBezTo>
                  <a:close/>
                </a:path>
              </a:pathLst>
            </a:custGeom>
            <a:solidFill>
              <a:srgbClr val="A5BE6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27" name="Google Shape;527;p9"/>
            <p:cNvGrpSpPr/>
            <p:nvPr/>
          </p:nvGrpSpPr>
          <p:grpSpPr>
            <a:xfrm>
              <a:off x="6036941" y="8555076"/>
              <a:ext cx="2352791" cy="1580167"/>
              <a:chOff x="6036941" y="8555076"/>
              <a:chExt cx="2352791" cy="1580167"/>
            </a:xfrm>
          </p:grpSpPr>
          <p:sp>
            <p:nvSpPr>
              <p:cNvPr id="528" name="Google Shape;528;p9"/>
              <p:cNvSpPr/>
              <p:nvPr/>
            </p:nvSpPr>
            <p:spPr>
              <a:xfrm>
                <a:off x="7082183" y="9100858"/>
                <a:ext cx="1283672" cy="1034385"/>
              </a:xfrm>
              <a:custGeom>
                <a:rect b="b" l="l" r="r" t="t"/>
                <a:pathLst>
                  <a:path extrusionOk="0" h="1034385" w="1283672">
                    <a:moveTo>
                      <a:pt x="1264721" y="0"/>
                    </a:moveTo>
                    <a:cubicBezTo>
                      <a:pt x="1202448" y="14621"/>
                      <a:pt x="305135" y="366427"/>
                      <a:pt x="233282" y="382809"/>
                    </a:cubicBezTo>
                    <a:cubicBezTo>
                      <a:pt x="228183" y="382419"/>
                      <a:pt x="208075" y="390895"/>
                      <a:pt x="178223" y="384129"/>
                    </a:cubicBezTo>
                    <a:cubicBezTo>
                      <a:pt x="119631" y="367677"/>
                      <a:pt x="38145" y="332617"/>
                      <a:pt x="10991" y="345510"/>
                    </a:cubicBezTo>
                    <a:cubicBezTo>
                      <a:pt x="-12955" y="355254"/>
                      <a:pt x="6788" y="377176"/>
                      <a:pt x="26896" y="385785"/>
                    </a:cubicBezTo>
                    <a:cubicBezTo>
                      <a:pt x="61003" y="457476"/>
                      <a:pt x="181357" y="538299"/>
                      <a:pt x="238763" y="589090"/>
                    </a:cubicBezTo>
                    <a:cubicBezTo>
                      <a:pt x="240252" y="602059"/>
                      <a:pt x="293630" y="985002"/>
                      <a:pt x="293752" y="985671"/>
                    </a:cubicBezTo>
                    <a:cubicBezTo>
                      <a:pt x="299484" y="1030172"/>
                      <a:pt x="325388" y="1036043"/>
                      <a:pt x="329144" y="1034055"/>
                    </a:cubicBezTo>
                    <a:cubicBezTo>
                      <a:pt x="368384" y="1003361"/>
                      <a:pt x="319982" y="908929"/>
                      <a:pt x="276946" y="531730"/>
                    </a:cubicBezTo>
                    <a:cubicBezTo>
                      <a:pt x="272196" y="502436"/>
                      <a:pt x="273812" y="477950"/>
                      <a:pt x="261796" y="424165"/>
                    </a:cubicBezTo>
                    <a:cubicBezTo>
                      <a:pt x="351170" y="395133"/>
                      <a:pt x="1269279" y="41734"/>
                      <a:pt x="1268744" y="39124"/>
                    </a:cubicBezTo>
                    <a:cubicBezTo>
                      <a:pt x="1291265" y="33810"/>
                      <a:pt x="1286992" y="680"/>
                      <a:pt x="1264721" y="0"/>
                    </a:cubicBezTo>
                    <a:close/>
                  </a:path>
                </a:pathLst>
              </a:custGeom>
              <a:solidFill>
                <a:srgbClr val="71934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9" name="Google Shape;529;p9"/>
              <p:cNvSpPr/>
              <p:nvPr/>
            </p:nvSpPr>
            <p:spPr>
              <a:xfrm>
                <a:off x="6246694" y="9216345"/>
                <a:ext cx="695918" cy="238628"/>
              </a:xfrm>
              <a:custGeom>
                <a:rect b="b" l="l" r="r" t="t"/>
                <a:pathLst>
                  <a:path extrusionOk="0" h="238628" w="695918">
                    <a:moveTo>
                      <a:pt x="676619" y="197097"/>
                    </a:moveTo>
                    <a:cubicBezTo>
                      <a:pt x="676038" y="196946"/>
                      <a:pt x="192768" y="58989"/>
                      <a:pt x="52452" y="2722"/>
                    </a:cubicBezTo>
                    <a:cubicBezTo>
                      <a:pt x="17967" y="-10753"/>
                      <a:pt x="-147911" y="23272"/>
                      <a:pt x="371878" y="161961"/>
                    </a:cubicBezTo>
                    <a:cubicBezTo>
                      <a:pt x="473292" y="185401"/>
                      <a:pt x="572874" y="218717"/>
                      <a:pt x="674823" y="238622"/>
                    </a:cubicBezTo>
                    <a:cubicBezTo>
                      <a:pt x="701954" y="239244"/>
                      <a:pt x="703303" y="198940"/>
                      <a:pt x="676619" y="197097"/>
                    </a:cubicBezTo>
                    <a:close/>
                  </a:path>
                </a:pathLst>
              </a:custGeom>
              <a:solidFill>
                <a:srgbClr val="71934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0" name="Google Shape;530;p9"/>
              <p:cNvSpPr/>
              <p:nvPr/>
            </p:nvSpPr>
            <p:spPr>
              <a:xfrm>
                <a:off x="6897612" y="8555076"/>
                <a:ext cx="1492120" cy="541892"/>
              </a:xfrm>
              <a:custGeom>
                <a:rect b="b" l="l" r="r" t="t"/>
                <a:pathLst>
                  <a:path extrusionOk="0" h="541892" w="1492120">
                    <a:moveTo>
                      <a:pt x="1488589" y="8001"/>
                    </a:moveTo>
                    <a:cubicBezTo>
                      <a:pt x="1465028" y="-38861"/>
                      <a:pt x="1240563" y="121128"/>
                      <a:pt x="362573" y="461866"/>
                    </a:cubicBezTo>
                    <a:cubicBezTo>
                      <a:pt x="214280" y="506007"/>
                      <a:pt x="302160" y="482881"/>
                      <a:pt x="43362" y="409901"/>
                    </a:cubicBezTo>
                    <a:cubicBezTo>
                      <a:pt x="32107" y="405424"/>
                      <a:pt x="198" y="408750"/>
                      <a:pt x="0" y="423981"/>
                    </a:cubicBezTo>
                    <a:cubicBezTo>
                      <a:pt x="5883" y="458977"/>
                      <a:pt x="47321" y="458890"/>
                      <a:pt x="138166" y="497577"/>
                    </a:cubicBezTo>
                    <a:cubicBezTo>
                      <a:pt x="291667" y="559025"/>
                      <a:pt x="233639" y="581511"/>
                      <a:pt x="677796" y="396350"/>
                    </a:cubicBezTo>
                    <a:cubicBezTo>
                      <a:pt x="1565727" y="24848"/>
                      <a:pt x="1494124" y="21150"/>
                      <a:pt x="1488589" y="8001"/>
                    </a:cubicBezTo>
                    <a:close/>
                  </a:path>
                </a:pathLst>
              </a:custGeom>
              <a:solidFill>
                <a:srgbClr val="71934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1" name="Google Shape;531;p9"/>
              <p:cNvSpPr/>
              <p:nvPr/>
            </p:nvSpPr>
            <p:spPr>
              <a:xfrm>
                <a:off x="6036941" y="8684402"/>
                <a:ext cx="644257" cy="247881"/>
              </a:xfrm>
              <a:custGeom>
                <a:rect b="b" l="l" r="r" t="t"/>
                <a:pathLst>
                  <a:path extrusionOk="0" h="247881" w="644257">
                    <a:moveTo>
                      <a:pt x="628946" y="206053"/>
                    </a:moveTo>
                    <a:cubicBezTo>
                      <a:pt x="483647" y="151088"/>
                      <a:pt x="515248" y="171917"/>
                      <a:pt x="47355" y="4405"/>
                    </a:cubicBezTo>
                    <a:cubicBezTo>
                      <a:pt x="25532" y="-5698"/>
                      <a:pt x="-17028" y="853"/>
                      <a:pt x="7278" y="31606"/>
                    </a:cubicBezTo>
                    <a:cubicBezTo>
                      <a:pt x="38885" y="73759"/>
                      <a:pt x="503726" y="209221"/>
                      <a:pt x="617580" y="247072"/>
                    </a:cubicBezTo>
                    <a:cubicBezTo>
                      <a:pt x="644770" y="254007"/>
                      <a:pt x="655524" y="214325"/>
                      <a:pt x="628946" y="206053"/>
                    </a:cubicBezTo>
                    <a:close/>
                  </a:path>
                </a:pathLst>
              </a:custGeom>
              <a:solidFill>
                <a:srgbClr val="71934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2" name="Google Shape;532;p9"/>
              <p:cNvSpPr/>
              <p:nvPr/>
            </p:nvSpPr>
            <p:spPr>
              <a:xfrm>
                <a:off x="7223683" y="9150195"/>
                <a:ext cx="67722" cy="283385"/>
              </a:xfrm>
              <a:custGeom>
                <a:rect b="b" l="l" r="r" t="t"/>
                <a:pathLst>
                  <a:path extrusionOk="0" h="283385" w="67722">
                    <a:moveTo>
                      <a:pt x="67493" y="264282"/>
                    </a:moveTo>
                    <a:cubicBezTo>
                      <a:pt x="52088" y="180291"/>
                      <a:pt x="32247" y="97049"/>
                      <a:pt x="18859" y="12634"/>
                    </a:cubicBezTo>
                    <a:cubicBezTo>
                      <a:pt x="16667" y="-749"/>
                      <a:pt x="3116" y="-6132"/>
                      <a:pt x="0" y="9733"/>
                    </a:cubicBezTo>
                    <a:cubicBezTo>
                      <a:pt x="10877" y="96055"/>
                      <a:pt x="40159" y="181279"/>
                      <a:pt x="42071" y="269229"/>
                    </a:cubicBezTo>
                    <a:cubicBezTo>
                      <a:pt x="45239" y="292221"/>
                      <a:pt x="70371" y="284768"/>
                      <a:pt x="67493" y="264282"/>
                    </a:cubicBezTo>
                    <a:close/>
                  </a:path>
                </a:pathLst>
              </a:custGeom>
              <a:solidFill>
                <a:srgbClr val="71934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33" name="Google Shape;533;p9"/>
            <p:cNvSpPr/>
            <p:nvPr/>
          </p:nvSpPr>
          <p:spPr>
            <a:xfrm>
              <a:off x="6555033" y="7702589"/>
              <a:ext cx="1664021" cy="2686534"/>
            </a:xfrm>
            <a:custGeom>
              <a:rect b="b" l="l" r="r" t="t"/>
              <a:pathLst>
                <a:path extrusionOk="0" h="2686534" w="1664021">
                  <a:moveTo>
                    <a:pt x="1637479" y="2391741"/>
                  </a:moveTo>
                  <a:cubicBezTo>
                    <a:pt x="1606825" y="2271079"/>
                    <a:pt x="1604157" y="2145278"/>
                    <a:pt x="1570364" y="2025268"/>
                  </a:cubicBezTo>
                  <a:cubicBezTo>
                    <a:pt x="1556278" y="1963664"/>
                    <a:pt x="1536362" y="1903484"/>
                    <a:pt x="1525113" y="1841246"/>
                  </a:cubicBezTo>
                  <a:cubicBezTo>
                    <a:pt x="1497808" y="1655353"/>
                    <a:pt x="1531560" y="1817057"/>
                    <a:pt x="1461968" y="1460303"/>
                  </a:cubicBezTo>
                  <a:cubicBezTo>
                    <a:pt x="1446586" y="1357471"/>
                    <a:pt x="1445656" y="1295908"/>
                    <a:pt x="1387273" y="1141197"/>
                  </a:cubicBezTo>
                  <a:cubicBezTo>
                    <a:pt x="1322308" y="961530"/>
                    <a:pt x="1326988" y="995026"/>
                    <a:pt x="1088048" y="912721"/>
                  </a:cubicBezTo>
                  <a:cubicBezTo>
                    <a:pt x="1011748" y="885078"/>
                    <a:pt x="984873" y="884119"/>
                    <a:pt x="976525" y="872707"/>
                  </a:cubicBezTo>
                  <a:cubicBezTo>
                    <a:pt x="955457" y="864615"/>
                    <a:pt x="932936" y="859470"/>
                    <a:pt x="910822" y="853041"/>
                  </a:cubicBezTo>
                  <a:cubicBezTo>
                    <a:pt x="718487" y="766556"/>
                    <a:pt x="665412" y="801471"/>
                    <a:pt x="896457" y="796913"/>
                  </a:cubicBezTo>
                  <a:cubicBezTo>
                    <a:pt x="972240" y="793820"/>
                    <a:pt x="1048366" y="788588"/>
                    <a:pt x="1121614" y="812563"/>
                  </a:cubicBezTo>
                  <a:cubicBezTo>
                    <a:pt x="1132718" y="815370"/>
                    <a:pt x="1141670" y="803889"/>
                    <a:pt x="1143269" y="793797"/>
                  </a:cubicBezTo>
                  <a:cubicBezTo>
                    <a:pt x="1147914" y="764620"/>
                    <a:pt x="1109174" y="770387"/>
                    <a:pt x="1090321" y="765736"/>
                  </a:cubicBezTo>
                  <a:cubicBezTo>
                    <a:pt x="896754" y="744849"/>
                    <a:pt x="862914" y="781397"/>
                    <a:pt x="754949" y="775223"/>
                  </a:cubicBezTo>
                  <a:cubicBezTo>
                    <a:pt x="826680" y="740233"/>
                    <a:pt x="908817" y="717381"/>
                    <a:pt x="1009911" y="653486"/>
                  </a:cubicBezTo>
                  <a:cubicBezTo>
                    <a:pt x="1063859" y="626338"/>
                    <a:pt x="1118795" y="608793"/>
                    <a:pt x="1177289" y="591121"/>
                  </a:cubicBezTo>
                  <a:cubicBezTo>
                    <a:pt x="1225702" y="573390"/>
                    <a:pt x="1274662" y="541509"/>
                    <a:pt x="1328180" y="555304"/>
                  </a:cubicBezTo>
                  <a:cubicBezTo>
                    <a:pt x="1338272" y="559310"/>
                    <a:pt x="1344138" y="539126"/>
                    <a:pt x="1333336" y="537364"/>
                  </a:cubicBezTo>
                  <a:cubicBezTo>
                    <a:pt x="1250229" y="501746"/>
                    <a:pt x="1180201" y="559234"/>
                    <a:pt x="1066265" y="593487"/>
                  </a:cubicBezTo>
                  <a:cubicBezTo>
                    <a:pt x="846451" y="658114"/>
                    <a:pt x="833970" y="691715"/>
                    <a:pt x="726440" y="736361"/>
                  </a:cubicBezTo>
                  <a:cubicBezTo>
                    <a:pt x="894016" y="573082"/>
                    <a:pt x="1002214" y="394972"/>
                    <a:pt x="1017282" y="313196"/>
                  </a:cubicBezTo>
                  <a:cubicBezTo>
                    <a:pt x="1040245" y="209428"/>
                    <a:pt x="1039855" y="-36558"/>
                    <a:pt x="873675" y="21337"/>
                  </a:cubicBezTo>
                  <a:cubicBezTo>
                    <a:pt x="748955" y="81488"/>
                    <a:pt x="729201" y="233815"/>
                    <a:pt x="705076" y="355343"/>
                  </a:cubicBezTo>
                  <a:cubicBezTo>
                    <a:pt x="687933" y="428056"/>
                    <a:pt x="666958" y="497549"/>
                    <a:pt x="658645" y="572367"/>
                  </a:cubicBezTo>
                  <a:cubicBezTo>
                    <a:pt x="655430" y="596661"/>
                    <a:pt x="659994" y="596504"/>
                    <a:pt x="647704" y="538143"/>
                  </a:cubicBezTo>
                  <a:cubicBezTo>
                    <a:pt x="634990" y="484649"/>
                    <a:pt x="615382" y="433236"/>
                    <a:pt x="601215" y="380201"/>
                  </a:cubicBezTo>
                  <a:cubicBezTo>
                    <a:pt x="571776" y="249208"/>
                    <a:pt x="425954" y="34144"/>
                    <a:pt x="310396" y="4263"/>
                  </a:cubicBezTo>
                  <a:cubicBezTo>
                    <a:pt x="222039" y="-18921"/>
                    <a:pt x="143844" y="55920"/>
                    <a:pt x="157476" y="144795"/>
                  </a:cubicBezTo>
                  <a:cubicBezTo>
                    <a:pt x="160278" y="197510"/>
                    <a:pt x="196658" y="240773"/>
                    <a:pt x="219080" y="286757"/>
                  </a:cubicBezTo>
                  <a:cubicBezTo>
                    <a:pt x="247566" y="350349"/>
                    <a:pt x="288864" y="407256"/>
                    <a:pt x="336312" y="457989"/>
                  </a:cubicBezTo>
                  <a:cubicBezTo>
                    <a:pt x="475722" y="597451"/>
                    <a:pt x="501400" y="645342"/>
                    <a:pt x="593495" y="743035"/>
                  </a:cubicBezTo>
                  <a:cubicBezTo>
                    <a:pt x="545785" y="728525"/>
                    <a:pt x="496964" y="717695"/>
                    <a:pt x="447620" y="708963"/>
                  </a:cubicBezTo>
                  <a:cubicBezTo>
                    <a:pt x="378639" y="693116"/>
                    <a:pt x="165498" y="613258"/>
                    <a:pt x="61562" y="611816"/>
                  </a:cubicBezTo>
                  <a:cubicBezTo>
                    <a:pt x="44924" y="611368"/>
                    <a:pt x="29396" y="619182"/>
                    <a:pt x="14375" y="625681"/>
                  </a:cubicBezTo>
                  <a:cubicBezTo>
                    <a:pt x="8887" y="628402"/>
                    <a:pt x="-4019" y="630669"/>
                    <a:pt x="1231" y="639767"/>
                  </a:cubicBezTo>
                  <a:cubicBezTo>
                    <a:pt x="7922" y="651324"/>
                    <a:pt x="20438" y="633575"/>
                    <a:pt x="40727" y="630733"/>
                  </a:cubicBezTo>
                  <a:cubicBezTo>
                    <a:pt x="83147" y="626489"/>
                    <a:pt x="244107" y="679524"/>
                    <a:pt x="260837" y="685430"/>
                  </a:cubicBezTo>
                  <a:cubicBezTo>
                    <a:pt x="340701" y="713922"/>
                    <a:pt x="340114" y="695883"/>
                    <a:pt x="549720" y="756429"/>
                  </a:cubicBezTo>
                  <a:cubicBezTo>
                    <a:pt x="316006" y="766463"/>
                    <a:pt x="308193" y="765567"/>
                    <a:pt x="182572" y="805964"/>
                  </a:cubicBezTo>
                  <a:cubicBezTo>
                    <a:pt x="155319" y="814754"/>
                    <a:pt x="163196" y="860017"/>
                    <a:pt x="185537" y="852518"/>
                  </a:cubicBezTo>
                  <a:cubicBezTo>
                    <a:pt x="250594" y="827526"/>
                    <a:pt x="369750" y="803465"/>
                    <a:pt x="420048" y="793408"/>
                  </a:cubicBezTo>
                  <a:cubicBezTo>
                    <a:pt x="482954" y="780810"/>
                    <a:pt x="547424" y="786589"/>
                    <a:pt x="611179" y="784670"/>
                  </a:cubicBezTo>
                  <a:cubicBezTo>
                    <a:pt x="537512" y="819916"/>
                    <a:pt x="473571" y="867749"/>
                    <a:pt x="401707" y="906919"/>
                  </a:cubicBezTo>
                  <a:cubicBezTo>
                    <a:pt x="343637" y="934451"/>
                    <a:pt x="90884" y="1042492"/>
                    <a:pt x="53126" y="1107288"/>
                  </a:cubicBezTo>
                  <a:cubicBezTo>
                    <a:pt x="6980" y="1157166"/>
                    <a:pt x="12270" y="1226275"/>
                    <a:pt x="17560" y="1289304"/>
                  </a:cubicBezTo>
                  <a:cubicBezTo>
                    <a:pt x="21025" y="1353030"/>
                    <a:pt x="23286" y="1417459"/>
                    <a:pt x="35489" y="1480243"/>
                  </a:cubicBezTo>
                  <a:cubicBezTo>
                    <a:pt x="96145" y="1711928"/>
                    <a:pt x="25571" y="1490818"/>
                    <a:pt x="135199" y="1986597"/>
                  </a:cubicBezTo>
                  <a:cubicBezTo>
                    <a:pt x="166743" y="2170892"/>
                    <a:pt x="157784" y="2162097"/>
                    <a:pt x="163528" y="2193570"/>
                  </a:cubicBezTo>
                  <a:cubicBezTo>
                    <a:pt x="186642" y="2300972"/>
                    <a:pt x="211866" y="2366407"/>
                    <a:pt x="229033" y="2579292"/>
                  </a:cubicBezTo>
                  <a:cubicBezTo>
                    <a:pt x="240892" y="2716068"/>
                    <a:pt x="292881" y="2691268"/>
                    <a:pt x="286294" y="2669230"/>
                  </a:cubicBezTo>
                  <a:cubicBezTo>
                    <a:pt x="265599" y="2619717"/>
                    <a:pt x="277004" y="2567537"/>
                    <a:pt x="268947" y="2514350"/>
                  </a:cubicBezTo>
                  <a:cubicBezTo>
                    <a:pt x="262936" y="2449822"/>
                    <a:pt x="243967" y="2387666"/>
                    <a:pt x="230486" y="2324527"/>
                  </a:cubicBezTo>
                  <a:cubicBezTo>
                    <a:pt x="130043" y="1861988"/>
                    <a:pt x="186188" y="2105544"/>
                    <a:pt x="68945" y="1367080"/>
                  </a:cubicBezTo>
                  <a:cubicBezTo>
                    <a:pt x="55289" y="1281473"/>
                    <a:pt x="742" y="1187704"/>
                    <a:pt x="80222" y="1118217"/>
                  </a:cubicBezTo>
                  <a:cubicBezTo>
                    <a:pt x="139402" y="1079930"/>
                    <a:pt x="202355" y="1047794"/>
                    <a:pt x="265285" y="1016140"/>
                  </a:cubicBezTo>
                  <a:cubicBezTo>
                    <a:pt x="516596" y="863668"/>
                    <a:pt x="386673" y="968715"/>
                    <a:pt x="710907" y="797640"/>
                  </a:cubicBezTo>
                  <a:cubicBezTo>
                    <a:pt x="783481" y="819975"/>
                    <a:pt x="835260" y="854581"/>
                    <a:pt x="919990" y="875887"/>
                  </a:cubicBezTo>
                  <a:cubicBezTo>
                    <a:pt x="1010225" y="906686"/>
                    <a:pt x="1091536" y="959431"/>
                    <a:pt x="1182428" y="989050"/>
                  </a:cubicBezTo>
                  <a:cubicBezTo>
                    <a:pt x="1326157" y="1034737"/>
                    <a:pt x="1332092" y="1043364"/>
                    <a:pt x="1359752" y="1138122"/>
                  </a:cubicBezTo>
                  <a:cubicBezTo>
                    <a:pt x="1423874" y="1537074"/>
                    <a:pt x="1666441" y="2594697"/>
                    <a:pt x="1609174" y="2641959"/>
                  </a:cubicBezTo>
                  <a:cubicBezTo>
                    <a:pt x="1590234" y="2650336"/>
                    <a:pt x="1599535" y="2691745"/>
                    <a:pt x="1629840" y="2669172"/>
                  </a:cubicBezTo>
                  <a:cubicBezTo>
                    <a:pt x="1678731" y="2632350"/>
                    <a:pt x="1669546" y="2562450"/>
                    <a:pt x="1637479" y="2391741"/>
                  </a:cubicBezTo>
                  <a:close/>
                  <a:moveTo>
                    <a:pt x="704483" y="620222"/>
                  </a:moveTo>
                  <a:cubicBezTo>
                    <a:pt x="713558" y="506903"/>
                    <a:pt x="713238" y="391851"/>
                    <a:pt x="748490" y="282455"/>
                  </a:cubicBezTo>
                  <a:cubicBezTo>
                    <a:pt x="916775" y="-180857"/>
                    <a:pt x="1146530" y="139743"/>
                    <a:pt x="878471" y="514373"/>
                  </a:cubicBezTo>
                  <a:cubicBezTo>
                    <a:pt x="721487" y="736414"/>
                    <a:pt x="816477" y="611502"/>
                    <a:pt x="693973" y="741035"/>
                  </a:cubicBezTo>
                  <a:cubicBezTo>
                    <a:pt x="690403" y="722793"/>
                    <a:pt x="697042" y="703713"/>
                    <a:pt x="704483" y="620222"/>
                  </a:cubicBezTo>
                  <a:close/>
                  <a:moveTo>
                    <a:pt x="288683" y="320486"/>
                  </a:moveTo>
                  <a:cubicBezTo>
                    <a:pt x="42360" y="81976"/>
                    <a:pt x="324319" y="-88198"/>
                    <a:pt x="491563" y="208189"/>
                  </a:cubicBezTo>
                  <a:cubicBezTo>
                    <a:pt x="541971" y="315457"/>
                    <a:pt x="591640" y="433974"/>
                    <a:pt x="652523" y="659875"/>
                  </a:cubicBezTo>
                  <a:cubicBezTo>
                    <a:pt x="651849" y="681774"/>
                    <a:pt x="651349" y="703667"/>
                    <a:pt x="650332" y="725595"/>
                  </a:cubicBezTo>
                  <a:cubicBezTo>
                    <a:pt x="308803" y="352209"/>
                    <a:pt x="364257" y="397856"/>
                    <a:pt x="288683" y="320486"/>
                  </a:cubicBez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4" name="Google Shape;534;p9"/>
          <p:cNvGrpSpPr/>
          <p:nvPr/>
        </p:nvGrpSpPr>
        <p:grpSpPr>
          <a:xfrm rot="1096531">
            <a:off x="7740159" y="1341754"/>
            <a:ext cx="989513" cy="809356"/>
            <a:chOff x="15479761" y="2681900"/>
            <a:chExt cx="1978943" cy="1618745"/>
          </a:xfrm>
        </p:grpSpPr>
        <p:sp>
          <p:nvSpPr>
            <p:cNvPr id="535" name="Google Shape;535;p9"/>
            <p:cNvSpPr/>
            <p:nvPr/>
          </p:nvSpPr>
          <p:spPr>
            <a:xfrm>
              <a:off x="16835564" y="3079026"/>
              <a:ext cx="611961" cy="991728"/>
            </a:xfrm>
            <a:custGeom>
              <a:rect b="b" l="l" r="r" t="t"/>
              <a:pathLst>
                <a:path extrusionOk="0" h="991728" w="611961">
                  <a:moveTo>
                    <a:pt x="607283" y="397193"/>
                  </a:moveTo>
                  <a:cubicBezTo>
                    <a:pt x="600294" y="412480"/>
                    <a:pt x="148048" y="880776"/>
                    <a:pt x="134681" y="894682"/>
                  </a:cubicBezTo>
                  <a:cubicBezTo>
                    <a:pt x="99920" y="930867"/>
                    <a:pt x="64298" y="965103"/>
                    <a:pt x="20304" y="989841"/>
                  </a:cubicBezTo>
                  <a:cubicBezTo>
                    <a:pt x="9154" y="996073"/>
                    <a:pt x="-1695" y="985823"/>
                    <a:pt x="221" y="974414"/>
                  </a:cubicBezTo>
                  <a:cubicBezTo>
                    <a:pt x="31946" y="783063"/>
                    <a:pt x="161361" y="206815"/>
                    <a:pt x="218655" y="37394"/>
                  </a:cubicBezTo>
                  <a:cubicBezTo>
                    <a:pt x="222860" y="22715"/>
                    <a:pt x="229203" y="8302"/>
                    <a:pt x="243956" y="2335"/>
                  </a:cubicBezTo>
                  <a:cubicBezTo>
                    <a:pt x="266780" y="-6862"/>
                    <a:pt x="283181" y="13071"/>
                    <a:pt x="297148" y="28012"/>
                  </a:cubicBezTo>
                  <a:cubicBezTo>
                    <a:pt x="612874" y="366407"/>
                    <a:pt x="623769" y="361227"/>
                    <a:pt x="607283" y="3971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9"/>
            <p:cNvSpPr/>
            <p:nvPr/>
          </p:nvSpPr>
          <p:spPr>
            <a:xfrm>
              <a:off x="16957256" y="3078690"/>
              <a:ext cx="487692" cy="404887"/>
            </a:xfrm>
            <a:custGeom>
              <a:rect b="b" l="l" r="r" t="t"/>
              <a:pathLst>
                <a:path extrusionOk="0" h="404887" w="487692">
                  <a:moveTo>
                    <a:pt x="487692" y="371628"/>
                  </a:moveTo>
                  <a:cubicBezTo>
                    <a:pt x="449859" y="409834"/>
                    <a:pt x="528197" y="397875"/>
                    <a:pt x="0" y="404887"/>
                  </a:cubicBezTo>
                  <a:cubicBezTo>
                    <a:pt x="91200" y="27642"/>
                    <a:pt x="100427" y="-51926"/>
                    <a:pt x="175453" y="28344"/>
                  </a:cubicBezTo>
                  <a:cubicBezTo>
                    <a:pt x="489279" y="364700"/>
                    <a:pt x="482241" y="352019"/>
                    <a:pt x="487692" y="3716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37" name="Google Shape;537;p9"/>
            <p:cNvGrpSpPr/>
            <p:nvPr/>
          </p:nvGrpSpPr>
          <p:grpSpPr>
            <a:xfrm>
              <a:off x="15479761" y="3066703"/>
              <a:ext cx="1978943" cy="1233942"/>
              <a:chOff x="15479761" y="3066703"/>
              <a:chExt cx="1978943" cy="1233942"/>
            </a:xfrm>
          </p:grpSpPr>
          <p:sp>
            <p:nvSpPr>
              <p:cNvPr id="538" name="Google Shape;538;p9"/>
              <p:cNvSpPr/>
              <p:nvPr/>
            </p:nvSpPr>
            <p:spPr>
              <a:xfrm>
                <a:off x="16910713" y="3460603"/>
                <a:ext cx="547991" cy="591034"/>
              </a:xfrm>
              <a:custGeom>
                <a:rect b="b" l="l" r="r" t="t"/>
                <a:pathLst>
                  <a:path extrusionOk="0" h="591034" w="547991">
                    <a:moveTo>
                      <a:pt x="89339" y="524368"/>
                    </a:moveTo>
                    <a:cubicBezTo>
                      <a:pt x="41693" y="578249"/>
                      <a:pt x="38750" y="583896"/>
                      <a:pt x="26464" y="591034"/>
                    </a:cubicBezTo>
                    <a:cubicBezTo>
                      <a:pt x="-2107" y="568339"/>
                      <a:pt x="36" y="570240"/>
                      <a:pt x="36" y="569864"/>
                    </a:cubicBezTo>
                    <a:cubicBezTo>
                      <a:pt x="6631" y="546726"/>
                      <a:pt x="254477" y="279322"/>
                      <a:pt x="260250" y="273090"/>
                    </a:cubicBezTo>
                    <a:cubicBezTo>
                      <a:pt x="522431" y="-9708"/>
                      <a:pt x="518443" y="16635"/>
                      <a:pt x="512318" y="228"/>
                    </a:cubicBezTo>
                    <a:cubicBezTo>
                      <a:pt x="616238" y="-4502"/>
                      <a:pt x="498374" y="60931"/>
                      <a:pt x="89339" y="524368"/>
                    </a:cubicBezTo>
                    <a:close/>
                  </a:path>
                </a:pathLst>
              </a:custGeom>
              <a:solidFill>
                <a:srgbClr val="4F5CAE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9" name="Google Shape;539;p9"/>
              <p:cNvSpPr/>
              <p:nvPr/>
            </p:nvSpPr>
            <p:spPr>
              <a:xfrm>
                <a:off x="15479761" y="3066703"/>
                <a:ext cx="1976262" cy="1233942"/>
              </a:xfrm>
              <a:custGeom>
                <a:rect b="b" l="l" r="r" t="t"/>
                <a:pathLst>
                  <a:path extrusionOk="0" h="1233942" w="1976262">
                    <a:moveTo>
                      <a:pt x="1976263" y="392623"/>
                    </a:moveTo>
                    <a:cubicBezTo>
                      <a:pt x="1939456" y="394296"/>
                      <a:pt x="1943677" y="394795"/>
                      <a:pt x="1942554" y="392548"/>
                    </a:cubicBezTo>
                    <a:cubicBezTo>
                      <a:pt x="1942502" y="392496"/>
                      <a:pt x="1942551" y="386669"/>
                      <a:pt x="1900625" y="340483"/>
                    </a:cubicBezTo>
                    <a:cubicBezTo>
                      <a:pt x="1784979" y="212994"/>
                      <a:pt x="1652556" y="75795"/>
                      <a:pt x="1639661" y="63791"/>
                    </a:cubicBezTo>
                    <a:cubicBezTo>
                      <a:pt x="1631777" y="56357"/>
                      <a:pt x="1618789" y="59737"/>
                      <a:pt x="1615600" y="70097"/>
                    </a:cubicBezTo>
                    <a:cubicBezTo>
                      <a:pt x="1471272" y="536885"/>
                      <a:pt x="1400601" y="840510"/>
                      <a:pt x="1380726" y="895593"/>
                    </a:cubicBezTo>
                    <a:cubicBezTo>
                      <a:pt x="1395340" y="916730"/>
                      <a:pt x="1398461" y="941251"/>
                      <a:pt x="1391462" y="965224"/>
                    </a:cubicBezTo>
                    <a:cubicBezTo>
                      <a:pt x="1402948" y="958730"/>
                      <a:pt x="1417737" y="959255"/>
                      <a:pt x="1430875" y="963874"/>
                    </a:cubicBezTo>
                    <a:cubicBezTo>
                      <a:pt x="1431555" y="964554"/>
                      <a:pt x="1425559" y="959630"/>
                      <a:pt x="1457416" y="984934"/>
                    </a:cubicBezTo>
                    <a:cubicBezTo>
                      <a:pt x="1501303" y="1035452"/>
                      <a:pt x="1473713" y="1122958"/>
                      <a:pt x="1401145" y="1130469"/>
                    </a:cubicBezTo>
                    <a:cubicBezTo>
                      <a:pt x="1400770" y="1130508"/>
                      <a:pt x="98023" y="1233739"/>
                      <a:pt x="97641" y="1233736"/>
                    </a:cubicBezTo>
                    <a:cubicBezTo>
                      <a:pt x="35668" y="1237867"/>
                      <a:pt x="18468" y="1179491"/>
                      <a:pt x="25266" y="1122887"/>
                    </a:cubicBezTo>
                    <a:cubicBezTo>
                      <a:pt x="25266" y="1116114"/>
                      <a:pt x="32586" y="1100607"/>
                      <a:pt x="35176" y="1092931"/>
                    </a:cubicBezTo>
                    <a:cubicBezTo>
                      <a:pt x="-507" y="1057406"/>
                      <a:pt x="-14765" y="976326"/>
                      <a:pt x="19785" y="943906"/>
                    </a:cubicBezTo>
                    <a:cubicBezTo>
                      <a:pt x="36339" y="923438"/>
                      <a:pt x="77970" y="928210"/>
                      <a:pt x="77970" y="924688"/>
                    </a:cubicBezTo>
                    <a:cubicBezTo>
                      <a:pt x="70196" y="793793"/>
                      <a:pt x="71822" y="886800"/>
                      <a:pt x="52180" y="316914"/>
                    </a:cubicBezTo>
                    <a:cubicBezTo>
                      <a:pt x="52180" y="170226"/>
                      <a:pt x="30281" y="123947"/>
                      <a:pt x="60099" y="115034"/>
                    </a:cubicBezTo>
                    <a:cubicBezTo>
                      <a:pt x="98411" y="103385"/>
                      <a:pt x="1588991" y="-17509"/>
                      <a:pt x="1620961" y="2159"/>
                    </a:cubicBezTo>
                    <a:cubicBezTo>
                      <a:pt x="1639583" y="9443"/>
                      <a:pt x="1815764" y="199218"/>
                      <a:pt x="1816234" y="199720"/>
                    </a:cubicBezTo>
                    <a:cubicBezTo>
                      <a:pt x="1955009" y="348149"/>
                      <a:pt x="1969474" y="361617"/>
                      <a:pt x="1976263" y="392623"/>
                    </a:cubicBezTo>
                    <a:close/>
                  </a:path>
                </a:pathLst>
              </a:custGeom>
              <a:solidFill>
                <a:srgbClr val="4F5CAE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40" name="Google Shape;540;p9"/>
            <p:cNvSpPr/>
            <p:nvPr/>
          </p:nvSpPr>
          <p:spPr>
            <a:xfrm>
              <a:off x="16839170" y="4076213"/>
              <a:ext cx="76788" cy="73897"/>
            </a:xfrm>
            <a:custGeom>
              <a:rect b="b" l="l" r="r" t="t"/>
              <a:pathLst>
                <a:path extrusionOk="0" h="73897" w="76788">
                  <a:moveTo>
                    <a:pt x="65758" y="61573"/>
                  </a:moveTo>
                  <a:cubicBezTo>
                    <a:pt x="43924" y="84527"/>
                    <a:pt x="6544" y="73435"/>
                    <a:pt x="703" y="44645"/>
                  </a:cubicBezTo>
                  <a:cubicBezTo>
                    <a:pt x="-4625" y="18369"/>
                    <a:pt x="21274" y="-3329"/>
                    <a:pt x="46200" y="424"/>
                  </a:cubicBezTo>
                  <a:cubicBezTo>
                    <a:pt x="76720" y="4966"/>
                    <a:pt x="86591" y="39613"/>
                    <a:pt x="65758" y="61573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9"/>
            <p:cNvSpPr/>
            <p:nvPr/>
          </p:nvSpPr>
          <p:spPr>
            <a:xfrm>
              <a:off x="16733395" y="3960673"/>
              <a:ext cx="89149" cy="90628"/>
            </a:xfrm>
            <a:custGeom>
              <a:rect b="b" l="l" r="r" t="t"/>
              <a:pathLst>
                <a:path extrusionOk="0" h="90628" w="89149">
                  <a:moveTo>
                    <a:pt x="18717" y="76137"/>
                  </a:moveTo>
                  <a:cubicBezTo>
                    <a:pt x="-23312" y="41450"/>
                    <a:pt x="12112" y="-19010"/>
                    <a:pt x="59257" y="5828"/>
                  </a:cubicBezTo>
                  <a:cubicBezTo>
                    <a:pt x="120526" y="38128"/>
                    <a:pt x="77862" y="124754"/>
                    <a:pt x="18717" y="7613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9"/>
            <p:cNvSpPr/>
            <p:nvPr/>
          </p:nvSpPr>
          <p:spPr>
            <a:xfrm>
              <a:off x="15573984" y="4195928"/>
              <a:ext cx="1256995" cy="94596"/>
            </a:xfrm>
            <a:custGeom>
              <a:rect b="b" l="l" r="r" t="t"/>
              <a:pathLst>
                <a:path extrusionOk="0" h="94596" w="1256995">
                  <a:moveTo>
                    <a:pt x="1248298" y="43"/>
                  </a:moveTo>
                  <a:cubicBezTo>
                    <a:pt x="515368" y="65395"/>
                    <a:pt x="68407" y="72948"/>
                    <a:pt x="4311" y="82697"/>
                  </a:cubicBezTo>
                  <a:cubicBezTo>
                    <a:pt x="-2481" y="83729"/>
                    <a:pt x="-646" y="93791"/>
                    <a:pt x="5635" y="94219"/>
                  </a:cubicBezTo>
                  <a:cubicBezTo>
                    <a:pt x="69537" y="98570"/>
                    <a:pt x="684573" y="64848"/>
                    <a:pt x="1247925" y="18604"/>
                  </a:cubicBezTo>
                  <a:cubicBezTo>
                    <a:pt x="1259739" y="17633"/>
                    <a:pt x="1260169" y="-1015"/>
                    <a:pt x="1248298" y="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9"/>
            <p:cNvSpPr/>
            <p:nvPr/>
          </p:nvSpPr>
          <p:spPr>
            <a:xfrm>
              <a:off x="16713842" y="3888005"/>
              <a:ext cx="132307" cy="61232"/>
            </a:xfrm>
            <a:custGeom>
              <a:rect b="b" l="l" r="r" t="t"/>
              <a:pathLst>
                <a:path extrusionOk="0" h="61232" w="132307">
                  <a:moveTo>
                    <a:pt x="131183" y="51695"/>
                  </a:moveTo>
                  <a:cubicBezTo>
                    <a:pt x="103496" y="13370"/>
                    <a:pt x="50418" y="-6887"/>
                    <a:pt x="4267" y="2123"/>
                  </a:cubicBezTo>
                  <a:cubicBezTo>
                    <a:pt x="-2344" y="3412"/>
                    <a:pt x="-854" y="14180"/>
                    <a:pt x="5857" y="13875"/>
                  </a:cubicBezTo>
                  <a:cubicBezTo>
                    <a:pt x="52247" y="11758"/>
                    <a:pt x="88558" y="26641"/>
                    <a:pt x="121095" y="59478"/>
                  </a:cubicBezTo>
                  <a:cubicBezTo>
                    <a:pt x="126068" y="64497"/>
                    <a:pt x="135564" y="57759"/>
                    <a:pt x="131183" y="516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9"/>
            <p:cNvSpPr/>
            <p:nvPr/>
          </p:nvSpPr>
          <p:spPr>
            <a:xfrm>
              <a:off x="16773200" y="4053942"/>
              <a:ext cx="83119" cy="42536"/>
            </a:xfrm>
            <a:custGeom>
              <a:rect b="b" l="l" r="r" t="t"/>
              <a:pathLst>
                <a:path extrusionOk="0" h="42536" w="83119">
                  <a:moveTo>
                    <a:pt x="71582" y="1480"/>
                  </a:moveTo>
                  <a:cubicBezTo>
                    <a:pt x="51222" y="17810"/>
                    <a:pt x="32493" y="29290"/>
                    <a:pt x="5605" y="30802"/>
                  </a:cubicBezTo>
                  <a:cubicBezTo>
                    <a:pt x="-1851" y="31223"/>
                    <a:pt x="-1886" y="42039"/>
                    <a:pt x="5605" y="42415"/>
                  </a:cubicBezTo>
                  <a:cubicBezTo>
                    <a:pt x="33648" y="43826"/>
                    <a:pt x="65013" y="32948"/>
                    <a:pt x="81874" y="9421"/>
                  </a:cubicBezTo>
                  <a:cubicBezTo>
                    <a:pt x="86559" y="2888"/>
                    <a:pt x="76901" y="-2787"/>
                    <a:pt x="71582" y="14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9"/>
            <p:cNvSpPr/>
            <p:nvPr/>
          </p:nvSpPr>
          <p:spPr>
            <a:xfrm>
              <a:off x="16841005" y="3141258"/>
              <a:ext cx="204231" cy="739300"/>
            </a:xfrm>
            <a:custGeom>
              <a:rect b="b" l="l" r="r" t="t"/>
              <a:pathLst>
                <a:path extrusionOk="0" h="739300" w="204231">
                  <a:moveTo>
                    <a:pt x="189519" y="5190"/>
                  </a:moveTo>
                  <a:cubicBezTo>
                    <a:pt x="116200" y="244418"/>
                    <a:pt x="49876" y="486735"/>
                    <a:pt x="136" y="732039"/>
                  </a:cubicBezTo>
                  <a:cubicBezTo>
                    <a:pt x="-1338" y="739307"/>
                    <a:pt x="9647" y="742457"/>
                    <a:pt x="11334" y="735128"/>
                  </a:cubicBezTo>
                  <a:cubicBezTo>
                    <a:pt x="67582" y="490914"/>
                    <a:pt x="128712" y="248313"/>
                    <a:pt x="203855" y="9143"/>
                  </a:cubicBezTo>
                  <a:cubicBezTo>
                    <a:pt x="206729" y="1"/>
                    <a:pt x="192319" y="-3949"/>
                    <a:pt x="189519" y="51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9"/>
            <p:cNvSpPr/>
            <p:nvPr/>
          </p:nvSpPr>
          <p:spPr>
            <a:xfrm>
              <a:off x="16964091" y="3517988"/>
              <a:ext cx="462420" cy="507635"/>
            </a:xfrm>
            <a:custGeom>
              <a:rect b="b" l="l" r="r" t="t"/>
              <a:pathLst>
                <a:path extrusionOk="0" h="507635" w="462420">
                  <a:moveTo>
                    <a:pt x="449080" y="2263"/>
                  </a:moveTo>
                  <a:cubicBezTo>
                    <a:pt x="315378" y="130967"/>
                    <a:pt x="37485" y="439765"/>
                    <a:pt x="911" y="498839"/>
                  </a:cubicBezTo>
                  <a:cubicBezTo>
                    <a:pt x="-2728" y="504715"/>
                    <a:pt x="5391" y="510533"/>
                    <a:pt x="10238" y="506036"/>
                  </a:cubicBezTo>
                  <a:cubicBezTo>
                    <a:pt x="58010" y="461702"/>
                    <a:pt x="59746" y="428524"/>
                    <a:pt x="460155" y="13336"/>
                  </a:cubicBezTo>
                  <a:cubicBezTo>
                    <a:pt x="467158" y="6074"/>
                    <a:pt x="456351" y="-4736"/>
                    <a:pt x="449080" y="22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9"/>
            <p:cNvSpPr/>
            <p:nvPr/>
          </p:nvSpPr>
          <p:spPr>
            <a:xfrm>
              <a:off x="15619008" y="4083778"/>
              <a:ext cx="1096446" cy="86593"/>
            </a:xfrm>
            <a:custGeom>
              <a:rect b="b" l="l" r="r" t="t"/>
              <a:pathLst>
                <a:path extrusionOk="0" h="86593" w="1096446">
                  <a:moveTo>
                    <a:pt x="1088887" y="1"/>
                  </a:moveTo>
                  <a:cubicBezTo>
                    <a:pt x="855418" y="3141"/>
                    <a:pt x="244976" y="35740"/>
                    <a:pt x="4272" y="74829"/>
                  </a:cubicBezTo>
                  <a:cubicBezTo>
                    <a:pt x="-2358" y="75907"/>
                    <a:pt x="-840" y="87012"/>
                    <a:pt x="5862" y="86581"/>
                  </a:cubicBezTo>
                  <a:cubicBezTo>
                    <a:pt x="317392" y="66586"/>
                    <a:pt x="369684" y="36992"/>
                    <a:pt x="1088887" y="15664"/>
                  </a:cubicBezTo>
                  <a:cubicBezTo>
                    <a:pt x="1098936" y="15363"/>
                    <a:pt x="1098997" y="-135"/>
                    <a:pt x="10888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9"/>
            <p:cNvSpPr/>
            <p:nvPr/>
          </p:nvSpPr>
          <p:spPr>
            <a:xfrm>
              <a:off x="15857881" y="2681900"/>
              <a:ext cx="743840" cy="1302996"/>
            </a:xfrm>
            <a:custGeom>
              <a:rect b="b" l="l" r="r" t="t"/>
              <a:pathLst>
                <a:path extrusionOk="0" h="1302996" w="743840">
                  <a:moveTo>
                    <a:pt x="69112" y="1302996"/>
                  </a:moveTo>
                  <a:cubicBezTo>
                    <a:pt x="288701" y="383465"/>
                    <a:pt x="291000" y="405687"/>
                    <a:pt x="269525" y="346943"/>
                  </a:cubicBezTo>
                  <a:cubicBezTo>
                    <a:pt x="230549" y="240216"/>
                    <a:pt x="45986" y="302133"/>
                    <a:pt x="4359" y="176709"/>
                  </a:cubicBezTo>
                  <a:cubicBezTo>
                    <a:pt x="-13321" y="123294"/>
                    <a:pt x="25493" y="72543"/>
                    <a:pt x="72003" y="50544"/>
                  </a:cubicBezTo>
                  <a:cubicBezTo>
                    <a:pt x="188711" y="-4584"/>
                    <a:pt x="489966" y="-11431"/>
                    <a:pt x="629554" y="14657"/>
                  </a:cubicBezTo>
                  <a:cubicBezTo>
                    <a:pt x="743656" y="35920"/>
                    <a:pt x="759963" y="112523"/>
                    <a:pt x="731807" y="172089"/>
                  </a:cubicBezTo>
                  <a:cubicBezTo>
                    <a:pt x="672577" y="297306"/>
                    <a:pt x="506668" y="229603"/>
                    <a:pt x="474484" y="324870"/>
                  </a:cubicBezTo>
                  <a:cubicBezTo>
                    <a:pt x="457102" y="376300"/>
                    <a:pt x="464050" y="376103"/>
                    <a:pt x="601624" y="885460"/>
                  </a:cubicBezTo>
                  <a:cubicBezTo>
                    <a:pt x="606305" y="902794"/>
                    <a:pt x="697972" y="1241918"/>
                    <a:pt x="698059" y="1242297"/>
                  </a:cubicBezTo>
                  <a:cubicBezTo>
                    <a:pt x="657490" y="1245605"/>
                    <a:pt x="664813" y="1248865"/>
                    <a:pt x="659883" y="1230548"/>
                  </a:cubicBezTo>
                  <a:cubicBezTo>
                    <a:pt x="634540" y="1137208"/>
                    <a:pt x="742986" y="1537067"/>
                    <a:pt x="457102" y="475397"/>
                  </a:cubicBezTo>
                  <a:cubicBezTo>
                    <a:pt x="375184" y="170674"/>
                    <a:pt x="589717" y="274135"/>
                    <a:pt x="681690" y="186091"/>
                  </a:cubicBezTo>
                  <a:cubicBezTo>
                    <a:pt x="720841" y="148627"/>
                    <a:pt x="722308" y="85716"/>
                    <a:pt x="669754" y="60451"/>
                  </a:cubicBezTo>
                  <a:cubicBezTo>
                    <a:pt x="571052" y="12957"/>
                    <a:pt x="110102" y="17204"/>
                    <a:pt x="45012" y="114582"/>
                  </a:cubicBezTo>
                  <a:cubicBezTo>
                    <a:pt x="5935" y="173028"/>
                    <a:pt x="72790" y="217097"/>
                    <a:pt x="122190" y="230688"/>
                  </a:cubicBezTo>
                  <a:cubicBezTo>
                    <a:pt x="395506" y="305869"/>
                    <a:pt x="348190" y="271532"/>
                    <a:pt x="104585" y="1299241"/>
                  </a:cubicBezTo>
                  <a:lnTo>
                    <a:pt x="69112" y="1302996"/>
                  </a:ln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9"/>
            <p:cNvSpPr/>
            <p:nvPr/>
          </p:nvSpPr>
          <p:spPr>
            <a:xfrm>
              <a:off x="15642616" y="3899646"/>
              <a:ext cx="1035588" cy="114895"/>
            </a:xfrm>
            <a:custGeom>
              <a:rect b="b" l="l" r="r" t="t"/>
              <a:pathLst>
                <a:path extrusionOk="0" h="114895" w="1035588">
                  <a:moveTo>
                    <a:pt x="1028243" y="30"/>
                  </a:moveTo>
                  <a:cubicBezTo>
                    <a:pt x="595980" y="34962"/>
                    <a:pt x="188499" y="79351"/>
                    <a:pt x="5490" y="103332"/>
                  </a:cubicBezTo>
                  <a:cubicBezTo>
                    <a:pt x="-1697" y="104274"/>
                    <a:pt x="-1962" y="115640"/>
                    <a:pt x="5490" y="114857"/>
                  </a:cubicBezTo>
                  <a:cubicBezTo>
                    <a:pt x="525642" y="60153"/>
                    <a:pt x="616790" y="48148"/>
                    <a:pt x="1028243" y="15340"/>
                  </a:cubicBezTo>
                  <a:cubicBezTo>
                    <a:pt x="1037998" y="14560"/>
                    <a:pt x="1038075" y="-763"/>
                    <a:pt x="1028243" y="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9"/>
            <p:cNvSpPr/>
            <p:nvPr/>
          </p:nvSpPr>
          <p:spPr>
            <a:xfrm>
              <a:off x="16831366" y="4070597"/>
              <a:ext cx="103271" cy="100525"/>
            </a:xfrm>
            <a:custGeom>
              <a:rect b="b" l="l" r="r" t="t"/>
              <a:pathLst>
                <a:path extrusionOk="0" h="100525" w="103271">
                  <a:moveTo>
                    <a:pt x="62155" y="730"/>
                  </a:moveTo>
                  <a:cubicBezTo>
                    <a:pt x="133419" y="11336"/>
                    <a:pt x="103494" y="115263"/>
                    <a:pt x="37459" y="98752"/>
                  </a:cubicBezTo>
                  <a:cubicBezTo>
                    <a:pt x="-25941" y="82726"/>
                    <a:pt x="-2925" y="-9070"/>
                    <a:pt x="62155" y="7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9"/>
            <p:cNvSpPr/>
            <p:nvPr/>
          </p:nvSpPr>
          <p:spPr>
            <a:xfrm>
              <a:off x="16737442" y="3950596"/>
              <a:ext cx="103271" cy="100525"/>
            </a:xfrm>
            <a:custGeom>
              <a:rect b="b" l="l" r="r" t="t"/>
              <a:pathLst>
                <a:path extrusionOk="0" h="100525" w="103271">
                  <a:moveTo>
                    <a:pt x="62155" y="731"/>
                  </a:moveTo>
                  <a:cubicBezTo>
                    <a:pt x="133418" y="11337"/>
                    <a:pt x="103494" y="115263"/>
                    <a:pt x="37459" y="98752"/>
                  </a:cubicBezTo>
                  <a:cubicBezTo>
                    <a:pt x="-25941" y="82723"/>
                    <a:pt x="-2925" y="-9072"/>
                    <a:pt x="62155" y="7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2" name="Google Shape;552;p9"/>
          <p:cNvSpPr txBox="1"/>
          <p:nvPr>
            <p:ph idx="1" type="body"/>
          </p:nvPr>
        </p:nvSpPr>
        <p:spPr>
          <a:xfrm>
            <a:off x="6516250" y="2537463"/>
            <a:ext cx="16179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0"/>
              </a:spcBef>
              <a:spcAft>
                <a:spcPts val="800"/>
              </a:spcAft>
              <a:buSzPts val="2100"/>
              <a:buFont typeface="Mali"/>
              <a:buNone/>
              <a:defRPr b="1" sz="2100">
                <a:latin typeface="Mali"/>
                <a:ea typeface="Mali"/>
                <a:cs typeface="Mali"/>
                <a:sym typeface="Mali"/>
              </a:defRPr>
            </a:lvl1pPr>
          </a:lstStyle>
          <a:p/>
        </p:txBody>
      </p:sp>
      <p:grpSp>
        <p:nvGrpSpPr>
          <p:cNvPr id="553" name="Google Shape;553;p9"/>
          <p:cNvGrpSpPr/>
          <p:nvPr/>
        </p:nvGrpSpPr>
        <p:grpSpPr>
          <a:xfrm rot="-1428116">
            <a:off x="486239" y="445611"/>
            <a:ext cx="818433" cy="1772328"/>
            <a:chOff x="972110" y="890931"/>
            <a:chExt cx="1636769" cy="3544161"/>
          </a:xfrm>
        </p:grpSpPr>
        <p:grpSp>
          <p:nvGrpSpPr>
            <p:cNvPr id="554" name="Google Shape;554;p9"/>
            <p:cNvGrpSpPr/>
            <p:nvPr/>
          </p:nvGrpSpPr>
          <p:grpSpPr>
            <a:xfrm>
              <a:off x="975679" y="1413902"/>
              <a:ext cx="1633200" cy="3021190"/>
              <a:chOff x="975679" y="1413902"/>
              <a:chExt cx="1633200" cy="3021190"/>
            </a:xfrm>
          </p:grpSpPr>
          <p:sp>
            <p:nvSpPr>
              <p:cNvPr id="555" name="Google Shape;555;p9"/>
              <p:cNvSpPr/>
              <p:nvPr/>
            </p:nvSpPr>
            <p:spPr>
              <a:xfrm>
                <a:off x="1047229" y="2527395"/>
                <a:ext cx="1253600" cy="1228742"/>
              </a:xfrm>
              <a:custGeom>
                <a:rect b="b" l="l" r="r" t="t"/>
                <a:pathLst>
                  <a:path extrusionOk="0" h="1228742" w="1253600">
                    <a:moveTo>
                      <a:pt x="1253600" y="316285"/>
                    </a:moveTo>
                    <a:cubicBezTo>
                      <a:pt x="1248900" y="295709"/>
                      <a:pt x="1199169" y="79162"/>
                      <a:pt x="1187850" y="29947"/>
                    </a:cubicBezTo>
                    <a:cubicBezTo>
                      <a:pt x="1173288" y="-34633"/>
                      <a:pt x="1227596" y="-13537"/>
                      <a:pt x="791780" y="282977"/>
                    </a:cubicBezTo>
                    <a:cubicBezTo>
                      <a:pt x="635221" y="389403"/>
                      <a:pt x="283842" y="610865"/>
                      <a:pt x="113058" y="781986"/>
                    </a:cubicBezTo>
                    <a:cubicBezTo>
                      <a:pt x="91696" y="865195"/>
                      <a:pt x="19660" y="1151135"/>
                      <a:pt x="0" y="1228743"/>
                    </a:cubicBezTo>
                    <a:cubicBezTo>
                      <a:pt x="153395" y="1161478"/>
                      <a:pt x="1252872" y="316855"/>
                      <a:pt x="1253600" y="316285"/>
                    </a:cubicBezTo>
                    <a:close/>
                  </a:path>
                </a:pathLst>
              </a:custGeom>
              <a:solidFill>
                <a:srgbClr val="4F5CAE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6" name="Google Shape;556;p9"/>
              <p:cNvSpPr/>
              <p:nvPr/>
            </p:nvSpPr>
            <p:spPr>
              <a:xfrm>
                <a:off x="1507914" y="1413902"/>
                <a:ext cx="516355" cy="655792"/>
              </a:xfrm>
              <a:custGeom>
                <a:rect b="b" l="l" r="r" t="t"/>
                <a:pathLst>
                  <a:path extrusionOk="0" h="655792" w="516355">
                    <a:moveTo>
                      <a:pt x="516355" y="231409"/>
                    </a:moveTo>
                    <a:cubicBezTo>
                      <a:pt x="386622" y="-252185"/>
                      <a:pt x="194888" y="100228"/>
                      <a:pt x="29165" y="574640"/>
                    </a:cubicBezTo>
                    <a:cubicBezTo>
                      <a:pt x="-21308" y="718827"/>
                      <a:pt x="-76337" y="708131"/>
                      <a:pt x="516355" y="231409"/>
                    </a:cubicBezTo>
                    <a:close/>
                  </a:path>
                </a:pathLst>
              </a:custGeom>
              <a:solidFill>
                <a:srgbClr val="4F5CAE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7" name="Google Shape;557;p9"/>
              <p:cNvSpPr/>
              <p:nvPr/>
            </p:nvSpPr>
            <p:spPr>
              <a:xfrm>
                <a:off x="1268659" y="1876388"/>
                <a:ext cx="882654" cy="1015915"/>
              </a:xfrm>
              <a:custGeom>
                <a:rect b="b" l="l" r="r" t="t"/>
                <a:pathLst>
                  <a:path extrusionOk="0" h="1015915" w="882654">
                    <a:moveTo>
                      <a:pt x="882655" y="316129"/>
                    </a:moveTo>
                    <a:cubicBezTo>
                      <a:pt x="878769" y="299031"/>
                      <a:pt x="845570" y="154903"/>
                      <a:pt x="816847" y="29553"/>
                    </a:cubicBezTo>
                    <a:cubicBezTo>
                      <a:pt x="799948" y="-42454"/>
                      <a:pt x="863946" y="-16782"/>
                      <a:pt x="152414" y="499838"/>
                    </a:cubicBezTo>
                    <a:cubicBezTo>
                      <a:pt x="132466" y="514366"/>
                      <a:pt x="38880" y="870322"/>
                      <a:pt x="0" y="1015916"/>
                    </a:cubicBezTo>
                    <a:cubicBezTo>
                      <a:pt x="721" y="1015454"/>
                      <a:pt x="631234" y="546050"/>
                      <a:pt x="882655" y="316129"/>
                    </a:cubicBezTo>
                    <a:close/>
                  </a:path>
                </a:pathLst>
              </a:custGeom>
              <a:solidFill>
                <a:srgbClr val="4F5CAE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8" name="Google Shape;558;p9"/>
              <p:cNvSpPr/>
              <p:nvPr/>
            </p:nvSpPr>
            <p:spPr>
              <a:xfrm>
                <a:off x="975679" y="3214273"/>
                <a:ext cx="1523268" cy="1169216"/>
              </a:xfrm>
              <a:custGeom>
                <a:rect b="b" l="l" r="r" t="t"/>
                <a:pathLst>
                  <a:path extrusionOk="0" h="1169216" w="1523268">
                    <a:moveTo>
                      <a:pt x="1523071" y="344163"/>
                    </a:moveTo>
                    <a:cubicBezTo>
                      <a:pt x="1491155" y="226695"/>
                      <a:pt x="1469224" y="153216"/>
                      <a:pt x="1432672" y="28263"/>
                    </a:cubicBezTo>
                    <a:cubicBezTo>
                      <a:pt x="1412630" y="-39118"/>
                      <a:pt x="1529206" y="-55458"/>
                      <a:pt x="156110" y="811791"/>
                    </a:cubicBezTo>
                    <a:cubicBezTo>
                      <a:pt x="-17651" y="921486"/>
                      <a:pt x="-10622" y="902368"/>
                      <a:pt x="11229" y="954664"/>
                    </a:cubicBezTo>
                    <a:cubicBezTo>
                      <a:pt x="56548" y="1063522"/>
                      <a:pt x="231794" y="1120034"/>
                      <a:pt x="365291" y="1156539"/>
                    </a:cubicBezTo>
                    <a:cubicBezTo>
                      <a:pt x="449136" y="1179764"/>
                      <a:pt x="391021" y="1186577"/>
                      <a:pt x="591889" y="1036234"/>
                    </a:cubicBezTo>
                    <a:cubicBezTo>
                      <a:pt x="847629" y="844695"/>
                      <a:pt x="1536660" y="395737"/>
                      <a:pt x="1523071" y="344163"/>
                    </a:cubicBezTo>
                    <a:close/>
                  </a:path>
                </a:pathLst>
              </a:custGeom>
              <a:solidFill>
                <a:srgbClr val="4F5CAE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9" name="Google Shape;559;p9"/>
              <p:cNvSpPr/>
              <p:nvPr/>
            </p:nvSpPr>
            <p:spPr>
              <a:xfrm>
                <a:off x="1805235" y="3879424"/>
                <a:ext cx="803644" cy="555668"/>
              </a:xfrm>
              <a:custGeom>
                <a:rect b="b" l="l" r="r" t="t"/>
                <a:pathLst>
                  <a:path extrusionOk="0" h="555668" w="803644">
                    <a:moveTo>
                      <a:pt x="789096" y="29237"/>
                    </a:moveTo>
                    <a:cubicBezTo>
                      <a:pt x="789096" y="-41954"/>
                      <a:pt x="789276" y="8501"/>
                      <a:pt x="422678" y="273700"/>
                    </a:cubicBezTo>
                    <a:cubicBezTo>
                      <a:pt x="-23599" y="595792"/>
                      <a:pt x="-92160" y="560312"/>
                      <a:pt x="103503" y="548093"/>
                    </a:cubicBezTo>
                    <a:cubicBezTo>
                      <a:pt x="267928" y="548093"/>
                      <a:pt x="638823" y="467397"/>
                      <a:pt x="752213" y="339825"/>
                    </a:cubicBezTo>
                    <a:cubicBezTo>
                      <a:pt x="813500" y="270871"/>
                      <a:pt x="811935" y="151952"/>
                      <a:pt x="789096" y="29237"/>
                    </a:cubicBezTo>
                    <a:close/>
                  </a:path>
                </a:pathLst>
              </a:custGeom>
              <a:solidFill>
                <a:srgbClr val="4F5CAE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60" name="Google Shape;560;p9"/>
            <p:cNvSpPr/>
            <p:nvPr/>
          </p:nvSpPr>
          <p:spPr>
            <a:xfrm>
              <a:off x="972110" y="1619242"/>
              <a:ext cx="1434015" cy="2549695"/>
            </a:xfrm>
            <a:custGeom>
              <a:rect b="b" l="l" r="r" t="t"/>
              <a:pathLst>
                <a:path extrusionOk="0" h="2549695" w="1434015">
                  <a:moveTo>
                    <a:pt x="476135" y="792103"/>
                  </a:moveTo>
                  <a:cubicBezTo>
                    <a:pt x="403364" y="845590"/>
                    <a:pt x="408655" y="866419"/>
                    <a:pt x="438834" y="764107"/>
                  </a:cubicBezTo>
                  <a:cubicBezTo>
                    <a:pt x="476618" y="636902"/>
                    <a:pt x="520761" y="495595"/>
                    <a:pt x="564970" y="369293"/>
                  </a:cubicBezTo>
                  <a:cubicBezTo>
                    <a:pt x="749386" y="216280"/>
                    <a:pt x="924121" y="87740"/>
                    <a:pt x="1044748" y="0"/>
                  </a:cubicBezTo>
                  <a:cubicBezTo>
                    <a:pt x="1060335" y="51654"/>
                    <a:pt x="1070702" y="101496"/>
                    <a:pt x="1105798" y="253637"/>
                  </a:cubicBezTo>
                  <a:cubicBezTo>
                    <a:pt x="1114442" y="292242"/>
                    <a:pt x="1158916" y="264001"/>
                    <a:pt x="776623" y="563986"/>
                  </a:cubicBezTo>
                  <a:cubicBezTo>
                    <a:pt x="667011" y="649872"/>
                    <a:pt x="586410" y="711146"/>
                    <a:pt x="476135" y="792103"/>
                  </a:cubicBezTo>
                  <a:close/>
                  <a:moveTo>
                    <a:pt x="1182520" y="1800976"/>
                  </a:moveTo>
                  <a:cubicBezTo>
                    <a:pt x="1469642" y="1604818"/>
                    <a:pt x="1438627" y="1632207"/>
                    <a:pt x="1426840" y="1591018"/>
                  </a:cubicBezTo>
                  <a:cubicBezTo>
                    <a:pt x="1359107" y="1358882"/>
                    <a:pt x="1343297" y="1286240"/>
                    <a:pt x="1320349" y="1187999"/>
                  </a:cubicBezTo>
                  <a:cubicBezTo>
                    <a:pt x="1059037" y="1364187"/>
                    <a:pt x="492111" y="1831808"/>
                    <a:pt x="203310" y="2009302"/>
                  </a:cubicBezTo>
                  <a:cubicBezTo>
                    <a:pt x="71392" y="2090316"/>
                    <a:pt x="98975" y="2042740"/>
                    <a:pt x="75126" y="2136904"/>
                  </a:cubicBezTo>
                  <a:cubicBezTo>
                    <a:pt x="11467" y="2388635"/>
                    <a:pt x="-20924" y="2464185"/>
                    <a:pt x="14798" y="2549695"/>
                  </a:cubicBezTo>
                  <a:cubicBezTo>
                    <a:pt x="70159" y="2542326"/>
                    <a:pt x="1107622" y="1852139"/>
                    <a:pt x="1182520" y="18009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9"/>
            <p:cNvSpPr/>
            <p:nvPr/>
          </p:nvSpPr>
          <p:spPr>
            <a:xfrm>
              <a:off x="1152736" y="2162646"/>
              <a:ext cx="1441595" cy="2268334"/>
            </a:xfrm>
            <a:custGeom>
              <a:rect b="b" l="l" r="r" t="t"/>
              <a:pathLst>
                <a:path extrusionOk="0" h="2268334" w="1441595">
                  <a:moveTo>
                    <a:pt x="14970" y="1191447"/>
                  </a:moveTo>
                  <a:cubicBezTo>
                    <a:pt x="661329" y="700702"/>
                    <a:pt x="847173" y="618533"/>
                    <a:pt x="1082344" y="394704"/>
                  </a:cubicBezTo>
                  <a:cubicBezTo>
                    <a:pt x="1079222" y="380854"/>
                    <a:pt x="1001707" y="43497"/>
                    <a:pt x="998571" y="29878"/>
                  </a:cubicBezTo>
                  <a:cubicBezTo>
                    <a:pt x="984895" y="-30321"/>
                    <a:pt x="1041178" y="-31274"/>
                    <a:pt x="555495" y="336482"/>
                  </a:cubicBezTo>
                  <a:cubicBezTo>
                    <a:pt x="70007" y="704563"/>
                    <a:pt x="142923" y="628507"/>
                    <a:pt x="115909" y="729665"/>
                  </a:cubicBezTo>
                  <a:cubicBezTo>
                    <a:pt x="-7055" y="1191151"/>
                    <a:pt x="-15713" y="1214694"/>
                    <a:pt x="14970" y="1191447"/>
                  </a:cubicBezTo>
                  <a:close/>
                  <a:moveTo>
                    <a:pt x="1346014" y="1395790"/>
                  </a:moveTo>
                  <a:cubicBezTo>
                    <a:pt x="1335603" y="1357480"/>
                    <a:pt x="1362019" y="1367700"/>
                    <a:pt x="1165757" y="1514766"/>
                  </a:cubicBezTo>
                  <a:cubicBezTo>
                    <a:pt x="891252" y="1720408"/>
                    <a:pt x="370646" y="2049039"/>
                    <a:pt x="188234" y="2208166"/>
                  </a:cubicBezTo>
                  <a:cubicBezTo>
                    <a:pt x="358267" y="2255265"/>
                    <a:pt x="555387" y="2277408"/>
                    <a:pt x="756003" y="2264879"/>
                  </a:cubicBezTo>
                  <a:cubicBezTo>
                    <a:pt x="756731" y="2264879"/>
                    <a:pt x="1133250" y="2039931"/>
                    <a:pt x="1441596" y="1746022"/>
                  </a:cubicBezTo>
                  <a:cubicBezTo>
                    <a:pt x="1441596" y="1707872"/>
                    <a:pt x="1349957" y="1410758"/>
                    <a:pt x="1346014" y="1395790"/>
                  </a:cubicBezTo>
                  <a:close/>
                </a:path>
              </a:pathLst>
            </a:custGeom>
            <a:solidFill>
              <a:srgbClr val="A5BEF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p9"/>
            <p:cNvSpPr/>
            <p:nvPr/>
          </p:nvSpPr>
          <p:spPr>
            <a:xfrm>
              <a:off x="1509498" y="890931"/>
              <a:ext cx="684589" cy="624103"/>
            </a:xfrm>
            <a:custGeom>
              <a:rect b="b" l="l" r="r" t="t"/>
              <a:pathLst>
                <a:path extrusionOk="0" h="624103" w="684589">
                  <a:moveTo>
                    <a:pt x="679096" y="416871"/>
                  </a:moveTo>
                  <a:cubicBezTo>
                    <a:pt x="665975" y="456704"/>
                    <a:pt x="635075" y="487218"/>
                    <a:pt x="596865" y="502266"/>
                  </a:cubicBezTo>
                  <a:cubicBezTo>
                    <a:pt x="577429" y="591067"/>
                    <a:pt x="480253" y="640960"/>
                    <a:pt x="402096" y="586160"/>
                  </a:cubicBezTo>
                  <a:cubicBezTo>
                    <a:pt x="302390" y="681189"/>
                    <a:pt x="44221" y="584211"/>
                    <a:pt x="6076" y="444477"/>
                  </a:cubicBezTo>
                  <a:cubicBezTo>
                    <a:pt x="-16569" y="362056"/>
                    <a:pt x="28764" y="224704"/>
                    <a:pt x="65049" y="183559"/>
                  </a:cubicBezTo>
                  <a:cubicBezTo>
                    <a:pt x="84154" y="161856"/>
                    <a:pt x="115630" y="157533"/>
                    <a:pt x="133322" y="137080"/>
                  </a:cubicBezTo>
                  <a:cubicBezTo>
                    <a:pt x="152838" y="114627"/>
                    <a:pt x="154251" y="82784"/>
                    <a:pt x="177840" y="60829"/>
                  </a:cubicBezTo>
                  <a:cubicBezTo>
                    <a:pt x="233396" y="9218"/>
                    <a:pt x="480974" y="-55347"/>
                    <a:pt x="547286" y="84025"/>
                  </a:cubicBezTo>
                  <a:cubicBezTo>
                    <a:pt x="619265" y="82871"/>
                    <a:pt x="691222" y="140298"/>
                    <a:pt x="671129" y="248911"/>
                  </a:cubicBezTo>
                  <a:cubicBezTo>
                    <a:pt x="660496" y="306122"/>
                    <a:pt x="698201" y="358917"/>
                    <a:pt x="679096" y="416871"/>
                  </a:cubicBezTo>
                  <a:close/>
                </a:path>
              </a:pathLst>
            </a:custGeom>
            <a:solidFill>
              <a:srgbClr val="A5BEF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1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dk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ali"/>
              <a:buNone/>
              <a:defRPr b="1" sz="3200">
                <a:solidFill>
                  <a:schemeClr val="lt1"/>
                </a:solidFill>
                <a:latin typeface="Mali"/>
                <a:ea typeface="Mali"/>
                <a:cs typeface="Mali"/>
                <a:sym typeface="Mali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unito"/>
              <a:buChar char="●"/>
              <a:defRPr sz="1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30480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unito"/>
              <a:buChar char="○"/>
              <a:defRPr sz="1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30480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unito"/>
              <a:buChar char="■"/>
              <a:defRPr sz="1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30480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unito"/>
              <a:buChar char="●"/>
              <a:defRPr sz="1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30480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unito"/>
              <a:buChar char="○"/>
              <a:defRPr sz="1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30480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unito"/>
              <a:buChar char="■"/>
              <a:defRPr sz="1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30480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unito"/>
              <a:buChar char="●"/>
              <a:defRPr sz="1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30480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unito"/>
              <a:buChar char="○"/>
              <a:defRPr sz="1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30480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200"/>
              <a:buFont typeface="Nunito"/>
              <a:buChar char="■"/>
              <a:defRPr sz="1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buNone/>
              <a:defRPr sz="13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 algn="r">
              <a:buNone/>
              <a:defRPr sz="13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 algn="r">
              <a:buNone/>
              <a:defRPr sz="13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 algn="r">
              <a:buNone/>
              <a:defRPr sz="13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 algn="r">
              <a:buNone/>
              <a:defRPr sz="13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 algn="r">
              <a:buNone/>
              <a:defRPr sz="13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 algn="r">
              <a:buNone/>
              <a:defRPr sz="13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 algn="r">
              <a:buNone/>
              <a:defRPr sz="13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 algn="r">
              <a:buNone/>
              <a:defRPr sz="13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Relationship Id="rId4" Type="http://schemas.openxmlformats.org/officeDocument/2006/relationships/image" Target="../media/image6.jpg"/><Relationship Id="rId5" Type="http://schemas.openxmlformats.org/officeDocument/2006/relationships/image" Target="../media/image16.jpg"/><Relationship Id="rId6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s://www.pexels.com/&amp;utm_source=slidescarnival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jpg"/><Relationship Id="rId4" Type="http://schemas.openxmlformats.org/officeDocument/2006/relationships/image" Target="../media/image14.jpg"/><Relationship Id="rId9" Type="http://schemas.openxmlformats.org/officeDocument/2006/relationships/image" Target="../media/image9.jpg"/><Relationship Id="rId5" Type="http://schemas.openxmlformats.org/officeDocument/2006/relationships/image" Target="../media/image19.jpg"/><Relationship Id="rId6" Type="http://schemas.openxmlformats.org/officeDocument/2006/relationships/image" Target="../media/image17.jpg"/><Relationship Id="rId7" Type="http://schemas.openxmlformats.org/officeDocument/2006/relationships/image" Target="../media/image10.jpg"/><Relationship Id="rId8" Type="http://schemas.openxmlformats.org/officeDocument/2006/relationships/image" Target="../media/image18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Relationship Id="rId4" Type="http://schemas.openxmlformats.org/officeDocument/2006/relationships/image" Target="../media/image13.jpg"/><Relationship Id="rId5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Relationship Id="rId4" Type="http://schemas.openxmlformats.org/officeDocument/2006/relationships/image" Target="../media/image8.jpg"/><Relationship Id="rId5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9" name="Google Shape;569;p11"/>
          <p:cNvGrpSpPr/>
          <p:nvPr/>
        </p:nvGrpSpPr>
        <p:grpSpPr>
          <a:xfrm rot="-5298919">
            <a:off x="2756060" y="-187561"/>
            <a:ext cx="3631356" cy="5518346"/>
            <a:chOff x="5512041" y="-374667"/>
            <a:chExt cx="7262477" cy="11036336"/>
          </a:xfrm>
        </p:grpSpPr>
        <p:sp>
          <p:nvSpPr>
            <p:cNvPr id="570" name="Google Shape;570;p11"/>
            <p:cNvSpPr/>
            <p:nvPr/>
          </p:nvSpPr>
          <p:spPr>
            <a:xfrm>
              <a:off x="5512041" y="-374667"/>
              <a:ext cx="7262477" cy="11036336"/>
            </a:xfrm>
            <a:custGeom>
              <a:rect b="b" l="l" r="r" t="t"/>
              <a:pathLst>
                <a:path extrusionOk="0" h="11036336" w="7262477">
                  <a:moveTo>
                    <a:pt x="7259215" y="10955064"/>
                  </a:moveTo>
                  <a:cubicBezTo>
                    <a:pt x="7261600" y="10995524"/>
                    <a:pt x="7615169" y="10978285"/>
                    <a:pt x="206238" y="11036336"/>
                  </a:cubicBezTo>
                  <a:cubicBezTo>
                    <a:pt x="73809" y="11036336"/>
                    <a:pt x="47823" y="1643860"/>
                    <a:pt x="0" y="208805"/>
                  </a:cubicBezTo>
                  <a:cubicBezTo>
                    <a:pt x="0" y="105725"/>
                    <a:pt x="1161609" y="140666"/>
                    <a:pt x="1546619" y="121728"/>
                  </a:cubicBezTo>
                  <a:cubicBezTo>
                    <a:pt x="4150060" y="-6294"/>
                    <a:pt x="5460744" y="-54942"/>
                    <a:pt x="7067925" y="83035"/>
                  </a:cubicBezTo>
                  <a:cubicBezTo>
                    <a:pt x="7181586" y="92791"/>
                    <a:pt x="6954087" y="4177914"/>
                    <a:pt x="7259215" y="109550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11"/>
            <p:cNvSpPr/>
            <p:nvPr/>
          </p:nvSpPr>
          <p:spPr>
            <a:xfrm>
              <a:off x="5819002" y="-33960"/>
              <a:ext cx="6639132" cy="10354893"/>
            </a:xfrm>
            <a:custGeom>
              <a:rect b="b" l="l" r="r" t="t"/>
              <a:pathLst>
                <a:path extrusionOk="0" h="10354893" w="6639132">
                  <a:moveTo>
                    <a:pt x="0" y="145905"/>
                  </a:moveTo>
                  <a:cubicBezTo>
                    <a:pt x="259801" y="123192"/>
                    <a:pt x="526733" y="127121"/>
                    <a:pt x="825592" y="127673"/>
                  </a:cubicBezTo>
                  <a:cubicBezTo>
                    <a:pt x="1849296" y="127673"/>
                    <a:pt x="4241201" y="-107313"/>
                    <a:pt x="6492640" y="60307"/>
                  </a:cubicBezTo>
                  <a:cubicBezTo>
                    <a:pt x="6558303" y="4636128"/>
                    <a:pt x="6368535" y="4367128"/>
                    <a:pt x="6639133" y="10304303"/>
                  </a:cubicBezTo>
                  <a:cubicBezTo>
                    <a:pt x="3631120" y="10328606"/>
                    <a:pt x="3846432" y="10325560"/>
                    <a:pt x="163802" y="10354894"/>
                  </a:cubicBezTo>
                  <a:cubicBezTo>
                    <a:pt x="16206" y="5907427"/>
                    <a:pt x="47381" y="2010737"/>
                    <a:pt x="0" y="145905"/>
                  </a:cubicBez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11"/>
            <p:cNvSpPr/>
            <p:nvPr/>
          </p:nvSpPr>
          <p:spPr>
            <a:xfrm>
              <a:off x="5822703" y="-37653"/>
              <a:ext cx="6626041" cy="10358743"/>
            </a:xfrm>
            <a:custGeom>
              <a:rect b="b" l="l" r="r" t="t"/>
              <a:pathLst>
                <a:path extrusionOk="0" h="10358743" w="6626041">
                  <a:moveTo>
                    <a:pt x="6580941" y="10096782"/>
                  </a:moveTo>
                  <a:cubicBezTo>
                    <a:pt x="6634748" y="10096782"/>
                    <a:pt x="6625982" y="10102036"/>
                    <a:pt x="6624812" y="10076255"/>
                  </a:cubicBezTo>
                  <a:cubicBezTo>
                    <a:pt x="6586660" y="10076299"/>
                    <a:pt x="6572927" y="10076255"/>
                    <a:pt x="6530757" y="10076321"/>
                  </a:cubicBezTo>
                  <a:cubicBezTo>
                    <a:pt x="6532765" y="9603458"/>
                    <a:pt x="6491037" y="9675282"/>
                    <a:pt x="6606376" y="9675548"/>
                  </a:cubicBezTo>
                  <a:cubicBezTo>
                    <a:pt x="6605228" y="9650694"/>
                    <a:pt x="6611476" y="9655019"/>
                    <a:pt x="6580941" y="9655019"/>
                  </a:cubicBezTo>
                  <a:cubicBezTo>
                    <a:pt x="6510686" y="9655019"/>
                    <a:pt x="6524905" y="9717750"/>
                    <a:pt x="6518657" y="9318698"/>
                  </a:cubicBezTo>
                  <a:cubicBezTo>
                    <a:pt x="6517487" y="9242967"/>
                    <a:pt x="6501568" y="9255747"/>
                    <a:pt x="6580941" y="9255747"/>
                  </a:cubicBezTo>
                  <a:cubicBezTo>
                    <a:pt x="6591849" y="9255747"/>
                    <a:pt x="6589751" y="9259875"/>
                    <a:pt x="6588890" y="9235263"/>
                  </a:cubicBezTo>
                  <a:cubicBezTo>
                    <a:pt x="6494061" y="9235263"/>
                    <a:pt x="6519607" y="9275458"/>
                    <a:pt x="6515544" y="9017185"/>
                  </a:cubicBezTo>
                  <a:cubicBezTo>
                    <a:pt x="6511967" y="8797364"/>
                    <a:pt x="6491478" y="8833298"/>
                    <a:pt x="6575775" y="8833320"/>
                  </a:cubicBezTo>
                  <a:cubicBezTo>
                    <a:pt x="6574936" y="8805928"/>
                    <a:pt x="6586483" y="8812969"/>
                    <a:pt x="6512210" y="8812727"/>
                  </a:cubicBezTo>
                  <a:cubicBezTo>
                    <a:pt x="6507883" y="8547545"/>
                    <a:pt x="6510973" y="8726621"/>
                    <a:pt x="6506977" y="8412085"/>
                  </a:cubicBezTo>
                  <a:cubicBezTo>
                    <a:pt x="6573589" y="8411931"/>
                    <a:pt x="6563588" y="8418840"/>
                    <a:pt x="6562815" y="8391514"/>
                  </a:cubicBezTo>
                  <a:cubicBezTo>
                    <a:pt x="6496071" y="8391536"/>
                    <a:pt x="6500817" y="8459078"/>
                    <a:pt x="6498941" y="7989173"/>
                  </a:cubicBezTo>
                  <a:cubicBezTo>
                    <a:pt x="6562307" y="7989879"/>
                    <a:pt x="6551886" y="7994647"/>
                    <a:pt x="6551201" y="7969020"/>
                  </a:cubicBezTo>
                  <a:cubicBezTo>
                    <a:pt x="6490992" y="7968822"/>
                    <a:pt x="6498875" y="7970477"/>
                    <a:pt x="6498853" y="7962575"/>
                  </a:cubicBezTo>
                  <a:cubicBezTo>
                    <a:pt x="6498566" y="7868016"/>
                    <a:pt x="6498146" y="7856494"/>
                    <a:pt x="6493598" y="7567982"/>
                  </a:cubicBezTo>
                  <a:cubicBezTo>
                    <a:pt x="6549700" y="7568578"/>
                    <a:pt x="6540471" y="7573390"/>
                    <a:pt x="6539765" y="7547808"/>
                  </a:cubicBezTo>
                  <a:cubicBezTo>
                    <a:pt x="6474632" y="7547543"/>
                    <a:pt x="6494061" y="7598663"/>
                    <a:pt x="6487945" y="7209301"/>
                  </a:cubicBezTo>
                  <a:cubicBezTo>
                    <a:pt x="6486753" y="7133636"/>
                    <a:pt x="6476244" y="7146747"/>
                    <a:pt x="6528549" y="7147321"/>
                  </a:cubicBezTo>
                  <a:cubicBezTo>
                    <a:pt x="6527798" y="7121143"/>
                    <a:pt x="6536210" y="7127301"/>
                    <a:pt x="6486687" y="7126065"/>
                  </a:cubicBezTo>
                  <a:cubicBezTo>
                    <a:pt x="6481521" y="6775308"/>
                    <a:pt x="6483066" y="6862738"/>
                    <a:pt x="6477834" y="6722973"/>
                  </a:cubicBezTo>
                  <a:cubicBezTo>
                    <a:pt x="6523338" y="6722709"/>
                    <a:pt x="6515875" y="6728205"/>
                    <a:pt x="6515036" y="6702313"/>
                  </a:cubicBezTo>
                  <a:cubicBezTo>
                    <a:pt x="6468163" y="6702468"/>
                    <a:pt x="6476707" y="6721694"/>
                    <a:pt x="6474897" y="6606695"/>
                  </a:cubicBezTo>
                  <a:cubicBezTo>
                    <a:pt x="6469200" y="6241767"/>
                    <a:pt x="6459089" y="6301364"/>
                    <a:pt x="6501281" y="6300768"/>
                  </a:cubicBezTo>
                  <a:cubicBezTo>
                    <a:pt x="6500332" y="6275075"/>
                    <a:pt x="6506448" y="6280041"/>
                    <a:pt x="6470702" y="6280726"/>
                  </a:cubicBezTo>
                  <a:cubicBezTo>
                    <a:pt x="6463416" y="5829979"/>
                    <a:pt x="6453127" y="5881210"/>
                    <a:pt x="6486952" y="5881122"/>
                  </a:cubicBezTo>
                  <a:cubicBezTo>
                    <a:pt x="6486290" y="5855319"/>
                    <a:pt x="6491500" y="5860572"/>
                    <a:pt x="6463416" y="5860638"/>
                  </a:cubicBezTo>
                  <a:cubicBezTo>
                    <a:pt x="6456108" y="5407818"/>
                    <a:pt x="6449043" y="5459092"/>
                    <a:pt x="6480063" y="5458827"/>
                  </a:cubicBezTo>
                  <a:cubicBezTo>
                    <a:pt x="6479843" y="5434194"/>
                    <a:pt x="6485605" y="5438234"/>
                    <a:pt x="6457344" y="5438521"/>
                  </a:cubicBezTo>
                  <a:cubicBezTo>
                    <a:pt x="6454320" y="5234878"/>
                    <a:pt x="6457786" y="5213953"/>
                    <a:pt x="6453790" y="5037482"/>
                  </a:cubicBezTo>
                  <a:cubicBezTo>
                    <a:pt x="6484347" y="5037482"/>
                    <a:pt x="6479181" y="5042779"/>
                    <a:pt x="6479313" y="5016976"/>
                  </a:cubicBezTo>
                  <a:cubicBezTo>
                    <a:pt x="6445179" y="5016999"/>
                    <a:pt x="6452421" y="5075270"/>
                    <a:pt x="6444848" y="4648385"/>
                  </a:cubicBezTo>
                  <a:cubicBezTo>
                    <a:pt x="6444142" y="4609051"/>
                    <a:pt x="6442927" y="4614216"/>
                    <a:pt x="6448226" y="4614260"/>
                  </a:cubicBezTo>
                  <a:cubicBezTo>
                    <a:pt x="6489823" y="4614658"/>
                    <a:pt x="6482757" y="4619867"/>
                    <a:pt x="6483088" y="4594064"/>
                  </a:cubicBezTo>
                  <a:cubicBezTo>
                    <a:pt x="6434515" y="4593711"/>
                    <a:pt x="6440256" y="4632162"/>
                    <a:pt x="6441470" y="4346916"/>
                  </a:cubicBezTo>
                  <a:cubicBezTo>
                    <a:pt x="6442044" y="4162984"/>
                    <a:pt x="6426059" y="4193246"/>
                    <a:pt x="6489182" y="4191944"/>
                  </a:cubicBezTo>
                  <a:cubicBezTo>
                    <a:pt x="6489602" y="4166251"/>
                    <a:pt x="6497793" y="4171041"/>
                    <a:pt x="6448071" y="4172476"/>
                  </a:cubicBezTo>
                  <a:cubicBezTo>
                    <a:pt x="6436260" y="4172807"/>
                    <a:pt x="6441072" y="4219888"/>
                    <a:pt x="6431512" y="3770974"/>
                  </a:cubicBezTo>
                  <a:cubicBezTo>
                    <a:pt x="6449992" y="3770643"/>
                    <a:pt x="6471541" y="3770223"/>
                    <a:pt x="6495872" y="3769936"/>
                  </a:cubicBezTo>
                  <a:cubicBezTo>
                    <a:pt x="6496247" y="3744266"/>
                    <a:pt x="6505763" y="3749100"/>
                    <a:pt x="6448159" y="3750181"/>
                  </a:cubicBezTo>
                  <a:cubicBezTo>
                    <a:pt x="6427980" y="3750534"/>
                    <a:pt x="6431115" y="3752389"/>
                    <a:pt x="6430960" y="3744619"/>
                  </a:cubicBezTo>
                  <a:cubicBezTo>
                    <a:pt x="6421202" y="3299435"/>
                    <a:pt x="6418000" y="3349716"/>
                    <a:pt x="6448248" y="3350026"/>
                  </a:cubicBezTo>
                  <a:cubicBezTo>
                    <a:pt x="6511570" y="3350798"/>
                    <a:pt x="6500862" y="3355698"/>
                    <a:pt x="6501061" y="3330028"/>
                  </a:cubicBezTo>
                  <a:cubicBezTo>
                    <a:pt x="6470989" y="3329807"/>
                    <a:pt x="6443104" y="3329454"/>
                    <a:pt x="6424557" y="3329255"/>
                  </a:cubicBezTo>
                  <a:cubicBezTo>
                    <a:pt x="6423807" y="3279614"/>
                    <a:pt x="6419215" y="2929210"/>
                    <a:pt x="6419192" y="2927665"/>
                  </a:cubicBezTo>
                  <a:cubicBezTo>
                    <a:pt x="6456748" y="2927532"/>
                    <a:pt x="6475449" y="2927422"/>
                    <a:pt x="6502054" y="2927356"/>
                  </a:cubicBezTo>
                  <a:cubicBezTo>
                    <a:pt x="6501966" y="2901531"/>
                    <a:pt x="6512961" y="2906762"/>
                    <a:pt x="6448270" y="2907027"/>
                  </a:cubicBezTo>
                  <a:cubicBezTo>
                    <a:pt x="6405260" y="2907204"/>
                    <a:pt x="6423100" y="2963687"/>
                    <a:pt x="6414247" y="2539980"/>
                  </a:cubicBezTo>
                  <a:cubicBezTo>
                    <a:pt x="6413386" y="2498484"/>
                    <a:pt x="6404576" y="2505128"/>
                    <a:pt x="6448159" y="2505944"/>
                  </a:cubicBezTo>
                  <a:cubicBezTo>
                    <a:pt x="6507264" y="2507048"/>
                    <a:pt x="6497484" y="2511926"/>
                    <a:pt x="6496976" y="2486233"/>
                  </a:cubicBezTo>
                  <a:cubicBezTo>
                    <a:pt x="6464012" y="2485836"/>
                    <a:pt x="6444737" y="2485306"/>
                    <a:pt x="6413142" y="2484843"/>
                  </a:cubicBezTo>
                  <a:cubicBezTo>
                    <a:pt x="6405945" y="2107113"/>
                    <a:pt x="6405857" y="2091883"/>
                    <a:pt x="6405724" y="2082767"/>
                  </a:cubicBezTo>
                  <a:cubicBezTo>
                    <a:pt x="6434515" y="2083230"/>
                    <a:pt x="6457190" y="2083871"/>
                    <a:pt x="6485716" y="2084334"/>
                  </a:cubicBezTo>
                  <a:cubicBezTo>
                    <a:pt x="6484766" y="2058399"/>
                    <a:pt x="6493068" y="2064027"/>
                    <a:pt x="6448491" y="2063056"/>
                  </a:cubicBezTo>
                  <a:cubicBezTo>
                    <a:pt x="6388966" y="2061776"/>
                    <a:pt x="6407336" y="2124749"/>
                    <a:pt x="6399785" y="1661113"/>
                  </a:cubicBezTo>
                  <a:cubicBezTo>
                    <a:pt x="6431313" y="1661709"/>
                    <a:pt x="6450677" y="1662415"/>
                    <a:pt x="6477657" y="1663055"/>
                  </a:cubicBezTo>
                  <a:cubicBezTo>
                    <a:pt x="6477502" y="1637186"/>
                    <a:pt x="6483353" y="1642726"/>
                    <a:pt x="6448557" y="1641777"/>
                  </a:cubicBezTo>
                  <a:cubicBezTo>
                    <a:pt x="6379384" y="1639790"/>
                    <a:pt x="6400403" y="1701881"/>
                    <a:pt x="6391020" y="1239193"/>
                  </a:cubicBezTo>
                  <a:cubicBezTo>
                    <a:pt x="6426279" y="1239789"/>
                    <a:pt x="6444296" y="1240584"/>
                    <a:pt x="6479026" y="1241423"/>
                  </a:cubicBezTo>
                  <a:cubicBezTo>
                    <a:pt x="6479335" y="1215531"/>
                    <a:pt x="6485164" y="1221160"/>
                    <a:pt x="6448557" y="1220056"/>
                  </a:cubicBezTo>
                  <a:cubicBezTo>
                    <a:pt x="6379053" y="1218070"/>
                    <a:pt x="6390711" y="1227715"/>
                    <a:pt x="6390048" y="1185093"/>
                  </a:cubicBezTo>
                  <a:cubicBezTo>
                    <a:pt x="6383226" y="746156"/>
                    <a:pt x="6371061" y="817980"/>
                    <a:pt x="6448358" y="817782"/>
                  </a:cubicBezTo>
                  <a:cubicBezTo>
                    <a:pt x="6492737" y="817649"/>
                    <a:pt x="6485274" y="823013"/>
                    <a:pt x="6485671" y="797188"/>
                  </a:cubicBezTo>
                  <a:cubicBezTo>
                    <a:pt x="6450191" y="797254"/>
                    <a:pt x="6428774" y="797364"/>
                    <a:pt x="6385632" y="797409"/>
                  </a:cubicBezTo>
                  <a:cubicBezTo>
                    <a:pt x="6382453" y="638220"/>
                    <a:pt x="6380643" y="630363"/>
                    <a:pt x="6379958" y="396635"/>
                  </a:cubicBezTo>
                  <a:cubicBezTo>
                    <a:pt x="6427516" y="396900"/>
                    <a:pt x="6445378" y="397363"/>
                    <a:pt x="6490043" y="397761"/>
                  </a:cubicBezTo>
                  <a:cubicBezTo>
                    <a:pt x="6490176" y="371847"/>
                    <a:pt x="6498500" y="377410"/>
                    <a:pt x="6448469" y="376770"/>
                  </a:cubicBezTo>
                  <a:cubicBezTo>
                    <a:pt x="6357945" y="375688"/>
                    <a:pt x="6381305" y="434512"/>
                    <a:pt x="6375013" y="56561"/>
                  </a:cubicBezTo>
                  <a:cubicBezTo>
                    <a:pt x="6346376" y="54575"/>
                    <a:pt x="6359690" y="14888"/>
                    <a:pt x="6361787" y="376019"/>
                  </a:cubicBezTo>
                  <a:cubicBezTo>
                    <a:pt x="6325600" y="375887"/>
                    <a:pt x="6061958" y="374805"/>
                    <a:pt x="6009587" y="374982"/>
                  </a:cubicBezTo>
                  <a:cubicBezTo>
                    <a:pt x="6001109" y="-3521"/>
                    <a:pt x="6019787" y="34489"/>
                    <a:pt x="5988568" y="32877"/>
                  </a:cubicBezTo>
                  <a:cubicBezTo>
                    <a:pt x="5992564" y="438110"/>
                    <a:pt x="6013804" y="374496"/>
                    <a:pt x="5918092" y="375843"/>
                  </a:cubicBezTo>
                  <a:cubicBezTo>
                    <a:pt x="5819091" y="377233"/>
                    <a:pt x="5817104" y="376527"/>
                    <a:pt x="5653346" y="376946"/>
                  </a:cubicBezTo>
                  <a:cubicBezTo>
                    <a:pt x="5640319" y="376968"/>
                    <a:pt x="5643520" y="391382"/>
                    <a:pt x="5641799" y="281371"/>
                  </a:cubicBezTo>
                  <a:cubicBezTo>
                    <a:pt x="5637272" y="-18287"/>
                    <a:pt x="5645398" y="16985"/>
                    <a:pt x="5619698" y="16058"/>
                  </a:cubicBezTo>
                  <a:cubicBezTo>
                    <a:pt x="5622943" y="231090"/>
                    <a:pt x="5623981" y="304879"/>
                    <a:pt x="5625350" y="377012"/>
                  </a:cubicBezTo>
                  <a:cubicBezTo>
                    <a:pt x="5542974" y="377167"/>
                    <a:pt x="5522993" y="377101"/>
                    <a:pt x="5275269" y="376924"/>
                  </a:cubicBezTo>
                  <a:cubicBezTo>
                    <a:pt x="5266260" y="-35349"/>
                    <a:pt x="5280303" y="6589"/>
                    <a:pt x="5251556" y="5993"/>
                  </a:cubicBezTo>
                  <a:cubicBezTo>
                    <a:pt x="5257672" y="406921"/>
                    <a:pt x="5257517" y="376902"/>
                    <a:pt x="5255950" y="376902"/>
                  </a:cubicBezTo>
                  <a:cubicBezTo>
                    <a:pt x="5122285" y="376902"/>
                    <a:pt x="5123742" y="374915"/>
                    <a:pt x="4991049" y="374915"/>
                  </a:cubicBezTo>
                  <a:cubicBezTo>
                    <a:pt x="4880257" y="374915"/>
                    <a:pt x="4909534" y="446961"/>
                    <a:pt x="4902778" y="1644"/>
                  </a:cubicBezTo>
                  <a:cubicBezTo>
                    <a:pt x="4878182" y="1490"/>
                    <a:pt x="4882885" y="-45635"/>
                    <a:pt x="4889707" y="375820"/>
                  </a:cubicBezTo>
                  <a:cubicBezTo>
                    <a:pt x="4703649" y="379617"/>
                    <a:pt x="4718552" y="378094"/>
                    <a:pt x="4539891" y="376703"/>
                  </a:cubicBezTo>
                  <a:cubicBezTo>
                    <a:pt x="4531324" y="-43362"/>
                    <a:pt x="4541304" y="1644"/>
                    <a:pt x="4514655" y="1887"/>
                  </a:cubicBezTo>
                  <a:cubicBezTo>
                    <a:pt x="4521919" y="440361"/>
                    <a:pt x="4544042" y="376438"/>
                    <a:pt x="4461334" y="376438"/>
                  </a:cubicBezTo>
                  <a:cubicBezTo>
                    <a:pt x="4119665" y="376438"/>
                    <a:pt x="4172301" y="406524"/>
                    <a:pt x="4170336" y="281327"/>
                  </a:cubicBezTo>
                  <a:cubicBezTo>
                    <a:pt x="4168040" y="133816"/>
                    <a:pt x="4167223" y="138870"/>
                    <a:pt x="4165037" y="7494"/>
                  </a:cubicBezTo>
                  <a:cubicBezTo>
                    <a:pt x="4139161" y="8068"/>
                    <a:pt x="4145939" y="-38793"/>
                    <a:pt x="4153888" y="377432"/>
                  </a:cubicBezTo>
                  <a:cubicBezTo>
                    <a:pt x="4064998" y="376990"/>
                    <a:pt x="3965644" y="372929"/>
                    <a:pt x="3804005" y="376394"/>
                  </a:cubicBezTo>
                  <a:cubicBezTo>
                    <a:pt x="3802945" y="254487"/>
                    <a:pt x="3799302" y="98676"/>
                    <a:pt x="3797956" y="17139"/>
                  </a:cubicBezTo>
                  <a:cubicBezTo>
                    <a:pt x="3768370" y="18044"/>
                    <a:pt x="3782677" y="-22304"/>
                    <a:pt x="3785923" y="376770"/>
                  </a:cubicBezTo>
                  <a:cubicBezTo>
                    <a:pt x="3628214" y="380036"/>
                    <a:pt x="3549392" y="376085"/>
                    <a:pt x="3433810" y="375688"/>
                  </a:cubicBezTo>
                  <a:cubicBezTo>
                    <a:pt x="3429593" y="187695"/>
                    <a:pt x="3431492" y="156131"/>
                    <a:pt x="3429947" y="29191"/>
                  </a:cubicBezTo>
                  <a:cubicBezTo>
                    <a:pt x="3405461" y="30030"/>
                    <a:pt x="3412195" y="11776"/>
                    <a:pt x="3412570" y="130924"/>
                  </a:cubicBezTo>
                  <a:cubicBezTo>
                    <a:pt x="3412835" y="215771"/>
                    <a:pt x="3414072" y="301060"/>
                    <a:pt x="3415728" y="375666"/>
                  </a:cubicBezTo>
                  <a:cubicBezTo>
                    <a:pt x="3399610" y="375644"/>
                    <a:pt x="3147956" y="375511"/>
                    <a:pt x="3137138" y="375489"/>
                  </a:cubicBezTo>
                  <a:cubicBezTo>
                    <a:pt x="3042243" y="375489"/>
                    <a:pt x="3067148" y="433540"/>
                    <a:pt x="3063637" y="42501"/>
                  </a:cubicBezTo>
                  <a:cubicBezTo>
                    <a:pt x="3039218" y="43428"/>
                    <a:pt x="3045997" y="27403"/>
                    <a:pt x="3045776" y="130858"/>
                  </a:cubicBezTo>
                  <a:cubicBezTo>
                    <a:pt x="3045599" y="213652"/>
                    <a:pt x="3046681" y="295167"/>
                    <a:pt x="3048602" y="375776"/>
                  </a:cubicBezTo>
                  <a:cubicBezTo>
                    <a:pt x="2707462" y="378381"/>
                    <a:pt x="3040852" y="375622"/>
                    <a:pt x="2699713" y="377829"/>
                  </a:cubicBezTo>
                  <a:cubicBezTo>
                    <a:pt x="2698984" y="308079"/>
                    <a:pt x="2697770" y="241486"/>
                    <a:pt x="2694767" y="57091"/>
                  </a:cubicBezTo>
                  <a:cubicBezTo>
                    <a:pt x="2669465" y="58128"/>
                    <a:pt x="2676155" y="24534"/>
                    <a:pt x="2680350" y="281658"/>
                  </a:cubicBezTo>
                  <a:cubicBezTo>
                    <a:pt x="2682293" y="404956"/>
                    <a:pt x="2751311" y="378403"/>
                    <a:pt x="2342633" y="378403"/>
                  </a:cubicBezTo>
                  <a:cubicBezTo>
                    <a:pt x="2327730" y="378403"/>
                    <a:pt x="2335501" y="414955"/>
                    <a:pt x="2326007" y="72718"/>
                  </a:cubicBezTo>
                  <a:cubicBezTo>
                    <a:pt x="2296201" y="73999"/>
                    <a:pt x="2312341" y="28992"/>
                    <a:pt x="2314725" y="378337"/>
                  </a:cubicBezTo>
                  <a:cubicBezTo>
                    <a:pt x="2202145" y="377763"/>
                    <a:pt x="2128601" y="371251"/>
                    <a:pt x="1962657" y="375732"/>
                  </a:cubicBezTo>
                  <a:cubicBezTo>
                    <a:pt x="1961266" y="310618"/>
                    <a:pt x="1961222" y="287044"/>
                    <a:pt x="1957557" y="89207"/>
                  </a:cubicBezTo>
                  <a:cubicBezTo>
                    <a:pt x="1933778" y="90310"/>
                    <a:pt x="1937576" y="45348"/>
                    <a:pt x="1944552" y="376240"/>
                  </a:cubicBezTo>
                  <a:cubicBezTo>
                    <a:pt x="1858313" y="378734"/>
                    <a:pt x="1768231" y="378403"/>
                    <a:pt x="1680777" y="377321"/>
                  </a:cubicBezTo>
                  <a:cubicBezTo>
                    <a:pt x="1569611" y="376063"/>
                    <a:pt x="1593169" y="428729"/>
                    <a:pt x="1591778" y="106313"/>
                  </a:cubicBezTo>
                  <a:cubicBezTo>
                    <a:pt x="1570074" y="107350"/>
                    <a:pt x="1570074" y="65214"/>
                    <a:pt x="1576919" y="376571"/>
                  </a:cubicBezTo>
                  <a:cubicBezTo>
                    <a:pt x="1557600" y="376527"/>
                    <a:pt x="1568816" y="376549"/>
                    <a:pt x="1283536" y="376483"/>
                  </a:cubicBezTo>
                  <a:cubicBezTo>
                    <a:pt x="1207320" y="376483"/>
                    <a:pt x="1226286" y="421401"/>
                    <a:pt x="1222068" y="123971"/>
                  </a:cubicBezTo>
                  <a:cubicBezTo>
                    <a:pt x="1195773" y="125141"/>
                    <a:pt x="1202794" y="86602"/>
                    <a:pt x="1207828" y="376284"/>
                  </a:cubicBezTo>
                  <a:cubicBezTo>
                    <a:pt x="1113772" y="375732"/>
                    <a:pt x="1100414" y="374452"/>
                    <a:pt x="858652" y="375688"/>
                  </a:cubicBezTo>
                  <a:cubicBezTo>
                    <a:pt x="856886" y="314392"/>
                    <a:pt x="855428" y="225196"/>
                    <a:pt x="855517" y="131145"/>
                  </a:cubicBezTo>
                  <a:cubicBezTo>
                    <a:pt x="832621" y="131189"/>
                    <a:pt x="835822" y="108520"/>
                    <a:pt x="838538" y="281680"/>
                  </a:cubicBezTo>
                  <a:cubicBezTo>
                    <a:pt x="840371" y="399946"/>
                    <a:pt x="858696" y="375909"/>
                    <a:pt x="754020" y="375909"/>
                  </a:cubicBezTo>
                  <a:cubicBezTo>
                    <a:pt x="622850" y="375909"/>
                    <a:pt x="621901" y="377895"/>
                    <a:pt x="491967" y="377917"/>
                  </a:cubicBezTo>
                  <a:cubicBezTo>
                    <a:pt x="489870" y="270401"/>
                    <a:pt x="490113" y="245327"/>
                    <a:pt x="487265" y="131079"/>
                  </a:cubicBezTo>
                  <a:cubicBezTo>
                    <a:pt x="462249" y="131189"/>
                    <a:pt x="468498" y="99316"/>
                    <a:pt x="473863" y="377895"/>
                  </a:cubicBezTo>
                  <a:cubicBezTo>
                    <a:pt x="472273" y="377895"/>
                    <a:pt x="124201" y="375401"/>
                    <a:pt x="122612" y="375379"/>
                  </a:cubicBezTo>
                  <a:cubicBezTo>
                    <a:pt x="120845" y="314834"/>
                    <a:pt x="119808" y="236939"/>
                    <a:pt x="118505" y="140967"/>
                  </a:cubicBezTo>
                  <a:cubicBezTo>
                    <a:pt x="94439" y="142358"/>
                    <a:pt x="99981" y="121852"/>
                    <a:pt x="102498" y="281658"/>
                  </a:cubicBezTo>
                  <a:cubicBezTo>
                    <a:pt x="104176" y="389152"/>
                    <a:pt x="109055" y="375202"/>
                    <a:pt x="92408" y="374938"/>
                  </a:cubicBezTo>
                  <a:cubicBezTo>
                    <a:pt x="-15999" y="373326"/>
                    <a:pt x="693" y="367654"/>
                    <a:pt x="1222" y="394582"/>
                  </a:cubicBezTo>
                  <a:cubicBezTo>
                    <a:pt x="48007" y="394759"/>
                    <a:pt x="73795" y="395222"/>
                    <a:pt x="105147" y="395664"/>
                  </a:cubicBezTo>
                  <a:cubicBezTo>
                    <a:pt x="112809" y="630892"/>
                    <a:pt x="110866" y="641818"/>
                    <a:pt x="112455" y="798910"/>
                  </a:cubicBezTo>
                  <a:cubicBezTo>
                    <a:pt x="80220" y="799219"/>
                    <a:pt x="54300" y="799550"/>
                    <a:pt x="7736" y="799704"/>
                  </a:cubicBezTo>
                  <a:cubicBezTo>
                    <a:pt x="8067" y="826522"/>
                    <a:pt x="-7653" y="820673"/>
                    <a:pt x="92364" y="819614"/>
                  </a:cubicBezTo>
                  <a:cubicBezTo>
                    <a:pt x="121927" y="819327"/>
                    <a:pt x="110821" y="763704"/>
                    <a:pt x="117511" y="1185336"/>
                  </a:cubicBezTo>
                  <a:cubicBezTo>
                    <a:pt x="118218" y="1230232"/>
                    <a:pt x="137912" y="1219019"/>
                    <a:pt x="11710" y="1218953"/>
                  </a:cubicBezTo>
                  <a:cubicBezTo>
                    <a:pt x="11886" y="1246279"/>
                    <a:pt x="-7455" y="1239436"/>
                    <a:pt x="118417" y="1239502"/>
                  </a:cubicBezTo>
                  <a:cubicBezTo>
                    <a:pt x="120205" y="1339734"/>
                    <a:pt x="124510" y="1482037"/>
                    <a:pt x="124753" y="1641468"/>
                  </a:cubicBezTo>
                  <a:cubicBezTo>
                    <a:pt x="87904" y="1641622"/>
                    <a:pt x="59378" y="1641865"/>
                    <a:pt x="13829" y="1641975"/>
                  </a:cubicBezTo>
                  <a:cubicBezTo>
                    <a:pt x="13918" y="1668728"/>
                    <a:pt x="-875" y="1662680"/>
                    <a:pt x="92319" y="1662172"/>
                  </a:cubicBezTo>
                  <a:cubicBezTo>
                    <a:pt x="137868" y="1661929"/>
                    <a:pt x="123517" y="1599728"/>
                    <a:pt x="130957" y="2063012"/>
                  </a:cubicBezTo>
                  <a:cubicBezTo>
                    <a:pt x="91039" y="2063210"/>
                    <a:pt x="61939" y="2063519"/>
                    <a:pt x="15110" y="2063674"/>
                  </a:cubicBezTo>
                  <a:cubicBezTo>
                    <a:pt x="15176" y="2090890"/>
                    <a:pt x="1200" y="2084400"/>
                    <a:pt x="92319" y="2083804"/>
                  </a:cubicBezTo>
                  <a:cubicBezTo>
                    <a:pt x="147362" y="2083429"/>
                    <a:pt x="131222" y="2036282"/>
                    <a:pt x="136764" y="2389732"/>
                  </a:cubicBezTo>
                  <a:cubicBezTo>
                    <a:pt x="138530" y="2502391"/>
                    <a:pt x="150917" y="2483121"/>
                    <a:pt x="92121" y="2484225"/>
                  </a:cubicBezTo>
                  <a:cubicBezTo>
                    <a:pt x="2658" y="2485902"/>
                    <a:pt x="16457" y="2478221"/>
                    <a:pt x="16589" y="2505812"/>
                  </a:cubicBezTo>
                  <a:cubicBezTo>
                    <a:pt x="70881" y="2505415"/>
                    <a:pt x="93556" y="2504576"/>
                    <a:pt x="139193" y="2503980"/>
                  </a:cubicBezTo>
                  <a:cubicBezTo>
                    <a:pt x="144425" y="2687845"/>
                    <a:pt x="142571" y="2603638"/>
                    <a:pt x="146744" y="2905813"/>
                  </a:cubicBezTo>
                  <a:cubicBezTo>
                    <a:pt x="102917" y="2906453"/>
                    <a:pt x="73553" y="2907755"/>
                    <a:pt x="19371" y="2908329"/>
                  </a:cubicBezTo>
                  <a:cubicBezTo>
                    <a:pt x="19592" y="2933536"/>
                    <a:pt x="4777" y="2929696"/>
                    <a:pt x="92452" y="2927466"/>
                  </a:cubicBezTo>
                  <a:cubicBezTo>
                    <a:pt x="166835" y="2925656"/>
                    <a:pt x="146788" y="2864427"/>
                    <a:pt x="153323" y="3327776"/>
                  </a:cubicBezTo>
                  <a:cubicBezTo>
                    <a:pt x="99031" y="3327511"/>
                    <a:pt x="82914" y="3327070"/>
                    <a:pt x="24714" y="3326849"/>
                  </a:cubicBezTo>
                  <a:cubicBezTo>
                    <a:pt x="25134" y="3353977"/>
                    <a:pt x="12527" y="3347090"/>
                    <a:pt x="92165" y="3347862"/>
                  </a:cubicBezTo>
                  <a:cubicBezTo>
                    <a:pt x="169264" y="3348569"/>
                    <a:pt x="153654" y="3329057"/>
                    <a:pt x="154493" y="3443636"/>
                  </a:cubicBezTo>
                  <a:cubicBezTo>
                    <a:pt x="157187" y="3812029"/>
                    <a:pt x="187810" y="3750468"/>
                    <a:pt x="92253" y="3750711"/>
                  </a:cubicBezTo>
                  <a:cubicBezTo>
                    <a:pt x="22749" y="3750821"/>
                    <a:pt x="33281" y="3744001"/>
                    <a:pt x="33965" y="3771305"/>
                  </a:cubicBezTo>
                  <a:cubicBezTo>
                    <a:pt x="69203" y="3771261"/>
                    <a:pt x="101306" y="3771172"/>
                    <a:pt x="159660" y="3771106"/>
                  </a:cubicBezTo>
                  <a:cubicBezTo>
                    <a:pt x="170125" y="4252997"/>
                    <a:pt x="179729" y="4173513"/>
                    <a:pt x="92342" y="4172696"/>
                  </a:cubicBezTo>
                  <a:cubicBezTo>
                    <a:pt x="35246" y="4172167"/>
                    <a:pt x="44629" y="4167068"/>
                    <a:pt x="45380" y="4192805"/>
                  </a:cubicBezTo>
                  <a:cubicBezTo>
                    <a:pt x="89979" y="4193091"/>
                    <a:pt x="113868" y="4193511"/>
                    <a:pt x="164142" y="4193710"/>
                  </a:cubicBezTo>
                  <a:cubicBezTo>
                    <a:pt x="164164" y="4194549"/>
                    <a:pt x="168955" y="4391106"/>
                    <a:pt x="172995" y="4595609"/>
                  </a:cubicBezTo>
                  <a:cubicBezTo>
                    <a:pt x="119521" y="4595190"/>
                    <a:pt x="96537" y="4594218"/>
                    <a:pt x="54918" y="4593512"/>
                  </a:cubicBezTo>
                  <a:cubicBezTo>
                    <a:pt x="55382" y="4619448"/>
                    <a:pt x="47787" y="4613819"/>
                    <a:pt x="92077" y="4614812"/>
                  </a:cubicBezTo>
                  <a:cubicBezTo>
                    <a:pt x="195913" y="4617196"/>
                    <a:pt x="172929" y="4542281"/>
                    <a:pt x="180436" y="5017727"/>
                  </a:cubicBezTo>
                  <a:cubicBezTo>
                    <a:pt x="129257" y="5017617"/>
                    <a:pt x="109497" y="5017352"/>
                    <a:pt x="60946" y="5017087"/>
                  </a:cubicBezTo>
                  <a:cubicBezTo>
                    <a:pt x="61233" y="5042956"/>
                    <a:pt x="54940" y="5037570"/>
                    <a:pt x="92187" y="5037813"/>
                  </a:cubicBezTo>
                  <a:cubicBezTo>
                    <a:pt x="214967" y="5038652"/>
                    <a:pt x="175755" y="4976539"/>
                    <a:pt x="182600" y="5401703"/>
                  </a:cubicBezTo>
                  <a:cubicBezTo>
                    <a:pt x="183306" y="5447747"/>
                    <a:pt x="205297" y="5436225"/>
                    <a:pt x="64368" y="5436269"/>
                  </a:cubicBezTo>
                  <a:cubicBezTo>
                    <a:pt x="64522" y="5463595"/>
                    <a:pt x="42929" y="5456752"/>
                    <a:pt x="183461" y="5456730"/>
                  </a:cubicBezTo>
                  <a:cubicBezTo>
                    <a:pt x="183505" y="5458871"/>
                    <a:pt x="188230" y="5754248"/>
                    <a:pt x="190769" y="5861676"/>
                  </a:cubicBezTo>
                  <a:cubicBezTo>
                    <a:pt x="131598" y="5861366"/>
                    <a:pt x="101085" y="5860241"/>
                    <a:pt x="66024" y="5859490"/>
                  </a:cubicBezTo>
                  <a:cubicBezTo>
                    <a:pt x="66090" y="5884146"/>
                    <a:pt x="40942" y="5881431"/>
                    <a:pt x="191254" y="5882181"/>
                  </a:cubicBezTo>
                  <a:cubicBezTo>
                    <a:pt x="191299" y="5884146"/>
                    <a:pt x="199137" y="6280483"/>
                    <a:pt x="199159" y="6282094"/>
                  </a:cubicBezTo>
                  <a:cubicBezTo>
                    <a:pt x="134159" y="6282204"/>
                    <a:pt x="105258" y="6282690"/>
                    <a:pt x="66951" y="6283043"/>
                  </a:cubicBezTo>
                  <a:cubicBezTo>
                    <a:pt x="66995" y="6308824"/>
                    <a:pt x="61829" y="6303615"/>
                    <a:pt x="92364" y="6303284"/>
                  </a:cubicBezTo>
                  <a:cubicBezTo>
                    <a:pt x="211236" y="6302004"/>
                    <a:pt x="199490" y="6301673"/>
                    <a:pt x="199556" y="6305558"/>
                  </a:cubicBezTo>
                  <a:cubicBezTo>
                    <a:pt x="201720" y="6443379"/>
                    <a:pt x="205849" y="6583496"/>
                    <a:pt x="206334" y="6702292"/>
                  </a:cubicBezTo>
                  <a:cubicBezTo>
                    <a:pt x="40876" y="6702446"/>
                    <a:pt x="68011" y="6698186"/>
                    <a:pt x="68099" y="6723724"/>
                  </a:cubicBezTo>
                  <a:cubicBezTo>
                    <a:pt x="107620" y="6723371"/>
                    <a:pt x="136234" y="6722863"/>
                    <a:pt x="206401" y="6722775"/>
                  </a:cubicBezTo>
                  <a:cubicBezTo>
                    <a:pt x="206732" y="6974779"/>
                    <a:pt x="209889" y="7005968"/>
                    <a:pt x="212649" y="7122754"/>
                  </a:cubicBezTo>
                  <a:cubicBezTo>
                    <a:pt x="141975" y="7122821"/>
                    <a:pt x="112853" y="7123460"/>
                    <a:pt x="70395" y="7124034"/>
                  </a:cubicBezTo>
                  <a:cubicBezTo>
                    <a:pt x="70594" y="7148667"/>
                    <a:pt x="65008" y="7144628"/>
                    <a:pt x="92386" y="7144231"/>
                  </a:cubicBezTo>
                  <a:cubicBezTo>
                    <a:pt x="250139" y="7141891"/>
                    <a:pt x="209580" y="7069361"/>
                    <a:pt x="216468" y="7511012"/>
                  </a:cubicBezTo>
                  <a:cubicBezTo>
                    <a:pt x="217219" y="7559263"/>
                    <a:pt x="240821" y="7547212"/>
                    <a:pt x="92231" y="7547631"/>
                  </a:cubicBezTo>
                  <a:cubicBezTo>
                    <a:pt x="71234" y="7547675"/>
                    <a:pt x="74833" y="7542400"/>
                    <a:pt x="75208" y="7568203"/>
                  </a:cubicBezTo>
                  <a:cubicBezTo>
                    <a:pt x="112212" y="7568137"/>
                    <a:pt x="138265" y="7567982"/>
                    <a:pt x="217330" y="7567982"/>
                  </a:cubicBezTo>
                  <a:cubicBezTo>
                    <a:pt x="218456" y="7649342"/>
                    <a:pt x="219648" y="7803431"/>
                    <a:pt x="223357" y="7966570"/>
                  </a:cubicBezTo>
                  <a:cubicBezTo>
                    <a:pt x="154052" y="7966593"/>
                    <a:pt x="126652" y="7967255"/>
                    <a:pt x="82737" y="7968138"/>
                  </a:cubicBezTo>
                  <a:cubicBezTo>
                    <a:pt x="83422" y="7997053"/>
                    <a:pt x="61056" y="7987076"/>
                    <a:pt x="223777" y="7987054"/>
                  </a:cubicBezTo>
                  <a:cubicBezTo>
                    <a:pt x="223821" y="7988710"/>
                    <a:pt x="231637" y="8389505"/>
                    <a:pt x="231681" y="8391337"/>
                  </a:cubicBezTo>
                  <a:cubicBezTo>
                    <a:pt x="172973" y="8391403"/>
                    <a:pt x="140120" y="8390873"/>
                    <a:pt x="94748" y="8389836"/>
                  </a:cubicBezTo>
                  <a:cubicBezTo>
                    <a:pt x="95587" y="8415330"/>
                    <a:pt x="72978" y="8411842"/>
                    <a:pt x="224682" y="8411842"/>
                  </a:cubicBezTo>
                  <a:cubicBezTo>
                    <a:pt x="233359" y="8411842"/>
                    <a:pt x="232012" y="8410938"/>
                    <a:pt x="232056" y="8414690"/>
                  </a:cubicBezTo>
                  <a:cubicBezTo>
                    <a:pt x="238945" y="8861618"/>
                    <a:pt x="243051" y="8813543"/>
                    <a:pt x="224682" y="8813543"/>
                  </a:cubicBezTo>
                  <a:cubicBezTo>
                    <a:pt x="88897" y="8813543"/>
                    <a:pt x="108614" y="8807716"/>
                    <a:pt x="109497" y="8834181"/>
                  </a:cubicBezTo>
                  <a:cubicBezTo>
                    <a:pt x="143697" y="8834093"/>
                    <a:pt x="174497" y="8834048"/>
                    <a:pt x="238547" y="8834048"/>
                  </a:cubicBezTo>
                  <a:cubicBezTo>
                    <a:pt x="245016" y="9114945"/>
                    <a:pt x="243206" y="9117440"/>
                    <a:pt x="244288" y="9232196"/>
                  </a:cubicBezTo>
                  <a:cubicBezTo>
                    <a:pt x="191851" y="9232041"/>
                    <a:pt x="153831" y="9232416"/>
                    <a:pt x="122744" y="9232968"/>
                  </a:cubicBezTo>
                  <a:cubicBezTo>
                    <a:pt x="123649" y="9259941"/>
                    <a:pt x="105721" y="9252657"/>
                    <a:pt x="224704" y="9252657"/>
                  </a:cubicBezTo>
                  <a:cubicBezTo>
                    <a:pt x="251905" y="9252657"/>
                    <a:pt x="244001" y="9206415"/>
                    <a:pt x="250470" y="9620255"/>
                  </a:cubicBezTo>
                  <a:cubicBezTo>
                    <a:pt x="251176" y="9664047"/>
                    <a:pt x="257888" y="9656565"/>
                    <a:pt x="224704" y="9656565"/>
                  </a:cubicBezTo>
                  <a:cubicBezTo>
                    <a:pt x="119300" y="9656565"/>
                    <a:pt x="136543" y="9648574"/>
                    <a:pt x="137471" y="9676497"/>
                  </a:cubicBezTo>
                  <a:cubicBezTo>
                    <a:pt x="174784" y="9677048"/>
                    <a:pt x="213731" y="9677137"/>
                    <a:pt x="251419" y="9677026"/>
                  </a:cubicBezTo>
                  <a:cubicBezTo>
                    <a:pt x="259036" y="10141391"/>
                    <a:pt x="269877" y="10079411"/>
                    <a:pt x="224704" y="10079411"/>
                  </a:cubicBezTo>
                  <a:cubicBezTo>
                    <a:pt x="136963" y="10079411"/>
                    <a:pt x="150630" y="10072745"/>
                    <a:pt x="151513" y="10099939"/>
                  </a:cubicBezTo>
                  <a:cubicBezTo>
                    <a:pt x="188671" y="10099873"/>
                    <a:pt x="221237" y="10099894"/>
                    <a:pt x="256873" y="10099894"/>
                  </a:cubicBezTo>
                  <a:cubicBezTo>
                    <a:pt x="257160" y="10171896"/>
                    <a:pt x="258661" y="10259590"/>
                    <a:pt x="260383" y="10357681"/>
                  </a:cubicBezTo>
                  <a:cubicBezTo>
                    <a:pt x="288401" y="10357460"/>
                    <a:pt x="276147" y="10390856"/>
                    <a:pt x="274955" y="10099894"/>
                  </a:cubicBezTo>
                  <a:lnTo>
                    <a:pt x="624462" y="10099916"/>
                  </a:lnTo>
                  <a:cubicBezTo>
                    <a:pt x="625964" y="10206704"/>
                    <a:pt x="626913" y="10279478"/>
                    <a:pt x="629540" y="10354746"/>
                  </a:cubicBezTo>
                  <a:cubicBezTo>
                    <a:pt x="656035" y="10354525"/>
                    <a:pt x="646563" y="10389267"/>
                    <a:pt x="642567" y="10099916"/>
                  </a:cubicBezTo>
                  <a:cubicBezTo>
                    <a:pt x="940255" y="10099939"/>
                    <a:pt x="859425" y="10097290"/>
                    <a:pt x="993531" y="10096804"/>
                  </a:cubicBezTo>
                  <a:cubicBezTo>
                    <a:pt x="995871" y="10193946"/>
                    <a:pt x="996114" y="10246965"/>
                    <a:pt x="998322" y="10351832"/>
                  </a:cubicBezTo>
                  <a:cubicBezTo>
                    <a:pt x="1022543" y="10351633"/>
                    <a:pt x="1016427" y="10371918"/>
                    <a:pt x="1014086" y="10223192"/>
                  </a:cubicBezTo>
                  <a:cubicBezTo>
                    <a:pt x="1011856" y="10081861"/>
                    <a:pt x="1008810" y="10096760"/>
                    <a:pt x="1018811" y="10096760"/>
                  </a:cubicBezTo>
                  <a:cubicBezTo>
                    <a:pt x="1147486" y="10096760"/>
                    <a:pt x="1150070" y="10098945"/>
                    <a:pt x="1283492" y="10098945"/>
                  </a:cubicBezTo>
                  <a:cubicBezTo>
                    <a:pt x="1382405" y="10098967"/>
                    <a:pt x="1360017" y="10073893"/>
                    <a:pt x="1362357" y="10223590"/>
                  </a:cubicBezTo>
                  <a:cubicBezTo>
                    <a:pt x="1364609" y="10368011"/>
                    <a:pt x="1360260" y="10349029"/>
                    <a:pt x="1383442" y="10348830"/>
                  </a:cubicBezTo>
                  <a:cubicBezTo>
                    <a:pt x="1380771" y="10270649"/>
                    <a:pt x="1379358" y="10170991"/>
                    <a:pt x="1379336" y="10098967"/>
                  </a:cubicBezTo>
                  <a:cubicBezTo>
                    <a:pt x="1526734" y="10099012"/>
                    <a:pt x="1596304" y="10099211"/>
                    <a:pt x="1680755" y="10098526"/>
                  </a:cubicBezTo>
                  <a:cubicBezTo>
                    <a:pt x="1740611" y="10098041"/>
                    <a:pt x="1727761" y="10073209"/>
                    <a:pt x="1730101" y="10223568"/>
                  </a:cubicBezTo>
                  <a:cubicBezTo>
                    <a:pt x="1732309" y="10364700"/>
                    <a:pt x="1726215" y="10346137"/>
                    <a:pt x="1750237" y="10345961"/>
                  </a:cubicBezTo>
                  <a:cubicBezTo>
                    <a:pt x="1748692" y="10258752"/>
                    <a:pt x="1747323" y="10170615"/>
                    <a:pt x="1746329" y="10098107"/>
                  </a:cubicBezTo>
                  <a:cubicBezTo>
                    <a:pt x="1851866" y="10097709"/>
                    <a:pt x="1936560" y="10098371"/>
                    <a:pt x="2097669" y="10098305"/>
                  </a:cubicBezTo>
                  <a:cubicBezTo>
                    <a:pt x="2098000" y="10175096"/>
                    <a:pt x="2099656" y="10274864"/>
                    <a:pt x="2101312" y="10343246"/>
                  </a:cubicBezTo>
                  <a:cubicBezTo>
                    <a:pt x="2129484" y="10343047"/>
                    <a:pt x="2116877" y="10374986"/>
                    <a:pt x="2115773" y="10098261"/>
                  </a:cubicBezTo>
                  <a:cubicBezTo>
                    <a:pt x="2117407" y="10098261"/>
                    <a:pt x="2462741" y="10096738"/>
                    <a:pt x="2464508" y="10096716"/>
                  </a:cubicBezTo>
                  <a:cubicBezTo>
                    <a:pt x="2466782" y="10217564"/>
                    <a:pt x="2466936" y="10255374"/>
                    <a:pt x="2468879" y="10340377"/>
                  </a:cubicBezTo>
                  <a:cubicBezTo>
                    <a:pt x="2494071" y="10340200"/>
                    <a:pt x="2487735" y="10375384"/>
                    <a:pt x="2482634" y="10096606"/>
                  </a:cubicBezTo>
                  <a:cubicBezTo>
                    <a:pt x="2729276" y="10094928"/>
                    <a:pt x="2709096" y="10098151"/>
                    <a:pt x="2834482" y="10098746"/>
                  </a:cubicBezTo>
                  <a:cubicBezTo>
                    <a:pt x="2836955" y="10174192"/>
                    <a:pt x="2838323" y="10266654"/>
                    <a:pt x="2838677" y="10337529"/>
                  </a:cubicBezTo>
                  <a:cubicBezTo>
                    <a:pt x="2862190" y="10337353"/>
                    <a:pt x="2857598" y="10356357"/>
                    <a:pt x="2855523" y="10223192"/>
                  </a:cubicBezTo>
                  <a:cubicBezTo>
                    <a:pt x="2853271" y="10079919"/>
                    <a:pt x="2845146" y="10098857"/>
                    <a:pt x="2872303" y="10098857"/>
                  </a:cubicBezTo>
                  <a:cubicBezTo>
                    <a:pt x="3110290" y="10099056"/>
                    <a:pt x="3150804" y="10099166"/>
                    <a:pt x="3202226" y="10098945"/>
                  </a:cubicBezTo>
                  <a:cubicBezTo>
                    <a:pt x="3203816" y="10198957"/>
                    <a:pt x="3205008" y="10266146"/>
                    <a:pt x="3205648" y="10334726"/>
                  </a:cubicBezTo>
                  <a:cubicBezTo>
                    <a:pt x="3229162" y="10334549"/>
                    <a:pt x="3224327" y="10353333"/>
                    <a:pt x="3222296" y="10223192"/>
                  </a:cubicBezTo>
                  <a:cubicBezTo>
                    <a:pt x="3219977" y="10077292"/>
                    <a:pt x="3203860" y="10099078"/>
                    <a:pt x="3269677" y="10098460"/>
                  </a:cubicBezTo>
                  <a:cubicBezTo>
                    <a:pt x="3396122" y="10097268"/>
                    <a:pt x="3468452" y="10097797"/>
                    <a:pt x="3534379" y="10098769"/>
                  </a:cubicBezTo>
                  <a:cubicBezTo>
                    <a:pt x="3580479" y="10099453"/>
                    <a:pt x="3568336" y="10075880"/>
                    <a:pt x="3570655" y="10223590"/>
                  </a:cubicBezTo>
                  <a:cubicBezTo>
                    <a:pt x="3572642" y="10350508"/>
                    <a:pt x="3567740" y="10331944"/>
                    <a:pt x="3590923" y="10331768"/>
                  </a:cubicBezTo>
                  <a:cubicBezTo>
                    <a:pt x="3589289" y="10269082"/>
                    <a:pt x="3587655" y="10174610"/>
                    <a:pt x="3587699" y="10099431"/>
                  </a:cubicBezTo>
                  <a:cubicBezTo>
                    <a:pt x="3791950" y="10101263"/>
                    <a:pt x="3776583" y="10096231"/>
                    <a:pt x="3936500" y="10096231"/>
                  </a:cubicBezTo>
                  <a:cubicBezTo>
                    <a:pt x="3936809" y="10170285"/>
                    <a:pt x="3938354" y="10265749"/>
                    <a:pt x="3939834" y="10329097"/>
                  </a:cubicBezTo>
                  <a:cubicBezTo>
                    <a:pt x="3967520" y="10328877"/>
                    <a:pt x="3955686" y="10361169"/>
                    <a:pt x="3954605" y="10096253"/>
                  </a:cubicBezTo>
                  <a:cubicBezTo>
                    <a:pt x="3988959" y="10096297"/>
                    <a:pt x="3845403" y="10095679"/>
                    <a:pt x="4306364" y="10097908"/>
                  </a:cubicBezTo>
                  <a:cubicBezTo>
                    <a:pt x="4307688" y="10163088"/>
                    <a:pt x="4309344" y="10259789"/>
                    <a:pt x="4309830" y="10326272"/>
                  </a:cubicBezTo>
                  <a:cubicBezTo>
                    <a:pt x="4333476" y="10326095"/>
                    <a:pt x="4328553" y="10343974"/>
                    <a:pt x="4326676" y="10223214"/>
                  </a:cubicBezTo>
                  <a:cubicBezTo>
                    <a:pt x="4324512" y="10084112"/>
                    <a:pt x="4322415" y="10097996"/>
                    <a:pt x="4328950" y="10098018"/>
                  </a:cubicBezTo>
                  <a:cubicBezTo>
                    <a:pt x="4744848" y="10100248"/>
                    <a:pt x="4673467" y="10059369"/>
                    <a:pt x="4676095" y="10223568"/>
                  </a:cubicBezTo>
                  <a:cubicBezTo>
                    <a:pt x="4677905" y="10340133"/>
                    <a:pt x="4672231" y="10323491"/>
                    <a:pt x="4695921" y="10323314"/>
                  </a:cubicBezTo>
                  <a:cubicBezTo>
                    <a:pt x="4694045" y="10226504"/>
                    <a:pt x="4693890" y="10191011"/>
                    <a:pt x="4691859" y="10096827"/>
                  </a:cubicBezTo>
                  <a:cubicBezTo>
                    <a:pt x="4858554" y="10096407"/>
                    <a:pt x="4850363" y="10099387"/>
                    <a:pt x="5041587" y="10098945"/>
                  </a:cubicBezTo>
                  <a:cubicBezTo>
                    <a:pt x="5043751" y="10196728"/>
                    <a:pt x="5043795" y="10231624"/>
                    <a:pt x="5045627" y="10320621"/>
                  </a:cubicBezTo>
                  <a:cubicBezTo>
                    <a:pt x="5069494" y="10320445"/>
                    <a:pt x="5063820" y="10336779"/>
                    <a:pt x="5061988" y="10223214"/>
                  </a:cubicBezTo>
                  <a:cubicBezTo>
                    <a:pt x="5059669" y="10073937"/>
                    <a:pt x="5042779" y="10099100"/>
                    <a:pt x="5123521" y="10098570"/>
                  </a:cubicBezTo>
                  <a:cubicBezTo>
                    <a:pt x="5201857" y="10098041"/>
                    <a:pt x="5265885" y="10097820"/>
                    <a:pt x="5388356" y="10098482"/>
                  </a:cubicBezTo>
                  <a:cubicBezTo>
                    <a:pt x="5417920" y="10098637"/>
                    <a:pt x="5409662" y="10076343"/>
                    <a:pt x="5412002" y="10223590"/>
                  </a:cubicBezTo>
                  <a:cubicBezTo>
                    <a:pt x="5413835" y="10336646"/>
                    <a:pt x="5407499" y="10317862"/>
                    <a:pt x="5431608" y="10317685"/>
                  </a:cubicBezTo>
                  <a:cubicBezTo>
                    <a:pt x="5430350" y="10240387"/>
                    <a:pt x="5429180" y="10173220"/>
                    <a:pt x="5428407" y="10098680"/>
                  </a:cubicBezTo>
                  <a:cubicBezTo>
                    <a:pt x="5683395" y="10099674"/>
                    <a:pt x="5613891" y="10096672"/>
                    <a:pt x="5777407" y="10096540"/>
                  </a:cubicBezTo>
                  <a:cubicBezTo>
                    <a:pt x="5780674" y="10348941"/>
                    <a:pt x="5773829" y="10315037"/>
                    <a:pt x="5799000" y="10314838"/>
                  </a:cubicBezTo>
                  <a:cubicBezTo>
                    <a:pt x="5797608" y="10250210"/>
                    <a:pt x="5796372" y="10161941"/>
                    <a:pt x="5795533" y="10096540"/>
                  </a:cubicBezTo>
                  <a:cubicBezTo>
                    <a:pt x="5911314" y="10096584"/>
                    <a:pt x="5888860" y="10097533"/>
                    <a:pt x="6145636" y="10097444"/>
                  </a:cubicBezTo>
                  <a:cubicBezTo>
                    <a:pt x="6149390" y="10345144"/>
                    <a:pt x="6141441" y="10312057"/>
                    <a:pt x="6167141" y="10311837"/>
                  </a:cubicBezTo>
                  <a:cubicBezTo>
                    <a:pt x="6165883" y="10245596"/>
                    <a:pt x="6165088" y="10188869"/>
                    <a:pt x="6163719" y="10097422"/>
                  </a:cubicBezTo>
                  <a:cubicBezTo>
                    <a:pt x="6337258" y="10097356"/>
                    <a:pt x="6377022" y="10097444"/>
                    <a:pt x="6448358" y="10097069"/>
                  </a:cubicBezTo>
                  <a:cubicBezTo>
                    <a:pt x="6530447" y="10096628"/>
                    <a:pt x="6511217" y="10071443"/>
                    <a:pt x="6513579" y="10223634"/>
                  </a:cubicBezTo>
                  <a:cubicBezTo>
                    <a:pt x="6515147" y="10324550"/>
                    <a:pt x="6509428" y="10308945"/>
                    <a:pt x="6533229" y="10308746"/>
                  </a:cubicBezTo>
                  <a:cubicBezTo>
                    <a:pt x="6527908" y="10063431"/>
                    <a:pt x="6515853" y="10096782"/>
                    <a:pt x="6580941" y="10096782"/>
                  </a:cubicBezTo>
                  <a:close/>
                  <a:moveTo>
                    <a:pt x="6488961" y="8414778"/>
                  </a:moveTo>
                  <a:cubicBezTo>
                    <a:pt x="6496005" y="8875788"/>
                    <a:pt x="6509274" y="8812815"/>
                    <a:pt x="6448380" y="8812395"/>
                  </a:cubicBezTo>
                  <a:cubicBezTo>
                    <a:pt x="6080305" y="8809901"/>
                    <a:pt x="6143119" y="8836830"/>
                    <a:pt x="6141242" y="8715850"/>
                  </a:cubicBezTo>
                  <a:cubicBezTo>
                    <a:pt x="6135524" y="8349818"/>
                    <a:pt x="6119362" y="8410055"/>
                    <a:pt x="6183016" y="8411268"/>
                  </a:cubicBezTo>
                  <a:cubicBezTo>
                    <a:pt x="6409080" y="8415528"/>
                    <a:pt x="6488851" y="8408554"/>
                    <a:pt x="6488961" y="8414778"/>
                  </a:cubicBezTo>
                  <a:close/>
                  <a:moveTo>
                    <a:pt x="6488564" y="8391624"/>
                  </a:moveTo>
                  <a:cubicBezTo>
                    <a:pt x="6187189" y="8392352"/>
                    <a:pt x="6298245" y="8392087"/>
                    <a:pt x="6136871" y="8390013"/>
                  </a:cubicBezTo>
                  <a:cubicBezTo>
                    <a:pt x="6135237" y="8274264"/>
                    <a:pt x="6136429" y="8128474"/>
                    <a:pt x="6131197" y="7987142"/>
                  </a:cubicBezTo>
                  <a:cubicBezTo>
                    <a:pt x="6437474" y="7987296"/>
                    <a:pt x="6347988" y="7987054"/>
                    <a:pt x="6480836" y="7988974"/>
                  </a:cubicBezTo>
                  <a:cubicBezTo>
                    <a:pt x="6481697" y="8182419"/>
                    <a:pt x="6486334" y="8263580"/>
                    <a:pt x="6488564" y="8391624"/>
                  </a:cubicBezTo>
                  <a:close/>
                  <a:moveTo>
                    <a:pt x="6480770" y="7968425"/>
                  </a:moveTo>
                  <a:cubicBezTo>
                    <a:pt x="6115874" y="7962950"/>
                    <a:pt x="6130623" y="7971934"/>
                    <a:pt x="6130270" y="7962178"/>
                  </a:cubicBezTo>
                  <a:cubicBezTo>
                    <a:pt x="6126207" y="7858988"/>
                    <a:pt x="6125103" y="7767872"/>
                    <a:pt x="6124639" y="7661416"/>
                  </a:cubicBezTo>
                  <a:cubicBezTo>
                    <a:pt x="6124154" y="7547521"/>
                    <a:pt x="6108213" y="7566680"/>
                    <a:pt x="6183148" y="7566481"/>
                  </a:cubicBezTo>
                  <a:cubicBezTo>
                    <a:pt x="6289391" y="7566194"/>
                    <a:pt x="6364084" y="7566017"/>
                    <a:pt x="6448204" y="7567364"/>
                  </a:cubicBezTo>
                  <a:cubicBezTo>
                    <a:pt x="6484215" y="7567960"/>
                    <a:pt x="6478915" y="7511476"/>
                    <a:pt x="6480770" y="7968425"/>
                  </a:cubicBezTo>
                  <a:close/>
                  <a:moveTo>
                    <a:pt x="2827218" y="8414425"/>
                  </a:moveTo>
                  <a:cubicBezTo>
                    <a:pt x="2827108" y="8408245"/>
                    <a:pt x="2786615" y="8406854"/>
                    <a:pt x="3176504" y="8409105"/>
                  </a:cubicBezTo>
                  <a:cubicBezTo>
                    <a:pt x="3179176" y="8563680"/>
                    <a:pt x="3176791" y="8632149"/>
                    <a:pt x="3181383" y="8812285"/>
                  </a:cubicBezTo>
                  <a:cubicBezTo>
                    <a:pt x="2984794" y="8812461"/>
                    <a:pt x="2939687" y="8815110"/>
                    <a:pt x="2830265" y="8814117"/>
                  </a:cubicBezTo>
                  <a:cubicBezTo>
                    <a:pt x="2825341" y="8538120"/>
                    <a:pt x="2829845" y="8582972"/>
                    <a:pt x="2827218" y="8414425"/>
                  </a:cubicBezTo>
                  <a:close/>
                  <a:moveTo>
                    <a:pt x="611612" y="7989990"/>
                  </a:moveTo>
                  <a:cubicBezTo>
                    <a:pt x="969531" y="7989990"/>
                    <a:pt x="807628" y="7988974"/>
                    <a:pt x="960479" y="7987870"/>
                  </a:cubicBezTo>
                  <a:cubicBezTo>
                    <a:pt x="960788" y="8074086"/>
                    <a:pt x="962113" y="8114016"/>
                    <a:pt x="963835" y="8264154"/>
                  </a:cubicBezTo>
                  <a:cubicBezTo>
                    <a:pt x="965756" y="8431509"/>
                    <a:pt x="1036541" y="8386636"/>
                    <a:pt x="621680" y="8388887"/>
                  </a:cubicBezTo>
                  <a:cubicBezTo>
                    <a:pt x="606181" y="8388975"/>
                    <a:pt x="623204" y="8375202"/>
                    <a:pt x="611612" y="7989990"/>
                  </a:cubicBezTo>
                  <a:close/>
                  <a:moveTo>
                    <a:pt x="592536" y="6723040"/>
                  </a:moveTo>
                  <a:cubicBezTo>
                    <a:pt x="743886" y="6725291"/>
                    <a:pt x="701517" y="6724872"/>
                    <a:pt x="939725" y="6724121"/>
                  </a:cubicBezTo>
                  <a:cubicBezTo>
                    <a:pt x="948358" y="7140456"/>
                    <a:pt x="937142" y="6652981"/>
                    <a:pt x="948358" y="7123372"/>
                  </a:cubicBezTo>
                  <a:cubicBezTo>
                    <a:pt x="822730" y="7125027"/>
                    <a:pt x="899696" y="7127257"/>
                    <a:pt x="596687" y="7125800"/>
                  </a:cubicBezTo>
                  <a:cubicBezTo>
                    <a:pt x="595892" y="6973278"/>
                    <a:pt x="599182" y="7087857"/>
                    <a:pt x="592536" y="6723040"/>
                  </a:cubicBezTo>
                  <a:close/>
                  <a:moveTo>
                    <a:pt x="567742" y="5100190"/>
                  </a:moveTo>
                  <a:cubicBezTo>
                    <a:pt x="566417" y="5014725"/>
                    <a:pt x="509940" y="5038983"/>
                    <a:pt x="886471" y="5036445"/>
                  </a:cubicBezTo>
                  <a:cubicBezTo>
                    <a:pt x="928200" y="5036180"/>
                    <a:pt x="912193" y="4981439"/>
                    <a:pt x="918772" y="5401858"/>
                  </a:cubicBezTo>
                  <a:cubicBezTo>
                    <a:pt x="919479" y="5445606"/>
                    <a:pt x="967699" y="5440264"/>
                    <a:pt x="621769" y="5436556"/>
                  </a:cubicBezTo>
                  <a:cubicBezTo>
                    <a:pt x="548401" y="5435739"/>
                    <a:pt x="573836" y="5489729"/>
                    <a:pt x="567742" y="5100190"/>
                  </a:cubicBezTo>
                  <a:close/>
                  <a:moveTo>
                    <a:pt x="533453" y="2991830"/>
                  </a:moveTo>
                  <a:cubicBezTo>
                    <a:pt x="532195" y="2911309"/>
                    <a:pt x="467703" y="2925082"/>
                    <a:pt x="882077" y="2928393"/>
                  </a:cubicBezTo>
                  <a:cubicBezTo>
                    <a:pt x="889319" y="3358943"/>
                    <a:pt x="888591" y="3329697"/>
                    <a:pt x="886604" y="3329652"/>
                  </a:cubicBezTo>
                  <a:cubicBezTo>
                    <a:pt x="487066" y="3321596"/>
                    <a:pt x="536655" y="3354109"/>
                    <a:pt x="535683" y="3292990"/>
                  </a:cubicBezTo>
                  <a:cubicBezTo>
                    <a:pt x="533365" y="3139916"/>
                    <a:pt x="535838" y="3140777"/>
                    <a:pt x="533453" y="2991830"/>
                  </a:cubicBezTo>
                  <a:close/>
                  <a:moveTo>
                    <a:pt x="869912" y="2083760"/>
                  </a:moveTo>
                  <a:cubicBezTo>
                    <a:pt x="870376" y="2112565"/>
                    <a:pt x="875476" y="2483982"/>
                    <a:pt x="875476" y="2485549"/>
                  </a:cubicBezTo>
                  <a:cubicBezTo>
                    <a:pt x="457370" y="2477978"/>
                    <a:pt x="526940" y="2519011"/>
                    <a:pt x="524931" y="2389489"/>
                  </a:cubicBezTo>
                  <a:cubicBezTo>
                    <a:pt x="522569" y="2238512"/>
                    <a:pt x="520228" y="2238909"/>
                    <a:pt x="517866" y="2088550"/>
                  </a:cubicBezTo>
                  <a:cubicBezTo>
                    <a:pt x="517667" y="2076344"/>
                    <a:pt x="499540" y="2086409"/>
                    <a:pt x="869912" y="2083760"/>
                  </a:cubicBezTo>
                  <a:close/>
                  <a:moveTo>
                    <a:pt x="517446" y="2062217"/>
                  </a:moveTo>
                  <a:cubicBezTo>
                    <a:pt x="514333" y="1867095"/>
                    <a:pt x="511640" y="1766532"/>
                    <a:pt x="511794" y="1663298"/>
                  </a:cubicBezTo>
                  <a:cubicBezTo>
                    <a:pt x="643428" y="1663408"/>
                    <a:pt x="636517" y="1664534"/>
                    <a:pt x="861610" y="1664114"/>
                  </a:cubicBezTo>
                  <a:cubicBezTo>
                    <a:pt x="861942" y="1862636"/>
                    <a:pt x="866976" y="1917796"/>
                    <a:pt x="869581" y="2063232"/>
                  </a:cubicBezTo>
                  <a:cubicBezTo>
                    <a:pt x="680741" y="2064645"/>
                    <a:pt x="636098" y="2062438"/>
                    <a:pt x="517446" y="2062217"/>
                  </a:cubicBezTo>
                  <a:close/>
                  <a:moveTo>
                    <a:pt x="875697" y="2506055"/>
                  </a:moveTo>
                  <a:cubicBezTo>
                    <a:pt x="877860" y="2713538"/>
                    <a:pt x="879185" y="2761038"/>
                    <a:pt x="881724" y="2907910"/>
                  </a:cubicBezTo>
                  <a:cubicBezTo>
                    <a:pt x="794535" y="2907226"/>
                    <a:pt x="708075" y="2907314"/>
                    <a:pt x="621658" y="2907778"/>
                  </a:cubicBezTo>
                  <a:cubicBezTo>
                    <a:pt x="508306" y="2908396"/>
                    <a:pt x="531996" y="2978322"/>
                    <a:pt x="526962" y="2540113"/>
                  </a:cubicBezTo>
                  <a:cubicBezTo>
                    <a:pt x="526432" y="2493540"/>
                    <a:pt x="470507" y="2498991"/>
                    <a:pt x="875697" y="2506055"/>
                  </a:cubicBezTo>
                  <a:close/>
                  <a:moveTo>
                    <a:pt x="3815508" y="2389864"/>
                  </a:moveTo>
                  <a:cubicBezTo>
                    <a:pt x="3817473" y="2515414"/>
                    <a:pt x="3876048" y="2480075"/>
                    <a:pt x="3534401" y="2484181"/>
                  </a:cubicBezTo>
                  <a:cubicBezTo>
                    <a:pt x="3452445" y="2485174"/>
                    <a:pt x="3470174" y="2503605"/>
                    <a:pt x="3468386" y="2389467"/>
                  </a:cubicBezTo>
                  <a:cubicBezTo>
                    <a:pt x="3466023" y="2238755"/>
                    <a:pt x="3463352" y="2238644"/>
                    <a:pt x="3461011" y="2088528"/>
                  </a:cubicBezTo>
                  <a:cubicBezTo>
                    <a:pt x="3460835" y="2077315"/>
                    <a:pt x="3439352" y="2088042"/>
                    <a:pt x="3799391" y="2084157"/>
                  </a:cubicBezTo>
                  <a:cubicBezTo>
                    <a:pt x="3824737" y="2083893"/>
                    <a:pt x="3810187" y="2049923"/>
                    <a:pt x="3815508" y="2389864"/>
                  </a:cubicBezTo>
                  <a:close/>
                  <a:moveTo>
                    <a:pt x="4184952" y="2484357"/>
                  </a:moveTo>
                  <a:cubicBezTo>
                    <a:pt x="4077075" y="2484313"/>
                    <a:pt x="4210696" y="2484203"/>
                    <a:pt x="3835445" y="2483607"/>
                  </a:cubicBezTo>
                  <a:cubicBezTo>
                    <a:pt x="3830146" y="2273651"/>
                    <a:pt x="3834672" y="2256810"/>
                    <a:pt x="3831935" y="2083826"/>
                  </a:cubicBezTo>
                  <a:cubicBezTo>
                    <a:pt x="4040756" y="2081862"/>
                    <a:pt x="4181883" y="2086850"/>
                    <a:pt x="4181906" y="2088793"/>
                  </a:cubicBezTo>
                  <a:cubicBezTo>
                    <a:pt x="4184511" y="2254757"/>
                    <a:pt x="4179234" y="2280340"/>
                    <a:pt x="4184952" y="2484357"/>
                  </a:cubicBezTo>
                  <a:close/>
                  <a:moveTo>
                    <a:pt x="5650365" y="2063586"/>
                  </a:moveTo>
                  <a:cubicBezTo>
                    <a:pt x="5228970" y="2063740"/>
                    <a:pt x="5302006" y="2087226"/>
                    <a:pt x="5300748" y="1938036"/>
                  </a:cubicBezTo>
                  <a:cubicBezTo>
                    <a:pt x="5300085" y="1847914"/>
                    <a:pt x="5298496" y="1746490"/>
                    <a:pt x="5296663" y="1662614"/>
                  </a:cubicBezTo>
                  <a:cubicBezTo>
                    <a:pt x="5392132" y="1662128"/>
                    <a:pt x="5498750" y="1657382"/>
                    <a:pt x="5645905" y="1661753"/>
                  </a:cubicBezTo>
                  <a:cubicBezTo>
                    <a:pt x="5652154" y="1824914"/>
                    <a:pt x="5648930" y="1952251"/>
                    <a:pt x="5650365" y="2063586"/>
                  </a:cubicBezTo>
                  <a:close/>
                  <a:moveTo>
                    <a:pt x="5660786" y="2691024"/>
                  </a:moveTo>
                  <a:cubicBezTo>
                    <a:pt x="5664584" y="2937178"/>
                    <a:pt x="5668646" y="2907005"/>
                    <a:pt x="5653169" y="2907358"/>
                  </a:cubicBezTo>
                  <a:cubicBezTo>
                    <a:pt x="5560858" y="2909345"/>
                    <a:pt x="5481771" y="2909367"/>
                    <a:pt x="5388533" y="2907358"/>
                  </a:cubicBezTo>
                  <a:cubicBezTo>
                    <a:pt x="5286838" y="2905173"/>
                    <a:pt x="5321767" y="2970905"/>
                    <a:pt x="5309160" y="2539914"/>
                  </a:cubicBezTo>
                  <a:cubicBezTo>
                    <a:pt x="5308033" y="2501375"/>
                    <a:pt x="5251666" y="2500779"/>
                    <a:pt x="5653235" y="2505657"/>
                  </a:cubicBezTo>
                  <a:cubicBezTo>
                    <a:pt x="5664319" y="2505790"/>
                    <a:pt x="5657541" y="2483607"/>
                    <a:pt x="5660786" y="2691024"/>
                  </a:cubicBezTo>
                  <a:close/>
                  <a:moveTo>
                    <a:pt x="6050653" y="7124432"/>
                  </a:moveTo>
                  <a:cubicBezTo>
                    <a:pt x="5689886" y="7124432"/>
                    <a:pt x="5747644" y="7140898"/>
                    <a:pt x="5746960" y="7058809"/>
                  </a:cubicBezTo>
                  <a:cubicBezTo>
                    <a:pt x="5743736" y="6672074"/>
                    <a:pt x="5727906" y="6725402"/>
                    <a:pt x="5785774" y="6725402"/>
                  </a:cubicBezTo>
                  <a:cubicBezTo>
                    <a:pt x="6137136" y="6725402"/>
                    <a:pt x="6093199" y="6704234"/>
                    <a:pt x="6093553" y="6757606"/>
                  </a:cubicBezTo>
                  <a:cubicBezTo>
                    <a:pt x="6095738" y="7179724"/>
                    <a:pt x="6121681" y="7124432"/>
                    <a:pt x="6050653" y="7124432"/>
                  </a:cubicBezTo>
                  <a:close/>
                  <a:moveTo>
                    <a:pt x="6098829" y="7144849"/>
                  </a:moveTo>
                  <a:cubicBezTo>
                    <a:pt x="6102141" y="7357453"/>
                    <a:pt x="6104150" y="7441130"/>
                    <a:pt x="6105563" y="7546130"/>
                  </a:cubicBezTo>
                  <a:cubicBezTo>
                    <a:pt x="5884665" y="7546373"/>
                    <a:pt x="5898729" y="7547874"/>
                    <a:pt x="5755460" y="7547543"/>
                  </a:cubicBezTo>
                  <a:cubicBezTo>
                    <a:pt x="5750647" y="7278874"/>
                    <a:pt x="5750051" y="7319421"/>
                    <a:pt x="5747821" y="7144650"/>
                  </a:cubicBezTo>
                  <a:cubicBezTo>
                    <a:pt x="5856603" y="7144408"/>
                    <a:pt x="5996870" y="7145202"/>
                    <a:pt x="6098829" y="7144849"/>
                  </a:cubicBezTo>
                  <a:close/>
                  <a:moveTo>
                    <a:pt x="6050653" y="6702005"/>
                  </a:moveTo>
                  <a:cubicBezTo>
                    <a:pt x="5680437" y="6702005"/>
                    <a:pt x="5744200" y="6736924"/>
                    <a:pt x="5742169" y="6606673"/>
                  </a:cubicBezTo>
                  <a:cubicBezTo>
                    <a:pt x="5736450" y="6241370"/>
                    <a:pt x="5718279" y="6302533"/>
                    <a:pt x="5785774" y="6302533"/>
                  </a:cubicBezTo>
                  <a:cubicBezTo>
                    <a:pt x="6111061" y="6302533"/>
                    <a:pt x="6086200" y="6297324"/>
                    <a:pt x="6086311" y="6305690"/>
                  </a:cubicBezTo>
                  <a:cubicBezTo>
                    <a:pt x="6093420" y="6763896"/>
                    <a:pt x="6110156" y="6702005"/>
                    <a:pt x="6050653" y="6702005"/>
                  </a:cubicBezTo>
                  <a:close/>
                  <a:moveTo>
                    <a:pt x="5734375" y="6154602"/>
                  </a:moveTo>
                  <a:cubicBezTo>
                    <a:pt x="5732167" y="6048896"/>
                    <a:pt x="5730688" y="5950386"/>
                    <a:pt x="5730003" y="5879621"/>
                  </a:cubicBezTo>
                  <a:cubicBezTo>
                    <a:pt x="5804387" y="5879577"/>
                    <a:pt x="5746187" y="5879577"/>
                    <a:pt x="6050653" y="5879687"/>
                  </a:cubicBezTo>
                  <a:cubicBezTo>
                    <a:pt x="6090197" y="5879687"/>
                    <a:pt x="6078186" y="5817597"/>
                    <a:pt x="6085935" y="6280704"/>
                  </a:cubicBezTo>
                  <a:cubicBezTo>
                    <a:pt x="5667167" y="6279423"/>
                    <a:pt x="5737908" y="6323149"/>
                    <a:pt x="5734375" y="6154602"/>
                  </a:cubicBezTo>
                  <a:close/>
                  <a:moveTo>
                    <a:pt x="6050653" y="5859181"/>
                  </a:moveTo>
                  <a:cubicBezTo>
                    <a:pt x="5743869" y="5859071"/>
                    <a:pt x="5803614" y="5859093"/>
                    <a:pt x="5729805" y="5859115"/>
                  </a:cubicBezTo>
                  <a:cubicBezTo>
                    <a:pt x="5728126" y="5657481"/>
                    <a:pt x="5724240" y="5536854"/>
                    <a:pt x="5722762" y="5459423"/>
                  </a:cubicBezTo>
                  <a:cubicBezTo>
                    <a:pt x="5981900" y="5458629"/>
                    <a:pt x="5926681" y="5455870"/>
                    <a:pt x="6072048" y="5456311"/>
                  </a:cubicBezTo>
                  <a:cubicBezTo>
                    <a:pt x="6081232" y="5907145"/>
                    <a:pt x="6092537" y="5859181"/>
                    <a:pt x="6050653" y="5859181"/>
                  </a:cubicBezTo>
                  <a:close/>
                  <a:moveTo>
                    <a:pt x="4640195" y="6724254"/>
                  </a:moveTo>
                  <a:cubicBezTo>
                    <a:pt x="5038275" y="6727167"/>
                    <a:pt x="4987119" y="6703461"/>
                    <a:pt x="4988642" y="6757319"/>
                  </a:cubicBezTo>
                  <a:cubicBezTo>
                    <a:pt x="4992859" y="6907280"/>
                    <a:pt x="4995354" y="7124719"/>
                    <a:pt x="4991004" y="7124719"/>
                  </a:cubicBezTo>
                  <a:cubicBezTo>
                    <a:pt x="4859415" y="7124719"/>
                    <a:pt x="4855993" y="7126595"/>
                    <a:pt x="4726103" y="7126595"/>
                  </a:cubicBezTo>
                  <a:cubicBezTo>
                    <a:pt x="4611868" y="7126617"/>
                    <a:pt x="4650174" y="7199059"/>
                    <a:pt x="4640195" y="6724254"/>
                  </a:cubicBezTo>
                  <a:close/>
                  <a:moveTo>
                    <a:pt x="3168004" y="6722378"/>
                  </a:moveTo>
                  <a:cubicBezTo>
                    <a:pt x="3572973" y="6724078"/>
                    <a:pt x="3515987" y="6714498"/>
                    <a:pt x="3517378" y="6757915"/>
                  </a:cubicBezTo>
                  <a:cubicBezTo>
                    <a:pt x="3519696" y="6831615"/>
                    <a:pt x="3521640" y="6910437"/>
                    <a:pt x="3522567" y="7058942"/>
                  </a:cubicBezTo>
                  <a:cubicBezTo>
                    <a:pt x="3523163" y="7153369"/>
                    <a:pt x="3577388" y="7125712"/>
                    <a:pt x="3173038" y="7123416"/>
                  </a:cubicBezTo>
                  <a:cubicBezTo>
                    <a:pt x="3172375" y="7005835"/>
                    <a:pt x="3174892" y="7021705"/>
                    <a:pt x="3168004" y="6722378"/>
                  </a:cubicBezTo>
                  <a:close/>
                  <a:moveTo>
                    <a:pt x="954275" y="6305271"/>
                  </a:moveTo>
                  <a:cubicBezTo>
                    <a:pt x="954231" y="6302864"/>
                    <a:pt x="926544" y="6300370"/>
                    <a:pt x="1283536" y="6300370"/>
                  </a:cubicBezTo>
                  <a:cubicBezTo>
                    <a:pt x="1307315" y="6300370"/>
                    <a:pt x="1301022" y="6253334"/>
                    <a:pt x="1306564" y="6607048"/>
                  </a:cubicBezTo>
                  <a:cubicBezTo>
                    <a:pt x="1308507" y="6732906"/>
                    <a:pt x="1368605" y="6703506"/>
                    <a:pt x="1018855" y="6703506"/>
                  </a:cubicBezTo>
                  <a:cubicBezTo>
                    <a:pt x="928951" y="6703506"/>
                    <a:pt x="961451" y="6764117"/>
                    <a:pt x="954275" y="6305271"/>
                  </a:cubicBezTo>
                  <a:close/>
                  <a:moveTo>
                    <a:pt x="1257902" y="3349121"/>
                  </a:moveTo>
                  <a:cubicBezTo>
                    <a:pt x="1258830" y="3458645"/>
                    <a:pt x="1260949" y="3745700"/>
                    <a:pt x="1261015" y="3750689"/>
                  </a:cubicBezTo>
                  <a:cubicBezTo>
                    <a:pt x="974941" y="3750932"/>
                    <a:pt x="959861" y="3750866"/>
                    <a:pt x="911486" y="3751528"/>
                  </a:cubicBezTo>
                  <a:cubicBezTo>
                    <a:pt x="905547" y="3446836"/>
                    <a:pt x="908263" y="3495065"/>
                    <a:pt x="906563" y="3350555"/>
                  </a:cubicBezTo>
                  <a:cubicBezTo>
                    <a:pt x="1057692" y="3353359"/>
                    <a:pt x="1160292" y="3349385"/>
                    <a:pt x="1257902" y="3349121"/>
                  </a:cubicBezTo>
                  <a:close/>
                  <a:moveTo>
                    <a:pt x="906320" y="3330050"/>
                  </a:moveTo>
                  <a:cubicBezTo>
                    <a:pt x="899895" y="2845577"/>
                    <a:pt x="865849" y="2928989"/>
                    <a:pt x="1018877" y="2928989"/>
                  </a:cubicBezTo>
                  <a:cubicBezTo>
                    <a:pt x="1143424" y="2928989"/>
                    <a:pt x="1147707" y="2927665"/>
                    <a:pt x="1249336" y="2927400"/>
                  </a:cubicBezTo>
                  <a:cubicBezTo>
                    <a:pt x="1256997" y="3299214"/>
                    <a:pt x="1256423" y="3218141"/>
                    <a:pt x="1257682" y="3328659"/>
                  </a:cubicBezTo>
                  <a:cubicBezTo>
                    <a:pt x="1150379" y="3328902"/>
                    <a:pt x="1056235" y="3332853"/>
                    <a:pt x="906320" y="3330050"/>
                  </a:cubicBezTo>
                  <a:close/>
                  <a:moveTo>
                    <a:pt x="1261302" y="3771172"/>
                  </a:moveTo>
                  <a:cubicBezTo>
                    <a:pt x="1265630" y="4077607"/>
                    <a:pt x="1266160" y="4003796"/>
                    <a:pt x="1269096" y="4170688"/>
                  </a:cubicBezTo>
                  <a:cubicBezTo>
                    <a:pt x="1267529" y="4170688"/>
                    <a:pt x="943037" y="4172387"/>
                    <a:pt x="920009" y="4172719"/>
                  </a:cubicBezTo>
                  <a:cubicBezTo>
                    <a:pt x="918110" y="4059839"/>
                    <a:pt x="920539" y="4221190"/>
                    <a:pt x="911906" y="3772011"/>
                  </a:cubicBezTo>
                  <a:cubicBezTo>
                    <a:pt x="968163" y="3771283"/>
                    <a:pt x="978562" y="3771415"/>
                    <a:pt x="1261302" y="3771172"/>
                  </a:cubicBezTo>
                  <a:close/>
                  <a:moveTo>
                    <a:pt x="1989461" y="3293343"/>
                  </a:moveTo>
                  <a:cubicBezTo>
                    <a:pt x="1990079" y="3333250"/>
                    <a:pt x="2040109" y="3338680"/>
                    <a:pt x="1680932" y="3328858"/>
                  </a:cubicBezTo>
                  <a:cubicBezTo>
                    <a:pt x="1629510" y="3327379"/>
                    <a:pt x="1642029" y="3385364"/>
                    <a:pt x="1635869" y="2991874"/>
                  </a:cubicBezTo>
                  <a:cubicBezTo>
                    <a:pt x="1634544" y="2906607"/>
                    <a:pt x="1579745" y="2929629"/>
                    <a:pt x="1945502" y="2928173"/>
                  </a:cubicBezTo>
                  <a:cubicBezTo>
                    <a:pt x="2007057" y="2927996"/>
                    <a:pt x="1982925" y="2875176"/>
                    <a:pt x="1989461" y="3293343"/>
                  </a:cubicBezTo>
                  <a:close/>
                  <a:moveTo>
                    <a:pt x="2734531" y="3751484"/>
                  </a:moveTo>
                  <a:cubicBezTo>
                    <a:pt x="2386172" y="3744928"/>
                    <a:pt x="2385355" y="3762365"/>
                    <a:pt x="2384715" y="3744773"/>
                  </a:cubicBezTo>
                  <a:cubicBezTo>
                    <a:pt x="2380939" y="3643129"/>
                    <a:pt x="2379681" y="3545898"/>
                    <a:pt x="2379129" y="3443658"/>
                  </a:cubicBezTo>
                  <a:cubicBezTo>
                    <a:pt x="2378511" y="3321971"/>
                    <a:pt x="2309139" y="3348039"/>
                    <a:pt x="2729144" y="3347686"/>
                  </a:cubicBezTo>
                  <a:cubicBezTo>
                    <a:pt x="2730138" y="3459462"/>
                    <a:pt x="2726362" y="3555920"/>
                    <a:pt x="2734531" y="3751484"/>
                  </a:cubicBezTo>
                  <a:close/>
                  <a:moveTo>
                    <a:pt x="3101061" y="3752808"/>
                  </a:moveTo>
                  <a:cubicBezTo>
                    <a:pt x="2861087" y="3752896"/>
                    <a:pt x="2827902" y="3753227"/>
                    <a:pt x="2752658" y="3751837"/>
                  </a:cubicBezTo>
                  <a:cubicBezTo>
                    <a:pt x="2744445" y="3555743"/>
                    <a:pt x="2748176" y="3453679"/>
                    <a:pt x="2747226" y="3347686"/>
                  </a:cubicBezTo>
                  <a:cubicBezTo>
                    <a:pt x="3170167" y="3347333"/>
                    <a:pt x="3098235" y="3327401"/>
                    <a:pt x="3097617" y="3443636"/>
                  </a:cubicBezTo>
                  <a:cubicBezTo>
                    <a:pt x="3097219" y="3520007"/>
                    <a:pt x="3097440" y="3543824"/>
                    <a:pt x="3101061" y="3752808"/>
                  </a:cubicBezTo>
                  <a:close/>
                  <a:moveTo>
                    <a:pt x="5653280" y="5439293"/>
                  </a:moveTo>
                  <a:cubicBezTo>
                    <a:pt x="5306312" y="5441633"/>
                    <a:pt x="5353604" y="5449336"/>
                    <a:pt x="5352854" y="5401460"/>
                  </a:cubicBezTo>
                  <a:cubicBezTo>
                    <a:pt x="5346252" y="4980137"/>
                    <a:pt x="5334351" y="5037681"/>
                    <a:pt x="5388577" y="5036180"/>
                  </a:cubicBezTo>
                  <a:cubicBezTo>
                    <a:pt x="5470158" y="5034061"/>
                    <a:pt x="5548008" y="5033553"/>
                    <a:pt x="5653125" y="5035959"/>
                  </a:cubicBezTo>
                  <a:cubicBezTo>
                    <a:pt x="5709668" y="5037261"/>
                    <a:pt x="5698452" y="5023952"/>
                    <a:pt x="5699645" y="5100522"/>
                  </a:cubicBezTo>
                  <a:cubicBezTo>
                    <a:pt x="5705849" y="5497653"/>
                    <a:pt x="5720730" y="5438851"/>
                    <a:pt x="5653280" y="5439293"/>
                  </a:cubicBezTo>
                  <a:close/>
                  <a:moveTo>
                    <a:pt x="5704679" y="5459511"/>
                  </a:moveTo>
                  <a:cubicBezTo>
                    <a:pt x="5706953" y="5582324"/>
                    <a:pt x="5709249" y="5610334"/>
                    <a:pt x="5711722" y="5859160"/>
                  </a:cubicBezTo>
                  <a:cubicBezTo>
                    <a:pt x="5321700" y="5859358"/>
                    <a:pt x="5361443" y="5863088"/>
                    <a:pt x="5361332" y="5853465"/>
                  </a:cubicBezTo>
                  <a:cubicBezTo>
                    <a:pt x="5356607" y="5400842"/>
                    <a:pt x="5336361" y="5459357"/>
                    <a:pt x="5388290" y="5459776"/>
                  </a:cubicBezTo>
                  <a:cubicBezTo>
                    <a:pt x="5532464" y="5460902"/>
                    <a:pt x="5651513" y="5459732"/>
                    <a:pt x="5704679" y="5459511"/>
                  </a:cubicBezTo>
                  <a:close/>
                  <a:moveTo>
                    <a:pt x="4619772" y="5458496"/>
                  </a:moveTo>
                  <a:cubicBezTo>
                    <a:pt x="5035979" y="5458143"/>
                    <a:pt x="4968374" y="5433885"/>
                    <a:pt x="4971465" y="5552548"/>
                  </a:cubicBezTo>
                  <a:cubicBezTo>
                    <a:pt x="4974158" y="5659379"/>
                    <a:pt x="4975947" y="5753475"/>
                    <a:pt x="4975196" y="5853796"/>
                  </a:cubicBezTo>
                  <a:cubicBezTo>
                    <a:pt x="4975108" y="5864126"/>
                    <a:pt x="5013083" y="5860991"/>
                    <a:pt x="4623680" y="5861212"/>
                  </a:cubicBezTo>
                  <a:cubicBezTo>
                    <a:pt x="4617211" y="5439404"/>
                    <a:pt x="4621671" y="5640618"/>
                    <a:pt x="4619772" y="5458496"/>
                  </a:cubicBezTo>
                  <a:close/>
                  <a:moveTo>
                    <a:pt x="3515811" y="5458364"/>
                  </a:moveTo>
                  <a:cubicBezTo>
                    <a:pt x="3701957" y="5460991"/>
                    <a:pt x="3777223" y="5458805"/>
                    <a:pt x="3866024" y="5458320"/>
                  </a:cubicBezTo>
                  <a:cubicBezTo>
                    <a:pt x="3871522" y="5836645"/>
                    <a:pt x="3871699" y="5858894"/>
                    <a:pt x="3871721" y="5861587"/>
                  </a:cubicBezTo>
                  <a:cubicBezTo>
                    <a:pt x="3480131" y="5861521"/>
                    <a:pt x="3520381" y="5865627"/>
                    <a:pt x="3520072" y="5853310"/>
                  </a:cubicBezTo>
                  <a:cubicBezTo>
                    <a:pt x="3514000" y="5600534"/>
                    <a:pt x="3516937" y="5574841"/>
                    <a:pt x="3515811" y="5458364"/>
                  </a:cubicBezTo>
                  <a:close/>
                  <a:moveTo>
                    <a:pt x="1683162" y="5881188"/>
                  </a:moveTo>
                  <a:cubicBezTo>
                    <a:pt x="1906753" y="5883594"/>
                    <a:pt x="1918036" y="5879886"/>
                    <a:pt x="2030218" y="5879091"/>
                  </a:cubicBezTo>
                  <a:cubicBezTo>
                    <a:pt x="2037239" y="6256710"/>
                    <a:pt x="2037085" y="6139549"/>
                    <a:pt x="2039646" y="6282866"/>
                  </a:cubicBezTo>
                  <a:cubicBezTo>
                    <a:pt x="1877433" y="6282447"/>
                    <a:pt x="2022424" y="6281432"/>
                    <a:pt x="1686496" y="6281675"/>
                  </a:cubicBezTo>
                  <a:cubicBezTo>
                    <a:pt x="1684420" y="6119794"/>
                    <a:pt x="1689520" y="6145818"/>
                    <a:pt x="1683162" y="5881188"/>
                  </a:cubicBezTo>
                  <a:close/>
                  <a:moveTo>
                    <a:pt x="2008360" y="4498180"/>
                  </a:moveTo>
                  <a:cubicBezTo>
                    <a:pt x="2010193" y="4615055"/>
                    <a:pt x="2027524" y="4595234"/>
                    <a:pt x="1945369" y="4595874"/>
                  </a:cubicBezTo>
                  <a:cubicBezTo>
                    <a:pt x="1827888" y="4596823"/>
                    <a:pt x="1752092" y="4596514"/>
                    <a:pt x="1680777" y="4595741"/>
                  </a:cubicBezTo>
                  <a:cubicBezTo>
                    <a:pt x="1654018" y="4595454"/>
                    <a:pt x="1663997" y="4643573"/>
                    <a:pt x="1656778" y="4196491"/>
                  </a:cubicBezTo>
                  <a:cubicBezTo>
                    <a:pt x="1656756" y="4194924"/>
                    <a:pt x="1628164" y="4185741"/>
                    <a:pt x="1945259" y="4193423"/>
                  </a:cubicBezTo>
                  <a:cubicBezTo>
                    <a:pt x="2032757" y="4195520"/>
                    <a:pt x="2002664" y="4133142"/>
                    <a:pt x="2008360" y="4498180"/>
                  </a:cubicBezTo>
                  <a:close/>
                  <a:moveTo>
                    <a:pt x="1680623" y="4616225"/>
                  </a:moveTo>
                  <a:cubicBezTo>
                    <a:pt x="2061945" y="4620330"/>
                    <a:pt x="2010435" y="4599957"/>
                    <a:pt x="2012025" y="4648517"/>
                  </a:cubicBezTo>
                  <a:cubicBezTo>
                    <a:pt x="2015160" y="4742326"/>
                    <a:pt x="2015006" y="4754974"/>
                    <a:pt x="2019201" y="5017661"/>
                  </a:cubicBezTo>
                  <a:cubicBezTo>
                    <a:pt x="1717428" y="5017175"/>
                    <a:pt x="1738646" y="5016932"/>
                    <a:pt x="1668722" y="5015873"/>
                  </a:cubicBezTo>
                  <a:cubicBezTo>
                    <a:pt x="1663600" y="4566076"/>
                    <a:pt x="1654768" y="4615960"/>
                    <a:pt x="1680623" y="4616225"/>
                  </a:cubicBezTo>
                  <a:close/>
                  <a:moveTo>
                    <a:pt x="1680579" y="5036621"/>
                  </a:moveTo>
                  <a:cubicBezTo>
                    <a:pt x="2079100" y="5043044"/>
                    <a:pt x="2019068" y="5010774"/>
                    <a:pt x="2020503" y="5100544"/>
                  </a:cubicBezTo>
                  <a:cubicBezTo>
                    <a:pt x="2026840" y="5505356"/>
                    <a:pt x="2043973" y="5436666"/>
                    <a:pt x="1945458" y="5436534"/>
                  </a:cubicBezTo>
                  <a:cubicBezTo>
                    <a:pt x="1619177" y="5435629"/>
                    <a:pt x="1673712" y="5455141"/>
                    <a:pt x="1672851" y="5401482"/>
                  </a:cubicBezTo>
                  <a:cubicBezTo>
                    <a:pt x="1666426" y="4991129"/>
                    <a:pt x="1665918" y="5036378"/>
                    <a:pt x="1680579" y="5036621"/>
                  </a:cubicBezTo>
                  <a:close/>
                  <a:moveTo>
                    <a:pt x="1680910" y="5458585"/>
                  </a:moveTo>
                  <a:cubicBezTo>
                    <a:pt x="1760923" y="5456532"/>
                    <a:pt x="1785408" y="5456819"/>
                    <a:pt x="1945458" y="5457017"/>
                  </a:cubicBezTo>
                  <a:cubicBezTo>
                    <a:pt x="2049802" y="5457304"/>
                    <a:pt x="2020857" y="5381043"/>
                    <a:pt x="2029732" y="5853774"/>
                  </a:cubicBezTo>
                  <a:cubicBezTo>
                    <a:pt x="2029754" y="5855407"/>
                    <a:pt x="2070004" y="5864854"/>
                    <a:pt x="1682654" y="5860660"/>
                  </a:cubicBezTo>
                  <a:cubicBezTo>
                    <a:pt x="1682632" y="5859115"/>
                    <a:pt x="1671924" y="5458805"/>
                    <a:pt x="1680910" y="5458585"/>
                  </a:cubicBezTo>
                  <a:close/>
                  <a:moveTo>
                    <a:pt x="2342633" y="4593954"/>
                  </a:moveTo>
                  <a:cubicBezTo>
                    <a:pt x="1964776" y="4593954"/>
                    <a:pt x="2028518" y="4625054"/>
                    <a:pt x="2026442" y="4497805"/>
                  </a:cubicBezTo>
                  <a:cubicBezTo>
                    <a:pt x="2024146" y="4351044"/>
                    <a:pt x="2027259" y="4346342"/>
                    <a:pt x="2024919" y="4196469"/>
                  </a:cubicBezTo>
                  <a:cubicBezTo>
                    <a:pt x="2024897" y="4194901"/>
                    <a:pt x="2375309" y="4190465"/>
                    <a:pt x="2375398" y="4196778"/>
                  </a:cubicBezTo>
                  <a:cubicBezTo>
                    <a:pt x="2382617" y="4657523"/>
                    <a:pt x="2391427" y="4593954"/>
                    <a:pt x="2342633" y="4593954"/>
                  </a:cubicBezTo>
                  <a:close/>
                  <a:moveTo>
                    <a:pt x="2380101" y="4614503"/>
                  </a:moveTo>
                  <a:cubicBezTo>
                    <a:pt x="2387409" y="5077787"/>
                    <a:pt x="2401164" y="5015233"/>
                    <a:pt x="2342633" y="5015233"/>
                  </a:cubicBezTo>
                  <a:cubicBezTo>
                    <a:pt x="2209961" y="5015233"/>
                    <a:pt x="2210315" y="5017727"/>
                    <a:pt x="2077886" y="5017727"/>
                  </a:cubicBezTo>
                  <a:cubicBezTo>
                    <a:pt x="2016242" y="5017727"/>
                    <a:pt x="2043333" y="5078736"/>
                    <a:pt x="2029114" y="4615916"/>
                  </a:cubicBezTo>
                  <a:cubicBezTo>
                    <a:pt x="2314769" y="4615077"/>
                    <a:pt x="2229082" y="4614150"/>
                    <a:pt x="2380101" y="4614503"/>
                  </a:cubicBezTo>
                  <a:close/>
                  <a:moveTo>
                    <a:pt x="2077886" y="5038210"/>
                  </a:moveTo>
                  <a:cubicBezTo>
                    <a:pt x="2210536" y="5038210"/>
                    <a:pt x="2210204" y="5035716"/>
                    <a:pt x="2342633" y="5035716"/>
                  </a:cubicBezTo>
                  <a:cubicBezTo>
                    <a:pt x="2399375" y="5035716"/>
                    <a:pt x="2384384" y="4971816"/>
                    <a:pt x="2392332" y="5439779"/>
                  </a:cubicBezTo>
                  <a:cubicBezTo>
                    <a:pt x="2242638" y="5441257"/>
                    <a:pt x="2240055" y="5436777"/>
                    <a:pt x="2042957" y="5436666"/>
                  </a:cubicBezTo>
                  <a:cubicBezTo>
                    <a:pt x="2036753" y="4974575"/>
                    <a:pt x="2025272" y="5038210"/>
                    <a:pt x="2077886" y="5038210"/>
                  </a:cubicBezTo>
                  <a:close/>
                  <a:moveTo>
                    <a:pt x="2077886" y="5457172"/>
                  </a:moveTo>
                  <a:cubicBezTo>
                    <a:pt x="2209387" y="5457172"/>
                    <a:pt x="2208151" y="5460505"/>
                    <a:pt x="2342633" y="5460505"/>
                  </a:cubicBezTo>
                  <a:cubicBezTo>
                    <a:pt x="2408030" y="5460505"/>
                    <a:pt x="2394341" y="5396891"/>
                    <a:pt x="2399574" y="5853663"/>
                  </a:cubicBezTo>
                  <a:cubicBezTo>
                    <a:pt x="2399662" y="5861234"/>
                    <a:pt x="2047969" y="5860970"/>
                    <a:pt x="2047837" y="5853355"/>
                  </a:cubicBezTo>
                  <a:cubicBezTo>
                    <a:pt x="2039160" y="5393845"/>
                    <a:pt x="2033442" y="5457172"/>
                    <a:pt x="2077886" y="5457172"/>
                  </a:cubicBezTo>
                  <a:close/>
                  <a:moveTo>
                    <a:pt x="2393392" y="4191922"/>
                  </a:moveTo>
                  <a:cubicBezTo>
                    <a:pt x="2463470" y="4192518"/>
                    <a:pt x="2586736" y="4197771"/>
                    <a:pt x="2740404" y="4193180"/>
                  </a:cubicBezTo>
                  <a:cubicBezTo>
                    <a:pt x="2742899" y="4348660"/>
                    <a:pt x="2747138" y="4450437"/>
                    <a:pt x="2747823" y="4595013"/>
                  </a:cubicBezTo>
                  <a:cubicBezTo>
                    <a:pt x="2456250" y="4595653"/>
                    <a:pt x="2530214" y="4594461"/>
                    <a:pt x="2397852" y="4594042"/>
                  </a:cubicBezTo>
                  <a:cubicBezTo>
                    <a:pt x="2393966" y="4347137"/>
                    <a:pt x="2395688" y="4333540"/>
                    <a:pt x="2393392" y="4191922"/>
                  </a:cubicBezTo>
                  <a:close/>
                  <a:moveTo>
                    <a:pt x="2398183" y="4614547"/>
                  </a:moveTo>
                  <a:cubicBezTo>
                    <a:pt x="2526438" y="4615011"/>
                    <a:pt x="2469299" y="4616115"/>
                    <a:pt x="2747911" y="4615518"/>
                  </a:cubicBezTo>
                  <a:cubicBezTo>
                    <a:pt x="2748463" y="4892531"/>
                    <a:pt x="2752216" y="4905002"/>
                    <a:pt x="2755285" y="5016535"/>
                  </a:cubicBezTo>
                  <a:cubicBezTo>
                    <a:pt x="2457972" y="5017219"/>
                    <a:pt x="2525865" y="5015961"/>
                    <a:pt x="2403681" y="5015365"/>
                  </a:cubicBezTo>
                  <a:cubicBezTo>
                    <a:pt x="2401627" y="4847878"/>
                    <a:pt x="2404498" y="5014416"/>
                    <a:pt x="2398183" y="4614547"/>
                  </a:cubicBezTo>
                  <a:close/>
                  <a:moveTo>
                    <a:pt x="2757051" y="5100544"/>
                  </a:moveTo>
                  <a:cubicBezTo>
                    <a:pt x="2762991" y="5489266"/>
                    <a:pt x="2771513" y="5437637"/>
                    <a:pt x="2740007" y="5437174"/>
                  </a:cubicBezTo>
                  <a:cubicBezTo>
                    <a:pt x="2362172" y="5431082"/>
                    <a:pt x="2410724" y="5461123"/>
                    <a:pt x="2409797" y="5401439"/>
                  </a:cubicBezTo>
                  <a:cubicBezTo>
                    <a:pt x="2405337" y="5127627"/>
                    <a:pt x="2404674" y="5090809"/>
                    <a:pt x="2403945" y="5035871"/>
                  </a:cubicBezTo>
                  <a:cubicBezTo>
                    <a:pt x="2817945" y="5037945"/>
                    <a:pt x="2755683" y="5014107"/>
                    <a:pt x="2757051" y="5100544"/>
                  </a:cubicBezTo>
                  <a:close/>
                  <a:moveTo>
                    <a:pt x="2758487" y="4192672"/>
                  </a:moveTo>
                  <a:cubicBezTo>
                    <a:pt x="2900872" y="4188876"/>
                    <a:pt x="3108126" y="4194041"/>
                    <a:pt x="3108170" y="4196888"/>
                  </a:cubicBezTo>
                  <a:cubicBezTo>
                    <a:pt x="3109384" y="4275092"/>
                    <a:pt x="3111261" y="4376074"/>
                    <a:pt x="3114816" y="4595874"/>
                  </a:cubicBezTo>
                  <a:cubicBezTo>
                    <a:pt x="2977376" y="4595741"/>
                    <a:pt x="3002833" y="4594528"/>
                    <a:pt x="2765949" y="4594969"/>
                  </a:cubicBezTo>
                  <a:cubicBezTo>
                    <a:pt x="2765066" y="4425451"/>
                    <a:pt x="2760363" y="4331752"/>
                    <a:pt x="2758487" y="4192672"/>
                  </a:cubicBezTo>
                  <a:close/>
                  <a:moveTo>
                    <a:pt x="2475326" y="5458585"/>
                  </a:moveTo>
                  <a:cubicBezTo>
                    <a:pt x="2565386" y="5455870"/>
                    <a:pt x="2649749" y="5456311"/>
                    <a:pt x="2739764" y="5457658"/>
                  </a:cubicBezTo>
                  <a:cubicBezTo>
                    <a:pt x="2769835" y="5458143"/>
                    <a:pt x="2763697" y="5440993"/>
                    <a:pt x="2762638" y="5552151"/>
                  </a:cubicBezTo>
                  <a:cubicBezTo>
                    <a:pt x="2758884" y="5905799"/>
                    <a:pt x="2785290" y="5859358"/>
                    <a:pt x="2739962" y="5858917"/>
                  </a:cubicBezTo>
                  <a:cubicBezTo>
                    <a:pt x="2390102" y="5855650"/>
                    <a:pt x="2417745" y="5862272"/>
                    <a:pt x="2417634" y="5853398"/>
                  </a:cubicBezTo>
                  <a:cubicBezTo>
                    <a:pt x="2412336" y="5390623"/>
                    <a:pt x="2387276" y="5461123"/>
                    <a:pt x="2475326" y="5458585"/>
                  </a:cubicBezTo>
                  <a:close/>
                  <a:moveTo>
                    <a:pt x="2766037" y="4648539"/>
                  </a:moveTo>
                  <a:cubicBezTo>
                    <a:pt x="2766037" y="4600973"/>
                    <a:pt x="2712673" y="4616026"/>
                    <a:pt x="3115147" y="4616357"/>
                  </a:cubicBezTo>
                  <a:cubicBezTo>
                    <a:pt x="3119166" y="4865580"/>
                    <a:pt x="3119166" y="4869023"/>
                    <a:pt x="3120932" y="4950008"/>
                  </a:cubicBezTo>
                  <a:cubicBezTo>
                    <a:pt x="3122742" y="5032339"/>
                    <a:pt x="3188382" y="5015586"/>
                    <a:pt x="2773368" y="5016491"/>
                  </a:cubicBezTo>
                  <a:cubicBezTo>
                    <a:pt x="2771292" y="4940759"/>
                    <a:pt x="2766037" y="4854323"/>
                    <a:pt x="2766037" y="4648539"/>
                  </a:cubicBezTo>
                  <a:close/>
                  <a:moveTo>
                    <a:pt x="2872280" y="5036886"/>
                  </a:moveTo>
                  <a:cubicBezTo>
                    <a:pt x="3006100" y="5036886"/>
                    <a:pt x="3001441" y="5034899"/>
                    <a:pt x="3122676" y="5034723"/>
                  </a:cubicBezTo>
                  <a:cubicBezTo>
                    <a:pt x="3123581" y="5083437"/>
                    <a:pt x="3123758" y="5098910"/>
                    <a:pt x="3128461" y="5401792"/>
                  </a:cubicBezTo>
                  <a:cubicBezTo>
                    <a:pt x="3129256" y="5452448"/>
                    <a:pt x="3168004" y="5437947"/>
                    <a:pt x="2872280" y="5438189"/>
                  </a:cubicBezTo>
                  <a:cubicBezTo>
                    <a:pt x="2762196" y="5438189"/>
                    <a:pt x="2780963" y="5446577"/>
                    <a:pt x="2780256" y="5401394"/>
                  </a:cubicBezTo>
                  <a:cubicBezTo>
                    <a:pt x="2773456" y="4962611"/>
                    <a:pt x="2746785" y="5036886"/>
                    <a:pt x="2872280" y="5036886"/>
                  </a:cubicBezTo>
                  <a:close/>
                  <a:moveTo>
                    <a:pt x="3126186" y="4194195"/>
                  </a:moveTo>
                  <a:cubicBezTo>
                    <a:pt x="3504771" y="4194813"/>
                    <a:pt x="3476025" y="4191458"/>
                    <a:pt x="3476113" y="4196888"/>
                  </a:cubicBezTo>
                  <a:cubicBezTo>
                    <a:pt x="3483333" y="4658251"/>
                    <a:pt x="3517599" y="4593380"/>
                    <a:pt x="3402017" y="4593380"/>
                  </a:cubicBezTo>
                  <a:cubicBezTo>
                    <a:pt x="3269588" y="4593380"/>
                    <a:pt x="3269390" y="4595874"/>
                    <a:pt x="3137116" y="4595874"/>
                  </a:cubicBezTo>
                  <a:cubicBezTo>
                    <a:pt x="3131397" y="4595874"/>
                    <a:pt x="3133164" y="4640637"/>
                    <a:pt x="3126186" y="4194195"/>
                  </a:cubicBezTo>
                  <a:close/>
                  <a:moveTo>
                    <a:pt x="2780698" y="5552416"/>
                  </a:moveTo>
                  <a:cubicBezTo>
                    <a:pt x="2782001" y="5429338"/>
                    <a:pt x="2706778" y="5458827"/>
                    <a:pt x="3129454" y="5458474"/>
                  </a:cubicBezTo>
                  <a:cubicBezTo>
                    <a:pt x="3131441" y="5562723"/>
                    <a:pt x="3136387" y="5688030"/>
                    <a:pt x="3135702" y="5853487"/>
                  </a:cubicBezTo>
                  <a:cubicBezTo>
                    <a:pt x="3135702" y="5855054"/>
                    <a:pt x="3177122" y="5861919"/>
                    <a:pt x="2784650" y="5859292"/>
                  </a:cubicBezTo>
                  <a:cubicBezTo>
                    <a:pt x="2781647" y="5756588"/>
                    <a:pt x="2779704" y="5655605"/>
                    <a:pt x="2780698" y="5552416"/>
                  </a:cubicBezTo>
                  <a:close/>
                  <a:moveTo>
                    <a:pt x="3133230" y="4616357"/>
                  </a:moveTo>
                  <a:cubicBezTo>
                    <a:pt x="3224084" y="4616357"/>
                    <a:pt x="3259101" y="4614106"/>
                    <a:pt x="3484724" y="4613819"/>
                  </a:cubicBezTo>
                  <a:cubicBezTo>
                    <a:pt x="3484061" y="4876351"/>
                    <a:pt x="3488212" y="4902441"/>
                    <a:pt x="3491171" y="5016668"/>
                  </a:cubicBezTo>
                  <a:cubicBezTo>
                    <a:pt x="3073882" y="5015476"/>
                    <a:pt x="3140869" y="5032427"/>
                    <a:pt x="3139036" y="4949500"/>
                  </a:cubicBezTo>
                  <a:cubicBezTo>
                    <a:pt x="3136895" y="4851299"/>
                    <a:pt x="3137116" y="4857567"/>
                    <a:pt x="3133230" y="4616357"/>
                  </a:cubicBezTo>
                  <a:close/>
                  <a:moveTo>
                    <a:pt x="3491679" y="5037173"/>
                  </a:moveTo>
                  <a:cubicBezTo>
                    <a:pt x="3493048" y="5097056"/>
                    <a:pt x="3497485" y="5435893"/>
                    <a:pt x="3497508" y="5437594"/>
                  </a:cubicBezTo>
                  <a:cubicBezTo>
                    <a:pt x="3095872" y="5433046"/>
                    <a:pt x="3147470" y="5458673"/>
                    <a:pt x="3146565" y="5401439"/>
                  </a:cubicBezTo>
                  <a:cubicBezTo>
                    <a:pt x="3142326" y="5128201"/>
                    <a:pt x="3141730" y="5087168"/>
                    <a:pt x="3140781" y="5034701"/>
                  </a:cubicBezTo>
                  <a:cubicBezTo>
                    <a:pt x="3265195" y="5034745"/>
                    <a:pt x="3191473" y="5036356"/>
                    <a:pt x="3491679" y="5037173"/>
                  </a:cubicBezTo>
                  <a:close/>
                  <a:moveTo>
                    <a:pt x="3497706" y="5458121"/>
                  </a:moveTo>
                  <a:cubicBezTo>
                    <a:pt x="3498788" y="5571972"/>
                    <a:pt x="3495852" y="5607023"/>
                    <a:pt x="3502166" y="5861720"/>
                  </a:cubicBezTo>
                  <a:cubicBezTo>
                    <a:pt x="3344082" y="5861963"/>
                    <a:pt x="3153741" y="5859248"/>
                    <a:pt x="3153763" y="5853597"/>
                  </a:cubicBezTo>
                  <a:cubicBezTo>
                    <a:pt x="3154447" y="5689222"/>
                    <a:pt x="3149656" y="5568065"/>
                    <a:pt x="3147537" y="5458430"/>
                  </a:cubicBezTo>
                  <a:cubicBezTo>
                    <a:pt x="3275792" y="5458408"/>
                    <a:pt x="3386959" y="5456775"/>
                    <a:pt x="3497706" y="5458121"/>
                  </a:cubicBezTo>
                  <a:close/>
                  <a:moveTo>
                    <a:pt x="3153697" y="5877943"/>
                  </a:moveTo>
                  <a:cubicBezTo>
                    <a:pt x="3291159" y="5878407"/>
                    <a:pt x="3227109" y="5882711"/>
                    <a:pt x="3502674" y="5882248"/>
                  </a:cubicBezTo>
                  <a:cubicBezTo>
                    <a:pt x="3502895" y="5892158"/>
                    <a:pt x="3510247" y="6280064"/>
                    <a:pt x="3510291" y="6282690"/>
                  </a:cubicBezTo>
                  <a:cubicBezTo>
                    <a:pt x="3263539" y="6283860"/>
                    <a:pt x="3300190" y="6280681"/>
                    <a:pt x="3161270" y="6280328"/>
                  </a:cubicBezTo>
                  <a:cubicBezTo>
                    <a:pt x="3159018" y="6152152"/>
                    <a:pt x="3153277" y="6044150"/>
                    <a:pt x="3153697" y="5877943"/>
                  </a:cubicBezTo>
                  <a:close/>
                  <a:moveTo>
                    <a:pt x="3509761" y="5037239"/>
                  </a:moveTo>
                  <a:cubicBezTo>
                    <a:pt x="3792414" y="5038210"/>
                    <a:pt x="3746931" y="5036908"/>
                    <a:pt x="3857480" y="5036069"/>
                  </a:cubicBezTo>
                  <a:cubicBezTo>
                    <a:pt x="3859356" y="5219515"/>
                    <a:pt x="3862823" y="5243111"/>
                    <a:pt x="3865715" y="5437814"/>
                  </a:cubicBezTo>
                  <a:cubicBezTo>
                    <a:pt x="3761835" y="5438344"/>
                    <a:pt x="3710590" y="5440507"/>
                    <a:pt x="3515568" y="5437836"/>
                  </a:cubicBezTo>
                  <a:cubicBezTo>
                    <a:pt x="3515546" y="5436092"/>
                    <a:pt x="3511263" y="5104075"/>
                    <a:pt x="3509761" y="5037239"/>
                  </a:cubicBezTo>
                  <a:close/>
                  <a:moveTo>
                    <a:pt x="3870153" y="4648186"/>
                  </a:moveTo>
                  <a:cubicBezTo>
                    <a:pt x="3868497" y="4598479"/>
                    <a:pt x="3818930" y="4614989"/>
                    <a:pt x="4196632" y="4614989"/>
                  </a:cubicBezTo>
                  <a:cubicBezTo>
                    <a:pt x="4234497" y="4614989"/>
                    <a:pt x="4212595" y="4566319"/>
                    <a:pt x="4224209" y="4950096"/>
                  </a:cubicBezTo>
                  <a:cubicBezTo>
                    <a:pt x="4226549" y="5027593"/>
                    <a:pt x="4286228" y="5015321"/>
                    <a:pt x="3931753" y="5015321"/>
                  </a:cubicBezTo>
                  <a:cubicBezTo>
                    <a:pt x="3849796" y="5015321"/>
                    <a:pt x="3884482" y="5077456"/>
                    <a:pt x="3870153" y="4648186"/>
                  </a:cubicBezTo>
                  <a:close/>
                  <a:moveTo>
                    <a:pt x="3931775" y="5035804"/>
                  </a:moveTo>
                  <a:cubicBezTo>
                    <a:pt x="4279163" y="5035804"/>
                    <a:pt x="4226350" y="5014858"/>
                    <a:pt x="4227697" y="5100544"/>
                  </a:cubicBezTo>
                  <a:cubicBezTo>
                    <a:pt x="4233791" y="5489000"/>
                    <a:pt x="4242026" y="5436180"/>
                    <a:pt x="4196654" y="5436180"/>
                  </a:cubicBezTo>
                  <a:cubicBezTo>
                    <a:pt x="3834915" y="5436180"/>
                    <a:pt x="3884063" y="5451433"/>
                    <a:pt x="3883268" y="5401439"/>
                  </a:cubicBezTo>
                  <a:cubicBezTo>
                    <a:pt x="3876534" y="4975215"/>
                    <a:pt x="3853572" y="5035804"/>
                    <a:pt x="3931775" y="5035804"/>
                  </a:cubicBezTo>
                  <a:close/>
                  <a:moveTo>
                    <a:pt x="3931775" y="5458143"/>
                  </a:moveTo>
                  <a:cubicBezTo>
                    <a:pt x="4063254" y="5458143"/>
                    <a:pt x="4070253" y="5456664"/>
                    <a:pt x="4196654" y="5456664"/>
                  </a:cubicBezTo>
                  <a:cubicBezTo>
                    <a:pt x="4245912" y="5456664"/>
                    <a:pt x="4231097" y="5399893"/>
                    <a:pt x="4237853" y="5858188"/>
                  </a:cubicBezTo>
                  <a:cubicBezTo>
                    <a:pt x="4092597" y="5857283"/>
                    <a:pt x="4068553" y="5861610"/>
                    <a:pt x="3889848" y="5861587"/>
                  </a:cubicBezTo>
                  <a:cubicBezTo>
                    <a:pt x="3883533" y="5401880"/>
                    <a:pt x="3864920" y="5458143"/>
                    <a:pt x="3931775" y="5458143"/>
                  </a:cubicBezTo>
                  <a:close/>
                  <a:moveTo>
                    <a:pt x="4230589" y="4196469"/>
                  </a:moveTo>
                  <a:cubicBezTo>
                    <a:pt x="4230523" y="4191679"/>
                    <a:pt x="4582216" y="4190995"/>
                    <a:pt x="4582304" y="4196822"/>
                  </a:cubicBezTo>
                  <a:cubicBezTo>
                    <a:pt x="4584932" y="4364773"/>
                    <a:pt x="4582017" y="4305044"/>
                    <a:pt x="4586786" y="4593600"/>
                  </a:cubicBezTo>
                  <a:cubicBezTo>
                    <a:pt x="4424595" y="4591018"/>
                    <a:pt x="4332681" y="4594020"/>
                    <a:pt x="4238405" y="4594395"/>
                  </a:cubicBezTo>
                  <a:cubicBezTo>
                    <a:pt x="4238251" y="4445073"/>
                    <a:pt x="4232819" y="4338948"/>
                    <a:pt x="4230589" y="4196469"/>
                  </a:cubicBezTo>
                  <a:close/>
                  <a:moveTo>
                    <a:pt x="4238162" y="4648627"/>
                  </a:moveTo>
                  <a:cubicBezTo>
                    <a:pt x="4238449" y="4610530"/>
                    <a:pt x="4185725" y="4607661"/>
                    <a:pt x="4587095" y="4614172"/>
                  </a:cubicBezTo>
                  <a:cubicBezTo>
                    <a:pt x="4593410" y="4985744"/>
                    <a:pt x="4590827" y="4862953"/>
                    <a:pt x="4592637" y="5016381"/>
                  </a:cubicBezTo>
                  <a:cubicBezTo>
                    <a:pt x="4187756" y="5009251"/>
                    <a:pt x="4245073" y="5042051"/>
                    <a:pt x="4242269" y="4949434"/>
                  </a:cubicBezTo>
                  <a:cubicBezTo>
                    <a:pt x="4238361" y="4819845"/>
                    <a:pt x="4237654" y="4730098"/>
                    <a:pt x="4238162" y="4648627"/>
                  </a:cubicBezTo>
                  <a:close/>
                  <a:moveTo>
                    <a:pt x="4592902" y="5036864"/>
                  </a:moveTo>
                  <a:cubicBezTo>
                    <a:pt x="4595596" y="5242692"/>
                    <a:pt x="4599371" y="5269355"/>
                    <a:pt x="4601447" y="5438035"/>
                  </a:cubicBezTo>
                  <a:cubicBezTo>
                    <a:pt x="4462284" y="5438145"/>
                    <a:pt x="4418126" y="5438498"/>
                    <a:pt x="4329083" y="5437174"/>
                  </a:cubicBezTo>
                  <a:cubicBezTo>
                    <a:pt x="4226483" y="5435651"/>
                    <a:pt x="4251961" y="5498360"/>
                    <a:pt x="4245735" y="5100190"/>
                  </a:cubicBezTo>
                  <a:cubicBezTo>
                    <a:pt x="4244455" y="5017506"/>
                    <a:pt x="4178329" y="5030154"/>
                    <a:pt x="4592902" y="5036864"/>
                  </a:cubicBezTo>
                  <a:close/>
                  <a:moveTo>
                    <a:pt x="4601689" y="5458519"/>
                  </a:moveTo>
                  <a:cubicBezTo>
                    <a:pt x="4604030" y="5689641"/>
                    <a:pt x="4598731" y="5414395"/>
                    <a:pt x="4605619" y="5861212"/>
                  </a:cubicBezTo>
                  <a:cubicBezTo>
                    <a:pt x="4227233" y="5861411"/>
                    <a:pt x="4432698" y="5860109"/>
                    <a:pt x="4255958" y="5858343"/>
                  </a:cubicBezTo>
                  <a:cubicBezTo>
                    <a:pt x="4254876" y="5771597"/>
                    <a:pt x="4255428" y="5813425"/>
                    <a:pt x="4249952" y="5456797"/>
                  </a:cubicBezTo>
                  <a:cubicBezTo>
                    <a:pt x="4398432" y="5457591"/>
                    <a:pt x="4261235" y="5458805"/>
                    <a:pt x="4601689" y="5458519"/>
                  </a:cubicBezTo>
                  <a:close/>
                  <a:moveTo>
                    <a:pt x="4605222" y="4614459"/>
                  </a:moveTo>
                  <a:cubicBezTo>
                    <a:pt x="5003788" y="4620772"/>
                    <a:pt x="4954376" y="4592739"/>
                    <a:pt x="4955436" y="4648760"/>
                  </a:cubicBezTo>
                  <a:cubicBezTo>
                    <a:pt x="4957511" y="4758638"/>
                    <a:pt x="4958968" y="4843662"/>
                    <a:pt x="4959962" y="4949920"/>
                  </a:cubicBezTo>
                  <a:cubicBezTo>
                    <a:pt x="4960646" y="5024084"/>
                    <a:pt x="5031939" y="5023245"/>
                    <a:pt x="4610764" y="5016668"/>
                  </a:cubicBezTo>
                  <a:cubicBezTo>
                    <a:pt x="4609351" y="4895643"/>
                    <a:pt x="4610874" y="4939214"/>
                    <a:pt x="4605222" y="4614459"/>
                  </a:cubicBezTo>
                  <a:close/>
                  <a:moveTo>
                    <a:pt x="4605951" y="5881696"/>
                  </a:moveTo>
                  <a:cubicBezTo>
                    <a:pt x="4608114" y="6021989"/>
                    <a:pt x="4608733" y="6069225"/>
                    <a:pt x="4610697" y="6155132"/>
                  </a:cubicBezTo>
                  <a:cubicBezTo>
                    <a:pt x="4614429" y="6324738"/>
                    <a:pt x="4675366" y="6274435"/>
                    <a:pt x="4328818" y="6281874"/>
                  </a:cubicBezTo>
                  <a:cubicBezTo>
                    <a:pt x="4246221" y="6283551"/>
                    <a:pt x="4262449" y="6359547"/>
                    <a:pt x="4256223" y="5878826"/>
                  </a:cubicBezTo>
                  <a:cubicBezTo>
                    <a:pt x="4392493" y="5880217"/>
                    <a:pt x="4262162" y="5881872"/>
                    <a:pt x="4605951" y="5881696"/>
                  </a:cubicBezTo>
                  <a:close/>
                  <a:moveTo>
                    <a:pt x="4611912" y="5100235"/>
                  </a:moveTo>
                  <a:cubicBezTo>
                    <a:pt x="4610653" y="5019625"/>
                    <a:pt x="4543114" y="5036886"/>
                    <a:pt x="4960933" y="5035164"/>
                  </a:cubicBezTo>
                  <a:cubicBezTo>
                    <a:pt x="4963737" y="5242228"/>
                    <a:pt x="4964731" y="5195324"/>
                    <a:pt x="4969014" y="5439602"/>
                  </a:cubicBezTo>
                  <a:cubicBezTo>
                    <a:pt x="4563714" y="5438918"/>
                    <a:pt x="4619816" y="5451455"/>
                    <a:pt x="4619043" y="5401439"/>
                  </a:cubicBezTo>
                  <a:cubicBezTo>
                    <a:pt x="4616681" y="5250792"/>
                    <a:pt x="4614230" y="5247106"/>
                    <a:pt x="4611912" y="5100235"/>
                  </a:cubicBezTo>
                  <a:close/>
                  <a:moveTo>
                    <a:pt x="4991004" y="4593424"/>
                  </a:moveTo>
                  <a:cubicBezTo>
                    <a:pt x="4966475" y="4593424"/>
                    <a:pt x="4972657" y="4607992"/>
                    <a:pt x="4970935" y="4497783"/>
                  </a:cubicBezTo>
                  <a:cubicBezTo>
                    <a:pt x="4965371" y="4147710"/>
                    <a:pt x="4956142" y="4193776"/>
                    <a:pt x="4991004" y="4193776"/>
                  </a:cubicBezTo>
                  <a:cubicBezTo>
                    <a:pt x="5123698" y="4193776"/>
                    <a:pt x="5122925" y="4193069"/>
                    <a:pt x="5255906" y="4193069"/>
                  </a:cubicBezTo>
                  <a:cubicBezTo>
                    <a:pt x="5344132" y="4193069"/>
                    <a:pt x="5317262" y="4132988"/>
                    <a:pt x="5322981" y="4498114"/>
                  </a:cubicBezTo>
                  <a:cubicBezTo>
                    <a:pt x="5324990" y="4626533"/>
                    <a:pt x="5391116" y="4593424"/>
                    <a:pt x="4991004" y="4593424"/>
                  </a:cubicBezTo>
                  <a:close/>
                  <a:moveTo>
                    <a:pt x="5324151" y="4615629"/>
                  </a:moveTo>
                  <a:cubicBezTo>
                    <a:pt x="5324637" y="4828895"/>
                    <a:pt x="5326977" y="4878250"/>
                    <a:pt x="5329715" y="5016999"/>
                  </a:cubicBezTo>
                  <a:cubicBezTo>
                    <a:pt x="5187682" y="5019140"/>
                    <a:pt x="5125464" y="5014504"/>
                    <a:pt x="4978773" y="5014615"/>
                  </a:cubicBezTo>
                  <a:cubicBezTo>
                    <a:pt x="4977625" y="4919503"/>
                    <a:pt x="4978088" y="4889661"/>
                    <a:pt x="4972922" y="4613929"/>
                  </a:cubicBezTo>
                  <a:cubicBezTo>
                    <a:pt x="5128025" y="4613775"/>
                    <a:pt x="5083912" y="4615739"/>
                    <a:pt x="5324151" y="4615629"/>
                  </a:cubicBezTo>
                  <a:close/>
                  <a:moveTo>
                    <a:pt x="4975041" y="5881519"/>
                  </a:moveTo>
                  <a:cubicBezTo>
                    <a:pt x="4974202" y="6057372"/>
                    <a:pt x="4980738" y="6147230"/>
                    <a:pt x="4983167" y="6279181"/>
                  </a:cubicBezTo>
                  <a:cubicBezTo>
                    <a:pt x="4826650" y="6279313"/>
                    <a:pt x="4841421" y="6283463"/>
                    <a:pt x="4631253" y="6281608"/>
                  </a:cubicBezTo>
                  <a:cubicBezTo>
                    <a:pt x="4628758" y="6129417"/>
                    <a:pt x="4628957" y="6202478"/>
                    <a:pt x="4624011" y="5881696"/>
                  </a:cubicBezTo>
                  <a:lnTo>
                    <a:pt x="4975041" y="5881519"/>
                  </a:lnTo>
                  <a:close/>
                  <a:moveTo>
                    <a:pt x="4979965" y="5100235"/>
                  </a:moveTo>
                  <a:cubicBezTo>
                    <a:pt x="4978530" y="5008721"/>
                    <a:pt x="4923885" y="5037990"/>
                    <a:pt x="5255906" y="5037990"/>
                  </a:cubicBezTo>
                  <a:cubicBezTo>
                    <a:pt x="5352831" y="5037990"/>
                    <a:pt x="5328015" y="4970160"/>
                    <a:pt x="5334771" y="5401835"/>
                  </a:cubicBezTo>
                  <a:cubicBezTo>
                    <a:pt x="5335544" y="5451102"/>
                    <a:pt x="5390321" y="5439624"/>
                    <a:pt x="4991004" y="5439624"/>
                  </a:cubicBezTo>
                  <a:cubicBezTo>
                    <a:pt x="4987693" y="5439624"/>
                    <a:pt x="4985882" y="5478892"/>
                    <a:pt x="4979965" y="5100235"/>
                  </a:cubicBezTo>
                  <a:close/>
                  <a:moveTo>
                    <a:pt x="4991004" y="5460108"/>
                  </a:moveTo>
                  <a:cubicBezTo>
                    <a:pt x="5403414" y="5460108"/>
                    <a:pt x="5334594" y="5430486"/>
                    <a:pt x="5338039" y="5552592"/>
                  </a:cubicBezTo>
                  <a:cubicBezTo>
                    <a:pt x="5340997" y="5661455"/>
                    <a:pt x="5342079" y="5744117"/>
                    <a:pt x="5343227" y="5853663"/>
                  </a:cubicBezTo>
                  <a:cubicBezTo>
                    <a:pt x="5343338" y="5863552"/>
                    <a:pt x="5376765" y="5861013"/>
                    <a:pt x="4993278" y="5861013"/>
                  </a:cubicBezTo>
                  <a:cubicBezTo>
                    <a:pt x="4995597" y="5562039"/>
                    <a:pt x="4981466" y="5460108"/>
                    <a:pt x="4991004" y="5460108"/>
                  </a:cubicBezTo>
                  <a:close/>
                  <a:moveTo>
                    <a:pt x="4993146" y="5881519"/>
                  </a:moveTo>
                  <a:cubicBezTo>
                    <a:pt x="5005400" y="5881519"/>
                    <a:pt x="5295493" y="5881232"/>
                    <a:pt x="5343514" y="5880879"/>
                  </a:cubicBezTo>
                  <a:cubicBezTo>
                    <a:pt x="5345833" y="6094013"/>
                    <a:pt x="5348394" y="6143477"/>
                    <a:pt x="5350689" y="6281211"/>
                  </a:cubicBezTo>
                  <a:cubicBezTo>
                    <a:pt x="5146019" y="6282800"/>
                    <a:pt x="5148338" y="6279335"/>
                    <a:pt x="5001249" y="6279203"/>
                  </a:cubicBezTo>
                  <a:cubicBezTo>
                    <a:pt x="4998688" y="6139152"/>
                    <a:pt x="4992307" y="6054459"/>
                    <a:pt x="4993146" y="5881519"/>
                  </a:cubicBezTo>
                  <a:close/>
                  <a:moveTo>
                    <a:pt x="5653522" y="5015453"/>
                  </a:moveTo>
                  <a:cubicBezTo>
                    <a:pt x="5297436" y="5007331"/>
                    <a:pt x="5348593" y="5046046"/>
                    <a:pt x="5346385" y="4949478"/>
                  </a:cubicBezTo>
                  <a:cubicBezTo>
                    <a:pt x="5344066" y="4848783"/>
                    <a:pt x="5342300" y="4748440"/>
                    <a:pt x="5342300" y="4648539"/>
                  </a:cubicBezTo>
                  <a:cubicBezTo>
                    <a:pt x="5342300" y="4599141"/>
                    <a:pt x="5290547" y="4619050"/>
                    <a:pt x="5691807" y="4613753"/>
                  </a:cubicBezTo>
                  <a:cubicBezTo>
                    <a:pt x="5697614" y="5079574"/>
                    <a:pt x="5716447" y="5016888"/>
                    <a:pt x="5653522" y="5015453"/>
                  </a:cubicBezTo>
                  <a:close/>
                  <a:moveTo>
                    <a:pt x="5653213" y="4593865"/>
                  </a:moveTo>
                  <a:cubicBezTo>
                    <a:pt x="5573178" y="4595278"/>
                    <a:pt x="5564368" y="4595013"/>
                    <a:pt x="5342167" y="4595123"/>
                  </a:cubicBezTo>
                  <a:cubicBezTo>
                    <a:pt x="5341991" y="4563030"/>
                    <a:pt x="5337729" y="4236089"/>
                    <a:pt x="5337089" y="4192981"/>
                  </a:cubicBezTo>
                  <a:cubicBezTo>
                    <a:pt x="5339341" y="4192981"/>
                    <a:pt x="5589737" y="4192473"/>
                    <a:pt x="5685227" y="4192032"/>
                  </a:cubicBezTo>
                  <a:cubicBezTo>
                    <a:pt x="5692491" y="4655625"/>
                    <a:pt x="5706555" y="4592938"/>
                    <a:pt x="5653213" y="4593865"/>
                  </a:cubicBezTo>
                  <a:close/>
                  <a:moveTo>
                    <a:pt x="5653280" y="4171703"/>
                  </a:moveTo>
                  <a:cubicBezTo>
                    <a:pt x="5531603" y="4172365"/>
                    <a:pt x="5507118" y="4171814"/>
                    <a:pt x="5388334" y="4172277"/>
                  </a:cubicBezTo>
                  <a:cubicBezTo>
                    <a:pt x="5317682" y="4172564"/>
                    <a:pt x="5337531" y="4236619"/>
                    <a:pt x="5329362" y="3771172"/>
                  </a:cubicBezTo>
                  <a:cubicBezTo>
                    <a:pt x="5436621" y="3771592"/>
                    <a:pt x="5417081" y="3772298"/>
                    <a:pt x="5677235" y="3771746"/>
                  </a:cubicBezTo>
                  <a:cubicBezTo>
                    <a:pt x="5679619" y="4226576"/>
                    <a:pt x="5704436" y="4171416"/>
                    <a:pt x="5653280" y="4171703"/>
                  </a:cubicBezTo>
                  <a:close/>
                  <a:moveTo>
                    <a:pt x="5653323" y="3751285"/>
                  </a:moveTo>
                  <a:cubicBezTo>
                    <a:pt x="5290812" y="3752278"/>
                    <a:pt x="5329009" y="3752013"/>
                    <a:pt x="5328876" y="3744641"/>
                  </a:cubicBezTo>
                  <a:cubicBezTo>
                    <a:pt x="5320552" y="3276126"/>
                    <a:pt x="5300306" y="3346737"/>
                    <a:pt x="5388201" y="3348282"/>
                  </a:cubicBezTo>
                  <a:cubicBezTo>
                    <a:pt x="5720929" y="3354087"/>
                    <a:pt x="5673614" y="3316828"/>
                    <a:pt x="5674122" y="3444342"/>
                  </a:cubicBezTo>
                  <a:cubicBezTo>
                    <a:pt x="5675248" y="3798145"/>
                    <a:pt x="5690615" y="3751174"/>
                    <a:pt x="5653323" y="3751285"/>
                  </a:cubicBezTo>
                  <a:close/>
                  <a:moveTo>
                    <a:pt x="5653390" y="3329608"/>
                  </a:moveTo>
                  <a:cubicBezTo>
                    <a:pt x="5270147" y="3325481"/>
                    <a:pt x="5321568" y="3341130"/>
                    <a:pt x="5320817" y="3292946"/>
                  </a:cubicBezTo>
                  <a:cubicBezTo>
                    <a:pt x="5314083" y="2860233"/>
                    <a:pt x="5292689" y="2925833"/>
                    <a:pt x="5388201" y="2927908"/>
                  </a:cubicBezTo>
                  <a:cubicBezTo>
                    <a:pt x="5720266" y="2935037"/>
                    <a:pt x="5663966" y="2898154"/>
                    <a:pt x="5665401" y="2992227"/>
                  </a:cubicBezTo>
                  <a:cubicBezTo>
                    <a:pt x="5671318" y="3369406"/>
                    <a:pt x="5685139" y="3329917"/>
                    <a:pt x="5653390" y="3329608"/>
                  </a:cubicBezTo>
                  <a:close/>
                  <a:moveTo>
                    <a:pt x="5255928" y="4172564"/>
                  </a:moveTo>
                  <a:cubicBezTo>
                    <a:pt x="5123234" y="4172564"/>
                    <a:pt x="5124007" y="4173270"/>
                    <a:pt x="4991027" y="4173270"/>
                  </a:cubicBezTo>
                  <a:cubicBezTo>
                    <a:pt x="4955656" y="4173270"/>
                    <a:pt x="4966453" y="4215297"/>
                    <a:pt x="4961353" y="3895353"/>
                  </a:cubicBezTo>
                  <a:cubicBezTo>
                    <a:pt x="4959056" y="3748769"/>
                    <a:pt x="4949651" y="3771194"/>
                    <a:pt x="4991027" y="3771194"/>
                  </a:cubicBezTo>
                  <a:cubicBezTo>
                    <a:pt x="5261072" y="3771062"/>
                    <a:pt x="5268027" y="3771018"/>
                    <a:pt x="5311257" y="3771128"/>
                  </a:cubicBezTo>
                  <a:cubicBezTo>
                    <a:pt x="5319647" y="4242005"/>
                    <a:pt x="5339827" y="4172564"/>
                    <a:pt x="5255928" y="4172564"/>
                  </a:cubicBezTo>
                  <a:close/>
                  <a:moveTo>
                    <a:pt x="5255928" y="3750579"/>
                  </a:moveTo>
                  <a:cubicBezTo>
                    <a:pt x="4958173" y="3750733"/>
                    <a:pt x="4990298" y="3750733"/>
                    <a:pt x="4959520" y="3750689"/>
                  </a:cubicBezTo>
                  <a:cubicBezTo>
                    <a:pt x="4958769" y="3679924"/>
                    <a:pt x="4954221" y="3349319"/>
                    <a:pt x="4954199" y="3347730"/>
                  </a:cubicBezTo>
                  <a:cubicBezTo>
                    <a:pt x="4955811" y="3347730"/>
                    <a:pt x="5252241" y="3346980"/>
                    <a:pt x="5303640" y="3347244"/>
                  </a:cubicBezTo>
                  <a:cubicBezTo>
                    <a:pt x="5311743" y="3815207"/>
                    <a:pt x="5334506" y="3750579"/>
                    <a:pt x="5255928" y="3750579"/>
                  </a:cubicBezTo>
                  <a:close/>
                  <a:moveTo>
                    <a:pt x="4954442" y="4593468"/>
                  </a:moveTo>
                  <a:cubicBezTo>
                    <a:pt x="4859150" y="4593689"/>
                    <a:pt x="4748314" y="4596227"/>
                    <a:pt x="4604891" y="4593910"/>
                  </a:cubicBezTo>
                  <a:cubicBezTo>
                    <a:pt x="4600188" y="4317714"/>
                    <a:pt x="4603147" y="4373249"/>
                    <a:pt x="4600387" y="4196469"/>
                  </a:cubicBezTo>
                  <a:cubicBezTo>
                    <a:pt x="4600276" y="4190156"/>
                    <a:pt x="4574047" y="4192738"/>
                    <a:pt x="4948039" y="4193710"/>
                  </a:cubicBezTo>
                  <a:cubicBezTo>
                    <a:pt x="4953758" y="4555194"/>
                    <a:pt x="4953603" y="4546961"/>
                    <a:pt x="4954442" y="4593468"/>
                  </a:cubicBezTo>
                  <a:close/>
                  <a:moveTo>
                    <a:pt x="4599989" y="4172343"/>
                  </a:moveTo>
                  <a:cubicBezTo>
                    <a:pt x="4593299" y="3748018"/>
                    <a:pt x="4592085" y="3769826"/>
                    <a:pt x="4593653" y="3769826"/>
                  </a:cubicBezTo>
                  <a:cubicBezTo>
                    <a:pt x="4731468" y="3770400"/>
                    <a:pt x="4737386" y="3769693"/>
                    <a:pt x="4858488" y="3770665"/>
                  </a:cubicBezTo>
                  <a:cubicBezTo>
                    <a:pt x="4968506" y="3771548"/>
                    <a:pt x="4940135" y="3697913"/>
                    <a:pt x="4947686" y="4173204"/>
                  </a:cubicBezTo>
                  <a:cubicBezTo>
                    <a:pt x="4865906" y="4172961"/>
                    <a:pt x="4776774" y="4171173"/>
                    <a:pt x="4599989" y="4172343"/>
                  </a:cubicBezTo>
                  <a:close/>
                  <a:moveTo>
                    <a:pt x="4592438" y="3744597"/>
                  </a:moveTo>
                  <a:cubicBezTo>
                    <a:pt x="4582525" y="3313937"/>
                    <a:pt x="4589127" y="3349297"/>
                    <a:pt x="4593653" y="3349297"/>
                  </a:cubicBezTo>
                  <a:cubicBezTo>
                    <a:pt x="5005643" y="3350997"/>
                    <a:pt x="4935763" y="3315394"/>
                    <a:pt x="4937375" y="3443834"/>
                  </a:cubicBezTo>
                  <a:cubicBezTo>
                    <a:pt x="4938965" y="3582605"/>
                    <a:pt x="4940091" y="3611366"/>
                    <a:pt x="4941349" y="3745038"/>
                  </a:cubicBezTo>
                  <a:cubicBezTo>
                    <a:pt x="4941415" y="3753294"/>
                    <a:pt x="4592593" y="3752013"/>
                    <a:pt x="4592438" y="3744597"/>
                  </a:cubicBezTo>
                  <a:close/>
                  <a:moveTo>
                    <a:pt x="4858444" y="3328108"/>
                  </a:moveTo>
                  <a:cubicBezTo>
                    <a:pt x="4537661" y="3332853"/>
                    <a:pt x="4587625" y="3340932"/>
                    <a:pt x="4586853" y="3292923"/>
                  </a:cubicBezTo>
                  <a:cubicBezTo>
                    <a:pt x="4580582" y="2882703"/>
                    <a:pt x="4574709" y="2927400"/>
                    <a:pt x="4593653" y="2927510"/>
                  </a:cubicBezTo>
                  <a:cubicBezTo>
                    <a:pt x="4992771" y="2930181"/>
                    <a:pt x="4930707" y="2907491"/>
                    <a:pt x="4932032" y="2992205"/>
                  </a:cubicBezTo>
                  <a:cubicBezTo>
                    <a:pt x="4934284" y="3136097"/>
                    <a:pt x="4932937" y="3142940"/>
                    <a:pt x="4935300" y="3293321"/>
                  </a:cubicBezTo>
                  <a:cubicBezTo>
                    <a:pt x="4935962" y="3336539"/>
                    <a:pt x="4951263" y="3326717"/>
                    <a:pt x="4858444" y="3328108"/>
                  </a:cubicBezTo>
                  <a:close/>
                  <a:moveTo>
                    <a:pt x="4581907" y="4172453"/>
                  </a:moveTo>
                  <a:cubicBezTo>
                    <a:pt x="4511718" y="4172829"/>
                    <a:pt x="4517371" y="4172763"/>
                    <a:pt x="4230236" y="4172895"/>
                  </a:cubicBezTo>
                  <a:cubicBezTo>
                    <a:pt x="4227874" y="4007791"/>
                    <a:pt x="4230722" y="4062355"/>
                    <a:pt x="4225489" y="3772806"/>
                  </a:cubicBezTo>
                  <a:cubicBezTo>
                    <a:pt x="4367985" y="3772210"/>
                    <a:pt x="4304178" y="3768612"/>
                    <a:pt x="4574930" y="3769760"/>
                  </a:cubicBezTo>
                  <a:cubicBezTo>
                    <a:pt x="4576233" y="3827083"/>
                    <a:pt x="4581708" y="4159762"/>
                    <a:pt x="4581907" y="4172453"/>
                  </a:cubicBezTo>
                  <a:close/>
                  <a:moveTo>
                    <a:pt x="4225114" y="3752278"/>
                  </a:moveTo>
                  <a:cubicBezTo>
                    <a:pt x="4218048" y="3345766"/>
                    <a:pt x="4219550" y="3453237"/>
                    <a:pt x="4217717" y="3350224"/>
                  </a:cubicBezTo>
                  <a:cubicBezTo>
                    <a:pt x="4360655" y="3350070"/>
                    <a:pt x="4351934" y="3348304"/>
                    <a:pt x="4569543" y="3349209"/>
                  </a:cubicBezTo>
                  <a:cubicBezTo>
                    <a:pt x="4570625" y="3446925"/>
                    <a:pt x="4569101" y="3525746"/>
                    <a:pt x="4574378" y="3745149"/>
                  </a:cubicBezTo>
                  <a:cubicBezTo>
                    <a:pt x="4574444" y="3749276"/>
                    <a:pt x="4605178" y="3750645"/>
                    <a:pt x="4225114" y="3752278"/>
                  </a:cubicBezTo>
                  <a:close/>
                  <a:moveTo>
                    <a:pt x="4217342" y="3329741"/>
                  </a:moveTo>
                  <a:cubicBezTo>
                    <a:pt x="4214494" y="3160200"/>
                    <a:pt x="4216017" y="3162938"/>
                    <a:pt x="4212352" y="2927378"/>
                  </a:cubicBezTo>
                  <a:cubicBezTo>
                    <a:pt x="4625380" y="2927312"/>
                    <a:pt x="4562212" y="2905371"/>
                    <a:pt x="4563559" y="2992205"/>
                  </a:cubicBezTo>
                  <a:cubicBezTo>
                    <a:pt x="4565635" y="3125855"/>
                    <a:pt x="4566275" y="3137819"/>
                    <a:pt x="4568748" y="3293277"/>
                  </a:cubicBezTo>
                  <a:cubicBezTo>
                    <a:pt x="4569521" y="3341042"/>
                    <a:pt x="4625623" y="3329299"/>
                    <a:pt x="4217342" y="3329741"/>
                  </a:cubicBezTo>
                  <a:close/>
                  <a:moveTo>
                    <a:pt x="4212463" y="4193378"/>
                  </a:moveTo>
                  <a:cubicBezTo>
                    <a:pt x="4214693" y="4341398"/>
                    <a:pt x="4220190" y="4442954"/>
                    <a:pt x="4220301" y="4594461"/>
                  </a:cubicBezTo>
                  <a:cubicBezTo>
                    <a:pt x="4104232" y="4594682"/>
                    <a:pt x="4058286" y="4593093"/>
                    <a:pt x="3868453" y="4593093"/>
                  </a:cubicBezTo>
                  <a:cubicBezTo>
                    <a:pt x="3863949" y="4428276"/>
                    <a:pt x="3866245" y="4341442"/>
                    <a:pt x="3863817" y="4193290"/>
                  </a:cubicBezTo>
                  <a:cubicBezTo>
                    <a:pt x="3909056" y="4193577"/>
                    <a:pt x="3918616" y="4193511"/>
                    <a:pt x="4212463" y="4193378"/>
                  </a:cubicBezTo>
                  <a:close/>
                  <a:moveTo>
                    <a:pt x="3931775" y="4173005"/>
                  </a:moveTo>
                  <a:cubicBezTo>
                    <a:pt x="3844762" y="4173005"/>
                    <a:pt x="3865053" y="4197903"/>
                    <a:pt x="3860460" y="4045734"/>
                  </a:cubicBezTo>
                  <a:cubicBezTo>
                    <a:pt x="3857745" y="3955987"/>
                    <a:pt x="3855780" y="3855159"/>
                    <a:pt x="3856244" y="3772210"/>
                  </a:cubicBezTo>
                  <a:cubicBezTo>
                    <a:pt x="3868365" y="3772276"/>
                    <a:pt x="4162896" y="3772916"/>
                    <a:pt x="4207384" y="3772850"/>
                  </a:cubicBezTo>
                  <a:cubicBezTo>
                    <a:pt x="4212573" y="4060898"/>
                    <a:pt x="4209879" y="4014523"/>
                    <a:pt x="4212153" y="4172895"/>
                  </a:cubicBezTo>
                  <a:lnTo>
                    <a:pt x="3931775" y="4173005"/>
                  </a:lnTo>
                  <a:close/>
                  <a:moveTo>
                    <a:pt x="3857038" y="4949787"/>
                  </a:moveTo>
                  <a:cubicBezTo>
                    <a:pt x="3857127" y="5030838"/>
                    <a:pt x="3920228" y="5018389"/>
                    <a:pt x="3534534" y="5016844"/>
                  </a:cubicBezTo>
                  <a:cubicBezTo>
                    <a:pt x="3508768" y="5016734"/>
                    <a:pt x="3499936" y="5075336"/>
                    <a:pt x="3502674" y="4648937"/>
                  </a:cubicBezTo>
                  <a:cubicBezTo>
                    <a:pt x="3502961" y="4601944"/>
                    <a:pt x="3447212" y="4613598"/>
                    <a:pt x="3850967" y="4613598"/>
                  </a:cubicBezTo>
                  <a:cubicBezTo>
                    <a:pt x="3854014" y="4714713"/>
                    <a:pt x="3856862" y="4789959"/>
                    <a:pt x="3857038" y="4949787"/>
                  </a:cubicBezTo>
                  <a:close/>
                  <a:moveTo>
                    <a:pt x="3502828" y="4593291"/>
                  </a:moveTo>
                  <a:cubicBezTo>
                    <a:pt x="3502541" y="4405232"/>
                    <a:pt x="3496028" y="4341597"/>
                    <a:pt x="3494151" y="4193577"/>
                  </a:cubicBezTo>
                  <a:cubicBezTo>
                    <a:pt x="3659455" y="4191502"/>
                    <a:pt x="3590437" y="4190995"/>
                    <a:pt x="3845712" y="4193158"/>
                  </a:cubicBezTo>
                  <a:cubicBezTo>
                    <a:pt x="3848295" y="4351507"/>
                    <a:pt x="3845690" y="4421831"/>
                    <a:pt x="3850326" y="4593093"/>
                  </a:cubicBezTo>
                  <a:cubicBezTo>
                    <a:pt x="3536830" y="4593115"/>
                    <a:pt x="3630731" y="4593093"/>
                    <a:pt x="3502828" y="4593291"/>
                  </a:cubicBezTo>
                  <a:close/>
                  <a:moveTo>
                    <a:pt x="3799435" y="4172145"/>
                  </a:moveTo>
                  <a:cubicBezTo>
                    <a:pt x="3714564" y="4170997"/>
                    <a:pt x="3621325" y="4170886"/>
                    <a:pt x="3534379" y="4172409"/>
                  </a:cubicBezTo>
                  <a:cubicBezTo>
                    <a:pt x="3467569" y="4173579"/>
                    <a:pt x="3504440" y="4224104"/>
                    <a:pt x="3489493" y="3771194"/>
                  </a:cubicBezTo>
                  <a:cubicBezTo>
                    <a:pt x="3786739" y="3770510"/>
                    <a:pt x="3700588" y="3770885"/>
                    <a:pt x="3838161" y="3772055"/>
                  </a:cubicBezTo>
                  <a:cubicBezTo>
                    <a:pt x="3835688" y="4223728"/>
                    <a:pt x="3875849" y="4173072"/>
                    <a:pt x="3799435" y="4172145"/>
                  </a:cubicBezTo>
                  <a:close/>
                  <a:moveTo>
                    <a:pt x="3838338" y="3744773"/>
                  </a:moveTo>
                  <a:cubicBezTo>
                    <a:pt x="3838249" y="3755964"/>
                    <a:pt x="3873929" y="3749210"/>
                    <a:pt x="3534445" y="3750556"/>
                  </a:cubicBezTo>
                  <a:cubicBezTo>
                    <a:pt x="3471940" y="3750733"/>
                    <a:pt x="3487418" y="3812625"/>
                    <a:pt x="3482494" y="3440965"/>
                  </a:cubicBezTo>
                  <a:cubicBezTo>
                    <a:pt x="3481103" y="3331154"/>
                    <a:pt x="3467458" y="3349010"/>
                    <a:pt x="3534357" y="3350003"/>
                  </a:cubicBezTo>
                  <a:cubicBezTo>
                    <a:pt x="3617086" y="3351328"/>
                    <a:pt x="3647908" y="3351019"/>
                    <a:pt x="3833922" y="3351063"/>
                  </a:cubicBezTo>
                  <a:cubicBezTo>
                    <a:pt x="3838536" y="3642930"/>
                    <a:pt x="3839110" y="3652112"/>
                    <a:pt x="3838338" y="3744773"/>
                  </a:cubicBezTo>
                  <a:close/>
                  <a:moveTo>
                    <a:pt x="3480926" y="3328814"/>
                  </a:moveTo>
                  <a:cubicBezTo>
                    <a:pt x="3478321" y="3159384"/>
                    <a:pt x="3477636" y="3137090"/>
                    <a:pt x="3474413" y="2926716"/>
                  </a:cubicBezTo>
                  <a:cubicBezTo>
                    <a:pt x="3572266" y="2926076"/>
                    <a:pt x="3603442" y="2924111"/>
                    <a:pt x="3825951" y="2926429"/>
                  </a:cubicBezTo>
                  <a:cubicBezTo>
                    <a:pt x="3830676" y="3235137"/>
                    <a:pt x="3829153" y="3050566"/>
                    <a:pt x="3833591" y="3330580"/>
                  </a:cubicBezTo>
                  <a:cubicBezTo>
                    <a:pt x="3473684" y="3330513"/>
                    <a:pt x="3628236" y="3330182"/>
                    <a:pt x="3480926" y="3328814"/>
                  </a:cubicBezTo>
                  <a:close/>
                  <a:moveTo>
                    <a:pt x="3475186" y="4046065"/>
                  </a:moveTo>
                  <a:cubicBezTo>
                    <a:pt x="3474656" y="4209404"/>
                    <a:pt x="3549503" y="4174352"/>
                    <a:pt x="3125878" y="4173690"/>
                  </a:cubicBezTo>
                  <a:cubicBezTo>
                    <a:pt x="3121572" y="3899304"/>
                    <a:pt x="3120557" y="3832667"/>
                    <a:pt x="3119541" y="3773291"/>
                  </a:cubicBezTo>
                  <a:cubicBezTo>
                    <a:pt x="3282548" y="3773247"/>
                    <a:pt x="3207657" y="3771680"/>
                    <a:pt x="3471344" y="3771238"/>
                  </a:cubicBezTo>
                  <a:cubicBezTo>
                    <a:pt x="3473773" y="3843880"/>
                    <a:pt x="3475517" y="3939741"/>
                    <a:pt x="3475186" y="4046065"/>
                  </a:cubicBezTo>
                  <a:close/>
                  <a:moveTo>
                    <a:pt x="3402017" y="3750799"/>
                  </a:moveTo>
                  <a:cubicBezTo>
                    <a:pt x="3087880" y="3750799"/>
                    <a:pt x="3119298" y="3759253"/>
                    <a:pt x="3119033" y="3744707"/>
                  </a:cubicBezTo>
                  <a:cubicBezTo>
                    <a:pt x="3111107" y="3297338"/>
                    <a:pt x="3110908" y="3350533"/>
                    <a:pt x="3137116" y="3350533"/>
                  </a:cubicBezTo>
                  <a:cubicBezTo>
                    <a:pt x="3529478" y="3350533"/>
                    <a:pt x="3462822" y="3320117"/>
                    <a:pt x="3464389" y="3441318"/>
                  </a:cubicBezTo>
                  <a:cubicBezTo>
                    <a:pt x="3466310" y="3586314"/>
                    <a:pt x="3467282" y="3656041"/>
                    <a:pt x="3470439" y="3745325"/>
                  </a:cubicBezTo>
                  <a:cubicBezTo>
                    <a:pt x="3470704" y="3752543"/>
                    <a:pt x="3480993" y="3750799"/>
                    <a:pt x="3402017" y="3750799"/>
                  </a:cubicBezTo>
                  <a:close/>
                  <a:moveTo>
                    <a:pt x="3402017" y="3328505"/>
                  </a:moveTo>
                  <a:cubicBezTo>
                    <a:pt x="3069312" y="3328505"/>
                    <a:pt x="3115743" y="3344441"/>
                    <a:pt x="3114904" y="3292902"/>
                  </a:cubicBezTo>
                  <a:cubicBezTo>
                    <a:pt x="3108325" y="2872616"/>
                    <a:pt x="3091346" y="2926782"/>
                    <a:pt x="3137093" y="2926782"/>
                  </a:cubicBezTo>
                  <a:cubicBezTo>
                    <a:pt x="3372961" y="2926892"/>
                    <a:pt x="3412195" y="2927003"/>
                    <a:pt x="3456330" y="2926804"/>
                  </a:cubicBezTo>
                  <a:cubicBezTo>
                    <a:pt x="3463484" y="3395120"/>
                    <a:pt x="3488168" y="3328505"/>
                    <a:pt x="3402017" y="3328505"/>
                  </a:cubicBezTo>
                  <a:close/>
                  <a:moveTo>
                    <a:pt x="3107795" y="4173645"/>
                  </a:moveTo>
                  <a:cubicBezTo>
                    <a:pt x="3007602" y="4173248"/>
                    <a:pt x="2901358" y="4168481"/>
                    <a:pt x="2758177" y="4172145"/>
                  </a:cubicBezTo>
                  <a:cubicBezTo>
                    <a:pt x="2756456" y="4041894"/>
                    <a:pt x="2759834" y="3936033"/>
                    <a:pt x="2753475" y="3772386"/>
                  </a:cubicBezTo>
                  <a:cubicBezTo>
                    <a:pt x="2829956" y="3773777"/>
                    <a:pt x="2871773" y="3773379"/>
                    <a:pt x="3101414" y="3773291"/>
                  </a:cubicBezTo>
                  <a:cubicBezTo>
                    <a:pt x="3102805" y="3852378"/>
                    <a:pt x="3103468" y="3897009"/>
                    <a:pt x="3107795" y="4173645"/>
                  </a:cubicBezTo>
                  <a:close/>
                  <a:moveTo>
                    <a:pt x="2747028" y="3327180"/>
                  </a:moveTo>
                  <a:cubicBezTo>
                    <a:pt x="2745261" y="3177506"/>
                    <a:pt x="2741817" y="3129608"/>
                    <a:pt x="2739190" y="2927356"/>
                  </a:cubicBezTo>
                  <a:cubicBezTo>
                    <a:pt x="2763675" y="2927356"/>
                    <a:pt x="2989166" y="2927091"/>
                    <a:pt x="3088719" y="2926826"/>
                  </a:cubicBezTo>
                  <a:cubicBezTo>
                    <a:pt x="3092097" y="3163622"/>
                    <a:pt x="3095343" y="3156382"/>
                    <a:pt x="3097352" y="3329873"/>
                  </a:cubicBezTo>
                  <a:cubicBezTo>
                    <a:pt x="2932909" y="3328968"/>
                    <a:pt x="3091236" y="3326893"/>
                    <a:pt x="2747028" y="3327180"/>
                  </a:cubicBezTo>
                  <a:close/>
                  <a:moveTo>
                    <a:pt x="2739631" y="4172652"/>
                  </a:moveTo>
                  <a:cubicBezTo>
                    <a:pt x="2574747" y="4177398"/>
                    <a:pt x="2486564" y="4172189"/>
                    <a:pt x="2393061" y="4171416"/>
                  </a:cubicBezTo>
                  <a:cubicBezTo>
                    <a:pt x="2385576" y="3697185"/>
                    <a:pt x="2357249" y="3773821"/>
                    <a:pt x="2475194" y="3771923"/>
                  </a:cubicBezTo>
                  <a:cubicBezTo>
                    <a:pt x="2562316" y="3770510"/>
                    <a:pt x="2645421" y="3770378"/>
                    <a:pt x="2735348" y="3772077"/>
                  </a:cubicBezTo>
                  <a:cubicBezTo>
                    <a:pt x="2739455" y="3877342"/>
                    <a:pt x="2741199" y="4172586"/>
                    <a:pt x="2739631" y="4172652"/>
                  </a:cubicBezTo>
                  <a:close/>
                  <a:moveTo>
                    <a:pt x="2607490" y="3327291"/>
                  </a:moveTo>
                  <a:cubicBezTo>
                    <a:pt x="2484423" y="3327291"/>
                    <a:pt x="2480669" y="3328726"/>
                    <a:pt x="2378047" y="3329013"/>
                  </a:cubicBezTo>
                  <a:cubicBezTo>
                    <a:pt x="2374161" y="3048358"/>
                    <a:pt x="2373433" y="2998937"/>
                    <a:pt x="2372196" y="2929232"/>
                  </a:cubicBezTo>
                  <a:cubicBezTo>
                    <a:pt x="2777982" y="2927996"/>
                    <a:pt x="2720599" y="2901509"/>
                    <a:pt x="2722035" y="2992227"/>
                  </a:cubicBezTo>
                  <a:cubicBezTo>
                    <a:pt x="2728393" y="3398122"/>
                    <a:pt x="2762284" y="3327158"/>
                    <a:pt x="2607490" y="3327291"/>
                  </a:cubicBezTo>
                  <a:close/>
                  <a:moveTo>
                    <a:pt x="2375000" y="4171306"/>
                  </a:moveTo>
                  <a:cubicBezTo>
                    <a:pt x="2206473" y="4170467"/>
                    <a:pt x="2196030" y="4175831"/>
                    <a:pt x="2024544" y="4174308"/>
                  </a:cubicBezTo>
                  <a:cubicBezTo>
                    <a:pt x="2016220" y="3708287"/>
                    <a:pt x="1988577" y="3770223"/>
                    <a:pt x="2077886" y="3770223"/>
                  </a:cubicBezTo>
                  <a:cubicBezTo>
                    <a:pt x="2208195" y="3770223"/>
                    <a:pt x="2210889" y="3772982"/>
                    <a:pt x="2342633" y="3772982"/>
                  </a:cubicBezTo>
                  <a:cubicBezTo>
                    <a:pt x="2377870" y="3772982"/>
                    <a:pt x="2367847" y="3718352"/>
                    <a:pt x="2375000" y="4171306"/>
                  </a:cubicBezTo>
                  <a:close/>
                  <a:moveTo>
                    <a:pt x="2342633" y="3752499"/>
                  </a:moveTo>
                  <a:cubicBezTo>
                    <a:pt x="2340668" y="3752499"/>
                    <a:pt x="2015779" y="3751461"/>
                    <a:pt x="2015757" y="3744928"/>
                  </a:cubicBezTo>
                  <a:cubicBezTo>
                    <a:pt x="2014807" y="3289348"/>
                    <a:pt x="1976346" y="3350754"/>
                    <a:pt x="2077886" y="3350754"/>
                  </a:cubicBezTo>
                  <a:cubicBezTo>
                    <a:pt x="2416795" y="3350754"/>
                    <a:pt x="2360384" y="3318947"/>
                    <a:pt x="2361025" y="3443768"/>
                  </a:cubicBezTo>
                  <a:cubicBezTo>
                    <a:pt x="2362879" y="3799469"/>
                    <a:pt x="2380653" y="3752499"/>
                    <a:pt x="2342633" y="3752499"/>
                  </a:cubicBezTo>
                  <a:close/>
                  <a:moveTo>
                    <a:pt x="2342633" y="3329079"/>
                  </a:moveTo>
                  <a:cubicBezTo>
                    <a:pt x="1956696" y="3329079"/>
                    <a:pt x="2008382" y="3346119"/>
                    <a:pt x="2007543" y="3292990"/>
                  </a:cubicBezTo>
                  <a:cubicBezTo>
                    <a:pt x="2005181" y="3142631"/>
                    <a:pt x="2008183" y="3142543"/>
                    <a:pt x="2005821" y="2991830"/>
                  </a:cubicBezTo>
                  <a:cubicBezTo>
                    <a:pt x="2004562" y="2911552"/>
                    <a:pt x="1990013" y="2927952"/>
                    <a:pt x="2077886" y="2927952"/>
                  </a:cubicBezTo>
                  <a:cubicBezTo>
                    <a:pt x="2409929" y="2927952"/>
                    <a:pt x="2353871" y="2908881"/>
                    <a:pt x="2355173" y="2992183"/>
                  </a:cubicBezTo>
                  <a:cubicBezTo>
                    <a:pt x="2361334" y="3381060"/>
                    <a:pt x="2365506" y="3329079"/>
                    <a:pt x="2342633" y="3329079"/>
                  </a:cubicBezTo>
                  <a:close/>
                  <a:moveTo>
                    <a:pt x="2006439" y="4174109"/>
                  </a:moveTo>
                  <a:cubicBezTo>
                    <a:pt x="1875335" y="4172432"/>
                    <a:pt x="1965726" y="4170533"/>
                    <a:pt x="1656380" y="4171725"/>
                  </a:cubicBezTo>
                  <a:cubicBezTo>
                    <a:pt x="1648564" y="3711443"/>
                    <a:pt x="1632756" y="3770223"/>
                    <a:pt x="1680799" y="3769826"/>
                  </a:cubicBezTo>
                  <a:cubicBezTo>
                    <a:pt x="1760791" y="3769186"/>
                    <a:pt x="1826210" y="3768943"/>
                    <a:pt x="1945391" y="3769738"/>
                  </a:cubicBezTo>
                  <a:cubicBezTo>
                    <a:pt x="2010590" y="3770245"/>
                    <a:pt x="1997895" y="3702394"/>
                    <a:pt x="2006439" y="4174109"/>
                  </a:cubicBezTo>
                  <a:close/>
                  <a:moveTo>
                    <a:pt x="1644899" y="4615872"/>
                  </a:moveTo>
                  <a:cubicBezTo>
                    <a:pt x="1650728" y="4926015"/>
                    <a:pt x="1649271" y="4897210"/>
                    <a:pt x="1650596" y="5015608"/>
                  </a:cubicBezTo>
                  <a:cubicBezTo>
                    <a:pt x="1594118" y="5014835"/>
                    <a:pt x="1578155" y="5015012"/>
                    <a:pt x="1300294" y="5014946"/>
                  </a:cubicBezTo>
                  <a:cubicBezTo>
                    <a:pt x="1297843" y="4904428"/>
                    <a:pt x="1295503" y="4874475"/>
                    <a:pt x="1293648" y="4614172"/>
                  </a:cubicBezTo>
                  <a:cubicBezTo>
                    <a:pt x="1296099" y="4614194"/>
                    <a:pt x="1643067" y="4615872"/>
                    <a:pt x="1644899" y="4615872"/>
                  </a:cubicBezTo>
                  <a:close/>
                  <a:moveTo>
                    <a:pt x="1293493" y="4593689"/>
                  </a:moveTo>
                  <a:cubicBezTo>
                    <a:pt x="1292986" y="4538286"/>
                    <a:pt x="1292434" y="4509415"/>
                    <a:pt x="1287620" y="4196469"/>
                  </a:cubicBezTo>
                  <a:cubicBezTo>
                    <a:pt x="1287466" y="4186161"/>
                    <a:pt x="1269251" y="4193511"/>
                    <a:pt x="1638629" y="4192297"/>
                  </a:cubicBezTo>
                  <a:cubicBezTo>
                    <a:pt x="1640903" y="4329589"/>
                    <a:pt x="1641013" y="4400840"/>
                    <a:pt x="1644524" y="4595388"/>
                  </a:cubicBezTo>
                  <a:cubicBezTo>
                    <a:pt x="1642713" y="4595366"/>
                    <a:pt x="1295171" y="4593689"/>
                    <a:pt x="1293493" y="4593689"/>
                  </a:cubicBezTo>
                  <a:close/>
                  <a:moveTo>
                    <a:pt x="1548327" y="5035495"/>
                  </a:moveTo>
                  <a:cubicBezTo>
                    <a:pt x="1682610" y="5035495"/>
                    <a:pt x="1647902" y="4962545"/>
                    <a:pt x="1654768" y="5401835"/>
                  </a:cubicBezTo>
                  <a:cubicBezTo>
                    <a:pt x="1655652" y="5457988"/>
                    <a:pt x="1702039" y="5437395"/>
                    <a:pt x="1306144" y="5435960"/>
                  </a:cubicBezTo>
                  <a:cubicBezTo>
                    <a:pt x="1303539" y="5300323"/>
                    <a:pt x="1303981" y="5196471"/>
                    <a:pt x="1300735" y="5035451"/>
                  </a:cubicBezTo>
                  <a:lnTo>
                    <a:pt x="1548327" y="5035495"/>
                  </a:lnTo>
                  <a:close/>
                  <a:moveTo>
                    <a:pt x="1945502" y="3749232"/>
                  </a:moveTo>
                  <a:cubicBezTo>
                    <a:pt x="1864451" y="3748592"/>
                    <a:pt x="1773089" y="3748526"/>
                    <a:pt x="1680623" y="3749276"/>
                  </a:cubicBezTo>
                  <a:cubicBezTo>
                    <a:pt x="1634081" y="3749651"/>
                    <a:pt x="1648940" y="3810594"/>
                    <a:pt x="1642183" y="3348370"/>
                  </a:cubicBezTo>
                  <a:cubicBezTo>
                    <a:pt x="1779690" y="3351328"/>
                    <a:pt x="1698109" y="3351659"/>
                    <a:pt x="1990498" y="3350842"/>
                  </a:cubicBezTo>
                  <a:cubicBezTo>
                    <a:pt x="1999816" y="3812316"/>
                    <a:pt x="2017655" y="3749718"/>
                    <a:pt x="1945502" y="3749232"/>
                  </a:cubicBezTo>
                  <a:close/>
                  <a:moveTo>
                    <a:pt x="1638298" y="4171791"/>
                  </a:moveTo>
                  <a:cubicBezTo>
                    <a:pt x="1425812" y="4172564"/>
                    <a:pt x="1442128" y="4170710"/>
                    <a:pt x="1287201" y="4170688"/>
                  </a:cubicBezTo>
                  <a:cubicBezTo>
                    <a:pt x="1279871" y="3742124"/>
                    <a:pt x="1275698" y="3771172"/>
                    <a:pt x="1283536" y="3771150"/>
                  </a:cubicBezTo>
                  <a:cubicBezTo>
                    <a:pt x="1286141" y="3771150"/>
                    <a:pt x="1628428" y="3770179"/>
                    <a:pt x="1630349" y="3770157"/>
                  </a:cubicBezTo>
                  <a:cubicBezTo>
                    <a:pt x="1633794" y="3982805"/>
                    <a:pt x="1637348" y="4117029"/>
                    <a:pt x="1638298" y="4171791"/>
                  </a:cubicBezTo>
                  <a:close/>
                  <a:moveTo>
                    <a:pt x="1279032" y="3744818"/>
                  </a:moveTo>
                  <a:cubicBezTo>
                    <a:pt x="1277817" y="3655931"/>
                    <a:pt x="1270730" y="3349077"/>
                    <a:pt x="1283558" y="3349077"/>
                  </a:cubicBezTo>
                  <a:cubicBezTo>
                    <a:pt x="1692479" y="3349077"/>
                    <a:pt x="1623814" y="3316696"/>
                    <a:pt x="1625404" y="3443834"/>
                  </a:cubicBezTo>
                  <a:cubicBezTo>
                    <a:pt x="1626773" y="3553469"/>
                    <a:pt x="1627612" y="3599381"/>
                    <a:pt x="1630040" y="3749651"/>
                  </a:cubicBezTo>
                  <a:cubicBezTo>
                    <a:pt x="1235492" y="3751903"/>
                    <a:pt x="1279142" y="3753007"/>
                    <a:pt x="1279032" y="3744818"/>
                  </a:cubicBezTo>
                  <a:close/>
                  <a:moveTo>
                    <a:pt x="1548327" y="3326982"/>
                  </a:moveTo>
                  <a:cubicBezTo>
                    <a:pt x="1224806" y="3326982"/>
                    <a:pt x="1276095" y="3344839"/>
                    <a:pt x="1275278" y="3292902"/>
                  </a:cubicBezTo>
                  <a:cubicBezTo>
                    <a:pt x="1268876" y="2883210"/>
                    <a:pt x="1257461" y="2927312"/>
                    <a:pt x="1283536" y="2927312"/>
                  </a:cubicBezTo>
                  <a:cubicBezTo>
                    <a:pt x="1678503" y="2927312"/>
                    <a:pt x="1616462" y="2907491"/>
                    <a:pt x="1617787" y="2992227"/>
                  </a:cubicBezTo>
                  <a:cubicBezTo>
                    <a:pt x="1624035" y="3390308"/>
                    <a:pt x="1644723" y="3326982"/>
                    <a:pt x="1548327" y="3326982"/>
                  </a:cubicBezTo>
                  <a:close/>
                  <a:moveTo>
                    <a:pt x="1269450" y="4191193"/>
                  </a:moveTo>
                  <a:cubicBezTo>
                    <a:pt x="1269472" y="4193136"/>
                    <a:pt x="1274815" y="4530097"/>
                    <a:pt x="1275389" y="4593689"/>
                  </a:cubicBezTo>
                  <a:cubicBezTo>
                    <a:pt x="1165768" y="4593644"/>
                    <a:pt x="1296496" y="4593446"/>
                    <a:pt x="926478" y="4592475"/>
                  </a:cubicBezTo>
                  <a:cubicBezTo>
                    <a:pt x="925683" y="4530848"/>
                    <a:pt x="924778" y="4476417"/>
                    <a:pt x="920384" y="4196491"/>
                  </a:cubicBezTo>
                  <a:cubicBezTo>
                    <a:pt x="920340" y="4192407"/>
                    <a:pt x="890048" y="4191524"/>
                    <a:pt x="1269450" y="4191193"/>
                  </a:cubicBezTo>
                  <a:close/>
                  <a:moveTo>
                    <a:pt x="1275565" y="4614172"/>
                  </a:moveTo>
                  <a:cubicBezTo>
                    <a:pt x="1277552" y="4885799"/>
                    <a:pt x="1279783" y="4905951"/>
                    <a:pt x="1282189" y="5014946"/>
                  </a:cubicBezTo>
                  <a:cubicBezTo>
                    <a:pt x="1280290" y="5014946"/>
                    <a:pt x="935089" y="5015608"/>
                    <a:pt x="932483" y="5015630"/>
                  </a:cubicBezTo>
                  <a:cubicBezTo>
                    <a:pt x="926699" y="4640108"/>
                    <a:pt x="928686" y="4770910"/>
                    <a:pt x="926721" y="4612958"/>
                  </a:cubicBezTo>
                  <a:cubicBezTo>
                    <a:pt x="1259602" y="4613731"/>
                    <a:pt x="1152388" y="4614128"/>
                    <a:pt x="1275565" y="4614172"/>
                  </a:cubicBezTo>
                  <a:close/>
                  <a:moveTo>
                    <a:pt x="1282631" y="5035451"/>
                  </a:moveTo>
                  <a:cubicBezTo>
                    <a:pt x="1286075" y="5206051"/>
                    <a:pt x="1285081" y="5279597"/>
                    <a:pt x="1288062" y="5435916"/>
                  </a:cubicBezTo>
                  <a:cubicBezTo>
                    <a:pt x="1285854" y="5435916"/>
                    <a:pt x="1247746" y="5435761"/>
                    <a:pt x="937429" y="5436666"/>
                  </a:cubicBezTo>
                  <a:cubicBezTo>
                    <a:pt x="934404" y="5250726"/>
                    <a:pt x="936524" y="5278030"/>
                    <a:pt x="932814" y="5036135"/>
                  </a:cubicBezTo>
                  <a:cubicBezTo>
                    <a:pt x="937164" y="5036135"/>
                    <a:pt x="1261347" y="5035451"/>
                    <a:pt x="1282631" y="5035451"/>
                  </a:cubicBezTo>
                  <a:close/>
                  <a:moveTo>
                    <a:pt x="1283536" y="5456399"/>
                  </a:moveTo>
                  <a:cubicBezTo>
                    <a:pt x="1290976" y="5456399"/>
                    <a:pt x="1287554" y="5445760"/>
                    <a:pt x="1291241" y="5552636"/>
                  </a:cubicBezTo>
                  <a:cubicBezTo>
                    <a:pt x="1303053" y="5895712"/>
                    <a:pt x="1300426" y="5861102"/>
                    <a:pt x="1283536" y="5861102"/>
                  </a:cubicBezTo>
                  <a:cubicBezTo>
                    <a:pt x="1281350" y="5861102"/>
                    <a:pt x="945333" y="5861168"/>
                    <a:pt x="945112" y="5853222"/>
                  </a:cubicBezTo>
                  <a:cubicBezTo>
                    <a:pt x="942352" y="5755617"/>
                    <a:pt x="942573" y="5751577"/>
                    <a:pt x="937782" y="5457194"/>
                  </a:cubicBezTo>
                  <a:cubicBezTo>
                    <a:pt x="940233" y="5457194"/>
                    <a:pt x="1281571" y="5456399"/>
                    <a:pt x="1283536" y="5456399"/>
                  </a:cubicBezTo>
                  <a:close/>
                  <a:moveTo>
                    <a:pt x="1018877" y="5879113"/>
                  </a:moveTo>
                  <a:cubicBezTo>
                    <a:pt x="1150666" y="5879113"/>
                    <a:pt x="1151129" y="5881608"/>
                    <a:pt x="1283558" y="5881608"/>
                  </a:cubicBezTo>
                  <a:cubicBezTo>
                    <a:pt x="1304886" y="5881608"/>
                    <a:pt x="1294310" y="5837396"/>
                    <a:pt x="1300536" y="6279909"/>
                  </a:cubicBezTo>
                  <a:cubicBezTo>
                    <a:pt x="1291926" y="6279887"/>
                    <a:pt x="955533" y="6281785"/>
                    <a:pt x="953900" y="6281807"/>
                  </a:cubicBezTo>
                  <a:cubicBezTo>
                    <a:pt x="946018" y="5807465"/>
                    <a:pt x="920870" y="5879113"/>
                    <a:pt x="1018877" y="5879113"/>
                  </a:cubicBezTo>
                  <a:close/>
                  <a:moveTo>
                    <a:pt x="1306564" y="5456443"/>
                  </a:moveTo>
                  <a:cubicBezTo>
                    <a:pt x="1424200" y="5456907"/>
                    <a:pt x="1417134" y="5460240"/>
                    <a:pt x="1548327" y="5460240"/>
                  </a:cubicBezTo>
                  <a:cubicBezTo>
                    <a:pt x="1689410" y="5460240"/>
                    <a:pt x="1652428" y="5376607"/>
                    <a:pt x="1664351" y="5853840"/>
                  </a:cubicBezTo>
                  <a:cubicBezTo>
                    <a:pt x="1664571" y="5862735"/>
                    <a:pt x="1708663" y="5860396"/>
                    <a:pt x="1314689" y="5861079"/>
                  </a:cubicBezTo>
                  <a:cubicBezTo>
                    <a:pt x="1313762" y="5631590"/>
                    <a:pt x="1308507" y="5546809"/>
                    <a:pt x="1306564" y="5456443"/>
                  </a:cubicBezTo>
                  <a:close/>
                  <a:moveTo>
                    <a:pt x="1665035" y="5880989"/>
                  </a:moveTo>
                  <a:cubicBezTo>
                    <a:pt x="1670886" y="6120632"/>
                    <a:pt x="1666536" y="6136811"/>
                    <a:pt x="1668413" y="6281675"/>
                  </a:cubicBezTo>
                  <a:cubicBezTo>
                    <a:pt x="1343745" y="6281895"/>
                    <a:pt x="1469505" y="6280372"/>
                    <a:pt x="1318597" y="6279931"/>
                  </a:cubicBezTo>
                  <a:cubicBezTo>
                    <a:pt x="1318575" y="6278187"/>
                    <a:pt x="1314822" y="5883285"/>
                    <a:pt x="1314799" y="5881563"/>
                  </a:cubicBezTo>
                  <a:cubicBezTo>
                    <a:pt x="1414088" y="5881409"/>
                    <a:pt x="1518432" y="5879488"/>
                    <a:pt x="1665035" y="5880989"/>
                  </a:cubicBezTo>
                  <a:close/>
                  <a:moveTo>
                    <a:pt x="1668722" y="6302158"/>
                  </a:moveTo>
                  <a:cubicBezTo>
                    <a:pt x="1668744" y="6303791"/>
                    <a:pt x="1674021" y="6641040"/>
                    <a:pt x="1675589" y="6703704"/>
                  </a:cubicBezTo>
                  <a:cubicBezTo>
                    <a:pt x="1485998" y="6702468"/>
                    <a:pt x="1408634" y="6704410"/>
                    <a:pt x="1326369" y="6704653"/>
                  </a:cubicBezTo>
                  <a:cubicBezTo>
                    <a:pt x="1326347" y="6703086"/>
                    <a:pt x="1319039" y="6307544"/>
                    <a:pt x="1318928" y="6300437"/>
                  </a:cubicBezTo>
                  <a:cubicBezTo>
                    <a:pt x="1484983" y="6300966"/>
                    <a:pt x="1332992" y="6302401"/>
                    <a:pt x="1668722" y="6302158"/>
                  </a:cubicBezTo>
                  <a:close/>
                  <a:moveTo>
                    <a:pt x="1676097" y="6724232"/>
                  </a:moveTo>
                  <a:cubicBezTo>
                    <a:pt x="1683051" y="6979900"/>
                    <a:pt x="1681219" y="7006828"/>
                    <a:pt x="1682367" y="7125226"/>
                  </a:cubicBezTo>
                  <a:cubicBezTo>
                    <a:pt x="1547465" y="7123703"/>
                    <a:pt x="1381963" y="7125336"/>
                    <a:pt x="1332197" y="7125469"/>
                  </a:cubicBezTo>
                  <a:cubicBezTo>
                    <a:pt x="1331071" y="7012744"/>
                    <a:pt x="1332661" y="7017622"/>
                    <a:pt x="1326744" y="6725137"/>
                  </a:cubicBezTo>
                  <a:cubicBezTo>
                    <a:pt x="1435482" y="6724872"/>
                    <a:pt x="1475864" y="6722930"/>
                    <a:pt x="1676097" y="6724232"/>
                  </a:cubicBezTo>
                  <a:close/>
                  <a:moveTo>
                    <a:pt x="1680623" y="7145776"/>
                  </a:moveTo>
                  <a:cubicBezTo>
                    <a:pt x="1685105" y="7145798"/>
                    <a:pt x="1680336" y="7122489"/>
                    <a:pt x="1688659" y="7545755"/>
                  </a:cubicBezTo>
                  <a:cubicBezTo>
                    <a:pt x="1487919" y="7544629"/>
                    <a:pt x="1431618" y="7545843"/>
                    <a:pt x="1340919" y="7546086"/>
                  </a:cubicBezTo>
                  <a:cubicBezTo>
                    <a:pt x="1337783" y="7337300"/>
                    <a:pt x="1334715" y="7347410"/>
                    <a:pt x="1332396" y="7145997"/>
                  </a:cubicBezTo>
                  <a:cubicBezTo>
                    <a:pt x="1442525" y="7145754"/>
                    <a:pt x="1516003" y="7144209"/>
                    <a:pt x="1680623" y="7145776"/>
                  </a:cubicBezTo>
                  <a:close/>
                  <a:moveTo>
                    <a:pt x="1686827" y="6305359"/>
                  </a:moveTo>
                  <a:cubicBezTo>
                    <a:pt x="1686739" y="6299597"/>
                    <a:pt x="1658897" y="6302511"/>
                    <a:pt x="2039977" y="6303350"/>
                  </a:cubicBezTo>
                  <a:cubicBezTo>
                    <a:pt x="2040507" y="6336084"/>
                    <a:pt x="2044746" y="6693794"/>
                    <a:pt x="2044812" y="6703682"/>
                  </a:cubicBezTo>
                  <a:cubicBezTo>
                    <a:pt x="1939783" y="6703748"/>
                    <a:pt x="1826409" y="6704676"/>
                    <a:pt x="1693627" y="6703815"/>
                  </a:cubicBezTo>
                  <a:cubicBezTo>
                    <a:pt x="1692258" y="6647441"/>
                    <a:pt x="1691949" y="6618945"/>
                    <a:pt x="1686827" y="6305359"/>
                  </a:cubicBezTo>
                  <a:close/>
                  <a:moveTo>
                    <a:pt x="2044945" y="6724188"/>
                  </a:moveTo>
                  <a:cubicBezTo>
                    <a:pt x="2045761" y="6950764"/>
                    <a:pt x="2048190" y="6999898"/>
                    <a:pt x="2050685" y="7126087"/>
                  </a:cubicBezTo>
                  <a:cubicBezTo>
                    <a:pt x="1776997" y="7125867"/>
                    <a:pt x="1760747" y="7125955"/>
                    <a:pt x="1700471" y="7125403"/>
                  </a:cubicBezTo>
                  <a:cubicBezTo>
                    <a:pt x="1699434" y="7014200"/>
                    <a:pt x="1701001" y="6976567"/>
                    <a:pt x="1694201" y="6724342"/>
                  </a:cubicBezTo>
                  <a:cubicBezTo>
                    <a:pt x="1822413" y="6725137"/>
                    <a:pt x="1963849" y="6724254"/>
                    <a:pt x="2044945" y="6724188"/>
                  </a:cubicBezTo>
                  <a:close/>
                  <a:moveTo>
                    <a:pt x="1813073" y="7146394"/>
                  </a:moveTo>
                  <a:cubicBezTo>
                    <a:pt x="2096808" y="7146636"/>
                    <a:pt x="2050818" y="7125601"/>
                    <a:pt x="2052120" y="7209742"/>
                  </a:cubicBezTo>
                  <a:cubicBezTo>
                    <a:pt x="2054196" y="7342443"/>
                    <a:pt x="2053997" y="7362265"/>
                    <a:pt x="2056315" y="7511123"/>
                  </a:cubicBezTo>
                  <a:cubicBezTo>
                    <a:pt x="2057044" y="7558006"/>
                    <a:pt x="2113433" y="7547940"/>
                    <a:pt x="1706720" y="7545843"/>
                  </a:cubicBezTo>
                  <a:cubicBezTo>
                    <a:pt x="1706190" y="7519113"/>
                    <a:pt x="1706543" y="7541009"/>
                    <a:pt x="1701487" y="7209389"/>
                  </a:cubicBezTo>
                  <a:cubicBezTo>
                    <a:pt x="1700273" y="7128956"/>
                    <a:pt x="1678172" y="7146394"/>
                    <a:pt x="1813073" y="7146394"/>
                  </a:cubicBezTo>
                  <a:close/>
                  <a:moveTo>
                    <a:pt x="2048301" y="5878981"/>
                  </a:moveTo>
                  <a:cubicBezTo>
                    <a:pt x="2049868" y="5878981"/>
                    <a:pt x="2327134" y="5878363"/>
                    <a:pt x="2399861" y="5878473"/>
                  </a:cubicBezTo>
                  <a:cubicBezTo>
                    <a:pt x="2405469" y="6353676"/>
                    <a:pt x="2424413" y="6280858"/>
                    <a:pt x="2342633" y="6280858"/>
                  </a:cubicBezTo>
                  <a:cubicBezTo>
                    <a:pt x="2210823" y="6280858"/>
                    <a:pt x="2207930" y="6282911"/>
                    <a:pt x="2077886" y="6282911"/>
                  </a:cubicBezTo>
                  <a:cubicBezTo>
                    <a:pt x="2051546" y="6282911"/>
                    <a:pt x="2056757" y="6336503"/>
                    <a:pt x="2048301" y="5878981"/>
                  </a:cubicBezTo>
                  <a:close/>
                  <a:moveTo>
                    <a:pt x="2077886" y="6303394"/>
                  </a:moveTo>
                  <a:cubicBezTo>
                    <a:pt x="2431434" y="6303394"/>
                    <a:pt x="2404807" y="6296640"/>
                    <a:pt x="2404961" y="6305712"/>
                  </a:cubicBezTo>
                  <a:cubicBezTo>
                    <a:pt x="2412291" y="6772174"/>
                    <a:pt x="2439801" y="6704984"/>
                    <a:pt x="2342633" y="6705051"/>
                  </a:cubicBezTo>
                  <a:cubicBezTo>
                    <a:pt x="2213406" y="6705051"/>
                    <a:pt x="2213494" y="6703682"/>
                    <a:pt x="2077886" y="6703682"/>
                  </a:cubicBezTo>
                  <a:cubicBezTo>
                    <a:pt x="2057596" y="6703682"/>
                    <a:pt x="2063557" y="6718383"/>
                    <a:pt x="2061813" y="6606695"/>
                  </a:cubicBezTo>
                  <a:cubicBezTo>
                    <a:pt x="2056337" y="6256755"/>
                    <a:pt x="2050442" y="6303394"/>
                    <a:pt x="2077886" y="6303394"/>
                  </a:cubicBezTo>
                  <a:close/>
                  <a:moveTo>
                    <a:pt x="2077886" y="6724188"/>
                  </a:moveTo>
                  <a:cubicBezTo>
                    <a:pt x="2466517" y="6724188"/>
                    <a:pt x="2413086" y="6715160"/>
                    <a:pt x="2414146" y="6757826"/>
                  </a:cubicBezTo>
                  <a:cubicBezTo>
                    <a:pt x="2424655" y="7195771"/>
                    <a:pt x="2435629" y="7123813"/>
                    <a:pt x="2342633" y="7123813"/>
                  </a:cubicBezTo>
                  <a:cubicBezTo>
                    <a:pt x="2013151" y="7123813"/>
                    <a:pt x="2069496" y="7154053"/>
                    <a:pt x="2067310" y="7058633"/>
                  </a:cubicBezTo>
                  <a:cubicBezTo>
                    <a:pt x="2058678" y="6683044"/>
                    <a:pt x="2060819" y="6724188"/>
                    <a:pt x="2077886" y="6724188"/>
                  </a:cubicBezTo>
                  <a:close/>
                  <a:moveTo>
                    <a:pt x="2417921" y="5878517"/>
                  </a:moveTo>
                  <a:cubicBezTo>
                    <a:pt x="2773677" y="5879224"/>
                    <a:pt x="2612988" y="5878562"/>
                    <a:pt x="2767119" y="5879709"/>
                  </a:cubicBezTo>
                  <a:cubicBezTo>
                    <a:pt x="2779815" y="6346436"/>
                    <a:pt x="2778799" y="6282028"/>
                    <a:pt x="2740051" y="6281101"/>
                  </a:cubicBezTo>
                  <a:cubicBezTo>
                    <a:pt x="2355792" y="6271786"/>
                    <a:pt x="2422426" y="6325180"/>
                    <a:pt x="2421344" y="6154801"/>
                  </a:cubicBezTo>
                  <a:cubicBezTo>
                    <a:pt x="2420637" y="6039030"/>
                    <a:pt x="2419467" y="6007687"/>
                    <a:pt x="2417921" y="5878517"/>
                  </a:cubicBezTo>
                  <a:close/>
                  <a:moveTo>
                    <a:pt x="2475150" y="6300679"/>
                  </a:moveTo>
                  <a:cubicBezTo>
                    <a:pt x="2804300" y="6297567"/>
                    <a:pt x="2772441" y="6304101"/>
                    <a:pt x="2772485" y="6305712"/>
                  </a:cubicBezTo>
                  <a:cubicBezTo>
                    <a:pt x="2779638" y="6762903"/>
                    <a:pt x="2803284" y="6703660"/>
                    <a:pt x="2739786" y="6704256"/>
                  </a:cubicBezTo>
                  <a:cubicBezTo>
                    <a:pt x="2651736" y="6704963"/>
                    <a:pt x="2663923" y="6704786"/>
                    <a:pt x="2430992" y="6704984"/>
                  </a:cubicBezTo>
                  <a:cubicBezTo>
                    <a:pt x="2420836" y="6236536"/>
                    <a:pt x="2403681" y="6301452"/>
                    <a:pt x="2475150" y="6300679"/>
                  </a:cubicBezTo>
                  <a:close/>
                  <a:moveTo>
                    <a:pt x="2782597" y="6724431"/>
                  </a:moveTo>
                  <a:cubicBezTo>
                    <a:pt x="2788381" y="7031991"/>
                    <a:pt x="2786858" y="7004577"/>
                    <a:pt x="2788293" y="7126286"/>
                  </a:cubicBezTo>
                  <a:cubicBezTo>
                    <a:pt x="2413506" y="7123968"/>
                    <a:pt x="2715808" y="7126484"/>
                    <a:pt x="2437240" y="7124145"/>
                  </a:cubicBezTo>
                  <a:cubicBezTo>
                    <a:pt x="2436225" y="7016364"/>
                    <a:pt x="2437505" y="6985771"/>
                    <a:pt x="2431456" y="6725490"/>
                  </a:cubicBezTo>
                  <a:cubicBezTo>
                    <a:pt x="2768554" y="6725203"/>
                    <a:pt x="2634006" y="6725402"/>
                    <a:pt x="2782597" y="6724431"/>
                  </a:cubicBezTo>
                  <a:close/>
                  <a:moveTo>
                    <a:pt x="2785246" y="5879820"/>
                  </a:moveTo>
                  <a:cubicBezTo>
                    <a:pt x="2992941" y="5881056"/>
                    <a:pt x="2982277" y="5877943"/>
                    <a:pt x="3135636" y="5877899"/>
                  </a:cubicBezTo>
                  <a:cubicBezTo>
                    <a:pt x="3134841" y="6189963"/>
                    <a:pt x="3151820" y="6280284"/>
                    <a:pt x="3137138" y="6280284"/>
                  </a:cubicBezTo>
                  <a:cubicBezTo>
                    <a:pt x="3007469" y="6280284"/>
                    <a:pt x="2929222" y="6284279"/>
                    <a:pt x="2790236" y="6282138"/>
                  </a:cubicBezTo>
                  <a:cubicBezTo>
                    <a:pt x="2788447" y="6156766"/>
                    <a:pt x="2790037" y="6054944"/>
                    <a:pt x="2785246" y="5879820"/>
                  </a:cubicBezTo>
                  <a:close/>
                  <a:moveTo>
                    <a:pt x="2872280" y="6303174"/>
                  </a:moveTo>
                  <a:cubicBezTo>
                    <a:pt x="3164824" y="6303174"/>
                    <a:pt x="3143430" y="6295272"/>
                    <a:pt x="3143585" y="6305668"/>
                  </a:cubicBezTo>
                  <a:cubicBezTo>
                    <a:pt x="3150517" y="6749549"/>
                    <a:pt x="3153719" y="6701806"/>
                    <a:pt x="3137093" y="6701806"/>
                  </a:cubicBezTo>
                  <a:cubicBezTo>
                    <a:pt x="2731926" y="6701806"/>
                    <a:pt x="2800679" y="6735445"/>
                    <a:pt x="2798670" y="6606651"/>
                  </a:cubicBezTo>
                  <a:cubicBezTo>
                    <a:pt x="2792974" y="6240686"/>
                    <a:pt x="2758023" y="6303174"/>
                    <a:pt x="2872280" y="6303174"/>
                  </a:cubicBezTo>
                  <a:close/>
                  <a:moveTo>
                    <a:pt x="2872280" y="6724188"/>
                  </a:moveTo>
                  <a:cubicBezTo>
                    <a:pt x="3197148" y="6724188"/>
                    <a:pt x="3149502" y="6706618"/>
                    <a:pt x="3150738" y="6758665"/>
                  </a:cubicBezTo>
                  <a:cubicBezTo>
                    <a:pt x="3161203" y="7173300"/>
                    <a:pt x="3156854" y="7123306"/>
                    <a:pt x="3137093" y="7123306"/>
                  </a:cubicBezTo>
                  <a:cubicBezTo>
                    <a:pt x="2751465" y="7123306"/>
                    <a:pt x="2806552" y="7156018"/>
                    <a:pt x="2805735" y="7058743"/>
                  </a:cubicBezTo>
                  <a:cubicBezTo>
                    <a:pt x="2802490" y="6664305"/>
                    <a:pt x="2778689" y="6724188"/>
                    <a:pt x="2872280" y="6724188"/>
                  </a:cubicBezTo>
                  <a:close/>
                  <a:moveTo>
                    <a:pt x="2872280" y="7147012"/>
                  </a:moveTo>
                  <a:cubicBezTo>
                    <a:pt x="3203396" y="7147012"/>
                    <a:pt x="3154492" y="7117810"/>
                    <a:pt x="3155927" y="7209742"/>
                  </a:cubicBezTo>
                  <a:cubicBezTo>
                    <a:pt x="3161954" y="7594646"/>
                    <a:pt x="3178005" y="7546947"/>
                    <a:pt x="3137116" y="7546947"/>
                  </a:cubicBezTo>
                  <a:cubicBezTo>
                    <a:pt x="2760209" y="7546947"/>
                    <a:pt x="2811365" y="7558358"/>
                    <a:pt x="2810593" y="7510770"/>
                  </a:cubicBezTo>
                  <a:cubicBezTo>
                    <a:pt x="2803792" y="7076115"/>
                    <a:pt x="2791053" y="7147012"/>
                    <a:pt x="2872280" y="7147012"/>
                  </a:cubicBezTo>
                  <a:close/>
                  <a:moveTo>
                    <a:pt x="3161667" y="6305314"/>
                  </a:moveTo>
                  <a:cubicBezTo>
                    <a:pt x="3161513" y="6294741"/>
                    <a:pt x="3154381" y="6304785"/>
                    <a:pt x="3510622" y="6303196"/>
                  </a:cubicBezTo>
                  <a:cubicBezTo>
                    <a:pt x="3512830" y="6450575"/>
                    <a:pt x="3512035" y="6561931"/>
                    <a:pt x="3515789" y="6704256"/>
                  </a:cubicBezTo>
                  <a:cubicBezTo>
                    <a:pt x="3318471" y="6706463"/>
                    <a:pt x="3281577" y="6702358"/>
                    <a:pt x="3167540" y="6701872"/>
                  </a:cubicBezTo>
                  <a:cubicBezTo>
                    <a:pt x="3164847" y="6575969"/>
                    <a:pt x="3163963" y="6452252"/>
                    <a:pt x="3161667" y="6305314"/>
                  </a:cubicBezTo>
                  <a:close/>
                  <a:moveTo>
                    <a:pt x="3534490" y="5882181"/>
                  </a:moveTo>
                  <a:cubicBezTo>
                    <a:pt x="3653185" y="5882027"/>
                    <a:pt x="3567652" y="5882027"/>
                    <a:pt x="3872008" y="5882071"/>
                  </a:cubicBezTo>
                  <a:cubicBezTo>
                    <a:pt x="3875894" y="6164182"/>
                    <a:pt x="3877174" y="6131316"/>
                    <a:pt x="3879735" y="6282094"/>
                  </a:cubicBezTo>
                  <a:cubicBezTo>
                    <a:pt x="3599622" y="6282270"/>
                    <a:pt x="3589598" y="6282227"/>
                    <a:pt x="3528396" y="6282580"/>
                  </a:cubicBezTo>
                  <a:cubicBezTo>
                    <a:pt x="3521154" y="5836093"/>
                    <a:pt x="3513250" y="5882225"/>
                    <a:pt x="3534490" y="5882181"/>
                  </a:cubicBezTo>
                  <a:close/>
                  <a:moveTo>
                    <a:pt x="3534511" y="6303085"/>
                  </a:moveTo>
                  <a:cubicBezTo>
                    <a:pt x="3610771" y="6302688"/>
                    <a:pt x="3609579" y="6302776"/>
                    <a:pt x="3880045" y="6302577"/>
                  </a:cubicBezTo>
                  <a:cubicBezTo>
                    <a:pt x="3880066" y="6304410"/>
                    <a:pt x="3885321" y="6649935"/>
                    <a:pt x="3885674" y="6701320"/>
                  </a:cubicBezTo>
                  <a:cubicBezTo>
                    <a:pt x="3883996" y="6701320"/>
                    <a:pt x="3535461" y="6704014"/>
                    <a:pt x="3533871" y="6704035"/>
                  </a:cubicBezTo>
                  <a:cubicBezTo>
                    <a:pt x="3533849" y="6702468"/>
                    <a:pt x="3524421" y="6303151"/>
                    <a:pt x="3534511" y="6303085"/>
                  </a:cubicBezTo>
                  <a:close/>
                  <a:moveTo>
                    <a:pt x="3534600" y="6724541"/>
                  </a:moveTo>
                  <a:cubicBezTo>
                    <a:pt x="3941998" y="6719597"/>
                    <a:pt x="3885807" y="6710944"/>
                    <a:pt x="3885917" y="6757562"/>
                  </a:cubicBezTo>
                  <a:cubicBezTo>
                    <a:pt x="3886823" y="7191621"/>
                    <a:pt x="3920735" y="7126661"/>
                    <a:pt x="3799435" y="7125204"/>
                  </a:cubicBezTo>
                  <a:cubicBezTo>
                    <a:pt x="3715535" y="7124078"/>
                    <a:pt x="3624107" y="7123968"/>
                    <a:pt x="3541202" y="7125403"/>
                  </a:cubicBezTo>
                  <a:cubicBezTo>
                    <a:pt x="3540627" y="7069890"/>
                    <a:pt x="3537779" y="6724497"/>
                    <a:pt x="3534600" y="6724541"/>
                  </a:cubicBezTo>
                  <a:close/>
                  <a:moveTo>
                    <a:pt x="3890399" y="7146460"/>
                  </a:moveTo>
                  <a:cubicBezTo>
                    <a:pt x="3892673" y="7309136"/>
                    <a:pt x="3893689" y="7327014"/>
                    <a:pt x="3897266" y="7545446"/>
                  </a:cubicBezTo>
                  <a:cubicBezTo>
                    <a:pt x="3648813" y="7545490"/>
                    <a:pt x="3617594" y="7545093"/>
                    <a:pt x="3546368" y="7546836"/>
                  </a:cubicBezTo>
                  <a:cubicBezTo>
                    <a:pt x="3545485" y="7499557"/>
                    <a:pt x="3541444" y="7147586"/>
                    <a:pt x="3541422" y="7145931"/>
                  </a:cubicBezTo>
                  <a:cubicBezTo>
                    <a:pt x="3694671" y="7143237"/>
                    <a:pt x="3794953" y="7146151"/>
                    <a:pt x="3890399" y="7146460"/>
                  </a:cubicBezTo>
                  <a:close/>
                  <a:moveTo>
                    <a:pt x="3890112" y="5882093"/>
                  </a:moveTo>
                  <a:cubicBezTo>
                    <a:pt x="4094275" y="5882115"/>
                    <a:pt x="4074139" y="5877656"/>
                    <a:pt x="4238118" y="5878716"/>
                  </a:cubicBezTo>
                  <a:cubicBezTo>
                    <a:pt x="4239266" y="5966940"/>
                    <a:pt x="4240768" y="6066996"/>
                    <a:pt x="4242975" y="6155154"/>
                  </a:cubicBezTo>
                  <a:cubicBezTo>
                    <a:pt x="4246972" y="6320854"/>
                    <a:pt x="4312457" y="6282072"/>
                    <a:pt x="3931775" y="6282072"/>
                  </a:cubicBezTo>
                  <a:cubicBezTo>
                    <a:pt x="3885984" y="6282094"/>
                    <a:pt x="3896493" y="6347584"/>
                    <a:pt x="3890112" y="5882093"/>
                  </a:cubicBezTo>
                  <a:close/>
                  <a:moveTo>
                    <a:pt x="3931775" y="6302555"/>
                  </a:moveTo>
                  <a:cubicBezTo>
                    <a:pt x="3933740" y="6302555"/>
                    <a:pt x="4245956" y="6302887"/>
                    <a:pt x="4246000" y="6305668"/>
                  </a:cubicBezTo>
                  <a:cubicBezTo>
                    <a:pt x="4253220" y="6765817"/>
                    <a:pt x="4271303" y="6703064"/>
                    <a:pt x="4196654" y="6703064"/>
                  </a:cubicBezTo>
                  <a:cubicBezTo>
                    <a:pt x="4070827" y="6703064"/>
                    <a:pt x="4062349" y="6701232"/>
                    <a:pt x="3931775" y="6701232"/>
                  </a:cubicBezTo>
                  <a:cubicBezTo>
                    <a:pt x="3896118" y="6701232"/>
                    <a:pt x="3904441" y="6720259"/>
                    <a:pt x="3902653" y="6606651"/>
                  </a:cubicBezTo>
                  <a:cubicBezTo>
                    <a:pt x="3896979" y="6243622"/>
                    <a:pt x="3884107" y="6302600"/>
                    <a:pt x="3931775" y="6302555"/>
                  </a:cubicBezTo>
                  <a:close/>
                  <a:moveTo>
                    <a:pt x="3931775" y="6721737"/>
                  </a:moveTo>
                  <a:cubicBezTo>
                    <a:pt x="4303427" y="6721737"/>
                    <a:pt x="4251873" y="6716815"/>
                    <a:pt x="4252204" y="6757694"/>
                  </a:cubicBezTo>
                  <a:cubicBezTo>
                    <a:pt x="4253021" y="6854615"/>
                    <a:pt x="4253397" y="6870110"/>
                    <a:pt x="4257547" y="7126462"/>
                  </a:cubicBezTo>
                  <a:cubicBezTo>
                    <a:pt x="4183716" y="7127367"/>
                    <a:pt x="4130330" y="7126374"/>
                    <a:pt x="3908217" y="7126021"/>
                  </a:cubicBezTo>
                  <a:cubicBezTo>
                    <a:pt x="3902300" y="6670838"/>
                    <a:pt x="3892143" y="6721737"/>
                    <a:pt x="3931775" y="6721737"/>
                  </a:cubicBezTo>
                  <a:close/>
                  <a:moveTo>
                    <a:pt x="3931775" y="7146526"/>
                  </a:moveTo>
                  <a:cubicBezTo>
                    <a:pt x="4037444" y="7146526"/>
                    <a:pt x="4176518" y="7147939"/>
                    <a:pt x="4257879" y="7146946"/>
                  </a:cubicBezTo>
                  <a:cubicBezTo>
                    <a:pt x="4265584" y="7621398"/>
                    <a:pt x="4282850" y="7547697"/>
                    <a:pt x="4196632" y="7547697"/>
                  </a:cubicBezTo>
                  <a:cubicBezTo>
                    <a:pt x="3867724" y="7547697"/>
                    <a:pt x="3915459" y="7554253"/>
                    <a:pt x="3914796" y="7510770"/>
                  </a:cubicBezTo>
                  <a:cubicBezTo>
                    <a:pt x="3908217" y="7090285"/>
                    <a:pt x="3898304" y="7146526"/>
                    <a:pt x="3931775" y="7146526"/>
                  </a:cubicBezTo>
                  <a:close/>
                  <a:moveTo>
                    <a:pt x="4264061" y="6305314"/>
                  </a:moveTo>
                  <a:cubicBezTo>
                    <a:pt x="4263995" y="6301673"/>
                    <a:pt x="4447999" y="6300171"/>
                    <a:pt x="4593609" y="6301761"/>
                  </a:cubicBezTo>
                  <a:cubicBezTo>
                    <a:pt x="4620368" y="6302048"/>
                    <a:pt x="4614517" y="6256136"/>
                    <a:pt x="4620015" y="6607070"/>
                  </a:cubicBezTo>
                  <a:cubicBezTo>
                    <a:pt x="4621958" y="6730567"/>
                    <a:pt x="4682807" y="6701386"/>
                    <a:pt x="4328928" y="6702799"/>
                  </a:cubicBezTo>
                  <a:cubicBezTo>
                    <a:pt x="4248495" y="6703108"/>
                    <a:pt x="4271325" y="6768863"/>
                    <a:pt x="4264061" y="6305314"/>
                  </a:cubicBezTo>
                  <a:close/>
                  <a:moveTo>
                    <a:pt x="4329016" y="6723327"/>
                  </a:moveTo>
                  <a:cubicBezTo>
                    <a:pt x="4667639" y="6721958"/>
                    <a:pt x="4621891" y="6714277"/>
                    <a:pt x="4622841" y="6757716"/>
                  </a:cubicBezTo>
                  <a:cubicBezTo>
                    <a:pt x="4632180" y="7184006"/>
                    <a:pt x="4634587" y="7125867"/>
                    <a:pt x="4593873" y="7124807"/>
                  </a:cubicBezTo>
                  <a:cubicBezTo>
                    <a:pt x="4507192" y="7122423"/>
                    <a:pt x="4418943" y="7122313"/>
                    <a:pt x="4328729" y="7124895"/>
                  </a:cubicBezTo>
                  <a:cubicBezTo>
                    <a:pt x="4257879" y="7126837"/>
                    <a:pt x="4276204" y="7163213"/>
                    <a:pt x="4272075" y="6908075"/>
                  </a:cubicBezTo>
                  <a:cubicBezTo>
                    <a:pt x="4268609" y="6686113"/>
                    <a:pt x="4256466" y="6723636"/>
                    <a:pt x="4329016" y="6723327"/>
                  </a:cubicBezTo>
                  <a:close/>
                  <a:moveTo>
                    <a:pt x="4329215" y="7145400"/>
                  </a:moveTo>
                  <a:cubicBezTo>
                    <a:pt x="4424022" y="7142796"/>
                    <a:pt x="4503417" y="7142951"/>
                    <a:pt x="4593454" y="7145312"/>
                  </a:cubicBezTo>
                  <a:cubicBezTo>
                    <a:pt x="4635558" y="7146460"/>
                    <a:pt x="4626285" y="7133305"/>
                    <a:pt x="4627477" y="7209720"/>
                  </a:cubicBezTo>
                  <a:cubicBezTo>
                    <a:pt x="4633615" y="7601157"/>
                    <a:pt x="4645891" y="7548690"/>
                    <a:pt x="4593719" y="7548492"/>
                  </a:cubicBezTo>
                  <a:cubicBezTo>
                    <a:pt x="4232753" y="7547035"/>
                    <a:pt x="4282629" y="7560168"/>
                    <a:pt x="4281856" y="7510747"/>
                  </a:cubicBezTo>
                  <a:cubicBezTo>
                    <a:pt x="4275056" y="7091036"/>
                    <a:pt x="4254699" y="7147542"/>
                    <a:pt x="4329215" y="7145400"/>
                  </a:cubicBezTo>
                  <a:close/>
                  <a:moveTo>
                    <a:pt x="4631650" y="6305314"/>
                  </a:moveTo>
                  <a:cubicBezTo>
                    <a:pt x="4631606" y="6302114"/>
                    <a:pt x="4981886" y="6299664"/>
                    <a:pt x="4983520" y="6299664"/>
                  </a:cubicBezTo>
                  <a:cubicBezTo>
                    <a:pt x="4986478" y="6480549"/>
                    <a:pt x="4981776" y="6475274"/>
                    <a:pt x="4987185" y="6702181"/>
                  </a:cubicBezTo>
                  <a:cubicBezTo>
                    <a:pt x="4569675" y="6702270"/>
                    <a:pt x="4640106" y="6735908"/>
                    <a:pt x="4638075" y="6606695"/>
                  </a:cubicBezTo>
                  <a:cubicBezTo>
                    <a:pt x="4635735" y="6455938"/>
                    <a:pt x="4633991" y="6455188"/>
                    <a:pt x="4631650" y="6305314"/>
                  </a:cubicBezTo>
                  <a:close/>
                  <a:moveTo>
                    <a:pt x="4726103" y="7147100"/>
                  </a:moveTo>
                  <a:cubicBezTo>
                    <a:pt x="5047747" y="7147100"/>
                    <a:pt x="4993080" y="7120480"/>
                    <a:pt x="4994471" y="7209787"/>
                  </a:cubicBezTo>
                  <a:cubicBezTo>
                    <a:pt x="5000322" y="7585685"/>
                    <a:pt x="5011913" y="7547741"/>
                    <a:pt x="4991004" y="7547741"/>
                  </a:cubicBezTo>
                  <a:cubicBezTo>
                    <a:pt x="4597892" y="7547741"/>
                    <a:pt x="4650837" y="7564362"/>
                    <a:pt x="4649976" y="7510770"/>
                  </a:cubicBezTo>
                  <a:cubicBezTo>
                    <a:pt x="4643220" y="7077925"/>
                    <a:pt x="4622399" y="7147100"/>
                    <a:pt x="4726103" y="7147100"/>
                  </a:cubicBezTo>
                  <a:close/>
                  <a:moveTo>
                    <a:pt x="5001602" y="6299664"/>
                  </a:moveTo>
                  <a:cubicBezTo>
                    <a:pt x="5003170" y="6299664"/>
                    <a:pt x="5351021" y="6301143"/>
                    <a:pt x="5351087" y="6305668"/>
                  </a:cubicBezTo>
                  <a:cubicBezTo>
                    <a:pt x="5354620" y="6540852"/>
                    <a:pt x="5355702" y="6617599"/>
                    <a:pt x="5357203" y="6704984"/>
                  </a:cubicBezTo>
                  <a:cubicBezTo>
                    <a:pt x="5106587" y="6706816"/>
                    <a:pt x="5165361" y="6702468"/>
                    <a:pt x="5005311" y="6702181"/>
                  </a:cubicBezTo>
                  <a:cubicBezTo>
                    <a:pt x="4999726" y="6471169"/>
                    <a:pt x="5004583" y="6485097"/>
                    <a:pt x="5001602" y="6299664"/>
                  </a:cubicBezTo>
                  <a:close/>
                  <a:moveTo>
                    <a:pt x="5357556" y="6725534"/>
                  </a:moveTo>
                  <a:cubicBezTo>
                    <a:pt x="5362325" y="6995858"/>
                    <a:pt x="5356342" y="6660309"/>
                    <a:pt x="5364400" y="7125403"/>
                  </a:cubicBezTo>
                  <a:cubicBezTo>
                    <a:pt x="5293705" y="7125668"/>
                    <a:pt x="5206758" y="7125689"/>
                    <a:pt x="5123521" y="7125138"/>
                  </a:cubicBezTo>
                  <a:cubicBezTo>
                    <a:pt x="4972105" y="7124145"/>
                    <a:pt x="5019221" y="7199700"/>
                    <a:pt x="5006791" y="6756656"/>
                  </a:cubicBezTo>
                  <a:cubicBezTo>
                    <a:pt x="5005223" y="6702270"/>
                    <a:pt x="4956893" y="6728249"/>
                    <a:pt x="5357556" y="6725534"/>
                  </a:cubicBezTo>
                  <a:close/>
                  <a:moveTo>
                    <a:pt x="5363275" y="6004022"/>
                  </a:moveTo>
                  <a:cubicBezTo>
                    <a:pt x="5361001" y="5858564"/>
                    <a:pt x="5353052" y="5880813"/>
                    <a:pt x="5388467" y="5880438"/>
                  </a:cubicBezTo>
                  <a:cubicBezTo>
                    <a:pt x="5466824" y="5879599"/>
                    <a:pt x="5472454" y="5879753"/>
                    <a:pt x="5711943" y="5879621"/>
                  </a:cubicBezTo>
                  <a:cubicBezTo>
                    <a:pt x="5716602" y="6349283"/>
                    <a:pt x="5743935" y="6282337"/>
                    <a:pt x="5653456" y="6281123"/>
                  </a:cubicBezTo>
                  <a:cubicBezTo>
                    <a:pt x="5582606" y="6280173"/>
                    <a:pt x="5500936" y="6279798"/>
                    <a:pt x="5388312" y="6280858"/>
                  </a:cubicBezTo>
                  <a:cubicBezTo>
                    <a:pt x="5362149" y="6281123"/>
                    <a:pt x="5368199" y="6318757"/>
                    <a:pt x="5363275" y="6004022"/>
                  </a:cubicBezTo>
                  <a:close/>
                  <a:moveTo>
                    <a:pt x="5388445" y="6301407"/>
                  </a:moveTo>
                  <a:cubicBezTo>
                    <a:pt x="5747754" y="6298008"/>
                    <a:pt x="5718986" y="6303836"/>
                    <a:pt x="5719008" y="6305690"/>
                  </a:cubicBezTo>
                  <a:cubicBezTo>
                    <a:pt x="5726294" y="6771489"/>
                    <a:pt x="5751265" y="6705072"/>
                    <a:pt x="5653346" y="6704543"/>
                  </a:cubicBezTo>
                  <a:cubicBezTo>
                    <a:pt x="5579249" y="6704146"/>
                    <a:pt x="5479784" y="6704035"/>
                    <a:pt x="5388290" y="6704764"/>
                  </a:cubicBezTo>
                  <a:cubicBezTo>
                    <a:pt x="5371002" y="6704896"/>
                    <a:pt x="5375440" y="6719773"/>
                    <a:pt x="5373674" y="6606717"/>
                  </a:cubicBezTo>
                  <a:cubicBezTo>
                    <a:pt x="5368485" y="6260088"/>
                    <a:pt x="5361531" y="6301651"/>
                    <a:pt x="5388445" y="6301407"/>
                  </a:cubicBezTo>
                  <a:close/>
                  <a:moveTo>
                    <a:pt x="6050653" y="5435784"/>
                  </a:moveTo>
                  <a:cubicBezTo>
                    <a:pt x="5673702" y="5435784"/>
                    <a:pt x="5722651" y="5457768"/>
                    <a:pt x="5721768" y="5401439"/>
                  </a:cubicBezTo>
                  <a:cubicBezTo>
                    <a:pt x="5714968" y="4967291"/>
                    <a:pt x="5698563" y="5037504"/>
                    <a:pt x="5785774" y="5037504"/>
                  </a:cubicBezTo>
                  <a:cubicBezTo>
                    <a:pt x="6113799" y="5037504"/>
                    <a:pt x="6067367" y="5013953"/>
                    <a:pt x="6068714" y="5100544"/>
                  </a:cubicBezTo>
                  <a:cubicBezTo>
                    <a:pt x="6074763" y="5487743"/>
                    <a:pt x="6075889" y="5435784"/>
                    <a:pt x="6050653" y="5435784"/>
                  </a:cubicBezTo>
                  <a:close/>
                  <a:moveTo>
                    <a:pt x="6050653" y="5016204"/>
                  </a:moveTo>
                  <a:cubicBezTo>
                    <a:pt x="5657143" y="5016204"/>
                    <a:pt x="5716844" y="5038431"/>
                    <a:pt x="5715100" y="4949566"/>
                  </a:cubicBezTo>
                  <a:cubicBezTo>
                    <a:pt x="5707152" y="4549521"/>
                    <a:pt x="5692160" y="4613201"/>
                    <a:pt x="5785774" y="4613201"/>
                  </a:cubicBezTo>
                  <a:cubicBezTo>
                    <a:pt x="6102561" y="4613201"/>
                    <a:pt x="6060831" y="4597309"/>
                    <a:pt x="6061052" y="4648583"/>
                  </a:cubicBezTo>
                  <a:cubicBezTo>
                    <a:pt x="6062797" y="5060062"/>
                    <a:pt x="6078605" y="5016204"/>
                    <a:pt x="6050653" y="5016204"/>
                  </a:cubicBezTo>
                  <a:close/>
                  <a:moveTo>
                    <a:pt x="6050653" y="4592254"/>
                  </a:moveTo>
                  <a:cubicBezTo>
                    <a:pt x="5639326" y="4592254"/>
                    <a:pt x="5710154" y="4621721"/>
                    <a:pt x="5708212" y="4497761"/>
                  </a:cubicBezTo>
                  <a:cubicBezTo>
                    <a:pt x="5701499" y="4078866"/>
                    <a:pt x="5703773" y="4223110"/>
                    <a:pt x="5703310" y="4191966"/>
                  </a:cubicBezTo>
                  <a:cubicBezTo>
                    <a:pt x="5756895" y="4191767"/>
                    <a:pt x="5798668" y="4191833"/>
                    <a:pt x="6050653" y="4191878"/>
                  </a:cubicBezTo>
                  <a:cubicBezTo>
                    <a:pt x="6052199" y="4191878"/>
                    <a:pt x="6069089" y="4592254"/>
                    <a:pt x="6050653" y="4592254"/>
                  </a:cubicBezTo>
                  <a:close/>
                  <a:moveTo>
                    <a:pt x="6050653" y="4171394"/>
                  </a:moveTo>
                  <a:cubicBezTo>
                    <a:pt x="5805182" y="4171350"/>
                    <a:pt x="5757227" y="4171284"/>
                    <a:pt x="5702979" y="4171482"/>
                  </a:cubicBezTo>
                  <a:cubicBezTo>
                    <a:pt x="5700705" y="4039223"/>
                    <a:pt x="5696311" y="3959143"/>
                    <a:pt x="5695295" y="3771724"/>
                  </a:cubicBezTo>
                  <a:cubicBezTo>
                    <a:pt x="5697614" y="3771724"/>
                    <a:pt x="6043257" y="3771150"/>
                    <a:pt x="6045994" y="3771150"/>
                  </a:cubicBezTo>
                  <a:cubicBezTo>
                    <a:pt x="6048070" y="3870278"/>
                    <a:pt x="6052530" y="4171394"/>
                    <a:pt x="6050653" y="4171394"/>
                  </a:cubicBezTo>
                  <a:close/>
                  <a:moveTo>
                    <a:pt x="5695185" y="3751197"/>
                  </a:moveTo>
                  <a:cubicBezTo>
                    <a:pt x="5695185" y="3749210"/>
                    <a:pt x="5691564" y="3352144"/>
                    <a:pt x="5691542" y="3350467"/>
                  </a:cubicBezTo>
                  <a:cubicBezTo>
                    <a:pt x="5909393" y="3352123"/>
                    <a:pt x="5895108" y="3347929"/>
                    <a:pt x="6037958" y="3347664"/>
                  </a:cubicBezTo>
                  <a:cubicBezTo>
                    <a:pt x="6037980" y="3349231"/>
                    <a:pt x="6045420" y="3742853"/>
                    <a:pt x="6045465" y="3745171"/>
                  </a:cubicBezTo>
                  <a:cubicBezTo>
                    <a:pt x="6045619" y="3753426"/>
                    <a:pt x="6082292" y="3750711"/>
                    <a:pt x="5695185" y="3751197"/>
                  </a:cubicBezTo>
                  <a:close/>
                  <a:moveTo>
                    <a:pt x="5691277" y="3329962"/>
                  </a:moveTo>
                  <a:cubicBezTo>
                    <a:pt x="5688848" y="3156029"/>
                    <a:pt x="5686045" y="3157177"/>
                    <a:pt x="5682512" y="2927268"/>
                  </a:cubicBezTo>
                  <a:cubicBezTo>
                    <a:pt x="5742500" y="2926142"/>
                    <a:pt x="5823154" y="2925943"/>
                    <a:pt x="5918048" y="2927599"/>
                  </a:cubicBezTo>
                  <a:cubicBezTo>
                    <a:pt x="6067499" y="2930203"/>
                    <a:pt x="6029966" y="2852552"/>
                    <a:pt x="6037075" y="3293365"/>
                  </a:cubicBezTo>
                  <a:cubicBezTo>
                    <a:pt x="6037627" y="3330359"/>
                    <a:pt x="6095915" y="3333118"/>
                    <a:pt x="5691277" y="3329962"/>
                  </a:cubicBezTo>
                  <a:close/>
                  <a:moveTo>
                    <a:pt x="5682180" y="2906740"/>
                  </a:moveTo>
                  <a:cubicBezTo>
                    <a:pt x="5678118" y="2642994"/>
                    <a:pt x="5677632" y="2631781"/>
                    <a:pt x="5677831" y="2540267"/>
                  </a:cubicBezTo>
                  <a:cubicBezTo>
                    <a:pt x="5677919" y="2496475"/>
                    <a:pt x="5619852" y="2505702"/>
                    <a:pt x="6026279" y="2505084"/>
                  </a:cubicBezTo>
                  <a:cubicBezTo>
                    <a:pt x="6028354" y="2747088"/>
                    <a:pt x="6030451" y="2798341"/>
                    <a:pt x="6032593" y="2908219"/>
                  </a:cubicBezTo>
                  <a:cubicBezTo>
                    <a:pt x="5914670" y="2908020"/>
                    <a:pt x="5828077" y="2903981"/>
                    <a:pt x="5682180" y="2906740"/>
                  </a:cubicBezTo>
                  <a:close/>
                  <a:moveTo>
                    <a:pt x="5677831" y="2485395"/>
                  </a:moveTo>
                  <a:cubicBezTo>
                    <a:pt x="5677058" y="2286034"/>
                    <a:pt x="5671318" y="2250564"/>
                    <a:pt x="5668735" y="2084157"/>
                  </a:cubicBezTo>
                  <a:cubicBezTo>
                    <a:pt x="6061009" y="2083937"/>
                    <a:pt x="6021797" y="2081884"/>
                    <a:pt x="6021929" y="2088793"/>
                  </a:cubicBezTo>
                  <a:cubicBezTo>
                    <a:pt x="6022282" y="2112477"/>
                    <a:pt x="6021244" y="2006771"/>
                    <a:pt x="6026101" y="2484600"/>
                  </a:cubicBezTo>
                  <a:cubicBezTo>
                    <a:pt x="5912462" y="2484754"/>
                    <a:pt x="5821939" y="2486962"/>
                    <a:pt x="5677831" y="2485395"/>
                  </a:cubicBezTo>
                  <a:close/>
                  <a:moveTo>
                    <a:pt x="5668448" y="2063564"/>
                  </a:moveTo>
                  <a:cubicBezTo>
                    <a:pt x="5667034" y="1955187"/>
                    <a:pt x="5670214" y="1825444"/>
                    <a:pt x="5664054" y="1662260"/>
                  </a:cubicBezTo>
                  <a:cubicBezTo>
                    <a:pt x="5827834" y="1666874"/>
                    <a:pt x="5921426" y="1660892"/>
                    <a:pt x="6013274" y="1660296"/>
                  </a:cubicBezTo>
                  <a:cubicBezTo>
                    <a:pt x="6017491" y="1924991"/>
                    <a:pt x="6020030" y="1977326"/>
                    <a:pt x="6021531" y="2063453"/>
                  </a:cubicBezTo>
                  <a:lnTo>
                    <a:pt x="5668448" y="2063564"/>
                  </a:lnTo>
                  <a:close/>
                  <a:moveTo>
                    <a:pt x="5653390" y="2485108"/>
                  </a:moveTo>
                  <a:cubicBezTo>
                    <a:pt x="5239523" y="2480097"/>
                    <a:pt x="5307813" y="2522631"/>
                    <a:pt x="5305738" y="2389511"/>
                  </a:cubicBezTo>
                  <a:cubicBezTo>
                    <a:pt x="5303419" y="2242374"/>
                    <a:pt x="5304854" y="2237916"/>
                    <a:pt x="5302514" y="2088484"/>
                  </a:cubicBezTo>
                  <a:cubicBezTo>
                    <a:pt x="5302359" y="2078176"/>
                    <a:pt x="5267872" y="2084025"/>
                    <a:pt x="5650652" y="2084157"/>
                  </a:cubicBezTo>
                  <a:cubicBezTo>
                    <a:pt x="5652838" y="2236393"/>
                    <a:pt x="5666681" y="2485284"/>
                    <a:pt x="5653390" y="2485108"/>
                  </a:cubicBezTo>
                  <a:close/>
                  <a:moveTo>
                    <a:pt x="5296729" y="2926539"/>
                  </a:moveTo>
                  <a:cubicBezTo>
                    <a:pt x="5297811" y="3018185"/>
                    <a:pt x="5299268" y="3084513"/>
                    <a:pt x="5303287" y="3326739"/>
                  </a:cubicBezTo>
                  <a:cubicBezTo>
                    <a:pt x="5252550" y="3326452"/>
                    <a:pt x="4955524" y="3327203"/>
                    <a:pt x="4953890" y="3327203"/>
                  </a:cubicBezTo>
                  <a:cubicBezTo>
                    <a:pt x="4950578" y="3105438"/>
                    <a:pt x="4952786" y="3140026"/>
                    <a:pt x="4949055" y="2928658"/>
                  </a:cubicBezTo>
                  <a:cubicBezTo>
                    <a:pt x="5137254" y="2928901"/>
                    <a:pt x="5147543" y="2925722"/>
                    <a:pt x="5296729" y="2926539"/>
                  </a:cubicBezTo>
                  <a:close/>
                  <a:moveTo>
                    <a:pt x="5255928" y="2905945"/>
                  </a:moveTo>
                  <a:cubicBezTo>
                    <a:pt x="4893747" y="2905945"/>
                    <a:pt x="4949231" y="2930601"/>
                    <a:pt x="4947355" y="2841162"/>
                  </a:cubicBezTo>
                  <a:cubicBezTo>
                    <a:pt x="4939208" y="2450873"/>
                    <a:pt x="4927307" y="2507202"/>
                    <a:pt x="4991004" y="2507202"/>
                  </a:cubicBezTo>
                  <a:cubicBezTo>
                    <a:pt x="5336581" y="2507202"/>
                    <a:pt x="5289708" y="2494820"/>
                    <a:pt x="5291033" y="2540576"/>
                  </a:cubicBezTo>
                  <a:cubicBezTo>
                    <a:pt x="5303485" y="2965122"/>
                    <a:pt x="5301498" y="2905945"/>
                    <a:pt x="5255928" y="2905945"/>
                  </a:cubicBezTo>
                  <a:close/>
                  <a:moveTo>
                    <a:pt x="5255928" y="2486454"/>
                  </a:moveTo>
                  <a:cubicBezTo>
                    <a:pt x="4877520" y="2486454"/>
                    <a:pt x="4942564" y="2514288"/>
                    <a:pt x="4940598" y="2389467"/>
                  </a:cubicBezTo>
                  <a:cubicBezTo>
                    <a:pt x="4934880" y="2023855"/>
                    <a:pt x="4909512" y="2085018"/>
                    <a:pt x="4991004" y="2085018"/>
                  </a:cubicBezTo>
                  <a:cubicBezTo>
                    <a:pt x="5309513" y="2085018"/>
                    <a:pt x="5284233" y="2076101"/>
                    <a:pt x="5284431" y="2088859"/>
                  </a:cubicBezTo>
                  <a:cubicBezTo>
                    <a:pt x="5291673" y="2549957"/>
                    <a:pt x="5300240" y="2486454"/>
                    <a:pt x="5255928" y="2486454"/>
                  </a:cubicBezTo>
                  <a:close/>
                  <a:moveTo>
                    <a:pt x="5255928" y="2061930"/>
                  </a:moveTo>
                  <a:cubicBezTo>
                    <a:pt x="5122638" y="2061930"/>
                    <a:pt x="5122550" y="2064513"/>
                    <a:pt x="4991027" y="2064513"/>
                  </a:cubicBezTo>
                  <a:cubicBezTo>
                    <a:pt x="4910549" y="2064513"/>
                    <a:pt x="4934505" y="2125897"/>
                    <a:pt x="4926998" y="1660495"/>
                  </a:cubicBezTo>
                  <a:cubicBezTo>
                    <a:pt x="5055563" y="1658640"/>
                    <a:pt x="5139749" y="1663077"/>
                    <a:pt x="5278580" y="1662680"/>
                  </a:cubicBezTo>
                  <a:cubicBezTo>
                    <a:pt x="5288825" y="2126934"/>
                    <a:pt x="5291254" y="2061930"/>
                    <a:pt x="5255928" y="2061930"/>
                  </a:cubicBezTo>
                  <a:close/>
                  <a:moveTo>
                    <a:pt x="4929250" y="2841648"/>
                  </a:moveTo>
                  <a:cubicBezTo>
                    <a:pt x="4930994" y="2925634"/>
                    <a:pt x="4995045" y="2909698"/>
                    <a:pt x="4593741" y="2907005"/>
                  </a:cubicBezTo>
                  <a:cubicBezTo>
                    <a:pt x="4574179" y="2906873"/>
                    <a:pt x="4581465" y="2952254"/>
                    <a:pt x="4573318" y="2540003"/>
                  </a:cubicBezTo>
                  <a:cubicBezTo>
                    <a:pt x="4572413" y="2494864"/>
                    <a:pt x="4522802" y="2506187"/>
                    <a:pt x="4858576" y="2507070"/>
                  </a:cubicBezTo>
                  <a:cubicBezTo>
                    <a:pt x="4943800" y="2507313"/>
                    <a:pt x="4920993" y="2446370"/>
                    <a:pt x="4929250" y="2841648"/>
                  </a:cubicBezTo>
                  <a:close/>
                  <a:moveTo>
                    <a:pt x="4858554" y="2486542"/>
                  </a:moveTo>
                  <a:cubicBezTo>
                    <a:pt x="4512822" y="2485615"/>
                    <a:pt x="4572523" y="2511816"/>
                    <a:pt x="4570625" y="2389511"/>
                  </a:cubicBezTo>
                  <a:cubicBezTo>
                    <a:pt x="4565127" y="2039306"/>
                    <a:pt x="4552012" y="2085901"/>
                    <a:pt x="4593763" y="2085460"/>
                  </a:cubicBezTo>
                  <a:cubicBezTo>
                    <a:pt x="4945081" y="2081663"/>
                    <a:pt x="4915760" y="2085703"/>
                    <a:pt x="4915804" y="2088837"/>
                  </a:cubicBezTo>
                  <a:cubicBezTo>
                    <a:pt x="4923024" y="2551767"/>
                    <a:pt x="4949695" y="2486785"/>
                    <a:pt x="4858554" y="2486542"/>
                  </a:cubicBezTo>
                  <a:close/>
                  <a:moveTo>
                    <a:pt x="4858554" y="2064380"/>
                  </a:moveTo>
                  <a:cubicBezTo>
                    <a:pt x="4774919" y="2064160"/>
                    <a:pt x="4677221" y="2064049"/>
                    <a:pt x="4593609" y="2064954"/>
                  </a:cubicBezTo>
                  <a:cubicBezTo>
                    <a:pt x="4554220" y="2065374"/>
                    <a:pt x="4563846" y="2127817"/>
                    <a:pt x="4558304" y="1662989"/>
                  </a:cubicBezTo>
                  <a:cubicBezTo>
                    <a:pt x="4842370" y="1665660"/>
                    <a:pt x="4796049" y="1663055"/>
                    <a:pt x="4908894" y="1660804"/>
                  </a:cubicBezTo>
                  <a:cubicBezTo>
                    <a:pt x="4916400" y="2125566"/>
                    <a:pt x="4938148" y="2064469"/>
                    <a:pt x="4858554" y="2064380"/>
                  </a:cubicBezTo>
                  <a:close/>
                  <a:moveTo>
                    <a:pt x="4560711" y="2841648"/>
                  </a:moveTo>
                  <a:cubicBezTo>
                    <a:pt x="4562588" y="2927555"/>
                    <a:pt x="4625225" y="2906740"/>
                    <a:pt x="4212043" y="2906873"/>
                  </a:cubicBezTo>
                  <a:cubicBezTo>
                    <a:pt x="4207848" y="2636482"/>
                    <a:pt x="4208047" y="2629573"/>
                    <a:pt x="4204867" y="2539826"/>
                  </a:cubicBezTo>
                  <a:cubicBezTo>
                    <a:pt x="4203123" y="2490714"/>
                    <a:pt x="4164551" y="2504841"/>
                    <a:pt x="4461290" y="2505039"/>
                  </a:cubicBezTo>
                  <a:cubicBezTo>
                    <a:pt x="4580317" y="2505039"/>
                    <a:pt x="4551858" y="2437563"/>
                    <a:pt x="4560711" y="2841648"/>
                  </a:cubicBezTo>
                  <a:close/>
                  <a:moveTo>
                    <a:pt x="4203057" y="2484357"/>
                  </a:moveTo>
                  <a:cubicBezTo>
                    <a:pt x="4197383" y="2286829"/>
                    <a:pt x="4202527" y="2251557"/>
                    <a:pt x="4199966" y="2088440"/>
                  </a:cubicBezTo>
                  <a:cubicBezTo>
                    <a:pt x="4199878" y="2082061"/>
                    <a:pt x="4198796" y="2088440"/>
                    <a:pt x="4547000" y="2085901"/>
                  </a:cubicBezTo>
                  <a:cubicBezTo>
                    <a:pt x="4547044" y="2088131"/>
                    <a:pt x="4547088" y="2102765"/>
                    <a:pt x="4554154" y="2484975"/>
                  </a:cubicBezTo>
                  <a:cubicBezTo>
                    <a:pt x="4503571" y="2484423"/>
                    <a:pt x="4483082" y="2484556"/>
                    <a:pt x="4203057" y="2484357"/>
                  </a:cubicBezTo>
                  <a:close/>
                  <a:moveTo>
                    <a:pt x="4196632" y="3752344"/>
                  </a:moveTo>
                  <a:cubicBezTo>
                    <a:pt x="3816126" y="3752344"/>
                    <a:pt x="3856354" y="3754000"/>
                    <a:pt x="3856442" y="3744994"/>
                  </a:cubicBezTo>
                  <a:cubicBezTo>
                    <a:pt x="3857237" y="3652002"/>
                    <a:pt x="3856508" y="3635977"/>
                    <a:pt x="3852026" y="3351063"/>
                  </a:cubicBezTo>
                  <a:cubicBezTo>
                    <a:pt x="4060295" y="3351107"/>
                    <a:pt x="4089859" y="3350224"/>
                    <a:pt x="4199635" y="3350224"/>
                  </a:cubicBezTo>
                  <a:cubicBezTo>
                    <a:pt x="4207605" y="3800595"/>
                    <a:pt x="4213169" y="3752344"/>
                    <a:pt x="4196632" y="3752344"/>
                  </a:cubicBezTo>
                  <a:close/>
                  <a:moveTo>
                    <a:pt x="4196632" y="3329741"/>
                  </a:moveTo>
                  <a:cubicBezTo>
                    <a:pt x="3791553" y="3329741"/>
                    <a:pt x="3851938" y="3346494"/>
                    <a:pt x="3851099" y="3292902"/>
                  </a:cubicBezTo>
                  <a:cubicBezTo>
                    <a:pt x="3844299" y="2859063"/>
                    <a:pt x="3816987" y="2926914"/>
                    <a:pt x="3931775" y="2926914"/>
                  </a:cubicBezTo>
                  <a:cubicBezTo>
                    <a:pt x="4055791" y="2926914"/>
                    <a:pt x="4067338" y="2927356"/>
                    <a:pt x="4194291" y="2927356"/>
                  </a:cubicBezTo>
                  <a:cubicBezTo>
                    <a:pt x="4201070" y="3363490"/>
                    <a:pt x="4199326" y="3329741"/>
                    <a:pt x="4196632" y="3329741"/>
                  </a:cubicBezTo>
                  <a:close/>
                  <a:moveTo>
                    <a:pt x="3843747" y="2906100"/>
                  </a:moveTo>
                  <a:cubicBezTo>
                    <a:pt x="3839971" y="2658687"/>
                    <a:pt x="3839861" y="2632862"/>
                    <a:pt x="3837035" y="2539914"/>
                  </a:cubicBezTo>
                  <a:cubicBezTo>
                    <a:pt x="3835511" y="2489346"/>
                    <a:pt x="3781418" y="2504730"/>
                    <a:pt x="4185571" y="2504863"/>
                  </a:cubicBezTo>
                  <a:cubicBezTo>
                    <a:pt x="4190317" y="2654803"/>
                    <a:pt x="4188551" y="2556778"/>
                    <a:pt x="4193983" y="2906894"/>
                  </a:cubicBezTo>
                  <a:cubicBezTo>
                    <a:pt x="4166561" y="2906873"/>
                    <a:pt x="3871831" y="2906343"/>
                    <a:pt x="3843747" y="2906100"/>
                  </a:cubicBezTo>
                  <a:close/>
                  <a:moveTo>
                    <a:pt x="3831604" y="2063299"/>
                  </a:moveTo>
                  <a:cubicBezTo>
                    <a:pt x="3827033" y="1773926"/>
                    <a:pt x="3826569" y="1735343"/>
                    <a:pt x="3824848" y="1662216"/>
                  </a:cubicBezTo>
                  <a:cubicBezTo>
                    <a:pt x="3958004" y="1664666"/>
                    <a:pt x="4072461" y="1661466"/>
                    <a:pt x="4174222" y="1661267"/>
                  </a:cubicBezTo>
                  <a:cubicBezTo>
                    <a:pt x="4175812" y="1728478"/>
                    <a:pt x="4181486" y="2063387"/>
                    <a:pt x="4181530" y="2065396"/>
                  </a:cubicBezTo>
                  <a:cubicBezTo>
                    <a:pt x="4034949" y="2065153"/>
                    <a:pt x="4033624" y="2061511"/>
                    <a:pt x="3831604" y="2063299"/>
                  </a:cubicBezTo>
                  <a:close/>
                  <a:moveTo>
                    <a:pt x="3825664" y="2905923"/>
                  </a:moveTo>
                  <a:cubicBezTo>
                    <a:pt x="3604589" y="2903561"/>
                    <a:pt x="3569396" y="2905592"/>
                    <a:pt x="3474126" y="2906210"/>
                  </a:cubicBezTo>
                  <a:cubicBezTo>
                    <a:pt x="3466906" y="2433193"/>
                    <a:pt x="3452268" y="2505702"/>
                    <a:pt x="3534578" y="2504708"/>
                  </a:cubicBezTo>
                  <a:cubicBezTo>
                    <a:pt x="3863287" y="2500757"/>
                    <a:pt x="3817562" y="2494974"/>
                    <a:pt x="3818930" y="2540576"/>
                  </a:cubicBezTo>
                  <a:cubicBezTo>
                    <a:pt x="3822021" y="2643082"/>
                    <a:pt x="3822065" y="2670253"/>
                    <a:pt x="3825664" y="2905923"/>
                  </a:cubicBezTo>
                  <a:close/>
                  <a:moveTo>
                    <a:pt x="3799236" y="2063630"/>
                  </a:moveTo>
                  <a:cubicBezTo>
                    <a:pt x="3705203" y="2064645"/>
                    <a:pt x="3631238" y="2064667"/>
                    <a:pt x="3534556" y="2063630"/>
                  </a:cubicBezTo>
                  <a:cubicBezTo>
                    <a:pt x="3439683" y="2062482"/>
                    <a:pt x="3459444" y="2138787"/>
                    <a:pt x="3453968" y="1660870"/>
                  </a:cubicBezTo>
                  <a:cubicBezTo>
                    <a:pt x="3630930" y="1660627"/>
                    <a:pt x="3683874" y="1659281"/>
                    <a:pt x="3806721" y="1661863"/>
                  </a:cubicBezTo>
                  <a:cubicBezTo>
                    <a:pt x="3817208" y="2108062"/>
                    <a:pt x="3817451" y="2063431"/>
                    <a:pt x="3799236" y="2063630"/>
                  </a:cubicBezTo>
                  <a:close/>
                  <a:moveTo>
                    <a:pt x="3456043" y="2906321"/>
                  </a:moveTo>
                  <a:cubicBezTo>
                    <a:pt x="3044340" y="2908219"/>
                    <a:pt x="3106691" y="2924464"/>
                    <a:pt x="3105653" y="2841294"/>
                  </a:cubicBezTo>
                  <a:cubicBezTo>
                    <a:pt x="3100752" y="2448666"/>
                    <a:pt x="3084369" y="2503516"/>
                    <a:pt x="3137116" y="2503516"/>
                  </a:cubicBezTo>
                  <a:cubicBezTo>
                    <a:pt x="3501416" y="2503516"/>
                    <a:pt x="3451495" y="2498086"/>
                    <a:pt x="3451495" y="2539782"/>
                  </a:cubicBezTo>
                  <a:cubicBezTo>
                    <a:pt x="3451584" y="2632222"/>
                    <a:pt x="3451738" y="2624982"/>
                    <a:pt x="3456043" y="2906321"/>
                  </a:cubicBezTo>
                  <a:close/>
                  <a:moveTo>
                    <a:pt x="3402017" y="2484975"/>
                  </a:moveTo>
                  <a:cubicBezTo>
                    <a:pt x="3269743" y="2484975"/>
                    <a:pt x="3269677" y="2483011"/>
                    <a:pt x="3137116" y="2483011"/>
                  </a:cubicBezTo>
                  <a:cubicBezTo>
                    <a:pt x="3089381" y="2483011"/>
                    <a:pt x="3098919" y="2502059"/>
                    <a:pt x="3097153" y="2389555"/>
                  </a:cubicBezTo>
                  <a:cubicBezTo>
                    <a:pt x="3091391" y="2022177"/>
                    <a:pt x="3078717" y="2081972"/>
                    <a:pt x="3137116" y="2081972"/>
                  </a:cubicBezTo>
                  <a:cubicBezTo>
                    <a:pt x="3478498" y="2081972"/>
                    <a:pt x="3442818" y="2082149"/>
                    <a:pt x="3442929" y="2088881"/>
                  </a:cubicBezTo>
                  <a:cubicBezTo>
                    <a:pt x="3450060" y="2544373"/>
                    <a:pt x="3474347" y="2484975"/>
                    <a:pt x="3402017" y="2484975"/>
                  </a:cubicBezTo>
                  <a:close/>
                  <a:moveTo>
                    <a:pt x="3137116" y="2061489"/>
                  </a:moveTo>
                  <a:cubicBezTo>
                    <a:pt x="3073462" y="2061489"/>
                    <a:pt x="3098323" y="2123204"/>
                    <a:pt x="3086820" y="1661046"/>
                  </a:cubicBezTo>
                  <a:cubicBezTo>
                    <a:pt x="3122544" y="1660892"/>
                    <a:pt x="3144954" y="1660936"/>
                    <a:pt x="3402039" y="1660892"/>
                  </a:cubicBezTo>
                  <a:cubicBezTo>
                    <a:pt x="3447102" y="1660892"/>
                    <a:pt x="3435002" y="1597102"/>
                    <a:pt x="3442531" y="2062923"/>
                  </a:cubicBezTo>
                  <a:cubicBezTo>
                    <a:pt x="3222560" y="2062283"/>
                    <a:pt x="3249960" y="2061489"/>
                    <a:pt x="3137116" y="2061489"/>
                  </a:cubicBezTo>
                  <a:close/>
                  <a:moveTo>
                    <a:pt x="3087571" y="2841559"/>
                  </a:moveTo>
                  <a:cubicBezTo>
                    <a:pt x="3088587" y="2923162"/>
                    <a:pt x="3155352" y="2909102"/>
                    <a:pt x="2739918" y="2906873"/>
                  </a:cubicBezTo>
                  <a:cubicBezTo>
                    <a:pt x="2736916" y="2906850"/>
                    <a:pt x="2739918" y="2770419"/>
                    <a:pt x="2732963" y="2539384"/>
                  </a:cubicBezTo>
                  <a:cubicBezTo>
                    <a:pt x="2731352" y="2484865"/>
                    <a:pt x="2690241" y="2514464"/>
                    <a:pt x="3004952" y="2505436"/>
                  </a:cubicBezTo>
                  <a:cubicBezTo>
                    <a:pt x="3098831" y="2502722"/>
                    <a:pt x="3082537" y="2439616"/>
                    <a:pt x="3087571" y="2841559"/>
                  </a:cubicBezTo>
                  <a:close/>
                  <a:moveTo>
                    <a:pt x="3004466" y="2484887"/>
                  </a:moveTo>
                  <a:cubicBezTo>
                    <a:pt x="2937369" y="2486829"/>
                    <a:pt x="2862169" y="2487823"/>
                    <a:pt x="2740029" y="2485505"/>
                  </a:cubicBezTo>
                  <a:cubicBezTo>
                    <a:pt x="2728923" y="2485306"/>
                    <a:pt x="2731308" y="2498682"/>
                    <a:pt x="2729541" y="2389533"/>
                  </a:cubicBezTo>
                  <a:cubicBezTo>
                    <a:pt x="2724022" y="2037540"/>
                    <a:pt x="2720622" y="2084908"/>
                    <a:pt x="2740073" y="2084444"/>
                  </a:cubicBezTo>
                  <a:cubicBezTo>
                    <a:pt x="3116847" y="2075792"/>
                    <a:pt x="3076598" y="2084820"/>
                    <a:pt x="3076642" y="2088815"/>
                  </a:cubicBezTo>
                  <a:cubicBezTo>
                    <a:pt x="3078982" y="2237563"/>
                    <a:pt x="3076730" y="2239461"/>
                    <a:pt x="3079071" y="2389886"/>
                  </a:cubicBezTo>
                  <a:cubicBezTo>
                    <a:pt x="3080859" y="2502942"/>
                    <a:pt x="3100310" y="2482150"/>
                    <a:pt x="3004466" y="2484887"/>
                  </a:cubicBezTo>
                  <a:close/>
                  <a:moveTo>
                    <a:pt x="3004621" y="2061974"/>
                  </a:moveTo>
                  <a:cubicBezTo>
                    <a:pt x="2847398" y="2063034"/>
                    <a:pt x="2839030" y="2061665"/>
                    <a:pt x="2739675" y="2063939"/>
                  </a:cubicBezTo>
                  <a:cubicBezTo>
                    <a:pt x="2720842" y="2064380"/>
                    <a:pt x="2724331" y="2113404"/>
                    <a:pt x="2720511" y="1663474"/>
                  </a:cubicBezTo>
                  <a:cubicBezTo>
                    <a:pt x="2830309" y="1662503"/>
                    <a:pt x="2637561" y="1663938"/>
                    <a:pt x="3068715" y="1661135"/>
                  </a:cubicBezTo>
                  <a:cubicBezTo>
                    <a:pt x="3080417" y="2136801"/>
                    <a:pt x="3096049" y="2061246"/>
                    <a:pt x="3004621" y="2061974"/>
                  </a:cubicBezTo>
                  <a:close/>
                  <a:moveTo>
                    <a:pt x="2720820" y="2906762"/>
                  </a:moveTo>
                  <a:cubicBezTo>
                    <a:pt x="2314504" y="2904378"/>
                    <a:pt x="2372461" y="2936715"/>
                    <a:pt x="2370474" y="2841206"/>
                  </a:cubicBezTo>
                  <a:cubicBezTo>
                    <a:pt x="2367825" y="2714465"/>
                    <a:pt x="2366588" y="2620678"/>
                    <a:pt x="2365904" y="2540135"/>
                  </a:cubicBezTo>
                  <a:cubicBezTo>
                    <a:pt x="2365573" y="2500205"/>
                    <a:pt x="2309802" y="2498660"/>
                    <a:pt x="2713843" y="2505591"/>
                  </a:cubicBezTo>
                  <a:cubicBezTo>
                    <a:pt x="2720003" y="2726472"/>
                    <a:pt x="2719054" y="2760244"/>
                    <a:pt x="2720820" y="2906762"/>
                  </a:cubicBezTo>
                  <a:close/>
                  <a:moveTo>
                    <a:pt x="2365418" y="2486035"/>
                  </a:moveTo>
                  <a:cubicBezTo>
                    <a:pt x="2363210" y="2282304"/>
                    <a:pt x="2360561" y="2254294"/>
                    <a:pt x="2357867" y="2083871"/>
                  </a:cubicBezTo>
                  <a:cubicBezTo>
                    <a:pt x="2359876" y="2083871"/>
                    <a:pt x="2707705" y="2085769"/>
                    <a:pt x="2707772" y="2088881"/>
                  </a:cubicBezTo>
                  <a:cubicBezTo>
                    <a:pt x="2709781" y="2216417"/>
                    <a:pt x="2710222" y="2360463"/>
                    <a:pt x="2713336" y="2485041"/>
                  </a:cubicBezTo>
                  <a:cubicBezTo>
                    <a:pt x="2576734" y="2482812"/>
                    <a:pt x="2463735" y="2485858"/>
                    <a:pt x="2365418" y="2486035"/>
                  </a:cubicBezTo>
                  <a:close/>
                  <a:moveTo>
                    <a:pt x="2357558" y="2063365"/>
                  </a:moveTo>
                  <a:cubicBezTo>
                    <a:pt x="2353054" y="1778340"/>
                    <a:pt x="2352237" y="1740464"/>
                    <a:pt x="2351818" y="1662172"/>
                  </a:cubicBezTo>
                  <a:cubicBezTo>
                    <a:pt x="2492393" y="1662260"/>
                    <a:pt x="2514428" y="1664975"/>
                    <a:pt x="2702406" y="1663607"/>
                  </a:cubicBezTo>
                  <a:cubicBezTo>
                    <a:pt x="2702429" y="1665284"/>
                    <a:pt x="2707352" y="2062857"/>
                    <a:pt x="2707374" y="2064623"/>
                  </a:cubicBezTo>
                  <a:cubicBezTo>
                    <a:pt x="2576403" y="2067095"/>
                    <a:pt x="2465325" y="2063497"/>
                    <a:pt x="2357558" y="2063365"/>
                  </a:cubicBezTo>
                  <a:close/>
                  <a:moveTo>
                    <a:pt x="2352414" y="2841692"/>
                  </a:moveTo>
                  <a:cubicBezTo>
                    <a:pt x="2354357" y="2934287"/>
                    <a:pt x="2409200" y="2907446"/>
                    <a:pt x="2077886" y="2907446"/>
                  </a:cubicBezTo>
                  <a:cubicBezTo>
                    <a:pt x="1987849" y="2907446"/>
                    <a:pt x="2001935" y="2978873"/>
                    <a:pt x="1998270" y="2539142"/>
                  </a:cubicBezTo>
                  <a:cubicBezTo>
                    <a:pt x="1997895" y="2494180"/>
                    <a:pt x="1943161" y="2506518"/>
                    <a:pt x="2347556" y="2506518"/>
                  </a:cubicBezTo>
                  <a:cubicBezTo>
                    <a:pt x="2348417" y="2596376"/>
                    <a:pt x="2348881" y="2672085"/>
                    <a:pt x="2352414" y="2841692"/>
                  </a:cubicBezTo>
                  <a:close/>
                  <a:moveTo>
                    <a:pt x="2342633" y="2486057"/>
                  </a:moveTo>
                  <a:cubicBezTo>
                    <a:pt x="2113345" y="2486123"/>
                    <a:pt x="2059163" y="2486211"/>
                    <a:pt x="1997784" y="2486035"/>
                  </a:cubicBezTo>
                  <a:cubicBezTo>
                    <a:pt x="1997762" y="2484865"/>
                    <a:pt x="1993037" y="2121814"/>
                    <a:pt x="1992419" y="2082745"/>
                  </a:cubicBezTo>
                  <a:cubicBezTo>
                    <a:pt x="1993987" y="2082723"/>
                    <a:pt x="2339763" y="2080140"/>
                    <a:pt x="2339895" y="2088859"/>
                  </a:cubicBezTo>
                  <a:cubicBezTo>
                    <a:pt x="2346475" y="2514398"/>
                    <a:pt x="2351553" y="2486057"/>
                    <a:pt x="2342633" y="2486057"/>
                  </a:cubicBezTo>
                  <a:close/>
                  <a:moveTo>
                    <a:pt x="1992066" y="2062217"/>
                  </a:moveTo>
                  <a:cubicBezTo>
                    <a:pt x="1990918" y="1991496"/>
                    <a:pt x="1995157" y="2245465"/>
                    <a:pt x="1985133" y="1663099"/>
                  </a:cubicBezTo>
                  <a:cubicBezTo>
                    <a:pt x="2111225" y="1664821"/>
                    <a:pt x="2225107" y="1662238"/>
                    <a:pt x="2333713" y="1662172"/>
                  </a:cubicBezTo>
                  <a:cubicBezTo>
                    <a:pt x="2334155" y="1740530"/>
                    <a:pt x="2335258" y="1796219"/>
                    <a:pt x="2339476" y="2063343"/>
                  </a:cubicBezTo>
                  <a:cubicBezTo>
                    <a:pt x="2207113" y="2063321"/>
                    <a:pt x="2133790" y="2060783"/>
                    <a:pt x="1992066" y="2062217"/>
                  </a:cubicBezTo>
                  <a:close/>
                  <a:moveTo>
                    <a:pt x="1986259" y="2907557"/>
                  </a:moveTo>
                  <a:cubicBezTo>
                    <a:pt x="1687931" y="2908263"/>
                    <a:pt x="1774458" y="2907755"/>
                    <a:pt x="1634787" y="2906718"/>
                  </a:cubicBezTo>
                  <a:cubicBezTo>
                    <a:pt x="1633816" y="2800394"/>
                    <a:pt x="1635317" y="2780749"/>
                    <a:pt x="1629223" y="2506540"/>
                  </a:cubicBezTo>
                  <a:cubicBezTo>
                    <a:pt x="1733413" y="2506231"/>
                    <a:pt x="1742112" y="2505569"/>
                    <a:pt x="1979878" y="2506474"/>
                  </a:cubicBezTo>
                  <a:cubicBezTo>
                    <a:pt x="1982153" y="2752761"/>
                    <a:pt x="1984206" y="2801564"/>
                    <a:pt x="1986259" y="2907557"/>
                  </a:cubicBezTo>
                  <a:close/>
                  <a:moveTo>
                    <a:pt x="1945502" y="2485836"/>
                  </a:moveTo>
                  <a:cubicBezTo>
                    <a:pt x="1564532" y="2483761"/>
                    <a:pt x="1629002" y="2515149"/>
                    <a:pt x="1627037" y="2389511"/>
                  </a:cubicBezTo>
                  <a:cubicBezTo>
                    <a:pt x="1624675" y="2239262"/>
                    <a:pt x="1626419" y="2239042"/>
                    <a:pt x="1624057" y="2088484"/>
                  </a:cubicBezTo>
                  <a:cubicBezTo>
                    <a:pt x="1623924" y="2079986"/>
                    <a:pt x="1603413" y="2087755"/>
                    <a:pt x="1974337" y="2082943"/>
                  </a:cubicBezTo>
                  <a:cubicBezTo>
                    <a:pt x="1981446" y="2542298"/>
                    <a:pt x="1992110" y="2486013"/>
                    <a:pt x="1945502" y="2485836"/>
                  </a:cubicBezTo>
                  <a:close/>
                  <a:moveTo>
                    <a:pt x="1623659" y="2064027"/>
                  </a:moveTo>
                  <a:cubicBezTo>
                    <a:pt x="1616130" y="1597941"/>
                    <a:pt x="1591954" y="1661686"/>
                    <a:pt x="1680755" y="1661422"/>
                  </a:cubicBezTo>
                  <a:cubicBezTo>
                    <a:pt x="1792915" y="1661113"/>
                    <a:pt x="1858600" y="1660936"/>
                    <a:pt x="1945303" y="1662437"/>
                  </a:cubicBezTo>
                  <a:cubicBezTo>
                    <a:pt x="1975661" y="1663011"/>
                    <a:pt x="1966742" y="1614186"/>
                    <a:pt x="1974005" y="2062438"/>
                  </a:cubicBezTo>
                  <a:cubicBezTo>
                    <a:pt x="1844734" y="2064160"/>
                    <a:pt x="1912980" y="2063828"/>
                    <a:pt x="1623659" y="2064027"/>
                  </a:cubicBezTo>
                  <a:close/>
                  <a:moveTo>
                    <a:pt x="1616705" y="2906586"/>
                  </a:moveTo>
                  <a:cubicBezTo>
                    <a:pt x="1526447" y="2906122"/>
                    <a:pt x="1412962" y="2906762"/>
                    <a:pt x="1266999" y="2906828"/>
                  </a:cubicBezTo>
                  <a:cubicBezTo>
                    <a:pt x="1264261" y="2782405"/>
                    <a:pt x="1262318" y="2781345"/>
                    <a:pt x="1260265" y="2505392"/>
                  </a:cubicBezTo>
                  <a:cubicBezTo>
                    <a:pt x="1402430" y="2505039"/>
                    <a:pt x="1416119" y="2506960"/>
                    <a:pt x="1611097" y="2506562"/>
                  </a:cubicBezTo>
                  <a:cubicBezTo>
                    <a:pt x="1617544" y="2803771"/>
                    <a:pt x="1615645" y="2789711"/>
                    <a:pt x="1616705" y="2906586"/>
                  </a:cubicBezTo>
                  <a:close/>
                  <a:moveTo>
                    <a:pt x="1548327" y="2486145"/>
                  </a:moveTo>
                  <a:cubicBezTo>
                    <a:pt x="1415788" y="2486145"/>
                    <a:pt x="1416229" y="2484909"/>
                    <a:pt x="1283536" y="2484909"/>
                  </a:cubicBezTo>
                  <a:cubicBezTo>
                    <a:pt x="1252935" y="2484909"/>
                    <a:pt x="1260640" y="2503627"/>
                    <a:pt x="1258852" y="2389533"/>
                  </a:cubicBezTo>
                  <a:cubicBezTo>
                    <a:pt x="1253354" y="2038732"/>
                    <a:pt x="1243176" y="2085438"/>
                    <a:pt x="1283536" y="2085438"/>
                  </a:cubicBezTo>
                  <a:cubicBezTo>
                    <a:pt x="1634522" y="2085438"/>
                    <a:pt x="1605842" y="2081045"/>
                    <a:pt x="1605974" y="2088859"/>
                  </a:cubicBezTo>
                  <a:cubicBezTo>
                    <a:pt x="1613238" y="2551458"/>
                    <a:pt x="1630195" y="2486145"/>
                    <a:pt x="1548327" y="2486145"/>
                  </a:cubicBezTo>
                  <a:close/>
                  <a:moveTo>
                    <a:pt x="1548327" y="2064071"/>
                  </a:moveTo>
                  <a:cubicBezTo>
                    <a:pt x="1411814" y="2064071"/>
                    <a:pt x="1412189" y="2064910"/>
                    <a:pt x="1283536" y="2064910"/>
                  </a:cubicBezTo>
                  <a:cubicBezTo>
                    <a:pt x="1232953" y="2064910"/>
                    <a:pt x="1263886" y="2113691"/>
                    <a:pt x="1248342" y="1660318"/>
                  </a:cubicBezTo>
                  <a:cubicBezTo>
                    <a:pt x="1340278" y="1659788"/>
                    <a:pt x="1415390" y="1661686"/>
                    <a:pt x="1598556" y="1661576"/>
                  </a:cubicBezTo>
                  <a:cubicBezTo>
                    <a:pt x="1606504" y="2129075"/>
                    <a:pt x="1625095" y="2064027"/>
                    <a:pt x="1548327" y="2064071"/>
                  </a:cubicBezTo>
                  <a:close/>
                  <a:moveTo>
                    <a:pt x="1248894" y="2906873"/>
                  </a:moveTo>
                  <a:cubicBezTo>
                    <a:pt x="840901" y="2907910"/>
                    <a:pt x="900337" y="2931461"/>
                    <a:pt x="898636" y="2841206"/>
                  </a:cubicBezTo>
                  <a:cubicBezTo>
                    <a:pt x="896649" y="2734904"/>
                    <a:pt x="895104" y="2639638"/>
                    <a:pt x="894154" y="2540135"/>
                  </a:cubicBezTo>
                  <a:cubicBezTo>
                    <a:pt x="893735" y="2493937"/>
                    <a:pt x="837765" y="2507158"/>
                    <a:pt x="1242182" y="2505459"/>
                  </a:cubicBezTo>
                  <a:cubicBezTo>
                    <a:pt x="1244191" y="2778674"/>
                    <a:pt x="1246399" y="2796376"/>
                    <a:pt x="1248894" y="2906873"/>
                  </a:cubicBezTo>
                  <a:close/>
                  <a:moveTo>
                    <a:pt x="1151085" y="2485924"/>
                  </a:moveTo>
                  <a:cubicBezTo>
                    <a:pt x="1047536" y="2487469"/>
                    <a:pt x="969002" y="2487182"/>
                    <a:pt x="893580" y="2485858"/>
                  </a:cubicBezTo>
                  <a:cubicBezTo>
                    <a:pt x="893558" y="2484136"/>
                    <a:pt x="888304" y="2102478"/>
                    <a:pt x="887972" y="2083606"/>
                  </a:cubicBezTo>
                  <a:cubicBezTo>
                    <a:pt x="1274152" y="2080493"/>
                    <a:pt x="1236751" y="2087270"/>
                    <a:pt x="1236773" y="2088837"/>
                  </a:cubicBezTo>
                  <a:cubicBezTo>
                    <a:pt x="1244147" y="2558301"/>
                    <a:pt x="1269052" y="2484004"/>
                    <a:pt x="1151085" y="2485924"/>
                  </a:cubicBezTo>
                  <a:close/>
                  <a:moveTo>
                    <a:pt x="887641" y="2063078"/>
                  </a:moveTo>
                  <a:cubicBezTo>
                    <a:pt x="880179" y="1641402"/>
                    <a:pt x="874019" y="1664092"/>
                    <a:pt x="886449" y="1664048"/>
                  </a:cubicBezTo>
                  <a:cubicBezTo>
                    <a:pt x="1052526" y="1663607"/>
                    <a:pt x="1066833" y="1664468"/>
                    <a:pt x="1151439" y="1662040"/>
                  </a:cubicBezTo>
                  <a:cubicBezTo>
                    <a:pt x="1252493" y="1659258"/>
                    <a:pt x="1229465" y="1590171"/>
                    <a:pt x="1236420" y="2064800"/>
                  </a:cubicBezTo>
                  <a:cubicBezTo>
                    <a:pt x="1136955" y="2064270"/>
                    <a:pt x="1096418" y="2061378"/>
                    <a:pt x="887641" y="2063078"/>
                  </a:cubicBezTo>
                  <a:close/>
                  <a:moveTo>
                    <a:pt x="621857" y="3350070"/>
                  </a:moveTo>
                  <a:cubicBezTo>
                    <a:pt x="710525" y="3348392"/>
                    <a:pt x="794778" y="3348304"/>
                    <a:pt x="886294" y="3350158"/>
                  </a:cubicBezTo>
                  <a:cubicBezTo>
                    <a:pt x="888436" y="3350202"/>
                    <a:pt x="895921" y="3751748"/>
                    <a:pt x="886339" y="3751925"/>
                  </a:cubicBezTo>
                  <a:cubicBezTo>
                    <a:pt x="872782" y="3752123"/>
                    <a:pt x="545663" y="3757598"/>
                    <a:pt x="545508" y="3743692"/>
                  </a:cubicBezTo>
                  <a:cubicBezTo>
                    <a:pt x="541115" y="3276722"/>
                    <a:pt x="503073" y="3352299"/>
                    <a:pt x="621857" y="3350070"/>
                  </a:cubicBezTo>
                  <a:close/>
                  <a:moveTo>
                    <a:pt x="621614" y="3772629"/>
                  </a:moveTo>
                  <a:cubicBezTo>
                    <a:pt x="709443" y="3773689"/>
                    <a:pt x="799083" y="3773821"/>
                    <a:pt x="886559" y="3772408"/>
                  </a:cubicBezTo>
                  <a:cubicBezTo>
                    <a:pt x="895391" y="3772276"/>
                    <a:pt x="894309" y="3725835"/>
                    <a:pt x="901926" y="4173027"/>
                  </a:cubicBezTo>
                  <a:cubicBezTo>
                    <a:pt x="734768" y="4175919"/>
                    <a:pt x="656786" y="4173955"/>
                    <a:pt x="552243" y="4173601"/>
                  </a:cubicBezTo>
                  <a:cubicBezTo>
                    <a:pt x="544714" y="3701688"/>
                    <a:pt x="520405" y="3771393"/>
                    <a:pt x="621614" y="3772629"/>
                  </a:cubicBezTo>
                  <a:close/>
                  <a:moveTo>
                    <a:pt x="902324" y="4196844"/>
                  </a:moveTo>
                  <a:cubicBezTo>
                    <a:pt x="907225" y="4510144"/>
                    <a:pt x="907645" y="4534291"/>
                    <a:pt x="908373" y="4592431"/>
                  </a:cubicBezTo>
                  <a:cubicBezTo>
                    <a:pt x="634817" y="4591680"/>
                    <a:pt x="666566" y="4592673"/>
                    <a:pt x="558822" y="4593159"/>
                  </a:cubicBezTo>
                  <a:cubicBezTo>
                    <a:pt x="550587" y="4066593"/>
                    <a:pt x="553059" y="4224611"/>
                    <a:pt x="552574" y="4194107"/>
                  </a:cubicBezTo>
                  <a:cubicBezTo>
                    <a:pt x="933190" y="4195475"/>
                    <a:pt x="902235" y="4191635"/>
                    <a:pt x="902324" y="4196844"/>
                  </a:cubicBezTo>
                  <a:close/>
                  <a:moveTo>
                    <a:pt x="621769" y="4613201"/>
                  </a:moveTo>
                  <a:cubicBezTo>
                    <a:pt x="961296" y="4610442"/>
                    <a:pt x="908528" y="4604615"/>
                    <a:pt x="909036" y="4648627"/>
                  </a:cubicBezTo>
                  <a:cubicBezTo>
                    <a:pt x="910095" y="4741664"/>
                    <a:pt x="910338" y="4751663"/>
                    <a:pt x="914401" y="5015740"/>
                  </a:cubicBezTo>
                  <a:cubicBezTo>
                    <a:pt x="679372" y="5017020"/>
                    <a:pt x="669812" y="5015961"/>
                    <a:pt x="566285" y="5015564"/>
                  </a:cubicBezTo>
                  <a:cubicBezTo>
                    <a:pt x="557519" y="4551927"/>
                    <a:pt x="533895" y="4614040"/>
                    <a:pt x="621769" y="4613201"/>
                  </a:cubicBezTo>
                  <a:close/>
                  <a:moveTo>
                    <a:pt x="621614" y="5457039"/>
                  </a:moveTo>
                  <a:cubicBezTo>
                    <a:pt x="705999" y="5457945"/>
                    <a:pt x="802086" y="5457900"/>
                    <a:pt x="886493" y="5457437"/>
                  </a:cubicBezTo>
                  <a:cubicBezTo>
                    <a:pt x="939372" y="5457150"/>
                    <a:pt x="914180" y="5406449"/>
                    <a:pt x="927140" y="5858806"/>
                  </a:cubicBezTo>
                  <a:cubicBezTo>
                    <a:pt x="660980" y="5860130"/>
                    <a:pt x="717348" y="5859424"/>
                    <a:pt x="577037" y="5858498"/>
                  </a:cubicBezTo>
                  <a:cubicBezTo>
                    <a:pt x="565048" y="5390402"/>
                    <a:pt x="555223" y="5456333"/>
                    <a:pt x="621614" y="5457039"/>
                  </a:cubicBezTo>
                  <a:close/>
                  <a:moveTo>
                    <a:pt x="621614" y="5879422"/>
                  </a:moveTo>
                  <a:cubicBezTo>
                    <a:pt x="710172" y="5880261"/>
                    <a:pt x="796610" y="5880217"/>
                    <a:pt x="886493" y="5879599"/>
                  </a:cubicBezTo>
                  <a:cubicBezTo>
                    <a:pt x="940432" y="5879224"/>
                    <a:pt x="927780" y="5813844"/>
                    <a:pt x="935795" y="6281917"/>
                  </a:cubicBezTo>
                  <a:cubicBezTo>
                    <a:pt x="816680" y="6282889"/>
                    <a:pt x="857724" y="6284059"/>
                    <a:pt x="586266" y="6282602"/>
                  </a:cubicBezTo>
                  <a:cubicBezTo>
                    <a:pt x="578362" y="5817420"/>
                    <a:pt x="558491" y="5878826"/>
                    <a:pt x="621614" y="5879422"/>
                  </a:cubicBezTo>
                  <a:close/>
                  <a:moveTo>
                    <a:pt x="621658" y="6303350"/>
                  </a:moveTo>
                  <a:cubicBezTo>
                    <a:pt x="956328" y="6305579"/>
                    <a:pt x="936082" y="6298560"/>
                    <a:pt x="936192" y="6305624"/>
                  </a:cubicBezTo>
                  <a:cubicBezTo>
                    <a:pt x="938533" y="6455365"/>
                    <a:pt x="935265" y="6454217"/>
                    <a:pt x="937650" y="6607092"/>
                  </a:cubicBezTo>
                  <a:cubicBezTo>
                    <a:pt x="939460" y="6722996"/>
                    <a:pt x="952972" y="6703461"/>
                    <a:pt x="886405" y="6703815"/>
                  </a:cubicBezTo>
                  <a:cubicBezTo>
                    <a:pt x="797494" y="6704301"/>
                    <a:pt x="710216" y="6704565"/>
                    <a:pt x="621857" y="6703020"/>
                  </a:cubicBezTo>
                  <a:cubicBezTo>
                    <a:pt x="583374" y="6702358"/>
                    <a:pt x="592360" y="6720546"/>
                    <a:pt x="590571" y="6606651"/>
                  </a:cubicBezTo>
                  <a:cubicBezTo>
                    <a:pt x="585096" y="6256335"/>
                    <a:pt x="572290" y="6303019"/>
                    <a:pt x="621658" y="6303350"/>
                  </a:cubicBezTo>
                  <a:close/>
                  <a:moveTo>
                    <a:pt x="621658" y="7146482"/>
                  </a:moveTo>
                  <a:cubicBezTo>
                    <a:pt x="1005299" y="7148535"/>
                    <a:pt x="948623" y="7119752"/>
                    <a:pt x="950014" y="7209699"/>
                  </a:cubicBezTo>
                  <a:cubicBezTo>
                    <a:pt x="952332" y="7358247"/>
                    <a:pt x="950411" y="7360896"/>
                    <a:pt x="952774" y="7511123"/>
                  </a:cubicBezTo>
                  <a:cubicBezTo>
                    <a:pt x="953524" y="7558491"/>
                    <a:pt x="966882" y="7548977"/>
                    <a:pt x="886493" y="7548536"/>
                  </a:cubicBezTo>
                  <a:cubicBezTo>
                    <a:pt x="561692" y="7546792"/>
                    <a:pt x="606424" y="7558756"/>
                    <a:pt x="605673" y="7510659"/>
                  </a:cubicBezTo>
                  <a:cubicBezTo>
                    <a:pt x="599314" y="7103330"/>
                    <a:pt x="580724" y="7146261"/>
                    <a:pt x="621658" y="7146482"/>
                  </a:cubicBezTo>
                  <a:close/>
                  <a:moveTo>
                    <a:pt x="606358" y="7566878"/>
                  </a:moveTo>
                  <a:cubicBezTo>
                    <a:pt x="689926" y="7568710"/>
                    <a:pt x="669105" y="7568644"/>
                    <a:pt x="953767" y="7569329"/>
                  </a:cubicBezTo>
                  <a:cubicBezTo>
                    <a:pt x="955776" y="7673158"/>
                    <a:pt x="960082" y="7783169"/>
                    <a:pt x="960391" y="7967387"/>
                  </a:cubicBezTo>
                  <a:cubicBezTo>
                    <a:pt x="579532" y="7970058"/>
                    <a:pt x="611082" y="7973832"/>
                    <a:pt x="610707" y="7962288"/>
                  </a:cubicBezTo>
                  <a:cubicBezTo>
                    <a:pt x="603995" y="7753922"/>
                    <a:pt x="607285" y="7670929"/>
                    <a:pt x="606358" y="7566878"/>
                  </a:cubicBezTo>
                  <a:close/>
                  <a:moveTo>
                    <a:pt x="964718" y="7058544"/>
                  </a:moveTo>
                  <a:cubicBezTo>
                    <a:pt x="953237" y="6666313"/>
                    <a:pt x="940123" y="6724011"/>
                    <a:pt x="1018855" y="6724011"/>
                  </a:cubicBezTo>
                  <a:cubicBezTo>
                    <a:pt x="1354850" y="6724011"/>
                    <a:pt x="1308397" y="6715292"/>
                    <a:pt x="1309302" y="6759305"/>
                  </a:cubicBezTo>
                  <a:cubicBezTo>
                    <a:pt x="1318288" y="7183719"/>
                    <a:pt x="1322792" y="7125557"/>
                    <a:pt x="1283536" y="7125557"/>
                  </a:cubicBezTo>
                  <a:cubicBezTo>
                    <a:pt x="1152366" y="7125557"/>
                    <a:pt x="1151615" y="7122975"/>
                    <a:pt x="1018855" y="7122975"/>
                  </a:cubicBezTo>
                  <a:cubicBezTo>
                    <a:pt x="952707" y="7122953"/>
                    <a:pt x="966992" y="7136483"/>
                    <a:pt x="964718" y="7058544"/>
                  </a:cubicBezTo>
                  <a:close/>
                  <a:moveTo>
                    <a:pt x="1018877" y="7143458"/>
                  </a:moveTo>
                  <a:cubicBezTo>
                    <a:pt x="1149098" y="7143458"/>
                    <a:pt x="1151549" y="7146041"/>
                    <a:pt x="1283558" y="7146041"/>
                  </a:cubicBezTo>
                  <a:cubicBezTo>
                    <a:pt x="1322483" y="7146041"/>
                    <a:pt x="1314027" y="7133238"/>
                    <a:pt x="1315219" y="7209742"/>
                  </a:cubicBezTo>
                  <a:cubicBezTo>
                    <a:pt x="1321313" y="7599502"/>
                    <a:pt x="1339726" y="7546152"/>
                    <a:pt x="1283558" y="7546152"/>
                  </a:cubicBezTo>
                  <a:cubicBezTo>
                    <a:pt x="924689" y="7546152"/>
                    <a:pt x="971761" y="7567276"/>
                    <a:pt x="970878" y="7510770"/>
                  </a:cubicBezTo>
                  <a:cubicBezTo>
                    <a:pt x="964166" y="7083862"/>
                    <a:pt x="955754" y="7143458"/>
                    <a:pt x="1018877" y="7143458"/>
                  </a:cubicBezTo>
                  <a:close/>
                  <a:moveTo>
                    <a:pt x="1018877" y="7569395"/>
                  </a:moveTo>
                  <a:cubicBezTo>
                    <a:pt x="1384966" y="7569395"/>
                    <a:pt x="1322924" y="7535933"/>
                    <a:pt x="1324382" y="7661615"/>
                  </a:cubicBezTo>
                  <a:cubicBezTo>
                    <a:pt x="1328621" y="8030603"/>
                    <a:pt x="1346350" y="7969860"/>
                    <a:pt x="1283558" y="7969815"/>
                  </a:cubicBezTo>
                  <a:cubicBezTo>
                    <a:pt x="1265475" y="7969815"/>
                    <a:pt x="978540" y="7968888"/>
                    <a:pt x="978540" y="7962642"/>
                  </a:cubicBezTo>
                  <a:cubicBezTo>
                    <a:pt x="977568" y="7510152"/>
                    <a:pt x="947718" y="7569395"/>
                    <a:pt x="1018877" y="7569395"/>
                  </a:cubicBezTo>
                  <a:close/>
                  <a:moveTo>
                    <a:pt x="1018877" y="7987672"/>
                  </a:moveTo>
                  <a:cubicBezTo>
                    <a:pt x="1149805" y="7987672"/>
                    <a:pt x="1149164" y="7990299"/>
                    <a:pt x="1283558" y="7990299"/>
                  </a:cubicBezTo>
                  <a:cubicBezTo>
                    <a:pt x="1340389" y="7990343"/>
                    <a:pt x="1327186" y="7923065"/>
                    <a:pt x="1335068" y="8390145"/>
                  </a:cubicBezTo>
                  <a:cubicBezTo>
                    <a:pt x="1203544" y="8389659"/>
                    <a:pt x="1094917" y="8391536"/>
                    <a:pt x="983640" y="8391050"/>
                  </a:cubicBezTo>
                  <a:cubicBezTo>
                    <a:pt x="976508" y="7922337"/>
                    <a:pt x="964453" y="7987672"/>
                    <a:pt x="1018877" y="7987672"/>
                  </a:cubicBezTo>
                  <a:close/>
                  <a:moveTo>
                    <a:pt x="1018877" y="8411621"/>
                  </a:moveTo>
                  <a:cubicBezTo>
                    <a:pt x="1361562" y="8411621"/>
                    <a:pt x="1335355" y="8407185"/>
                    <a:pt x="1335465" y="8414822"/>
                  </a:cubicBezTo>
                  <a:cubicBezTo>
                    <a:pt x="1342773" y="8881461"/>
                    <a:pt x="1364455" y="8813918"/>
                    <a:pt x="1283558" y="8813918"/>
                  </a:cubicBezTo>
                  <a:cubicBezTo>
                    <a:pt x="1152896" y="8813918"/>
                    <a:pt x="1154905" y="8812174"/>
                    <a:pt x="1018877" y="8812174"/>
                  </a:cubicBezTo>
                  <a:cubicBezTo>
                    <a:pt x="985075" y="8812174"/>
                    <a:pt x="994193" y="8830981"/>
                    <a:pt x="992405" y="8715805"/>
                  </a:cubicBezTo>
                  <a:cubicBezTo>
                    <a:pt x="986907" y="8365071"/>
                    <a:pt x="961892" y="8411621"/>
                    <a:pt x="1018877" y="8411621"/>
                  </a:cubicBezTo>
                  <a:close/>
                  <a:moveTo>
                    <a:pt x="1342486" y="7661305"/>
                  </a:moveTo>
                  <a:cubicBezTo>
                    <a:pt x="1341139" y="7543503"/>
                    <a:pt x="1270068" y="7563987"/>
                    <a:pt x="1680667" y="7566194"/>
                  </a:cubicBezTo>
                  <a:cubicBezTo>
                    <a:pt x="1690558" y="7566261"/>
                    <a:pt x="1691574" y="7517237"/>
                    <a:pt x="1698595" y="7969594"/>
                  </a:cubicBezTo>
                  <a:cubicBezTo>
                    <a:pt x="1306763" y="7971492"/>
                    <a:pt x="1345930" y="7972420"/>
                    <a:pt x="1345908" y="7962642"/>
                  </a:cubicBezTo>
                  <a:cubicBezTo>
                    <a:pt x="1345665" y="7846230"/>
                    <a:pt x="1344473" y="7835966"/>
                    <a:pt x="1342486" y="7661305"/>
                  </a:cubicBezTo>
                  <a:close/>
                  <a:moveTo>
                    <a:pt x="1698904" y="7990122"/>
                  </a:moveTo>
                  <a:cubicBezTo>
                    <a:pt x="1705947" y="8444047"/>
                    <a:pt x="1714447" y="8391138"/>
                    <a:pt x="1680667" y="8391249"/>
                  </a:cubicBezTo>
                  <a:cubicBezTo>
                    <a:pt x="1588267" y="8391624"/>
                    <a:pt x="1508143" y="8391756"/>
                    <a:pt x="1415986" y="8390763"/>
                  </a:cubicBezTo>
                  <a:cubicBezTo>
                    <a:pt x="1341139" y="8389946"/>
                    <a:pt x="1347918" y="8458725"/>
                    <a:pt x="1345975" y="7990343"/>
                  </a:cubicBezTo>
                  <a:cubicBezTo>
                    <a:pt x="1571708" y="7990541"/>
                    <a:pt x="1590298" y="7990696"/>
                    <a:pt x="1698904" y="7990122"/>
                  </a:cubicBezTo>
                  <a:close/>
                  <a:moveTo>
                    <a:pt x="1415832" y="8411313"/>
                  </a:moveTo>
                  <a:cubicBezTo>
                    <a:pt x="1726767" y="8414667"/>
                    <a:pt x="1704953" y="8407913"/>
                    <a:pt x="1705064" y="8414778"/>
                  </a:cubicBezTo>
                  <a:cubicBezTo>
                    <a:pt x="1712284" y="8876340"/>
                    <a:pt x="1721446" y="8813720"/>
                    <a:pt x="1680821" y="8813102"/>
                  </a:cubicBezTo>
                  <a:cubicBezTo>
                    <a:pt x="1295414" y="8807407"/>
                    <a:pt x="1361739" y="8847579"/>
                    <a:pt x="1359686" y="8715805"/>
                  </a:cubicBezTo>
                  <a:cubicBezTo>
                    <a:pt x="1353967" y="8349686"/>
                    <a:pt x="1329040" y="8410385"/>
                    <a:pt x="1415832" y="8411313"/>
                  </a:cubicBezTo>
                  <a:close/>
                  <a:moveTo>
                    <a:pt x="1707183" y="7566349"/>
                  </a:moveTo>
                  <a:cubicBezTo>
                    <a:pt x="1757678" y="7566614"/>
                    <a:pt x="2054350" y="7566857"/>
                    <a:pt x="2057220" y="7566857"/>
                  </a:cubicBezTo>
                  <a:cubicBezTo>
                    <a:pt x="2057242" y="7568578"/>
                    <a:pt x="2063137" y="7916267"/>
                    <a:pt x="2064087" y="7967608"/>
                  </a:cubicBezTo>
                  <a:cubicBezTo>
                    <a:pt x="1946341" y="7967740"/>
                    <a:pt x="2062828" y="7968248"/>
                    <a:pt x="1716677" y="7969528"/>
                  </a:cubicBezTo>
                  <a:cubicBezTo>
                    <a:pt x="1710672" y="7582859"/>
                    <a:pt x="1710848" y="7725228"/>
                    <a:pt x="1707183" y="7566349"/>
                  </a:cubicBezTo>
                  <a:close/>
                  <a:moveTo>
                    <a:pt x="2064484" y="7988091"/>
                  </a:moveTo>
                  <a:cubicBezTo>
                    <a:pt x="2072101" y="8390763"/>
                    <a:pt x="2070821" y="8271151"/>
                    <a:pt x="2072874" y="8390321"/>
                  </a:cubicBezTo>
                  <a:cubicBezTo>
                    <a:pt x="2058037" y="8390321"/>
                    <a:pt x="2135865" y="8390101"/>
                    <a:pt x="1722793" y="8391116"/>
                  </a:cubicBezTo>
                  <a:cubicBezTo>
                    <a:pt x="1721027" y="8275809"/>
                    <a:pt x="1722087" y="8317901"/>
                    <a:pt x="1717008" y="7990034"/>
                  </a:cubicBezTo>
                  <a:cubicBezTo>
                    <a:pt x="2090802" y="7988444"/>
                    <a:pt x="1955503" y="7988202"/>
                    <a:pt x="2064484" y="7988091"/>
                  </a:cubicBezTo>
                  <a:close/>
                  <a:moveTo>
                    <a:pt x="2069143" y="7146593"/>
                  </a:moveTo>
                  <a:cubicBezTo>
                    <a:pt x="2227183" y="7146747"/>
                    <a:pt x="2226565" y="7143194"/>
                    <a:pt x="2419379" y="7144518"/>
                  </a:cubicBezTo>
                  <a:cubicBezTo>
                    <a:pt x="2421851" y="7360278"/>
                    <a:pt x="2424589" y="7329288"/>
                    <a:pt x="2427835" y="7545093"/>
                  </a:cubicBezTo>
                  <a:cubicBezTo>
                    <a:pt x="2191702" y="7544585"/>
                    <a:pt x="2239812" y="7546351"/>
                    <a:pt x="2074994" y="7546351"/>
                  </a:cubicBezTo>
                  <a:cubicBezTo>
                    <a:pt x="2072455" y="7391996"/>
                    <a:pt x="2071726" y="7286909"/>
                    <a:pt x="2069143" y="7146593"/>
                  </a:cubicBezTo>
                  <a:close/>
                  <a:moveTo>
                    <a:pt x="2077886" y="7566857"/>
                  </a:moveTo>
                  <a:cubicBezTo>
                    <a:pt x="2495374" y="7566857"/>
                    <a:pt x="2427746" y="7533085"/>
                    <a:pt x="2429469" y="7661526"/>
                  </a:cubicBezTo>
                  <a:cubicBezTo>
                    <a:pt x="2431213" y="7801423"/>
                    <a:pt x="2432471" y="7841242"/>
                    <a:pt x="2433354" y="7962686"/>
                  </a:cubicBezTo>
                  <a:cubicBezTo>
                    <a:pt x="2433421" y="7972332"/>
                    <a:pt x="2461615" y="7967652"/>
                    <a:pt x="2082214" y="7967586"/>
                  </a:cubicBezTo>
                  <a:cubicBezTo>
                    <a:pt x="2082147" y="7963966"/>
                    <a:pt x="2074243" y="7566857"/>
                    <a:pt x="2077886" y="7566857"/>
                  </a:cubicBezTo>
                  <a:close/>
                  <a:moveTo>
                    <a:pt x="2433553" y="7988731"/>
                  </a:moveTo>
                  <a:cubicBezTo>
                    <a:pt x="2433575" y="7990674"/>
                    <a:pt x="2438190" y="8386658"/>
                    <a:pt x="2438212" y="8388909"/>
                  </a:cubicBezTo>
                  <a:cubicBezTo>
                    <a:pt x="2295406" y="8386900"/>
                    <a:pt x="2198547" y="8390189"/>
                    <a:pt x="2090935" y="8390321"/>
                  </a:cubicBezTo>
                  <a:cubicBezTo>
                    <a:pt x="2088638" y="8256098"/>
                    <a:pt x="2090029" y="8389306"/>
                    <a:pt x="2082589" y="7988091"/>
                  </a:cubicBezTo>
                  <a:cubicBezTo>
                    <a:pt x="2206451" y="7988114"/>
                    <a:pt x="2294479" y="7989725"/>
                    <a:pt x="2433553" y="7988731"/>
                  </a:cubicBezTo>
                  <a:close/>
                  <a:moveTo>
                    <a:pt x="2438543" y="8409436"/>
                  </a:moveTo>
                  <a:cubicBezTo>
                    <a:pt x="2441170" y="8580765"/>
                    <a:pt x="2439470" y="8539158"/>
                    <a:pt x="2443908" y="8811490"/>
                  </a:cubicBezTo>
                  <a:cubicBezTo>
                    <a:pt x="2360804" y="8812616"/>
                    <a:pt x="2261802" y="8811866"/>
                    <a:pt x="2095615" y="8811821"/>
                  </a:cubicBezTo>
                  <a:cubicBezTo>
                    <a:pt x="2095593" y="8809305"/>
                    <a:pt x="2091376" y="8416522"/>
                    <a:pt x="2091354" y="8414425"/>
                  </a:cubicBezTo>
                  <a:cubicBezTo>
                    <a:pt x="2091244" y="8407075"/>
                    <a:pt x="2431080" y="8409326"/>
                    <a:pt x="2438543" y="8409436"/>
                  </a:cubicBezTo>
                  <a:close/>
                  <a:moveTo>
                    <a:pt x="2437461" y="7144672"/>
                  </a:moveTo>
                  <a:cubicBezTo>
                    <a:pt x="2640983" y="7146482"/>
                    <a:pt x="2483606" y="7144871"/>
                    <a:pt x="2788558" y="7146791"/>
                  </a:cubicBezTo>
                  <a:cubicBezTo>
                    <a:pt x="2791450" y="7370189"/>
                    <a:pt x="2790854" y="7415614"/>
                    <a:pt x="2793084" y="7545931"/>
                  </a:cubicBezTo>
                  <a:cubicBezTo>
                    <a:pt x="2507848" y="7545225"/>
                    <a:pt x="2672313" y="7545821"/>
                    <a:pt x="2445895" y="7545159"/>
                  </a:cubicBezTo>
                  <a:cubicBezTo>
                    <a:pt x="2442628" y="7331407"/>
                    <a:pt x="2439757" y="7347233"/>
                    <a:pt x="2437461" y="7144672"/>
                  </a:cubicBezTo>
                  <a:close/>
                  <a:moveTo>
                    <a:pt x="2475039" y="7565797"/>
                  </a:moveTo>
                  <a:cubicBezTo>
                    <a:pt x="2858879" y="7567342"/>
                    <a:pt x="2792576" y="7539332"/>
                    <a:pt x="2795513" y="7662608"/>
                  </a:cubicBezTo>
                  <a:cubicBezTo>
                    <a:pt x="2798008" y="7765577"/>
                    <a:pt x="2799156" y="7845789"/>
                    <a:pt x="2800745" y="7962840"/>
                  </a:cubicBezTo>
                  <a:cubicBezTo>
                    <a:pt x="2800834" y="7970610"/>
                    <a:pt x="2451525" y="7970323"/>
                    <a:pt x="2451481" y="7962575"/>
                  </a:cubicBezTo>
                  <a:cubicBezTo>
                    <a:pt x="2448147" y="7508562"/>
                    <a:pt x="2431677" y="7565598"/>
                    <a:pt x="2475039" y="7565797"/>
                  </a:cubicBezTo>
                  <a:close/>
                  <a:moveTo>
                    <a:pt x="2475150" y="7988356"/>
                  </a:moveTo>
                  <a:cubicBezTo>
                    <a:pt x="2567881" y="7987474"/>
                    <a:pt x="2647077" y="7987606"/>
                    <a:pt x="2739830" y="7987870"/>
                  </a:cubicBezTo>
                  <a:cubicBezTo>
                    <a:pt x="2819071" y="7988091"/>
                    <a:pt x="2800701" y="7916443"/>
                    <a:pt x="2808716" y="8388777"/>
                  </a:cubicBezTo>
                  <a:cubicBezTo>
                    <a:pt x="2711945" y="8389483"/>
                    <a:pt x="2657697" y="8392727"/>
                    <a:pt x="2456316" y="8389196"/>
                  </a:cubicBezTo>
                  <a:cubicBezTo>
                    <a:pt x="2449582" y="7928517"/>
                    <a:pt x="2443511" y="7988687"/>
                    <a:pt x="2475150" y="7988356"/>
                  </a:cubicBezTo>
                  <a:close/>
                  <a:moveTo>
                    <a:pt x="2474929" y="8410055"/>
                  </a:moveTo>
                  <a:cubicBezTo>
                    <a:pt x="2801010" y="8416190"/>
                    <a:pt x="2808937" y="8400960"/>
                    <a:pt x="2809157" y="8414778"/>
                  </a:cubicBezTo>
                  <a:cubicBezTo>
                    <a:pt x="2811454" y="8561076"/>
                    <a:pt x="2808252" y="8568426"/>
                    <a:pt x="2810570" y="8716247"/>
                  </a:cubicBezTo>
                  <a:cubicBezTo>
                    <a:pt x="2812381" y="8832570"/>
                    <a:pt x="2830662" y="8815110"/>
                    <a:pt x="2740161" y="8812108"/>
                  </a:cubicBezTo>
                  <a:cubicBezTo>
                    <a:pt x="2405513" y="8801138"/>
                    <a:pt x="2462675" y="8852545"/>
                    <a:pt x="2460445" y="8715872"/>
                  </a:cubicBezTo>
                  <a:cubicBezTo>
                    <a:pt x="2454903" y="8363790"/>
                    <a:pt x="2447617" y="8409547"/>
                    <a:pt x="2474929" y="8410055"/>
                  </a:cubicBezTo>
                  <a:close/>
                  <a:moveTo>
                    <a:pt x="2811564" y="7566459"/>
                  </a:moveTo>
                  <a:cubicBezTo>
                    <a:pt x="3098787" y="7566812"/>
                    <a:pt x="2873340" y="7566834"/>
                    <a:pt x="3163919" y="7567452"/>
                  </a:cubicBezTo>
                  <a:cubicBezTo>
                    <a:pt x="3171139" y="8032369"/>
                    <a:pt x="3181251" y="7970190"/>
                    <a:pt x="3137116" y="7970190"/>
                  </a:cubicBezTo>
                  <a:cubicBezTo>
                    <a:pt x="3135393" y="7970190"/>
                    <a:pt x="2818938" y="7968932"/>
                    <a:pt x="2818850" y="7962443"/>
                  </a:cubicBezTo>
                  <a:cubicBezTo>
                    <a:pt x="2815075" y="7683797"/>
                    <a:pt x="2813860" y="7690795"/>
                    <a:pt x="2811564" y="7566459"/>
                  </a:cubicBezTo>
                  <a:close/>
                  <a:moveTo>
                    <a:pt x="3137116" y="7990718"/>
                  </a:moveTo>
                  <a:cubicBezTo>
                    <a:pt x="3179176" y="7990718"/>
                    <a:pt x="3167982" y="7926487"/>
                    <a:pt x="3176173" y="8388622"/>
                  </a:cubicBezTo>
                  <a:cubicBezTo>
                    <a:pt x="3150606" y="8388468"/>
                    <a:pt x="3130647" y="8388512"/>
                    <a:pt x="2872303" y="8388556"/>
                  </a:cubicBezTo>
                  <a:cubicBezTo>
                    <a:pt x="2815273" y="8388556"/>
                    <a:pt x="2825606" y="8454884"/>
                    <a:pt x="2819203" y="7987981"/>
                  </a:cubicBezTo>
                  <a:cubicBezTo>
                    <a:pt x="3008926" y="7988091"/>
                    <a:pt x="3013364" y="7990718"/>
                    <a:pt x="3137116" y="7990718"/>
                  </a:cubicBezTo>
                  <a:close/>
                  <a:moveTo>
                    <a:pt x="3181119" y="7510725"/>
                  </a:moveTo>
                  <a:cubicBezTo>
                    <a:pt x="3174407" y="7079713"/>
                    <a:pt x="3141642" y="7142244"/>
                    <a:pt x="3269367" y="7145511"/>
                  </a:cubicBezTo>
                  <a:cubicBezTo>
                    <a:pt x="3356755" y="7147741"/>
                    <a:pt x="3446152" y="7147564"/>
                    <a:pt x="3523340" y="7146240"/>
                  </a:cubicBezTo>
                  <a:cubicBezTo>
                    <a:pt x="3527910" y="7524079"/>
                    <a:pt x="3526541" y="7450621"/>
                    <a:pt x="3528308" y="7547278"/>
                  </a:cubicBezTo>
                  <a:cubicBezTo>
                    <a:pt x="3124950" y="7557541"/>
                    <a:pt x="3181715" y="7548293"/>
                    <a:pt x="3181119" y="7510725"/>
                  </a:cubicBezTo>
                  <a:close/>
                  <a:moveTo>
                    <a:pt x="3528683" y="7567806"/>
                  </a:moveTo>
                  <a:cubicBezTo>
                    <a:pt x="3531376" y="7701809"/>
                    <a:pt x="3533827" y="7691898"/>
                    <a:pt x="3536322" y="7968778"/>
                  </a:cubicBezTo>
                  <a:cubicBezTo>
                    <a:pt x="3488234" y="7969219"/>
                    <a:pt x="3188272" y="7970168"/>
                    <a:pt x="3186705" y="7970168"/>
                  </a:cubicBezTo>
                  <a:cubicBezTo>
                    <a:pt x="3186925" y="7859739"/>
                    <a:pt x="3186881" y="7881944"/>
                    <a:pt x="3181980" y="7567519"/>
                  </a:cubicBezTo>
                  <a:cubicBezTo>
                    <a:pt x="3279480" y="7567938"/>
                    <a:pt x="3389697" y="7571315"/>
                    <a:pt x="3528683" y="7567806"/>
                  </a:cubicBezTo>
                  <a:close/>
                  <a:moveTo>
                    <a:pt x="3534556" y="7989283"/>
                  </a:moveTo>
                  <a:cubicBezTo>
                    <a:pt x="3536785" y="7989283"/>
                    <a:pt x="3543122" y="8388512"/>
                    <a:pt x="3543144" y="8390255"/>
                  </a:cubicBezTo>
                  <a:cubicBezTo>
                    <a:pt x="3337481" y="8393765"/>
                    <a:pt x="3289040" y="8389571"/>
                    <a:pt x="3194233" y="8388732"/>
                  </a:cubicBezTo>
                  <a:cubicBezTo>
                    <a:pt x="3192158" y="8270004"/>
                    <a:pt x="3186484" y="8155071"/>
                    <a:pt x="3186660" y="7990652"/>
                  </a:cubicBezTo>
                  <a:cubicBezTo>
                    <a:pt x="3188228" y="7990674"/>
                    <a:pt x="3501945" y="7989592"/>
                    <a:pt x="3534556" y="7989283"/>
                  </a:cubicBezTo>
                  <a:close/>
                  <a:moveTo>
                    <a:pt x="3543564" y="8414822"/>
                  </a:moveTo>
                  <a:cubicBezTo>
                    <a:pt x="3550607" y="8864023"/>
                    <a:pt x="3554294" y="8812881"/>
                    <a:pt x="3534556" y="8812660"/>
                  </a:cubicBezTo>
                  <a:cubicBezTo>
                    <a:pt x="3132523" y="8808356"/>
                    <a:pt x="3199554" y="8844953"/>
                    <a:pt x="3197545" y="8715850"/>
                  </a:cubicBezTo>
                  <a:cubicBezTo>
                    <a:pt x="3195205" y="8566109"/>
                    <a:pt x="3197104" y="8569066"/>
                    <a:pt x="3194675" y="8414425"/>
                  </a:cubicBezTo>
                  <a:cubicBezTo>
                    <a:pt x="3194564" y="8406412"/>
                    <a:pt x="3543542" y="8413101"/>
                    <a:pt x="3543564" y="8414822"/>
                  </a:cubicBezTo>
                  <a:close/>
                  <a:moveTo>
                    <a:pt x="3546765" y="7567342"/>
                  </a:moveTo>
                  <a:cubicBezTo>
                    <a:pt x="3614017" y="7565664"/>
                    <a:pt x="3625829" y="7565951"/>
                    <a:pt x="3897597" y="7565907"/>
                  </a:cubicBezTo>
                  <a:cubicBezTo>
                    <a:pt x="3900732" y="7749486"/>
                    <a:pt x="3898657" y="7585441"/>
                    <a:pt x="3904419" y="7969727"/>
                  </a:cubicBezTo>
                  <a:cubicBezTo>
                    <a:pt x="3514022" y="7968954"/>
                    <a:pt x="3554471" y="7970279"/>
                    <a:pt x="3554404" y="7962531"/>
                  </a:cubicBezTo>
                  <a:cubicBezTo>
                    <a:pt x="3552417" y="7724257"/>
                    <a:pt x="3549039" y="7678014"/>
                    <a:pt x="3546765" y="7567342"/>
                  </a:cubicBezTo>
                  <a:close/>
                  <a:moveTo>
                    <a:pt x="3904729" y="7990233"/>
                  </a:moveTo>
                  <a:cubicBezTo>
                    <a:pt x="3910403" y="8368470"/>
                    <a:pt x="3907687" y="8170213"/>
                    <a:pt x="3911198" y="8391094"/>
                  </a:cubicBezTo>
                  <a:cubicBezTo>
                    <a:pt x="3793032" y="8390895"/>
                    <a:pt x="3709155" y="8387717"/>
                    <a:pt x="3561249" y="8389946"/>
                  </a:cubicBezTo>
                  <a:cubicBezTo>
                    <a:pt x="3559328" y="8272476"/>
                    <a:pt x="3555928" y="8137634"/>
                    <a:pt x="3554647" y="7989085"/>
                  </a:cubicBezTo>
                  <a:cubicBezTo>
                    <a:pt x="3734545" y="7987517"/>
                    <a:pt x="3792524" y="7990034"/>
                    <a:pt x="3904729" y="7990233"/>
                  </a:cubicBezTo>
                  <a:close/>
                  <a:moveTo>
                    <a:pt x="3911529" y="8411600"/>
                  </a:moveTo>
                  <a:cubicBezTo>
                    <a:pt x="3914112" y="8598246"/>
                    <a:pt x="3911131" y="8513906"/>
                    <a:pt x="3915768" y="8811380"/>
                  </a:cubicBezTo>
                  <a:cubicBezTo>
                    <a:pt x="3783251" y="8811557"/>
                    <a:pt x="3749294" y="8814558"/>
                    <a:pt x="3567475" y="8812991"/>
                  </a:cubicBezTo>
                  <a:cubicBezTo>
                    <a:pt x="3564406" y="8694880"/>
                    <a:pt x="3563943" y="8562709"/>
                    <a:pt x="3561624" y="8414469"/>
                  </a:cubicBezTo>
                  <a:cubicBezTo>
                    <a:pt x="3561514" y="8405971"/>
                    <a:pt x="3546655" y="8411047"/>
                    <a:pt x="3911529" y="8411600"/>
                  </a:cubicBezTo>
                  <a:close/>
                  <a:moveTo>
                    <a:pt x="3915680" y="7565929"/>
                  </a:moveTo>
                  <a:cubicBezTo>
                    <a:pt x="4028546" y="7565907"/>
                    <a:pt x="4037532" y="7567695"/>
                    <a:pt x="4264701" y="7568269"/>
                  </a:cubicBezTo>
                  <a:cubicBezTo>
                    <a:pt x="4264723" y="7570035"/>
                    <a:pt x="4271700" y="7953327"/>
                    <a:pt x="4272031" y="7969462"/>
                  </a:cubicBezTo>
                  <a:cubicBezTo>
                    <a:pt x="4100104" y="7969418"/>
                    <a:pt x="3983837" y="7969815"/>
                    <a:pt x="3922480" y="7969749"/>
                  </a:cubicBezTo>
                  <a:cubicBezTo>
                    <a:pt x="3916982" y="7602305"/>
                    <a:pt x="3918351" y="7723484"/>
                    <a:pt x="3915680" y="7565929"/>
                  </a:cubicBezTo>
                  <a:close/>
                  <a:moveTo>
                    <a:pt x="3931775" y="7990254"/>
                  </a:moveTo>
                  <a:cubicBezTo>
                    <a:pt x="4343831" y="7990254"/>
                    <a:pt x="4272230" y="7959838"/>
                    <a:pt x="4274636" y="8113442"/>
                  </a:cubicBezTo>
                  <a:cubicBezTo>
                    <a:pt x="4276999" y="8264728"/>
                    <a:pt x="4277463" y="8254288"/>
                    <a:pt x="4279693" y="8392286"/>
                  </a:cubicBezTo>
                  <a:cubicBezTo>
                    <a:pt x="4111032" y="8393279"/>
                    <a:pt x="4077120" y="8391116"/>
                    <a:pt x="3929280" y="8391116"/>
                  </a:cubicBezTo>
                  <a:cubicBezTo>
                    <a:pt x="3922237" y="7943019"/>
                    <a:pt x="3918329" y="7990254"/>
                    <a:pt x="3931775" y="7990254"/>
                  </a:cubicBezTo>
                  <a:close/>
                  <a:moveTo>
                    <a:pt x="3931775" y="8411621"/>
                  </a:moveTo>
                  <a:cubicBezTo>
                    <a:pt x="3933342" y="8411621"/>
                    <a:pt x="4280024" y="8412461"/>
                    <a:pt x="4280068" y="8414822"/>
                  </a:cubicBezTo>
                  <a:cubicBezTo>
                    <a:pt x="4280112" y="8417471"/>
                    <a:pt x="4284903" y="8811358"/>
                    <a:pt x="4284925" y="8814007"/>
                  </a:cubicBezTo>
                  <a:cubicBezTo>
                    <a:pt x="4041992" y="8815265"/>
                    <a:pt x="4101185" y="8811402"/>
                    <a:pt x="3933850" y="8811380"/>
                  </a:cubicBezTo>
                  <a:cubicBezTo>
                    <a:pt x="3926896" y="8367146"/>
                    <a:pt x="3930207" y="8411621"/>
                    <a:pt x="3931775" y="8411621"/>
                  </a:cubicBezTo>
                  <a:close/>
                  <a:moveTo>
                    <a:pt x="4328928" y="7568512"/>
                  </a:moveTo>
                  <a:cubicBezTo>
                    <a:pt x="4459634" y="7569042"/>
                    <a:pt x="4463918" y="7568534"/>
                    <a:pt x="4593631" y="7569042"/>
                  </a:cubicBezTo>
                  <a:cubicBezTo>
                    <a:pt x="4646973" y="7569262"/>
                    <a:pt x="4633306" y="7506024"/>
                    <a:pt x="4638760" y="7968800"/>
                  </a:cubicBezTo>
                  <a:cubicBezTo>
                    <a:pt x="4254147" y="7970565"/>
                    <a:pt x="4290180" y="7972619"/>
                    <a:pt x="4289981" y="7962421"/>
                  </a:cubicBezTo>
                  <a:cubicBezTo>
                    <a:pt x="4280929" y="7505803"/>
                    <a:pt x="4266799" y="7568247"/>
                    <a:pt x="4328928" y="7568512"/>
                  </a:cubicBezTo>
                  <a:close/>
                  <a:moveTo>
                    <a:pt x="4639025" y="7989283"/>
                  </a:moveTo>
                  <a:cubicBezTo>
                    <a:pt x="4640239" y="8091149"/>
                    <a:pt x="4641520" y="8176614"/>
                    <a:pt x="4644169" y="8264287"/>
                  </a:cubicBezTo>
                  <a:cubicBezTo>
                    <a:pt x="4649093" y="8426366"/>
                    <a:pt x="4711222" y="8388821"/>
                    <a:pt x="4328884" y="8391933"/>
                  </a:cubicBezTo>
                  <a:cubicBezTo>
                    <a:pt x="4284108" y="8392286"/>
                    <a:pt x="4299828" y="8453626"/>
                    <a:pt x="4290555" y="7989967"/>
                  </a:cubicBezTo>
                  <a:cubicBezTo>
                    <a:pt x="4612067" y="7990012"/>
                    <a:pt x="4486703" y="7990012"/>
                    <a:pt x="4639025" y="7989283"/>
                  </a:cubicBezTo>
                  <a:close/>
                  <a:moveTo>
                    <a:pt x="4329061" y="8412461"/>
                  </a:moveTo>
                  <a:cubicBezTo>
                    <a:pt x="4330628" y="8412438"/>
                    <a:pt x="4647547" y="8409326"/>
                    <a:pt x="4647635" y="8414822"/>
                  </a:cubicBezTo>
                  <a:cubicBezTo>
                    <a:pt x="4654855" y="8877488"/>
                    <a:pt x="4679495" y="8811998"/>
                    <a:pt x="4593609" y="8812704"/>
                  </a:cubicBezTo>
                  <a:cubicBezTo>
                    <a:pt x="4461511" y="8813786"/>
                    <a:pt x="4453475" y="8812727"/>
                    <a:pt x="4328928" y="8813720"/>
                  </a:cubicBezTo>
                  <a:cubicBezTo>
                    <a:pt x="4294838" y="8813941"/>
                    <a:pt x="4303515" y="8831996"/>
                    <a:pt x="4301705" y="8715850"/>
                  </a:cubicBezTo>
                  <a:cubicBezTo>
                    <a:pt x="4296384" y="8366351"/>
                    <a:pt x="4285808" y="8412814"/>
                    <a:pt x="4329061" y="8412461"/>
                  </a:cubicBezTo>
                  <a:close/>
                  <a:moveTo>
                    <a:pt x="4650925" y="7569196"/>
                  </a:moveTo>
                  <a:cubicBezTo>
                    <a:pt x="4870609" y="7569594"/>
                    <a:pt x="4839036" y="7568225"/>
                    <a:pt x="4991027" y="7568225"/>
                  </a:cubicBezTo>
                  <a:cubicBezTo>
                    <a:pt x="5009043" y="7568225"/>
                    <a:pt x="5000763" y="7520614"/>
                    <a:pt x="5007939" y="7970786"/>
                  </a:cubicBezTo>
                  <a:cubicBezTo>
                    <a:pt x="4871470" y="7971162"/>
                    <a:pt x="4849634" y="7968027"/>
                    <a:pt x="4656886" y="7968689"/>
                  </a:cubicBezTo>
                  <a:cubicBezTo>
                    <a:pt x="4655385" y="7852234"/>
                    <a:pt x="4657041" y="7957411"/>
                    <a:pt x="4650925" y="7569196"/>
                  </a:cubicBezTo>
                  <a:close/>
                  <a:moveTo>
                    <a:pt x="4726103" y="7989106"/>
                  </a:moveTo>
                  <a:cubicBezTo>
                    <a:pt x="4857097" y="7989106"/>
                    <a:pt x="4858465" y="7991336"/>
                    <a:pt x="4991004" y="7991336"/>
                  </a:cubicBezTo>
                  <a:cubicBezTo>
                    <a:pt x="5016859" y="7991336"/>
                    <a:pt x="5007873" y="7941650"/>
                    <a:pt x="5015203" y="8391823"/>
                  </a:cubicBezTo>
                  <a:cubicBezTo>
                    <a:pt x="4883437" y="8392176"/>
                    <a:pt x="4834024" y="8389836"/>
                    <a:pt x="4665320" y="8390432"/>
                  </a:cubicBezTo>
                  <a:cubicBezTo>
                    <a:pt x="4657284" y="7924743"/>
                    <a:pt x="4629155" y="7989106"/>
                    <a:pt x="4726103" y="7989106"/>
                  </a:cubicBezTo>
                  <a:close/>
                  <a:moveTo>
                    <a:pt x="5012531" y="7209433"/>
                  </a:moveTo>
                  <a:cubicBezTo>
                    <a:pt x="5011162" y="7121452"/>
                    <a:pt x="4951594" y="7147409"/>
                    <a:pt x="5364732" y="7145908"/>
                  </a:cubicBezTo>
                  <a:cubicBezTo>
                    <a:pt x="5368441" y="7366215"/>
                    <a:pt x="5366145" y="7370101"/>
                    <a:pt x="5369280" y="7547079"/>
                  </a:cubicBezTo>
                  <a:cubicBezTo>
                    <a:pt x="5295935" y="7547940"/>
                    <a:pt x="5265731" y="7547697"/>
                    <a:pt x="5020590" y="7547741"/>
                  </a:cubicBezTo>
                  <a:cubicBezTo>
                    <a:pt x="5018007" y="7362839"/>
                    <a:pt x="5014894" y="7359969"/>
                    <a:pt x="5012531" y="7209433"/>
                  </a:cubicBezTo>
                  <a:close/>
                  <a:moveTo>
                    <a:pt x="5369655" y="7567585"/>
                  </a:moveTo>
                  <a:cubicBezTo>
                    <a:pt x="5371753" y="7677948"/>
                    <a:pt x="5375043" y="7739244"/>
                    <a:pt x="5376897" y="7962730"/>
                  </a:cubicBezTo>
                  <a:cubicBezTo>
                    <a:pt x="5376942" y="7968778"/>
                    <a:pt x="5417567" y="7968380"/>
                    <a:pt x="5025999" y="7970720"/>
                  </a:cubicBezTo>
                  <a:cubicBezTo>
                    <a:pt x="5019950" y="7591115"/>
                    <a:pt x="5022908" y="7727280"/>
                    <a:pt x="5020877" y="7568225"/>
                  </a:cubicBezTo>
                  <a:cubicBezTo>
                    <a:pt x="5266040" y="7568181"/>
                    <a:pt x="5305428" y="7568380"/>
                    <a:pt x="5369655" y="7567585"/>
                  </a:cubicBezTo>
                  <a:close/>
                  <a:moveTo>
                    <a:pt x="5377141" y="7988997"/>
                  </a:moveTo>
                  <a:cubicBezTo>
                    <a:pt x="5377162" y="7990740"/>
                    <a:pt x="5381578" y="8388688"/>
                    <a:pt x="5381600" y="8390278"/>
                  </a:cubicBezTo>
                  <a:cubicBezTo>
                    <a:pt x="5197353" y="8387828"/>
                    <a:pt x="5121843" y="8391293"/>
                    <a:pt x="5033285" y="8391734"/>
                  </a:cubicBezTo>
                  <a:cubicBezTo>
                    <a:pt x="5031475" y="8279738"/>
                    <a:pt x="5031320" y="8304679"/>
                    <a:pt x="5026331" y="7991226"/>
                  </a:cubicBezTo>
                  <a:cubicBezTo>
                    <a:pt x="5127871" y="7990629"/>
                    <a:pt x="5204043" y="7985310"/>
                    <a:pt x="5377141" y="7988997"/>
                  </a:cubicBezTo>
                  <a:close/>
                  <a:moveTo>
                    <a:pt x="5381291" y="7058633"/>
                  </a:moveTo>
                  <a:cubicBezTo>
                    <a:pt x="5374292" y="6685362"/>
                    <a:pt x="5371025" y="6725446"/>
                    <a:pt x="5388445" y="6725314"/>
                  </a:cubicBezTo>
                  <a:cubicBezTo>
                    <a:pt x="5779239" y="6722135"/>
                    <a:pt x="5725389" y="6716440"/>
                    <a:pt x="5725565" y="6757606"/>
                  </a:cubicBezTo>
                  <a:cubicBezTo>
                    <a:pt x="5727398" y="7189965"/>
                    <a:pt x="5754555" y="7123880"/>
                    <a:pt x="5653257" y="7124564"/>
                  </a:cubicBezTo>
                  <a:cubicBezTo>
                    <a:pt x="5526548" y="7125425"/>
                    <a:pt x="5530456" y="7124763"/>
                    <a:pt x="5388312" y="7125314"/>
                  </a:cubicBezTo>
                  <a:cubicBezTo>
                    <a:pt x="5380430" y="7125359"/>
                    <a:pt x="5382748" y="7135358"/>
                    <a:pt x="5381291" y="7058633"/>
                  </a:cubicBezTo>
                  <a:close/>
                  <a:moveTo>
                    <a:pt x="5388422" y="7145820"/>
                  </a:moveTo>
                  <a:cubicBezTo>
                    <a:pt x="5793148" y="7144164"/>
                    <a:pt x="5729385" y="7126286"/>
                    <a:pt x="5730710" y="7209742"/>
                  </a:cubicBezTo>
                  <a:cubicBezTo>
                    <a:pt x="5737047" y="7615748"/>
                    <a:pt x="5761885" y="7548095"/>
                    <a:pt x="5653412" y="7546770"/>
                  </a:cubicBezTo>
                  <a:cubicBezTo>
                    <a:pt x="5342587" y="7542996"/>
                    <a:pt x="5387627" y="7565135"/>
                    <a:pt x="5386766" y="7510770"/>
                  </a:cubicBezTo>
                  <a:cubicBezTo>
                    <a:pt x="5380364" y="7102403"/>
                    <a:pt x="5382417" y="7145820"/>
                    <a:pt x="5388422" y="7145820"/>
                  </a:cubicBezTo>
                  <a:close/>
                  <a:moveTo>
                    <a:pt x="5388488" y="7567342"/>
                  </a:moveTo>
                  <a:cubicBezTo>
                    <a:pt x="5811452" y="7562199"/>
                    <a:pt x="5736892" y="7547521"/>
                    <a:pt x="5740005" y="7661791"/>
                  </a:cubicBezTo>
                  <a:cubicBezTo>
                    <a:pt x="5742853" y="7766614"/>
                    <a:pt x="5744531" y="7859827"/>
                    <a:pt x="5744200" y="7962597"/>
                  </a:cubicBezTo>
                  <a:cubicBezTo>
                    <a:pt x="5744156" y="7976415"/>
                    <a:pt x="5396658" y="7968866"/>
                    <a:pt x="5395068" y="7968844"/>
                  </a:cubicBezTo>
                  <a:cubicBezTo>
                    <a:pt x="5392463" y="7668766"/>
                    <a:pt x="5385950" y="7567386"/>
                    <a:pt x="5388488" y="7567342"/>
                  </a:cubicBezTo>
                  <a:close/>
                  <a:moveTo>
                    <a:pt x="5744133" y="7991270"/>
                  </a:moveTo>
                  <a:cubicBezTo>
                    <a:pt x="5744045" y="8137016"/>
                    <a:pt x="5748947" y="8265457"/>
                    <a:pt x="5751022" y="8388269"/>
                  </a:cubicBezTo>
                  <a:cubicBezTo>
                    <a:pt x="5647296" y="8388777"/>
                    <a:pt x="5590201" y="8393014"/>
                    <a:pt x="5399661" y="8390520"/>
                  </a:cubicBezTo>
                  <a:cubicBezTo>
                    <a:pt x="5399638" y="8388556"/>
                    <a:pt x="5395245" y="7990961"/>
                    <a:pt x="5395223" y="7989393"/>
                  </a:cubicBezTo>
                  <a:cubicBezTo>
                    <a:pt x="5468767" y="7990961"/>
                    <a:pt x="5741572" y="7991270"/>
                    <a:pt x="5744133" y="7991270"/>
                  </a:cubicBezTo>
                  <a:close/>
                  <a:moveTo>
                    <a:pt x="5751375" y="8408774"/>
                  </a:moveTo>
                  <a:cubicBezTo>
                    <a:pt x="5753782" y="8556948"/>
                    <a:pt x="5753672" y="8646938"/>
                    <a:pt x="5757072" y="8811623"/>
                  </a:cubicBezTo>
                  <a:lnTo>
                    <a:pt x="5406726" y="8811777"/>
                  </a:lnTo>
                  <a:cubicBezTo>
                    <a:pt x="5405600" y="8758427"/>
                    <a:pt x="5400146" y="8420782"/>
                    <a:pt x="5400036" y="8414535"/>
                  </a:cubicBezTo>
                  <a:cubicBezTo>
                    <a:pt x="5399991" y="8410849"/>
                    <a:pt x="5369302" y="8410717"/>
                    <a:pt x="5751375" y="8408774"/>
                  </a:cubicBezTo>
                  <a:close/>
                  <a:moveTo>
                    <a:pt x="5755857" y="7568026"/>
                  </a:moveTo>
                  <a:cubicBezTo>
                    <a:pt x="5907958" y="7568313"/>
                    <a:pt x="5880823" y="7566702"/>
                    <a:pt x="6105828" y="7566614"/>
                  </a:cubicBezTo>
                  <a:cubicBezTo>
                    <a:pt x="6107086" y="7674836"/>
                    <a:pt x="6105828" y="7804977"/>
                    <a:pt x="6112275" y="7966637"/>
                  </a:cubicBezTo>
                  <a:cubicBezTo>
                    <a:pt x="5884422" y="7966527"/>
                    <a:pt x="5937809" y="7970919"/>
                    <a:pt x="5762283" y="7970786"/>
                  </a:cubicBezTo>
                  <a:cubicBezTo>
                    <a:pt x="5762835" y="7787385"/>
                    <a:pt x="5757933" y="7671922"/>
                    <a:pt x="5755857" y="7568026"/>
                  </a:cubicBezTo>
                  <a:close/>
                  <a:moveTo>
                    <a:pt x="5785774" y="7991292"/>
                  </a:moveTo>
                  <a:cubicBezTo>
                    <a:pt x="6177032" y="7991292"/>
                    <a:pt x="6113644" y="7943151"/>
                    <a:pt x="6116294" y="8113398"/>
                  </a:cubicBezTo>
                  <a:cubicBezTo>
                    <a:pt x="6118546" y="8257687"/>
                    <a:pt x="6116912" y="8256893"/>
                    <a:pt x="6118788" y="8389814"/>
                  </a:cubicBezTo>
                  <a:cubicBezTo>
                    <a:pt x="6117221" y="8389792"/>
                    <a:pt x="5812136" y="8388114"/>
                    <a:pt x="5769105" y="8388225"/>
                  </a:cubicBezTo>
                  <a:cubicBezTo>
                    <a:pt x="5761598" y="7945623"/>
                    <a:pt x="5750382" y="7991292"/>
                    <a:pt x="5785774" y="7991292"/>
                  </a:cubicBezTo>
                  <a:close/>
                  <a:moveTo>
                    <a:pt x="5785774" y="8408686"/>
                  </a:moveTo>
                  <a:cubicBezTo>
                    <a:pt x="6156455" y="8408686"/>
                    <a:pt x="6119097" y="8409481"/>
                    <a:pt x="6119163" y="8414845"/>
                  </a:cubicBezTo>
                  <a:cubicBezTo>
                    <a:pt x="6126450" y="8880445"/>
                    <a:pt x="6148948" y="8810100"/>
                    <a:pt x="6050632" y="8810100"/>
                  </a:cubicBezTo>
                  <a:cubicBezTo>
                    <a:pt x="5918600" y="8810100"/>
                    <a:pt x="5915642" y="8811623"/>
                    <a:pt x="5785752" y="8811623"/>
                  </a:cubicBezTo>
                  <a:cubicBezTo>
                    <a:pt x="5771401" y="8811623"/>
                    <a:pt x="5775154" y="8826389"/>
                    <a:pt x="5773410" y="8715893"/>
                  </a:cubicBezTo>
                  <a:cubicBezTo>
                    <a:pt x="5768045" y="8370920"/>
                    <a:pt x="5760957" y="8408686"/>
                    <a:pt x="5785774" y="8408686"/>
                  </a:cubicBezTo>
                  <a:close/>
                  <a:moveTo>
                    <a:pt x="6469885" y="7209699"/>
                  </a:moveTo>
                  <a:cubicBezTo>
                    <a:pt x="6476001" y="7598266"/>
                    <a:pt x="6485892" y="7547454"/>
                    <a:pt x="6448425" y="7546859"/>
                  </a:cubicBezTo>
                  <a:cubicBezTo>
                    <a:pt x="6372054" y="7545623"/>
                    <a:pt x="6305553" y="7545644"/>
                    <a:pt x="6183082" y="7545976"/>
                  </a:cubicBezTo>
                  <a:cubicBezTo>
                    <a:pt x="6103664" y="7546174"/>
                    <a:pt x="6124043" y="7603188"/>
                    <a:pt x="6117905" y="7209389"/>
                  </a:cubicBezTo>
                  <a:cubicBezTo>
                    <a:pt x="6116647" y="7127743"/>
                    <a:pt x="6099712" y="7145180"/>
                    <a:pt x="6183214" y="7144164"/>
                  </a:cubicBezTo>
                  <a:cubicBezTo>
                    <a:pt x="6519562" y="7140103"/>
                    <a:pt x="6468693" y="7132289"/>
                    <a:pt x="6469885" y="7209699"/>
                  </a:cubicBezTo>
                  <a:close/>
                  <a:moveTo>
                    <a:pt x="6461142" y="6758047"/>
                  </a:moveTo>
                  <a:cubicBezTo>
                    <a:pt x="6464807" y="6846515"/>
                    <a:pt x="6464939" y="6871810"/>
                    <a:pt x="6467655" y="7059030"/>
                  </a:cubicBezTo>
                  <a:cubicBezTo>
                    <a:pt x="6468737" y="7138315"/>
                    <a:pt x="6474478" y="7125822"/>
                    <a:pt x="6448601" y="7125006"/>
                  </a:cubicBezTo>
                  <a:cubicBezTo>
                    <a:pt x="6026101" y="7111188"/>
                    <a:pt x="6115256" y="7239033"/>
                    <a:pt x="6111414" y="6722598"/>
                  </a:cubicBezTo>
                  <a:cubicBezTo>
                    <a:pt x="6513557" y="6724166"/>
                    <a:pt x="6459067" y="6708097"/>
                    <a:pt x="6461142" y="6758047"/>
                  </a:cubicBezTo>
                  <a:close/>
                  <a:moveTo>
                    <a:pt x="6453039" y="6305712"/>
                  </a:moveTo>
                  <a:cubicBezTo>
                    <a:pt x="6459994" y="6751536"/>
                    <a:pt x="6462069" y="6702600"/>
                    <a:pt x="6448292" y="6702711"/>
                  </a:cubicBezTo>
                  <a:cubicBezTo>
                    <a:pt x="6041049" y="6705426"/>
                    <a:pt x="6111878" y="6725446"/>
                    <a:pt x="6110023" y="6606651"/>
                  </a:cubicBezTo>
                  <a:cubicBezTo>
                    <a:pt x="6107617" y="6454548"/>
                    <a:pt x="6106977" y="6465430"/>
                    <a:pt x="6104393" y="6305314"/>
                  </a:cubicBezTo>
                  <a:cubicBezTo>
                    <a:pt x="6104327" y="6299863"/>
                    <a:pt x="6452973" y="6301938"/>
                    <a:pt x="6453039" y="6305712"/>
                  </a:cubicBezTo>
                  <a:close/>
                  <a:moveTo>
                    <a:pt x="6452641" y="6281167"/>
                  </a:moveTo>
                  <a:cubicBezTo>
                    <a:pt x="6273053" y="6284721"/>
                    <a:pt x="6202997" y="6281300"/>
                    <a:pt x="6103996" y="6280770"/>
                  </a:cubicBezTo>
                  <a:cubicBezTo>
                    <a:pt x="6101942" y="6157295"/>
                    <a:pt x="6097615" y="6017200"/>
                    <a:pt x="6097372" y="5879775"/>
                  </a:cubicBezTo>
                  <a:cubicBezTo>
                    <a:pt x="6222228" y="5880283"/>
                    <a:pt x="6174670" y="5881961"/>
                    <a:pt x="6445687" y="5881298"/>
                  </a:cubicBezTo>
                  <a:cubicBezTo>
                    <a:pt x="6450500" y="6177955"/>
                    <a:pt x="6450986" y="6178860"/>
                    <a:pt x="6452641" y="6281167"/>
                  </a:cubicBezTo>
                  <a:close/>
                  <a:moveTo>
                    <a:pt x="6445378" y="5860749"/>
                  </a:moveTo>
                  <a:cubicBezTo>
                    <a:pt x="6052110" y="5861786"/>
                    <a:pt x="6097372" y="5859976"/>
                    <a:pt x="6097372" y="5854017"/>
                  </a:cubicBezTo>
                  <a:cubicBezTo>
                    <a:pt x="6097174" y="5659468"/>
                    <a:pt x="6092250" y="5556124"/>
                    <a:pt x="6090174" y="5456399"/>
                  </a:cubicBezTo>
                  <a:cubicBezTo>
                    <a:pt x="6205359" y="5457194"/>
                    <a:pt x="6215869" y="5461608"/>
                    <a:pt x="6439615" y="5459291"/>
                  </a:cubicBezTo>
                  <a:cubicBezTo>
                    <a:pt x="6441867" y="5619208"/>
                    <a:pt x="6439372" y="5490281"/>
                    <a:pt x="6445378" y="5860749"/>
                  </a:cubicBezTo>
                  <a:close/>
                  <a:moveTo>
                    <a:pt x="6436922" y="5100544"/>
                  </a:moveTo>
                  <a:cubicBezTo>
                    <a:pt x="6439262" y="5249667"/>
                    <a:pt x="6436369" y="5251013"/>
                    <a:pt x="6438732" y="5401835"/>
                  </a:cubicBezTo>
                  <a:cubicBezTo>
                    <a:pt x="6439615" y="5456686"/>
                    <a:pt x="6490551" y="5438521"/>
                    <a:pt x="6089755" y="5435916"/>
                  </a:cubicBezTo>
                  <a:cubicBezTo>
                    <a:pt x="6086510" y="5265515"/>
                    <a:pt x="6089733" y="5247261"/>
                    <a:pt x="6085692" y="5036732"/>
                  </a:cubicBezTo>
                  <a:cubicBezTo>
                    <a:pt x="6501303" y="5037350"/>
                    <a:pt x="6435619" y="5017705"/>
                    <a:pt x="6436922" y="5100544"/>
                  </a:cubicBezTo>
                  <a:close/>
                  <a:moveTo>
                    <a:pt x="6426147" y="4614106"/>
                  </a:moveTo>
                  <a:cubicBezTo>
                    <a:pt x="6433433" y="5040396"/>
                    <a:pt x="6430784" y="4850946"/>
                    <a:pt x="6435221" y="5017043"/>
                  </a:cubicBezTo>
                  <a:cubicBezTo>
                    <a:pt x="6020715" y="5017175"/>
                    <a:pt x="6085913" y="5036312"/>
                    <a:pt x="6083750" y="4949412"/>
                  </a:cubicBezTo>
                  <a:cubicBezTo>
                    <a:pt x="6081166" y="4846112"/>
                    <a:pt x="6079598" y="4753914"/>
                    <a:pt x="6079157" y="4648429"/>
                  </a:cubicBezTo>
                  <a:cubicBezTo>
                    <a:pt x="6078914" y="4600090"/>
                    <a:pt x="6024556" y="4610663"/>
                    <a:pt x="6426147" y="4614106"/>
                  </a:cubicBezTo>
                  <a:close/>
                  <a:moveTo>
                    <a:pt x="6422504" y="4196800"/>
                  </a:moveTo>
                  <a:cubicBezTo>
                    <a:pt x="6425220" y="4369475"/>
                    <a:pt x="6420892" y="4296789"/>
                    <a:pt x="6425794" y="4593623"/>
                  </a:cubicBezTo>
                  <a:cubicBezTo>
                    <a:pt x="6423564" y="4593600"/>
                    <a:pt x="6081476" y="4592298"/>
                    <a:pt x="6078804" y="4592276"/>
                  </a:cubicBezTo>
                  <a:cubicBezTo>
                    <a:pt x="6076905" y="4362610"/>
                    <a:pt x="6072644" y="4363272"/>
                    <a:pt x="6070127" y="4191922"/>
                  </a:cubicBezTo>
                  <a:cubicBezTo>
                    <a:pt x="6071739" y="4191922"/>
                    <a:pt x="6422482" y="4195233"/>
                    <a:pt x="6422504" y="4196800"/>
                  </a:cubicBezTo>
                  <a:close/>
                  <a:moveTo>
                    <a:pt x="6413452" y="3771305"/>
                  </a:moveTo>
                  <a:cubicBezTo>
                    <a:pt x="6425021" y="4312726"/>
                    <a:pt x="6420981" y="4107229"/>
                    <a:pt x="6422129" y="4173204"/>
                  </a:cubicBezTo>
                  <a:cubicBezTo>
                    <a:pt x="6277226" y="4176758"/>
                    <a:pt x="6178180" y="4171681"/>
                    <a:pt x="6069840" y="4171438"/>
                  </a:cubicBezTo>
                  <a:cubicBezTo>
                    <a:pt x="6067941" y="4044057"/>
                    <a:pt x="6067853" y="3953802"/>
                    <a:pt x="6064121" y="3771172"/>
                  </a:cubicBezTo>
                  <a:cubicBezTo>
                    <a:pt x="6170364" y="3771216"/>
                    <a:pt x="6313082" y="3772739"/>
                    <a:pt x="6413452" y="3771305"/>
                  </a:cubicBezTo>
                  <a:close/>
                  <a:moveTo>
                    <a:pt x="6412878" y="3745171"/>
                  </a:moveTo>
                  <a:cubicBezTo>
                    <a:pt x="6413099" y="3754750"/>
                    <a:pt x="6441095" y="3750799"/>
                    <a:pt x="6063702" y="3750667"/>
                  </a:cubicBezTo>
                  <a:cubicBezTo>
                    <a:pt x="6063658" y="3748636"/>
                    <a:pt x="6056063" y="3349297"/>
                    <a:pt x="6056041" y="3347664"/>
                  </a:cubicBezTo>
                  <a:cubicBezTo>
                    <a:pt x="6057630" y="3347664"/>
                    <a:pt x="6405106" y="3349628"/>
                    <a:pt x="6406784" y="3349650"/>
                  </a:cubicBezTo>
                  <a:cubicBezTo>
                    <a:pt x="6408065" y="3439111"/>
                    <a:pt x="6409168" y="3575741"/>
                    <a:pt x="6412878" y="3745171"/>
                  </a:cubicBezTo>
                  <a:close/>
                  <a:moveTo>
                    <a:pt x="6401993" y="2992227"/>
                  </a:moveTo>
                  <a:cubicBezTo>
                    <a:pt x="6404356" y="3142719"/>
                    <a:pt x="6403560" y="3142432"/>
                    <a:pt x="6405923" y="3293299"/>
                  </a:cubicBezTo>
                  <a:cubicBezTo>
                    <a:pt x="6406740" y="3345170"/>
                    <a:pt x="6460391" y="3327313"/>
                    <a:pt x="6055687" y="3327158"/>
                  </a:cubicBezTo>
                  <a:cubicBezTo>
                    <a:pt x="6052067" y="3110846"/>
                    <a:pt x="6055268" y="3160664"/>
                    <a:pt x="6051095" y="2928747"/>
                  </a:cubicBezTo>
                  <a:cubicBezTo>
                    <a:pt x="6461164" y="2928747"/>
                    <a:pt x="6400624" y="2904047"/>
                    <a:pt x="6401993" y="2992227"/>
                  </a:cubicBezTo>
                  <a:close/>
                  <a:moveTo>
                    <a:pt x="6396186" y="2540444"/>
                  </a:moveTo>
                  <a:cubicBezTo>
                    <a:pt x="6405327" y="2978300"/>
                    <a:pt x="6420892" y="2907358"/>
                    <a:pt x="6315665" y="2907358"/>
                  </a:cubicBezTo>
                  <a:cubicBezTo>
                    <a:pt x="6182927" y="2907358"/>
                    <a:pt x="6183501" y="2908241"/>
                    <a:pt x="6050698" y="2908241"/>
                  </a:cubicBezTo>
                  <a:cubicBezTo>
                    <a:pt x="6047187" y="2724927"/>
                    <a:pt x="6046591" y="2755542"/>
                    <a:pt x="6044383" y="2505061"/>
                  </a:cubicBezTo>
                  <a:cubicBezTo>
                    <a:pt x="6443523" y="2505084"/>
                    <a:pt x="6395148" y="2490361"/>
                    <a:pt x="6396186" y="2540444"/>
                  </a:cubicBezTo>
                  <a:close/>
                  <a:moveTo>
                    <a:pt x="6387730" y="2088837"/>
                  </a:moveTo>
                  <a:cubicBezTo>
                    <a:pt x="6395104" y="2559073"/>
                    <a:pt x="6421356" y="2484225"/>
                    <a:pt x="6315665" y="2484225"/>
                  </a:cubicBezTo>
                  <a:cubicBezTo>
                    <a:pt x="6184583" y="2484225"/>
                    <a:pt x="6183082" y="2484578"/>
                    <a:pt x="6050632" y="2484578"/>
                  </a:cubicBezTo>
                  <a:cubicBezTo>
                    <a:pt x="6041844" y="2484578"/>
                    <a:pt x="6044559" y="2496718"/>
                    <a:pt x="6042882" y="2389511"/>
                  </a:cubicBezTo>
                  <a:cubicBezTo>
                    <a:pt x="6037406" y="2038092"/>
                    <a:pt x="6035419" y="2083937"/>
                    <a:pt x="6050632" y="2083937"/>
                  </a:cubicBezTo>
                  <a:cubicBezTo>
                    <a:pt x="6412017" y="2083937"/>
                    <a:pt x="6387553" y="2077050"/>
                    <a:pt x="6387730" y="2088837"/>
                  </a:cubicBezTo>
                  <a:close/>
                  <a:moveTo>
                    <a:pt x="6387333" y="2062019"/>
                  </a:moveTo>
                  <a:cubicBezTo>
                    <a:pt x="6262632" y="2060584"/>
                    <a:pt x="6180675" y="2063409"/>
                    <a:pt x="6039592" y="2063431"/>
                  </a:cubicBezTo>
                  <a:cubicBezTo>
                    <a:pt x="6031798" y="1610698"/>
                    <a:pt x="6020494" y="1660163"/>
                    <a:pt x="6050653" y="1660163"/>
                  </a:cubicBezTo>
                  <a:cubicBezTo>
                    <a:pt x="6162063" y="1660163"/>
                    <a:pt x="6191870" y="1660428"/>
                    <a:pt x="6315687" y="1660428"/>
                  </a:cubicBezTo>
                  <a:cubicBezTo>
                    <a:pt x="6404157" y="1660450"/>
                    <a:pt x="6380157" y="1587743"/>
                    <a:pt x="6387333" y="2062019"/>
                  </a:cubicBezTo>
                  <a:close/>
                  <a:moveTo>
                    <a:pt x="6375388" y="1336159"/>
                  </a:moveTo>
                  <a:cubicBezTo>
                    <a:pt x="6378170" y="1427826"/>
                    <a:pt x="6378214" y="1448089"/>
                    <a:pt x="6381349" y="1640342"/>
                  </a:cubicBezTo>
                  <a:cubicBezTo>
                    <a:pt x="6342248" y="1639834"/>
                    <a:pt x="6058270" y="1639636"/>
                    <a:pt x="6031003" y="1639724"/>
                  </a:cubicBezTo>
                  <a:cubicBezTo>
                    <a:pt x="6023695" y="1179994"/>
                    <a:pt x="6012015" y="1241621"/>
                    <a:pt x="6050653" y="1241621"/>
                  </a:cubicBezTo>
                  <a:cubicBezTo>
                    <a:pt x="6438997" y="1241621"/>
                    <a:pt x="6371458" y="1205797"/>
                    <a:pt x="6375388" y="1336159"/>
                  </a:cubicBezTo>
                  <a:close/>
                  <a:moveTo>
                    <a:pt x="6369073" y="884198"/>
                  </a:moveTo>
                  <a:cubicBezTo>
                    <a:pt x="6375079" y="1278615"/>
                    <a:pt x="6388348" y="1218202"/>
                    <a:pt x="6315665" y="1218202"/>
                  </a:cubicBezTo>
                  <a:cubicBezTo>
                    <a:pt x="5980133" y="1218202"/>
                    <a:pt x="6023607" y="1238399"/>
                    <a:pt x="6022790" y="1185137"/>
                  </a:cubicBezTo>
                  <a:cubicBezTo>
                    <a:pt x="6016166" y="762556"/>
                    <a:pt x="6008748" y="818753"/>
                    <a:pt x="6050653" y="818753"/>
                  </a:cubicBezTo>
                  <a:cubicBezTo>
                    <a:pt x="6426236" y="818753"/>
                    <a:pt x="6367727" y="798247"/>
                    <a:pt x="6369073" y="884198"/>
                  </a:cubicBezTo>
                  <a:close/>
                  <a:moveTo>
                    <a:pt x="6050653" y="395509"/>
                  </a:moveTo>
                  <a:cubicBezTo>
                    <a:pt x="6410913" y="395509"/>
                    <a:pt x="6361876" y="386923"/>
                    <a:pt x="6361920" y="432216"/>
                  </a:cubicBezTo>
                  <a:cubicBezTo>
                    <a:pt x="6361920" y="859698"/>
                    <a:pt x="6390048" y="797497"/>
                    <a:pt x="6315665" y="797497"/>
                  </a:cubicBezTo>
                  <a:cubicBezTo>
                    <a:pt x="5963420" y="797497"/>
                    <a:pt x="6018882" y="816568"/>
                    <a:pt x="6016961" y="733177"/>
                  </a:cubicBezTo>
                  <a:cubicBezTo>
                    <a:pt x="6008373" y="341387"/>
                    <a:pt x="5996626" y="395509"/>
                    <a:pt x="6050653" y="395509"/>
                  </a:cubicBezTo>
                  <a:close/>
                  <a:moveTo>
                    <a:pt x="6012921" y="1639812"/>
                  </a:moveTo>
                  <a:cubicBezTo>
                    <a:pt x="5919704" y="1640408"/>
                    <a:pt x="5663568" y="1650341"/>
                    <a:pt x="5663016" y="1636479"/>
                  </a:cubicBezTo>
                  <a:cubicBezTo>
                    <a:pt x="5657320" y="1495523"/>
                    <a:pt x="5657607" y="1360129"/>
                    <a:pt x="5656017" y="1241136"/>
                  </a:cubicBezTo>
                  <a:cubicBezTo>
                    <a:pt x="6033807" y="1241268"/>
                    <a:pt x="5849847" y="1241489"/>
                    <a:pt x="6005634" y="1241621"/>
                  </a:cubicBezTo>
                  <a:cubicBezTo>
                    <a:pt x="6008991" y="1429438"/>
                    <a:pt x="6006231" y="1218688"/>
                    <a:pt x="6012921" y="1639812"/>
                  </a:cubicBezTo>
                  <a:close/>
                  <a:moveTo>
                    <a:pt x="6004707" y="1185490"/>
                  </a:moveTo>
                  <a:cubicBezTo>
                    <a:pt x="6005480" y="1235286"/>
                    <a:pt x="6060346" y="1220785"/>
                    <a:pt x="5655730" y="1220652"/>
                  </a:cubicBezTo>
                  <a:cubicBezTo>
                    <a:pt x="5651403" y="917815"/>
                    <a:pt x="5655686" y="1143332"/>
                    <a:pt x="5650829" y="817451"/>
                  </a:cubicBezTo>
                  <a:cubicBezTo>
                    <a:pt x="6139322" y="819238"/>
                    <a:pt x="5959402" y="818598"/>
                    <a:pt x="6000645" y="818709"/>
                  </a:cubicBezTo>
                  <a:cubicBezTo>
                    <a:pt x="6004619" y="1034050"/>
                    <a:pt x="6001970" y="1010763"/>
                    <a:pt x="6004707" y="1185490"/>
                  </a:cubicBezTo>
                  <a:close/>
                  <a:moveTo>
                    <a:pt x="5653368" y="397518"/>
                  </a:moveTo>
                  <a:cubicBezTo>
                    <a:pt x="6045399" y="396745"/>
                    <a:pt x="5991527" y="380522"/>
                    <a:pt x="5992895" y="432525"/>
                  </a:cubicBezTo>
                  <a:cubicBezTo>
                    <a:pt x="6004288" y="868571"/>
                    <a:pt x="6020030" y="798534"/>
                    <a:pt x="5918291" y="797696"/>
                  </a:cubicBezTo>
                  <a:cubicBezTo>
                    <a:pt x="5596449" y="795091"/>
                    <a:pt x="5650895" y="819283"/>
                    <a:pt x="5649681" y="737989"/>
                  </a:cubicBezTo>
                  <a:cubicBezTo>
                    <a:pt x="5644315" y="356926"/>
                    <a:pt x="5639591" y="397562"/>
                    <a:pt x="5653368" y="397518"/>
                  </a:cubicBezTo>
                  <a:close/>
                  <a:moveTo>
                    <a:pt x="5644956" y="1637406"/>
                  </a:moveTo>
                  <a:cubicBezTo>
                    <a:pt x="5645133" y="1641799"/>
                    <a:pt x="5686619" y="1639967"/>
                    <a:pt x="5296222" y="1642108"/>
                  </a:cubicBezTo>
                  <a:cubicBezTo>
                    <a:pt x="5290834" y="1409705"/>
                    <a:pt x="5292181" y="1353066"/>
                    <a:pt x="5290724" y="1238973"/>
                  </a:cubicBezTo>
                  <a:cubicBezTo>
                    <a:pt x="5464020" y="1239591"/>
                    <a:pt x="5293042" y="1241025"/>
                    <a:pt x="5637957" y="1241136"/>
                  </a:cubicBezTo>
                  <a:cubicBezTo>
                    <a:pt x="5639546" y="1361586"/>
                    <a:pt x="5639282" y="1496561"/>
                    <a:pt x="5644956" y="1637406"/>
                  </a:cubicBezTo>
                  <a:close/>
                  <a:moveTo>
                    <a:pt x="5633762" y="884198"/>
                  </a:moveTo>
                  <a:cubicBezTo>
                    <a:pt x="5636080" y="1032063"/>
                    <a:pt x="5634799" y="1035396"/>
                    <a:pt x="5637140" y="1185490"/>
                  </a:cubicBezTo>
                  <a:cubicBezTo>
                    <a:pt x="5637957" y="1237339"/>
                    <a:pt x="5690681" y="1219835"/>
                    <a:pt x="5290437" y="1218467"/>
                  </a:cubicBezTo>
                  <a:cubicBezTo>
                    <a:pt x="5288516" y="1079983"/>
                    <a:pt x="5287567" y="1077930"/>
                    <a:pt x="5283372" y="817760"/>
                  </a:cubicBezTo>
                  <a:cubicBezTo>
                    <a:pt x="5694567" y="817495"/>
                    <a:pt x="5632415" y="794738"/>
                    <a:pt x="5633762" y="884198"/>
                  </a:cubicBezTo>
                  <a:close/>
                  <a:moveTo>
                    <a:pt x="5520829" y="397694"/>
                  </a:moveTo>
                  <a:cubicBezTo>
                    <a:pt x="5644889" y="397694"/>
                    <a:pt x="5625527" y="387960"/>
                    <a:pt x="5626454" y="432415"/>
                  </a:cubicBezTo>
                  <a:cubicBezTo>
                    <a:pt x="5628640" y="537039"/>
                    <a:pt x="5630008" y="627935"/>
                    <a:pt x="5631554" y="738320"/>
                  </a:cubicBezTo>
                  <a:cubicBezTo>
                    <a:pt x="5632702" y="815133"/>
                    <a:pt x="5696465" y="796923"/>
                    <a:pt x="5283062" y="797254"/>
                  </a:cubicBezTo>
                  <a:cubicBezTo>
                    <a:pt x="5278713" y="526268"/>
                    <a:pt x="5278735" y="519359"/>
                    <a:pt x="5276549" y="431885"/>
                  </a:cubicBezTo>
                  <a:cubicBezTo>
                    <a:pt x="5275401" y="386040"/>
                    <a:pt x="5232414" y="397474"/>
                    <a:pt x="5520829" y="397694"/>
                  </a:cubicBezTo>
                  <a:close/>
                  <a:moveTo>
                    <a:pt x="5255928" y="1642218"/>
                  </a:moveTo>
                  <a:cubicBezTo>
                    <a:pt x="5124846" y="1642218"/>
                    <a:pt x="5125575" y="1639592"/>
                    <a:pt x="4991027" y="1639592"/>
                  </a:cubicBezTo>
                  <a:cubicBezTo>
                    <a:pt x="4903065" y="1639592"/>
                    <a:pt x="4927859" y="1715213"/>
                    <a:pt x="4919822" y="1240694"/>
                  </a:cubicBezTo>
                  <a:cubicBezTo>
                    <a:pt x="5069494" y="1242284"/>
                    <a:pt x="5123080" y="1238664"/>
                    <a:pt x="5272641" y="1238906"/>
                  </a:cubicBezTo>
                  <a:cubicBezTo>
                    <a:pt x="5278404" y="1701881"/>
                    <a:pt x="5287898" y="1642218"/>
                    <a:pt x="5255928" y="1642218"/>
                  </a:cubicBezTo>
                  <a:close/>
                  <a:moveTo>
                    <a:pt x="5266371" y="884154"/>
                  </a:moveTo>
                  <a:cubicBezTo>
                    <a:pt x="5272465" y="1269676"/>
                    <a:pt x="5279133" y="1218423"/>
                    <a:pt x="5255928" y="1218423"/>
                  </a:cubicBezTo>
                  <a:cubicBezTo>
                    <a:pt x="4869483" y="1218423"/>
                    <a:pt x="4919734" y="1236876"/>
                    <a:pt x="4918917" y="1185137"/>
                  </a:cubicBezTo>
                  <a:cubicBezTo>
                    <a:pt x="4916511" y="1030915"/>
                    <a:pt x="4918321" y="1033807"/>
                    <a:pt x="4915959" y="883845"/>
                  </a:cubicBezTo>
                  <a:cubicBezTo>
                    <a:pt x="4914678" y="804384"/>
                    <a:pt x="4895160" y="818135"/>
                    <a:pt x="4991004" y="818135"/>
                  </a:cubicBezTo>
                  <a:cubicBezTo>
                    <a:pt x="5320839" y="818135"/>
                    <a:pt x="5264892" y="792729"/>
                    <a:pt x="5266371" y="884154"/>
                  </a:cubicBezTo>
                  <a:close/>
                  <a:moveTo>
                    <a:pt x="5258467" y="432481"/>
                  </a:moveTo>
                  <a:cubicBezTo>
                    <a:pt x="5260741" y="522891"/>
                    <a:pt x="5260807" y="537348"/>
                    <a:pt x="5264980" y="797276"/>
                  </a:cubicBezTo>
                  <a:cubicBezTo>
                    <a:pt x="5226298" y="797276"/>
                    <a:pt x="4953581" y="797585"/>
                    <a:pt x="4914568" y="798005"/>
                  </a:cubicBezTo>
                  <a:lnTo>
                    <a:pt x="4908054" y="396105"/>
                  </a:lnTo>
                  <a:cubicBezTo>
                    <a:pt x="5324438" y="389483"/>
                    <a:pt x="5257385" y="389594"/>
                    <a:pt x="5258467" y="432481"/>
                  </a:cubicBezTo>
                  <a:close/>
                  <a:moveTo>
                    <a:pt x="4903462" y="1335982"/>
                  </a:moveTo>
                  <a:cubicBezTo>
                    <a:pt x="4905250" y="1431027"/>
                    <a:pt x="4904632" y="1395402"/>
                    <a:pt x="4908562" y="1640298"/>
                  </a:cubicBezTo>
                  <a:cubicBezTo>
                    <a:pt x="4794614" y="1642527"/>
                    <a:pt x="4840648" y="1645176"/>
                    <a:pt x="4558062" y="1642483"/>
                  </a:cubicBezTo>
                  <a:cubicBezTo>
                    <a:pt x="4552939" y="1230519"/>
                    <a:pt x="4555920" y="1366442"/>
                    <a:pt x="4554617" y="1238443"/>
                  </a:cubicBezTo>
                  <a:cubicBezTo>
                    <a:pt x="4973562" y="1238244"/>
                    <a:pt x="4901188" y="1221204"/>
                    <a:pt x="4903462" y="1335982"/>
                  </a:cubicBezTo>
                  <a:close/>
                  <a:moveTo>
                    <a:pt x="4897876" y="884198"/>
                  </a:moveTo>
                  <a:cubicBezTo>
                    <a:pt x="4903815" y="1274201"/>
                    <a:pt x="4914038" y="1220343"/>
                    <a:pt x="4858708" y="1219217"/>
                  </a:cubicBezTo>
                  <a:cubicBezTo>
                    <a:pt x="4775913" y="1217540"/>
                    <a:pt x="4760634" y="1217871"/>
                    <a:pt x="4554375" y="1217959"/>
                  </a:cubicBezTo>
                  <a:cubicBezTo>
                    <a:pt x="4551902" y="1023874"/>
                    <a:pt x="4547950" y="1024956"/>
                    <a:pt x="4545786" y="819018"/>
                  </a:cubicBezTo>
                  <a:cubicBezTo>
                    <a:pt x="4959211" y="823057"/>
                    <a:pt x="4896419" y="793281"/>
                    <a:pt x="4897876" y="884198"/>
                  </a:cubicBezTo>
                  <a:close/>
                  <a:moveTo>
                    <a:pt x="4593564" y="397915"/>
                  </a:moveTo>
                  <a:cubicBezTo>
                    <a:pt x="4683381" y="399107"/>
                    <a:pt x="4769996" y="399306"/>
                    <a:pt x="4858752" y="397165"/>
                  </a:cubicBezTo>
                  <a:cubicBezTo>
                    <a:pt x="4902601" y="396061"/>
                    <a:pt x="4889023" y="336354"/>
                    <a:pt x="4896485" y="798247"/>
                  </a:cubicBezTo>
                  <a:cubicBezTo>
                    <a:pt x="4739130" y="800499"/>
                    <a:pt x="4800884" y="801051"/>
                    <a:pt x="4545587" y="798556"/>
                  </a:cubicBezTo>
                  <a:cubicBezTo>
                    <a:pt x="4541790" y="330174"/>
                    <a:pt x="4520506" y="396966"/>
                    <a:pt x="4593564" y="397915"/>
                  </a:cubicBezTo>
                  <a:close/>
                  <a:moveTo>
                    <a:pt x="4546669" y="2065396"/>
                  </a:moveTo>
                  <a:cubicBezTo>
                    <a:pt x="4460142" y="2066014"/>
                    <a:pt x="4347916" y="2065396"/>
                    <a:pt x="4199613" y="2065396"/>
                  </a:cubicBezTo>
                  <a:cubicBezTo>
                    <a:pt x="4199370" y="2050739"/>
                    <a:pt x="4193431" y="1707465"/>
                    <a:pt x="4192327" y="1661245"/>
                  </a:cubicBezTo>
                  <a:cubicBezTo>
                    <a:pt x="4193938" y="1661245"/>
                    <a:pt x="4537771" y="1662812"/>
                    <a:pt x="4540200" y="1662834"/>
                  </a:cubicBezTo>
                  <a:cubicBezTo>
                    <a:pt x="4542010" y="1809816"/>
                    <a:pt x="4545123" y="1968563"/>
                    <a:pt x="4546669" y="2065396"/>
                  </a:cubicBezTo>
                  <a:close/>
                  <a:moveTo>
                    <a:pt x="4536822" y="1335761"/>
                  </a:moveTo>
                  <a:cubicBezTo>
                    <a:pt x="4536049" y="1704022"/>
                    <a:pt x="4576078" y="1642086"/>
                    <a:pt x="4461313" y="1642086"/>
                  </a:cubicBezTo>
                  <a:cubicBezTo>
                    <a:pt x="4161262" y="1642086"/>
                    <a:pt x="4191863" y="1642064"/>
                    <a:pt x="4191730" y="1636700"/>
                  </a:cubicBezTo>
                  <a:cubicBezTo>
                    <a:pt x="4189964" y="1563485"/>
                    <a:pt x="4178638" y="1239392"/>
                    <a:pt x="4196632" y="1239392"/>
                  </a:cubicBezTo>
                  <a:cubicBezTo>
                    <a:pt x="4605818" y="1239392"/>
                    <a:pt x="4537087" y="1209263"/>
                    <a:pt x="4536822" y="1335761"/>
                  </a:cubicBezTo>
                  <a:close/>
                  <a:moveTo>
                    <a:pt x="4528587" y="884198"/>
                  </a:moveTo>
                  <a:cubicBezTo>
                    <a:pt x="4534747" y="1277092"/>
                    <a:pt x="4561042" y="1217959"/>
                    <a:pt x="4461313" y="1218003"/>
                  </a:cubicBezTo>
                  <a:cubicBezTo>
                    <a:pt x="4145630" y="1218003"/>
                    <a:pt x="4185659" y="1233830"/>
                    <a:pt x="4184886" y="1185093"/>
                  </a:cubicBezTo>
                  <a:cubicBezTo>
                    <a:pt x="4184709" y="1173306"/>
                    <a:pt x="4179499" y="835109"/>
                    <a:pt x="4179212" y="816369"/>
                  </a:cubicBezTo>
                  <a:cubicBezTo>
                    <a:pt x="4598554" y="815486"/>
                    <a:pt x="4527284" y="802000"/>
                    <a:pt x="4528587" y="884198"/>
                  </a:cubicBezTo>
                  <a:close/>
                  <a:moveTo>
                    <a:pt x="4196632" y="398158"/>
                  </a:moveTo>
                  <a:cubicBezTo>
                    <a:pt x="4572236" y="398158"/>
                    <a:pt x="4521830" y="382530"/>
                    <a:pt x="4522912" y="431421"/>
                  </a:cubicBezTo>
                  <a:cubicBezTo>
                    <a:pt x="4532892" y="870293"/>
                    <a:pt x="4541193" y="798181"/>
                    <a:pt x="4461313" y="798181"/>
                  </a:cubicBezTo>
                  <a:cubicBezTo>
                    <a:pt x="4329326" y="798181"/>
                    <a:pt x="4329193" y="795864"/>
                    <a:pt x="4196632" y="795864"/>
                  </a:cubicBezTo>
                  <a:cubicBezTo>
                    <a:pt x="4173030" y="795864"/>
                    <a:pt x="4179057" y="807385"/>
                    <a:pt x="4178042" y="733221"/>
                  </a:cubicBezTo>
                  <a:cubicBezTo>
                    <a:pt x="4172809" y="346574"/>
                    <a:pt x="4162741" y="398158"/>
                    <a:pt x="4196632" y="398158"/>
                  </a:cubicBezTo>
                  <a:close/>
                  <a:moveTo>
                    <a:pt x="4167598" y="1239436"/>
                  </a:moveTo>
                  <a:cubicBezTo>
                    <a:pt x="4169122" y="1350153"/>
                    <a:pt x="4169144" y="1453166"/>
                    <a:pt x="4173736" y="1640783"/>
                  </a:cubicBezTo>
                  <a:cubicBezTo>
                    <a:pt x="3804822" y="1641446"/>
                    <a:pt x="3824472" y="1645794"/>
                    <a:pt x="3824251" y="1637561"/>
                  </a:cubicBezTo>
                  <a:cubicBezTo>
                    <a:pt x="3823412" y="1601958"/>
                    <a:pt x="3816700" y="1242306"/>
                    <a:pt x="3816678" y="1240694"/>
                  </a:cubicBezTo>
                  <a:cubicBezTo>
                    <a:pt x="4001654" y="1242261"/>
                    <a:pt x="4055438" y="1239679"/>
                    <a:pt x="4167598" y="1239436"/>
                  </a:cubicBezTo>
                  <a:close/>
                  <a:moveTo>
                    <a:pt x="4167311" y="1218930"/>
                  </a:moveTo>
                  <a:cubicBezTo>
                    <a:pt x="3762828" y="1219791"/>
                    <a:pt x="3816568" y="1235154"/>
                    <a:pt x="3815773" y="1185093"/>
                  </a:cubicBezTo>
                  <a:cubicBezTo>
                    <a:pt x="3813411" y="1034315"/>
                    <a:pt x="3814051" y="1034226"/>
                    <a:pt x="3811688" y="883845"/>
                  </a:cubicBezTo>
                  <a:cubicBezTo>
                    <a:pt x="3810364" y="799925"/>
                    <a:pt x="3741765" y="818797"/>
                    <a:pt x="4161107" y="816457"/>
                  </a:cubicBezTo>
                  <a:cubicBezTo>
                    <a:pt x="4161129" y="818135"/>
                    <a:pt x="4166759" y="1180612"/>
                    <a:pt x="4167311" y="1218930"/>
                  </a:cubicBezTo>
                  <a:close/>
                  <a:moveTo>
                    <a:pt x="4154285" y="398048"/>
                  </a:moveTo>
                  <a:cubicBezTo>
                    <a:pt x="4158745" y="623012"/>
                    <a:pt x="4158392" y="630208"/>
                    <a:pt x="4160820" y="795952"/>
                  </a:cubicBezTo>
                  <a:cubicBezTo>
                    <a:pt x="3755100" y="798093"/>
                    <a:pt x="3810894" y="824779"/>
                    <a:pt x="3808796" y="733133"/>
                  </a:cubicBezTo>
                  <a:cubicBezTo>
                    <a:pt x="3805506" y="589638"/>
                    <a:pt x="3804668" y="507352"/>
                    <a:pt x="3804358" y="432150"/>
                  </a:cubicBezTo>
                  <a:cubicBezTo>
                    <a:pt x="3804138" y="380919"/>
                    <a:pt x="3752606" y="396061"/>
                    <a:pt x="4154285" y="398048"/>
                  </a:cubicBezTo>
                  <a:close/>
                  <a:moveTo>
                    <a:pt x="3799479" y="1641203"/>
                  </a:moveTo>
                  <a:cubicBezTo>
                    <a:pt x="3583637" y="1636546"/>
                    <a:pt x="3453792" y="1644624"/>
                    <a:pt x="3453703" y="1636877"/>
                  </a:cubicBezTo>
                  <a:cubicBezTo>
                    <a:pt x="3448802" y="1167236"/>
                    <a:pt x="3419547" y="1237494"/>
                    <a:pt x="3534379" y="1239039"/>
                  </a:cubicBezTo>
                  <a:cubicBezTo>
                    <a:pt x="3643316" y="1240496"/>
                    <a:pt x="3672107" y="1239326"/>
                    <a:pt x="3798618" y="1240496"/>
                  </a:cubicBezTo>
                  <a:cubicBezTo>
                    <a:pt x="3806279" y="1693206"/>
                    <a:pt x="3810297" y="1641402"/>
                    <a:pt x="3799479" y="1641203"/>
                  </a:cubicBezTo>
                  <a:close/>
                  <a:moveTo>
                    <a:pt x="3793606" y="884198"/>
                  </a:moveTo>
                  <a:cubicBezTo>
                    <a:pt x="3795968" y="1034646"/>
                    <a:pt x="3795328" y="1034491"/>
                    <a:pt x="3797690" y="1185446"/>
                  </a:cubicBezTo>
                  <a:cubicBezTo>
                    <a:pt x="3798486" y="1235397"/>
                    <a:pt x="3852976" y="1219195"/>
                    <a:pt x="3447919" y="1217739"/>
                  </a:cubicBezTo>
                  <a:cubicBezTo>
                    <a:pt x="3444673" y="1004163"/>
                    <a:pt x="3447742" y="1006371"/>
                    <a:pt x="3443856" y="819702"/>
                  </a:cubicBezTo>
                  <a:cubicBezTo>
                    <a:pt x="3846882" y="817296"/>
                    <a:pt x="3792171" y="791515"/>
                    <a:pt x="3793606" y="884198"/>
                  </a:cubicBezTo>
                  <a:close/>
                  <a:moveTo>
                    <a:pt x="3786055" y="397407"/>
                  </a:moveTo>
                  <a:cubicBezTo>
                    <a:pt x="3787446" y="624624"/>
                    <a:pt x="3789212" y="656828"/>
                    <a:pt x="3792082" y="797563"/>
                  </a:cubicBezTo>
                  <a:cubicBezTo>
                    <a:pt x="3710082" y="795819"/>
                    <a:pt x="3622319" y="795797"/>
                    <a:pt x="3534291" y="797806"/>
                  </a:cubicBezTo>
                  <a:cubicBezTo>
                    <a:pt x="3415529" y="800521"/>
                    <a:pt x="3446527" y="865635"/>
                    <a:pt x="3435201" y="431929"/>
                  </a:cubicBezTo>
                  <a:cubicBezTo>
                    <a:pt x="3433612" y="371605"/>
                    <a:pt x="3389719" y="405619"/>
                    <a:pt x="3786055" y="397407"/>
                  </a:cubicBezTo>
                  <a:close/>
                  <a:moveTo>
                    <a:pt x="3402017" y="1640386"/>
                  </a:moveTo>
                  <a:cubicBezTo>
                    <a:pt x="3142701" y="1640430"/>
                    <a:pt x="3119254" y="1640386"/>
                    <a:pt x="3086290" y="1640541"/>
                  </a:cubicBezTo>
                  <a:cubicBezTo>
                    <a:pt x="3080152" y="1423522"/>
                    <a:pt x="3082934" y="1341015"/>
                    <a:pt x="3081941" y="1240187"/>
                  </a:cubicBezTo>
                  <a:cubicBezTo>
                    <a:pt x="3272812" y="1239613"/>
                    <a:pt x="3321407" y="1237935"/>
                    <a:pt x="3430123" y="1238178"/>
                  </a:cubicBezTo>
                  <a:cubicBezTo>
                    <a:pt x="3437056" y="1712343"/>
                    <a:pt x="3450458" y="1640386"/>
                    <a:pt x="3402017" y="1640386"/>
                  </a:cubicBezTo>
                  <a:close/>
                  <a:moveTo>
                    <a:pt x="3426944" y="884154"/>
                  </a:moveTo>
                  <a:cubicBezTo>
                    <a:pt x="3432971" y="1270029"/>
                    <a:pt x="3436437" y="1217650"/>
                    <a:pt x="3402039" y="1217650"/>
                  </a:cubicBezTo>
                  <a:cubicBezTo>
                    <a:pt x="3032617" y="1217650"/>
                    <a:pt x="3082029" y="1235529"/>
                    <a:pt x="3081256" y="1185093"/>
                  </a:cubicBezTo>
                  <a:cubicBezTo>
                    <a:pt x="3074478" y="752292"/>
                    <a:pt x="3053658" y="818047"/>
                    <a:pt x="3137138" y="818047"/>
                  </a:cubicBezTo>
                  <a:cubicBezTo>
                    <a:pt x="3269434" y="818047"/>
                    <a:pt x="3269478" y="819834"/>
                    <a:pt x="3402039" y="819834"/>
                  </a:cubicBezTo>
                  <a:cubicBezTo>
                    <a:pt x="3431779" y="819812"/>
                    <a:pt x="3425685" y="806878"/>
                    <a:pt x="3426944" y="884154"/>
                  </a:cubicBezTo>
                  <a:close/>
                  <a:moveTo>
                    <a:pt x="3137116" y="396127"/>
                  </a:moveTo>
                  <a:cubicBezTo>
                    <a:pt x="3147669" y="396127"/>
                    <a:pt x="3399897" y="396282"/>
                    <a:pt x="3416191" y="396304"/>
                  </a:cubicBezTo>
                  <a:cubicBezTo>
                    <a:pt x="3417560" y="453185"/>
                    <a:pt x="3412151" y="229854"/>
                    <a:pt x="3425288" y="799307"/>
                  </a:cubicBezTo>
                  <a:cubicBezTo>
                    <a:pt x="3277956" y="799726"/>
                    <a:pt x="3216930" y="796504"/>
                    <a:pt x="3074059" y="797806"/>
                  </a:cubicBezTo>
                  <a:cubicBezTo>
                    <a:pt x="3068539" y="323332"/>
                    <a:pt x="3042883" y="396127"/>
                    <a:pt x="3137116" y="396127"/>
                  </a:cubicBezTo>
                  <a:close/>
                  <a:moveTo>
                    <a:pt x="3063858" y="1240253"/>
                  </a:moveTo>
                  <a:cubicBezTo>
                    <a:pt x="3065183" y="1380569"/>
                    <a:pt x="3061385" y="1349689"/>
                    <a:pt x="3068186" y="1640629"/>
                  </a:cubicBezTo>
                  <a:cubicBezTo>
                    <a:pt x="2660413" y="1643189"/>
                    <a:pt x="2762792" y="1642527"/>
                    <a:pt x="2720335" y="1642925"/>
                  </a:cubicBezTo>
                  <a:cubicBezTo>
                    <a:pt x="2719032" y="1476894"/>
                    <a:pt x="2716228" y="1364654"/>
                    <a:pt x="2714130" y="1239171"/>
                  </a:cubicBezTo>
                  <a:cubicBezTo>
                    <a:pt x="2885263" y="1242416"/>
                    <a:pt x="2928604" y="1240849"/>
                    <a:pt x="3063858" y="1240253"/>
                  </a:cubicBezTo>
                  <a:close/>
                  <a:moveTo>
                    <a:pt x="3057190" y="884198"/>
                  </a:moveTo>
                  <a:cubicBezTo>
                    <a:pt x="3063350" y="1277666"/>
                    <a:pt x="3083332" y="1219460"/>
                    <a:pt x="3004621" y="1220100"/>
                  </a:cubicBezTo>
                  <a:cubicBezTo>
                    <a:pt x="2667257" y="1222837"/>
                    <a:pt x="2713932" y="1226524"/>
                    <a:pt x="2713269" y="1185093"/>
                  </a:cubicBezTo>
                  <a:cubicBezTo>
                    <a:pt x="2707529" y="827692"/>
                    <a:pt x="2707926" y="850228"/>
                    <a:pt x="2707286" y="819150"/>
                  </a:cubicBezTo>
                  <a:cubicBezTo>
                    <a:pt x="3118040" y="825088"/>
                    <a:pt x="3055711" y="789352"/>
                    <a:pt x="3057190" y="884198"/>
                  </a:cubicBezTo>
                  <a:close/>
                  <a:moveTo>
                    <a:pt x="2739962" y="398136"/>
                  </a:moveTo>
                  <a:cubicBezTo>
                    <a:pt x="3098411" y="395002"/>
                    <a:pt x="3048801" y="386526"/>
                    <a:pt x="3050125" y="432547"/>
                  </a:cubicBezTo>
                  <a:cubicBezTo>
                    <a:pt x="3062533" y="856453"/>
                    <a:pt x="3064256" y="797651"/>
                    <a:pt x="3004555" y="798932"/>
                  </a:cubicBezTo>
                  <a:cubicBezTo>
                    <a:pt x="2914451" y="800874"/>
                    <a:pt x="2829271" y="800764"/>
                    <a:pt x="2740007" y="799197"/>
                  </a:cubicBezTo>
                  <a:cubicBezTo>
                    <a:pt x="2698123" y="798468"/>
                    <a:pt x="2707374" y="811844"/>
                    <a:pt x="2705233" y="733089"/>
                  </a:cubicBezTo>
                  <a:cubicBezTo>
                    <a:pt x="2694723" y="346398"/>
                    <a:pt x="2689822" y="398599"/>
                    <a:pt x="2739962" y="398136"/>
                  </a:cubicBezTo>
                  <a:close/>
                  <a:moveTo>
                    <a:pt x="2702186" y="1636126"/>
                  </a:moveTo>
                  <a:cubicBezTo>
                    <a:pt x="2702296" y="1648553"/>
                    <a:pt x="2729784" y="1641931"/>
                    <a:pt x="2351729" y="1641711"/>
                  </a:cubicBezTo>
                  <a:cubicBezTo>
                    <a:pt x="2351376" y="1568760"/>
                    <a:pt x="2347049" y="1241136"/>
                    <a:pt x="2347004" y="1238619"/>
                  </a:cubicBezTo>
                  <a:cubicBezTo>
                    <a:pt x="2532157" y="1238619"/>
                    <a:pt x="2618286" y="1237714"/>
                    <a:pt x="2696048" y="1238906"/>
                  </a:cubicBezTo>
                  <a:cubicBezTo>
                    <a:pt x="2698256" y="1371475"/>
                    <a:pt x="2701082" y="1484443"/>
                    <a:pt x="2702186" y="1636126"/>
                  </a:cubicBezTo>
                  <a:close/>
                  <a:moveTo>
                    <a:pt x="2695717" y="1218379"/>
                  </a:moveTo>
                  <a:cubicBezTo>
                    <a:pt x="2297128" y="1212331"/>
                    <a:pt x="2347049" y="1238068"/>
                    <a:pt x="2346210" y="1185049"/>
                  </a:cubicBezTo>
                  <a:cubicBezTo>
                    <a:pt x="2341176" y="865988"/>
                    <a:pt x="2341087" y="856784"/>
                    <a:pt x="2340204" y="816303"/>
                  </a:cubicBezTo>
                  <a:cubicBezTo>
                    <a:pt x="2342677" y="816303"/>
                    <a:pt x="2687481" y="818907"/>
                    <a:pt x="2689203" y="818929"/>
                  </a:cubicBezTo>
                  <a:cubicBezTo>
                    <a:pt x="2690109" y="863097"/>
                    <a:pt x="2690219" y="876076"/>
                    <a:pt x="2695717" y="1218379"/>
                  </a:cubicBezTo>
                  <a:close/>
                  <a:moveTo>
                    <a:pt x="2342633" y="399041"/>
                  </a:moveTo>
                  <a:cubicBezTo>
                    <a:pt x="2734929" y="399041"/>
                    <a:pt x="2681719" y="385577"/>
                    <a:pt x="2682116" y="432304"/>
                  </a:cubicBezTo>
                  <a:cubicBezTo>
                    <a:pt x="2685251" y="863781"/>
                    <a:pt x="2716758" y="798049"/>
                    <a:pt x="2607490" y="798049"/>
                  </a:cubicBezTo>
                  <a:cubicBezTo>
                    <a:pt x="2477600" y="798049"/>
                    <a:pt x="2474267" y="795819"/>
                    <a:pt x="2342611" y="795819"/>
                  </a:cubicBezTo>
                  <a:cubicBezTo>
                    <a:pt x="2338614" y="795797"/>
                    <a:pt x="2321658" y="399041"/>
                    <a:pt x="2342633" y="399041"/>
                  </a:cubicBezTo>
                  <a:close/>
                  <a:moveTo>
                    <a:pt x="2333581" y="1637009"/>
                  </a:moveTo>
                  <a:cubicBezTo>
                    <a:pt x="2333625" y="1644028"/>
                    <a:pt x="2052253" y="1643521"/>
                    <a:pt x="1984780" y="1642593"/>
                  </a:cubicBezTo>
                  <a:cubicBezTo>
                    <a:pt x="1977913" y="1248486"/>
                    <a:pt x="1979039" y="1354964"/>
                    <a:pt x="1976876" y="1240407"/>
                  </a:cubicBezTo>
                  <a:cubicBezTo>
                    <a:pt x="2140038" y="1242946"/>
                    <a:pt x="2198414" y="1238796"/>
                    <a:pt x="2328944" y="1238619"/>
                  </a:cubicBezTo>
                  <a:cubicBezTo>
                    <a:pt x="2328944" y="1240209"/>
                    <a:pt x="2333360" y="1581254"/>
                    <a:pt x="2333581" y="1637009"/>
                  </a:cubicBezTo>
                  <a:close/>
                  <a:moveTo>
                    <a:pt x="2328635" y="1218114"/>
                  </a:moveTo>
                  <a:cubicBezTo>
                    <a:pt x="1925785" y="1218710"/>
                    <a:pt x="1976721" y="1236589"/>
                    <a:pt x="1975926" y="1185093"/>
                  </a:cubicBezTo>
                  <a:cubicBezTo>
                    <a:pt x="1973961" y="1058705"/>
                    <a:pt x="1973895" y="1032063"/>
                    <a:pt x="1971555" y="883845"/>
                  </a:cubicBezTo>
                  <a:cubicBezTo>
                    <a:pt x="1970230" y="796614"/>
                    <a:pt x="1909094" y="816457"/>
                    <a:pt x="2322122" y="816303"/>
                  </a:cubicBezTo>
                  <a:cubicBezTo>
                    <a:pt x="2323226" y="866386"/>
                    <a:pt x="2328613" y="1216458"/>
                    <a:pt x="2328635" y="1218114"/>
                  </a:cubicBezTo>
                  <a:close/>
                  <a:moveTo>
                    <a:pt x="2314836" y="398975"/>
                  </a:moveTo>
                  <a:cubicBezTo>
                    <a:pt x="2316116" y="669343"/>
                    <a:pt x="2319008" y="691460"/>
                    <a:pt x="2321614" y="795819"/>
                  </a:cubicBezTo>
                  <a:cubicBezTo>
                    <a:pt x="2067995" y="795930"/>
                    <a:pt x="2017832" y="796173"/>
                    <a:pt x="1970208" y="797342"/>
                  </a:cubicBezTo>
                  <a:cubicBezTo>
                    <a:pt x="1965373" y="480953"/>
                    <a:pt x="1966521" y="545648"/>
                    <a:pt x="1963099" y="396348"/>
                  </a:cubicBezTo>
                  <a:cubicBezTo>
                    <a:pt x="2135048" y="391713"/>
                    <a:pt x="2202366" y="398401"/>
                    <a:pt x="2314836" y="398975"/>
                  </a:cubicBezTo>
                  <a:close/>
                  <a:moveTo>
                    <a:pt x="1960979" y="1336070"/>
                  </a:moveTo>
                  <a:cubicBezTo>
                    <a:pt x="1970230" y="1690337"/>
                    <a:pt x="1973718" y="1642439"/>
                    <a:pt x="1945612" y="1641953"/>
                  </a:cubicBezTo>
                  <a:cubicBezTo>
                    <a:pt x="1617323" y="1635795"/>
                    <a:pt x="1616395" y="1647339"/>
                    <a:pt x="1616219" y="1636833"/>
                  </a:cubicBezTo>
                  <a:cubicBezTo>
                    <a:pt x="1608403" y="1168914"/>
                    <a:pt x="1581511" y="1239260"/>
                    <a:pt x="1680733" y="1238862"/>
                  </a:cubicBezTo>
                  <a:cubicBezTo>
                    <a:pt x="1802321" y="1238377"/>
                    <a:pt x="1859262" y="1238222"/>
                    <a:pt x="1945281" y="1239833"/>
                  </a:cubicBezTo>
                  <a:cubicBezTo>
                    <a:pt x="1963518" y="1240187"/>
                    <a:pt x="1958087" y="1225089"/>
                    <a:pt x="1960979" y="1336070"/>
                  </a:cubicBezTo>
                  <a:close/>
                  <a:moveTo>
                    <a:pt x="1953472" y="884198"/>
                  </a:moveTo>
                  <a:cubicBezTo>
                    <a:pt x="1959345" y="1259699"/>
                    <a:pt x="1963032" y="1219637"/>
                    <a:pt x="1945612" y="1219306"/>
                  </a:cubicBezTo>
                  <a:cubicBezTo>
                    <a:pt x="1559234" y="1212044"/>
                    <a:pt x="1607255" y="1237714"/>
                    <a:pt x="1606438" y="1185137"/>
                  </a:cubicBezTo>
                  <a:cubicBezTo>
                    <a:pt x="1604098" y="1035749"/>
                    <a:pt x="1607674" y="1036191"/>
                    <a:pt x="1605290" y="883801"/>
                  </a:cubicBezTo>
                  <a:cubicBezTo>
                    <a:pt x="1603788" y="788778"/>
                    <a:pt x="1550821" y="829326"/>
                    <a:pt x="1945678" y="818532"/>
                  </a:cubicBezTo>
                  <a:cubicBezTo>
                    <a:pt x="1955238" y="818267"/>
                    <a:pt x="1952324" y="808467"/>
                    <a:pt x="1953472" y="884198"/>
                  </a:cubicBezTo>
                  <a:close/>
                  <a:moveTo>
                    <a:pt x="1945016" y="396856"/>
                  </a:moveTo>
                  <a:cubicBezTo>
                    <a:pt x="1955106" y="842459"/>
                    <a:pt x="1954223" y="797762"/>
                    <a:pt x="1945215" y="797983"/>
                  </a:cubicBezTo>
                  <a:cubicBezTo>
                    <a:pt x="1858092" y="800499"/>
                    <a:pt x="1842813" y="799594"/>
                    <a:pt x="1680667" y="800035"/>
                  </a:cubicBezTo>
                  <a:cubicBezTo>
                    <a:pt x="1578994" y="800300"/>
                    <a:pt x="1607674" y="867026"/>
                    <a:pt x="1596348" y="431885"/>
                  </a:cubicBezTo>
                  <a:cubicBezTo>
                    <a:pt x="1594825" y="371560"/>
                    <a:pt x="1553339" y="408091"/>
                    <a:pt x="1945016" y="396856"/>
                  </a:cubicBezTo>
                  <a:close/>
                  <a:moveTo>
                    <a:pt x="1598158" y="1637230"/>
                  </a:moveTo>
                  <a:cubicBezTo>
                    <a:pt x="1598291" y="1645485"/>
                    <a:pt x="1247614" y="1639570"/>
                    <a:pt x="1247503" y="1636568"/>
                  </a:cubicBezTo>
                  <a:cubicBezTo>
                    <a:pt x="1230746" y="1172688"/>
                    <a:pt x="1236376" y="1238112"/>
                    <a:pt x="1283536" y="1238112"/>
                  </a:cubicBezTo>
                  <a:cubicBezTo>
                    <a:pt x="1409893" y="1238112"/>
                    <a:pt x="1413315" y="1239127"/>
                    <a:pt x="1548327" y="1239127"/>
                  </a:cubicBezTo>
                  <a:cubicBezTo>
                    <a:pt x="1601779" y="1239127"/>
                    <a:pt x="1589945" y="1174653"/>
                    <a:pt x="1598158" y="1637230"/>
                  </a:cubicBezTo>
                  <a:close/>
                  <a:moveTo>
                    <a:pt x="1587229" y="884154"/>
                  </a:moveTo>
                  <a:cubicBezTo>
                    <a:pt x="1593345" y="1273472"/>
                    <a:pt x="1598158" y="1218644"/>
                    <a:pt x="1548327" y="1218644"/>
                  </a:cubicBezTo>
                  <a:cubicBezTo>
                    <a:pt x="1192527" y="1218644"/>
                    <a:pt x="1241122" y="1226656"/>
                    <a:pt x="1240482" y="1185093"/>
                  </a:cubicBezTo>
                  <a:cubicBezTo>
                    <a:pt x="1233792" y="758075"/>
                    <a:pt x="1215886" y="819238"/>
                    <a:pt x="1283536" y="819238"/>
                  </a:cubicBezTo>
                  <a:cubicBezTo>
                    <a:pt x="1644612" y="819238"/>
                    <a:pt x="1586015" y="806193"/>
                    <a:pt x="1587229" y="884154"/>
                  </a:cubicBezTo>
                  <a:close/>
                  <a:moveTo>
                    <a:pt x="1283536" y="397121"/>
                  </a:moveTo>
                  <a:cubicBezTo>
                    <a:pt x="1554332" y="397187"/>
                    <a:pt x="1555061" y="397187"/>
                    <a:pt x="1577382" y="397231"/>
                  </a:cubicBezTo>
                  <a:cubicBezTo>
                    <a:pt x="1579502" y="485279"/>
                    <a:pt x="1585706" y="798512"/>
                    <a:pt x="1585750" y="800256"/>
                  </a:cubicBezTo>
                  <a:cubicBezTo>
                    <a:pt x="1471735" y="800366"/>
                    <a:pt x="1575329" y="800366"/>
                    <a:pt x="1232887" y="798645"/>
                  </a:cubicBezTo>
                  <a:cubicBezTo>
                    <a:pt x="1225402" y="324303"/>
                    <a:pt x="1210477" y="397121"/>
                    <a:pt x="1283536" y="397121"/>
                  </a:cubicBezTo>
                  <a:close/>
                  <a:moveTo>
                    <a:pt x="1223923" y="1335894"/>
                  </a:moveTo>
                  <a:cubicBezTo>
                    <a:pt x="1224453" y="1438289"/>
                    <a:pt x="1225734" y="1536270"/>
                    <a:pt x="1229377" y="1637362"/>
                  </a:cubicBezTo>
                  <a:cubicBezTo>
                    <a:pt x="1229465" y="1639724"/>
                    <a:pt x="879671" y="1653520"/>
                    <a:pt x="879671" y="1637451"/>
                  </a:cubicBezTo>
                  <a:cubicBezTo>
                    <a:pt x="879671" y="1205444"/>
                    <a:pt x="859204" y="1239922"/>
                    <a:pt x="886383" y="1240098"/>
                  </a:cubicBezTo>
                  <a:cubicBezTo>
                    <a:pt x="1290888" y="1242857"/>
                    <a:pt x="1223239" y="1204164"/>
                    <a:pt x="1223923" y="1335894"/>
                  </a:cubicBezTo>
                  <a:close/>
                  <a:moveTo>
                    <a:pt x="1216151" y="884242"/>
                  </a:moveTo>
                  <a:cubicBezTo>
                    <a:pt x="1222311" y="1279255"/>
                    <a:pt x="1245317" y="1217032"/>
                    <a:pt x="1151041" y="1218820"/>
                  </a:cubicBezTo>
                  <a:cubicBezTo>
                    <a:pt x="821670" y="1224581"/>
                    <a:pt x="872164" y="1226766"/>
                    <a:pt x="871524" y="1185137"/>
                  </a:cubicBezTo>
                  <a:cubicBezTo>
                    <a:pt x="865077" y="773261"/>
                    <a:pt x="861390" y="818797"/>
                    <a:pt x="886581" y="818400"/>
                  </a:cubicBezTo>
                  <a:cubicBezTo>
                    <a:pt x="1282587" y="811999"/>
                    <a:pt x="1214959" y="808732"/>
                    <a:pt x="1216151" y="884242"/>
                  </a:cubicBezTo>
                  <a:close/>
                  <a:moveTo>
                    <a:pt x="886493" y="396193"/>
                  </a:moveTo>
                  <a:cubicBezTo>
                    <a:pt x="1258962" y="393942"/>
                    <a:pt x="1207982" y="385731"/>
                    <a:pt x="1208887" y="435593"/>
                  </a:cubicBezTo>
                  <a:cubicBezTo>
                    <a:pt x="1210764" y="538011"/>
                    <a:pt x="1211868" y="612704"/>
                    <a:pt x="1214805" y="798512"/>
                  </a:cubicBezTo>
                  <a:cubicBezTo>
                    <a:pt x="1130331" y="797872"/>
                    <a:pt x="1062770" y="795223"/>
                    <a:pt x="866976" y="798203"/>
                  </a:cubicBezTo>
                  <a:cubicBezTo>
                    <a:pt x="861500" y="341144"/>
                    <a:pt x="846553" y="396414"/>
                    <a:pt x="886493" y="396193"/>
                  </a:cubicBezTo>
                  <a:close/>
                  <a:moveTo>
                    <a:pt x="861588" y="1637451"/>
                  </a:moveTo>
                  <a:cubicBezTo>
                    <a:pt x="861588" y="1647449"/>
                    <a:pt x="892101" y="1643167"/>
                    <a:pt x="511838" y="1642814"/>
                  </a:cubicBezTo>
                  <a:cubicBezTo>
                    <a:pt x="512368" y="1461244"/>
                    <a:pt x="507467" y="1343266"/>
                    <a:pt x="505480" y="1240297"/>
                  </a:cubicBezTo>
                  <a:cubicBezTo>
                    <a:pt x="615675" y="1240253"/>
                    <a:pt x="720593" y="1239171"/>
                    <a:pt x="854435" y="1239922"/>
                  </a:cubicBezTo>
                  <a:cubicBezTo>
                    <a:pt x="856554" y="1346312"/>
                    <a:pt x="861588" y="1445021"/>
                    <a:pt x="861588" y="1637451"/>
                  </a:cubicBezTo>
                  <a:close/>
                  <a:moveTo>
                    <a:pt x="853441" y="1185490"/>
                  </a:moveTo>
                  <a:cubicBezTo>
                    <a:pt x="854148" y="1230033"/>
                    <a:pt x="911288" y="1219593"/>
                    <a:pt x="505060" y="1219791"/>
                  </a:cubicBezTo>
                  <a:cubicBezTo>
                    <a:pt x="500667" y="971672"/>
                    <a:pt x="499011" y="942404"/>
                    <a:pt x="497730" y="819305"/>
                  </a:cubicBezTo>
                  <a:cubicBezTo>
                    <a:pt x="747375" y="819481"/>
                    <a:pt x="788508" y="819724"/>
                    <a:pt x="849136" y="818951"/>
                  </a:cubicBezTo>
                  <a:cubicBezTo>
                    <a:pt x="852227" y="1048993"/>
                    <a:pt x="851852" y="1083603"/>
                    <a:pt x="853441" y="1185490"/>
                  </a:cubicBezTo>
                  <a:close/>
                  <a:moveTo>
                    <a:pt x="841165" y="396414"/>
                  </a:moveTo>
                  <a:cubicBezTo>
                    <a:pt x="847612" y="598865"/>
                    <a:pt x="845625" y="537459"/>
                    <a:pt x="848871" y="798468"/>
                  </a:cubicBezTo>
                  <a:cubicBezTo>
                    <a:pt x="795065" y="799130"/>
                    <a:pt x="774774" y="798998"/>
                    <a:pt x="497553" y="798821"/>
                  </a:cubicBezTo>
                  <a:cubicBezTo>
                    <a:pt x="496538" y="672897"/>
                    <a:pt x="498724" y="706403"/>
                    <a:pt x="492409" y="398599"/>
                  </a:cubicBezTo>
                  <a:cubicBezTo>
                    <a:pt x="605276" y="398533"/>
                    <a:pt x="514863" y="397739"/>
                    <a:pt x="841165" y="396414"/>
                  </a:cubicBezTo>
                  <a:close/>
                  <a:moveTo>
                    <a:pt x="224726" y="396613"/>
                  </a:moveTo>
                  <a:cubicBezTo>
                    <a:pt x="354549" y="396613"/>
                    <a:pt x="353798" y="398423"/>
                    <a:pt x="474304" y="398555"/>
                  </a:cubicBezTo>
                  <a:cubicBezTo>
                    <a:pt x="480796" y="716556"/>
                    <a:pt x="478433" y="676318"/>
                    <a:pt x="479471" y="798777"/>
                  </a:cubicBezTo>
                  <a:cubicBezTo>
                    <a:pt x="230753" y="798601"/>
                    <a:pt x="191564" y="798446"/>
                    <a:pt x="130604" y="798910"/>
                  </a:cubicBezTo>
                  <a:cubicBezTo>
                    <a:pt x="125769" y="313531"/>
                    <a:pt x="91569" y="396613"/>
                    <a:pt x="224726" y="396613"/>
                  </a:cubicBezTo>
                  <a:close/>
                  <a:moveTo>
                    <a:pt x="224726" y="819106"/>
                  </a:moveTo>
                  <a:cubicBezTo>
                    <a:pt x="528375" y="819305"/>
                    <a:pt x="479162" y="797607"/>
                    <a:pt x="480509" y="884242"/>
                  </a:cubicBezTo>
                  <a:cubicBezTo>
                    <a:pt x="482893" y="1037493"/>
                    <a:pt x="484041" y="1034911"/>
                    <a:pt x="486404" y="1185446"/>
                  </a:cubicBezTo>
                  <a:cubicBezTo>
                    <a:pt x="487176" y="1234823"/>
                    <a:pt x="541910" y="1219372"/>
                    <a:pt x="136168" y="1219173"/>
                  </a:cubicBezTo>
                  <a:cubicBezTo>
                    <a:pt x="128087" y="745427"/>
                    <a:pt x="105037" y="819106"/>
                    <a:pt x="224726" y="819106"/>
                  </a:cubicBezTo>
                  <a:close/>
                  <a:moveTo>
                    <a:pt x="142880" y="1636391"/>
                  </a:moveTo>
                  <a:cubicBezTo>
                    <a:pt x="141401" y="1165603"/>
                    <a:pt x="101747" y="1239657"/>
                    <a:pt x="224726" y="1239723"/>
                  </a:cubicBezTo>
                  <a:cubicBezTo>
                    <a:pt x="339778" y="1239723"/>
                    <a:pt x="358303" y="1240297"/>
                    <a:pt x="487353" y="1240297"/>
                  </a:cubicBezTo>
                  <a:cubicBezTo>
                    <a:pt x="489671" y="1362028"/>
                    <a:pt x="494242" y="1455815"/>
                    <a:pt x="493690" y="1642814"/>
                  </a:cubicBezTo>
                  <a:cubicBezTo>
                    <a:pt x="491482" y="1642814"/>
                    <a:pt x="142902" y="1642814"/>
                    <a:pt x="142880" y="1636391"/>
                  </a:cubicBezTo>
                  <a:close/>
                  <a:moveTo>
                    <a:pt x="146898" y="1937948"/>
                  </a:moveTo>
                  <a:cubicBezTo>
                    <a:pt x="145353" y="1855816"/>
                    <a:pt x="143344" y="1744393"/>
                    <a:pt x="142990" y="1662062"/>
                  </a:cubicBezTo>
                  <a:cubicBezTo>
                    <a:pt x="344371" y="1661245"/>
                    <a:pt x="327105" y="1663298"/>
                    <a:pt x="493668" y="1663298"/>
                  </a:cubicBezTo>
                  <a:cubicBezTo>
                    <a:pt x="493138" y="2085416"/>
                    <a:pt x="509940" y="2062195"/>
                    <a:pt x="489362" y="2062195"/>
                  </a:cubicBezTo>
                  <a:cubicBezTo>
                    <a:pt x="77416" y="2062195"/>
                    <a:pt x="149813" y="2094554"/>
                    <a:pt x="146898" y="1937948"/>
                  </a:cubicBezTo>
                  <a:close/>
                  <a:moveTo>
                    <a:pt x="149481" y="2088528"/>
                  </a:moveTo>
                  <a:cubicBezTo>
                    <a:pt x="149349" y="2080560"/>
                    <a:pt x="499629" y="2080140"/>
                    <a:pt x="499761" y="2088881"/>
                  </a:cubicBezTo>
                  <a:cubicBezTo>
                    <a:pt x="506694" y="2531019"/>
                    <a:pt x="520162" y="2483143"/>
                    <a:pt x="489340" y="2483143"/>
                  </a:cubicBezTo>
                  <a:cubicBezTo>
                    <a:pt x="247180" y="2483099"/>
                    <a:pt x="204171" y="2482945"/>
                    <a:pt x="156723" y="2483386"/>
                  </a:cubicBezTo>
                  <a:cubicBezTo>
                    <a:pt x="155509" y="2435025"/>
                    <a:pt x="149680" y="2101021"/>
                    <a:pt x="149481" y="2088528"/>
                  </a:cubicBezTo>
                  <a:close/>
                  <a:moveTo>
                    <a:pt x="164053" y="2841250"/>
                  </a:moveTo>
                  <a:cubicBezTo>
                    <a:pt x="159064" y="2442309"/>
                    <a:pt x="137073" y="2503605"/>
                    <a:pt x="224726" y="2503605"/>
                  </a:cubicBezTo>
                  <a:cubicBezTo>
                    <a:pt x="243073" y="2503605"/>
                    <a:pt x="492828" y="2503649"/>
                    <a:pt x="508416" y="2503671"/>
                  </a:cubicBezTo>
                  <a:cubicBezTo>
                    <a:pt x="509675" y="2609575"/>
                    <a:pt x="508836" y="2557374"/>
                    <a:pt x="514068" y="2908153"/>
                  </a:cubicBezTo>
                  <a:cubicBezTo>
                    <a:pt x="100444" y="2908462"/>
                    <a:pt x="165069" y="2921374"/>
                    <a:pt x="164053" y="2841250"/>
                  </a:cubicBezTo>
                  <a:close/>
                  <a:moveTo>
                    <a:pt x="170942" y="3292902"/>
                  </a:moveTo>
                  <a:cubicBezTo>
                    <a:pt x="166769" y="3030810"/>
                    <a:pt x="165930" y="2980551"/>
                    <a:pt x="165179" y="2926230"/>
                  </a:cubicBezTo>
                  <a:cubicBezTo>
                    <a:pt x="303348" y="2924773"/>
                    <a:pt x="356492" y="2928768"/>
                    <a:pt x="514399" y="2928658"/>
                  </a:cubicBezTo>
                  <a:cubicBezTo>
                    <a:pt x="518307" y="3184812"/>
                    <a:pt x="514797" y="3155521"/>
                    <a:pt x="518285" y="3330778"/>
                  </a:cubicBezTo>
                  <a:cubicBezTo>
                    <a:pt x="111285" y="3332103"/>
                    <a:pt x="171582" y="3334288"/>
                    <a:pt x="170942" y="3292902"/>
                  </a:cubicBezTo>
                  <a:close/>
                  <a:moveTo>
                    <a:pt x="177234" y="3744641"/>
                  </a:moveTo>
                  <a:cubicBezTo>
                    <a:pt x="167167" y="3283587"/>
                    <a:pt x="156679" y="3348547"/>
                    <a:pt x="224748" y="3348547"/>
                  </a:cubicBezTo>
                  <a:cubicBezTo>
                    <a:pt x="354969" y="3348547"/>
                    <a:pt x="357397" y="3351306"/>
                    <a:pt x="489384" y="3351306"/>
                  </a:cubicBezTo>
                  <a:cubicBezTo>
                    <a:pt x="523761" y="3351306"/>
                    <a:pt x="523076" y="3287317"/>
                    <a:pt x="527426" y="3743890"/>
                  </a:cubicBezTo>
                  <a:cubicBezTo>
                    <a:pt x="527514" y="3753933"/>
                    <a:pt x="534359" y="3751329"/>
                    <a:pt x="489384" y="3751329"/>
                  </a:cubicBezTo>
                  <a:cubicBezTo>
                    <a:pt x="140517" y="3751329"/>
                    <a:pt x="177411" y="3752477"/>
                    <a:pt x="177234" y="3744641"/>
                  </a:cubicBezTo>
                  <a:close/>
                  <a:moveTo>
                    <a:pt x="177831" y="3771216"/>
                  </a:moveTo>
                  <a:cubicBezTo>
                    <a:pt x="232012" y="3771172"/>
                    <a:pt x="526013" y="3771879"/>
                    <a:pt x="527669" y="3771879"/>
                  </a:cubicBezTo>
                  <a:cubicBezTo>
                    <a:pt x="532350" y="4236773"/>
                    <a:pt x="554605" y="4173491"/>
                    <a:pt x="489362" y="4173491"/>
                  </a:cubicBezTo>
                  <a:cubicBezTo>
                    <a:pt x="226161" y="4173447"/>
                    <a:pt x="211545" y="4173469"/>
                    <a:pt x="181959" y="4173403"/>
                  </a:cubicBezTo>
                  <a:cubicBezTo>
                    <a:pt x="179884" y="4023265"/>
                    <a:pt x="183218" y="4017393"/>
                    <a:pt x="177831" y="3771216"/>
                  </a:cubicBezTo>
                  <a:close/>
                  <a:moveTo>
                    <a:pt x="191144" y="4595830"/>
                  </a:moveTo>
                  <a:cubicBezTo>
                    <a:pt x="183152" y="4203532"/>
                    <a:pt x="183880" y="4309437"/>
                    <a:pt x="182246" y="4193886"/>
                  </a:cubicBezTo>
                  <a:cubicBezTo>
                    <a:pt x="561582" y="4194857"/>
                    <a:pt x="534469" y="4191723"/>
                    <a:pt x="534535" y="4196822"/>
                  </a:cubicBezTo>
                  <a:cubicBezTo>
                    <a:pt x="541667" y="4653108"/>
                    <a:pt x="561206" y="4593269"/>
                    <a:pt x="489340" y="4593269"/>
                  </a:cubicBezTo>
                  <a:cubicBezTo>
                    <a:pt x="345585" y="4593291"/>
                    <a:pt x="344084" y="4596536"/>
                    <a:pt x="191144" y="4595830"/>
                  </a:cubicBezTo>
                  <a:close/>
                  <a:moveTo>
                    <a:pt x="191586" y="4616335"/>
                  </a:moveTo>
                  <a:cubicBezTo>
                    <a:pt x="312158" y="4616865"/>
                    <a:pt x="329909" y="4614349"/>
                    <a:pt x="541071" y="4613709"/>
                  </a:cubicBezTo>
                  <a:cubicBezTo>
                    <a:pt x="548577" y="5092553"/>
                    <a:pt x="566086" y="5015409"/>
                    <a:pt x="489362" y="5015409"/>
                  </a:cubicBezTo>
                  <a:cubicBezTo>
                    <a:pt x="357000" y="5015409"/>
                    <a:pt x="356867" y="5017904"/>
                    <a:pt x="224726" y="5017904"/>
                  </a:cubicBezTo>
                  <a:cubicBezTo>
                    <a:pt x="184830" y="5017904"/>
                    <a:pt x="201212" y="5069465"/>
                    <a:pt x="191586" y="4616335"/>
                  </a:cubicBezTo>
                  <a:close/>
                  <a:moveTo>
                    <a:pt x="200726" y="5401482"/>
                  </a:moveTo>
                  <a:cubicBezTo>
                    <a:pt x="194147" y="4979872"/>
                    <a:pt x="194081" y="5038387"/>
                    <a:pt x="224726" y="5038387"/>
                  </a:cubicBezTo>
                  <a:cubicBezTo>
                    <a:pt x="603068" y="5038387"/>
                    <a:pt x="548246" y="5011436"/>
                    <a:pt x="549681" y="5100544"/>
                  </a:cubicBezTo>
                  <a:cubicBezTo>
                    <a:pt x="551978" y="5247526"/>
                    <a:pt x="549174" y="5251454"/>
                    <a:pt x="551536" y="5401792"/>
                  </a:cubicBezTo>
                  <a:cubicBezTo>
                    <a:pt x="552220" y="5444988"/>
                    <a:pt x="564585" y="5435827"/>
                    <a:pt x="489384" y="5435827"/>
                  </a:cubicBezTo>
                  <a:cubicBezTo>
                    <a:pt x="154935" y="5435827"/>
                    <a:pt x="201455" y="5448806"/>
                    <a:pt x="200726" y="5401482"/>
                  </a:cubicBezTo>
                  <a:close/>
                  <a:moveTo>
                    <a:pt x="208741" y="5853310"/>
                  </a:moveTo>
                  <a:cubicBezTo>
                    <a:pt x="197701" y="5393293"/>
                    <a:pt x="194390" y="5456863"/>
                    <a:pt x="224726" y="5456863"/>
                  </a:cubicBezTo>
                  <a:cubicBezTo>
                    <a:pt x="620223" y="5456863"/>
                    <a:pt x="552066" y="5430773"/>
                    <a:pt x="553611" y="5552416"/>
                  </a:cubicBezTo>
                  <a:cubicBezTo>
                    <a:pt x="554826" y="5648895"/>
                    <a:pt x="556327" y="5757868"/>
                    <a:pt x="558844" y="5853884"/>
                  </a:cubicBezTo>
                  <a:cubicBezTo>
                    <a:pt x="558999" y="5860064"/>
                    <a:pt x="569398" y="5858254"/>
                    <a:pt x="489384" y="5858254"/>
                  </a:cubicBezTo>
                  <a:cubicBezTo>
                    <a:pt x="185669" y="5858254"/>
                    <a:pt x="209138" y="5870505"/>
                    <a:pt x="208741" y="5853310"/>
                  </a:cubicBezTo>
                  <a:close/>
                  <a:moveTo>
                    <a:pt x="217285" y="6282204"/>
                  </a:moveTo>
                  <a:cubicBezTo>
                    <a:pt x="209933" y="5835895"/>
                    <a:pt x="200969" y="5882402"/>
                    <a:pt x="224726" y="5882402"/>
                  </a:cubicBezTo>
                  <a:cubicBezTo>
                    <a:pt x="626052" y="5882402"/>
                    <a:pt x="559286" y="5835608"/>
                    <a:pt x="561935" y="6004332"/>
                  </a:cubicBezTo>
                  <a:cubicBezTo>
                    <a:pt x="564275" y="6154073"/>
                    <a:pt x="565931" y="6151623"/>
                    <a:pt x="568183" y="6282514"/>
                  </a:cubicBezTo>
                  <a:cubicBezTo>
                    <a:pt x="525306" y="6282337"/>
                    <a:pt x="237929" y="6282204"/>
                    <a:pt x="217285" y="6282204"/>
                  </a:cubicBezTo>
                  <a:close/>
                  <a:moveTo>
                    <a:pt x="224726" y="6302688"/>
                  </a:moveTo>
                  <a:cubicBezTo>
                    <a:pt x="535772" y="6302887"/>
                    <a:pt x="531489" y="6302864"/>
                    <a:pt x="568537" y="6303041"/>
                  </a:cubicBezTo>
                  <a:cubicBezTo>
                    <a:pt x="571584" y="6515866"/>
                    <a:pt x="570612" y="6506242"/>
                    <a:pt x="574078" y="6702313"/>
                  </a:cubicBezTo>
                  <a:cubicBezTo>
                    <a:pt x="485631" y="6701276"/>
                    <a:pt x="357287" y="6702424"/>
                    <a:pt x="224461" y="6702424"/>
                  </a:cubicBezTo>
                  <a:cubicBezTo>
                    <a:pt x="222430" y="6271631"/>
                    <a:pt x="208586" y="6302688"/>
                    <a:pt x="224726" y="6302688"/>
                  </a:cubicBezTo>
                  <a:close/>
                  <a:moveTo>
                    <a:pt x="224726" y="6722885"/>
                  </a:moveTo>
                  <a:cubicBezTo>
                    <a:pt x="628966" y="6722885"/>
                    <a:pt x="574189" y="6709178"/>
                    <a:pt x="575094" y="6757716"/>
                  </a:cubicBezTo>
                  <a:cubicBezTo>
                    <a:pt x="583374" y="7197228"/>
                    <a:pt x="599182" y="7125580"/>
                    <a:pt x="489362" y="7125580"/>
                  </a:cubicBezTo>
                  <a:cubicBezTo>
                    <a:pt x="361968" y="7125580"/>
                    <a:pt x="357949" y="7122953"/>
                    <a:pt x="230776" y="7122864"/>
                  </a:cubicBezTo>
                  <a:cubicBezTo>
                    <a:pt x="220685" y="6692513"/>
                    <a:pt x="226293" y="6722885"/>
                    <a:pt x="224726" y="6722885"/>
                  </a:cubicBezTo>
                  <a:close/>
                  <a:moveTo>
                    <a:pt x="234595" y="7510770"/>
                  </a:moveTo>
                  <a:cubicBezTo>
                    <a:pt x="232299" y="7364185"/>
                    <a:pt x="234794" y="7359638"/>
                    <a:pt x="232431" y="7209345"/>
                  </a:cubicBezTo>
                  <a:cubicBezTo>
                    <a:pt x="231040" y="7118914"/>
                    <a:pt x="172377" y="7144474"/>
                    <a:pt x="578737" y="7146261"/>
                  </a:cubicBezTo>
                  <a:cubicBezTo>
                    <a:pt x="580570" y="7353369"/>
                    <a:pt x="585846" y="7354274"/>
                    <a:pt x="588076" y="7545976"/>
                  </a:cubicBezTo>
                  <a:cubicBezTo>
                    <a:pt x="189665" y="7538824"/>
                    <a:pt x="235545" y="7571470"/>
                    <a:pt x="234595" y="7510770"/>
                  </a:cubicBezTo>
                  <a:close/>
                  <a:moveTo>
                    <a:pt x="241395" y="7962421"/>
                  </a:moveTo>
                  <a:cubicBezTo>
                    <a:pt x="239143" y="7854728"/>
                    <a:pt x="237774" y="7774450"/>
                    <a:pt x="236604" y="7661394"/>
                  </a:cubicBezTo>
                  <a:cubicBezTo>
                    <a:pt x="235368" y="7542488"/>
                    <a:pt x="210860" y="7569660"/>
                    <a:pt x="357199" y="7566900"/>
                  </a:cubicBezTo>
                  <a:cubicBezTo>
                    <a:pt x="452358" y="7565223"/>
                    <a:pt x="532416" y="7565466"/>
                    <a:pt x="588297" y="7566503"/>
                  </a:cubicBezTo>
                  <a:cubicBezTo>
                    <a:pt x="589291" y="7681105"/>
                    <a:pt x="585581" y="7737147"/>
                    <a:pt x="592845" y="7969506"/>
                  </a:cubicBezTo>
                  <a:cubicBezTo>
                    <a:pt x="210044" y="7969506"/>
                    <a:pt x="241484" y="7966283"/>
                    <a:pt x="241395" y="7962421"/>
                  </a:cubicBezTo>
                  <a:close/>
                  <a:moveTo>
                    <a:pt x="241925" y="7987208"/>
                  </a:moveTo>
                  <a:cubicBezTo>
                    <a:pt x="359693" y="7987451"/>
                    <a:pt x="323396" y="7989990"/>
                    <a:pt x="593486" y="7989990"/>
                  </a:cubicBezTo>
                  <a:cubicBezTo>
                    <a:pt x="599403" y="8182795"/>
                    <a:pt x="596025" y="8257709"/>
                    <a:pt x="597747" y="8388997"/>
                  </a:cubicBezTo>
                  <a:cubicBezTo>
                    <a:pt x="245083" y="8390432"/>
                    <a:pt x="363844" y="8391160"/>
                    <a:pt x="249807" y="8391447"/>
                  </a:cubicBezTo>
                  <a:cubicBezTo>
                    <a:pt x="249785" y="8389196"/>
                    <a:pt x="241969" y="7988908"/>
                    <a:pt x="241925" y="7987208"/>
                  </a:cubicBezTo>
                  <a:close/>
                  <a:moveTo>
                    <a:pt x="250183" y="8414469"/>
                  </a:moveTo>
                  <a:cubicBezTo>
                    <a:pt x="250139" y="8411621"/>
                    <a:pt x="220067" y="8411180"/>
                    <a:pt x="598034" y="8409503"/>
                  </a:cubicBezTo>
                  <a:cubicBezTo>
                    <a:pt x="600418" y="8564122"/>
                    <a:pt x="604260" y="8570787"/>
                    <a:pt x="607175" y="8813410"/>
                  </a:cubicBezTo>
                  <a:cubicBezTo>
                    <a:pt x="452248" y="8812859"/>
                    <a:pt x="367752" y="8813587"/>
                    <a:pt x="256232" y="8813676"/>
                  </a:cubicBezTo>
                  <a:cubicBezTo>
                    <a:pt x="253450" y="8682917"/>
                    <a:pt x="252280" y="8545471"/>
                    <a:pt x="250183" y="8414469"/>
                  </a:cubicBezTo>
                  <a:close/>
                  <a:moveTo>
                    <a:pt x="262017" y="9168096"/>
                  </a:moveTo>
                  <a:cubicBezTo>
                    <a:pt x="260361" y="8766020"/>
                    <a:pt x="225631" y="8834490"/>
                    <a:pt x="357066" y="8833960"/>
                  </a:cubicBezTo>
                  <a:cubicBezTo>
                    <a:pt x="446883" y="8833718"/>
                    <a:pt x="506584" y="8833629"/>
                    <a:pt x="607417" y="8833916"/>
                  </a:cubicBezTo>
                  <a:cubicBezTo>
                    <a:pt x="612231" y="9268218"/>
                    <a:pt x="607484" y="8739269"/>
                    <a:pt x="611127" y="9235462"/>
                  </a:cubicBezTo>
                  <a:cubicBezTo>
                    <a:pt x="192778" y="9237647"/>
                    <a:pt x="262348" y="9245836"/>
                    <a:pt x="262017" y="9168096"/>
                  </a:cubicBezTo>
                  <a:close/>
                  <a:moveTo>
                    <a:pt x="268574" y="9620012"/>
                  </a:moveTo>
                  <a:cubicBezTo>
                    <a:pt x="261664" y="9179111"/>
                    <a:pt x="234993" y="9251332"/>
                    <a:pt x="356823" y="9254511"/>
                  </a:cubicBezTo>
                  <a:cubicBezTo>
                    <a:pt x="431957" y="9256563"/>
                    <a:pt x="495368" y="9256563"/>
                    <a:pt x="611303" y="9255990"/>
                  </a:cubicBezTo>
                  <a:cubicBezTo>
                    <a:pt x="613445" y="9473030"/>
                    <a:pt x="618611" y="9460272"/>
                    <a:pt x="620908" y="9654512"/>
                  </a:cubicBezTo>
                  <a:cubicBezTo>
                    <a:pt x="217042" y="9649612"/>
                    <a:pt x="269502" y="9676739"/>
                    <a:pt x="268574" y="9620012"/>
                  </a:cubicBezTo>
                  <a:close/>
                  <a:moveTo>
                    <a:pt x="274933" y="10079500"/>
                  </a:moveTo>
                  <a:cubicBezTo>
                    <a:pt x="274558" y="9968960"/>
                    <a:pt x="274712" y="9993482"/>
                    <a:pt x="269524" y="9677026"/>
                  </a:cubicBezTo>
                  <a:cubicBezTo>
                    <a:pt x="376562" y="9676364"/>
                    <a:pt x="405860" y="9672435"/>
                    <a:pt x="621128" y="9675062"/>
                  </a:cubicBezTo>
                  <a:cubicBezTo>
                    <a:pt x="622100" y="9785381"/>
                    <a:pt x="623645" y="10033942"/>
                    <a:pt x="624241" y="10079522"/>
                  </a:cubicBezTo>
                  <a:lnTo>
                    <a:pt x="274933" y="10079500"/>
                  </a:lnTo>
                  <a:close/>
                  <a:moveTo>
                    <a:pt x="621746" y="8409392"/>
                  </a:moveTo>
                  <a:cubicBezTo>
                    <a:pt x="994591" y="8407869"/>
                    <a:pt x="965866" y="8412394"/>
                    <a:pt x="965911" y="8414866"/>
                  </a:cubicBezTo>
                  <a:cubicBezTo>
                    <a:pt x="973108" y="8874883"/>
                    <a:pt x="1013490" y="8811380"/>
                    <a:pt x="886383" y="8812925"/>
                  </a:cubicBezTo>
                  <a:cubicBezTo>
                    <a:pt x="800408" y="8813852"/>
                    <a:pt x="748589" y="8813830"/>
                    <a:pt x="625301" y="8813477"/>
                  </a:cubicBezTo>
                  <a:cubicBezTo>
                    <a:pt x="619936" y="8377674"/>
                    <a:pt x="608875" y="8409458"/>
                    <a:pt x="621746" y="8409392"/>
                  </a:cubicBezTo>
                  <a:close/>
                  <a:moveTo>
                    <a:pt x="629055" y="9168141"/>
                  </a:moveTo>
                  <a:cubicBezTo>
                    <a:pt x="629055" y="8764585"/>
                    <a:pt x="586708" y="8834181"/>
                    <a:pt x="754043" y="8834181"/>
                  </a:cubicBezTo>
                  <a:cubicBezTo>
                    <a:pt x="878788" y="8834181"/>
                    <a:pt x="873842" y="8833078"/>
                    <a:pt x="975228" y="8832724"/>
                  </a:cubicBezTo>
                  <a:cubicBezTo>
                    <a:pt x="974786" y="9084088"/>
                    <a:pt x="978606" y="9121170"/>
                    <a:pt x="981498" y="9234469"/>
                  </a:cubicBezTo>
                  <a:cubicBezTo>
                    <a:pt x="566704" y="9234910"/>
                    <a:pt x="629055" y="9257888"/>
                    <a:pt x="629055" y="9168141"/>
                  </a:cubicBezTo>
                  <a:close/>
                  <a:moveTo>
                    <a:pt x="638526" y="9619968"/>
                  </a:moveTo>
                  <a:cubicBezTo>
                    <a:pt x="631704" y="9182929"/>
                    <a:pt x="588650" y="9255593"/>
                    <a:pt x="754043" y="9255593"/>
                  </a:cubicBezTo>
                  <a:cubicBezTo>
                    <a:pt x="885941" y="9255593"/>
                    <a:pt x="867770" y="9255129"/>
                    <a:pt x="981984" y="9254997"/>
                  </a:cubicBezTo>
                  <a:cubicBezTo>
                    <a:pt x="986046" y="9435198"/>
                    <a:pt x="982425" y="9457822"/>
                    <a:pt x="985627" y="9654667"/>
                  </a:cubicBezTo>
                  <a:cubicBezTo>
                    <a:pt x="583661" y="9655086"/>
                    <a:pt x="639255" y="9667425"/>
                    <a:pt x="638526" y="9619968"/>
                  </a:cubicBezTo>
                  <a:close/>
                  <a:moveTo>
                    <a:pt x="642346" y="10079543"/>
                  </a:moveTo>
                  <a:cubicBezTo>
                    <a:pt x="641684" y="10029328"/>
                    <a:pt x="640138" y="9780039"/>
                    <a:pt x="639211" y="9675282"/>
                  </a:cubicBezTo>
                  <a:cubicBezTo>
                    <a:pt x="760423" y="9676673"/>
                    <a:pt x="894309" y="9675261"/>
                    <a:pt x="985980" y="9675150"/>
                  </a:cubicBezTo>
                  <a:cubicBezTo>
                    <a:pt x="991456" y="10011449"/>
                    <a:pt x="990793" y="9978672"/>
                    <a:pt x="993089" y="10076431"/>
                  </a:cubicBezTo>
                  <a:cubicBezTo>
                    <a:pt x="869029" y="10076851"/>
                    <a:pt x="923497" y="10079566"/>
                    <a:pt x="642346" y="10079543"/>
                  </a:cubicBezTo>
                  <a:close/>
                  <a:moveTo>
                    <a:pt x="997660" y="9167766"/>
                  </a:moveTo>
                  <a:cubicBezTo>
                    <a:pt x="985097" y="8780147"/>
                    <a:pt x="990992" y="8832658"/>
                    <a:pt x="1018877" y="8832658"/>
                  </a:cubicBezTo>
                  <a:cubicBezTo>
                    <a:pt x="1393996" y="8832658"/>
                    <a:pt x="1342906" y="8824094"/>
                    <a:pt x="1343082" y="8866738"/>
                  </a:cubicBezTo>
                  <a:cubicBezTo>
                    <a:pt x="1344915" y="9299870"/>
                    <a:pt x="1370372" y="9232858"/>
                    <a:pt x="1283558" y="9232858"/>
                  </a:cubicBezTo>
                  <a:cubicBezTo>
                    <a:pt x="951935" y="9232858"/>
                    <a:pt x="1000574" y="9258264"/>
                    <a:pt x="997660" y="9167766"/>
                  </a:cubicBezTo>
                  <a:close/>
                  <a:moveTo>
                    <a:pt x="1003157" y="9620057"/>
                  </a:moveTo>
                  <a:cubicBezTo>
                    <a:pt x="996688" y="9206348"/>
                    <a:pt x="996865" y="9254974"/>
                    <a:pt x="1018877" y="9254974"/>
                  </a:cubicBezTo>
                  <a:cubicBezTo>
                    <a:pt x="1407089" y="9254974"/>
                    <a:pt x="1347476" y="9231754"/>
                    <a:pt x="1348845" y="9319073"/>
                  </a:cubicBezTo>
                  <a:cubicBezTo>
                    <a:pt x="1355005" y="9714439"/>
                    <a:pt x="1382405" y="9656542"/>
                    <a:pt x="1283536" y="9656542"/>
                  </a:cubicBezTo>
                  <a:cubicBezTo>
                    <a:pt x="957454" y="9656542"/>
                    <a:pt x="1003864" y="9664467"/>
                    <a:pt x="1003157" y="9620057"/>
                  </a:cubicBezTo>
                  <a:close/>
                  <a:moveTo>
                    <a:pt x="1361297" y="10072590"/>
                  </a:moveTo>
                  <a:cubicBezTo>
                    <a:pt x="1361275" y="10084488"/>
                    <a:pt x="1391413" y="10076365"/>
                    <a:pt x="1018855" y="10076365"/>
                  </a:cubicBezTo>
                  <a:cubicBezTo>
                    <a:pt x="1007198" y="10076365"/>
                    <a:pt x="1011304" y="10121437"/>
                    <a:pt x="1004041" y="9675106"/>
                  </a:cubicBezTo>
                  <a:cubicBezTo>
                    <a:pt x="1161330" y="9675017"/>
                    <a:pt x="1125165" y="9677313"/>
                    <a:pt x="1357279" y="9676960"/>
                  </a:cubicBezTo>
                  <a:cubicBezTo>
                    <a:pt x="1357323" y="9679543"/>
                    <a:pt x="1361386" y="9999044"/>
                    <a:pt x="1361297" y="10072590"/>
                  </a:cubicBezTo>
                  <a:close/>
                  <a:moveTo>
                    <a:pt x="1364808" y="9168008"/>
                  </a:moveTo>
                  <a:cubicBezTo>
                    <a:pt x="1359906" y="8778315"/>
                    <a:pt x="1342309" y="8834512"/>
                    <a:pt x="1416053" y="8833519"/>
                  </a:cubicBezTo>
                  <a:cubicBezTo>
                    <a:pt x="1757258" y="8828905"/>
                    <a:pt x="1711091" y="8827095"/>
                    <a:pt x="1712085" y="8866981"/>
                  </a:cubicBezTo>
                  <a:cubicBezTo>
                    <a:pt x="1722352" y="9293955"/>
                    <a:pt x="1722109" y="9234623"/>
                    <a:pt x="1680799" y="9234160"/>
                  </a:cubicBezTo>
                  <a:cubicBezTo>
                    <a:pt x="1308949" y="9230143"/>
                    <a:pt x="1365868" y="9254070"/>
                    <a:pt x="1364808" y="9168008"/>
                  </a:cubicBezTo>
                  <a:close/>
                  <a:moveTo>
                    <a:pt x="1374545" y="9619968"/>
                  </a:moveTo>
                  <a:cubicBezTo>
                    <a:pt x="1367943" y="9198181"/>
                    <a:pt x="1343060" y="9253385"/>
                    <a:pt x="1415876" y="9253672"/>
                  </a:cubicBezTo>
                  <a:cubicBezTo>
                    <a:pt x="1773221" y="9255107"/>
                    <a:pt x="1716611" y="9237868"/>
                    <a:pt x="1717870" y="9319073"/>
                  </a:cubicBezTo>
                  <a:cubicBezTo>
                    <a:pt x="1720210" y="9468064"/>
                    <a:pt x="1721490" y="9477886"/>
                    <a:pt x="1723720" y="9620321"/>
                  </a:cubicBezTo>
                  <a:cubicBezTo>
                    <a:pt x="1724449" y="9667910"/>
                    <a:pt x="1756839" y="9655991"/>
                    <a:pt x="1548327" y="9656146"/>
                  </a:cubicBezTo>
                  <a:cubicBezTo>
                    <a:pt x="1342309" y="9656146"/>
                    <a:pt x="1375317" y="9668484"/>
                    <a:pt x="1374545" y="9619968"/>
                  </a:cubicBezTo>
                  <a:close/>
                  <a:moveTo>
                    <a:pt x="1680623" y="10078131"/>
                  </a:moveTo>
                  <a:cubicBezTo>
                    <a:pt x="1597849" y="10078793"/>
                    <a:pt x="1584492" y="10078682"/>
                    <a:pt x="1379358" y="10078616"/>
                  </a:cubicBezTo>
                  <a:cubicBezTo>
                    <a:pt x="1379468" y="10002069"/>
                    <a:pt x="1375428" y="9679631"/>
                    <a:pt x="1375384" y="9676960"/>
                  </a:cubicBezTo>
                  <a:cubicBezTo>
                    <a:pt x="1541018" y="9676629"/>
                    <a:pt x="1345997" y="9676784"/>
                    <a:pt x="1724449" y="9676518"/>
                  </a:cubicBezTo>
                  <a:cubicBezTo>
                    <a:pt x="1729019" y="10153222"/>
                    <a:pt x="1747389" y="10077579"/>
                    <a:pt x="1680623" y="10078131"/>
                  </a:cubicBezTo>
                  <a:close/>
                  <a:moveTo>
                    <a:pt x="1727121" y="8715850"/>
                  </a:moveTo>
                  <a:cubicBezTo>
                    <a:pt x="1724824" y="8569155"/>
                    <a:pt x="1725619" y="8571715"/>
                    <a:pt x="1723146" y="8414425"/>
                  </a:cubicBezTo>
                  <a:cubicBezTo>
                    <a:pt x="1723102" y="8410827"/>
                    <a:pt x="1693737" y="8410893"/>
                    <a:pt x="2073205" y="8410827"/>
                  </a:cubicBezTo>
                  <a:cubicBezTo>
                    <a:pt x="2073228" y="8412461"/>
                    <a:pt x="2074464" y="8475522"/>
                    <a:pt x="2077511" y="8811821"/>
                  </a:cubicBezTo>
                  <a:cubicBezTo>
                    <a:pt x="1659582" y="8811821"/>
                    <a:pt x="1729174" y="8847005"/>
                    <a:pt x="1727121" y="8715850"/>
                  </a:cubicBezTo>
                  <a:close/>
                  <a:moveTo>
                    <a:pt x="1813073" y="8834622"/>
                  </a:moveTo>
                  <a:cubicBezTo>
                    <a:pt x="1945524" y="8834622"/>
                    <a:pt x="1945943" y="8832305"/>
                    <a:pt x="2077665" y="8832305"/>
                  </a:cubicBezTo>
                  <a:cubicBezTo>
                    <a:pt x="2079630" y="9094219"/>
                    <a:pt x="2081772" y="9121148"/>
                    <a:pt x="2084134" y="9233453"/>
                  </a:cubicBezTo>
                  <a:cubicBezTo>
                    <a:pt x="1939695" y="9233453"/>
                    <a:pt x="1890216" y="9235661"/>
                    <a:pt x="1734892" y="9234646"/>
                  </a:cubicBezTo>
                  <a:cubicBezTo>
                    <a:pt x="1731006" y="8765403"/>
                    <a:pt x="1701951" y="8834622"/>
                    <a:pt x="1813073" y="8834622"/>
                  </a:cubicBezTo>
                  <a:close/>
                  <a:moveTo>
                    <a:pt x="1741803" y="9619968"/>
                  </a:moveTo>
                  <a:cubicBezTo>
                    <a:pt x="1735069" y="9188337"/>
                    <a:pt x="1711113" y="9255372"/>
                    <a:pt x="1813073" y="9255372"/>
                  </a:cubicBezTo>
                  <a:cubicBezTo>
                    <a:pt x="2138470" y="9255372"/>
                    <a:pt x="2084245" y="9226721"/>
                    <a:pt x="2085680" y="9319073"/>
                  </a:cubicBezTo>
                  <a:cubicBezTo>
                    <a:pt x="2090957" y="9652834"/>
                    <a:pt x="2090559" y="9628488"/>
                    <a:pt x="2091023" y="9656653"/>
                  </a:cubicBezTo>
                  <a:cubicBezTo>
                    <a:pt x="1685767" y="9657205"/>
                    <a:pt x="1742554" y="9667646"/>
                    <a:pt x="1741803" y="9619968"/>
                  </a:cubicBezTo>
                  <a:close/>
                  <a:moveTo>
                    <a:pt x="2077886" y="10077954"/>
                  </a:moveTo>
                  <a:cubicBezTo>
                    <a:pt x="1707492" y="10077954"/>
                    <a:pt x="1746108" y="10079566"/>
                    <a:pt x="1746020" y="10072569"/>
                  </a:cubicBezTo>
                  <a:cubicBezTo>
                    <a:pt x="1739573" y="9595357"/>
                    <a:pt x="1723146" y="9676540"/>
                    <a:pt x="1813095" y="9676474"/>
                  </a:cubicBezTo>
                  <a:cubicBezTo>
                    <a:pt x="1945899" y="9676474"/>
                    <a:pt x="1945391" y="9677180"/>
                    <a:pt x="2077886" y="9677180"/>
                  </a:cubicBezTo>
                  <a:cubicBezTo>
                    <a:pt x="2096123" y="9677180"/>
                    <a:pt x="2090846" y="9662767"/>
                    <a:pt x="2093319" y="9771232"/>
                  </a:cubicBezTo>
                  <a:cubicBezTo>
                    <a:pt x="2101444" y="10124969"/>
                    <a:pt x="2103873" y="10077954"/>
                    <a:pt x="2077886" y="10077954"/>
                  </a:cubicBezTo>
                  <a:close/>
                  <a:moveTo>
                    <a:pt x="2096035" y="8866650"/>
                  </a:moveTo>
                  <a:cubicBezTo>
                    <a:pt x="2095704" y="8813433"/>
                    <a:pt x="2045761" y="8837315"/>
                    <a:pt x="2444239" y="8831974"/>
                  </a:cubicBezTo>
                  <a:cubicBezTo>
                    <a:pt x="2448258" y="9078150"/>
                    <a:pt x="2448169" y="9083779"/>
                    <a:pt x="2450731" y="9168494"/>
                  </a:cubicBezTo>
                  <a:cubicBezTo>
                    <a:pt x="2453601" y="9263296"/>
                    <a:pt x="2508996" y="9234447"/>
                    <a:pt x="2102239" y="9233476"/>
                  </a:cubicBezTo>
                  <a:cubicBezTo>
                    <a:pt x="2100517" y="9151697"/>
                    <a:pt x="2097205" y="9055261"/>
                    <a:pt x="2096035" y="8866650"/>
                  </a:cubicBezTo>
                  <a:close/>
                  <a:moveTo>
                    <a:pt x="2102637" y="9253959"/>
                  </a:moveTo>
                  <a:cubicBezTo>
                    <a:pt x="2518822" y="9254997"/>
                    <a:pt x="2452960" y="9238906"/>
                    <a:pt x="2454197" y="9319007"/>
                  </a:cubicBezTo>
                  <a:cubicBezTo>
                    <a:pt x="2456537" y="9470007"/>
                    <a:pt x="2457862" y="9463871"/>
                    <a:pt x="2460401" y="9620299"/>
                  </a:cubicBezTo>
                  <a:cubicBezTo>
                    <a:pt x="2461130" y="9666806"/>
                    <a:pt x="2517431" y="9654953"/>
                    <a:pt x="2109106" y="9656587"/>
                  </a:cubicBezTo>
                  <a:cubicBezTo>
                    <a:pt x="2108090" y="9596439"/>
                    <a:pt x="2103718" y="9309737"/>
                    <a:pt x="2102637" y="9253959"/>
                  </a:cubicBezTo>
                  <a:close/>
                  <a:moveTo>
                    <a:pt x="2115729" y="10077888"/>
                  </a:moveTo>
                  <a:cubicBezTo>
                    <a:pt x="2115221" y="9903757"/>
                    <a:pt x="2111247" y="9775162"/>
                    <a:pt x="2109481" y="9677092"/>
                  </a:cubicBezTo>
                  <a:cubicBezTo>
                    <a:pt x="2230848" y="9676585"/>
                    <a:pt x="2271075" y="9672391"/>
                    <a:pt x="2461085" y="9675083"/>
                  </a:cubicBezTo>
                  <a:cubicBezTo>
                    <a:pt x="2462189" y="9816790"/>
                    <a:pt x="2457906" y="9742560"/>
                    <a:pt x="2464088" y="10072811"/>
                  </a:cubicBezTo>
                  <a:cubicBezTo>
                    <a:pt x="2464177" y="10077756"/>
                    <a:pt x="2494800" y="10077050"/>
                    <a:pt x="2115729" y="10077888"/>
                  </a:cubicBezTo>
                  <a:close/>
                  <a:moveTo>
                    <a:pt x="2468835" y="9167832"/>
                  </a:moveTo>
                  <a:cubicBezTo>
                    <a:pt x="2465987" y="9073780"/>
                    <a:pt x="2466164" y="9067401"/>
                    <a:pt x="2462322" y="8831731"/>
                  </a:cubicBezTo>
                  <a:cubicBezTo>
                    <a:pt x="2704813" y="8827935"/>
                    <a:pt x="2707087" y="8833011"/>
                    <a:pt x="2812535" y="8834446"/>
                  </a:cubicBezTo>
                  <a:cubicBezTo>
                    <a:pt x="2814456" y="8942050"/>
                    <a:pt x="2819424" y="9232637"/>
                    <a:pt x="2819446" y="9234270"/>
                  </a:cubicBezTo>
                  <a:cubicBezTo>
                    <a:pt x="2411209" y="9236058"/>
                    <a:pt x="2471639" y="9260470"/>
                    <a:pt x="2468835" y="9167832"/>
                  </a:cubicBezTo>
                  <a:close/>
                  <a:moveTo>
                    <a:pt x="2471153" y="9256321"/>
                  </a:moveTo>
                  <a:cubicBezTo>
                    <a:pt x="2618463" y="9256387"/>
                    <a:pt x="2659485" y="9256630"/>
                    <a:pt x="2739985" y="9255548"/>
                  </a:cubicBezTo>
                  <a:cubicBezTo>
                    <a:pt x="2840796" y="9254180"/>
                    <a:pt x="2819490" y="9185755"/>
                    <a:pt x="2826312" y="9620366"/>
                  </a:cubicBezTo>
                  <a:cubicBezTo>
                    <a:pt x="2827041" y="9666365"/>
                    <a:pt x="2882879" y="9660803"/>
                    <a:pt x="2478969" y="9654865"/>
                  </a:cubicBezTo>
                  <a:cubicBezTo>
                    <a:pt x="2478572" y="9620233"/>
                    <a:pt x="2471198" y="9258065"/>
                    <a:pt x="2471153" y="9256321"/>
                  </a:cubicBezTo>
                  <a:close/>
                  <a:moveTo>
                    <a:pt x="2482259" y="10076210"/>
                  </a:moveTo>
                  <a:cubicBezTo>
                    <a:pt x="2475834" y="9762977"/>
                    <a:pt x="2480272" y="9814738"/>
                    <a:pt x="2479168" y="9675370"/>
                  </a:cubicBezTo>
                  <a:cubicBezTo>
                    <a:pt x="2580708" y="9676872"/>
                    <a:pt x="2593514" y="9675790"/>
                    <a:pt x="2739830" y="9676784"/>
                  </a:cubicBezTo>
                  <a:cubicBezTo>
                    <a:pt x="2863317" y="9677622"/>
                    <a:pt x="2817216" y="9608402"/>
                    <a:pt x="2833621" y="10073407"/>
                  </a:cubicBezTo>
                  <a:cubicBezTo>
                    <a:pt x="2834018" y="10084841"/>
                    <a:pt x="2845013" y="10073805"/>
                    <a:pt x="2482259" y="10076210"/>
                  </a:cubicBezTo>
                  <a:close/>
                  <a:moveTo>
                    <a:pt x="2836336" y="9168008"/>
                  </a:moveTo>
                  <a:cubicBezTo>
                    <a:pt x="2829492" y="8780854"/>
                    <a:pt x="2816554" y="8834821"/>
                    <a:pt x="2872280" y="8834821"/>
                  </a:cubicBezTo>
                  <a:cubicBezTo>
                    <a:pt x="3229317" y="8834821"/>
                    <a:pt x="3181406" y="8817295"/>
                    <a:pt x="3182973" y="8867114"/>
                  </a:cubicBezTo>
                  <a:cubicBezTo>
                    <a:pt x="3195867" y="9293005"/>
                    <a:pt x="3197280" y="9232880"/>
                    <a:pt x="3137116" y="9232880"/>
                  </a:cubicBezTo>
                  <a:cubicBezTo>
                    <a:pt x="2783502" y="9232858"/>
                    <a:pt x="2837970" y="9254644"/>
                    <a:pt x="2836336" y="9168008"/>
                  </a:cubicBezTo>
                  <a:close/>
                  <a:moveTo>
                    <a:pt x="2844395" y="9620012"/>
                  </a:moveTo>
                  <a:cubicBezTo>
                    <a:pt x="2837794" y="9198358"/>
                    <a:pt x="2823597" y="9254644"/>
                    <a:pt x="2872303" y="9254644"/>
                  </a:cubicBezTo>
                  <a:cubicBezTo>
                    <a:pt x="3246781" y="9254644"/>
                    <a:pt x="3188824" y="9232858"/>
                    <a:pt x="3190171" y="9319007"/>
                  </a:cubicBezTo>
                  <a:cubicBezTo>
                    <a:pt x="3196375" y="9715587"/>
                    <a:pt x="3211212" y="9654424"/>
                    <a:pt x="3137116" y="9654424"/>
                  </a:cubicBezTo>
                  <a:cubicBezTo>
                    <a:pt x="2798560" y="9654446"/>
                    <a:pt x="2845212" y="9672324"/>
                    <a:pt x="2844395" y="9620012"/>
                  </a:cubicBezTo>
                  <a:close/>
                  <a:moveTo>
                    <a:pt x="2851902" y="10078440"/>
                  </a:moveTo>
                  <a:cubicBezTo>
                    <a:pt x="2845985" y="9901307"/>
                    <a:pt x="2846956" y="9809308"/>
                    <a:pt x="2845212" y="9677180"/>
                  </a:cubicBezTo>
                  <a:cubicBezTo>
                    <a:pt x="3022483" y="9677358"/>
                    <a:pt x="2953265" y="9675194"/>
                    <a:pt x="3195426" y="9674885"/>
                  </a:cubicBezTo>
                  <a:lnTo>
                    <a:pt x="3201873" y="10078528"/>
                  </a:lnTo>
                  <a:cubicBezTo>
                    <a:pt x="3145550" y="10078837"/>
                    <a:pt x="2853646" y="10078462"/>
                    <a:pt x="2851902" y="10078440"/>
                  </a:cubicBezTo>
                  <a:close/>
                  <a:moveTo>
                    <a:pt x="3206421" y="9169068"/>
                  </a:moveTo>
                  <a:cubicBezTo>
                    <a:pt x="3203153" y="8774276"/>
                    <a:pt x="3177277" y="8832923"/>
                    <a:pt x="3269566" y="8832658"/>
                  </a:cubicBezTo>
                  <a:cubicBezTo>
                    <a:pt x="3597414" y="8831775"/>
                    <a:pt x="3549569" y="8822968"/>
                    <a:pt x="3550894" y="8867091"/>
                  </a:cubicBezTo>
                  <a:cubicBezTo>
                    <a:pt x="3563633" y="9288040"/>
                    <a:pt x="3555751" y="9235286"/>
                    <a:pt x="3534578" y="9234955"/>
                  </a:cubicBezTo>
                  <a:cubicBezTo>
                    <a:pt x="3150407" y="9228244"/>
                    <a:pt x="3207171" y="9257204"/>
                    <a:pt x="3206421" y="9169068"/>
                  </a:cubicBezTo>
                  <a:close/>
                  <a:moveTo>
                    <a:pt x="3212647" y="9620012"/>
                  </a:moveTo>
                  <a:cubicBezTo>
                    <a:pt x="3205847" y="9185556"/>
                    <a:pt x="3189840" y="9253319"/>
                    <a:pt x="3269500" y="9253849"/>
                  </a:cubicBezTo>
                  <a:cubicBezTo>
                    <a:pt x="3604347" y="9256563"/>
                    <a:pt x="3554736" y="9235197"/>
                    <a:pt x="3556060" y="9319073"/>
                  </a:cubicBezTo>
                  <a:cubicBezTo>
                    <a:pt x="3562044" y="9701438"/>
                    <a:pt x="3580325" y="9654865"/>
                    <a:pt x="3534578" y="9654490"/>
                  </a:cubicBezTo>
                  <a:cubicBezTo>
                    <a:pt x="3163875" y="9651488"/>
                    <a:pt x="3213442" y="9669919"/>
                    <a:pt x="3212647" y="9620012"/>
                  </a:cubicBezTo>
                  <a:close/>
                  <a:moveTo>
                    <a:pt x="3569617" y="10072590"/>
                  </a:moveTo>
                  <a:cubicBezTo>
                    <a:pt x="3569595" y="10084753"/>
                    <a:pt x="3602602" y="10074886"/>
                    <a:pt x="3269500" y="10078020"/>
                  </a:cubicBezTo>
                  <a:cubicBezTo>
                    <a:pt x="3199952" y="10078682"/>
                    <a:pt x="3220926" y="10139449"/>
                    <a:pt x="3213530" y="9674863"/>
                  </a:cubicBezTo>
                  <a:cubicBezTo>
                    <a:pt x="3361569" y="9674576"/>
                    <a:pt x="3358190" y="9673847"/>
                    <a:pt x="3564494" y="9675238"/>
                  </a:cubicBezTo>
                  <a:cubicBezTo>
                    <a:pt x="3568491" y="9921746"/>
                    <a:pt x="3569860" y="9953288"/>
                    <a:pt x="3569617" y="10072590"/>
                  </a:cubicBezTo>
                  <a:close/>
                  <a:moveTo>
                    <a:pt x="3666896" y="8833872"/>
                  </a:moveTo>
                  <a:cubicBezTo>
                    <a:pt x="3800848" y="8833872"/>
                    <a:pt x="3796167" y="8832062"/>
                    <a:pt x="3916099" y="8831885"/>
                  </a:cubicBezTo>
                  <a:cubicBezTo>
                    <a:pt x="3919676" y="9060779"/>
                    <a:pt x="3919654" y="9076583"/>
                    <a:pt x="3922612" y="9168979"/>
                  </a:cubicBezTo>
                  <a:cubicBezTo>
                    <a:pt x="3925085" y="9247845"/>
                    <a:pt x="3994324" y="9240958"/>
                    <a:pt x="3573260" y="9235550"/>
                  </a:cubicBezTo>
                  <a:cubicBezTo>
                    <a:pt x="3571184" y="8758979"/>
                    <a:pt x="3536785" y="8833872"/>
                    <a:pt x="3666896" y="8833872"/>
                  </a:cubicBezTo>
                  <a:close/>
                  <a:moveTo>
                    <a:pt x="3581672" y="9619968"/>
                  </a:moveTo>
                  <a:cubicBezTo>
                    <a:pt x="3574960" y="9189771"/>
                    <a:pt x="3541930" y="9256563"/>
                    <a:pt x="3666896" y="9256563"/>
                  </a:cubicBezTo>
                  <a:cubicBezTo>
                    <a:pt x="3797448" y="9256563"/>
                    <a:pt x="3797514" y="9255195"/>
                    <a:pt x="3924997" y="9255151"/>
                  </a:cubicBezTo>
                  <a:cubicBezTo>
                    <a:pt x="3926785" y="9334701"/>
                    <a:pt x="3927668" y="9429260"/>
                    <a:pt x="3931157" y="9655351"/>
                  </a:cubicBezTo>
                  <a:cubicBezTo>
                    <a:pt x="3526695" y="9655329"/>
                    <a:pt x="3582400" y="9667049"/>
                    <a:pt x="3581672" y="9619968"/>
                  </a:cubicBezTo>
                  <a:close/>
                  <a:moveTo>
                    <a:pt x="3931775" y="10075857"/>
                  </a:moveTo>
                  <a:cubicBezTo>
                    <a:pt x="3762541" y="10075857"/>
                    <a:pt x="3587699" y="10086673"/>
                    <a:pt x="3587721" y="10072657"/>
                  </a:cubicBezTo>
                  <a:cubicBezTo>
                    <a:pt x="3588693" y="9605489"/>
                    <a:pt x="3547781" y="9675569"/>
                    <a:pt x="3666896" y="9675569"/>
                  </a:cubicBezTo>
                  <a:cubicBezTo>
                    <a:pt x="3781573" y="9675569"/>
                    <a:pt x="3806588" y="9675835"/>
                    <a:pt x="3931488" y="9675835"/>
                  </a:cubicBezTo>
                  <a:cubicBezTo>
                    <a:pt x="3937979" y="10109695"/>
                    <a:pt x="3938774" y="10075857"/>
                    <a:pt x="3931775" y="10075857"/>
                  </a:cubicBezTo>
                  <a:close/>
                  <a:moveTo>
                    <a:pt x="3934182" y="8831863"/>
                  </a:moveTo>
                  <a:cubicBezTo>
                    <a:pt x="4064247" y="8831908"/>
                    <a:pt x="4064689" y="8834710"/>
                    <a:pt x="4196654" y="8834710"/>
                  </a:cubicBezTo>
                  <a:cubicBezTo>
                    <a:pt x="4318220" y="8834710"/>
                    <a:pt x="4275895" y="8777101"/>
                    <a:pt x="4291240" y="9168560"/>
                  </a:cubicBezTo>
                  <a:cubicBezTo>
                    <a:pt x="4294441" y="9250141"/>
                    <a:pt x="4360169" y="9234226"/>
                    <a:pt x="3942660" y="9234623"/>
                  </a:cubicBezTo>
                  <a:cubicBezTo>
                    <a:pt x="3938730" y="9077599"/>
                    <a:pt x="3940452" y="9233387"/>
                    <a:pt x="3934182" y="8831863"/>
                  </a:cubicBezTo>
                  <a:close/>
                  <a:moveTo>
                    <a:pt x="3948710" y="9620012"/>
                  </a:moveTo>
                  <a:cubicBezTo>
                    <a:pt x="3946391" y="9471441"/>
                    <a:pt x="3946656" y="9468947"/>
                    <a:pt x="3944316" y="9318677"/>
                  </a:cubicBezTo>
                  <a:cubicBezTo>
                    <a:pt x="3943079" y="9240429"/>
                    <a:pt x="3873796" y="9251090"/>
                    <a:pt x="4294044" y="9253319"/>
                  </a:cubicBezTo>
                  <a:cubicBezTo>
                    <a:pt x="4296208" y="9339998"/>
                    <a:pt x="4296472" y="9423367"/>
                    <a:pt x="4299850" y="9655682"/>
                  </a:cubicBezTo>
                  <a:cubicBezTo>
                    <a:pt x="3890289" y="9662900"/>
                    <a:pt x="3949372" y="9661156"/>
                    <a:pt x="3948710" y="9620012"/>
                  </a:cubicBezTo>
                  <a:close/>
                  <a:moveTo>
                    <a:pt x="3954516" y="10075857"/>
                  </a:moveTo>
                  <a:cubicBezTo>
                    <a:pt x="3954516" y="10003547"/>
                    <a:pt x="3950674" y="9748453"/>
                    <a:pt x="3949570" y="9675835"/>
                  </a:cubicBezTo>
                  <a:cubicBezTo>
                    <a:pt x="4056564" y="9675923"/>
                    <a:pt x="4186476" y="9678152"/>
                    <a:pt x="4300115" y="9676187"/>
                  </a:cubicBezTo>
                  <a:cubicBezTo>
                    <a:pt x="4301970" y="9810831"/>
                    <a:pt x="4301550" y="9867226"/>
                    <a:pt x="4305812" y="10072856"/>
                  </a:cubicBezTo>
                  <a:cubicBezTo>
                    <a:pt x="4306010" y="10081199"/>
                    <a:pt x="4333984" y="10076409"/>
                    <a:pt x="3954516" y="10075857"/>
                  </a:cubicBezTo>
                  <a:close/>
                  <a:moveTo>
                    <a:pt x="4309278" y="9167677"/>
                  </a:moveTo>
                  <a:cubicBezTo>
                    <a:pt x="4294132" y="8782156"/>
                    <a:pt x="4301661" y="8834446"/>
                    <a:pt x="4329039" y="8834225"/>
                  </a:cubicBezTo>
                  <a:cubicBezTo>
                    <a:pt x="4706299" y="8831687"/>
                    <a:pt x="4655341" y="8820540"/>
                    <a:pt x="4655672" y="8866782"/>
                  </a:cubicBezTo>
                  <a:cubicBezTo>
                    <a:pt x="4656422" y="8970413"/>
                    <a:pt x="4657063" y="8995930"/>
                    <a:pt x="4660883" y="9235992"/>
                  </a:cubicBezTo>
                  <a:cubicBezTo>
                    <a:pt x="4251078" y="9231887"/>
                    <a:pt x="4312700" y="9254820"/>
                    <a:pt x="4309278" y="9167677"/>
                  </a:cubicBezTo>
                  <a:close/>
                  <a:moveTo>
                    <a:pt x="4317381" y="9619968"/>
                  </a:moveTo>
                  <a:cubicBezTo>
                    <a:pt x="4310934" y="9208203"/>
                    <a:pt x="4306585" y="9253385"/>
                    <a:pt x="4328928" y="9253540"/>
                  </a:cubicBezTo>
                  <a:cubicBezTo>
                    <a:pt x="4724116" y="9256188"/>
                    <a:pt x="4660927" y="9239148"/>
                    <a:pt x="4662207" y="9319029"/>
                  </a:cubicBezTo>
                  <a:cubicBezTo>
                    <a:pt x="4664548" y="9468373"/>
                    <a:pt x="4662803" y="9465526"/>
                    <a:pt x="4665232" y="9620366"/>
                  </a:cubicBezTo>
                  <a:cubicBezTo>
                    <a:pt x="4665938" y="9664997"/>
                    <a:pt x="4703406" y="9653828"/>
                    <a:pt x="4461313" y="9653783"/>
                  </a:cubicBezTo>
                  <a:cubicBezTo>
                    <a:pt x="4290555" y="9653783"/>
                    <a:pt x="4318132" y="9667579"/>
                    <a:pt x="4317381" y="9619968"/>
                  </a:cubicBezTo>
                  <a:close/>
                  <a:moveTo>
                    <a:pt x="4323938" y="10072370"/>
                  </a:moveTo>
                  <a:cubicBezTo>
                    <a:pt x="4314687" y="9627738"/>
                    <a:pt x="4316321" y="9675901"/>
                    <a:pt x="4329127" y="9675657"/>
                  </a:cubicBezTo>
                  <a:cubicBezTo>
                    <a:pt x="4420842" y="9673804"/>
                    <a:pt x="4436893" y="9674267"/>
                    <a:pt x="4666093" y="9674312"/>
                  </a:cubicBezTo>
                  <a:cubicBezTo>
                    <a:pt x="4666137" y="9676805"/>
                    <a:pt x="4670973" y="9970284"/>
                    <a:pt x="4673269" y="10076497"/>
                  </a:cubicBezTo>
                  <a:cubicBezTo>
                    <a:pt x="4338002" y="10077822"/>
                    <a:pt x="4324181" y="10083053"/>
                    <a:pt x="4323938" y="10072370"/>
                  </a:cubicBezTo>
                  <a:close/>
                  <a:moveTo>
                    <a:pt x="4672032" y="8715805"/>
                  </a:moveTo>
                  <a:cubicBezTo>
                    <a:pt x="4666314" y="8349951"/>
                    <a:pt x="4641784" y="8410805"/>
                    <a:pt x="4726103" y="8410805"/>
                  </a:cubicBezTo>
                  <a:cubicBezTo>
                    <a:pt x="4727759" y="8410805"/>
                    <a:pt x="5015512" y="8410938"/>
                    <a:pt x="5015578" y="8414822"/>
                  </a:cubicBezTo>
                  <a:cubicBezTo>
                    <a:pt x="5022710" y="8869873"/>
                    <a:pt x="5037900" y="8810034"/>
                    <a:pt x="4991027" y="8810034"/>
                  </a:cubicBezTo>
                  <a:cubicBezTo>
                    <a:pt x="4608180" y="8810034"/>
                    <a:pt x="4674020" y="8842546"/>
                    <a:pt x="4672032" y="8715805"/>
                  </a:cubicBezTo>
                  <a:close/>
                  <a:moveTo>
                    <a:pt x="4673490" y="8832746"/>
                  </a:moveTo>
                  <a:cubicBezTo>
                    <a:pt x="4920110" y="8832018"/>
                    <a:pt x="4876195" y="8830141"/>
                    <a:pt x="5023284" y="8830583"/>
                  </a:cubicBezTo>
                  <a:cubicBezTo>
                    <a:pt x="5023858" y="8895300"/>
                    <a:pt x="5024145" y="8891724"/>
                    <a:pt x="5026684" y="9234888"/>
                  </a:cubicBezTo>
                  <a:cubicBezTo>
                    <a:pt x="4856964" y="9234844"/>
                    <a:pt x="4796027" y="9236963"/>
                    <a:pt x="4678965" y="9236146"/>
                  </a:cubicBezTo>
                  <a:cubicBezTo>
                    <a:pt x="4673357" y="8883138"/>
                    <a:pt x="4674682" y="8971826"/>
                    <a:pt x="4673490" y="8832746"/>
                  </a:cubicBezTo>
                  <a:close/>
                  <a:moveTo>
                    <a:pt x="4683314" y="9620012"/>
                  </a:moveTo>
                  <a:cubicBezTo>
                    <a:pt x="4676691" y="9197166"/>
                    <a:pt x="4668522" y="9256784"/>
                    <a:pt x="4726103" y="9256784"/>
                  </a:cubicBezTo>
                  <a:cubicBezTo>
                    <a:pt x="5081682" y="9256784"/>
                    <a:pt x="5026419" y="9236014"/>
                    <a:pt x="5027699" y="9319073"/>
                  </a:cubicBezTo>
                  <a:cubicBezTo>
                    <a:pt x="5033793" y="9708789"/>
                    <a:pt x="5054724" y="9655792"/>
                    <a:pt x="4991004" y="9655792"/>
                  </a:cubicBezTo>
                  <a:cubicBezTo>
                    <a:pt x="4634366" y="9655792"/>
                    <a:pt x="4683999" y="9661664"/>
                    <a:pt x="4683314" y="9620012"/>
                  </a:cubicBezTo>
                  <a:close/>
                  <a:moveTo>
                    <a:pt x="4991004" y="10078616"/>
                  </a:moveTo>
                  <a:cubicBezTo>
                    <a:pt x="4656555" y="10078616"/>
                    <a:pt x="4691395" y="10076784"/>
                    <a:pt x="4691285" y="10071266"/>
                  </a:cubicBezTo>
                  <a:cubicBezTo>
                    <a:pt x="4680621" y="9610853"/>
                    <a:pt x="4671458" y="9674312"/>
                    <a:pt x="4726103" y="9674312"/>
                  </a:cubicBezTo>
                  <a:cubicBezTo>
                    <a:pt x="4858377" y="9674312"/>
                    <a:pt x="4858444" y="9676276"/>
                    <a:pt x="4991004" y="9676276"/>
                  </a:cubicBezTo>
                  <a:cubicBezTo>
                    <a:pt x="5047151" y="9676276"/>
                    <a:pt x="5036001" y="9657602"/>
                    <a:pt x="5036575" y="9771034"/>
                  </a:cubicBezTo>
                  <a:cubicBezTo>
                    <a:pt x="5038098" y="10137948"/>
                    <a:pt x="5064306" y="10078616"/>
                    <a:pt x="4991004" y="10078616"/>
                  </a:cubicBezTo>
                  <a:close/>
                  <a:moveTo>
                    <a:pt x="5039931" y="8715805"/>
                  </a:moveTo>
                  <a:cubicBezTo>
                    <a:pt x="5037568" y="8564982"/>
                    <a:pt x="5036001" y="8564740"/>
                    <a:pt x="5033639" y="8414469"/>
                  </a:cubicBezTo>
                  <a:cubicBezTo>
                    <a:pt x="5033594" y="8412372"/>
                    <a:pt x="5197662" y="8408311"/>
                    <a:pt x="5381909" y="8410783"/>
                  </a:cubicBezTo>
                  <a:cubicBezTo>
                    <a:pt x="5381931" y="8412593"/>
                    <a:pt x="5387518" y="8758935"/>
                    <a:pt x="5388621" y="8811777"/>
                  </a:cubicBezTo>
                  <a:cubicBezTo>
                    <a:pt x="4969190" y="8811932"/>
                    <a:pt x="5041852" y="8835218"/>
                    <a:pt x="5039931" y="8715805"/>
                  </a:cubicBezTo>
                  <a:close/>
                  <a:moveTo>
                    <a:pt x="5123345" y="8831422"/>
                  </a:moveTo>
                  <a:cubicBezTo>
                    <a:pt x="5201261" y="8832459"/>
                    <a:pt x="5219961" y="8832327"/>
                    <a:pt x="5389063" y="8832261"/>
                  </a:cubicBezTo>
                  <a:cubicBezTo>
                    <a:pt x="5399042" y="9277930"/>
                    <a:pt x="5398579" y="9234293"/>
                    <a:pt x="5388290" y="9234381"/>
                  </a:cubicBezTo>
                  <a:cubicBezTo>
                    <a:pt x="5289024" y="9235175"/>
                    <a:pt x="5283151" y="9234976"/>
                    <a:pt x="5044788" y="9234888"/>
                  </a:cubicBezTo>
                  <a:cubicBezTo>
                    <a:pt x="5041476" y="8760635"/>
                    <a:pt x="5016373" y="8829965"/>
                    <a:pt x="5123345" y="8831422"/>
                  </a:cubicBezTo>
                  <a:close/>
                  <a:moveTo>
                    <a:pt x="5053134" y="9619968"/>
                  </a:moveTo>
                  <a:cubicBezTo>
                    <a:pt x="5050749" y="9467225"/>
                    <a:pt x="5048122" y="9468131"/>
                    <a:pt x="5045782" y="9318720"/>
                  </a:cubicBezTo>
                  <a:cubicBezTo>
                    <a:pt x="5044369" y="9228377"/>
                    <a:pt x="4986765" y="9258043"/>
                    <a:pt x="5396393" y="9254864"/>
                  </a:cubicBezTo>
                  <a:cubicBezTo>
                    <a:pt x="5399837" y="9483228"/>
                    <a:pt x="5398932" y="9520222"/>
                    <a:pt x="5401515" y="9657823"/>
                  </a:cubicBezTo>
                  <a:cubicBezTo>
                    <a:pt x="4997341" y="9657999"/>
                    <a:pt x="5053863" y="9667336"/>
                    <a:pt x="5053134" y="9619968"/>
                  </a:cubicBezTo>
                  <a:close/>
                  <a:moveTo>
                    <a:pt x="5388422" y="10078043"/>
                  </a:moveTo>
                  <a:cubicBezTo>
                    <a:pt x="5029378" y="10076101"/>
                    <a:pt x="5059360" y="10083230"/>
                    <a:pt x="5059118" y="10072436"/>
                  </a:cubicBezTo>
                  <a:cubicBezTo>
                    <a:pt x="5048277" y="9598977"/>
                    <a:pt x="5037657" y="9675989"/>
                    <a:pt x="5123367" y="9677358"/>
                  </a:cubicBezTo>
                  <a:cubicBezTo>
                    <a:pt x="5199737" y="9678594"/>
                    <a:pt x="5220491" y="9678395"/>
                    <a:pt x="5401957" y="9678307"/>
                  </a:cubicBezTo>
                  <a:cubicBezTo>
                    <a:pt x="5411451" y="10124726"/>
                    <a:pt x="5420370" y="10078197"/>
                    <a:pt x="5388422" y="10078043"/>
                  </a:cubicBezTo>
                  <a:close/>
                  <a:moveTo>
                    <a:pt x="5407167" y="8832238"/>
                  </a:moveTo>
                  <a:cubicBezTo>
                    <a:pt x="5810458" y="8832062"/>
                    <a:pt x="5757138" y="8818134"/>
                    <a:pt x="5758308" y="8867003"/>
                  </a:cubicBezTo>
                  <a:cubicBezTo>
                    <a:pt x="5761289" y="8996614"/>
                    <a:pt x="5760936" y="9013831"/>
                    <a:pt x="5763850" y="9166154"/>
                  </a:cubicBezTo>
                  <a:cubicBezTo>
                    <a:pt x="5765617" y="9257160"/>
                    <a:pt x="5827084" y="9231202"/>
                    <a:pt x="5414166" y="9234160"/>
                  </a:cubicBezTo>
                  <a:cubicBezTo>
                    <a:pt x="5409287" y="8910994"/>
                    <a:pt x="5410457" y="8980898"/>
                    <a:pt x="5407167" y="8832238"/>
                  </a:cubicBezTo>
                  <a:close/>
                  <a:moveTo>
                    <a:pt x="5415447" y="9318720"/>
                  </a:moveTo>
                  <a:cubicBezTo>
                    <a:pt x="5414166" y="9234491"/>
                    <a:pt x="5351485" y="9254025"/>
                    <a:pt x="5765462" y="9253783"/>
                  </a:cubicBezTo>
                  <a:cubicBezTo>
                    <a:pt x="5765793" y="9272699"/>
                    <a:pt x="5771246" y="9607586"/>
                    <a:pt x="5771445" y="9620344"/>
                  </a:cubicBezTo>
                  <a:cubicBezTo>
                    <a:pt x="5772107" y="9662238"/>
                    <a:pt x="5829446" y="9657602"/>
                    <a:pt x="5419620" y="9657823"/>
                  </a:cubicBezTo>
                  <a:cubicBezTo>
                    <a:pt x="5417147" y="9530839"/>
                    <a:pt x="5417610" y="9457425"/>
                    <a:pt x="5415447" y="9318720"/>
                  </a:cubicBezTo>
                  <a:close/>
                  <a:moveTo>
                    <a:pt x="5428208" y="10078241"/>
                  </a:moveTo>
                  <a:cubicBezTo>
                    <a:pt x="5425096" y="9772711"/>
                    <a:pt x="5423086" y="9819219"/>
                    <a:pt x="5420017" y="9678284"/>
                  </a:cubicBezTo>
                  <a:cubicBezTo>
                    <a:pt x="5640010" y="9678174"/>
                    <a:pt x="5681761" y="9674466"/>
                    <a:pt x="5772218" y="9674245"/>
                  </a:cubicBezTo>
                  <a:cubicBezTo>
                    <a:pt x="5774028" y="9813612"/>
                    <a:pt x="5770473" y="9571806"/>
                    <a:pt x="5777141" y="10075349"/>
                  </a:cubicBezTo>
                  <a:cubicBezTo>
                    <a:pt x="5777141" y="10076939"/>
                    <a:pt x="5521889" y="10078682"/>
                    <a:pt x="5428208" y="10078241"/>
                  </a:cubicBezTo>
                  <a:close/>
                  <a:moveTo>
                    <a:pt x="5785774" y="8832084"/>
                  </a:moveTo>
                  <a:cubicBezTo>
                    <a:pt x="6176414" y="8832084"/>
                    <a:pt x="6124617" y="8814757"/>
                    <a:pt x="6125257" y="8866827"/>
                  </a:cubicBezTo>
                  <a:cubicBezTo>
                    <a:pt x="6130689" y="9301460"/>
                    <a:pt x="6158972" y="9235087"/>
                    <a:pt x="6050653" y="9235087"/>
                  </a:cubicBezTo>
                  <a:cubicBezTo>
                    <a:pt x="5923016" y="9235087"/>
                    <a:pt x="5918645" y="9233255"/>
                    <a:pt x="5785774" y="9233255"/>
                  </a:cubicBezTo>
                  <a:cubicBezTo>
                    <a:pt x="5782661" y="9233255"/>
                    <a:pt x="5769105" y="8832106"/>
                    <a:pt x="5785774" y="8832084"/>
                  </a:cubicBezTo>
                  <a:close/>
                  <a:moveTo>
                    <a:pt x="5789505" y="9619968"/>
                  </a:moveTo>
                  <a:cubicBezTo>
                    <a:pt x="5781999" y="9159665"/>
                    <a:pt x="5784030" y="9281417"/>
                    <a:pt x="5783544" y="9253761"/>
                  </a:cubicBezTo>
                  <a:cubicBezTo>
                    <a:pt x="5930346" y="9253761"/>
                    <a:pt x="5912661" y="9256122"/>
                    <a:pt x="6133007" y="9255482"/>
                  </a:cubicBezTo>
                  <a:cubicBezTo>
                    <a:pt x="6133052" y="9257204"/>
                    <a:pt x="6139697" y="9617099"/>
                    <a:pt x="6140249" y="9657426"/>
                  </a:cubicBezTo>
                  <a:cubicBezTo>
                    <a:pt x="6033542" y="9658860"/>
                    <a:pt x="5966732" y="9657403"/>
                    <a:pt x="5918424" y="9655814"/>
                  </a:cubicBezTo>
                  <a:cubicBezTo>
                    <a:pt x="5766676" y="9651069"/>
                    <a:pt x="5790234" y="9666806"/>
                    <a:pt x="5789505" y="9619968"/>
                  </a:cubicBezTo>
                  <a:close/>
                  <a:moveTo>
                    <a:pt x="5795268" y="10076122"/>
                  </a:moveTo>
                  <a:cubicBezTo>
                    <a:pt x="5790366" y="9739536"/>
                    <a:pt x="5791669" y="9777479"/>
                    <a:pt x="5790300" y="9674245"/>
                  </a:cubicBezTo>
                  <a:cubicBezTo>
                    <a:pt x="5917916" y="9674355"/>
                    <a:pt x="5918733" y="9678461"/>
                    <a:pt x="6050653" y="9678461"/>
                  </a:cubicBezTo>
                  <a:cubicBezTo>
                    <a:pt x="6170232" y="9678461"/>
                    <a:pt x="6138152" y="9602178"/>
                    <a:pt x="6145327" y="10077027"/>
                  </a:cubicBezTo>
                  <a:cubicBezTo>
                    <a:pt x="5901666" y="10077093"/>
                    <a:pt x="5925732" y="10076167"/>
                    <a:pt x="5795268" y="10076122"/>
                  </a:cubicBezTo>
                  <a:close/>
                  <a:moveTo>
                    <a:pt x="6148882" y="9167832"/>
                  </a:moveTo>
                  <a:cubicBezTo>
                    <a:pt x="6137423" y="8776505"/>
                    <a:pt x="6133073" y="8830848"/>
                    <a:pt x="6183037" y="8831510"/>
                  </a:cubicBezTo>
                  <a:cubicBezTo>
                    <a:pt x="6283872" y="8833011"/>
                    <a:pt x="6314870" y="8831996"/>
                    <a:pt x="6448292" y="8832900"/>
                  </a:cubicBezTo>
                  <a:cubicBezTo>
                    <a:pt x="6512585" y="8833342"/>
                    <a:pt x="6494856" y="8771009"/>
                    <a:pt x="6499471" y="9235131"/>
                  </a:cubicBezTo>
                  <a:cubicBezTo>
                    <a:pt x="6091101" y="9233564"/>
                    <a:pt x="6151509" y="9258352"/>
                    <a:pt x="6148882" y="9167832"/>
                  </a:cubicBezTo>
                  <a:close/>
                  <a:moveTo>
                    <a:pt x="6157801" y="9619968"/>
                  </a:moveTo>
                  <a:cubicBezTo>
                    <a:pt x="6151222" y="9199903"/>
                    <a:pt x="6137798" y="9255526"/>
                    <a:pt x="6183192" y="9255284"/>
                  </a:cubicBezTo>
                  <a:cubicBezTo>
                    <a:pt x="6559724" y="9253783"/>
                    <a:pt x="6499338" y="9240142"/>
                    <a:pt x="6500596" y="9319073"/>
                  </a:cubicBezTo>
                  <a:cubicBezTo>
                    <a:pt x="6506779" y="9713446"/>
                    <a:pt x="6526208" y="9654931"/>
                    <a:pt x="6448292" y="9655240"/>
                  </a:cubicBezTo>
                  <a:cubicBezTo>
                    <a:pt x="6107241" y="9656167"/>
                    <a:pt x="6158553" y="9668638"/>
                    <a:pt x="6157801" y="9619968"/>
                  </a:cubicBezTo>
                  <a:close/>
                  <a:moveTo>
                    <a:pt x="6512652" y="10072590"/>
                  </a:moveTo>
                  <a:cubicBezTo>
                    <a:pt x="6512652" y="10077645"/>
                    <a:pt x="6542326" y="10076872"/>
                    <a:pt x="6163410" y="10077005"/>
                  </a:cubicBezTo>
                  <a:cubicBezTo>
                    <a:pt x="6156609" y="9627142"/>
                    <a:pt x="6149876" y="9677821"/>
                    <a:pt x="6183303" y="9677203"/>
                  </a:cubicBezTo>
                  <a:cubicBezTo>
                    <a:pt x="6283320" y="9675327"/>
                    <a:pt x="6306855" y="9676298"/>
                    <a:pt x="6448358" y="9675724"/>
                  </a:cubicBezTo>
                  <a:cubicBezTo>
                    <a:pt x="6520026" y="9675548"/>
                    <a:pt x="6514109" y="9610853"/>
                    <a:pt x="6512652" y="10072590"/>
                  </a:cubicBezTo>
                  <a:close/>
                </a:path>
              </a:pathLst>
            </a:custGeom>
            <a:solidFill>
              <a:srgbClr val="FDE7E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3" name="Google Shape;573;p11"/>
          <p:cNvSpPr txBox="1"/>
          <p:nvPr/>
        </p:nvSpPr>
        <p:spPr>
          <a:xfrm>
            <a:off x="2209359" y="1955997"/>
            <a:ext cx="47253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rgbClr val="000000"/>
                </a:solidFill>
                <a:latin typeface="Mali"/>
                <a:ea typeface="Mali"/>
                <a:cs typeface="Mali"/>
                <a:sym typeface="Mali"/>
              </a:rPr>
              <a:t>Fun Birthday Presentation</a:t>
            </a:r>
            <a:endParaRPr sz="700"/>
          </a:p>
        </p:txBody>
      </p:sp>
      <p:sp>
        <p:nvSpPr>
          <p:cNvPr id="574" name="Google Shape;574;p11"/>
          <p:cNvSpPr/>
          <p:nvPr/>
        </p:nvSpPr>
        <p:spPr>
          <a:xfrm rot="-1801764">
            <a:off x="1409225" y="829490"/>
            <a:ext cx="1376914" cy="464269"/>
          </a:xfrm>
          <a:custGeom>
            <a:rect b="b" l="l" r="r" t="t"/>
            <a:pathLst>
              <a:path extrusionOk="0" h="927033" w="2756276">
                <a:moveTo>
                  <a:pt x="2644319" y="760435"/>
                </a:moveTo>
                <a:cubicBezTo>
                  <a:pt x="2763319" y="692033"/>
                  <a:pt x="2751874" y="701437"/>
                  <a:pt x="2717564" y="651075"/>
                </a:cubicBezTo>
                <a:cubicBezTo>
                  <a:pt x="2688833" y="611347"/>
                  <a:pt x="2654512" y="576619"/>
                  <a:pt x="2619921" y="542112"/>
                </a:cubicBezTo>
                <a:cubicBezTo>
                  <a:pt x="2759201" y="440957"/>
                  <a:pt x="2743143" y="478433"/>
                  <a:pt x="2627467" y="314644"/>
                </a:cubicBezTo>
                <a:cubicBezTo>
                  <a:pt x="2693414" y="275810"/>
                  <a:pt x="2743330" y="258267"/>
                  <a:pt x="2715922" y="228020"/>
                </a:cubicBezTo>
                <a:cubicBezTo>
                  <a:pt x="2641442" y="120800"/>
                  <a:pt x="2667665" y="153012"/>
                  <a:pt x="2680101" y="110707"/>
                </a:cubicBezTo>
                <a:cubicBezTo>
                  <a:pt x="2686187" y="97661"/>
                  <a:pt x="2693204" y="86078"/>
                  <a:pt x="2700442" y="73451"/>
                </a:cubicBezTo>
                <a:cubicBezTo>
                  <a:pt x="2714863" y="52189"/>
                  <a:pt x="2730309" y="795"/>
                  <a:pt x="2690696" y="0"/>
                </a:cubicBezTo>
                <a:cubicBezTo>
                  <a:pt x="2296615" y="21710"/>
                  <a:pt x="319829" y="70080"/>
                  <a:pt x="319460" y="70069"/>
                </a:cubicBezTo>
                <a:cubicBezTo>
                  <a:pt x="251055" y="73904"/>
                  <a:pt x="110529" y="43293"/>
                  <a:pt x="59422" y="88346"/>
                </a:cubicBezTo>
                <a:cubicBezTo>
                  <a:pt x="43038" y="102953"/>
                  <a:pt x="54808" y="120243"/>
                  <a:pt x="74295" y="167023"/>
                </a:cubicBezTo>
                <a:cubicBezTo>
                  <a:pt x="87541" y="207303"/>
                  <a:pt x="69725" y="197938"/>
                  <a:pt x="27427" y="215570"/>
                </a:cubicBezTo>
                <a:cubicBezTo>
                  <a:pt x="-34413" y="236491"/>
                  <a:pt x="56676" y="281676"/>
                  <a:pt x="96411" y="345388"/>
                </a:cubicBezTo>
                <a:cubicBezTo>
                  <a:pt x="-8686" y="479841"/>
                  <a:pt x="-40019" y="423016"/>
                  <a:pt x="117645" y="585851"/>
                </a:cubicBezTo>
                <a:cubicBezTo>
                  <a:pt x="-21993" y="749812"/>
                  <a:pt x="-53084" y="676339"/>
                  <a:pt x="111069" y="789292"/>
                </a:cubicBezTo>
                <a:cubicBezTo>
                  <a:pt x="56472" y="863896"/>
                  <a:pt x="19671" y="908845"/>
                  <a:pt x="35348" y="927034"/>
                </a:cubicBezTo>
                <a:cubicBezTo>
                  <a:pt x="324278" y="831933"/>
                  <a:pt x="2025629" y="895170"/>
                  <a:pt x="2699775" y="896527"/>
                </a:cubicBezTo>
                <a:cubicBezTo>
                  <a:pt x="2811388" y="869382"/>
                  <a:pt x="2738815" y="826095"/>
                  <a:pt x="2644319" y="760435"/>
                </a:cubicBezTo>
                <a:close/>
              </a:path>
            </a:pathLst>
          </a:custGeom>
          <a:solidFill>
            <a:srgbClr val="F0675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75" name="Google Shape;575;p11"/>
          <p:cNvGrpSpPr/>
          <p:nvPr/>
        </p:nvGrpSpPr>
        <p:grpSpPr>
          <a:xfrm rot="-1806182">
            <a:off x="1408039" y="828956"/>
            <a:ext cx="1378263" cy="463568"/>
            <a:chOff x="2815782" y="1657480"/>
            <a:chExt cx="2756286" cy="927056"/>
          </a:xfrm>
        </p:grpSpPr>
        <p:sp>
          <p:nvSpPr>
            <p:cNvPr id="576" name="Google Shape;576;p11"/>
            <p:cNvSpPr/>
            <p:nvPr/>
          </p:nvSpPr>
          <p:spPr>
            <a:xfrm>
              <a:off x="3146226" y="1721948"/>
              <a:ext cx="266274" cy="820918"/>
            </a:xfrm>
            <a:custGeom>
              <a:rect b="b" l="l" r="r" t="t"/>
              <a:pathLst>
                <a:path extrusionOk="0" h="820918" w="266274">
                  <a:moveTo>
                    <a:pt x="265139" y="743907"/>
                  </a:moveTo>
                  <a:cubicBezTo>
                    <a:pt x="258199" y="737572"/>
                    <a:pt x="246320" y="721497"/>
                    <a:pt x="194353" y="676184"/>
                  </a:cubicBezTo>
                  <a:cubicBezTo>
                    <a:pt x="186602" y="669429"/>
                    <a:pt x="165908" y="658425"/>
                    <a:pt x="173019" y="640910"/>
                  </a:cubicBezTo>
                  <a:cubicBezTo>
                    <a:pt x="186977" y="606524"/>
                    <a:pt x="196216" y="608268"/>
                    <a:pt x="245691" y="536428"/>
                  </a:cubicBezTo>
                  <a:cubicBezTo>
                    <a:pt x="247813" y="533359"/>
                    <a:pt x="246981" y="536632"/>
                    <a:pt x="257835" y="526632"/>
                  </a:cubicBezTo>
                  <a:cubicBezTo>
                    <a:pt x="189612" y="469201"/>
                    <a:pt x="208029" y="467446"/>
                    <a:pt x="179425" y="453617"/>
                  </a:cubicBezTo>
                  <a:cubicBezTo>
                    <a:pt x="174800" y="451382"/>
                    <a:pt x="163449" y="435080"/>
                    <a:pt x="162501" y="423414"/>
                  </a:cubicBezTo>
                  <a:cubicBezTo>
                    <a:pt x="161294" y="408591"/>
                    <a:pt x="166823" y="408354"/>
                    <a:pt x="170787" y="402659"/>
                  </a:cubicBezTo>
                  <a:cubicBezTo>
                    <a:pt x="174287" y="386622"/>
                    <a:pt x="195069" y="367533"/>
                    <a:pt x="199650" y="354581"/>
                  </a:cubicBezTo>
                  <a:cubicBezTo>
                    <a:pt x="202225" y="347297"/>
                    <a:pt x="209887" y="348092"/>
                    <a:pt x="231623" y="322094"/>
                  </a:cubicBezTo>
                  <a:cubicBezTo>
                    <a:pt x="237847" y="314649"/>
                    <a:pt x="243685" y="306774"/>
                    <a:pt x="250305" y="299600"/>
                  </a:cubicBezTo>
                  <a:cubicBezTo>
                    <a:pt x="222428" y="273724"/>
                    <a:pt x="245030" y="302972"/>
                    <a:pt x="221463" y="271119"/>
                  </a:cubicBezTo>
                  <a:cubicBezTo>
                    <a:pt x="217340" y="265551"/>
                    <a:pt x="210791" y="261843"/>
                    <a:pt x="206172" y="256567"/>
                  </a:cubicBezTo>
                  <a:cubicBezTo>
                    <a:pt x="201789" y="251567"/>
                    <a:pt x="188978" y="223605"/>
                    <a:pt x="183818" y="220150"/>
                  </a:cubicBezTo>
                  <a:cubicBezTo>
                    <a:pt x="170886" y="211497"/>
                    <a:pt x="168758" y="201128"/>
                    <a:pt x="158460" y="190251"/>
                  </a:cubicBezTo>
                  <a:cubicBezTo>
                    <a:pt x="154067" y="185615"/>
                    <a:pt x="150892" y="179236"/>
                    <a:pt x="154001" y="171885"/>
                  </a:cubicBezTo>
                  <a:cubicBezTo>
                    <a:pt x="154513" y="170671"/>
                    <a:pt x="152937" y="156158"/>
                    <a:pt x="164017" y="151362"/>
                  </a:cubicBezTo>
                  <a:cubicBezTo>
                    <a:pt x="168813" y="149287"/>
                    <a:pt x="172628" y="143940"/>
                    <a:pt x="178234" y="136280"/>
                  </a:cubicBezTo>
                  <a:cubicBezTo>
                    <a:pt x="183736" y="128775"/>
                    <a:pt x="203867" y="120806"/>
                    <a:pt x="209402" y="113328"/>
                  </a:cubicBezTo>
                  <a:cubicBezTo>
                    <a:pt x="266744" y="35826"/>
                    <a:pt x="292967" y="78540"/>
                    <a:pt x="229032" y="18735"/>
                  </a:cubicBezTo>
                  <a:cubicBezTo>
                    <a:pt x="220785" y="11026"/>
                    <a:pt x="220747" y="7367"/>
                    <a:pt x="213972" y="0"/>
                  </a:cubicBezTo>
                  <a:cubicBezTo>
                    <a:pt x="133659" y="2025"/>
                    <a:pt x="71175" y="3582"/>
                    <a:pt x="32669" y="4531"/>
                  </a:cubicBezTo>
                  <a:cubicBezTo>
                    <a:pt x="56340" y="25060"/>
                    <a:pt x="89884" y="45478"/>
                    <a:pt x="91031" y="55080"/>
                  </a:cubicBezTo>
                  <a:cubicBezTo>
                    <a:pt x="82150" y="76779"/>
                    <a:pt x="47333" y="96276"/>
                    <a:pt x="20911" y="133642"/>
                  </a:cubicBezTo>
                  <a:cubicBezTo>
                    <a:pt x="42239" y="177779"/>
                    <a:pt x="59411" y="165528"/>
                    <a:pt x="71180" y="181399"/>
                  </a:cubicBezTo>
                  <a:cubicBezTo>
                    <a:pt x="102949" y="224251"/>
                    <a:pt x="121763" y="222142"/>
                    <a:pt x="77321" y="272482"/>
                  </a:cubicBezTo>
                  <a:cubicBezTo>
                    <a:pt x="-9237" y="370524"/>
                    <a:pt x="-2280" y="343577"/>
                    <a:pt x="25244" y="375342"/>
                  </a:cubicBezTo>
                  <a:cubicBezTo>
                    <a:pt x="26484" y="376771"/>
                    <a:pt x="27532" y="378548"/>
                    <a:pt x="29081" y="379486"/>
                  </a:cubicBezTo>
                  <a:cubicBezTo>
                    <a:pt x="48110" y="391048"/>
                    <a:pt x="69896" y="421858"/>
                    <a:pt x="76026" y="424358"/>
                  </a:cubicBezTo>
                  <a:cubicBezTo>
                    <a:pt x="78374" y="425318"/>
                    <a:pt x="81180" y="427393"/>
                    <a:pt x="81957" y="429606"/>
                  </a:cubicBezTo>
                  <a:cubicBezTo>
                    <a:pt x="85607" y="439953"/>
                    <a:pt x="105308" y="448352"/>
                    <a:pt x="108875" y="455703"/>
                  </a:cubicBezTo>
                  <a:cubicBezTo>
                    <a:pt x="123654" y="486181"/>
                    <a:pt x="112756" y="488118"/>
                    <a:pt x="104757" y="494465"/>
                  </a:cubicBezTo>
                  <a:cubicBezTo>
                    <a:pt x="104526" y="495232"/>
                    <a:pt x="86384" y="523238"/>
                    <a:pt x="75022" y="531555"/>
                  </a:cubicBezTo>
                  <a:cubicBezTo>
                    <a:pt x="50651" y="549396"/>
                    <a:pt x="3111" y="611319"/>
                    <a:pt x="2802" y="611684"/>
                  </a:cubicBezTo>
                  <a:cubicBezTo>
                    <a:pt x="-3719" y="619470"/>
                    <a:pt x="-2264" y="617793"/>
                    <a:pt x="45183" y="666753"/>
                  </a:cubicBezTo>
                  <a:cubicBezTo>
                    <a:pt x="47609" y="669247"/>
                    <a:pt x="46418" y="676427"/>
                    <a:pt x="90755" y="715625"/>
                  </a:cubicBezTo>
                  <a:cubicBezTo>
                    <a:pt x="92172" y="716878"/>
                    <a:pt x="93660" y="718346"/>
                    <a:pt x="95375" y="718914"/>
                  </a:cubicBezTo>
                  <a:cubicBezTo>
                    <a:pt x="138819" y="733334"/>
                    <a:pt x="119994" y="788381"/>
                    <a:pt x="72939" y="810499"/>
                  </a:cubicBezTo>
                  <a:cubicBezTo>
                    <a:pt x="68159" y="812745"/>
                    <a:pt x="70006" y="816178"/>
                    <a:pt x="64527" y="820918"/>
                  </a:cubicBezTo>
                  <a:cubicBezTo>
                    <a:pt x="106102" y="818954"/>
                    <a:pt x="150159" y="817304"/>
                    <a:pt x="196343" y="815929"/>
                  </a:cubicBezTo>
                  <a:cubicBezTo>
                    <a:pt x="207169" y="798027"/>
                    <a:pt x="265476" y="744216"/>
                    <a:pt x="265139" y="74390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11"/>
            <p:cNvSpPr/>
            <p:nvPr/>
          </p:nvSpPr>
          <p:spPr>
            <a:xfrm>
              <a:off x="4382662" y="1690790"/>
              <a:ext cx="231730" cy="848621"/>
            </a:xfrm>
            <a:custGeom>
              <a:rect b="b" l="l" r="r" t="t"/>
              <a:pathLst>
                <a:path extrusionOk="0" h="848621" w="231730">
                  <a:moveTo>
                    <a:pt x="171941" y="833235"/>
                  </a:moveTo>
                  <a:cubicBezTo>
                    <a:pt x="210105" y="792211"/>
                    <a:pt x="194829" y="805196"/>
                    <a:pt x="230441" y="775942"/>
                  </a:cubicBezTo>
                  <a:cubicBezTo>
                    <a:pt x="220733" y="767427"/>
                    <a:pt x="216124" y="758868"/>
                    <a:pt x="181335" y="727313"/>
                  </a:cubicBezTo>
                  <a:cubicBezTo>
                    <a:pt x="142813" y="692381"/>
                    <a:pt x="130647" y="688396"/>
                    <a:pt x="137267" y="672073"/>
                  </a:cubicBezTo>
                  <a:cubicBezTo>
                    <a:pt x="149792" y="641197"/>
                    <a:pt x="163309" y="633311"/>
                    <a:pt x="192685" y="592446"/>
                  </a:cubicBezTo>
                  <a:cubicBezTo>
                    <a:pt x="224388" y="548287"/>
                    <a:pt x="200248" y="577905"/>
                    <a:pt x="222083" y="557790"/>
                  </a:cubicBezTo>
                  <a:cubicBezTo>
                    <a:pt x="214614" y="551504"/>
                    <a:pt x="177035" y="518073"/>
                    <a:pt x="172079" y="510071"/>
                  </a:cubicBezTo>
                  <a:cubicBezTo>
                    <a:pt x="159373" y="489575"/>
                    <a:pt x="142052" y="484868"/>
                    <a:pt x="140873" y="483152"/>
                  </a:cubicBezTo>
                  <a:cubicBezTo>
                    <a:pt x="131088" y="468908"/>
                    <a:pt x="118789" y="448010"/>
                    <a:pt x="132157" y="437149"/>
                  </a:cubicBezTo>
                  <a:cubicBezTo>
                    <a:pt x="137504" y="432806"/>
                    <a:pt x="134506" y="426322"/>
                    <a:pt x="142174" y="420357"/>
                  </a:cubicBezTo>
                  <a:cubicBezTo>
                    <a:pt x="146666" y="407151"/>
                    <a:pt x="159185" y="399039"/>
                    <a:pt x="163893" y="385739"/>
                  </a:cubicBezTo>
                  <a:cubicBezTo>
                    <a:pt x="165348" y="381617"/>
                    <a:pt x="170183" y="378399"/>
                    <a:pt x="173997" y="375463"/>
                  </a:cubicBezTo>
                  <a:cubicBezTo>
                    <a:pt x="189940" y="363201"/>
                    <a:pt x="202437" y="343886"/>
                    <a:pt x="214542" y="330758"/>
                  </a:cubicBezTo>
                  <a:cubicBezTo>
                    <a:pt x="186676" y="304893"/>
                    <a:pt x="209272" y="334130"/>
                    <a:pt x="185701" y="302277"/>
                  </a:cubicBezTo>
                  <a:cubicBezTo>
                    <a:pt x="181577" y="296709"/>
                    <a:pt x="175028" y="293000"/>
                    <a:pt x="170409" y="287725"/>
                  </a:cubicBezTo>
                  <a:cubicBezTo>
                    <a:pt x="166026" y="282725"/>
                    <a:pt x="153221" y="254762"/>
                    <a:pt x="148055" y="251308"/>
                  </a:cubicBezTo>
                  <a:cubicBezTo>
                    <a:pt x="135123" y="242655"/>
                    <a:pt x="132995" y="232285"/>
                    <a:pt x="122698" y="221408"/>
                  </a:cubicBezTo>
                  <a:cubicBezTo>
                    <a:pt x="118304" y="216773"/>
                    <a:pt x="115129" y="210394"/>
                    <a:pt x="118238" y="203043"/>
                  </a:cubicBezTo>
                  <a:cubicBezTo>
                    <a:pt x="119043" y="201139"/>
                    <a:pt x="118177" y="198584"/>
                    <a:pt x="118707" y="196492"/>
                  </a:cubicBezTo>
                  <a:cubicBezTo>
                    <a:pt x="122213" y="182768"/>
                    <a:pt x="125719" y="185240"/>
                    <a:pt x="133464" y="179026"/>
                  </a:cubicBezTo>
                  <a:cubicBezTo>
                    <a:pt x="154318" y="151715"/>
                    <a:pt x="166109" y="154651"/>
                    <a:pt x="173628" y="144491"/>
                  </a:cubicBezTo>
                  <a:cubicBezTo>
                    <a:pt x="200877" y="107661"/>
                    <a:pt x="203842" y="116761"/>
                    <a:pt x="231730" y="85250"/>
                  </a:cubicBezTo>
                  <a:cubicBezTo>
                    <a:pt x="229217" y="83037"/>
                    <a:pt x="190304" y="48607"/>
                    <a:pt x="185348" y="40611"/>
                  </a:cubicBezTo>
                  <a:cubicBezTo>
                    <a:pt x="168160" y="12880"/>
                    <a:pt x="159009" y="25683"/>
                    <a:pt x="145029" y="0"/>
                  </a:cubicBezTo>
                  <a:cubicBezTo>
                    <a:pt x="97720" y="1352"/>
                    <a:pt x="50064" y="2699"/>
                    <a:pt x="2342" y="4034"/>
                  </a:cubicBezTo>
                  <a:cubicBezTo>
                    <a:pt x="11008" y="12935"/>
                    <a:pt x="27110" y="28415"/>
                    <a:pt x="56575" y="55571"/>
                  </a:cubicBezTo>
                  <a:cubicBezTo>
                    <a:pt x="94573" y="90636"/>
                    <a:pt x="117461" y="69302"/>
                    <a:pt x="30191" y="150109"/>
                  </a:cubicBezTo>
                  <a:cubicBezTo>
                    <a:pt x="28141" y="166014"/>
                    <a:pt x="8643" y="155711"/>
                    <a:pt x="37892" y="190759"/>
                  </a:cubicBezTo>
                  <a:cubicBezTo>
                    <a:pt x="43824" y="197861"/>
                    <a:pt x="65847" y="205129"/>
                    <a:pt x="71359" y="212568"/>
                  </a:cubicBezTo>
                  <a:cubicBezTo>
                    <a:pt x="109859" y="264492"/>
                    <a:pt x="126143" y="251562"/>
                    <a:pt x="52093" y="331608"/>
                  </a:cubicBezTo>
                  <a:cubicBezTo>
                    <a:pt x="12077" y="374873"/>
                    <a:pt x="13196" y="373074"/>
                    <a:pt x="6024" y="387461"/>
                  </a:cubicBezTo>
                  <a:cubicBezTo>
                    <a:pt x="28940" y="408199"/>
                    <a:pt x="26812" y="409165"/>
                    <a:pt x="29254" y="410655"/>
                  </a:cubicBezTo>
                  <a:cubicBezTo>
                    <a:pt x="48284" y="422216"/>
                    <a:pt x="70069" y="453026"/>
                    <a:pt x="76199" y="455526"/>
                  </a:cubicBezTo>
                  <a:cubicBezTo>
                    <a:pt x="78553" y="456486"/>
                    <a:pt x="81353" y="458561"/>
                    <a:pt x="82136" y="460774"/>
                  </a:cubicBezTo>
                  <a:cubicBezTo>
                    <a:pt x="87913" y="477114"/>
                    <a:pt x="120454" y="477898"/>
                    <a:pt x="115790" y="517471"/>
                  </a:cubicBezTo>
                  <a:cubicBezTo>
                    <a:pt x="93839" y="533911"/>
                    <a:pt x="92312" y="550191"/>
                    <a:pt x="75201" y="562718"/>
                  </a:cubicBezTo>
                  <a:cubicBezTo>
                    <a:pt x="60053" y="573804"/>
                    <a:pt x="13775" y="625221"/>
                    <a:pt x="7711" y="637886"/>
                  </a:cubicBezTo>
                  <a:cubicBezTo>
                    <a:pt x="606" y="652719"/>
                    <a:pt x="-16687" y="633874"/>
                    <a:pt x="45368" y="697916"/>
                  </a:cubicBezTo>
                  <a:cubicBezTo>
                    <a:pt x="47545" y="700173"/>
                    <a:pt x="48212" y="703876"/>
                    <a:pt x="50340" y="706205"/>
                  </a:cubicBezTo>
                  <a:cubicBezTo>
                    <a:pt x="55015" y="711315"/>
                    <a:pt x="89518" y="748079"/>
                    <a:pt x="95565" y="750088"/>
                  </a:cubicBezTo>
                  <a:cubicBezTo>
                    <a:pt x="102489" y="752389"/>
                    <a:pt x="119936" y="764039"/>
                    <a:pt x="117681" y="770424"/>
                  </a:cubicBezTo>
                  <a:cubicBezTo>
                    <a:pt x="128976" y="799545"/>
                    <a:pt x="108900" y="811355"/>
                    <a:pt x="101794" y="819605"/>
                  </a:cubicBezTo>
                  <a:cubicBezTo>
                    <a:pt x="84975" y="839146"/>
                    <a:pt x="70802" y="841083"/>
                    <a:pt x="69937" y="844206"/>
                  </a:cubicBezTo>
                  <a:cubicBezTo>
                    <a:pt x="69623" y="845332"/>
                    <a:pt x="69226" y="846303"/>
                    <a:pt x="68774" y="847186"/>
                  </a:cubicBezTo>
                  <a:cubicBezTo>
                    <a:pt x="99198" y="847650"/>
                    <a:pt x="129522" y="848130"/>
                    <a:pt x="159726" y="848621"/>
                  </a:cubicBezTo>
                  <a:cubicBezTo>
                    <a:pt x="159284" y="846160"/>
                    <a:pt x="164130" y="841635"/>
                    <a:pt x="171941" y="83323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11"/>
            <p:cNvSpPr/>
            <p:nvPr/>
          </p:nvSpPr>
          <p:spPr>
            <a:xfrm>
              <a:off x="4766118" y="1679185"/>
              <a:ext cx="268226" cy="867323"/>
            </a:xfrm>
            <a:custGeom>
              <a:rect b="b" l="l" r="r" t="t"/>
              <a:pathLst>
                <a:path extrusionOk="0" h="867323" w="268226">
                  <a:moveTo>
                    <a:pt x="239015" y="811570"/>
                  </a:moveTo>
                  <a:cubicBezTo>
                    <a:pt x="240294" y="809335"/>
                    <a:pt x="245680" y="809660"/>
                    <a:pt x="246474" y="808623"/>
                  </a:cubicBezTo>
                  <a:cubicBezTo>
                    <a:pt x="252758" y="800395"/>
                    <a:pt x="261495" y="794589"/>
                    <a:pt x="268138" y="786742"/>
                  </a:cubicBezTo>
                  <a:cubicBezTo>
                    <a:pt x="255239" y="770181"/>
                    <a:pt x="254974" y="777846"/>
                    <a:pt x="254092" y="774839"/>
                  </a:cubicBezTo>
                  <a:cubicBezTo>
                    <a:pt x="249886" y="760601"/>
                    <a:pt x="227180" y="750204"/>
                    <a:pt x="225857" y="745530"/>
                  </a:cubicBezTo>
                  <a:cubicBezTo>
                    <a:pt x="221248" y="729250"/>
                    <a:pt x="195962" y="709886"/>
                    <a:pt x="189898" y="701729"/>
                  </a:cubicBezTo>
                  <a:cubicBezTo>
                    <a:pt x="184942" y="695057"/>
                    <a:pt x="181436" y="687017"/>
                    <a:pt x="173372" y="683082"/>
                  </a:cubicBezTo>
                  <a:cubicBezTo>
                    <a:pt x="151007" y="635524"/>
                    <a:pt x="151878" y="660180"/>
                    <a:pt x="207318" y="582380"/>
                  </a:cubicBezTo>
                  <a:cubicBezTo>
                    <a:pt x="212235" y="575477"/>
                    <a:pt x="219280" y="570118"/>
                    <a:pt x="225090" y="563799"/>
                  </a:cubicBezTo>
                  <a:cubicBezTo>
                    <a:pt x="237235" y="550599"/>
                    <a:pt x="239561" y="539435"/>
                    <a:pt x="253910" y="530230"/>
                  </a:cubicBezTo>
                  <a:cubicBezTo>
                    <a:pt x="259053" y="526925"/>
                    <a:pt x="256892" y="522697"/>
                    <a:pt x="268226" y="514171"/>
                  </a:cubicBezTo>
                  <a:cubicBezTo>
                    <a:pt x="223933" y="469659"/>
                    <a:pt x="137380" y="403713"/>
                    <a:pt x="173217" y="376004"/>
                  </a:cubicBezTo>
                  <a:cubicBezTo>
                    <a:pt x="173570" y="375728"/>
                    <a:pt x="224506" y="310356"/>
                    <a:pt x="226805" y="309881"/>
                  </a:cubicBezTo>
                  <a:cubicBezTo>
                    <a:pt x="237174" y="307735"/>
                    <a:pt x="238348" y="295279"/>
                    <a:pt x="247306" y="291560"/>
                  </a:cubicBezTo>
                  <a:cubicBezTo>
                    <a:pt x="254219" y="288685"/>
                    <a:pt x="251545" y="281262"/>
                    <a:pt x="254566" y="281367"/>
                  </a:cubicBezTo>
                  <a:cubicBezTo>
                    <a:pt x="259279" y="281527"/>
                    <a:pt x="259345" y="277902"/>
                    <a:pt x="259908" y="275153"/>
                  </a:cubicBezTo>
                  <a:cubicBezTo>
                    <a:pt x="246617" y="263106"/>
                    <a:pt x="247361" y="263349"/>
                    <a:pt x="237935" y="252820"/>
                  </a:cubicBezTo>
                  <a:cubicBezTo>
                    <a:pt x="236942" y="251711"/>
                    <a:pt x="194622" y="228323"/>
                    <a:pt x="188322" y="219968"/>
                  </a:cubicBezTo>
                  <a:cubicBezTo>
                    <a:pt x="178355" y="206746"/>
                    <a:pt x="178691" y="190240"/>
                    <a:pt x="189854" y="175252"/>
                  </a:cubicBezTo>
                  <a:cubicBezTo>
                    <a:pt x="195984" y="167018"/>
                    <a:pt x="193211" y="159507"/>
                    <a:pt x="200863" y="157890"/>
                  </a:cubicBezTo>
                  <a:cubicBezTo>
                    <a:pt x="201502" y="157758"/>
                    <a:pt x="198829" y="160799"/>
                    <a:pt x="215873" y="132627"/>
                  </a:cubicBezTo>
                  <a:cubicBezTo>
                    <a:pt x="218756" y="127864"/>
                    <a:pt x="217610" y="136280"/>
                    <a:pt x="239136" y="108864"/>
                  </a:cubicBezTo>
                  <a:cubicBezTo>
                    <a:pt x="247097" y="98726"/>
                    <a:pt x="139894" y="44071"/>
                    <a:pt x="153025" y="0"/>
                  </a:cubicBezTo>
                  <a:cubicBezTo>
                    <a:pt x="113268" y="1236"/>
                    <a:pt x="72475" y="2478"/>
                    <a:pt x="30900" y="3731"/>
                  </a:cubicBezTo>
                  <a:cubicBezTo>
                    <a:pt x="52244" y="21748"/>
                    <a:pt x="44940" y="24949"/>
                    <a:pt x="87265" y="57023"/>
                  </a:cubicBezTo>
                  <a:cubicBezTo>
                    <a:pt x="176122" y="124360"/>
                    <a:pt x="84493" y="147389"/>
                    <a:pt x="74085" y="163475"/>
                  </a:cubicBezTo>
                  <a:cubicBezTo>
                    <a:pt x="64515" y="178259"/>
                    <a:pt x="49378" y="188982"/>
                    <a:pt x="43038" y="206150"/>
                  </a:cubicBezTo>
                  <a:cubicBezTo>
                    <a:pt x="42917" y="206475"/>
                    <a:pt x="42570" y="206757"/>
                    <a:pt x="42349" y="207066"/>
                  </a:cubicBezTo>
                  <a:cubicBezTo>
                    <a:pt x="46043" y="210283"/>
                    <a:pt x="41798" y="226971"/>
                    <a:pt x="48661" y="236452"/>
                  </a:cubicBezTo>
                  <a:cubicBezTo>
                    <a:pt x="49560" y="237699"/>
                    <a:pt x="51053" y="238687"/>
                    <a:pt x="51495" y="240045"/>
                  </a:cubicBezTo>
                  <a:cubicBezTo>
                    <a:pt x="59030" y="263084"/>
                    <a:pt x="83842" y="271230"/>
                    <a:pt x="90865" y="312845"/>
                  </a:cubicBezTo>
                  <a:cubicBezTo>
                    <a:pt x="91295" y="315383"/>
                    <a:pt x="92045" y="319958"/>
                    <a:pt x="91279" y="320273"/>
                  </a:cubicBezTo>
                  <a:cubicBezTo>
                    <a:pt x="82409" y="323904"/>
                    <a:pt x="97199" y="322254"/>
                    <a:pt x="66020" y="348423"/>
                  </a:cubicBezTo>
                  <a:cubicBezTo>
                    <a:pt x="68705" y="361678"/>
                    <a:pt x="52195" y="362329"/>
                    <a:pt x="17929" y="409579"/>
                  </a:cubicBezTo>
                  <a:cubicBezTo>
                    <a:pt x="24295" y="414816"/>
                    <a:pt x="26308" y="413685"/>
                    <a:pt x="27190" y="415666"/>
                  </a:cubicBezTo>
                  <a:cubicBezTo>
                    <a:pt x="31142" y="424567"/>
                    <a:pt x="104680" y="501501"/>
                    <a:pt x="114972" y="513112"/>
                  </a:cubicBezTo>
                  <a:cubicBezTo>
                    <a:pt x="129227" y="529193"/>
                    <a:pt x="122772" y="541322"/>
                    <a:pt x="110280" y="545202"/>
                  </a:cubicBezTo>
                  <a:cubicBezTo>
                    <a:pt x="107430" y="554181"/>
                    <a:pt x="105181" y="552514"/>
                    <a:pt x="96604" y="564958"/>
                  </a:cubicBezTo>
                  <a:cubicBezTo>
                    <a:pt x="82034" y="586105"/>
                    <a:pt x="68098" y="589637"/>
                    <a:pt x="67564" y="592843"/>
                  </a:cubicBezTo>
                  <a:cubicBezTo>
                    <a:pt x="66456" y="599526"/>
                    <a:pt x="17565" y="647300"/>
                    <a:pt x="9825" y="661334"/>
                  </a:cubicBezTo>
                  <a:cubicBezTo>
                    <a:pt x="-1305" y="681504"/>
                    <a:pt x="-8620" y="657868"/>
                    <a:pt x="20117" y="691045"/>
                  </a:cubicBezTo>
                  <a:cubicBezTo>
                    <a:pt x="21357" y="692475"/>
                    <a:pt x="22405" y="694252"/>
                    <a:pt x="23954" y="695195"/>
                  </a:cubicBezTo>
                  <a:cubicBezTo>
                    <a:pt x="42983" y="706757"/>
                    <a:pt x="64769" y="737566"/>
                    <a:pt x="70899" y="740066"/>
                  </a:cubicBezTo>
                  <a:cubicBezTo>
                    <a:pt x="73247" y="741027"/>
                    <a:pt x="76053" y="743102"/>
                    <a:pt x="76836" y="745315"/>
                  </a:cubicBezTo>
                  <a:cubicBezTo>
                    <a:pt x="81659" y="758956"/>
                    <a:pt x="99200" y="758278"/>
                    <a:pt x="107188" y="779375"/>
                  </a:cubicBezTo>
                  <a:cubicBezTo>
                    <a:pt x="125495" y="783657"/>
                    <a:pt x="132755" y="806140"/>
                    <a:pt x="115606" y="818104"/>
                  </a:cubicBezTo>
                  <a:cubicBezTo>
                    <a:pt x="113163" y="819803"/>
                    <a:pt x="90645" y="847352"/>
                    <a:pt x="78980" y="858306"/>
                  </a:cubicBezTo>
                  <a:cubicBezTo>
                    <a:pt x="76169" y="860944"/>
                    <a:pt x="74074" y="863273"/>
                    <a:pt x="72442" y="865353"/>
                  </a:cubicBezTo>
                  <a:cubicBezTo>
                    <a:pt x="109707" y="866021"/>
                    <a:pt x="146459" y="866678"/>
                    <a:pt x="182578" y="867323"/>
                  </a:cubicBezTo>
                  <a:cubicBezTo>
                    <a:pt x="192958" y="856446"/>
                    <a:pt x="238960" y="811664"/>
                    <a:pt x="239015" y="81157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11"/>
            <p:cNvSpPr/>
            <p:nvPr/>
          </p:nvSpPr>
          <p:spPr>
            <a:xfrm>
              <a:off x="5371972" y="1657480"/>
              <a:ext cx="167417" cy="525120"/>
            </a:xfrm>
            <a:custGeom>
              <a:rect b="b" l="l" r="r" t="t"/>
              <a:pathLst>
                <a:path extrusionOk="0" h="525120" w="167417">
                  <a:moveTo>
                    <a:pt x="19944" y="13658"/>
                  </a:moveTo>
                  <a:cubicBezTo>
                    <a:pt x="17828" y="16026"/>
                    <a:pt x="14906" y="17439"/>
                    <a:pt x="13655" y="20888"/>
                  </a:cubicBezTo>
                  <a:cubicBezTo>
                    <a:pt x="10060" y="30815"/>
                    <a:pt x="-1466" y="26693"/>
                    <a:pt x="7028" y="33337"/>
                  </a:cubicBezTo>
                  <a:cubicBezTo>
                    <a:pt x="34795" y="55047"/>
                    <a:pt x="22916" y="55947"/>
                    <a:pt x="67319" y="89599"/>
                  </a:cubicBezTo>
                  <a:cubicBezTo>
                    <a:pt x="154070" y="155341"/>
                    <a:pt x="63709" y="178761"/>
                    <a:pt x="54519" y="192955"/>
                  </a:cubicBezTo>
                  <a:cubicBezTo>
                    <a:pt x="45231" y="207309"/>
                    <a:pt x="30528" y="217717"/>
                    <a:pt x="24376" y="234388"/>
                  </a:cubicBezTo>
                  <a:cubicBezTo>
                    <a:pt x="24261" y="234703"/>
                    <a:pt x="23924" y="234978"/>
                    <a:pt x="23704" y="235276"/>
                  </a:cubicBezTo>
                  <a:cubicBezTo>
                    <a:pt x="27287" y="238400"/>
                    <a:pt x="23169" y="254602"/>
                    <a:pt x="29834" y="263807"/>
                  </a:cubicBezTo>
                  <a:cubicBezTo>
                    <a:pt x="30705" y="265016"/>
                    <a:pt x="32155" y="265976"/>
                    <a:pt x="32590" y="267295"/>
                  </a:cubicBezTo>
                  <a:cubicBezTo>
                    <a:pt x="36146" y="278172"/>
                    <a:pt x="44757" y="285782"/>
                    <a:pt x="50484" y="295241"/>
                  </a:cubicBezTo>
                  <a:cubicBezTo>
                    <a:pt x="58560" y="308590"/>
                    <a:pt x="65588" y="306057"/>
                    <a:pt x="65842" y="324461"/>
                  </a:cubicBezTo>
                  <a:cubicBezTo>
                    <a:pt x="68356" y="325753"/>
                    <a:pt x="68598" y="327828"/>
                    <a:pt x="69012" y="334168"/>
                  </a:cubicBezTo>
                  <a:cubicBezTo>
                    <a:pt x="69100" y="335471"/>
                    <a:pt x="70588" y="336641"/>
                    <a:pt x="70820" y="337976"/>
                  </a:cubicBezTo>
                  <a:cubicBezTo>
                    <a:pt x="71233" y="340437"/>
                    <a:pt x="71966" y="344880"/>
                    <a:pt x="71217" y="345183"/>
                  </a:cubicBezTo>
                  <a:cubicBezTo>
                    <a:pt x="62645" y="348693"/>
                    <a:pt x="76972" y="347109"/>
                    <a:pt x="46691" y="372517"/>
                  </a:cubicBezTo>
                  <a:cubicBezTo>
                    <a:pt x="49304" y="385452"/>
                    <a:pt x="33478" y="385728"/>
                    <a:pt x="0" y="431890"/>
                  </a:cubicBezTo>
                  <a:cubicBezTo>
                    <a:pt x="6185" y="436978"/>
                    <a:pt x="8137" y="435880"/>
                    <a:pt x="8991" y="437801"/>
                  </a:cubicBezTo>
                  <a:cubicBezTo>
                    <a:pt x="12188" y="444986"/>
                    <a:pt x="73218" y="509988"/>
                    <a:pt x="87446" y="525120"/>
                  </a:cubicBezTo>
                  <a:cubicBezTo>
                    <a:pt x="200679" y="444793"/>
                    <a:pt x="179924" y="468461"/>
                    <a:pt x="71294" y="314644"/>
                  </a:cubicBezTo>
                  <a:cubicBezTo>
                    <a:pt x="137241" y="275810"/>
                    <a:pt x="187157" y="258267"/>
                    <a:pt x="159748" y="228020"/>
                  </a:cubicBezTo>
                  <a:cubicBezTo>
                    <a:pt x="85268" y="120800"/>
                    <a:pt x="111491" y="153012"/>
                    <a:pt x="123928" y="110707"/>
                  </a:cubicBezTo>
                  <a:cubicBezTo>
                    <a:pt x="130014" y="97661"/>
                    <a:pt x="137031" y="86078"/>
                    <a:pt x="144269" y="73451"/>
                  </a:cubicBezTo>
                  <a:cubicBezTo>
                    <a:pt x="158690" y="52189"/>
                    <a:pt x="174136" y="795"/>
                    <a:pt x="134523" y="0"/>
                  </a:cubicBezTo>
                  <a:cubicBezTo>
                    <a:pt x="106684" y="1534"/>
                    <a:pt x="70941" y="3201"/>
                    <a:pt x="28566" y="4972"/>
                  </a:cubicBezTo>
                  <a:cubicBezTo>
                    <a:pt x="26780" y="6661"/>
                    <a:pt x="23776" y="9359"/>
                    <a:pt x="19944" y="13658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11"/>
            <p:cNvSpPr/>
            <p:nvPr/>
          </p:nvSpPr>
          <p:spPr>
            <a:xfrm>
              <a:off x="4975349" y="1671790"/>
              <a:ext cx="263742" cy="878476"/>
            </a:xfrm>
            <a:custGeom>
              <a:rect b="b" l="l" r="r" t="t"/>
              <a:pathLst>
                <a:path extrusionOk="0" h="878476" w="263742">
                  <a:moveTo>
                    <a:pt x="247800" y="818849"/>
                  </a:moveTo>
                  <a:cubicBezTo>
                    <a:pt x="265738" y="803413"/>
                    <a:pt x="264376" y="806311"/>
                    <a:pt x="262640" y="804727"/>
                  </a:cubicBezTo>
                  <a:cubicBezTo>
                    <a:pt x="255490" y="798204"/>
                    <a:pt x="243258" y="781643"/>
                    <a:pt x="189736" y="734973"/>
                  </a:cubicBezTo>
                  <a:cubicBezTo>
                    <a:pt x="181754" y="728020"/>
                    <a:pt x="160448" y="716679"/>
                    <a:pt x="167763" y="698644"/>
                  </a:cubicBezTo>
                  <a:cubicBezTo>
                    <a:pt x="182129" y="663232"/>
                    <a:pt x="191660" y="665015"/>
                    <a:pt x="242613" y="591033"/>
                  </a:cubicBezTo>
                  <a:cubicBezTo>
                    <a:pt x="244796" y="587877"/>
                    <a:pt x="243941" y="591243"/>
                    <a:pt x="255121" y="580945"/>
                  </a:cubicBezTo>
                  <a:cubicBezTo>
                    <a:pt x="184852" y="521792"/>
                    <a:pt x="203816" y="519982"/>
                    <a:pt x="174356" y="505739"/>
                  </a:cubicBezTo>
                  <a:cubicBezTo>
                    <a:pt x="169594" y="503438"/>
                    <a:pt x="157901" y="486651"/>
                    <a:pt x="156926" y="474631"/>
                  </a:cubicBezTo>
                  <a:cubicBezTo>
                    <a:pt x="155680" y="459361"/>
                    <a:pt x="161369" y="459124"/>
                    <a:pt x="165454" y="453258"/>
                  </a:cubicBezTo>
                  <a:cubicBezTo>
                    <a:pt x="169059" y="436736"/>
                    <a:pt x="190464" y="417084"/>
                    <a:pt x="195183" y="403740"/>
                  </a:cubicBezTo>
                  <a:cubicBezTo>
                    <a:pt x="197834" y="396241"/>
                    <a:pt x="205728" y="397057"/>
                    <a:pt x="228115" y="370276"/>
                  </a:cubicBezTo>
                  <a:cubicBezTo>
                    <a:pt x="234520" y="362611"/>
                    <a:pt x="240535" y="354499"/>
                    <a:pt x="247354" y="347109"/>
                  </a:cubicBezTo>
                  <a:cubicBezTo>
                    <a:pt x="218644" y="320466"/>
                    <a:pt x="241924" y="350580"/>
                    <a:pt x="217641" y="317778"/>
                  </a:cubicBezTo>
                  <a:cubicBezTo>
                    <a:pt x="213396" y="312045"/>
                    <a:pt x="206649" y="308220"/>
                    <a:pt x="201892" y="302790"/>
                  </a:cubicBezTo>
                  <a:cubicBezTo>
                    <a:pt x="197377" y="297636"/>
                    <a:pt x="184185" y="268840"/>
                    <a:pt x="178866" y="265281"/>
                  </a:cubicBezTo>
                  <a:cubicBezTo>
                    <a:pt x="165547" y="256368"/>
                    <a:pt x="163359" y="245690"/>
                    <a:pt x="152747" y="234487"/>
                  </a:cubicBezTo>
                  <a:cubicBezTo>
                    <a:pt x="148221" y="229714"/>
                    <a:pt x="144952" y="223141"/>
                    <a:pt x="148155" y="215575"/>
                  </a:cubicBezTo>
                  <a:cubicBezTo>
                    <a:pt x="148684" y="214323"/>
                    <a:pt x="147064" y="199373"/>
                    <a:pt x="158469" y="194439"/>
                  </a:cubicBezTo>
                  <a:cubicBezTo>
                    <a:pt x="163475" y="192282"/>
                    <a:pt x="167537" y="186515"/>
                    <a:pt x="173111" y="178910"/>
                  </a:cubicBezTo>
                  <a:cubicBezTo>
                    <a:pt x="178777" y="171179"/>
                    <a:pt x="199510" y="162973"/>
                    <a:pt x="205210" y="155275"/>
                  </a:cubicBezTo>
                  <a:cubicBezTo>
                    <a:pt x="264029" y="75775"/>
                    <a:pt x="291344" y="119504"/>
                    <a:pt x="225425" y="57845"/>
                  </a:cubicBezTo>
                  <a:cubicBezTo>
                    <a:pt x="213710" y="46891"/>
                    <a:pt x="212117" y="33873"/>
                    <a:pt x="188022" y="22218"/>
                  </a:cubicBezTo>
                  <a:cubicBezTo>
                    <a:pt x="184593" y="20556"/>
                    <a:pt x="176980" y="11054"/>
                    <a:pt x="172995" y="0"/>
                  </a:cubicBezTo>
                  <a:cubicBezTo>
                    <a:pt x="124181" y="1650"/>
                    <a:pt x="72402" y="3344"/>
                    <a:pt x="18252" y="5060"/>
                  </a:cubicBezTo>
                  <a:cubicBezTo>
                    <a:pt x="8666" y="15132"/>
                    <a:pt x="20964" y="4878"/>
                    <a:pt x="4228" y="19513"/>
                  </a:cubicBezTo>
                  <a:cubicBezTo>
                    <a:pt x="-2288" y="25214"/>
                    <a:pt x="-11147" y="17880"/>
                    <a:pt x="61829" y="85167"/>
                  </a:cubicBezTo>
                  <a:cubicBezTo>
                    <a:pt x="98994" y="119470"/>
                    <a:pt x="120769" y="98655"/>
                    <a:pt x="36212" y="176957"/>
                  </a:cubicBezTo>
                  <a:cubicBezTo>
                    <a:pt x="34222" y="192398"/>
                    <a:pt x="15292" y="182398"/>
                    <a:pt x="43692" y="216425"/>
                  </a:cubicBezTo>
                  <a:cubicBezTo>
                    <a:pt x="49447" y="223318"/>
                    <a:pt x="70831" y="230382"/>
                    <a:pt x="76183" y="237600"/>
                  </a:cubicBezTo>
                  <a:cubicBezTo>
                    <a:pt x="101502" y="271754"/>
                    <a:pt x="106508" y="268233"/>
                    <a:pt x="105179" y="278503"/>
                  </a:cubicBezTo>
                  <a:cubicBezTo>
                    <a:pt x="126111" y="295969"/>
                    <a:pt x="30650" y="371501"/>
                    <a:pt x="12750" y="407405"/>
                  </a:cubicBezTo>
                  <a:cubicBezTo>
                    <a:pt x="35005" y="427542"/>
                    <a:pt x="32932" y="428480"/>
                    <a:pt x="35302" y="429920"/>
                  </a:cubicBezTo>
                  <a:cubicBezTo>
                    <a:pt x="53780" y="441145"/>
                    <a:pt x="74932" y="471061"/>
                    <a:pt x="80880" y="473483"/>
                  </a:cubicBezTo>
                  <a:cubicBezTo>
                    <a:pt x="83162" y="474416"/>
                    <a:pt x="85885" y="476430"/>
                    <a:pt x="86641" y="478582"/>
                  </a:cubicBezTo>
                  <a:cubicBezTo>
                    <a:pt x="92247" y="494448"/>
                    <a:pt x="123845" y="495210"/>
                    <a:pt x="119314" y="533635"/>
                  </a:cubicBezTo>
                  <a:cubicBezTo>
                    <a:pt x="98041" y="549562"/>
                    <a:pt x="96491" y="565422"/>
                    <a:pt x="79910" y="577568"/>
                  </a:cubicBezTo>
                  <a:cubicBezTo>
                    <a:pt x="65202" y="588335"/>
                    <a:pt x="20269" y="638255"/>
                    <a:pt x="14382" y="650550"/>
                  </a:cubicBezTo>
                  <a:cubicBezTo>
                    <a:pt x="7486" y="664954"/>
                    <a:pt x="-9305" y="646654"/>
                    <a:pt x="50941" y="708832"/>
                  </a:cubicBezTo>
                  <a:cubicBezTo>
                    <a:pt x="53058" y="711022"/>
                    <a:pt x="53698" y="714615"/>
                    <a:pt x="55765" y="716878"/>
                  </a:cubicBezTo>
                  <a:cubicBezTo>
                    <a:pt x="60302" y="721839"/>
                    <a:pt x="93801" y="757538"/>
                    <a:pt x="99678" y="759481"/>
                  </a:cubicBezTo>
                  <a:cubicBezTo>
                    <a:pt x="106398" y="761716"/>
                    <a:pt x="123338" y="773023"/>
                    <a:pt x="121149" y="779226"/>
                  </a:cubicBezTo>
                  <a:cubicBezTo>
                    <a:pt x="132141" y="807552"/>
                    <a:pt x="112781" y="818777"/>
                    <a:pt x="105725" y="827000"/>
                  </a:cubicBezTo>
                  <a:cubicBezTo>
                    <a:pt x="89386" y="845972"/>
                    <a:pt x="75638" y="847854"/>
                    <a:pt x="74794" y="850884"/>
                  </a:cubicBezTo>
                  <a:cubicBezTo>
                    <a:pt x="73251" y="856430"/>
                    <a:pt x="68708" y="859752"/>
                    <a:pt x="64491" y="862064"/>
                  </a:cubicBezTo>
                  <a:cubicBezTo>
                    <a:pt x="48031" y="871093"/>
                    <a:pt x="55522" y="874729"/>
                    <a:pt x="48995" y="876059"/>
                  </a:cubicBezTo>
                  <a:cubicBezTo>
                    <a:pt x="98680" y="876926"/>
                    <a:pt x="146920" y="877742"/>
                    <a:pt x="193452" y="878476"/>
                  </a:cubicBezTo>
                  <a:cubicBezTo>
                    <a:pt x="200817" y="867059"/>
                    <a:pt x="216809" y="845503"/>
                    <a:pt x="247800" y="818849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11"/>
            <p:cNvSpPr/>
            <p:nvPr/>
          </p:nvSpPr>
          <p:spPr>
            <a:xfrm>
              <a:off x="2815782" y="1723857"/>
              <a:ext cx="201662" cy="860679"/>
            </a:xfrm>
            <a:custGeom>
              <a:rect b="b" l="l" r="r" t="t"/>
              <a:pathLst>
                <a:path extrusionOk="0" h="860679" w="201662">
                  <a:moveTo>
                    <a:pt x="114481" y="836193"/>
                  </a:moveTo>
                  <a:cubicBezTo>
                    <a:pt x="119883" y="833925"/>
                    <a:pt x="182743" y="759111"/>
                    <a:pt x="196750" y="747825"/>
                  </a:cubicBezTo>
                  <a:cubicBezTo>
                    <a:pt x="195725" y="745817"/>
                    <a:pt x="127700" y="678960"/>
                    <a:pt x="109459" y="663144"/>
                  </a:cubicBezTo>
                  <a:cubicBezTo>
                    <a:pt x="105777" y="659949"/>
                    <a:pt x="95760" y="641335"/>
                    <a:pt x="83616" y="633040"/>
                  </a:cubicBezTo>
                  <a:cubicBezTo>
                    <a:pt x="77299" y="628725"/>
                    <a:pt x="78749" y="625662"/>
                    <a:pt x="81301" y="620287"/>
                  </a:cubicBezTo>
                  <a:cubicBezTo>
                    <a:pt x="78898" y="610431"/>
                    <a:pt x="83060" y="598285"/>
                    <a:pt x="94493" y="593373"/>
                  </a:cubicBezTo>
                  <a:cubicBezTo>
                    <a:pt x="110755" y="565543"/>
                    <a:pt x="151647" y="523845"/>
                    <a:pt x="154838" y="516583"/>
                  </a:cubicBezTo>
                  <a:cubicBezTo>
                    <a:pt x="155864" y="514260"/>
                    <a:pt x="161272" y="513962"/>
                    <a:pt x="161939" y="512858"/>
                  </a:cubicBezTo>
                  <a:cubicBezTo>
                    <a:pt x="163675" y="509994"/>
                    <a:pt x="180781" y="488041"/>
                    <a:pt x="194408" y="474946"/>
                  </a:cubicBezTo>
                  <a:cubicBezTo>
                    <a:pt x="187974" y="469240"/>
                    <a:pt x="155015" y="439920"/>
                    <a:pt x="150357" y="432409"/>
                  </a:cubicBezTo>
                  <a:cubicBezTo>
                    <a:pt x="135820" y="408944"/>
                    <a:pt x="114784" y="405699"/>
                    <a:pt x="110937" y="399982"/>
                  </a:cubicBezTo>
                  <a:cubicBezTo>
                    <a:pt x="103919" y="389552"/>
                    <a:pt x="94763" y="370651"/>
                    <a:pt x="102133" y="360403"/>
                  </a:cubicBezTo>
                  <a:cubicBezTo>
                    <a:pt x="105859" y="355210"/>
                    <a:pt x="103495" y="346397"/>
                    <a:pt x="111830" y="344129"/>
                  </a:cubicBezTo>
                  <a:cubicBezTo>
                    <a:pt x="113963" y="337010"/>
                    <a:pt x="120385" y="333009"/>
                    <a:pt x="124183" y="327121"/>
                  </a:cubicBezTo>
                  <a:cubicBezTo>
                    <a:pt x="144409" y="295771"/>
                    <a:pt x="156310" y="293271"/>
                    <a:pt x="156895" y="288602"/>
                  </a:cubicBezTo>
                  <a:cubicBezTo>
                    <a:pt x="158322" y="277272"/>
                    <a:pt x="170902" y="268752"/>
                    <a:pt x="181117" y="263763"/>
                  </a:cubicBezTo>
                  <a:cubicBezTo>
                    <a:pt x="179171" y="261346"/>
                    <a:pt x="148725" y="208341"/>
                    <a:pt x="140164" y="200101"/>
                  </a:cubicBezTo>
                  <a:cubicBezTo>
                    <a:pt x="128180" y="188562"/>
                    <a:pt x="130583" y="178717"/>
                    <a:pt x="124845" y="163641"/>
                  </a:cubicBezTo>
                  <a:cubicBezTo>
                    <a:pt x="123263" y="159480"/>
                    <a:pt x="125148" y="155733"/>
                    <a:pt x="131157" y="137179"/>
                  </a:cubicBezTo>
                  <a:cubicBezTo>
                    <a:pt x="141680" y="136942"/>
                    <a:pt x="169210" y="107004"/>
                    <a:pt x="174584" y="101657"/>
                  </a:cubicBezTo>
                  <a:cubicBezTo>
                    <a:pt x="202180" y="74202"/>
                    <a:pt x="205791" y="76167"/>
                    <a:pt x="198189" y="73352"/>
                  </a:cubicBezTo>
                  <a:cubicBezTo>
                    <a:pt x="191117" y="70731"/>
                    <a:pt x="200554" y="70659"/>
                    <a:pt x="165108" y="46996"/>
                  </a:cubicBezTo>
                  <a:cubicBezTo>
                    <a:pt x="155368" y="40500"/>
                    <a:pt x="128709" y="7511"/>
                    <a:pt x="116598" y="0"/>
                  </a:cubicBezTo>
                  <a:cubicBezTo>
                    <a:pt x="93208" y="3328"/>
                    <a:pt x="73098" y="9933"/>
                    <a:pt x="59422" y="21991"/>
                  </a:cubicBezTo>
                  <a:cubicBezTo>
                    <a:pt x="43038" y="36599"/>
                    <a:pt x="54808" y="53888"/>
                    <a:pt x="74295" y="100669"/>
                  </a:cubicBezTo>
                  <a:cubicBezTo>
                    <a:pt x="87541" y="140948"/>
                    <a:pt x="69725" y="131584"/>
                    <a:pt x="27427" y="149215"/>
                  </a:cubicBezTo>
                  <a:cubicBezTo>
                    <a:pt x="-34413" y="170136"/>
                    <a:pt x="56676" y="215322"/>
                    <a:pt x="96411" y="279033"/>
                  </a:cubicBezTo>
                  <a:cubicBezTo>
                    <a:pt x="-8686" y="413486"/>
                    <a:pt x="-40019" y="356662"/>
                    <a:pt x="117645" y="519497"/>
                  </a:cubicBezTo>
                  <a:cubicBezTo>
                    <a:pt x="-21993" y="683457"/>
                    <a:pt x="-53084" y="609984"/>
                    <a:pt x="111069" y="722937"/>
                  </a:cubicBezTo>
                  <a:cubicBezTo>
                    <a:pt x="56472" y="797542"/>
                    <a:pt x="19671" y="842490"/>
                    <a:pt x="35348" y="860679"/>
                  </a:cubicBezTo>
                  <a:cubicBezTo>
                    <a:pt x="52145" y="855150"/>
                    <a:pt x="73776" y="850161"/>
                    <a:pt x="99641" y="845663"/>
                  </a:cubicBezTo>
                  <a:cubicBezTo>
                    <a:pt x="103522" y="838412"/>
                    <a:pt x="109206" y="838406"/>
                    <a:pt x="114481" y="836193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11"/>
            <p:cNvSpPr/>
            <p:nvPr/>
          </p:nvSpPr>
          <p:spPr>
            <a:xfrm>
              <a:off x="5179402" y="1665549"/>
              <a:ext cx="239410" cy="887156"/>
            </a:xfrm>
            <a:custGeom>
              <a:rect b="b" l="l" r="r" t="t"/>
              <a:pathLst>
                <a:path extrusionOk="0" h="887156" w="239410">
                  <a:moveTo>
                    <a:pt x="225689" y="812922"/>
                  </a:moveTo>
                  <a:cubicBezTo>
                    <a:pt x="229868" y="807701"/>
                    <a:pt x="228280" y="811106"/>
                    <a:pt x="234471" y="806129"/>
                  </a:cubicBezTo>
                  <a:cubicBezTo>
                    <a:pt x="234294" y="805770"/>
                    <a:pt x="175172" y="745723"/>
                    <a:pt x="147180" y="721447"/>
                  </a:cubicBezTo>
                  <a:cubicBezTo>
                    <a:pt x="143497" y="718252"/>
                    <a:pt x="133475" y="699643"/>
                    <a:pt x="121337" y="691343"/>
                  </a:cubicBezTo>
                  <a:cubicBezTo>
                    <a:pt x="114992" y="687011"/>
                    <a:pt x="116469" y="683954"/>
                    <a:pt x="119021" y="678590"/>
                  </a:cubicBezTo>
                  <a:cubicBezTo>
                    <a:pt x="116618" y="668734"/>
                    <a:pt x="120780" y="656582"/>
                    <a:pt x="132213" y="651676"/>
                  </a:cubicBezTo>
                  <a:cubicBezTo>
                    <a:pt x="146860" y="626606"/>
                    <a:pt x="212239" y="552365"/>
                    <a:pt x="232134" y="533243"/>
                  </a:cubicBezTo>
                  <a:cubicBezTo>
                    <a:pt x="225491" y="527355"/>
                    <a:pt x="192730" y="498195"/>
                    <a:pt x="188083" y="490707"/>
                  </a:cubicBezTo>
                  <a:cubicBezTo>
                    <a:pt x="173546" y="467242"/>
                    <a:pt x="152510" y="463997"/>
                    <a:pt x="148662" y="458280"/>
                  </a:cubicBezTo>
                  <a:cubicBezTo>
                    <a:pt x="141645" y="447850"/>
                    <a:pt x="132489" y="428949"/>
                    <a:pt x="139859" y="418701"/>
                  </a:cubicBezTo>
                  <a:cubicBezTo>
                    <a:pt x="143585" y="413508"/>
                    <a:pt x="141221" y="404695"/>
                    <a:pt x="149555" y="402427"/>
                  </a:cubicBezTo>
                  <a:cubicBezTo>
                    <a:pt x="151689" y="395308"/>
                    <a:pt x="158111" y="391307"/>
                    <a:pt x="161909" y="385419"/>
                  </a:cubicBezTo>
                  <a:cubicBezTo>
                    <a:pt x="182135" y="354063"/>
                    <a:pt x="194036" y="351574"/>
                    <a:pt x="194626" y="346900"/>
                  </a:cubicBezTo>
                  <a:cubicBezTo>
                    <a:pt x="196048" y="335570"/>
                    <a:pt x="208639" y="327049"/>
                    <a:pt x="218848" y="322061"/>
                  </a:cubicBezTo>
                  <a:cubicBezTo>
                    <a:pt x="216880" y="319633"/>
                    <a:pt x="186468" y="266655"/>
                    <a:pt x="177890" y="258399"/>
                  </a:cubicBezTo>
                  <a:cubicBezTo>
                    <a:pt x="165906" y="246860"/>
                    <a:pt x="168309" y="237015"/>
                    <a:pt x="162571" y="221938"/>
                  </a:cubicBezTo>
                  <a:cubicBezTo>
                    <a:pt x="160989" y="217777"/>
                    <a:pt x="162874" y="214030"/>
                    <a:pt x="168883" y="195477"/>
                  </a:cubicBezTo>
                  <a:cubicBezTo>
                    <a:pt x="182355" y="195173"/>
                    <a:pt x="224570" y="145159"/>
                    <a:pt x="234047" y="139387"/>
                  </a:cubicBezTo>
                  <a:cubicBezTo>
                    <a:pt x="242944" y="133962"/>
                    <a:pt x="238716" y="132687"/>
                    <a:pt x="235915" y="131650"/>
                  </a:cubicBezTo>
                  <a:cubicBezTo>
                    <a:pt x="228848" y="129028"/>
                    <a:pt x="238280" y="128957"/>
                    <a:pt x="202834" y="105293"/>
                  </a:cubicBezTo>
                  <a:cubicBezTo>
                    <a:pt x="192476" y="98379"/>
                    <a:pt x="161909" y="60268"/>
                    <a:pt x="151694" y="56962"/>
                  </a:cubicBezTo>
                  <a:cubicBezTo>
                    <a:pt x="148657" y="55980"/>
                    <a:pt x="133966" y="38696"/>
                    <a:pt x="134297" y="30700"/>
                  </a:cubicBezTo>
                  <a:cubicBezTo>
                    <a:pt x="131805" y="24315"/>
                    <a:pt x="132731" y="6446"/>
                    <a:pt x="143800" y="0"/>
                  </a:cubicBezTo>
                  <a:cubicBezTo>
                    <a:pt x="110400" y="1275"/>
                    <a:pt x="74276" y="2588"/>
                    <a:pt x="35837" y="3940"/>
                  </a:cubicBezTo>
                  <a:cubicBezTo>
                    <a:pt x="59381" y="31864"/>
                    <a:pt x="119463" y="87253"/>
                    <a:pt x="122787" y="102931"/>
                  </a:cubicBezTo>
                  <a:cubicBezTo>
                    <a:pt x="124892" y="112688"/>
                    <a:pt x="117401" y="112848"/>
                    <a:pt x="121359" y="118339"/>
                  </a:cubicBezTo>
                  <a:cubicBezTo>
                    <a:pt x="103697" y="129012"/>
                    <a:pt x="96392" y="137538"/>
                    <a:pt x="68957" y="165379"/>
                  </a:cubicBezTo>
                  <a:cubicBezTo>
                    <a:pt x="49271" y="185350"/>
                    <a:pt x="23792" y="193352"/>
                    <a:pt x="5237" y="218942"/>
                  </a:cubicBezTo>
                  <a:cubicBezTo>
                    <a:pt x="3578" y="221232"/>
                    <a:pt x="1885" y="223290"/>
                    <a:pt x="0" y="224924"/>
                  </a:cubicBezTo>
                  <a:cubicBezTo>
                    <a:pt x="3247" y="232043"/>
                    <a:pt x="7469" y="238681"/>
                    <a:pt x="15049" y="242699"/>
                  </a:cubicBezTo>
                  <a:cubicBezTo>
                    <a:pt x="21620" y="246187"/>
                    <a:pt x="62755" y="325830"/>
                    <a:pt x="98173" y="335736"/>
                  </a:cubicBezTo>
                  <a:cubicBezTo>
                    <a:pt x="102026" y="345018"/>
                    <a:pt x="104705" y="346519"/>
                    <a:pt x="102126" y="349902"/>
                  </a:cubicBezTo>
                  <a:cubicBezTo>
                    <a:pt x="96459" y="378372"/>
                    <a:pt x="97721" y="375800"/>
                    <a:pt x="97357" y="375866"/>
                  </a:cubicBezTo>
                  <a:cubicBezTo>
                    <a:pt x="89529" y="377213"/>
                    <a:pt x="90560" y="387119"/>
                    <a:pt x="83978" y="389552"/>
                  </a:cubicBezTo>
                  <a:cubicBezTo>
                    <a:pt x="66459" y="396031"/>
                    <a:pt x="11455" y="460222"/>
                    <a:pt x="4498" y="469416"/>
                  </a:cubicBezTo>
                  <a:cubicBezTo>
                    <a:pt x="10667" y="474388"/>
                    <a:pt x="12585" y="473323"/>
                    <a:pt x="13445" y="475260"/>
                  </a:cubicBezTo>
                  <a:cubicBezTo>
                    <a:pt x="21681" y="493780"/>
                    <a:pt x="40501" y="502886"/>
                    <a:pt x="51967" y="518779"/>
                  </a:cubicBezTo>
                  <a:cubicBezTo>
                    <a:pt x="60092" y="530043"/>
                    <a:pt x="70566" y="539882"/>
                    <a:pt x="80268" y="549987"/>
                  </a:cubicBezTo>
                  <a:cubicBezTo>
                    <a:pt x="120460" y="591850"/>
                    <a:pt x="110427" y="587794"/>
                    <a:pt x="101999" y="604504"/>
                  </a:cubicBezTo>
                  <a:cubicBezTo>
                    <a:pt x="88895" y="630435"/>
                    <a:pt x="83747" y="621385"/>
                    <a:pt x="48830" y="669678"/>
                  </a:cubicBezTo>
                  <a:cubicBezTo>
                    <a:pt x="31411" y="693783"/>
                    <a:pt x="26912" y="688192"/>
                    <a:pt x="20804" y="698357"/>
                  </a:cubicBezTo>
                  <a:cubicBezTo>
                    <a:pt x="49696" y="736242"/>
                    <a:pt x="68846" y="742748"/>
                    <a:pt x="78460" y="764072"/>
                  </a:cubicBezTo>
                  <a:cubicBezTo>
                    <a:pt x="82589" y="773233"/>
                    <a:pt x="99099" y="775539"/>
                    <a:pt x="104088" y="789121"/>
                  </a:cubicBezTo>
                  <a:cubicBezTo>
                    <a:pt x="106078" y="794540"/>
                    <a:pt x="131524" y="795743"/>
                    <a:pt x="118454" y="813236"/>
                  </a:cubicBezTo>
                  <a:cubicBezTo>
                    <a:pt x="116668" y="823225"/>
                    <a:pt x="113415" y="830134"/>
                    <a:pt x="105692" y="838412"/>
                  </a:cubicBezTo>
                  <a:cubicBezTo>
                    <a:pt x="76321" y="861948"/>
                    <a:pt x="60936" y="876611"/>
                    <a:pt x="50875" y="885661"/>
                  </a:cubicBezTo>
                  <a:cubicBezTo>
                    <a:pt x="89458" y="886230"/>
                    <a:pt x="126678" y="886738"/>
                    <a:pt x="162290" y="887157"/>
                  </a:cubicBezTo>
                  <a:cubicBezTo>
                    <a:pt x="160305" y="881263"/>
                    <a:pt x="185139" y="863609"/>
                    <a:pt x="225689" y="812922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11"/>
            <p:cNvSpPr/>
            <p:nvPr/>
          </p:nvSpPr>
          <p:spPr>
            <a:xfrm>
              <a:off x="3354476" y="1718046"/>
              <a:ext cx="241626" cy="818230"/>
            </a:xfrm>
            <a:custGeom>
              <a:rect b="b" l="l" r="r" t="t"/>
              <a:pathLst>
                <a:path extrusionOk="0" h="818230" w="241626">
                  <a:moveTo>
                    <a:pt x="126910" y="651467"/>
                  </a:moveTo>
                  <a:cubicBezTo>
                    <a:pt x="117864" y="644872"/>
                    <a:pt x="112418" y="642858"/>
                    <a:pt x="115962" y="635667"/>
                  </a:cubicBezTo>
                  <a:cubicBezTo>
                    <a:pt x="118156" y="631214"/>
                    <a:pt x="112903" y="618124"/>
                    <a:pt x="125460" y="608417"/>
                  </a:cubicBezTo>
                  <a:cubicBezTo>
                    <a:pt x="127792" y="606607"/>
                    <a:pt x="192752" y="526660"/>
                    <a:pt x="192912" y="526285"/>
                  </a:cubicBezTo>
                  <a:cubicBezTo>
                    <a:pt x="193965" y="523889"/>
                    <a:pt x="199543" y="523580"/>
                    <a:pt x="200227" y="522444"/>
                  </a:cubicBezTo>
                  <a:cubicBezTo>
                    <a:pt x="206307" y="512405"/>
                    <a:pt x="215899" y="505165"/>
                    <a:pt x="221825" y="495039"/>
                  </a:cubicBezTo>
                  <a:cubicBezTo>
                    <a:pt x="232492" y="476805"/>
                    <a:pt x="249057" y="498372"/>
                    <a:pt x="196445" y="449152"/>
                  </a:cubicBezTo>
                  <a:cubicBezTo>
                    <a:pt x="184742" y="438209"/>
                    <a:pt x="183116" y="425169"/>
                    <a:pt x="159043" y="413525"/>
                  </a:cubicBezTo>
                  <a:cubicBezTo>
                    <a:pt x="137461" y="403089"/>
                    <a:pt x="132290" y="374249"/>
                    <a:pt x="138635" y="365425"/>
                  </a:cubicBezTo>
                  <a:cubicBezTo>
                    <a:pt x="142477" y="360078"/>
                    <a:pt x="140041" y="351000"/>
                    <a:pt x="148618" y="348665"/>
                  </a:cubicBezTo>
                  <a:cubicBezTo>
                    <a:pt x="149319" y="346342"/>
                    <a:pt x="174820" y="309506"/>
                    <a:pt x="191594" y="295920"/>
                  </a:cubicBezTo>
                  <a:cubicBezTo>
                    <a:pt x="200817" y="288447"/>
                    <a:pt x="185679" y="290291"/>
                    <a:pt x="215690" y="268299"/>
                  </a:cubicBezTo>
                  <a:cubicBezTo>
                    <a:pt x="220679" y="264646"/>
                    <a:pt x="220502" y="266997"/>
                    <a:pt x="219240" y="264883"/>
                  </a:cubicBezTo>
                  <a:cubicBezTo>
                    <a:pt x="146287" y="143316"/>
                    <a:pt x="190156" y="236601"/>
                    <a:pt x="162030" y="162769"/>
                  </a:cubicBezTo>
                  <a:cubicBezTo>
                    <a:pt x="160399" y="158486"/>
                    <a:pt x="162345" y="154623"/>
                    <a:pt x="168530" y="135518"/>
                  </a:cubicBezTo>
                  <a:cubicBezTo>
                    <a:pt x="180001" y="135253"/>
                    <a:pt x="241406" y="72149"/>
                    <a:pt x="241626" y="71779"/>
                  </a:cubicBezTo>
                  <a:cubicBezTo>
                    <a:pt x="237200" y="69169"/>
                    <a:pt x="236163" y="69953"/>
                    <a:pt x="233098" y="66283"/>
                  </a:cubicBezTo>
                  <a:cubicBezTo>
                    <a:pt x="217757" y="47967"/>
                    <a:pt x="198287" y="43679"/>
                    <a:pt x="187851" y="27670"/>
                  </a:cubicBezTo>
                  <a:cubicBezTo>
                    <a:pt x="182030" y="18741"/>
                    <a:pt x="170343" y="9100"/>
                    <a:pt x="159599" y="0"/>
                  </a:cubicBezTo>
                  <a:cubicBezTo>
                    <a:pt x="128189" y="806"/>
                    <a:pt x="98234" y="1567"/>
                    <a:pt x="69921" y="2285"/>
                  </a:cubicBezTo>
                  <a:cubicBezTo>
                    <a:pt x="85897" y="20866"/>
                    <a:pt x="116486" y="47498"/>
                    <a:pt x="119220" y="60362"/>
                  </a:cubicBezTo>
                  <a:cubicBezTo>
                    <a:pt x="121265" y="69837"/>
                    <a:pt x="113989" y="69991"/>
                    <a:pt x="117836" y="75322"/>
                  </a:cubicBezTo>
                  <a:cubicBezTo>
                    <a:pt x="100692" y="85681"/>
                    <a:pt x="93598" y="93964"/>
                    <a:pt x="66955" y="120994"/>
                  </a:cubicBezTo>
                  <a:cubicBezTo>
                    <a:pt x="47843" y="140380"/>
                    <a:pt x="23103" y="148150"/>
                    <a:pt x="5088" y="173000"/>
                  </a:cubicBezTo>
                  <a:cubicBezTo>
                    <a:pt x="3478" y="175224"/>
                    <a:pt x="1836" y="177222"/>
                    <a:pt x="0" y="178806"/>
                  </a:cubicBezTo>
                  <a:cubicBezTo>
                    <a:pt x="3153" y="185715"/>
                    <a:pt x="7255" y="192160"/>
                    <a:pt x="14608" y="196067"/>
                  </a:cubicBezTo>
                  <a:cubicBezTo>
                    <a:pt x="20937" y="199434"/>
                    <a:pt x="61002" y="276803"/>
                    <a:pt x="95318" y="286395"/>
                  </a:cubicBezTo>
                  <a:cubicBezTo>
                    <a:pt x="99055" y="295406"/>
                    <a:pt x="101663" y="296863"/>
                    <a:pt x="99154" y="300147"/>
                  </a:cubicBezTo>
                  <a:cubicBezTo>
                    <a:pt x="93653" y="327789"/>
                    <a:pt x="94877" y="325295"/>
                    <a:pt x="94524" y="325355"/>
                  </a:cubicBezTo>
                  <a:cubicBezTo>
                    <a:pt x="86922" y="326663"/>
                    <a:pt x="87925" y="336282"/>
                    <a:pt x="81531" y="338644"/>
                  </a:cubicBezTo>
                  <a:cubicBezTo>
                    <a:pt x="64519" y="344940"/>
                    <a:pt x="11146" y="407228"/>
                    <a:pt x="4360" y="416185"/>
                  </a:cubicBezTo>
                  <a:cubicBezTo>
                    <a:pt x="10347" y="421008"/>
                    <a:pt x="12210" y="419976"/>
                    <a:pt x="13048" y="421858"/>
                  </a:cubicBezTo>
                  <a:cubicBezTo>
                    <a:pt x="21041" y="439837"/>
                    <a:pt x="39321" y="448678"/>
                    <a:pt x="50451" y="464113"/>
                  </a:cubicBezTo>
                  <a:cubicBezTo>
                    <a:pt x="58334" y="475051"/>
                    <a:pt x="68505" y="484598"/>
                    <a:pt x="77925" y="494410"/>
                  </a:cubicBezTo>
                  <a:cubicBezTo>
                    <a:pt x="116949" y="535059"/>
                    <a:pt x="107203" y="531119"/>
                    <a:pt x="99022" y="547343"/>
                  </a:cubicBezTo>
                  <a:cubicBezTo>
                    <a:pt x="86305" y="572524"/>
                    <a:pt x="81299" y="563733"/>
                    <a:pt x="47397" y="610624"/>
                  </a:cubicBezTo>
                  <a:cubicBezTo>
                    <a:pt x="30484" y="634028"/>
                    <a:pt x="26118" y="628598"/>
                    <a:pt x="20181" y="638470"/>
                  </a:cubicBezTo>
                  <a:cubicBezTo>
                    <a:pt x="48229" y="675251"/>
                    <a:pt x="66823" y="681570"/>
                    <a:pt x="76156" y="702270"/>
                  </a:cubicBezTo>
                  <a:cubicBezTo>
                    <a:pt x="80169" y="711166"/>
                    <a:pt x="96194" y="713406"/>
                    <a:pt x="101034" y="726590"/>
                  </a:cubicBezTo>
                  <a:cubicBezTo>
                    <a:pt x="102975" y="731855"/>
                    <a:pt x="127676" y="733019"/>
                    <a:pt x="114992" y="750005"/>
                  </a:cubicBezTo>
                  <a:cubicBezTo>
                    <a:pt x="113239" y="759784"/>
                    <a:pt x="110053" y="766467"/>
                    <a:pt x="102600" y="774447"/>
                  </a:cubicBezTo>
                  <a:cubicBezTo>
                    <a:pt x="66233" y="803596"/>
                    <a:pt x="59216" y="814114"/>
                    <a:pt x="48687" y="818231"/>
                  </a:cubicBezTo>
                  <a:cubicBezTo>
                    <a:pt x="93581" y="817166"/>
                    <a:pt x="140195" y="816327"/>
                    <a:pt x="188243" y="815698"/>
                  </a:cubicBezTo>
                  <a:cubicBezTo>
                    <a:pt x="201004" y="801107"/>
                    <a:pt x="229670" y="768432"/>
                    <a:pt x="229956" y="768305"/>
                  </a:cubicBezTo>
                  <a:cubicBezTo>
                    <a:pt x="246687" y="760954"/>
                    <a:pt x="155112" y="695504"/>
                    <a:pt x="126910" y="65146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11"/>
            <p:cNvSpPr/>
            <p:nvPr/>
          </p:nvSpPr>
          <p:spPr>
            <a:xfrm>
              <a:off x="3781578" y="1706816"/>
              <a:ext cx="221065" cy="825730"/>
            </a:xfrm>
            <a:custGeom>
              <a:rect b="b" l="l" r="r" t="t"/>
              <a:pathLst>
                <a:path extrusionOk="0" h="825730" w="221065">
                  <a:moveTo>
                    <a:pt x="219769" y="769706"/>
                  </a:moveTo>
                  <a:cubicBezTo>
                    <a:pt x="212630" y="763195"/>
                    <a:pt x="200387" y="746628"/>
                    <a:pt x="146865" y="699952"/>
                  </a:cubicBezTo>
                  <a:cubicBezTo>
                    <a:pt x="100306" y="659496"/>
                    <a:pt x="124810" y="664794"/>
                    <a:pt x="199742" y="556013"/>
                  </a:cubicBezTo>
                  <a:cubicBezTo>
                    <a:pt x="211296" y="539253"/>
                    <a:pt x="230309" y="563788"/>
                    <a:pt x="168888" y="506341"/>
                  </a:cubicBezTo>
                  <a:cubicBezTo>
                    <a:pt x="157212" y="495414"/>
                    <a:pt x="155504" y="482324"/>
                    <a:pt x="131485" y="470713"/>
                  </a:cubicBezTo>
                  <a:cubicBezTo>
                    <a:pt x="126723" y="468412"/>
                    <a:pt x="115030" y="451624"/>
                    <a:pt x="114055" y="439605"/>
                  </a:cubicBezTo>
                  <a:cubicBezTo>
                    <a:pt x="112809" y="424335"/>
                    <a:pt x="118509" y="424087"/>
                    <a:pt x="122583" y="418232"/>
                  </a:cubicBezTo>
                  <a:cubicBezTo>
                    <a:pt x="126188" y="401698"/>
                    <a:pt x="147587" y="382075"/>
                    <a:pt x="152312" y="368714"/>
                  </a:cubicBezTo>
                  <a:cubicBezTo>
                    <a:pt x="154963" y="361220"/>
                    <a:pt x="162868" y="362020"/>
                    <a:pt x="185244" y="335250"/>
                  </a:cubicBezTo>
                  <a:cubicBezTo>
                    <a:pt x="191649" y="327585"/>
                    <a:pt x="197664" y="319473"/>
                    <a:pt x="204483" y="312083"/>
                  </a:cubicBezTo>
                  <a:cubicBezTo>
                    <a:pt x="179163" y="288580"/>
                    <a:pt x="197983" y="314109"/>
                    <a:pt x="174775" y="282752"/>
                  </a:cubicBezTo>
                  <a:cubicBezTo>
                    <a:pt x="170531" y="277019"/>
                    <a:pt x="163783" y="273194"/>
                    <a:pt x="159026" y="267764"/>
                  </a:cubicBezTo>
                  <a:cubicBezTo>
                    <a:pt x="154511" y="262610"/>
                    <a:pt x="141320" y="233814"/>
                    <a:pt x="136000" y="230255"/>
                  </a:cubicBezTo>
                  <a:cubicBezTo>
                    <a:pt x="122682" y="221342"/>
                    <a:pt x="120493" y="210664"/>
                    <a:pt x="109882" y="199461"/>
                  </a:cubicBezTo>
                  <a:cubicBezTo>
                    <a:pt x="105356" y="194688"/>
                    <a:pt x="102087" y="188115"/>
                    <a:pt x="105290" y="180549"/>
                  </a:cubicBezTo>
                  <a:cubicBezTo>
                    <a:pt x="105819" y="179297"/>
                    <a:pt x="104193" y="164347"/>
                    <a:pt x="115604" y="159413"/>
                  </a:cubicBezTo>
                  <a:cubicBezTo>
                    <a:pt x="120609" y="157250"/>
                    <a:pt x="124672" y="151489"/>
                    <a:pt x="130245" y="143884"/>
                  </a:cubicBezTo>
                  <a:cubicBezTo>
                    <a:pt x="135912" y="136153"/>
                    <a:pt x="156645" y="127947"/>
                    <a:pt x="162345" y="120249"/>
                  </a:cubicBezTo>
                  <a:cubicBezTo>
                    <a:pt x="221252" y="40622"/>
                    <a:pt x="248859" y="84836"/>
                    <a:pt x="182559" y="22819"/>
                  </a:cubicBezTo>
                  <a:cubicBezTo>
                    <a:pt x="174671" y="15446"/>
                    <a:pt x="171859" y="7908"/>
                    <a:pt x="163690" y="0"/>
                  </a:cubicBezTo>
                  <a:cubicBezTo>
                    <a:pt x="110031" y="1429"/>
                    <a:pt x="57584" y="2809"/>
                    <a:pt x="6808" y="4139"/>
                  </a:cubicBezTo>
                  <a:cubicBezTo>
                    <a:pt x="27882" y="25694"/>
                    <a:pt x="-5358" y="-5441"/>
                    <a:pt x="54938" y="50147"/>
                  </a:cubicBezTo>
                  <a:cubicBezTo>
                    <a:pt x="91828" y="84196"/>
                    <a:pt x="114049" y="63480"/>
                    <a:pt x="29321" y="141936"/>
                  </a:cubicBezTo>
                  <a:cubicBezTo>
                    <a:pt x="27331" y="157372"/>
                    <a:pt x="8401" y="147372"/>
                    <a:pt x="36802" y="181405"/>
                  </a:cubicBezTo>
                  <a:cubicBezTo>
                    <a:pt x="42557" y="188297"/>
                    <a:pt x="63940" y="195361"/>
                    <a:pt x="69293" y="202579"/>
                  </a:cubicBezTo>
                  <a:cubicBezTo>
                    <a:pt x="94612" y="236733"/>
                    <a:pt x="99623" y="233213"/>
                    <a:pt x="98289" y="243483"/>
                  </a:cubicBezTo>
                  <a:cubicBezTo>
                    <a:pt x="119231" y="260938"/>
                    <a:pt x="23765" y="336475"/>
                    <a:pt x="5860" y="372384"/>
                  </a:cubicBezTo>
                  <a:cubicBezTo>
                    <a:pt x="28108" y="392521"/>
                    <a:pt x="26041" y="393459"/>
                    <a:pt x="28412" y="394900"/>
                  </a:cubicBezTo>
                  <a:cubicBezTo>
                    <a:pt x="46890" y="406124"/>
                    <a:pt x="68041" y="436040"/>
                    <a:pt x="73989" y="438463"/>
                  </a:cubicBezTo>
                  <a:cubicBezTo>
                    <a:pt x="76272" y="439395"/>
                    <a:pt x="78989" y="441410"/>
                    <a:pt x="79750" y="443562"/>
                  </a:cubicBezTo>
                  <a:cubicBezTo>
                    <a:pt x="85356" y="459428"/>
                    <a:pt x="116949" y="460189"/>
                    <a:pt x="112423" y="498615"/>
                  </a:cubicBezTo>
                  <a:cubicBezTo>
                    <a:pt x="91150" y="514541"/>
                    <a:pt x="89601" y="530401"/>
                    <a:pt x="73019" y="542548"/>
                  </a:cubicBezTo>
                  <a:cubicBezTo>
                    <a:pt x="58312" y="553314"/>
                    <a:pt x="13379" y="603235"/>
                    <a:pt x="7492" y="615530"/>
                  </a:cubicBezTo>
                  <a:cubicBezTo>
                    <a:pt x="601" y="629928"/>
                    <a:pt x="-16224" y="611612"/>
                    <a:pt x="44051" y="673811"/>
                  </a:cubicBezTo>
                  <a:cubicBezTo>
                    <a:pt x="46168" y="676002"/>
                    <a:pt x="46807" y="679594"/>
                    <a:pt x="48874" y="681857"/>
                  </a:cubicBezTo>
                  <a:cubicBezTo>
                    <a:pt x="53411" y="686818"/>
                    <a:pt x="86911" y="722517"/>
                    <a:pt x="92787" y="724460"/>
                  </a:cubicBezTo>
                  <a:cubicBezTo>
                    <a:pt x="99507" y="726695"/>
                    <a:pt x="116453" y="738002"/>
                    <a:pt x="114259" y="744205"/>
                  </a:cubicBezTo>
                  <a:cubicBezTo>
                    <a:pt x="125251" y="772526"/>
                    <a:pt x="105902" y="783745"/>
                    <a:pt x="98834" y="791974"/>
                  </a:cubicBezTo>
                  <a:cubicBezTo>
                    <a:pt x="82572" y="810863"/>
                    <a:pt x="68747" y="812817"/>
                    <a:pt x="67904" y="815863"/>
                  </a:cubicBezTo>
                  <a:cubicBezTo>
                    <a:pt x="66498" y="820902"/>
                    <a:pt x="64960" y="823777"/>
                    <a:pt x="59497" y="825399"/>
                  </a:cubicBezTo>
                  <a:cubicBezTo>
                    <a:pt x="93917" y="825443"/>
                    <a:pt x="128696" y="825559"/>
                    <a:pt x="163756" y="825730"/>
                  </a:cubicBezTo>
                  <a:cubicBezTo>
                    <a:pt x="219262" y="765115"/>
                    <a:pt x="223380" y="772995"/>
                    <a:pt x="219769" y="769706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11"/>
            <p:cNvSpPr/>
            <p:nvPr/>
          </p:nvSpPr>
          <p:spPr>
            <a:xfrm>
              <a:off x="3942743" y="1696546"/>
              <a:ext cx="493472" cy="840260"/>
            </a:xfrm>
            <a:custGeom>
              <a:rect b="b" l="l" r="r" t="t"/>
              <a:pathLst>
                <a:path extrusionOk="0" h="840260" w="493472">
                  <a:moveTo>
                    <a:pt x="463479" y="805599"/>
                  </a:moveTo>
                  <a:cubicBezTo>
                    <a:pt x="464796" y="803298"/>
                    <a:pt x="470342" y="803634"/>
                    <a:pt x="471158" y="802564"/>
                  </a:cubicBezTo>
                  <a:cubicBezTo>
                    <a:pt x="477630" y="794087"/>
                    <a:pt x="486626" y="788111"/>
                    <a:pt x="493473" y="780043"/>
                  </a:cubicBezTo>
                  <a:cubicBezTo>
                    <a:pt x="480187" y="762985"/>
                    <a:pt x="479923" y="770882"/>
                    <a:pt x="479008" y="767786"/>
                  </a:cubicBezTo>
                  <a:cubicBezTo>
                    <a:pt x="474719" y="753267"/>
                    <a:pt x="451280" y="742384"/>
                    <a:pt x="449924" y="737600"/>
                  </a:cubicBezTo>
                  <a:cubicBezTo>
                    <a:pt x="445177" y="720834"/>
                    <a:pt x="419136" y="700885"/>
                    <a:pt x="412885" y="692486"/>
                  </a:cubicBezTo>
                  <a:cubicBezTo>
                    <a:pt x="407780" y="685615"/>
                    <a:pt x="404169" y="677332"/>
                    <a:pt x="395862" y="673281"/>
                  </a:cubicBezTo>
                  <a:cubicBezTo>
                    <a:pt x="376943" y="633040"/>
                    <a:pt x="378575" y="641798"/>
                    <a:pt x="391094" y="619873"/>
                  </a:cubicBezTo>
                  <a:cubicBezTo>
                    <a:pt x="397383" y="619564"/>
                    <a:pt x="414439" y="589797"/>
                    <a:pt x="414803" y="589516"/>
                  </a:cubicBezTo>
                  <a:cubicBezTo>
                    <a:pt x="421804" y="584141"/>
                    <a:pt x="425839" y="576564"/>
                    <a:pt x="430828" y="569561"/>
                  </a:cubicBezTo>
                  <a:cubicBezTo>
                    <a:pt x="438127" y="559318"/>
                    <a:pt x="449510" y="552911"/>
                    <a:pt x="458942" y="537769"/>
                  </a:cubicBezTo>
                  <a:cubicBezTo>
                    <a:pt x="472288" y="516346"/>
                    <a:pt x="479785" y="517195"/>
                    <a:pt x="482007" y="512643"/>
                  </a:cubicBezTo>
                  <a:cubicBezTo>
                    <a:pt x="494641" y="486750"/>
                    <a:pt x="507497" y="518233"/>
                    <a:pt x="454460" y="461304"/>
                  </a:cubicBezTo>
                  <a:cubicBezTo>
                    <a:pt x="454119" y="460940"/>
                    <a:pt x="427179" y="435168"/>
                    <a:pt x="416424" y="425842"/>
                  </a:cubicBezTo>
                  <a:cubicBezTo>
                    <a:pt x="410288" y="420522"/>
                    <a:pt x="411165" y="412553"/>
                    <a:pt x="395355" y="403685"/>
                  </a:cubicBezTo>
                  <a:cubicBezTo>
                    <a:pt x="391038" y="391738"/>
                    <a:pt x="396000" y="398470"/>
                    <a:pt x="389567" y="387356"/>
                  </a:cubicBezTo>
                  <a:cubicBezTo>
                    <a:pt x="383922" y="377605"/>
                    <a:pt x="386419" y="362936"/>
                    <a:pt x="397637" y="355784"/>
                  </a:cubicBezTo>
                  <a:cubicBezTo>
                    <a:pt x="400134" y="351441"/>
                    <a:pt x="416804" y="326409"/>
                    <a:pt x="426005" y="318330"/>
                  </a:cubicBezTo>
                  <a:cubicBezTo>
                    <a:pt x="435982" y="309567"/>
                    <a:pt x="450530" y="288983"/>
                    <a:pt x="450894" y="288905"/>
                  </a:cubicBezTo>
                  <a:cubicBezTo>
                    <a:pt x="461577" y="286693"/>
                    <a:pt x="462784" y="273867"/>
                    <a:pt x="472012" y="270032"/>
                  </a:cubicBezTo>
                  <a:cubicBezTo>
                    <a:pt x="475055" y="268763"/>
                    <a:pt x="476957" y="266710"/>
                    <a:pt x="477194" y="263112"/>
                  </a:cubicBezTo>
                  <a:cubicBezTo>
                    <a:pt x="477652" y="256208"/>
                    <a:pt x="482784" y="263885"/>
                    <a:pt x="484983" y="253134"/>
                  </a:cubicBezTo>
                  <a:cubicBezTo>
                    <a:pt x="471329" y="240756"/>
                    <a:pt x="472079" y="240994"/>
                    <a:pt x="462354" y="230133"/>
                  </a:cubicBezTo>
                  <a:cubicBezTo>
                    <a:pt x="453303" y="220029"/>
                    <a:pt x="376811" y="198628"/>
                    <a:pt x="412841" y="150242"/>
                  </a:cubicBezTo>
                  <a:cubicBezTo>
                    <a:pt x="419158" y="141760"/>
                    <a:pt x="416297" y="134023"/>
                    <a:pt x="424180" y="132362"/>
                  </a:cubicBezTo>
                  <a:cubicBezTo>
                    <a:pt x="424549" y="132290"/>
                    <a:pt x="439152" y="105641"/>
                    <a:pt x="441159" y="104631"/>
                  </a:cubicBezTo>
                  <a:cubicBezTo>
                    <a:pt x="454141" y="98119"/>
                    <a:pt x="460337" y="84102"/>
                    <a:pt x="466048" y="79450"/>
                  </a:cubicBezTo>
                  <a:cubicBezTo>
                    <a:pt x="416512" y="39148"/>
                    <a:pt x="393878" y="21175"/>
                    <a:pt x="381039" y="0"/>
                  </a:cubicBezTo>
                  <a:cubicBezTo>
                    <a:pt x="275644" y="2925"/>
                    <a:pt x="170575" y="5778"/>
                    <a:pt x="68951" y="8499"/>
                  </a:cubicBezTo>
                  <a:cubicBezTo>
                    <a:pt x="72247" y="12433"/>
                    <a:pt x="78752" y="19624"/>
                    <a:pt x="93950" y="35456"/>
                  </a:cubicBezTo>
                  <a:cubicBezTo>
                    <a:pt x="101414" y="43232"/>
                    <a:pt x="124848" y="63656"/>
                    <a:pt x="122676" y="71586"/>
                  </a:cubicBezTo>
                  <a:cubicBezTo>
                    <a:pt x="125058" y="81801"/>
                    <a:pt x="117401" y="81856"/>
                    <a:pt x="121364" y="87353"/>
                  </a:cubicBezTo>
                  <a:cubicBezTo>
                    <a:pt x="108823" y="94935"/>
                    <a:pt x="98134" y="104079"/>
                    <a:pt x="88598" y="114763"/>
                  </a:cubicBezTo>
                  <a:cubicBezTo>
                    <a:pt x="55390" y="151991"/>
                    <a:pt x="30909" y="159369"/>
                    <a:pt x="12155" y="178789"/>
                  </a:cubicBezTo>
                  <a:cubicBezTo>
                    <a:pt x="7729" y="183375"/>
                    <a:pt x="5066" y="189556"/>
                    <a:pt x="0" y="193937"/>
                  </a:cubicBezTo>
                  <a:cubicBezTo>
                    <a:pt x="7001" y="209273"/>
                    <a:pt x="13644" y="209991"/>
                    <a:pt x="15804" y="212584"/>
                  </a:cubicBezTo>
                  <a:cubicBezTo>
                    <a:pt x="35093" y="235685"/>
                    <a:pt x="65186" y="295528"/>
                    <a:pt x="98179" y="304749"/>
                  </a:cubicBezTo>
                  <a:cubicBezTo>
                    <a:pt x="104777" y="320631"/>
                    <a:pt x="104253" y="307525"/>
                    <a:pt x="97875" y="340476"/>
                  </a:cubicBezTo>
                  <a:cubicBezTo>
                    <a:pt x="97583" y="341983"/>
                    <a:pt x="97771" y="344814"/>
                    <a:pt x="97368" y="344880"/>
                  </a:cubicBezTo>
                  <a:cubicBezTo>
                    <a:pt x="89540" y="346226"/>
                    <a:pt x="90571" y="356132"/>
                    <a:pt x="83989" y="358566"/>
                  </a:cubicBezTo>
                  <a:cubicBezTo>
                    <a:pt x="71614" y="363141"/>
                    <a:pt x="32232" y="404745"/>
                    <a:pt x="32116" y="405125"/>
                  </a:cubicBezTo>
                  <a:cubicBezTo>
                    <a:pt x="27381" y="421466"/>
                    <a:pt x="-7618" y="435566"/>
                    <a:pt x="11753" y="442784"/>
                  </a:cubicBezTo>
                  <a:cubicBezTo>
                    <a:pt x="12420" y="443038"/>
                    <a:pt x="13180" y="443634"/>
                    <a:pt x="13456" y="444263"/>
                  </a:cubicBezTo>
                  <a:cubicBezTo>
                    <a:pt x="21692" y="462783"/>
                    <a:pt x="40512" y="471888"/>
                    <a:pt x="51978" y="487782"/>
                  </a:cubicBezTo>
                  <a:cubicBezTo>
                    <a:pt x="77534" y="523222"/>
                    <a:pt x="126860" y="551581"/>
                    <a:pt x="103178" y="570344"/>
                  </a:cubicBezTo>
                  <a:cubicBezTo>
                    <a:pt x="101492" y="576453"/>
                    <a:pt x="93824" y="586331"/>
                    <a:pt x="90963" y="590719"/>
                  </a:cubicBezTo>
                  <a:cubicBezTo>
                    <a:pt x="51708" y="626092"/>
                    <a:pt x="48152" y="648139"/>
                    <a:pt x="26344" y="661135"/>
                  </a:cubicBezTo>
                  <a:cubicBezTo>
                    <a:pt x="24079" y="662482"/>
                    <a:pt x="22282" y="664921"/>
                    <a:pt x="20810" y="667365"/>
                  </a:cubicBezTo>
                  <a:cubicBezTo>
                    <a:pt x="32993" y="683342"/>
                    <a:pt x="45523" y="696133"/>
                    <a:pt x="58714" y="708175"/>
                  </a:cubicBezTo>
                  <a:cubicBezTo>
                    <a:pt x="82065" y="729487"/>
                    <a:pt x="73559" y="731849"/>
                    <a:pt x="85323" y="740265"/>
                  </a:cubicBezTo>
                  <a:cubicBezTo>
                    <a:pt x="115692" y="762003"/>
                    <a:pt x="94992" y="755860"/>
                    <a:pt x="112572" y="763272"/>
                  </a:cubicBezTo>
                  <a:cubicBezTo>
                    <a:pt x="127820" y="769706"/>
                    <a:pt x="120648" y="776141"/>
                    <a:pt x="116888" y="788916"/>
                  </a:cubicBezTo>
                  <a:cubicBezTo>
                    <a:pt x="112136" y="805075"/>
                    <a:pt x="101470" y="810124"/>
                    <a:pt x="88686" y="821100"/>
                  </a:cubicBezTo>
                  <a:cubicBezTo>
                    <a:pt x="81139" y="827573"/>
                    <a:pt x="75792" y="832557"/>
                    <a:pt x="71570" y="836381"/>
                  </a:cubicBezTo>
                  <a:cubicBezTo>
                    <a:pt x="118294" y="836701"/>
                    <a:pt x="165404" y="837115"/>
                    <a:pt x="212713" y="837601"/>
                  </a:cubicBezTo>
                  <a:cubicBezTo>
                    <a:pt x="213534" y="836359"/>
                    <a:pt x="216065" y="834483"/>
                    <a:pt x="218198" y="831569"/>
                  </a:cubicBezTo>
                  <a:cubicBezTo>
                    <a:pt x="218457" y="831210"/>
                    <a:pt x="264178" y="779016"/>
                    <a:pt x="264536" y="778862"/>
                  </a:cubicBezTo>
                  <a:cubicBezTo>
                    <a:pt x="280264" y="771947"/>
                    <a:pt x="190674" y="706332"/>
                    <a:pt x="164478" y="665423"/>
                  </a:cubicBezTo>
                  <a:cubicBezTo>
                    <a:pt x="155697" y="659021"/>
                    <a:pt x="150405" y="657062"/>
                    <a:pt x="153844" y="650081"/>
                  </a:cubicBezTo>
                  <a:cubicBezTo>
                    <a:pt x="155972" y="645755"/>
                    <a:pt x="150879" y="633051"/>
                    <a:pt x="163067" y="623620"/>
                  </a:cubicBezTo>
                  <a:cubicBezTo>
                    <a:pt x="165388" y="621821"/>
                    <a:pt x="228402" y="544242"/>
                    <a:pt x="228556" y="543878"/>
                  </a:cubicBezTo>
                  <a:cubicBezTo>
                    <a:pt x="229581" y="541554"/>
                    <a:pt x="234995" y="541256"/>
                    <a:pt x="235656" y="540153"/>
                  </a:cubicBezTo>
                  <a:cubicBezTo>
                    <a:pt x="237398" y="537277"/>
                    <a:pt x="254498" y="515341"/>
                    <a:pt x="268125" y="502240"/>
                  </a:cubicBezTo>
                  <a:cubicBezTo>
                    <a:pt x="202912" y="444428"/>
                    <a:pt x="221401" y="446845"/>
                    <a:pt x="195668" y="434401"/>
                  </a:cubicBezTo>
                  <a:cubicBezTo>
                    <a:pt x="173866" y="423855"/>
                    <a:pt x="169864" y="396036"/>
                    <a:pt x="175856" y="387703"/>
                  </a:cubicBezTo>
                  <a:cubicBezTo>
                    <a:pt x="179582" y="382511"/>
                    <a:pt x="177218" y="373697"/>
                    <a:pt x="185553" y="371429"/>
                  </a:cubicBezTo>
                  <a:cubicBezTo>
                    <a:pt x="186231" y="369172"/>
                    <a:pt x="210993" y="333412"/>
                    <a:pt x="227283" y="320218"/>
                  </a:cubicBezTo>
                  <a:cubicBezTo>
                    <a:pt x="236235" y="312961"/>
                    <a:pt x="221544" y="314754"/>
                    <a:pt x="250678" y="293403"/>
                  </a:cubicBezTo>
                  <a:cubicBezTo>
                    <a:pt x="255512" y="289860"/>
                    <a:pt x="255347" y="292134"/>
                    <a:pt x="254123" y="290086"/>
                  </a:cubicBezTo>
                  <a:cubicBezTo>
                    <a:pt x="191076" y="185014"/>
                    <a:pt x="193187" y="200653"/>
                    <a:pt x="204896" y="164479"/>
                  </a:cubicBezTo>
                  <a:cubicBezTo>
                    <a:pt x="216147" y="164226"/>
                    <a:pt x="275655" y="102953"/>
                    <a:pt x="275865" y="102595"/>
                  </a:cubicBezTo>
                  <a:cubicBezTo>
                    <a:pt x="271565" y="100062"/>
                    <a:pt x="270562" y="100818"/>
                    <a:pt x="267585" y="97258"/>
                  </a:cubicBezTo>
                  <a:cubicBezTo>
                    <a:pt x="252690" y="79478"/>
                    <a:pt x="233771" y="75295"/>
                    <a:pt x="223650" y="59766"/>
                  </a:cubicBezTo>
                  <a:cubicBezTo>
                    <a:pt x="220149" y="54396"/>
                    <a:pt x="193325" y="27791"/>
                    <a:pt x="187702" y="25970"/>
                  </a:cubicBezTo>
                  <a:cubicBezTo>
                    <a:pt x="184770" y="25021"/>
                    <a:pt x="182350" y="20468"/>
                    <a:pt x="175139" y="12102"/>
                  </a:cubicBezTo>
                  <a:cubicBezTo>
                    <a:pt x="168982" y="4967"/>
                    <a:pt x="163172" y="7411"/>
                    <a:pt x="247073" y="4597"/>
                  </a:cubicBezTo>
                  <a:cubicBezTo>
                    <a:pt x="269939" y="27267"/>
                    <a:pt x="262888" y="25534"/>
                    <a:pt x="295892" y="50544"/>
                  </a:cubicBezTo>
                  <a:cubicBezTo>
                    <a:pt x="382163" y="115922"/>
                    <a:pt x="293202" y="138283"/>
                    <a:pt x="283092" y="153900"/>
                  </a:cubicBezTo>
                  <a:cubicBezTo>
                    <a:pt x="273803" y="168254"/>
                    <a:pt x="259101" y="178668"/>
                    <a:pt x="252938" y="195322"/>
                  </a:cubicBezTo>
                  <a:cubicBezTo>
                    <a:pt x="252822" y="195637"/>
                    <a:pt x="252486" y="195913"/>
                    <a:pt x="252265" y="196211"/>
                  </a:cubicBezTo>
                  <a:cubicBezTo>
                    <a:pt x="255854" y="199345"/>
                    <a:pt x="251731" y="215537"/>
                    <a:pt x="258395" y="224742"/>
                  </a:cubicBezTo>
                  <a:cubicBezTo>
                    <a:pt x="259266" y="225950"/>
                    <a:pt x="260716" y="226910"/>
                    <a:pt x="261146" y="228229"/>
                  </a:cubicBezTo>
                  <a:cubicBezTo>
                    <a:pt x="268505" y="250712"/>
                    <a:pt x="292524" y="258460"/>
                    <a:pt x="299370" y="298916"/>
                  </a:cubicBezTo>
                  <a:cubicBezTo>
                    <a:pt x="299784" y="301377"/>
                    <a:pt x="300517" y="305820"/>
                    <a:pt x="299767" y="306123"/>
                  </a:cubicBezTo>
                  <a:cubicBezTo>
                    <a:pt x="291157" y="309650"/>
                    <a:pt x="305517" y="308049"/>
                    <a:pt x="275242" y="333456"/>
                  </a:cubicBezTo>
                  <a:cubicBezTo>
                    <a:pt x="277849" y="346386"/>
                    <a:pt x="262023" y="346684"/>
                    <a:pt x="228550" y="392830"/>
                  </a:cubicBezTo>
                  <a:cubicBezTo>
                    <a:pt x="234736" y="397918"/>
                    <a:pt x="236687" y="396820"/>
                    <a:pt x="237541" y="398741"/>
                  </a:cubicBezTo>
                  <a:cubicBezTo>
                    <a:pt x="245535" y="416720"/>
                    <a:pt x="263814" y="425561"/>
                    <a:pt x="274944" y="440996"/>
                  </a:cubicBezTo>
                  <a:cubicBezTo>
                    <a:pt x="296978" y="471552"/>
                    <a:pt x="357274" y="512378"/>
                    <a:pt x="318218" y="524508"/>
                  </a:cubicBezTo>
                  <a:cubicBezTo>
                    <a:pt x="313301" y="540004"/>
                    <a:pt x="286217" y="559274"/>
                    <a:pt x="211230" y="647041"/>
                  </a:cubicBezTo>
                  <a:cubicBezTo>
                    <a:pt x="240072" y="673623"/>
                    <a:pt x="229388" y="667084"/>
                    <a:pt x="234405" y="670130"/>
                  </a:cubicBezTo>
                  <a:cubicBezTo>
                    <a:pt x="252883" y="681355"/>
                    <a:pt x="274035" y="711271"/>
                    <a:pt x="279983" y="713693"/>
                  </a:cubicBezTo>
                  <a:cubicBezTo>
                    <a:pt x="282265" y="714626"/>
                    <a:pt x="284988" y="716640"/>
                    <a:pt x="285743" y="718793"/>
                  </a:cubicBezTo>
                  <a:cubicBezTo>
                    <a:pt x="290412" y="731993"/>
                    <a:pt x="307496" y="731458"/>
                    <a:pt x="315213" y="751865"/>
                  </a:cubicBezTo>
                  <a:cubicBezTo>
                    <a:pt x="332980" y="756026"/>
                    <a:pt x="340036" y="777852"/>
                    <a:pt x="323383" y="789468"/>
                  </a:cubicBezTo>
                  <a:cubicBezTo>
                    <a:pt x="323052" y="789700"/>
                    <a:pt x="293731" y="821774"/>
                    <a:pt x="280352" y="838346"/>
                  </a:cubicBezTo>
                  <a:cubicBezTo>
                    <a:pt x="329546" y="838920"/>
                    <a:pt x="378845" y="839565"/>
                    <a:pt x="428050" y="840261"/>
                  </a:cubicBezTo>
                  <a:cubicBezTo>
                    <a:pt x="443777" y="825167"/>
                    <a:pt x="462101" y="808005"/>
                    <a:pt x="463479" y="805599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11"/>
            <p:cNvSpPr/>
            <p:nvPr/>
          </p:nvSpPr>
          <p:spPr>
            <a:xfrm>
              <a:off x="3529566" y="1712539"/>
              <a:ext cx="304111" cy="820438"/>
            </a:xfrm>
            <a:custGeom>
              <a:rect b="b" l="l" r="r" t="t"/>
              <a:pathLst>
                <a:path extrusionOk="0" h="820438" w="304111">
                  <a:moveTo>
                    <a:pt x="274906" y="778216"/>
                  </a:moveTo>
                  <a:cubicBezTo>
                    <a:pt x="276190" y="775981"/>
                    <a:pt x="281570" y="776306"/>
                    <a:pt x="282364" y="775269"/>
                  </a:cubicBezTo>
                  <a:cubicBezTo>
                    <a:pt x="288648" y="767041"/>
                    <a:pt x="297380" y="761235"/>
                    <a:pt x="304028" y="753388"/>
                  </a:cubicBezTo>
                  <a:cubicBezTo>
                    <a:pt x="291129" y="736827"/>
                    <a:pt x="290864" y="744492"/>
                    <a:pt x="289982" y="741485"/>
                  </a:cubicBezTo>
                  <a:cubicBezTo>
                    <a:pt x="285776" y="727247"/>
                    <a:pt x="263070" y="716850"/>
                    <a:pt x="261747" y="712176"/>
                  </a:cubicBezTo>
                  <a:cubicBezTo>
                    <a:pt x="257139" y="695896"/>
                    <a:pt x="231853" y="676532"/>
                    <a:pt x="225789" y="668375"/>
                  </a:cubicBezTo>
                  <a:cubicBezTo>
                    <a:pt x="220833" y="661703"/>
                    <a:pt x="217327" y="653663"/>
                    <a:pt x="209262" y="649728"/>
                  </a:cubicBezTo>
                  <a:cubicBezTo>
                    <a:pt x="208060" y="647184"/>
                    <a:pt x="187355" y="613836"/>
                    <a:pt x="199141" y="606943"/>
                  </a:cubicBezTo>
                  <a:cubicBezTo>
                    <a:pt x="203656" y="604300"/>
                    <a:pt x="201473" y="598103"/>
                    <a:pt x="207283" y="597694"/>
                  </a:cubicBezTo>
                  <a:cubicBezTo>
                    <a:pt x="262872" y="521903"/>
                    <a:pt x="242227" y="550842"/>
                    <a:pt x="260975" y="530451"/>
                  </a:cubicBezTo>
                  <a:cubicBezTo>
                    <a:pt x="273119" y="517251"/>
                    <a:pt x="275446" y="506087"/>
                    <a:pt x="289795" y="496882"/>
                  </a:cubicBezTo>
                  <a:cubicBezTo>
                    <a:pt x="294811" y="493659"/>
                    <a:pt x="292865" y="489283"/>
                    <a:pt x="304111" y="480823"/>
                  </a:cubicBezTo>
                  <a:cubicBezTo>
                    <a:pt x="276813" y="453396"/>
                    <a:pt x="208683" y="393923"/>
                    <a:pt x="206340" y="377599"/>
                  </a:cubicBezTo>
                  <a:cubicBezTo>
                    <a:pt x="192642" y="354245"/>
                    <a:pt x="205833" y="347628"/>
                    <a:pt x="215822" y="334030"/>
                  </a:cubicBezTo>
                  <a:cubicBezTo>
                    <a:pt x="224372" y="322386"/>
                    <a:pt x="269696" y="263818"/>
                    <a:pt x="283202" y="258206"/>
                  </a:cubicBezTo>
                  <a:cubicBezTo>
                    <a:pt x="290115" y="255331"/>
                    <a:pt x="287441" y="247908"/>
                    <a:pt x="290462" y="248013"/>
                  </a:cubicBezTo>
                  <a:cubicBezTo>
                    <a:pt x="295175" y="248173"/>
                    <a:pt x="295241" y="244548"/>
                    <a:pt x="295804" y="241799"/>
                  </a:cubicBezTo>
                  <a:cubicBezTo>
                    <a:pt x="282552" y="229786"/>
                    <a:pt x="283263" y="230001"/>
                    <a:pt x="273831" y="219466"/>
                  </a:cubicBezTo>
                  <a:cubicBezTo>
                    <a:pt x="265226" y="209858"/>
                    <a:pt x="190988" y="188579"/>
                    <a:pt x="225756" y="141898"/>
                  </a:cubicBezTo>
                  <a:cubicBezTo>
                    <a:pt x="231886" y="133664"/>
                    <a:pt x="229113" y="126153"/>
                    <a:pt x="236764" y="124536"/>
                  </a:cubicBezTo>
                  <a:cubicBezTo>
                    <a:pt x="237404" y="124404"/>
                    <a:pt x="234730" y="127445"/>
                    <a:pt x="251775" y="99273"/>
                  </a:cubicBezTo>
                  <a:cubicBezTo>
                    <a:pt x="254680" y="94472"/>
                    <a:pt x="253467" y="102981"/>
                    <a:pt x="275038" y="75510"/>
                  </a:cubicBezTo>
                  <a:cubicBezTo>
                    <a:pt x="280920" y="68027"/>
                    <a:pt x="223545" y="36720"/>
                    <a:pt x="197846" y="0"/>
                  </a:cubicBezTo>
                  <a:cubicBezTo>
                    <a:pt x="151088" y="1220"/>
                    <a:pt x="106029" y="2384"/>
                    <a:pt x="63064" y="3493"/>
                  </a:cubicBezTo>
                  <a:cubicBezTo>
                    <a:pt x="68747" y="8868"/>
                    <a:pt x="76415" y="15507"/>
                    <a:pt x="87192" y="23674"/>
                  </a:cubicBezTo>
                  <a:cubicBezTo>
                    <a:pt x="176545" y="91387"/>
                    <a:pt x="83477" y="115497"/>
                    <a:pt x="74012" y="130127"/>
                  </a:cubicBezTo>
                  <a:cubicBezTo>
                    <a:pt x="64442" y="144911"/>
                    <a:pt x="49304" y="155633"/>
                    <a:pt x="42965" y="172801"/>
                  </a:cubicBezTo>
                  <a:cubicBezTo>
                    <a:pt x="42844" y="173127"/>
                    <a:pt x="42496" y="173408"/>
                    <a:pt x="42276" y="173717"/>
                  </a:cubicBezTo>
                  <a:cubicBezTo>
                    <a:pt x="45986" y="176957"/>
                    <a:pt x="41697" y="193590"/>
                    <a:pt x="48588" y="203104"/>
                  </a:cubicBezTo>
                  <a:cubicBezTo>
                    <a:pt x="49481" y="204351"/>
                    <a:pt x="50980" y="205339"/>
                    <a:pt x="51421" y="206696"/>
                  </a:cubicBezTo>
                  <a:cubicBezTo>
                    <a:pt x="55087" y="217899"/>
                    <a:pt x="63951" y="225735"/>
                    <a:pt x="69850" y="235481"/>
                  </a:cubicBezTo>
                  <a:cubicBezTo>
                    <a:pt x="78168" y="249233"/>
                    <a:pt x="85401" y="246617"/>
                    <a:pt x="85665" y="265579"/>
                  </a:cubicBezTo>
                  <a:cubicBezTo>
                    <a:pt x="88256" y="266909"/>
                    <a:pt x="88510" y="269044"/>
                    <a:pt x="88929" y="275573"/>
                  </a:cubicBezTo>
                  <a:cubicBezTo>
                    <a:pt x="89022" y="276914"/>
                    <a:pt x="90555" y="278122"/>
                    <a:pt x="90786" y="279496"/>
                  </a:cubicBezTo>
                  <a:cubicBezTo>
                    <a:pt x="91216" y="282035"/>
                    <a:pt x="91966" y="286610"/>
                    <a:pt x="91200" y="286924"/>
                  </a:cubicBezTo>
                  <a:cubicBezTo>
                    <a:pt x="82369" y="290539"/>
                    <a:pt x="97120" y="288905"/>
                    <a:pt x="65936" y="315074"/>
                  </a:cubicBezTo>
                  <a:cubicBezTo>
                    <a:pt x="68631" y="328401"/>
                    <a:pt x="52342" y="328666"/>
                    <a:pt x="17844" y="376230"/>
                  </a:cubicBezTo>
                  <a:cubicBezTo>
                    <a:pt x="24211" y="381468"/>
                    <a:pt x="26229" y="380336"/>
                    <a:pt x="27105" y="382317"/>
                  </a:cubicBezTo>
                  <a:cubicBezTo>
                    <a:pt x="35341" y="400838"/>
                    <a:pt x="54161" y="409943"/>
                    <a:pt x="65627" y="425836"/>
                  </a:cubicBezTo>
                  <a:cubicBezTo>
                    <a:pt x="88322" y="457309"/>
                    <a:pt x="150421" y="499360"/>
                    <a:pt x="110196" y="511854"/>
                  </a:cubicBezTo>
                  <a:cubicBezTo>
                    <a:pt x="105124" y="527835"/>
                    <a:pt x="77556" y="547288"/>
                    <a:pt x="0" y="638062"/>
                  </a:cubicBezTo>
                  <a:cubicBezTo>
                    <a:pt x="25121" y="661218"/>
                    <a:pt x="21207" y="660230"/>
                    <a:pt x="23869" y="661841"/>
                  </a:cubicBezTo>
                  <a:cubicBezTo>
                    <a:pt x="42899" y="673403"/>
                    <a:pt x="64684" y="704213"/>
                    <a:pt x="70814" y="706712"/>
                  </a:cubicBezTo>
                  <a:cubicBezTo>
                    <a:pt x="73163" y="707673"/>
                    <a:pt x="75969" y="709748"/>
                    <a:pt x="76751" y="711961"/>
                  </a:cubicBezTo>
                  <a:cubicBezTo>
                    <a:pt x="81575" y="725602"/>
                    <a:pt x="99116" y="724924"/>
                    <a:pt x="107103" y="746021"/>
                  </a:cubicBezTo>
                  <a:cubicBezTo>
                    <a:pt x="125411" y="750303"/>
                    <a:pt x="132671" y="772791"/>
                    <a:pt x="115521" y="784750"/>
                  </a:cubicBezTo>
                  <a:cubicBezTo>
                    <a:pt x="115378" y="784849"/>
                    <a:pt x="96084" y="806123"/>
                    <a:pt x="83317" y="820438"/>
                  </a:cubicBezTo>
                  <a:cubicBezTo>
                    <a:pt x="131877" y="820002"/>
                    <a:pt x="181666" y="819754"/>
                    <a:pt x="232431" y="819666"/>
                  </a:cubicBezTo>
                  <a:cubicBezTo>
                    <a:pt x="248186" y="804352"/>
                    <a:pt x="273368" y="780898"/>
                    <a:pt x="274906" y="778216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11"/>
            <p:cNvSpPr/>
            <p:nvPr/>
          </p:nvSpPr>
          <p:spPr>
            <a:xfrm>
              <a:off x="4555144" y="1685101"/>
              <a:ext cx="277119" cy="858228"/>
            </a:xfrm>
            <a:custGeom>
              <a:rect b="b" l="l" r="r" t="t"/>
              <a:pathLst>
                <a:path extrusionOk="0" h="858228" w="277119">
                  <a:moveTo>
                    <a:pt x="272056" y="797409"/>
                  </a:moveTo>
                  <a:cubicBezTo>
                    <a:pt x="271003" y="795340"/>
                    <a:pt x="200938" y="726480"/>
                    <a:pt x="182151" y="710189"/>
                  </a:cubicBezTo>
                  <a:cubicBezTo>
                    <a:pt x="178359" y="706900"/>
                    <a:pt x="168039" y="687729"/>
                    <a:pt x="155531" y="679181"/>
                  </a:cubicBezTo>
                  <a:cubicBezTo>
                    <a:pt x="149026" y="674738"/>
                    <a:pt x="150515" y="671582"/>
                    <a:pt x="153144" y="666041"/>
                  </a:cubicBezTo>
                  <a:cubicBezTo>
                    <a:pt x="150669" y="655892"/>
                    <a:pt x="154952" y="643382"/>
                    <a:pt x="166733" y="638321"/>
                  </a:cubicBezTo>
                  <a:cubicBezTo>
                    <a:pt x="183480" y="609658"/>
                    <a:pt x="225601" y="566713"/>
                    <a:pt x="228887" y="559230"/>
                  </a:cubicBezTo>
                  <a:cubicBezTo>
                    <a:pt x="229940" y="556835"/>
                    <a:pt x="235513" y="556526"/>
                    <a:pt x="236202" y="555389"/>
                  </a:cubicBezTo>
                  <a:cubicBezTo>
                    <a:pt x="237988" y="552442"/>
                    <a:pt x="255606" y="529827"/>
                    <a:pt x="269647" y="516340"/>
                  </a:cubicBezTo>
                  <a:cubicBezTo>
                    <a:pt x="263021" y="510463"/>
                    <a:pt x="229069" y="480260"/>
                    <a:pt x="224278" y="472529"/>
                  </a:cubicBezTo>
                  <a:cubicBezTo>
                    <a:pt x="209306" y="448358"/>
                    <a:pt x="187642" y="445019"/>
                    <a:pt x="183678" y="439131"/>
                  </a:cubicBezTo>
                  <a:cubicBezTo>
                    <a:pt x="176451" y="428386"/>
                    <a:pt x="167025" y="408917"/>
                    <a:pt x="174610" y="398371"/>
                  </a:cubicBezTo>
                  <a:cubicBezTo>
                    <a:pt x="178452" y="393023"/>
                    <a:pt x="176016" y="383945"/>
                    <a:pt x="184593" y="381611"/>
                  </a:cubicBezTo>
                  <a:cubicBezTo>
                    <a:pt x="186787" y="374277"/>
                    <a:pt x="193402" y="370160"/>
                    <a:pt x="197316" y="364090"/>
                  </a:cubicBezTo>
                  <a:cubicBezTo>
                    <a:pt x="218148" y="331801"/>
                    <a:pt x="230408" y="329224"/>
                    <a:pt x="231009" y="324417"/>
                  </a:cubicBezTo>
                  <a:cubicBezTo>
                    <a:pt x="232481" y="312745"/>
                    <a:pt x="245436" y="303971"/>
                    <a:pt x="255953" y="298833"/>
                  </a:cubicBezTo>
                  <a:cubicBezTo>
                    <a:pt x="253952" y="296344"/>
                    <a:pt x="222591" y="241750"/>
                    <a:pt x="213777" y="233262"/>
                  </a:cubicBezTo>
                  <a:cubicBezTo>
                    <a:pt x="201434" y="221375"/>
                    <a:pt x="203909" y="211238"/>
                    <a:pt x="198000" y="195709"/>
                  </a:cubicBezTo>
                  <a:cubicBezTo>
                    <a:pt x="196368" y="191426"/>
                    <a:pt x="198314" y="187563"/>
                    <a:pt x="204499" y="168458"/>
                  </a:cubicBezTo>
                  <a:cubicBezTo>
                    <a:pt x="215337" y="168210"/>
                    <a:pt x="243693" y="137378"/>
                    <a:pt x="249228" y="131871"/>
                  </a:cubicBezTo>
                  <a:cubicBezTo>
                    <a:pt x="277651" y="103594"/>
                    <a:pt x="281372" y="105619"/>
                    <a:pt x="273544" y="102716"/>
                  </a:cubicBezTo>
                  <a:cubicBezTo>
                    <a:pt x="266256" y="100012"/>
                    <a:pt x="275980" y="99940"/>
                    <a:pt x="239471" y="75571"/>
                  </a:cubicBezTo>
                  <a:cubicBezTo>
                    <a:pt x="230673" y="69704"/>
                    <a:pt x="190442" y="23062"/>
                    <a:pt x="182647" y="22328"/>
                  </a:cubicBezTo>
                  <a:cubicBezTo>
                    <a:pt x="177162" y="15557"/>
                    <a:pt x="170696" y="9205"/>
                    <a:pt x="168398" y="0"/>
                  </a:cubicBezTo>
                  <a:cubicBezTo>
                    <a:pt x="126160" y="1253"/>
                    <a:pt x="83278" y="2505"/>
                    <a:pt x="39972" y="3753"/>
                  </a:cubicBezTo>
                  <a:cubicBezTo>
                    <a:pt x="122621" y="89339"/>
                    <a:pt x="112853" y="79329"/>
                    <a:pt x="119529" y="90824"/>
                  </a:cubicBezTo>
                  <a:cubicBezTo>
                    <a:pt x="119336" y="92678"/>
                    <a:pt x="119038" y="92457"/>
                    <a:pt x="119220" y="93313"/>
                  </a:cubicBezTo>
                  <a:cubicBezTo>
                    <a:pt x="121265" y="102788"/>
                    <a:pt x="113989" y="102942"/>
                    <a:pt x="117836" y="108268"/>
                  </a:cubicBezTo>
                  <a:cubicBezTo>
                    <a:pt x="100692" y="118626"/>
                    <a:pt x="93598" y="126909"/>
                    <a:pt x="66955" y="153939"/>
                  </a:cubicBezTo>
                  <a:cubicBezTo>
                    <a:pt x="47843" y="173326"/>
                    <a:pt x="23103" y="181096"/>
                    <a:pt x="5088" y="205946"/>
                  </a:cubicBezTo>
                  <a:cubicBezTo>
                    <a:pt x="3478" y="208170"/>
                    <a:pt x="1836" y="210167"/>
                    <a:pt x="0" y="211751"/>
                  </a:cubicBezTo>
                  <a:cubicBezTo>
                    <a:pt x="3153" y="218660"/>
                    <a:pt x="7249" y="225106"/>
                    <a:pt x="14608" y="229013"/>
                  </a:cubicBezTo>
                  <a:cubicBezTo>
                    <a:pt x="25843" y="234984"/>
                    <a:pt x="57088" y="308656"/>
                    <a:pt x="95317" y="319340"/>
                  </a:cubicBezTo>
                  <a:cubicBezTo>
                    <a:pt x="96095" y="321211"/>
                    <a:pt x="97506" y="325692"/>
                    <a:pt x="100114" y="328297"/>
                  </a:cubicBezTo>
                  <a:cubicBezTo>
                    <a:pt x="93493" y="361617"/>
                    <a:pt x="94882" y="358240"/>
                    <a:pt x="94529" y="358301"/>
                  </a:cubicBezTo>
                  <a:cubicBezTo>
                    <a:pt x="86928" y="359609"/>
                    <a:pt x="87931" y="369228"/>
                    <a:pt x="81536" y="371589"/>
                  </a:cubicBezTo>
                  <a:cubicBezTo>
                    <a:pt x="73245" y="374652"/>
                    <a:pt x="79281" y="374823"/>
                    <a:pt x="65737" y="382858"/>
                  </a:cubicBezTo>
                  <a:cubicBezTo>
                    <a:pt x="58135" y="387367"/>
                    <a:pt x="12993" y="437729"/>
                    <a:pt x="4371" y="449125"/>
                  </a:cubicBezTo>
                  <a:cubicBezTo>
                    <a:pt x="10358" y="453948"/>
                    <a:pt x="12221" y="452916"/>
                    <a:pt x="13059" y="454798"/>
                  </a:cubicBezTo>
                  <a:cubicBezTo>
                    <a:pt x="20810" y="472242"/>
                    <a:pt x="102208" y="545539"/>
                    <a:pt x="105935" y="562778"/>
                  </a:cubicBezTo>
                  <a:cubicBezTo>
                    <a:pt x="109358" y="578611"/>
                    <a:pt x="72082" y="609438"/>
                    <a:pt x="47408" y="643570"/>
                  </a:cubicBezTo>
                  <a:cubicBezTo>
                    <a:pt x="30496" y="666974"/>
                    <a:pt x="26129" y="661543"/>
                    <a:pt x="20192" y="671416"/>
                  </a:cubicBezTo>
                  <a:cubicBezTo>
                    <a:pt x="48273" y="708247"/>
                    <a:pt x="66823" y="714488"/>
                    <a:pt x="76167" y="735216"/>
                  </a:cubicBezTo>
                  <a:cubicBezTo>
                    <a:pt x="80180" y="744111"/>
                    <a:pt x="96211" y="746352"/>
                    <a:pt x="101045" y="759536"/>
                  </a:cubicBezTo>
                  <a:cubicBezTo>
                    <a:pt x="102986" y="764800"/>
                    <a:pt x="127687" y="765965"/>
                    <a:pt x="115003" y="782951"/>
                  </a:cubicBezTo>
                  <a:cubicBezTo>
                    <a:pt x="110339" y="809053"/>
                    <a:pt x="97484" y="807905"/>
                    <a:pt x="46250" y="855282"/>
                  </a:cubicBezTo>
                  <a:cubicBezTo>
                    <a:pt x="103686" y="856248"/>
                    <a:pt x="160493" y="857241"/>
                    <a:pt x="216324" y="858229"/>
                  </a:cubicBezTo>
                  <a:cubicBezTo>
                    <a:pt x="245121" y="826525"/>
                    <a:pt x="256135" y="810229"/>
                    <a:pt x="272056" y="797409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11"/>
            <p:cNvSpPr/>
            <p:nvPr/>
          </p:nvSpPr>
          <p:spPr>
            <a:xfrm>
              <a:off x="2953202" y="1721606"/>
              <a:ext cx="246511" cy="836287"/>
            </a:xfrm>
            <a:custGeom>
              <a:rect b="b" l="l" r="r" t="t"/>
              <a:pathLst>
                <a:path extrusionOk="0" h="836287" w="246511">
                  <a:moveTo>
                    <a:pt x="216383" y="780539"/>
                  </a:moveTo>
                  <a:cubicBezTo>
                    <a:pt x="217701" y="778238"/>
                    <a:pt x="223247" y="778575"/>
                    <a:pt x="224062" y="777504"/>
                  </a:cubicBezTo>
                  <a:cubicBezTo>
                    <a:pt x="230534" y="769028"/>
                    <a:pt x="239531" y="763051"/>
                    <a:pt x="246372" y="754972"/>
                  </a:cubicBezTo>
                  <a:cubicBezTo>
                    <a:pt x="233086" y="737914"/>
                    <a:pt x="232816" y="745811"/>
                    <a:pt x="231907" y="742715"/>
                  </a:cubicBezTo>
                  <a:cubicBezTo>
                    <a:pt x="227574" y="728053"/>
                    <a:pt x="204184" y="717341"/>
                    <a:pt x="202823" y="712523"/>
                  </a:cubicBezTo>
                  <a:cubicBezTo>
                    <a:pt x="198076" y="695758"/>
                    <a:pt x="172035" y="675809"/>
                    <a:pt x="165784" y="667410"/>
                  </a:cubicBezTo>
                  <a:cubicBezTo>
                    <a:pt x="160674" y="660539"/>
                    <a:pt x="157068" y="652256"/>
                    <a:pt x="148783" y="648216"/>
                  </a:cubicBezTo>
                  <a:cubicBezTo>
                    <a:pt x="128287" y="604631"/>
                    <a:pt x="130377" y="616430"/>
                    <a:pt x="152355" y="587121"/>
                  </a:cubicBezTo>
                  <a:cubicBezTo>
                    <a:pt x="172906" y="559721"/>
                    <a:pt x="164714" y="566763"/>
                    <a:pt x="167724" y="564456"/>
                  </a:cubicBezTo>
                  <a:cubicBezTo>
                    <a:pt x="174725" y="559081"/>
                    <a:pt x="178760" y="551504"/>
                    <a:pt x="183749" y="544501"/>
                  </a:cubicBezTo>
                  <a:cubicBezTo>
                    <a:pt x="191031" y="534286"/>
                    <a:pt x="202426" y="527846"/>
                    <a:pt x="211863" y="512709"/>
                  </a:cubicBezTo>
                  <a:cubicBezTo>
                    <a:pt x="225209" y="491286"/>
                    <a:pt x="232706" y="492136"/>
                    <a:pt x="234928" y="487583"/>
                  </a:cubicBezTo>
                  <a:cubicBezTo>
                    <a:pt x="244922" y="467093"/>
                    <a:pt x="252546" y="480696"/>
                    <a:pt x="239867" y="468263"/>
                  </a:cubicBezTo>
                  <a:cubicBezTo>
                    <a:pt x="222183" y="450924"/>
                    <a:pt x="188280" y="417211"/>
                    <a:pt x="169339" y="400777"/>
                  </a:cubicBezTo>
                  <a:cubicBezTo>
                    <a:pt x="163215" y="395463"/>
                    <a:pt x="164069" y="387477"/>
                    <a:pt x="148270" y="378620"/>
                  </a:cubicBezTo>
                  <a:cubicBezTo>
                    <a:pt x="143921" y="366568"/>
                    <a:pt x="148959" y="373471"/>
                    <a:pt x="142482" y="362291"/>
                  </a:cubicBezTo>
                  <a:cubicBezTo>
                    <a:pt x="136832" y="352539"/>
                    <a:pt x="139334" y="337860"/>
                    <a:pt x="150552" y="330719"/>
                  </a:cubicBezTo>
                  <a:cubicBezTo>
                    <a:pt x="153050" y="326376"/>
                    <a:pt x="169720" y="301350"/>
                    <a:pt x="178920" y="293265"/>
                  </a:cubicBezTo>
                  <a:cubicBezTo>
                    <a:pt x="188898" y="284502"/>
                    <a:pt x="203440" y="263918"/>
                    <a:pt x="203809" y="263840"/>
                  </a:cubicBezTo>
                  <a:cubicBezTo>
                    <a:pt x="214493" y="261627"/>
                    <a:pt x="215700" y="248802"/>
                    <a:pt x="224928" y="244967"/>
                  </a:cubicBezTo>
                  <a:cubicBezTo>
                    <a:pt x="227971" y="243698"/>
                    <a:pt x="229873" y="241645"/>
                    <a:pt x="230110" y="238047"/>
                  </a:cubicBezTo>
                  <a:cubicBezTo>
                    <a:pt x="230567" y="231143"/>
                    <a:pt x="235699" y="238819"/>
                    <a:pt x="237899" y="228069"/>
                  </a:cubicBezTo>
                  <a:cubicBezTo>
                    <a:pt x="224211" y="215664"/>
                    <a:pt x="224977" y="215912"/>
                    <a:pt x="215270" y="205068"/>
                  </a:cubicBezTo>
                  <a:cubicBezTo>
                    <a:pt x="206940" y="195758"/>
                    <a:pt x="130128" y="173017"/>
                    <a:pt x="165756" y="125177"/>
                  </a:cubicBezTo>
                  <a:cubicBezTo>
                    <a:pt x="172073" y="116695"/>
                    <a:pt x="169212" y="108958"/>
                    <a:pt x="177095" y="107297"/>
                  </a:cubicBezTo>
                  <a:cubicBezTo>
                    <a:pt x="177465" y="107225"/>
                    <a:pt x="192068" y="80576"/>
                    <a:pt x="194074" y="79566"/>
                  </a:cubicBezTo>
                  <a:cubicBezTo>
                    <a:pt x="207012" y="73076"/>
                    <a:pt x="213269" y="59021"/>
                    <a:pt x="218963" y="54385"/>
                  </a:cubicBezTo>
                  <a:cubicBezTo>
                    <a:pt x="218616" y="54098"/>
                    <a:pt x="175309" y="17643"/>
                    <a:pt x="161754" y="6230"/>
                  </a:cubicBezTo>
                  <a:cubicBezTo>
                    <a:pt x="131512" y="5662"/>
                    <a:pt x="93106" y="1622"/>
                    <a:pt x="55180" y="0"/>
                  </a:cubicBezTo>
                  <a:cubicBezTo>
                    <a:pt x="78035" y="23619"/>
                    <a:pt x="127736" y="51874"/>
                    <a:pt x="122047" y="75609"/>
                  </a:cubicBezTo>
                  <a:cubicBezTo>
                    <a:pt x="124952" y="99102"/>
                    <a:pt x="74160" y="125414"/>
                    <a:pt x="71943" y="128841"/>
                  </a:cubicBezTo>
                  <a:cubicBezTo>
                    <a:pt x="62649" y="143195"/>
                    <a:pt x="47953" y="153608"/>
                    <a:pt x="41784" y="170279"/>
                  </a:cubicBezTo>
                  <a:cubicBezTo>
                    <a:pt x="41669" y="170594"/>
                    <a:pt x="41332" y="170870"/>
                    <a:pt x="41112" y="171168"/>
                  </a:cubicBezTo>
                  <a:cubicBezTo>
                    <a:pt x="44695" y="174291"/>
                    <a:pt x="40577" y="190494"/>
                    <a:pt x="47242" y="199699"/>
                  </a:cubicBezTo>
                  <a:cubicBezTo>
                    <a:pt x="68994" y="229752"/>
                    <a:pt x="83983" y="248753"/>
                    <a:pt x="88222" y="273867"/>
                  </a:cubicBezTo>
                  <a:cubicBezTo>
                    <a:pt x="88635" y="276329"/>
                    <a:pt x="89369" y="280771"/>
                    <a:pt x="88619" y="281075"/>
                  </a:cubicBezTo>
                  <a:cubicBezTo>
                    <a:pt x="80008" y="284601"/>
                    <a:pt x="94369" y="283001"/>
                    <a:pt x="64094" y="308408"/>
                  </a:cubicBezTo>
                  <a:cubicBezTo>
                    <a:pt x="66696" y="321283"/>
                    <a:pt x="50671" y="321912"/>
                    <a:pt x="17402" y="367782"/>
                  </a:cubicBezTo>
                  <a:cubicBezTo>
                    <a:pt x="23587" y="372870"/>
                    <a:pt x="25533" y="371772"/>
                    <a:pt x="26393" y="373692"/>
                  </a:cubicBezTo>
                  <a:cubicBezTo>
                    <a:pt x="30230" y="382334"/>
                    <a:pt x="101629" y="457033"/>
                    <a:pt x="111623" y="468301"/>
                  </a:cubicBezTo>
                  <a:cubicBezTo>
                    <a:pt x="125459" y="483913"/>
                    <a:pt x="119197" y="495695"/>
                    <a:pt x="107069" y="499459"/>
                  </a:cubicBezTo>
                  <a:cubicBezTo>
                    <a:pt x="104308" y="508178"/>
                    <a:pt x="102119" y="506556"/>
                    <a:pt x="93790" y="518641"/>
                  </a:cubicBezTo>
                  <a:cubicBezTo>
                    <a:pt x="79645" y="539176"/>
                    <a:pt x="66111" y="542603"/>
                    <a:pt x="65599" y="545715"/>
                  </a:cubicBezTo>
                  <a:cubicBezTo>
                    <a:pt x="64529" y="552194"/>
                    <a:pt x="17044" y="598616"/>
                    <a:pt x="9541" y="612213"/>
                  </a:cubicBezTo>
                  <a:cubicBezTo>
                    <a:pt x="-1269" y="631799"/>
                    <a:pt x="-8369" y="608847"/>
                    <a:pt x="19536" y="641059"/>
                  </a:cubicBezTo>
                  <a:cubicBezTo>
                    <a:pt x="20737" y="642444"/>
                    <a:pt x="21757" y="644171"/>
                    <a:pt x="23257" y="645087"/>
                  </a:cubicBezTo>
                  <a:cubicBezTo>
                    <a:pt x="41735" y="656312"/>
                    <a:pt x="62886" y="686228"/>
                    <a:pt x="68834" y="688650"/>
                  </a:cubicBezTo>
                  <a:cubicBezTo>
                    <a:pt x="71117" y="689583"/>
                    <a:pt x="73834" y="691597"/>
                    <a:pt x="74595" y="693749"/>
                  </a:cubicBezTo>
                  <a:cubicBezTo>
                    <a:pt x="79275" y="706994"/>
                    <a:pt x="96309" y="706332"/>
                    <a:pt x="104065" y="726822"/>
                  </a:cubicBezTo>
                  <a:cubicBezTo>
                    <a:pt x="121838" y="730983"/>
                    <a:pt x="128888" y="752809"/>
                    <a:pt x="112235" y="764425"/>
                  </a:cubicBezTo>
                  <a:cubicBezTo>
                    <a:pt x="110840" y="765396"/>
                    <a:pt x="64915" y="818093"/>
                    <a:pt x="47953" y="836287"/>
                  </a:cubicBezTo>
                  <a:cubicBezTo>
                    <a:pt x="84259" y="832402"/>
                    <a:pt x="125013" y="829047"/>
                    <a:pt x="169642" y="826155"/>
                  </a:cubicBezTo>
                  <a:cubicBezTo>
                    <a:pt x="189625" y="806189"/>
                    <a:pt x="213859" y="784932"/>
                    <a:pt x="216383" y="780539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11"/>
            <p:cNvSpPr/>
            <p:nvPr/>
          </p:nvSpPr>
          <p:spPr>
            <a:xfrm>
              <a:off x="5354831" y="2224050"/>
              <a:ext cx="217237" cy="329968"/>
            </a:xfrm>
            <a:custGeom>
              <a:rect b="b" l="l" r="r" t="t"/>
              <a:pathLst>
                <a:path extrusionOk="0" h="329968" w="217237">
                  <a:moveTo>
                    <a:pt x="105281" y="193877"/>
                  </a:moveTo>
                  <a:cubicBezTo>
                    <a:pt x="224280" y="125475"/>
                    <a:pt x="212836" y="134878"/>
                    <a:pt x="178526" y="84516"/>
                  </a:cubicBezTo>
                  <a:cubicBezTo>
                    <a:pt x="156553" y="54131"/>
                    <a:pt x="131300" y="26677"/>
                    <a:pt x="105165" y="0"/>
                  </a:cubicBezTo>
                  <a:cubicBezTo>
                    <a:pt x="99790" y="8151"/>
                    <a:pt x="86577" y="29248"/>
                    <a:pt x="68148" y="40478"/>
                  </a:cubicBezTo>
                  <a:cubicBezTo>
                    <a:pt x="62713" y="43789"/>
                    <a:pt x="67321" y="47790"/>
                    <a:pt x="56280" y="55489"/>
                  </a:cubicBezTo>
                  <a:cubicBezTo>
                    <a:pt x="53975" y="57100"/>
                    <a:pt x="2626" y="116584"/>
                    <a:pt x="2290" y="116943"/>
                  </a:cubicBezTo>
                  <a:cubicBezTo>
                    <a:pt x="-1674" y="121242"/>
                    <a:pt x="-1712" y="117235"/>
                    <a:pt x="12196" y="130458"/>
                  </a:cubicBezTo>
                  <a:cubicBezTo>
                    <a:pt x="16165" y="134227"/>
                    <a:pt x="20939" y="141395"/>
                    <a:pt x="22978" y="142632"/>
                  </a:cubicBezTo>
                  <a:cubicBezTo>
                    <a:pt x="41456" y="153856"/>
                    <a:pt x="62608" y="183772"/>
                    <a:pt x="68556" y="186195"/>
                  </a:cubicBezTo>
                  <a:cubicBezTo>
                    <a:pt x="70838" y="187127"/>
                    <a:pt x="73561" y="189142"/>
                    <a:pt x="74317" y="191294"/>
                  </a:cubicBezTo>
                  <a:cubicBezTo>
                    <a:pt x="78931" y="204340"/>
                    <a:pt x="96009" y="203821"/>
                    <a:pt x="103787" y="224366"/>
                  </a:cubicBezTo>
                  <a:cubicBezTo>
                    <a:pt x="121559" y="228527"/>
                    <a:pt x="128610" y="250353"/>
                    <a:pt x="111956" y="261964"/>
                  </a:cubicBezTo>
                  <a:cubicBezTo>
                    <a:pt x="110655" y="262869"/>
                    <a:pt x="61610" y="318838"/>
                    <a:pt x="52288" y="329329"/>
                  </a:cubicBezTo>
                  <a:cubicBezTo>
                    <a:pt x="90788" y="329676"/>
                    <a:pt x="127061" y="329903"/>
                    <a:pt x="160737" y="329969"/>
                  </a:cubicBezTo>
                  <a:cubicBezTo>
                    <a:pt x="272350" y="302823"/>
                    <a:pt x="199777" y="259536"/>
                    <a:pt x="105281" y="19387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11"/>
            <p:cNvSpPr/>
            <p:nvPr/>
          </p:nvSpPr>
          <p:spPr>
            <a:xfrm>
              <a:off x="3885585" y="1705045"/>
              <a:ext cx="180298" cy="827882"/>
            </a:xfrm>
            <a:custGeom>
              <a:rect b="b" l="l" r="r" t="t"/>
              <a:pathLst>
                <a:path extrusionOk="0" h="827882" w="180298">
                  <a:moveTo>
                    <a:pt x="174041" y="780418"/>
                  </a:moveTo>
                  <a:cubicBezTo>
                    <a:pt x="177800" y="767642"/>
                    <a:pt x="184972" y="761208"/>
                    <a:pt x="169724" y="754773"/>
                  </a:cubicBezTo>
                  <a:cubicBezTo>
                    <a:pt x="152150" y="747356"/>
                    <a:pt x="172844" y="753498"/>
                    <a:pt x="142476" y="731767"/>
                  </a:cubicBezTo>
                  <a:cubicBezTo>
                    <a:pt x="130717" y="723351"/>
                    <a:pt x="139218" y="720989"/>
                    <a:pt x="115867" y="699676"/>
                  </a:cubicBezTo>
                  <a:cubicBezTo>
                    <a:pt x="102675" y="687635"/>
                    <a:pt x="90145" y="674843"/>
                    <a:pt x="77962" y="658867"/>
                  </a:cubicBezTo>
                  <a:cubicBezTo>
                    <a:pt x="79434" y="656422"/>
                    <a:pt x="81231" y="653983"/>
                    <a:pt x="83497" y="652636"/>
                  </a:cubicBezTo>
                  <a:cubicBezTo>
                    <a:pt x="105305" y="639640"/>
                    <a:pt x="108860" y="617599"/>
                    <a:pt x="148115" y="582220"/>
                  </a:cubicBezTo>
                  <a:cubicBezTo>
                    <a:pt x="150982" y="577833"/>
                    <a:pt x="158644" y="567949"/>
                    <a:pt x="160331" y="561846"/>
                  </a:cubicBezTo>
                  <a:cubicBezTo>
                    <a:pt x="184013" y="543083"/>
                    <a:pt x="134687" y="514718"/>
                    <a:pt x="109130" y="479283"/>
                  </a:cubicBezTo>
                  <a:cubicBezTo>
                    <a:pt x="97664" y="463384"/>
                    <a:pt x="78844" y="454279"/>
                    <a:pt x="70609" y="435764"/>
                  </a:cubicBezTo>
                  <a:cubicBezTo>
                    <a:pt x="70327" y="435135"/>
                    <a:pt x="69572" y="434534"/>
                    <a:pt x="68905" y="434285"/>
                  </a:cubicBezTo>
                  <a:cubicBezTo>
                    <a:pt x="49534" y="427067"/>
                    <a:pt x="84533" y="412967"/>
                    <a:pt x="89269" y="396627"/>
                  </a:cubicBezTo>
                  <a:cubicBezTo>
                    <a:pt x="89384" y="396246"/>
                    <a:pt x="128766" y="354642"/>
                    <a:pt x="141142" y="350067"/>
                  </a:cubicBezTo>
                  <a:cubicBezTo>
                    <a:pt x="147729" y="347634"/>
                    <a:pt x="146693" y="337728"/>
                    <a:pt x="154521" y="336381"/>
                  </a:cubicBezTo>
                  <a:cubicBezTo>
                    <a:pt x="154923" y="336315"/>
                    <a:pt x="154736" y="333484"/>
                    <a:pt x="155028" y="331978"/>
                  </a:cubicBezTo>
                  <a:cubicBezTo>
                    <a:pt x="161406" y="299032"/>
                    <a:pt x="161924" y="312133"/>
                    <a:pt x="155331" y="296251"/>
                  </a:cubicBezTo>
                  <a:cubicBezTo>
                    <a:pt x="122338" y="287024"/>
                    <a:pt x="92245" y="227186"/>
                    <a:pt x="72957" y="204086"/>
                  </a:cubicBezTo>
                  <a:cubicBezTo>
                    <a:pt x="70796" y="201492"/>
                    <a:pt x="64153" y="200780"/>
                    <a:pt x="57152" y="185439"/>
                  </a:cubicBezTo>
                  <a:cubicBezTo>
                    <a:pt x="62219" y="181057"/>
                    <a:pt x="64876" y="174876"/>
                    <a:pt x="69308" y="170290"/>
                  </a:cubicBezTo>
                  <a:cubicBezTo>
                    <a:pt x="88061" y="150871"/>
                    <a:pt x="112543" y="143487"/>
                    <a:pt x="145750" y="106265"/>
                  </a:cubicBezTo>
                  <a:cubicBezTo>
                    <a:pt x="155287" y="95575"/>
                    <a:pt x="165970" y="86431"/>
                    <a:pt x="178517" y="78854"/>
                  </a:cubicBezTo>
                  <a:cubicBezTo>
                    <a:pt x="174553" y="73358"/>
                    <a:pt x="182210" y="73302"/>
                    <a:pt x="179829" y="63088"/>
                  </a:cubicBezTo>
                  <a:cubicBezTo>
                    <a:pt x="182001" y="55158"/>
                    <a:pt x="158567" y="34734"/>
                    <a:pt x="151103" y="26958"/>
                  </a:cubicBezTo>
                  <a:cubicBezTo>
                    <a:pt x="135905" y="11125"/>
                    <a:pt x="129400" y="3935"/>
                    <a:pt x="126103" y="0"/>
                  </a:cubicBezTo>
                  <a:cubicBezTo>
                    <a:pt x="103789" y="596"/>
                    <a:pt x="81634" y="1186"/>
                    <a:pt x="59683" y="1771"/>
                  </a:cubicBezTo>
                  <a:cubicBezTo>
                    <a:pt x="67852" y="9685"/>
                    <a:pt x="70664" y="17218"/>
                    <a:pt x="78552" y="24591"/>
                  </a:cubicBezTo>
                  <a:cubicBezTo>
                    <a:pt x="144852" y="86608"/>
                    <a:pt x="117245" y="42388"/>
                    <a:pt x="58338" y="122020"/>
                  </a:cubicBezTo>
                  <a:cubicBezTo>
                    <a:pt x="52638" y="129718"/>
                    <a:pt x="31899" y="137930"/>
                    <a:pt x="26238" y="145656"/>
                  </a:cubicBezTo>
                  <a:cubicBezTo>
                    <a:pt x="20665" y="153266"/>
                    <a:pt x="16602" y="159022"/>
                    <a:pt x="11597" y="161185"/>
                  </a:cubicBezTo>
                  <a:cubicBezTo>
                    <a:pt x="186" y="166118"/>
                    <a:pt x="1812" y="181068"/>
                    <a:pt x="1283" y="182321"/>
                  </a:cubicBezTo>
                  <a:cubicBezTo>
                    <a:pt x="-1920" y="189892"/>
                    <a:pt x="1349" y="196459"/>
                    <a:pt x="5875" y="201233"/>
                  </a:cubicBezTo>
                  <a:cubicBezTo>
                    <a:pt x="16481" y="212435"/>
                    <a:pt x="18675" y="223114"/>
                    <a:pt x="31993" y="232026"/>
                  </a:cubicBezTo>
                  <a:cubicBezTo>
                    <a:pt x="37313" y="235586"/>
                    <a:pt x="50504" y="264381"/>
                    <a:pt x="55019" y="269535"/>
                  </a:cubicBezTo>
                  <a:cubicBezTo>
                    <a:pt x="59776" y="274966"/>
                    <a:pt x="66524" y="278790"/>
                    <a:pt x="70768" y="284524"/>
                  </a:cubicBezTo>
                  <a:cubicBezTo>
                    <a:pt x="93976" y="315886"/>
                    <a:pt x="75156" y="290351"/>
                    <a:pt x="100476" y="313855"/>
                  </a:cubicBezTo>
                  <a:cubicBezTo>
                    <a:pt x="93657" y="321244"/>
                    <a:pt x="87642" y="329356"/>
                    <a:pt x="81237" y="337021"/>
                  </a:cubicBezTo>
                  <a:cubicBezTo>
                    <a:pt x="58861" y="363786"/>
                    <a:pt x="50962" y="362992"/>
                    <a:pt x="48305" y="370486"/>
                  </a:cubicBezTo>
                  <a:cubicBezTo>
                    <a:pt x="43580" y="383846"/>
                    <a:pt x="22181" y="403475"/>
                    <a:pt x="18576" y="420003"/>
                  </a:cubicBezTo>
                  <a:cubicBezTo>
                    <a:pt x="14502" y="425859"/>
                    <a:pt x="8802" y="426112"/>
                    <a:pt x="10048" y="441377"/>
                  </a:cubicBezTo>
                  <a:cubicBezTo>
                    <a:pt x="11023" y="453396"/>
                    <a:pt x="22716" y="470183"/>
                    <a:pt x="27478" y="472484"/>
                  </a:cubicBezTo>
                  <a:cubicBezTo>
                    <a:pt x="51497" y="484095"/>
                    <a:pt x="53205" y="497185"/>
                    <a:pt x="64881" y="508112"/>
                  </a:cubicBezTo>
                  <a:cubicBezTo>
                    <a:pt x="126302" y="565560"/>
                    <a:pt x="107289" y="541024"/>
                    <a:pt x="95735" y="557784"/>
                  </a:cubicBezTo>
                  <a:cubicBezTo>
                    <a:pt x="20803" y="666565"/>
                    <a:pt x="-3706" y="661273"/>
                    <a:pt x="42858" y="701724"/>
                  </a:cubicBezTo>
                  <a:cubicBezTo>
                    <a:pt x="96380" y="748399"/>
                    <a:pt x="108629" y="764966"/>
                    <a:pt x="115762" y="771478"/>
                  </a:cubicBezTo>
                  <a:cubicBezTo>
                    <a:pt x="119373" y="774767"/>
                    <a:pt x="115255" y="766886"/>
                    <a:pt x="59771" y="827480"/>
                  </a:cubicBezTo>
                  <a:cubicBezTo>
                    <a:pt x="82648" y="827590"/>
                    <a:pt x="105635" y="827722"/>
                    <a:pt x="128722" y="827883"/>
                  </a:cubicBezTo>
                  <a:cubicBezTo>
                    <a:pt x="132945" y="824058"/>
                    <a:pt x="138292" y="819075"/>
                    <a:pt x="145838" y="812602"/>
                  </a:cubicBezTo>
                  <a:cubicBezTo>
                    <a:pt x="158622" y="801625"/>
                    <a:pt x="169289" y="796576"/>
                    <a:pt x="174041" y="7804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11"/>
            <p:cNvSpPr/>
            <p:nvPr/>
          </p:nvSpPr>
          <p:spPr>
            <a:xfrm>
              <a:off x="3087778" y="1726495"/>
              <a:ext cx="178247" cy="821260"/>
            </a:xfrm>
            <a:custGeom>
              <a:rect b="b" l="l" r="r" t="t"/>
              <a:pathLst>
                <a:path extrusionOk="0" h="821260" w="178247">
                  <a:moveTo>
                    <a:pt x="131376" y="805969"/>
                  </a:moveTo>
                  <a:cubicBezTo>
                    <a:pt x="178431" y="783850"/>
                    <a:pt x="197257" y="728803"/>
                    <a:pt x="153812" y="714383"/>
                  </a:cubicBezTo>
                  <a:cubicBezTo>
                    <a:pt x="152092" y="713809"/>
                    <a:pt x="150604" y="712341"/>
                    <a:pt x="149193" y="711094"/>
                  </a:cubicBezTo>
                  <a:cubicBezTo>
                    <a:pt x="104850" y="671896"/>
                    <a:pt x="106046" y="664717"/>
                    <a:pt x="103621" y="662222"/>
                  </a:cubicBezTo>
                  <a:cubicBezTo>
                    <a:pt x="56174" y="613256"/>
                    <a:pt x="54719" y="614934"/>
                    <a:pt x="61240" y="607153"/>
                  </a:cubicBezTo>
                  <a:cubicBezTo>
                    <a:pt x="61549" y="606789"/>
                    <a:pt x="109089" y="544860"/>
                    <a:pt x="133460" y="527024"/>
                  </a:cubicBezTo>
                  <a:cubicBezTo>
                    <a:pt x="144821" y="518708"/>
                    <a:pt x="162958" y="490701"/>
                    <a:pt x="163195" y="489934"/>
                  </a:cubicBezTo>
                  <a:cubicBezTo>
                    <a:pt x="171193" y="483588"/>
                    <a:pt x="182092" y="481651"/>
                    <a:pt x="167313" y="451172"/>
                  </a:cubicBezTo>
                  <a:cubicBezTo>
                    <a:pt x="163746" y="443821"/>
                    <a:pt x="144050" y="435417"/>
                    <a:pt x="140395" y="425075"/>
                  </a:cubicBezTo>
                  <a:cubicBezTo>
                    <a:pt x="139612" y="422856"/>
                    <a:pt x="136812" y="420787"/>
                    <a:pt x="134463" y="419827"/>
                  </a:cubicBezTo>
                  <a:cubicBezTo>
                    <a:pt x="128333" y="417332"/>
                    <a:pt x="106548" y="386517"/>
                    <a:pt x="87518" y="374956"/>
                  </a:cubicBezTo>
                  <a:cubicBezTo>
                    <a:pt x="85969" y="374012"/>
                    <a:pt x="84922" y="372235"/>
                    <a:pt x="83682" y="370811"/>
                  </a:cubicBezTo>
                  <a:cubicBezTo>
                    <a:pt x="56163" y="339047"/>
                    <a:pt x="49201" y="365994"/>
                    <a:pt x="135759" y="267952"/>
                  </a:cubicBezTo>
                  <a:cubicBezTo>
                    <a:pt x="180201" y="217617"/>
                    <a:pt x="161392" y="219725"/>
                    <a:pt x="129618" y="176869"/>
                  </a:cubicBezTo>
                  <a:cubicBezTo>
                    <a:pt x="117848" y="160992"/>
                    <a:pt x="100677" y="173248"/>
                    <a:pt x="79349" y="129111"/>
                  </a:cubicBezTo>
                  <a:cubicBezTo>
                    <a:pt x="105776" y="91745"/>
                    <a:pt x="140593" y="72254"/>
                    <a:pt x="149468" y="50550"/>
                  </a:cubicBezTo>
                  <a:cubicBezTo>
                    <a:pt x="148322" y="40953"/>
                    <a:pt x="114778" y="20534"/>
                    <a:pt x="91107" y="0"/>
                  </a:cubicBezTo>
                  <a:cubicBezTo>
                    <a:pt x="62894" y="695"/>
                    <a:pt x="47503" y="1071"/>
                    <a:pt x="47470" y="1071"/>
                  </a:cubicBezTo>
                  <a:cubicBezTo>
                    <a:pt x="41268" y="1418"/>
                    <a:pt x="34455" y="1479"/>
                    <a:pt x="27183" y="1341"/>
                  </a:cubicBezTo>
                  <a:cubicBezTo>
                    <a:pt x="40733" y="12753"/>
                    <a:pt x="84045" y="49209"/>
                    <a:pt x="84393" y="49496"/>
                  </a:cubicBezTo>
                  <a:cubicBezTo>
                    <a:pt x="78698" y="54126"/>
                    <a:pt x="72436" y="68187"/>
                    <a:pt x="59504" y="74677"/>
                  </a:cubicBezTo>
                  <a:cubicBezTo>
                    <a:pt x="57497" y="75686"/>
                    <a:pt x="42894" y="102335"/>
                    <a:pt x="42525" y="102407"/>
                  </a:cubicBezTo>
                  <a:cubicBezTo>
                    <a:pt x="34647" y="104068"/>
                    <a:pt x="37503" y="111805"/>
                    <a:pt x="31186" y="120287"/>
                  </a:cubicBezTo>
                  <a:cubicBezTo>
                    <a:pt x="-4442" y="168127"/>
                    <a:pt x="72364" y="190869"/>
                    <a:pt x="80699" y="200179"/>
                  </a:cubicBezTo>
                  <a:cubicBezTo>
                    <a:pt x="90407" y="211028"/>
                    <a:pt x="89641" y="210774"/>
                    <a:pt x="103328" y="223180"/>
                  </a:cubicBezTo>
                  <a:cubicBezTo>
                    <a:pt x="101134" y="233930"/>
                    <a:pt x="95997" y="226254"/>
                    <a:pt x="95539" y="233157"/>
                  </a:cubicBezTo>
                  <a:cubicBezTo>
                    <a:pt x="95308" y="236750"/>
                    <a:pt x="93400" y="238808"/>
                    <a:pt x="90357" y="240078"/>
                  </a:cubicBezTo>
                  <a:cubicBezTo>
                    <a:pt x="81129" y="243913"/>
                    <a:pt x="79922" y="256738"/>
                    <a:pt x="69239" y="258951"/>
                  </a:cubicBezTo>
                  <a:cubicBezTo>
                    <a:pt x="68869" y="259023"/>
                    <a:pt x="54327" y="279612"/>
                    <a:pt x="44350" y="288376"/>
                  </a:cubicBezTo>
                  <a:cubicBezTo>
                    <a:pt x="35144" y="296460"/>
                    <a:pt x="18479" y="321487"/>
                    <a:pt x="15982" y="325830"/>
                  </a:cubicBezTo>
                  <a:cubicBezTo>
                    <a:pt x="4764" y="332971"/>
                    <a:pt x="2267" y="347650"/>
                    <a:pt x="7912" y="357401"/>
                  </a:cubicBezTo>
                  <a:cubicBezTo>
                    <a:pt x="14389" y="368587"/>
                    <a:pt x="9350" y="361678"/>
                    <a:pt x="13700" y="373731"/>
                  </a:cubicBezTo>
                  <a:cubicBezTo>
                    <a:pt x="29493" y="382588"/>
                    <a:pt x="28644" y="390579"/>
                    <a:pt x="34769" y="395887"/>
                  </a:cubicBezTo>
                  <a:cubicBezTo>
                    <a:pt x="53704" y="412322"/>
                    <a:pt x="87612" y="446034"/>
                    <a:pt x="105296" y="463373"/>
                  </a:cubicBezTo>
                  <a:cubicBezTo>
                    <a:pt x="117975" y="475801"/>
                    <a:pt x="110351" y="462203"/>
                    <a:pt x="100357" y="482694"/>
                  </a:cubicBezTo>
                  <a:cubicBezTo>
                    <a:pt x="98136" y="487246"/>
                    <a:pt x="90638" y="486402"/>
                    <a:pt x="77293" y="507820"/>
                  </a:cubicBezTo>
                  <a:cubicBezTo>
                    <a:pt x="67855" y="522957"/>
                    <a:pt x="56461" y="529402"/>
                    <a:pt x="49179" y="539612"/>
                  </a:cubicBezTo>
                  <a:cubicBezTo>
                    <a:pt x="44190" y="546615"/>
                    <a:pt x="40154" y="554192"/>
                    <a:pt x="33154" y="559567"/>
                  </a:cubicBezTo>
                  <a:cubicBezTo>
                    <a:pt x="30144" y="561873"/>
                    <a:pt x="38341" y="554832"/>
                    <a:pt x="17785" y="582231"/>
                  </a:cubicBezTo>
                  <a:cubicBezTo>
                    <a:pt x="-4194" y="611540"/>
                    <a:pt x="-6283" y="599747"/>
                    <a:pt x="14212" y="643327"/>
                  </a:cubicBezTo>
                  <a:cubicBezTo>
                    <a:pt x="22498" y="647366"/>
                    <a:pt x="26097" y="655650"/>
                    <a:pt x="31213" y="662520"/>
                  </a:cubicBezTo>
                  <a:cubicBezTo>
                    <a:pt x="37459" y="670925"/>
                    <a:pt x="63506" y="690869"/>
                    <a:pt x="68252" y="707634"/>
                  </a:cubicBezTo>
                  <a:cubicBezTo>
                    <a:pt x="69614" y="712452"/>
                    <a:pt x="93003" y="723158"/>
                    <a:pt x="97336" y="737826"/>
                  </a:cubicBezTo>
                  <a:cubicBezTo>
                    <a:pt x="98246" y="740922"/>
                    <a:pt x="98516" y="733030"/>
                    <a:pt x="111801" y="750083"/>
                  </a:cubicBezTo>
                  <a:cubicBezTo>
                    <a:pt x="104960" y="758167"/>
                    <a:pt x="95964" y="764138"/>
                    <a:pt x="89492" y="772615"/>
                  </a:cubicBezTo>
                  <a:cubicBezTo>
                    <a:pt x="88676" y="773685"/>
                    <a:pt x="83130" y="773349"/>
                    <a:pt x="81813" y="775650"/>
                  </a:cubicBezTo>
                  <a:cubicBezTo>
                    <a:pt x="79288" y="780043"/>
                    <a:pt x="55049" y="801300"/>
                    <a:pt x="35077" y="821260"/>
                  </a:cubicBezTo>
                  <a:cubicBezTo>
                    <a:pt x="62921" y="819456"/>
                    <a:pt x="92265" y="817839"/>
                    <a:pt x="122964" y="816388"/>
                  </a:cubicBezTo>
                  <a:cubicBezTo>
                    <a:pt x="128444" y="811647"/>
                    <a:pt x="126597" y="808220"/>
                    <a:pt x="131376" y="8059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11"/>
            <p:cNvSpPr/>
            <p:nvPr/>
          </p:nvSpPr>
          <p:spPr>
            <a:xfrm>
              <a:off x="5122238" y="1669483"/>
              <a:ext cx="180320" cy="881710"/>
            </a:xfrm>
            <a:custGeom>
              <a:rect b="b" l="l" r="r" t="t"/>
              <a:pathLst>
                <a:path extrusionOk="0" h="881710" w="180320">
                  <a:moveTo>
                    <a:pt x="175606" y="809291"/>
                  </a:moveTo>
                  <a:cubicBezTo>
                    <a:pt x="188671" y="791791"/>
                    <a:pt x="163231" y="790594"/>
                    <a:pt x="161240" y="785175"/>
                  </a:cubicBezTo>
                  <a:cubicBezTo>
                    <a:pt x="156252" y="771599"/>
                    <a:pt x="139747" y="769287"/>
                    <a:pt x="135613" y="760126"/>
                  </a:cubicBezTo>
                  <a:cubicBezTo>
                    <a:pt x="125999" y="738803"/>
                    <a:pt x="106848" y="732296"/>
                    <a:pt x="77957" y="694412"/>
                  </a:cubicBezTo>
                  <a:cubicBezTo>
                    <a:pt x="84070" y="684247"/>
                    <a:pt x="88563" y="689837"/>
                    <a:pt x="105983" y="665732"/>
                  </a:cubicBezTo>
                  <a:cubicBezTo>
                    <a:pt x="140899" y="617434"/>
                    <a:pt x="146048" y="626490"/>
                    <a:pt x="159151" y="600558"/>
                  </a:cubicBezTo>
                  <a:cubicBezTo>
                    <a:pt x="167580" y="583848"/>
                    <a:pt x="177618" y="587904"/>
                    <a:pt x="137421" y="546041"/>
                  </a:cubicBezTo>
                  <a:cubicBezTo>
                    <a:pt x="127719" y="535936"/>
                    <a:pt x="117245" y="526097"/>
                    <a:pt x="109119" y="514834"/>
                  </a:cubicBezTo>
                  <a:cubicBezTo>
                    <a:pt x="97659" y="498935"/>
                    <a:pt x="78833" y="489829"/>
                    <a:pt x="70598" y="471315"/>
                  </a:cubicBezTo>
                  <a:cubicBezTo>
                    <a:pt x="69738" y="469378"/>
                    <a:pt x="67819" y="470443"/>
                    <a:pt x="61651" y="465470"/>
                  </a:cubicBezTo>
                  <a:cubicBezTo>
                    <a:pt x="68608" y="456282"/>
                    <a:pt x="123612" y="392085"/>
                    <a:pt x="141131" y="385606"/>
                  </a:cubicBezTo>
                  <a:cubicBezTo>
                    <a:pt x="147713" y="383173"/>
                    <a:pt x="146682" y="373267"/>
                    <a:pt x="154510" y="371921"/>
                  </a:cubicBezTo>
                  <a:cubicBezTo>
                    <a:pt x="154873" y="371860"/>
                    <a:pt x="153611" y="374426"/>
                    <a:pt x="159278" y="345956"/>
                  </a:cubicBezTo>
                  <a:cubicBezTo>
                    <a:pt x="161858" y="342573"/>
                    <a:pt x="159173" y="341072"/>
                    <a:pt x="155325" y="331790"/>
                  </a:cubicBezTo>
                  <a:cubicBezTo>
                    <a:pt x="119907" y="321884"/>
                    <a:pt x="78773" y="242246"/>
                    <a:pt x="72202" y="238753"/>
                  </a:cubicBezTo>
                  <a:cubicBezTo>
                    <a:pt x="64622" y="234730"/>
                    <a:pt x="60399" y="228091"/>
                    <a:pt x="57152" y="220978"/>
                  </a:cubicBezTo>
                  <a:cubicBezTo>
                    <a:pt x="59043" y="219345"/>
                    <a:pt x="60730" y="217286"/>
                    <a:pt x="62389" y="214996"/>
                  </a:cubicBezTo>
                  <a:cubicBezTo>
                    <a:pt x="80945" y="189407"/>
                    <a:pt x="106424" y="181405"/>
                    <a:pt x="126109" y="161433"/>
                  </a:cubicBezTo>
                  <a:cubicBezTo>
                    <a:pt x="153550" y="133592"/>
                    <a:pt x="160855" y="125061"/>
                    <a:pt x="178511" y="114393"/>
                  </a:cubicBezTo>
                  <a:cubicBezTo>
                    <a:pt x="174553" y="108902"/>
                    <a:pt x="182045" y="108742"/>
                    <a:pt x="179939" y="98986"/>
                  </a:cubicBezTo>
                  <a:cubicBezTo>
                    <a:pt x="176626" y="83313"/>
                    <a:pt x="116545" y="27918"/>
                    <a:pt x="93001" y="0"/>
                  </a:cubicBezTo>
                  <a:cubicBezTo>
                    <a:pt x="71419" y="756"/>
                    <a:pt x="49099" y="1523"/>
                    <a:pt x="26122" y="2301"/>
                  </a:cubicBezTo>
                  <a:cubicBezTo>
                    <a:pt x="30108" y="13360"/>
                    <a:pt x="37721" y="22863"/>
                    <a:pt x="41150" y="24519"/>
                  </a:cubicBezTo>
                  <a:cubicBezTo>
                    <a:pt x="65245" y="36174"/>
                    <a:pt x="66838" y="49192"/>
                    <a:pt x="78552" y="60146"/>
                  </a:cubicBezTo>
                  <a:cubicBezTo>
                    <a:pt x="144471" y="121805"/>
                    <a:pt x="117157" y="78070"/>
                    <a:pt x="58338" y="157576"/>
                  </a:cubicBezTo>
                  <a:cubicBezTo>
                    <a:pt x="52638" y="165274"/>
                    <a:pt x="31899" y="173486"/>
                    <a:pt x="26238" y="181212"/>
                  </a:cubicBezTo>
                  <a:cubicBezTo>
                    <a:pt x="20665" y="188822"/>
                    <a:pt x="16602" y="194583"/>
                    <a:pt x="11597" y="196741"/>
                  </a:cubicBezTo>
                  <a:cubicBezTo>
                    <a:pt x="191" y="201674"/>
                    <a:pt x="1812" y="216624"/>
                    <a:pt x="1283" y="217877"/>
                  </a:cubicBezTo>
                  <a:cubicBezTo>
                    <a:pt x="-1920" y="225448"/>
                    <a:pt x="1349" y="232015"/>
                    <a:pt x="5875" y="236789"/>
                  </a:cubicBezTo>
                  <a:cubicBezTo>
                    <a:pt x="16481" y="247991"/>
                    <a:pt x="18675" y="258670"/>
                    <a:pt x="31993" y="267582"/>
                  </a:cubicBezTo>
                  <a:cubicBezTo>
                    <a:pt x="37313" y="271141"/>
                    <a:pt x="50504" y="299937"/>
                    <a:pt x="55019" y="305091"/>
                  </a:cubicBezTo>
                  <a:cubicBezTo>
                    <a:pt x="59776" y="310522"/>
                    <a:pt x="66524" y="314346"/>
                    <a:pt x="70768" y="320080"/>
                  </a:cubicBezTo>
                  <a:cubicBezTo>
                    <a:pt x="95046" y="352887"/>
                    <a:pt x="71772" y="322773"/>
                    <a:pt x="100481" y="349410"/>
                  </a:cubicBezTo>
                  <a:cubicBezTo>
                    <a:pt x="93662" y="356800"/>
                    <a:pt x="87648" y="364912"/>
                    <a:pt x="81242" y="372577"/>
                  </a:cubicBezTo>
                  <a:cubicBezTo>
                    <a:pt x="58856" y="399359"/>
                    <a:pt x="50967" y="398542"/>
                    <a:pt x="48310" y="406042"/>
                  </a:cubicBezTo>
                  <a:cubicBezTo>
                    <a:pt x="43592" y="419385"/>
                    <a:pt x="22186" y="439042"/>
                    <a:pt x="18581" y="455559"/>
                  </a:cubicBezTo>
                  <a:cubicBezTo>
                    <a:pt x="14496" y="461425"/>
                    <a:pt x="8807" y="461668"/>
                    <a:pt x="10053" y="476932"/>
                  </a:cubicBezTo>
                  <a:cubicBezTo>
                    <a:pt x="11029" y="488952"/>
                    <a:pt x="22721" y="505739"/>
                    <a:pt x="27484" y="508040"/>
                  </a:cubicBezTo>
                  <a:cubicBezTo>
                    <a:pt x="56943" y="522289"/>
                    <a:pt x="37980" y="524094"/>
                    <a:pt x="108248" y="583247"/>
                  </a:cubicBezTo>
                  <a:cubicBezTo>
                    <a:pt x="97069" y="593544"/>
                    <a:pt x="97929" y="590178"/>
                    <a:pt x="95740" y="593335"/>
                  </a:cubicBezTo>
                  <a:cubicBezTo>
                    <a:pt x="44788" y="667321"/>
                    <a:pt x="35257" y="665539"/>
                    <a:pt x="20891" y="700946"/>
                  </a:cubicBezTo>
                  <a:cubicBezTo>
                    <a:pt x="13576" y="718980"/>
                    <a:pt x="34882" y="730321"/>
                    <a:pt x="42864" y="737274"/>
                  </a:cubicBezTo>
                  <a:cubicBezTo>
                    <a:pt x="96385" y="783944"/>
                    <a:pt x="108618" y="800505"/>
                    <a:pt x="115767" y="807028"/>
                  </a:cubicBezTo>
                  <a:cubicBezTo>
                    <a:pt x="117504" y="808612"/>
                    <a:pt x="118866" y="805715"/>
                    <a:pt x="100928" y="821150"/>
                  </a:cubicBezTo>
                  <a:cubicBezTo>
                    <a:pt x="69936" y="847799"/>
                    <a:pt x="53944" y="869360"/>
                    <a:pt x="46596" y="880766"/>
                  </a:cubicBezTo>
                  <a:cubicBezTo>
                    <a:pt x="67439" y="881098"/>
                    <a:pt x="87924" y="881412"/>
                    <a:pt x="108039" y="881710"/>
                  </a:cubicBezTo>
                  <a:cubicBezTo>
                    <a:pt x="118099" y="872660"/>
                    <a:pt x="133485" y="857997"/>
                    <a:pt x="162856" y="834461"/>
                  </a:cubicBezTo>
                  <a:cubicBezTo>
                    <a:pt x="170568" y="826188"/>
                    <a:pt x="173820" y="819285"/>
                    <a:pt x="175606" y="8092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11"/>
            <p:cNvSpPr/>
            <p:nvPr/>
          </p:nvSpPr>
          <p:spPr>
            <a:xfrm>
              <a:off x="3469340" y="1716026"/>
              <a:ext cx="185852" cy="817711"/>
            </a:xfrm>
            <a:custGeom>
              <a:rect b="b" l="l" r="r" t="t"/>
              <a:pathLst>
                <a:path extrusionOk="0" h="817711" w="185852">
                  <a:moveTo>
                    <a:pt x="167307" y="742528"/>
                  </a:moveTo>
                  <a:cubicBezTo>
                    <a:pt x="159320" y="721425"/>
                    <a:pt x="141779" y="722109"/>
                    <a:pt x="136955" y="708467"/>
                  </a:cubicBezTo>
                  <a:cubicBezTo>
                    <a:pt x="136173" y="706249"/>
                    <a:pt x="133372" y="704180"/>
                    <a:pt x="131018" y="703219"/>
                  </a:cubicBezTo>
                  <a:cubicBezTo>
                    <a:pt x="124888" y="700725"/>
                    <a:pt x="103103" y="669909"/>
                    <a:pt x="84073" y="658348"/>
                  </a:cubicBezTo>
                  <a:cubicBezTo>
                    <a:pt x="81416" y="656737"/>
                    <a:pt x="85325" y="657725"/>
                    <a:pt x="60204" y="634569"/>
                  </a:cubicBezTo>
                  <a:cubicBezTo>
                    <a:pt x="137760" y="543795"/>
                    <a:pt x="165328" y="524348"/>
                    <a:pt x="170400" y="508360"/>
                  </a:cubicBezTo>
                  <a:cubicBezTo>
                    <a:pt x="210620" y="495866"/>
                    <a:pt x="148521" y="453821"/>
                    <a:pt x="125831" y="422343"/>
                  </a:cubicBezTo>
                  <a:cubicBezTo>
                    <a:pt x="114365" y="406444"/>
                    <a:pt x="95545" y="397339"/>
                    <a:pt x="87309" y="378824"/>
                  </a:cubicBezTo>
                  <a:cubicBezTo>
                    <a:pt x="86433" y="376843"/>
                    <a:pt x="84415" y="377974"/>
                    <a:pt x="78048" y="372737"/>
                  </a:cubicBezTo>
                  <a:cubicBezTo>
                    <a:pt x="112546" y="325173"/>
                    <a:pt x="128830" y="324908"/>
                    <a:pt x="126140" y="311581"/>
                  </a:cubicBezTo>
                  <a:cubicBezTo>
                    <a:pt x="157330" y="285412"/>
                    <a:pt x="142573" y="287046"/>
                    <a:pt x="151404" y="283431"/>
                  </a:cubicBezTo>
                  <a:cubicBezTo>
                    <a:pt x="152176" y="283117"/>
                    <a:pt x="151420" y="278542"/>
                    <a:pt x="150990" y="276003"/>
                  </a:cubicBezTo>
                  <a:cubicBezTo>
                    <a:pt x="150759" y="274629"/>
                    <a:pt x="149221" y="273420"/>
                    <a:pt x="149133" y="272079"/>
                  </a:cubicBezTo>
                  <a:cubicBezTo>
                    <a:pt x="148708" y="265551"/>
                    <a:pt x="148460" y="263415"/>
                    <a:pt x="145869" y="262085"/>
                  </a:cubicBezTo>
                  <a:cubicBezTo>
                    <a:pt x="145599" y="243129"/>
                    <a:pt x="138372" y="245740"/>
                    <a:pt x="130054" y="231987"/>
                  </a:cubicBezTo>
                  <a:cubicBezTo>
                    <a:pt x="124155" y="222242"/>
                    <a:pt x="115286" y="214405"/>
                    <a:pt x="111625" y="203203"/>
                  </a:cubicBezTo>
                  <a:cubicBezTo>
                    <a:pt x="111179" y="201845"/>
                    <a:pt x="109685" y="200858"/>
                    <a:pt x="108792" y="199610"/>
                  </a:cubicBezTo>
                  <a:cubicBezTo>
                    <a:pt x="101907" y="190102"/>
                    <a:pt x="106190" y="173464"/>
                    <a:pt x="102480" y="170224"/>
                  </a:cubicBezTo>
                  <a:cubicBezTo>
                    <a:pt x="102700" y="169915"/>
                    <a:pt x="103053" y="169634"/>
                    <a:pt x="103169" y="169308"/>
                  </a:cubicBezTo>
                  <a:cubicBezTo>
                    <a:pt x="109508" y="152135"/>
                    <a:pt x="124646" y="141418"/>
                    <a:pt x="134216" y="126633"/>
                  </a:cubicBezTo>
                  <a:cubicBezTo>
                    <a:pt x="143681" y="112004"/>
                    <a:pt x="236749" y="87893"/>
                    <a:pt x="147396" y="20181"/>
                  </a:cubicBezTo>
                  <a:cubicBezTo>
                    <a:pt x="136619" y="12014"/>
                    <a:pt x="128957" y="5375"/>
                    <a:pt x="123268" y="0"/>
                  </a:cubicBezTo>
                  <a:cubicBezTo>
                    <a:pt x="96218" y="695"/>
                    <a:pt x="70005" y="1369"/>
                    <a:pt x="44730" y="2014"/>
                  </a:cubicBezTo>
                  <a:cubicBezTo>
                    <a:pt x="55474" y="11114"/>
                    <a:pt x="67161" y="20750"/>
                    <a:pt x="72982" y="29684"/>
                  </a:cubicBezTo>
                  <a:cubicBezTo>
                    <a:pt x="83417" y="45693"/>
                    <a:pt x="102888" y="49987"/>
                    <a:pt x="118229" y="68297"/>
                  </a:cubicBezTo>
                  <a:cubicBezTo>
                    <a:pt x="121300" y="71967"/>
                    <a:pt x="122331" y="71183"/>
                    <a:pt x="126757" y="73794"/>
                  </a:cubicBezTo>
                  <a:cubicBezTo>
                    <a:pt x="126542" y="74158"/>
                    <a:pt x="65132" y="137268"/>
                    <a:pt x="53661" y="137533"/>
                  </a:cubicBezTo>
                  <a:cubicBezTo>
                    <a:pt x="47476" y="156638"/>
                    <a:pt x="45530" y="160501"/>
                    <a:pt x="47161" y="164783"/>
                  </a:cubicBezTo>
                  <a:cubicBezTo>
                    <a:pt x="75286" y="238621"/>
                    <a:pt x="31417" y="145330"/>
                    <a:pt x="104371" y="266898"/>
                  </a:cubicBezTo>
                  <a:cubicBezTo>
                    <a:pt x="105633" y="269011"/>
                    <a:pt x="105809" y="266660"/>
                    <a:pt x="100821" y="270314"/>
                  </a:cubicBezTo>
                  <a:cubicBezTo>
                    <a:pt x="70805" y="292305"/>
                    <a:pt x="85942" y="290462"/>
                    <a:pt x="76725" y="297934"/>
                  </a:cubicBezTo>
                  <a:cubicBezTo>
                    <a:pt x="59951" y="311526"/>
                    <a:pt x="34449" y="348356"/>
                    <a:pt x="33749" y="350680"/>
                  </a:cubicBezTo>
                  <a:cubicBezTo>
                    <a:pt x="25166" y="353014"/>
                    <a:pt x="27603" y="362092"/>
                    <a:pt x="23766" y="367440"/>
                  </a:cubicBezTo>
                  <a:cubicBezTo>
                    <a:pt x="17421" y="376258"/>
                    <a:pt x="22592" y="405098"/>
                    <a:pt x="44174" y="415539"/>
                  </a:cubicBezTo>
                  <a:cubicBezTo>
                    <a:pt x="68247" y="427183"/>
                    <a:pt x="69873" y="440223"/>
                    <a:pt x="81576" y="451166"/>
                  </a:cubicBezTo>
                  <a:cubicBezTo>
                    <a:pt x="134194" y="500381"/>
                    <a:pt x="117623" y="478820"/>
                    <a:pt x="106956" y="497053"/>
                  </a:cubicBezTo>
                  <a:cubicBezTo>
                    <a:pt x="101036" y="507179"/>
                    <a:pt x="91444" y="514425"/>
                    <a:pt x="85358" y="524458"/>
                  </a:cubicBezTo>
                  <a:cubicBezTo>
                    <a:pt x="84674" y="525595"/>
                    <a:pt x="79101" y="525904"/>
                    <a:pt x="78043" y="528299"/>
                  </a:cubicBezTo>
                  <a:cubicBezTo>
                    <a:pt x="77883" y="528669"/>
                    <a:pt x="12923" y="608621"/>
                    <a:pt x="10591" y="610431"/>
                  </a:cubicBezTo>
                  <a:cubicBezTo>
                    <a:pt x="-1967" y="620143"/>
                    <a:pt x="3287" y="633228"/>
                    <a:pt x="1093" y="637681"/>
                  </a:cubicBezTo>
                  <a:cubicBezTo>
                    <a:pt x="-2452" y="644872"/>
                    <a:pt x="3000" y="646892"/>
                    <a:pt x="12041" y="653481"/>
                  </a:cubicBezTo>
                  <a:cubicBezTo>
                    <a:pt x="40238" y="697519"/>
                    <a:pt x="131818" y="762968"/>
                    <a:pt x="115098" y="770319"/>
                  </a:cubicBezTo>
                  <a:cubicBezTo>
                    <a:pt x="114811" y="770446"/>
                    <a:pt x="86146" y="803121"/>
                    <a:pt x="73385" y="817712"/>
                  </a:cubicBezTo>
                  <a:cubicBezTo>
                    <a:pt x="96444" y="817408"/>
                    <a:pt x="119828" y="817155"/>
                    <a:pt x="143515" y="816939"/>
                  </a:cubicBezTo>
                  <a:cubicBezTo>
                    <a:pt x="156277" y="802619"/>
                    <a:pt x="175571" y="781350"/>
                    <a:pt x="175720" y="781251"/>
                  </a:cubicBezTo>
                  <a:cubicBezTo>
                    <a:pt x="192880" y="769298"/>
                    <a:pt x="185615" y="746816"/>
                    <a:pt x="167307" y="7425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11"/>
            <p:cNvSpPr/>
            <p:nvPr/>
          </p:nvSpPr>
          <p:spPr>
            <a:xfrm>
              <a:off x="4323782" y="1694830"/>
              <a:ext cx="179937" cy="843141"/>
            </a:xfrm>
            <a:custGeom>
              <a:rect b="b" l="l" r="r" t="t"/>
              <a:pathLst>
                <a:path extrusionOk="0" h="843141" w="179937">
                  <a:moveTo>
                    <a:pt x="160674" y="815571"/>
                  </a:moveTo>
                  <a:cubicBezTo>
                    <a:pt x="167780" y="807321"/>
                    <a:pt x="187857" y="795511"/>
                    <a:pt x="176562" y="766390"/>
                  </a:cubicBezTo>
                  <a:cubicBezTo>
                    <a:pt x="178816" y="760005"/>
                    <a:pt x="161369" y="748355"/>
                    <a:pt x="154445" y="746054"/>
                  </a:cubicBezTo>
                  <a:cubicBezTo>
                    <a:pt x="148398" y="744051"/>
                    <a:pt x="113895" y="707286"/>
                    <a:pt x="109220" y="702171"/>
                  </a:cubicBezTo>
                  <a:cubicBezTo>
                    <a:pt x="107092" y="699842"/>
                    <a:pt x="106431" y="696139"/>
                    <a:pt x="104248" y="693882"/>
                  </a:cubicBezTo>
                  <a:cubicBezTo>
                    <a:pt x="42193" y="629845"/>
                    <a:pt x="59491" y="648685"/>
                    <a:pt x="66592" y="633851"/>
                  </a:cubicBezTo>
                  <a:cubicBezTo>
                    <a:pt x="72655" y="621186"/>
                    <a:pt x="118933" y="569770"/>
                    <a:pt x="134082" y="558684"/>
                  </a:cubicBezTo>
                  <a:cubicBezTo>
                    <a:pt x="151187" y="546157"/>
                    <a:pt x="152720" y="529877"/>
                    <a:pt x="174671" y="513437"/>
                  </a:cubicBezTo>
                  <a:cubicBezTo>
                    <a:pt x="179334" y="473864"/>
                    <a:pt x="146794" y="473080"/>
                    <a:pt x="141017" y="456740"/>
                  </a:cubicBezTo>
                  <a:cubicBezTo>
                    <a:pt x="140234" y="454522"/>
                    <a:pt x="137433" y="452452"/>
                    <a:pt x="135080" y="451492"/>
                  </a:cubicBezTo>
                  <a:cubicBezTo>
                    <a:pt x="128950" y="448998"/>
                    <a:pt x="107164" y="418182"/>
                    <a:pt x="88135" y="406621"/>
                  </a:cubicBezTo>
                  <a:cubicBezTo>
                    <a:pt x="85693" y="405136"/>
                    <a:pt x="87821" y="404171"/>
                    <a:pt x="64905" y="383427"/>
                  </a:cubicBezTo>
                  <a:cubicBezTo>
                    <a:pt x="72077" y="369040"/>
                    <a:pt x="70958" y="370839"/>
                    <a:pt x="110973" y="327574"/>
                  </a:cubicBezTo>
                  <a:cubicBezTo>
                    <a:pt x="185018" y="247522"/>
                    <a:pt x="168734" y="260458"/>
                    <a:pt x="130240" y="208534"/>
                  </a:cubicBezTo>
                  <a:cubicBezTo>
                    <a:pt x="124727" y="201095"/>
                    <a:pt x="102704" y="193827"/>
                    <a:pt x="96773" y="186725"/>
                  </a:cubicBezTo>
                  <a:cubicBezTo>
                    <a:pt x="67523" y="151682"/>
                    <a:pt x="87021" y="161980"/>
                    <a:pt x="89072" y="146075"/>
                  </a:cubicBezTo>
                  <a:cubicBezTo>
                    <a:pt x="176341" y="65268"/>
                    <a:pt x="153453" y="86608"/>
                    <a:pt x="115455" y="51537"/>
                  </a:cubicBezTo>
                  <a:cubicBezTo>
                    <a:pt x="85990" y="24375"/>
                    <a:pt x="69888" y="8896"/>
                    <a:pt x="61222" y="0"/>
                  </a:cubicBezTo>
                  <a:cubicBezTo>
                    <a:pt x="40820" y="568"/>
                    <a:pt x="20402" y="1137"/>
                    <a:pt x="0" y="1705"/>
                  </a:cubicBezTo>
                  <a:cubicBezTo>
                    <a:pt x="12833" y="22880"/>
                    <a:pt x="35468" y="40854"/>
                    <a:pt x="85009" y="81155"/>
                  </a:cubicBezTo>
                  <a:cubicBezTo>
                    <a:pt x="79298" y="85807"/>
                    <a:pt x="73102" y="99824"/>
                    <a:pt x="60120" y="106336"/>
                  </a:cubicBezTo>
                  <a:cubicBezTo>
                    <a:pt x="58113" y="107346"/>
                    <a:pt x="43511" y="133995"/>
                    <a:pt x="43141" y="134067"/>
                  </a:cubicBezTo>
                  <a:cubicBezTo>
                    <a:pt x="35258" y="135728"/>
                    <a:pt x="38119" y="143465"/>
                    <a:pt x="31802" y="151947"/>
                  </a:cubicBezTo>
                  <a:cubicBezTo>
                    <a:pt x="-4234" y="200333"/>
                    <a:pt x="72264" y="221734"/>
                    <a:pt x="81316" y="231838"/>
                  </a:cubicBezTo>
                  <a:cubicBezTo>
                    <a:pt x="91040" y="242704"/>
                    <a:pt x="90290" y="242462"/>
                    <a:pt x="103945" y="254840"/>
                  </a:cubicBezTo>
                  <a:cubicBezTo>
                    <a:pt x="101745" y="265590"/>
                    <a:pt x="96613" y="257913"/>
                    <a:pt x="96155" y="264817"/>
                  </a:cubicBezTo>
                  <a:cubicBezTo>
                    <a:pt x="95924" y="268410"/>
                    <a:pt x="94017" y="270468"/>
                    <a:pt x="90974" y="271737"/>
                  </a:cubicBezTo>
                  <a:cubicBezTo>
                    <a:pt x="81746" y="275573"/>
                    <a:pt x="80538" y="288398"/>
                    <a:pt x="69855" y="290611"/>
                  </a:cubicBezTo>
                  <a:cubicBezTo>
                    <a:pt x="69491" y="290682"/>
                    <a:pt x="54944" y="311272"/>
                    <a:pt x="44966" y="320035"/>
                  </a:cubicBezTo>
                  <a:cubicBezTo>
                    <a:pt x="35760" y="328120"/>
                    <a:pt x="19095" y="353147"/>
                    <a:pt x="16598" y="357490"/>
                  </a:cubicBezTo>
                  <a:cubicBezTo>
                    <a:pt x="5380" y="364642"/>
                    <a:pt x="2889" y="379310"/>
                    <a:pt x="8528" y="389061"/>
                  </a:cubicBezTo>
                  <a:cubicBezTo>
                    <a:pt x="14961" y="400175"/>
                    <a:pt x="10000" y="393443"/>
                    <a:pt x="14316" y="405390"/>
                  </a:cubicBezTo>
                  <a:cubicBezTo>
                    <a:pt x="30121" y="414259"/>
                    <a:pt x="29250" y="422227"/>
                    <a:pt x="35385" y="427547"/>
                  </a:cubicBezTo>
                  <a:cubicBezTo>
                    <a:pt x="46140" y="436873"/>
                    <a:pt x="73080" y="462645"/>
                    <a:pt x="73422" y="463009"/>
                  </a:cubicBezTo>
                  <a:cubicBezTo>
                    <a:pt x="126458" y="519944"/>
                    <a:pt x="113603" y="488455"/>
                    <a:pt x="100968" y="514348"/>
                  </a:cubicBezTo>
                  <a:cubicBezTo>
                    <a:pt x="98746" y="518901"/>
                    <a:pt x="91249" y="518056"/>
                    <a:pt x="77903" y="539474"/>
                  </a:cubicBezTo>
                  <a:cubicBezTo>
                    <a:pt x="68471" y="554617"/>
                    <a:pt x="57088" y="561024"/>
                    <a:pt x="49789" y="571266"/>
                  </a:cubicBezTo>
                  <a:cubicBezTo>
                    <a:pt x="44801" y="578269"/>
                    <a:pt x="40765" y="585846"/>
                    <a:pt x="33764" y="591221"/>
                  </a:cubicBezTo>
                  <a:cubicBezTo>
                    <a:pt x="33401" y="591502"/>
                    <a:pt x="16345" y="621269"/>
                    <a:pt x="10055" y="621578"/>
                  </a:cubicBezTo>
                  <a:cubicBezTo>
                    <a:pt x="-2464" y="643503"/>
                    <a:pt x="-4096" y="634745"/>
                    <a:pt x="14823" y="674986"/>
                  </a:cubicBezTo>
                  <a:cubicBezTo>
                    <a:pt x="23131" y="679037"/>
                    <a:pt x="26736" y="687320"/>
                    <a:pt x="31846" y="694191"/>
                  </a:cubicBezTo>
                  <a:cubicBezTo>
                    <a:pt x="38092" y="702596"/>
                    <a:pt x="64139" y="722540"/>
                    <a:pt x="68885" y="739305"/>
                  </a:cubicBezTo>
                  <a:cubicBezTo>
                    <a:pt x="70241" y="744089"/>
                    <a:pt x="93680" y="754972"/>
                    <a:pt x="97969" y="769491"/>
                  </a:cubicBezTo>
                  <a:cubicBezTo>
                    <a:pt x="98884" y="772587"/>
                    <a:pt x="99149" y="764696"/>
                    <a:pt x="112434" y="781748"/>
                  </a:cubicBezTo>
                  <a:cubicBezTo>
                    <a:pt x="105587" y="789821"/>
                    <a:pt x="96591" y="795792"/>
                    <a:pt x="90119" y="804269"/>
                  </a:cubicBezTo>
                  <a:cubicBezTo>
                    <a:pt x="89303" y="805339"/>
                    <a:pt x="83758" y="805003"/>
                    <a:pt x="82440" y="807304"/>
                  </a:cubicBezTo>
                  <a:cubicBezTo>
                    <a:pt x="81062" y="809705"/>
                    <a:pt x="62738" y="826873"/>
                    <a:pt x="47000" y="841955"/>
                  </a:cubicBezTo>
                  <a:cubicBezTo>
                    <a:pt x="73929" y="842336"/>
                    <a:pt x="100825" y="842733"/>
                    <a:pt x="127649" y="843141"/>
                  </a:cubicBezTo>
                  <a:cubicBezTo>
                    <a:pt x="128101" y="842258"/>
                    <a:pt x="128503" y="841287"/>
                    <a:pt x="128812" y="840161"/>
                  </a:cubicBezTo>
                  <a:cubicBezTo>
                    <a:pt x="129688" y="837049"/>
                    <a:pt x="143856" y="835112"/>
                    <a:pt x="160674" y="8155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11"/>
            <p:cNvSpPr/>
            <p:nvPr/>
          </p:nvSpPr>
          <p:spPr>
            <a:xfrm>
              <a:off x="4706048" y="1682910"/>
              <a:ext cx="185752" cy="861628"/>
            </a:xfrm>
            <a:custGeom>
              <a:rect b="b" l="l" r="r" t="t"/>
              <a:pathLst>
                <a:path extrusionOk="0" h="861628" w="185752">
                  <a:moveTo>
                    <a:pt x="139034" y="854576"/>
                  </a:moveTo>
                  <a:cubicBezTo>
                    <a:pt x="150705" y="843621"/>
                    <a:pt x="173218" y="816073"/>
                    <a:pt x="175660" y="814373"/>
                  </a:cubicBezTo>
                  <a:cubicBezTo>
                    <a:pt x="192815" y="802415"/>
                    <a:pt x="185549" y="779927"/>
                    <a:pt x="167242" y="775644"/>
                  </a:cubicBezTo>
                  <a:cubicBezTo>
                    <a:pt x="159254" y="754541"/>
                    <a:pt x="141713" y="755220"/>
                    <a:pt x="136890" y="741584"/>
                  </a:cubicBezTo>
                  <a:cubicBezTo>
                    <a:pt x="136107" y="739366"/>
                    <a:pt x="133307" y="737296"/>
                    <a:pt x="130953" y="736336"/>
                  </a:cubicBezTo>
                  <a:cubicBezTo>
                    <a:pt x="124823" y="733841"/>
                    <a:pt x="103037" y="703026"/>
                    <a:pt x="84008" y="691465"/>
                  </a:cubicBezTo>
                  <a:cubicBezTo>
                    <a:pt x="82459" y="690521"/>
                    <a:pt x="81412" y="688744"/>
                    <a:pt x="80171" y="687315"/>
                  </a:cubicBezTo>
                  <a:cubicBezTo>
                    <a:pt x="51429" y="654138"/>
                    <a:pt x="58744" y="677773"/>
                    <a:pt x="69879" y="657603"/>
                  </a:cubicBezTo>
                  <a:cubicBezTo>
                    <a:pt x="77624" y="643570"/>
                    <a:pt x="126510" y="595796"/>
                    <a:pt x="127618" y="589113"/>
                  </a:cubicBezTo>
                  <a:cubicBezTo>
                    <a:pt x="128147" y="585901"/>
                    <a:pt x="142088" y="582375"/>
                    <a:pt x="156658" y="561228"/>
                  </a:cubicBezTo>
                  <a:cubicBezTo>
                    <a:pt x="165236" y="548784"/>
                    <a:pt x="167490" y="550450"/>
                    <a:pt x="170335" y="541471"/>
                  </a:cubicBezTo>
                  <a:cubicBezTo>
                    <a:pt x="182826" y="537592"/>
                    <a:pt x="189281" y="525462"/>
                    <a:pt x="175026" y="509381"/>
                  </a:cubicBezTo>
                  <a:cubicBezTo>
                    <a:pt x="164734" y="497776"/>
                    <a:pt x="91196" y="420837"/>
                    <a:pt x="87244" y="411935"/>
                  </a:cubicBezTo>
                  <a:cubicBezTo>
                    <a:pt x="86362" y="409954"/>
                    <a:pt x="84350" y="411085"/>
                    <a:pt x="77983" y="405848"/>
                  </a:cubicBezTo>
                  <a:cubicBezTo>
                    <a:pt x="112249" y="358604"/>
                    <a:pt x="128753" y="357953"/>
                    <a:pt x="126074" y="344692"/>
                  </a:cubicBezTo>
                  <a:cubicBezTo>
                    <a:pt x="157259" y="318523"/>
                    <a:pt x="142469" y="320173"/>
                    <a:pt x="151333" y="316542"/>
                  </a:cubicBezTo>
                  <a:cubicBezTo>
                    <a:pt x="152105" y="316228"/>
                    <a:pt x="151349" y="311653"/>
                    <a:pt x="150920" y="309114"/>
                  </a:cubicBezTo>
                  <a:cubicBezTo>
                    <a:pt x="143896" y="267494"/>
                    <a:pt x="119084" y="259348"/>
                    <a:pt x="111549" y="236314"/>
                  </a:cubicBezTo>
                  <a:cubicBezTo>
                    <a:pt x="111102" y="234956"/>
                    <a:pt x="109608" y="233969"/>
                    <a:pt x="108715" y="232721"/>
                  </a:cubicBezTo>
                  <a:cubicBezTo>
                    <a:pt x="101852" y="223246"/>
                    <a:pt x="106097" y="206553"/>
                    <a:pt x="102403" y="203335"/>
                  </a:cubicBezTo>
                  <a:cubicBezTo>
                    <a:pt x="102624" y="203026"/>
                    <a:pt x="102977" y="202745"/>
                    <a:pt x="103092" y="202419"/>
                  </a:cubicBezTo>
                  <a:cubicBezTo>
                    <a:pt x="109432" y="185246"/>
                    <a:pt x="124569" y="174529"/>
                    <a:pt x="134139" y="159745"/>
                  </a:cubicBezTo>
                  <a:cubicBezTo>
                    <a:pt x="144547" y="143658"/>
                    <a:pt x="236177" y="120629"/>
                    <a:pt x="147320" y="53292"/>
                  </a:cubicBezTo>
                  <a:cubicBezTo>
                    <a:pt x="104994" y="21219"/>
                    <a:pt x="112293" y="18018"/>
                    <a:pt x="90954" y="0"/>
                  </a:cubicBezTo>
                  <a:cubicBezTo>
                    <a:pt x="66721" y="728"/>
                    <a:pt x="42217" y="1462"/>
                    <a:pt x="17494" y="2191"/>
                  </a:cubicBezTo>
                  <a:cubicBezTo>
                    <a:pt x="19792" y="11396"/>
                    <a:pt x="26259" y="17748"/>
                    <a:pt x="31743" y="24519"/>
                  </a:cubicBezTo>
                  <a:cubicBezTo>
                    <a:pt x="39538" y="25258"/>
                    <a:pt x="79763" y="71895"/>
                    <a:pt x="88567" y="77761"/>
                  </a:cubicBezTo>
                  <a:cubicBezTo>
                    <a:pt x="125077" y="102131"/>
                    <a:pt x="115352" y="102203"/>
                    <a:pt x="122640" y="104907"/>
                  </a:cubicBezTo>
                  <a:cubicBezTo>
                    <a:pt x="130468" y="107810"/>
                    <a:pt x="126747" y="105784"/>
                    <a:pt x="98324" y="134061"/>
                  </a:cubicBezTo>
                  <a:cubicBezTo>
                    <a:pt x="92790" y="139569"/>
                    <a:pt x="64433" y="170401"/>
                    <a:pt x="53595" y="170649"/>
                  </a:cubicBezTo>
                  <a:cubicBezTo>
                    <a:pt x="47410" y="189754"/>
                    <a:pt x="45464" y="193617"/>
                    <a:pt x="47096" y="197900"/>
                  </a:cubicBezTo>
                  <a:cubicBezTo>
                    <a:pt x="53005" y="213423"/>
                    <a:pt x="50530" y="223566"/>
                    <a:pt x="62873" y="235453"/>
                  </a:cubicBezTo>
                  <a:cubicBezTo>
                    <a:pt x="71687" y="243941"/>
                    <a:pt x="103048" y="298535"/>
                    <a:pt x="105049" y="301024"/>
                  </a:cubicBezTo>
                  <a:cubicBezTo>
                    <a:pt x="94526" y="306167"/>
                    <a:pt x="81577" y="314936"/>
                    <a:pt x="80105" y="326608"/>
                  </a:cubicBezTo>
                  <a:cubicBezTo>
                    <a:pt x="79499" y="331415"/>
                    <a:pt x="67244" y="333986"/>
                    <a:pt x="46412" y="366281"/>
                  </a:cubicBezTo>
                  <a:cubicBezTo>
                    <a:pt x="42498" y="372345"/>
                    <a:pt x="35883" y="376468"/>
                    <a:pt x="33689" y="383802"/>
                  </a:cubicBezTo>
                  <a:cubicBezTo>
                    <a:pt x="25106" y="386136"/>
                    <a:pt x="27543" y="395214"/>
                    <a:pt x="23706" y="400562"/>
                  </a:cubicBezTo>
                  <a:cubicBezTo>
                    <a:pt x="16115" y="411113"/>
                    <a:pt x="25542" y="430577"/>
                    <a:pt x="32774" y="441321"/>
                  </a:cubicBezTo>
                  <a:cubicBezTo>
                    <a:pt x="36732" y="447210"/>
                    <a:pt x="58402" y="450554"/>
                    <a:pt x="73374" y="474719"/>
                  </a:cubicBezTo>
                  <a:cubicBezTo>
                    <a:pt x="78165" y="482456"/>
                    <a:pt x="112117" y="512654"/>
                    <a:pt x="118743" y="518531"/>
                  </a:cubicBezTo>
                  <a:cubicBezTo>
                    <a:pt x="104708" y="532018"/>
                    <a:pt x="87084" y="554633"/>
                    <a:pt x="85298" y="557580"/>
                  </a:cubicBezTo>
                  <a:cubicBezTo>
                    <a:pt x="84609" y="558717"/>
                    <a:pt x="79041" y="559026"/>
                    <a:pt x="77983" y="561421"/>
                  </a:cubicBezTo>
                  <a:cubicBezTo>
                    <a:pt x="74697" y="568904"/>
                    <a:pt x="32576" y="611849"/>
                    <a:pt x="15829" y="640512"/>
                  </a:cubicBezTo>
                  <a:cubicBezTo>
                    <a:pt x="4054" y="645573"/>
                    <a:pt x="-235" y="658083"/>
                    <a:pt x="2240" y="668232"/>
                  </a:cubicBezTo>
                  <a:cubicBezTo>
                    <a:pt x="-389" y="673772"/>
                    <a:pt x="-1878" y="676923"/>
                    <a:pt x="4627" y="681371"/>
                  </a:cubicBezTo>
                  <a:cubicBezTo>
                    <a:pt x="17135" y="689920"/>
                    <a:pt x="27449" y="709085"/>
                    <a:pt x="31247" y="712380"/>
                  </a:cubicBezTo>
                  <a:cubicBezTo>
                    <a:pt x="50034" y="728671"/>
                    <a:pt x="120099" y="797531"/>
                    <a:pt x="121152" y="799600"/>
                  </a:cubicBezTo>
                  <a:cubicBezTo>
                    <a:pt x="105231" y="812420"/>
                    <a:pt x="94223" y="828716"/>
                    <a:pt x="65436" y="860431"/>
                  </a:cubicBezTo>
                  <a:cubicBezTo>
                    <a:pt x="87961" y="860828"/>
                    <a:pt x="110319" y="861231"/>
                    <a:pt x="132496" y="861628"/>
                  </a:cubicBezTo>
                  <a:cubicBezTo>
                    <a:pt x="134128" y="859548"/>
                    <a:pt x="136217" y="857213"/>
                    <a:pt x="139034" y="8545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11"/>
            <p:cNvSpPr/>
            <p:nvPr/>
          </p:nvSpPr>
          <p:spPr>
            <a:xfrm>
              <a:off x="5296237" y="1662475"/>
              <a:ext cx="180383" cy="890903"/>
            </a:xfrm>
            <a:custGeom>
              <a:rect b="b" l="l" r="r" t="t"/>
              <a:pathLst>
                <a:path extrusionOk="0" h="890903" w="180383">
                  <a:moveTo>
                    <a:pt x="170551" y="823539"/>
                  </a:moveTo>
                  <a:cubicBezTo>
                    <a:pt x="187204" y="811934"/>
                    <a:pt x="180154" y="790103"/>
                    <a:pt x="162381" y="785942"/>
                  </a:cubicBezTo>
                  <a:cubicBezTo>
                    <a:pt x="154609" y="765402"/>
                    <a:pt x="137530" y="765915"/>
                    <a:pt x="132911" y="752869"/>
                  </a:cubicBezTo>
                  <a:cubicBezTo>
                    <a:pt x="132150" y="750717"/>
                    <a:pt x="129433" y="748703"/>
                    <a:pt x="127150" y="747770"/>
                  </a:cubicBezTo>
                  <a:cubicBezTo>
                    <a:pt x="121202" y="745348"/>
                    <a:pt x="100051" y="715432"/>
                    <a:pt x="81573" y="704207"/>
                  </a:cubicBezTo>
                  <a:cubicBezTo>
                    <a:pt x="79533" y="702971"/>
                    <a:pt x="74759" y="695802"/>
                    <a:pt x="70790" y="692033"/>
                  </a:cubicBezTo>
                  <a:cubicBezTo>
                    <a:pt x="56882" y="678811"/>
                    <a:pt x="56920" y="682817"/>
                    <a:pt x="60884" y="678518"/>
                  </a:cubicBezTo>
                  <a:cubicBezTo>
                    <a:pt x="61215" y="678160"/>
                    <a:pt x="112570" y="618670"/>
                    <a:pt x="114874" y="617064"/>
                  </a:cubicBezTo>
                  <a:cubicBezTo>
                    <a:pt x="125916" y="609360"/>
                    <a:pt x="121307" y="605365"/>
                    <a:pt x="126742" y="602054"/>
                  </a:cubicBezTo>
                  <a:cubicBezTo>
                    <a:pt x="145177" y="590829"/>
                    <a:pt x="158385" y="569726"/>
                    <a:pt x="163759" y="561575"/>
                  </a:cubicBezTo>
                  <a:cubicBezTo>
                    <a:pt x="155722" y="553375"/>
                    <a:pt x="147613" y="545241"/>
                    <a:pt x="139477" y="537128"/>
                  </a:cubicBezTo>
                  <a:cubicBezTo>
                    <a:pt x="147955" y="530970"/>
                    <a:pt x="155838" y="525346"/>
                    <a:pt x="163175" y="520137"/>
                  </a:cubicBezTo>
                  <a:cubicBezTo>
                    <a:pt x="148947" y="505005"/>
                    <a:pt x="87918" y="439997"/>
                    <a:pt x="84720" y="432817"/>
                  </a:cubicBezTo>
                  <a:cubicBezTo>
                    <a:pt x="83866" y="430891"/>
                    <a:pt x="81909" y="431990"/>
                    <a:pt x="75729" y="426907"/>
                  </a:cubicBezTo>
                  <a:cubicBezTo>
                    <a:pt x="109207" y="380739"/>
                    <a:pt x="125034" y="380463"/>
                    <a:pt x="122421" y="367533"/>
                  </a:cubicBezTo>
                  <a:cubicBezTo>
                    <a:pt x="152701" y="342126"/>
                    <a:pt x="138374" y="343715"/>
                    <a:pt x="146946" y="340200"/>
                  </a:cubicBezTo>
                  <a:cubicBezTo>
                    <a:pt x="147696" y="339897"/>
                    <a:pt x="146962" y="335454"/>
                    <a:pt x="146549" y="332993"/>
                  </a:cubicBezTo>
                  <a:cubicBezTo>
                    <a:pt x="146323" y="331657"/>
                    <a:pt x="144829" y="330487"/>
                    <a:pt x="144741" y="329185"/>
                  </a:cubicBezTo>
                  <a:cubicBezTo>
                    <a:pt x="144333" y="322844"/>
                    <a:pt x="144085" y="320769"/>
                    <a:pt x="141571" y="319478"/>
                  </a:cubicBezTo>
                  <a:cubicBezTo>
                    <a:pt x="141318" y="301068"/>
                    <a:pt x="134295" y="303607"/>
                    <a:pt x="126213" y="290257"/>
                  </a:cubicBezTo>
                  <a:cubicBezTo>
                    <a:pt x="120486" y="280793"/>
                    <a:pt x="111875" y="273189"/>
                    <a:pt x="108320" y="262312"/>
                  </a:cubicBezTo>
                  <a:cubicBezTo>
                    <a:pt x="107890" y="260993"/>
                    <a:pt x="106434" y="260033"/>
                    <a:pt x="105563" y="258824"/>
                  </a:cubicBezTo>
                  <a:cubicBezTo>
                    <a:pt x="98899" y="249625"/>
                    <a:pt x="103022" y="233417"/>
                    <a:pt x="99433" y="230293"/>
                  </a:cubicBezTo>
                  <a:cubicBezTo>
                    <a:pt x="99648" y="229995"/>
                    <a:pt x="99990" y="229719"/>
                    <a:pt x="100106" y="229405"/>
                  </a:cubicBezTo>
                  <a:cubicBezTo>
                    <a:pt x="106263" y="212733"/>
                    <a:pt x="120960" y="202325"/>
                    <a:pt x="130248" y="187972"/>
                  </a:cubicBezTo>
                  <a:cubicBezTo>
                    <a:pt x="139432" y="173778"/>
                    <a:pt x="229800" y="150358"/>
                    <a:pt x="143049" y="84615"/>
                  </a:cubicBezTo>
                  <a:cubicBezTo>
                    <a:pt x="98645" y="50969"/>
                    <a:pt x="110525" y="50064"/>
                    <a:pt x="82758" y="28354"/>
                  </a:cubicBezTo>
                  <a:cubicBezTo>
                    <a:pt x="74263" y="21710"/>
                    <a:pt x="85790" y="25832"/>
                    <a:pt x="89384" y="15904"/>
                  </a:cubicBezTo>
                  <a:cubicBezTo>
                    <a:pt x="90635" y="12455"/>
                    <a:pt x="93557" y="11043"/>
                    <a:pt x="95674" y="8675"/>
                  </a:cubicBezTo>
                  <a:cubicBezTo>
                    <a:pt x="99511" y="4376"/>
                    <a:pt x="102509" y="1678"/>
                    <a:pt x="104295" y="0"/>
                  </a:cubicBezTo>
                  <a:cubicBezTo>
                    <a:pt x="80536" y="993"/>
                    <a:pt x="54677" y="2020"/>
                    <a:pt x="26965" y="3079"/>
                  </a:cubicBezTo>
                  <a:cubicBezTo>
                    <a:pt x="15896" y="9530"/>
                    <a:pt x="14970" y="27394"/>
                    <a:pt x="17462" y="33779"/>
                  </a:cubicBezTo>
                  <a:cubicBezTo>
                    <a:pt x="17131" y="41770"/>
                    <a:pt x="31822" y="59059"/>
                    <a:pt x="34859" y="60041"/>
                  </a:cubicBezTo>
                  <a:cubicBezTo>
                    <a:pt x="45074" y="63353"/>
                    <a:pt x="75641" y="101458"/>
                    <a:pt x="85999" y="108373"/>
                  </a:cubicBezTo>
                  <a:cubicBezTo>
                    <a:pt x="121445" y="132031"/>
                    <a:pt x="112008" y="132102"/>
                    <a:pt x="119080" y="134729"/>
                  </a:cubicBezTo>
                  <a:cubicBezTo>
                    <a:pt x="121886" y="135767"/>
                    <a:pt x="126109" y="137041"/>
                    <a:pt x="117211" y="142466"/>
                  </a:cubicBezTo>
                  <a:cubicBezTo>
                    <a:pt x="107735" y="148238"/>
                    <a:pt x="65520" y="198253"/>
                    <a:pt x="52047" y="198556"/>
                  </a:cubicBezTo>
                  <a:cubicBezTo>
                    <a:pt x="46044" y="217110"/>
                    <a:pt x="44153" y="220857"/>
                    <a:pt x="45736" y="225018"/>
                  </a:cubicBezTo>
                  <a:cubicBezTo>
                    <a:pt x="51474" y="240094"/>
                    <a:pt x="49071" y="249934"/>
                    <a:pt x="61055" y="261478"/>
                  </a:cubicBezTo>
                  <a:cubicBezTo>
                    <a:pt x="69632" y="269734"/>
                    <a:pt x="100045" y="322712"/>
                    <a:pt x="102013" y="325140"/>
                  </a:cubicBezTo>
                  <a:cubicBezTo>
                    <a:pt x="91804" y="330134"/>
                    <a:pt x="79219" y="338649"/>
                    <a:pt x="77791" y="349979"/>
                  </a:cubicBezTo>
                  <a:cubicBezTo>
                    <a:pt x="77201" y="354648"/>
                    <a:pt x="65305" y="357136"/>
                    <a:pt x="45074" y="388498"/>
                  </a:cubicBezTo>
                  <a:cubicBezTo>
                    <a:pt x="41276" y="394386"/>
                    <a:pt x="34854" y="398387"/>
                    <a:pt x="32720" y="405506"/>
                  </a:cubicBezTo>
                  <a:cubicBezTo>
                    <a:pt x="24385" y="407774"/>
                    <a:pt x="26756" y="416587"/>
                    <a:pt x="23024" y="421780"/>
                  </a:cubicBezTo>
                  <a:cubicBezTo>
                    <a:pt x="15654" y="432023"/>
                    <a:pt x="24810" y="450924"/>
                    <a:pt x="31827" y="461359"/>
                  </a:cubicBezTo>
                  <a:cubicBezTo>
                    <a:pt x="35675" y="467076"/>
                    <a:pt x="56705" y="470321"/>
                    <a:pt x="71248" y="493786"/>
                  </a:cubicBezTo>
                  <a:cubicBezTo>
                    <a:pt x="75889" y="501280"/>
                    <a:pt x="108656" y="530434"/>
                    <a:pt x="115298" y="536323"/>
                  </a:cubicBezTo>
                  <a:cubicBezTo>
                    <a:pt x="95404" y="555439"/>
                    <a:pt x="30025" y="629685"/>
                    <a:pt x="15378" y="654756"/>
                  </a:cubicBezTo>
                  <a:cubicBezTo>
                    <a:pt x="3945" y="659662"/>
                    <a:pt x="-217" y="671813"/>
                    <a:pt x="2186" y="681669"/>
                  </a:cubicBezTo>
                  <a:cubicBezTo>
                    <a:pt x="-366" y="687039"/>
                    <a:pt x="-1843" y="690096"/>
                    <a:pt x="4502" y="694423"/>
                  </a:cubicBezTo>
                  <a:cubicBezTo>
                    <a:pt x="16640" y="702723"/>
                    <a:pt x="26662" y="721331"/>
                    <a:pt x="30344" y="724526"/>
                  </a:cubicBezTo>
                  <a:cubicBezTo>
                    <a:pt x="58332" y="748802"/>
                    <a:pt x="117454" y="808849"/>
                    <a:pt x="117636" y="809208"/>
                  </a:cubicBezTo>
                  <a:cubicBezTo>
                    <a:pt x="111445" y="814186"/>
                    <a:pt x="113033" y="810781"/>
                    <a:pt x="108854" y="816001"/>
                  </a:cubicBezTo>
                  <a:cubicBezTo>
                    <a:pt x="68298" y="866689"/>
                    <a:pt x="43470" y="884343"/>
                    <a:pt x="45432" y="890220"/>
                  </a:cubicBezTo>
                  <a:cubicBezTo>
                    <a:pt x="67907" y="890485"/>
                    <a:pt x="89720" y="890711"/>
                    <a:pt x="110877" y="890904"/>
                  </a:cubicBezTo>
                  <a:cubicBezTo>
                    <a:pt x="120205" y="880413"/>
                    <a:pt x="169250" y="824450"/>
                    <a:pt x="170551" y="823539"/>
                  </a:cubicBezTo>
                  <a:close/>
                </a:path>
              </a:pathLst>
            </a:custGeom>
            <a:solidFill>
              <a:srgbClr val="FFD66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11"/>
            <p:cNvSpPr/>
            <p:nvPr/>
          </p:nvSpPr>
          <p:spPr>
            <a:xfrm>
              <a:off x="3298988" y="1720331"/>
              <a:ext cx="175089" cy="817573"/>
            </a:xfrm>
            <a:custGeom>
              <a:rect b="b" l="l" r="r" t="t"/>
              <a:pathLst>
                <a:path extrusionOk="0" h="817573" w="175089">
                  <a:moveTo>
                    <a:pt x="170491" y="747721"/>
                  </a:moveTo>
                  <a:cubicBezTo>
                    <a:pt x="183176" y="730735"/>
                    <a:pt x="158474" y="729570"/>
                    <a:pt x="156533" y="724305"/>
                  </a:cubicBezTo>
                  <a:cubicBezTo>
                    <a:pt x="151693" y="711122"/>
                    <a:pt x="135663" y="708881"/>
                    <a:pt x="131655" y="699985"/>
                  </a:cubicBezTo>
                  <a:cubicBezTo>
                    <a:pt x="122323" y="679280"/>
                    <a:pt x="103729" y="672967"/>
                    <a:pt x="75681" y="636186"/>
                  </a:cubicBezTo>
                  <a:cubicBezTo>
                    <a:pt x="81612" y="626313"/>
                    <a:pt x="85978" y="631743"/>
                    <a:pt x="102896" y="608339"/>
                  </a:cubicBezTo>
                  <a:cubicBezTo>
                    <a:pt x="136799" y="561449"/>
                    <a:pt x="141798" y="570240"/>
                    <a:pt x="154521" y="545059"/>
                  </a:cubicBezTo>
                  <a:cubicBezTo>
                    <a:pt x="162702" y="528834"/>
                    <a:pt x="172448" y="532774"/>
                    <a:pt x="133425" y="492125"/>
                  </a:cubicBezTo>
                  <a:cubicBezTo>
                    <a:pt x="124009" y="482313"/>
                    <a:pt x="113833" y="472766"/>
                    <a:pt x="105950" y="461828"/>
                  </a:cubicBezTo>
                  <a:cubicBezTo>
                    <a:pt x="94820" y="446393"/>
                    <a:pt x="76541" y="437552"/>
                    <a:pt x="68548" y="419573"/>
                  </a:cubicBezTo>
                  <a:cubicBezTo>
                    <a:pt x="67710" y="417691"/>
                    <a:pt x="65852" y="418723"/>
                    <a:pt x="59860" y="413900"/>
                  </a:cubicBezTo>
                  <a:cubicBezTo>
                    <a:pt x="66640" y="404943"/>
                    <a:pt x="120013" y="342656"/>
                    <a:pt x="137030" y="336359"/>
                  </a:cubicBezTo>
                  <a:cubicBezTo>
                    <a:pt x="143425" y="333997"/>
                    <a:pt x="142421" y="324378"/>
                    <a:pt x="150023" y="323071"/>
                  </a:cubicBezTo>
                  <a:cubicBezTo>
                    <a:pt x="150376" y="323010"/>
                    <a:pt x="149152" y="325504"/>
                    <a:pt x="154654" y="297862"/>
                  </a:cubicBezTo>
                  <a:cubicBezTo>
                    <a:pt x="157156" y="294578"/>
                    <a:pt x="154554" y="293122"/>
                    <a:pt x="150817" y="284110"/>
                  </a:cubicBezTo>
                  <a:cubicBezTo>
                    <a:pt x="116501" y="274513"/>
                    <a:pt x="76436" y="197149"/>
                    <a:pt x="70108" y="193783"/>
                  </a:cubicBezTo>
                  <a:cubicBezTo>
                    <a:pt x="62748" y="189876"/>
                    <a:pt x="58653" y="183436"/>
                    <a:pt x="55499" y="176521"/>
                  </a:cubicBezTo>
                  <a:cubicBezTo>
                    <a:pt x="57335" y="174937"/>
                    <a:pt x="58972" y="172939"/>
                    <a:pt x="60587" y="170715"/>
                  </a:cubicBezTo>
                  <a:cubicBezTo>
                    <a:pt x="78602" y="145871"/>
                    <a:pt x="103343" y="138101"/>
                    <a:pt x="122455" y="118709"/>
                  </a:cubicBezTo>
                  <a:cubicBezTo>
                    <a:pt x="149097" y="91679"/>
                    <a:pt x="156186" y="83396"/>
                    <a:pt x="173336" y="73038"/>
                  </a:cubicBezTo>
                  <a:cubicBezTo>
                    <a:pt x="169493" y="67707"/>
                    <a:pt x="176765" y="67552"/>
                    <a:pt x="174719" y="58077"/>
                  </a:cubicBezTo>
                  <a:cubicBezTo>
                    <a:pt x="171991" y="45213"/>
                    <a:pt x="141401" y="18581"/>
                    <a:pt x="125421" y="0"/>
                  </a:cubicBezTo>
                  <a:cubicBezTo>
                    <a:pt x="102946" y="568"/>
                    <a:pt x="81513" y="1115"/>
                    <a:pt x="61216" y="1622"/>
                  </a:cubicBezTo>
                  <a:cubicBezTo>
                    <a:pt x="67985" y="8984"/>
                    <a:pt x="68029" y="12643"/>
                    <a:pt x="76276" y="20358"/>
                  </a:cubicBezTo>
                  <a:cubicBezTo>
                    <a:pt x="140216" y="80162"/>
                    <a:pt x="113988" y="37449"/>
                    <a:pt x="56646" y="114951"/>
                  </a:cubicBezTo>
                  <a:cubicBezTo>
                    <a:pt x="51111" y="122428"/>
                    <a:pt x="30980" y="130397"/>
                    <a:pt x="25478" y="137902"/>
                  </a:cubicBezTo>
                  <a:cubicBezTo>
                    <a:pt x="19872" y="145562"/>
                    <a:pt x="16063" y="150909"/>
                    <a:pt x="11261" y="152984"/>
                  </a:cubicBezTo>
                  <a:cubicBezTo>
                    <a:pt x="181" y="157774"/>
                    <a:pt x="1757" y="172288"/>
                    <a:pt x="1245" y="173508"/>
                  </a:cubicBezTo>
                  <a:cubicBezTo>
                    <a:pt x="-1864" y="180858"/>
                    <a:pt x="1311" y="187232"/>
                    <a:pt x="5704" y="191873"/>
                  </a:cubicBezTo>
                  <a:cubicBezTo>
                    <a:pt x="16002" y="202750"/>
                    <a:pt x="18130" y="213120"/>
                    <a:pt x="31062" y="221773"/>
                  </a:cubicBezTo>
                  <a:cubicBezTo>
                    <a:pt x="36227" y="225227"/>
                    <a:pt x="49033" y="253184"/>
                    <a:pt x="53416" y="258189"/>
                  </a:cubicBezTo>
                  <a:cubicBezTo>
                    <a:pt x="58035" y="263465"/>
                    <a:pt x="64584" y="267174"/>
                    <a:pt x="68707" y="272742"/>
                  </a:cubicBezTo>
                  <a:cubicBezTo>
                    <a:pt x="92274" y="304595"/>
                    <a:pt x="69672" y="275341"/>
                    <a:pt x="97549" y="301223"/>
                  </a:cubicBezTo>
                  <a:cubicBezTo>
                    <a:pt x="90929" y="308397"/>
                    <a:pt x="85091" y="316277"/>
                    <a:pt x="78867" y="323716"/>
                  </a:cubicBezTo>
                  <a:cubicBezTo>
                    <a:pt x="57131" y="349714"/>
                    <a:pt x="49474" y="348925"/>
                    <a:pt x="46894" y="356204"/>
                  </a:cubicBezTo>
                  <a:cubicBezTo>
                    <a:pt x="42313" y="369161"/>
                    <a:pt x="21531" y="388244"/>
                    <a:pt x="18031" y="404281"/>
                  </a:cubicBezTo>
                  <a:cubicBezTo>
                    <a:pt x="14067" y="409976"/>
                    <a:pt x="8538" y="410208"/>
                    <a:pt x="9745" y="425036"/>
                  </a:cubicBezTo>
                  <a:cubicBezTo>
                    <a:pt x="10693" y="436708"/>
                    <a:pt x="22044" y="453004"/>
                    <a:pt x="26669" y="455239"/>
                  </a:cubicBezTo>
                  <a:cubicBezTo>
                    <a:pt x="55273" y="469069"/>
                    <a:pt x="36856" y="470823"/>
                    <a:pt x="105085" y="528260"/>
                  </a:cubicBezTo>
                  <a:cubicBezTo>
                    <a:pt x="94231" y="538260"/>
                    <a:pt x="95063" y="534987"/>
                    <a:pt x="92941" y="538056"/>
                  </a:cubicBezTo>
                  <a:cubicBezTo>
                    <a:pt x="43460" y="609896"/>
                    <a:pt x="34221" y="608152"/>
                    <a:pt x="20269" y="642538"/>
                  </a:cubicBezTo>
                  <a:cubicBezTo>
                    <a:pt x="13163" y="660053"/>
                    <a:pt x="33852" y="671057"/>
                    <a:pt x="41602" y="677812"/>
                  </a:cubicBezTo>
                  <a:cubicBezTo>
                    <a:pt x="93569" y="723125"/>
                    <a:pt x="105443" y="739200"/>
                    <a:pt x="112389" y="745535"/>
                  </a:cubicBezTo>
                  <a:cubicBezTo>
                    <a:pt x="112725" y="745844"/>
                    <a:pt x="54419" y="799655"/>
                    <a:pt x="43581" y="817574"/>
                  </a:cubicBezTo>
                  <a:cubicBezTo>
                    <a:pt x="63404" y="816983"/>
                    <a:pt x="83619" y="816448"/>
                    <a:pt x="104197" y="815957"/>
                  </a:cubicBezTo>
                  <a:cubicBezTo>
                    <a:pt x="114721" y="811840"/>
                    <a:pt x="121738" y="801316"/>
                    <a:pt x="158110" y="772173"/>
                  </a:cubicBezTo>
                  <a:cubicBezTo>
                    <a:pt x="165546" y="764182"/>
                    <a:pt x="168738" y="757499"/>
                    <a:pt x="170491" y="747721"/>
                  </a:cubicBezTo>
                  <a:close/>
                </a:path>
              </a:pathLst>
            </a:custGeom>
            <a:solidFill>
              <a:srgbClr val="FFD66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11"/>
            <p:cNvSpPr/>
            <p:nvPr/>
          </p:nvSpPr>
          <p:spPr>
            <a:xfrm>
              <a:off x="3725081" y="1710933"/>
              <a:ext cx="174077" cy="821254"/>
            </a:xfrm>
            <a:custGeom>
              <a:rect b="b" l="l" r="r" t="t"/>
              <a:pathLst>
                <a:path extrusionOk="0" h="821254" w="174077">
                  <a:moveTo>
                    <a:pt x="124417" y="811724"/>
                  </a:moveTo>
                  <a:cubicBezTo>
                    <a:pt x="125260" y="808678"/>
                    <a:pt x="139086" y="806725"/>
                    <a:pt x="155348" y="787835"/>
                  </a:cubicBezTo>
                  <a:cubicBezTo>
                    <a:pt x="162415" y="779607"/>
                    <a:pt x="181764" y="768393"/>
                    <a:pt x="170772" y="740066"/>
                  </a:cubicBezTo>
                  <a:cubicBezTo>
                    <a:pt x="172966" y="733864"/>
                    <a:pt x="156020" y="722556"/>
                    <a:pt x="149300" y="720321"/>
                  </a:cubicBezTo>
                  <a:cubicBezTo>
                    <a:pt x="143430" y="718373"/>
                    <a:pt x="109930" y="682679"/>
                    <a:pt x="105387" y="677718"/>
                  </a:cubicBezTo>
                  <a:cubicBezTo>
                    <a:pt x="103320" y="675456"/>
                    <a:pt x="102681" y="671863"/>
                    <a:pt x="100564" y="669672"/>
                  </a:cubicBezTo>
                  <a:cubicBezTo>
                    <a:pt x="40290" y="607473"/>
                    <a:pt x="57114" y="625783"/>
                    <a:pt x="64005" y="611391"/>
                  </a:cubicBezTo>
                  <a:cubicBezTo>
                    <a:pt x="69892" y="599096"/>
                    <a:pt x="114825" y="549175"/>
                    <a:pt x="129532" y="538409"/>
                  </a:cubicBezTo>
                  <a:cubicBezTo>
                    <a:pt x="146120" y="526262"/>
                    <a:pt x="147663" y="510408"/>
                    <a:pt x="168936" y="494476"/>
                  </a:cubicBezTo>
                  <a:cubicBezTo>
                    <a:pt x="173462" y="456050"/>
                    <a:pt x="141869" y="455294"/>
                    <a:pt x="136263" y="439423"/>
                  </a:cubicBezTo>
                  <a:cubicBezTo>
                    <a:pt x="135502" y="437271"/>
                    <a:pt x="132785" y="435257"/>
                    <a:pt x="130503" y="434324"/>
                  </a:cubicBezTo>
                  <a:cubicBezTo>
                    <a:pt x="124555" y="431901"/>
                    <a:pt x="103403" y="401985"/>
                    <a:pt x="84925" y="390761"/>
                  </a:cubicBezTo>
                  <a:cubicBezTo>
                    <a:pt x="82554" y="389320"/>
                    <a:pt x="84622" y="388382"/>
                    <a:pt x="62373" y="368245"/>
                  </a:cubicBezTo>
                  <a:cubicBezTo>
                    <a:pt x="80278" y="332336"/>
                    <a:pt x="175744" y="256799"/>
                    <a:pt x="154802" y="239344"/>
                  </a:cubicBezTo>
                  <a:cubicBezTo>
                    <a:pt x="156136" y="229074"/>
                    <a:pt x="151125" y="232595"/>
                    <a:pt x="125806" y="198440"/>
                  </a:cubicBezTo>
                  <a:cubicBezTo>
                    <a:pt x="120453" y="191222"/>
                    <a:pt x="99070" y="184158"/>
                    <a:pt x="93315" y="177266"/>
                  </a:cubicBezTo>
                  <a:cubicBezTo>
                    <a:pt x="64914" y="143233"/>
                    <a:pt x="83844" y="153233"/>
                    <a:pt x="85834" y="137797"/>
                  </a:cubicBezTo>
                  <a:cubicBezTo>
                    <a:pt x="170562" y="59341"/>
                    <a:pt x="148341" y="80057"/>
                    <a:pt x="111451" y="46008"/>
                  </a:cubicBezTo>
                  <a:cubicBezTo>
                    <a:pt x="51149" y="-9580"/>
                    <a:pt x="84390" y="21555"/>
                    <a:pt x="63321" y="0"/>
                  </a:cubicBezTo>
                  <a:cubicBezTo>
                    <a:pt x="42693" y="541"/>
                    <a:pt x="22357" y="1071"/>
                    <a:pt x="2319" y="1595"/>
                  </a:cubicBezTo>
                  <a:cubicBezTo>
                    <a:pt x="28013" y="38315"/>
                    <a:pt x="85393" y="69622"/>
                    <a:pt x="79511" y="77105"/>
                  </a:cubicBezTo>
                  <a:cubicBezTo>
                    <a:pt x="57941" y="104581"/>
                    <a:pt x="59154" y="96066"/>
                    <a:pt x="56248" y="100867"/>
                  </a:cubicBezTo>
                  <a:cubicBezTo>
                    <a:pt x="39209" y="129034"/>
                    <a:pt x="41877" y="125999"/>
                    <a:pt x="41238" y="126131"/>
                  </a:cubicBezTo>
                  <a:cubicBezTo>
                    <a:pt x="33586" y="127743"/>
                    <a:pt x="36365" y="135253"/>
                    <a:pt x="30229" y="143493"/>
                  </a:cubicBezTo>
                  <a:cubicBezTo>
                    <a:pt x="-4533" y="190174"/>
                    <a:pt x="69705" y="211453"/>
                    <a:pt x="78304" y="221061"/>
                  </a:cubicBezTo>
                  <a:cubicBezTo>
                    <a:pt x="87731" y="231596"/>
                    <a:pt x="87025" y="231380"/>
                    <a:pt x="100277" y="243394"/>
                  </a:cubicBezTo>
                  <a:cubicBezTo>
                    <a:pt x="99715" y="246137"/>
                    <a:pt x="99649" y="249768"/>
                    <a:pt x="94936" y="249608"/>
                  </a:cubicBezTo>
                  <a:cubicBezTo>
                    <a:pt x="91915" y="249503"/>
                    <a:pt x="94594" y="256931"/>
                    <a:pt x="87676" y="259801"/>
                  </a:cubicBezTo>
                  <a:cubicBezTo>
                    <a:pt x="74170" y="265413"/>
                    <a:pt x="28846" y="323981"/>
                    <a:pt x="20296" y="335625"/>
                  </a:cubicBezTo>
                  <a:cubicBezTo>
                    <a:pt x="10307" y="349223"/>
                    <a:pt x="-2885" y="355840"/>
                    <a:pt x="10814" y="379194"/>
                  </a:cubicBezTo>
                  <a:cubicBezTo>
                    <a:pt x="13157" y="395518"/>
                    <a:pt x="81287" y="454991"/>
                    <a:pt x="108585" y="482418"/>
                  </a:cubicBezTo>
                  <a:cubicBezTo>
                    <a:pt x="97339" y="490883"/>
                    <a:pt x="99285" y="495259"/>
                    <a:pt x="94269" y="498477"/>
                  </a:cubicBezTo>
                  <a:cubicBezTo>
                    <a:pt x="79919" y="507682"/>
                    <a:pt x="77593" y="518846"/>
                    <a:pt x="65449" y="532046"/>
                  </a:cubicBezTo>
                  <a:cubicBezTo>
                    <a:pt x="46695" y="552431"/>
                    <a:pt x="67345" y="523492"/>
                    <a:pt x="11757" y="599289"/>
                  </a:cubicBezTo>
                  <a:cubicBezTo>
                    <a:pt x="5946" y="599697"/>
                    <a:pt x="8129" y="605895"/>
                    <a:pt x="3615" y="608538"/>
                  </a:cubicBezTo>
                  <a:cubicBezTo>
                    <a:pt x="-8171" y="615431"/>
                    <a:pt x="12534" y="648779"/>
                    <a:pt x="13736" y="651323"/>
                  </a:cubicBezTo>
                  <a:cubicBezTo>
                    <a:pt x="21801" y="655258"/>
                    <a:pt x="25301" y="663298"/>
                    <a:pt x="30262" y="669970"/>
                  </a:cubicBezTo>
                  <a:cubicBezTo>
                    <a:pt x="36326" y="678127"/>
                    <a:pt x="61612" y="697497"/>
                    <a:pt x="66221" y="713771"/>
                  </a:cubicBezTo>
                  <a:cubicBezTo>
                    <a:pt x="67544" y="718445"/>
                    <a:pt x="90255" y="728847"/>
                    <a:pt x="94456" y="743079"/>
                  </a:cubicBezTo>
                  <a:cubicBezTo>
                    <a:pt x="95338" y="746087"/>
                    <a:pt x="95603" y="738422"/>
                    <a:pt x="108502" y="754983"/>
                  </a:cubicBezTo>
                  <a:cubicBezTo>
                    <a:pt x="101859" y="762830"/>
                    <a:pt x="93122" y="768630"/>
                    <a:pt x="86838" y="776864"/>
                  </a:cubicBezTo>
                  <a:cubicBezTo>
                    <a:pt x="86044" y="777901"/>
                    <a:pt x="80664" y="777576"/>
                    <a:pt x="79379" y="779811"/>
                  </a:cubicBezTo>
                  <a:cubicBezTo>
                    <a:pt x="77841" y="782487"/>
                    <a:pt x="52660" y="805946"/>
                    <a:pt x="36888" y="821255"/>
                  </a:cubicBezTo>
                  <a:cubicBezTo>
                    <a:pt x="63018" y="821211"/>
                    <a:pt x="89406" y="821211"/>
                    <a:pt x="116005" y="821244"/>
                  </a:cubicBezTo>
                  <a:cubicBezTo>
                    <a:pt x="121473" y="819643"/>
                    <a:pt x="123011" y="816763"/>
                    <a:pt x="124417" y="811724"/>
                  </a:cubicBezTo>
                  <a:close/>
                </a:path>
              </a:pathLst>
            </a:custGeom>
            <a:solidFill>
              <a:srgbClr val="FFD66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11"/>
            <p:cNvSpPr/>
            <p:nvPr/>
          </p:nvSpPr>
          <p:spPr>
            <a:xfrm>
              <a:off x="2894918" y="1720942"/>
              <a:ext cx="180791" cy="848555"/>
            </a:xfrm>
            <a:custGeom>
              <a:rect b="b" l="l" r="r" t="t"/>
              <a:pathLst>
                <a:path extrusionOk="0" h="848555" w="180791">
                  <a:moveTo>
                    <a:pt x="170530" y="765083"/>
                  </a:moveTo>
                  <a:cubicBezTo>
                    <a:pt x="187183" y="753472"/>
                    <a:pt x="180133" y="731641"/>
                    <a:pt x="162360" y="727480"/>
                  </a:cubicBezTo>
                  <a:cubicBezTo>
                    <a:pt x="154604" y="706995"/>
                    <a:pt x="137576" y="707652"/>
                    <a:pt x="132890" y="694407"/>
                  </a:cubicBezTo>
                  <a:cubicBezTo>
                    <a:pt x="132129" y="692255"/>
                    <a:pt x="129412" y="690241"/>
                    <a:pt x="127130" y="689308"/>
                  </a:cubicBezTo>
                  <a:cubicBezTo>
                    <a:pt x="121182" y="686885"/>
                    <a:pt x="100030" y="656970"/>
                    <a:pt x="81552" y="645745"/>
                  </a:cubicBezTo>
                  <a:cubicBezTo>
                    <a:pt x="80052" y="644829"/>
                    <a:pt x="79033" y="643107"/>
                    <a:pt x="77831" y="641716"/>
                  </a:cubicBezTo>
                  <a:cubicBezTo>
                    <a:pt x="49926" y="609505"/>
                    <a:pt x="57026" y="632456"/>
                    <a:pt x="67837" y="612871"/>
                  </a:cubicBezTo>
                  <a:cubicBezTo>
                    <a:pt x="75345" y="599273"/>
                    <a:pt x="122830" y="552852"/>
                    <a:pt x="123894" y="546373"/>
                  </a:cubicBezTo>
                  <a:cubicBezTo>
                    <a:pt x="124406" y="543255"/>
                    <a:pt x="137945" y="539828"/>
                    <a:pt x="152085" y="519299"/>
                  </a:cubicBezTo>
                  <a:cubicBezTo>
                    <a:pt x="160409" y="507213"/>
                    <a:pt x="162597" y="508836"/>
                    <a:pt x="165365" y="500117"/>
                  </a:cubicBezTo>
                  <a:cubicBezTo>
                    <a:pt x="177492" y="496353"/>
                    <a:pt x="183760" y="484571"/>
                    <a:pt x="169918" y="468959"/>
                  </a:cubicBezTo>
                  <a:cubicBezTo>
                    <a:pt x="159924" y="457690"/>
                    <a:pt x="88531" y="382992"/>
                    <a:pt x="84688" y="374350"/>
                  </a:cubicBezTo>
                  <a:cubicBezTo>
                    <a:pt x="83828" y="372424"/>
                    <a:pt x="81877" y="373522"/>
                    <a:pt x="75697" y="368439"/>
                  </a:cubicBezTo>
                  <a:cubicBezTo>
                    <a:pt x="108966" y="322569"/>
                    <a:pt x="124991" y="321935"/>
                    <a:pt x="122389" y="309066"/>
                  </a:cubicBezTo>
                  <a:cubicBezTo>
                    <a:pt x="152664" y="283658"/>
                    <a:pt x="138304" y="285264"/>
                    <a:pt x="146914" y="281732"/>
                  </a:cubicBezTo>
                  <a:cubicBezTo>
                    <a:pt x="147664" y="281429"/>
                    <a:pt x="146931" y="276986"/>
                    <a:pt x="146517" y="274525"/>
                  </a:cubicBezTo>
                  <a:cubicBezTo>
                    <a:pt x="142278" y="249410"/>
                    <a:pt x="127289" y="230410"/>
                    <a:pt x="105537" y="200356"/>
                  </a:cubicBezTo>
                  <a:cubicBezTo>
                    <a:pt x="98872" y="191157"/>
                    <a:pt x="102996" y="174949"/>
                    <a:pt x="99407" y="171826"/>
                  </a:cubicBezTo>
                  <a:cubicBezTo>
                    <a:pt x="99622" y="171528"/>
                    <a:pt x="99964" y="171252"/>
                    <a:pt x="100079" y="170937"/>
                  </a:cubicBezTo>
                  <a:cubicBezTo>
                    <a:pt x="106254" y="154266"/>
                    <a:pt x="120944" y="143852"/>
                    <a:pt x="130239" y="129498"/>
                  </a:cubicBezTo>
                  <a:cubicBezTo>
                    <a:pt x="132455" y="126071"/>
                    <a:pt x="183247" y="99759"/>
                    <a:pt x="180342" y="76267"/>
                  </a:cubicBezTo>
                  <a:cubicBezTo>
                    <a:pt x="186026" y="52532"/>
                    <a:pt x="136330" y="24271"/>
                    <a:pt x="113475" y="658"/>
                  </a:cubicBezTo>
                  <a:cubicBezTo>
                    <a:pt x="86893" y="-479"/>
                    <a:pt x="60582" y="-385"/>
                    <a:pt x="37473" y="2904"/>
                  </a:cubicBezTo>
                  <a:cubicBezTo>
                    <a:pt x="49590" y="10420"/>
                    <a:pt x="76249" y="43404"/>
                    <a:pt x="85984" y="49899"/>
                  </a:cubicBezTo>
                  <a:cubicBezTo>
                    <a:pt x="121430" y="73557"/>
                    <a:pt x="111987" y="73629"/>
                    <a:pt x="119065" y="76256"/>
                  </a:cubicBezTo>
                  <a:cubicBezTo>
                    <a:pt x="126667" y="79076"/>
                    <a:pt x="123056" y="77111"/>
                    <a:pt x="95460" y="104560"/>
                  </a:cubicBezTo>
                  <a:cubicBezTo>
                    <a:pt x="90085" y="109908"/>
                    <a:pt x="62550" y="139846"/>
                    <a:pt x="52032" y="140083"/>
                  </a:cubicBezTo>
                  <a:cubicBezTo>
                    <a:pt x="46029" y="158636"/>
                    <a:pt x="44138" y="162383"/>
                    <a:pt x="45720" y="166544"/>
                  </a:cubicBezTo>
                  <a:cubicBezTo>
                    <a:pt x="51459" y="181621"/>
                    <a:pt x="49055" y="191460"/>
                    <a:pt x="61040" y="203005"/>
                  </a:cubicBezTo>
                  <a:cubicBezTo>
                    <a:pt x="69601" y="211244"/>
                    <a:pt x="100046" y="264250"/>
                    <a:pt x="101992" y="266667"/>
                  </a:cubicBezTo>
                  <a:cubicBezTo>
                    <a:pt x="91778" y="271656"/>
                    <a:pt x="79198" y="280176"/>
                    <a:pt x="77770" y="291506"/>
                  </a:cubicBezTo>
                  <a:cubicBezTo>
                    <a:pt x="77180" y="296169"/>
                    <a:pt x="65284" y="298669"/>
                    <a:pt x="45059" y="330025"/>
                  </a:cubicBezTo>
                  <a:cubicBezTo>
                    <a:pt x="41261" y="335913"/>
                    <a:pt x="34838" y="339914"/>
                    <a:pt x="32705" y="347033"/>
                  </a:cubicBezTo>
                  <a:cubicBezTo>
                    <a:pt x="24376" y="349301"/>
                    <a:pt x="26740" y="358114"/>
                    <a:pt x="23008" y="363307"/>
                  </a:cubicBezTo>
                  <a:cubicBezTo>
                    <a:pt x="15638" y="373549"/>
                    <a:pt x="24795" y="392450"/>
                    <a:pt x="31812" y="402886"/>
                  </a:cubicBezTo>
                  <a:cubicBezTo>
                    <a:pt x="35654" y="408603"/>
                    <a:pt x="56690" y="411848"/>
                    <a:pt x="71232" y="435313"/>
                  </a:cubicBezTo>
                  <a:cubicBezTo>
                    <a:pt x="75885" y="442823"/>
                    <a:pt x="108850" y="472143"/>
                    <a:pt x="115283" y="477849"/>
                  </a:cubicBezTo>
                  <a:cubicBezTo>
                    <a:pt x="101656" y="490945"/>
                    <a:pt x="84545" y="512903"/>
                    <a:pt x="82814" y="515762"/>
                  </a:cubicBezTo>
                  <a:cubicBezTo>
                    <a:pt x="82142" y="516865"/>
                    <a:pt x="76739" y="517163"/>
                    <a:pt x="75714" y="519487"/>
                  </a:cubicBezTo>
                  <a:cubicBezTo>
                    <a:pt x="72522" y="526755"/>
                    <a:pt x="31625" y="568447"/>
                    <a:pt x="15368" y="596277"/>
                  </a:cubicBezTo>
                  <a:cubicBezTo>
                    <a:pt x="3935" y="601188"/>
                    <a:pt x="-227" y="613335"/>
                    <a:pt x="2177" y="623191"/>
                  </a:cubicBezTo>
                  <a:cubicBezTo>
                    <a:pt x="-376" y="628571"/>
                    <a:pt x="-1826" y="631634"/>
                    <a:pt x="4492" y="635944"/>
                  </a:cubicBezTo>
                  <a:cubicBezTo>
                    <a:pt x="16636" y="644238"/>
                    <a:pt x="26652" y="662852"/>
                    <a:pt x="30335" y="666047"/>
                  </a:cubicBezTo>
                  <a:cubicBezTo>
                    <a:pt x="48570" y="681864"/>
                    <a:pt x="116601" y="748720"/>
                    <a:pt x="117626" y="750729"/>
                  </a:cubicBezTo>
                  <a:cubicBezTo>
                    <a:pt x="103613" y="762009"/>
                    <a:pt x="40759" y="836823"/>
                    <a:pt x="35357" y="839097"/>
                  </a:cubicBezTo>
                  <a:cubicBezTo>
                    <a:pt x="30081" y="841316"/>
                    <a:pt x="24398" y="841321"/>
                    <a:pt x="20528" y="848556"/>
                  </a:cubicBezTo>
                  <a:cubicBezTo>
                    <a:pt x="45307" y="844246"/>
                    <a:pt x="74016" y="840383"/>
                    <a:pt x="106254" y="836934"/>
                  </a:cubicBezTo>
                  <a:cubicBezTo>
                    <a:pt x="123210" y="818756"/>
                    <a:pt x="169135" y="766054"/>
                    <a:pt x="170530" y="765083"/>
                  </a:cubicBezTo>
                  <a:close/>
                </a:path>
              </a:pathLst>
            </a:custGeom>
            <a:solidFill>
              <a:srgbClr val="FFD66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11"/>
            <p:cNvSpPr/>
            <p:nvPr/>
          </p:nvSpPr>
          <p:spPr>
            <a:xfrm>
              <a:off x="4918021" y="1676845"/>
              <a:ext cx="181799" cy="870993"/>
            </a:xfrm>
            <a:custGeom>
              <a:rect b="b" l="l" r="r" t="t"/>
              <a:pathLst>
                <a:path extrusionOk="0" h="870993" w="181799">
                  <a:moveTo>
                    <a:pt x="121836" y="856998"/>
                  </a:moveTo>
                  <a:cubicBezTo>
                    <a:pt x="126053" y="854686"/>
                    <a:pt x="130595" y="851364"/>
                    <a:pt x="132139" y="845818"/>
                  </a:cubicBezTo>
                  <a:cubicBezTo>
                    <a:pt x="132982" y="842783"/>
                    <a:pt x="146730" y="840906"/>
                    <a:pt x="163070" y="821934"/>
                  </a:cubicBezTo>
                  <a:cubicBezTo>
                    <a:pt x="170131" y="813711"/>
                    <a:pt x="189486" y="802492"/>
                    <a:pt x="178494" y="774160"/>
                  </a:cubicBezTo>
                  <a:cubicBezTo>
                    <a:pt x="180682" y="767957"/>
                    <a:pt x="163742" y="756650"/>
                    <a:pt x="157022" y="754415"/>
                  </a:cubicBezTo>
                  <a:cubicBezTo>
                    <a:pt x="151152" y="752467"/>
                    <a:pt x="117652" y="716773"/>
                    <a:pt x="113109" y="711812"/>
                  </a:cubicBezTo>
                  <a:cubicBezTo>
                    <a:pt x="111042" y="709549"/>
                    <a:pt x="110403" y="705956"/>
                    <a:pt x="108286" y="703766"/>
                  </a:cubicBezTo>
                  <a:cubicBezTo>
                    <a:pt x="48039" y="641588"/>
                    <a:pt x="64830" y="659888"/>
                    <a:pt x="71727" y="645485"/>
                  </a:cubicBezTo>
                  <a:cubicBezTo>
                    <a:pt x="77614" y="633189"/>
                    <a:pt x="122547" y="583269"/>
                    <a:pt x="137254" y="572502"/>
                  </a:cubicBezTo>
                  <a:cubicBezTo>
                    <a:pt x="153842" y="560356"/>
                    <a:pt x="155385" y="544501"/>
                    <a:pt x="176658" y="528569"/>
                  </a:cubicBezTo>
                  <a:cubicBezTo>
                    <a:pt x="181184" y="490144"/>
                    <a:pt x="149591" y="489388"/>
                    <a:pt x="143985" y="473516"/>
                  </a:cubicBezTo>
                  <a:cubicBezTo>
                    <a:pt x="143224" y="471364"/>
                    <a:pt x="140507" y="469350"/>
                    <a:pt x="138225" y="468417"/>
                  </a:cubicBezTo>
                  <a:cubicBezTo>
                    <a:pt x="132276" y="465995"/>
                    <a:pt x="111125" y="436079"/>
                    <a:pt x="92647" y="424854"/>
                  </a:cubicBezTo>
                  <a:cubicBezTo>
                    <a:pt x="90276" y="423414"/>
                    <a:pt x="92349" y="422476"/>
                    <a:pt x="70095" y="402339"/>
                  </a:cubicBezTo>
                  <a:cubicBezTo>
                    <a:pt x="87994" y="366435"/>
                    <a:pt x="183455" y="290903"/>
                    <a:pt x="162524" y="273437"/>
                  </a:cubicBezTo>
                  <a:cubicBezTo>
                    <a:pt x="163852" y="263167"/>
                    <a:pt x="158847" y="266688"/>
                    <a:pt x="133528" y="232534"/>
                  </a:cubicBezTo>
                  <a:cubicBezTo>
                    <a:pt x="128175" y="225316"/>
                    <a:pt x="106792" y="218252"/>
                    <a:pt x="101037" y="211359"/>
                  </a:cubicBezTo>
                  <a:cubicBezTo>
                    <a:pt x="72636" y="177332"/>
                    <a:pt x="91566" y="187332"/>
                    <a:pt x="93556" y="171891"/>
                  </a:cubicBezTo>
                  <a:cubicBezTo>
                    <a:pt x="178113" y="93594"/>
                    <a:pt x="156344" y="114404"/>
                    <a:pt x="119173" y="80101"/>
                  </a:cubicBezTo>
                  <a:cubicBezTo>
                    <a:pt x="46198" y="12820"/>
                    <a:pt x="55057" y="20154"/>
                    <a:pt x="61573" y="14453"/>
                  </a:cubicBezTo>
                  <a:cubicBezTo>
                    <a:pt x="78309" y="-182"/>
                    <a:pt x="66016" y="10071"/>
                    <a:pt x="75596" y="0"/>
                  </a:cubicBezTo>
                  <a:cubicBezTo>
                    <a:pt x="51225" y="773"/>
                    <a:pt x="26369" y="1556"/>
                    <a:pt x="1116" y="2340"/>
                  </a:cubicBezTo>
                  <a:cubicBezTo>
                    <a:pt x="-12015" y="46416"/>
                    <a:pt x="95194" y="101072"/>
                    <a:pt x="87228" y="111204"/>
                  </a:cubicBezTo>
                  <a:cubicBezTo>
                    <a:pt x="65701" y="138625"/>
                    <a:pt x="66848" y="130204"/>
                    <a:pt x="63965" y="134966"/>
                  </a:cubicBezTo>
                  <a:cubicBezTo>
                    <a:pt x="46926" y="163133"/>
                    <a:pt x="49594" y="160098"/>
                    <a:pt x="48954" y="160230"/>
                  </a:cubicBezTo>
                  <a:cubicBezTo>
                    <a:pt x="41303" y="161842"/>
                    <a:pt x="44081" y="169352"/>
                    <a:pt x="37946" y="177591"/>
                  </a:cubicBezTo>
                  <a:cubicBezTo>
                    <a:pt x="26783" y="192580"/>
                    <a:pt x="26446" y="209086"/>
                    <a:pt x="36413" y="222308"/>
                  </a:cubicBezTo>
                  <a:cubicBezTo>
                    <a:pt x="42714" y="230663"/>
                    <a:pt x="85034" y="254050"/>
                    <a:pt x="86026" y="255160"/>
                  </a:cubicBezTo>
                  <a:cubicBezTo>
                    <a:pt x="95447" y="265689"/>
                    <a:pt x="94708" y="265446"/>
                    <a:pt x="107999" y="277493"/>
                  </a:cubicBezTo>
                  <a:cubicBezTo>
                    <a:pt x="107437" y="280236"/>
                    <a:pt x="107371" y="283867"/>
                    <a:pt x="102658" y="283707"/>
                  </a:cubicBezTo>
                  <a:cubicBezTo>
                    <a:pt x="99637" y="283602"/>
                    <a:pt x="102316" y="291030"/>
                    <a:pt x="95397" y="293900"/>
                  </a:cubicBezTo>
                  <a:cubicBezTo>
                    <a:pt x="86440" y="297619"/>
                    <a:pt x="85265" y="310080"/>
                    <a:pt x="74896" y="312221"/>
                  </a:cubicBezTo>
                  <a:cubicBezTo>
                    <a:pt x="72598" y="312696"/>
                    <a:pt x="21661" y="378068"/>
                    <a:pt x="21309" y="378344"/>
                  </a:cubicBezTo>
                  <a:cubicBezTo>
                    <a:pt x="-14528" y="406053"/>
                    <a:pt x="72024" y="471999"/>
                    <a:pt x="116318" y="516511"/>
                  </a:cubicBezTo>
                  <a:cubicBezTo>
                    <a:pt x="104984" y="525043"/>
                    <a:pt x="107145" y="529265"/>
                    <a:pt x="102001" y="532570"/>
                  </a:cubicBezTo>
                  <a:cubicBezTo>
                    <a:pt x="87652" y="541775"/>
                    <a:pt x="85326" y="552939"/>
                    <a:pt x="73182" y="566139"/>
                  </a:cubicBezTo>
                  <a:cubicBezTo>
                    <a:pt x="67372" y="572458"/>
                    <a:pt x="60327" y="577811"/>
                    <a:pt x="55409" y="584720"/>
                  </a:cubicBezTo>
                  <a:cubicBezTo>
                    <a:pt x="-30" y="662520"/>
                    <a:pt x="-901" y="637863"/>
                    <a:pt x="21463" y="685422"/>
                  </a:cubicBezTo>
                  <a:cubicBezTo>
                    <a:pt x="29528" y="689357"/>
                    <a:pt x="33028" y="697397"/>
                    <a:pt x="37990" y="704069"/>
                  </a:cubicBezTo>
                  <a:cubicBezTo>
                    <a:pt x="44054" y="712225"/>
                    <a:pt x="69340" y="731595"/>
                    <a:pt x="73948" y="747870"/>
                  </a:cubicBezTo>
                  <a:cubicBezTo>
                    <a:pt x="75271" y="752544"/>
                    <a:pt x="97983" y="762946"/>
                    <a:pt x="102184" y="777178"/>
                  </a:cubicBezTo>
                  <a:cubicBezTo>
                    <a:pt x="103065" y="780186"/>
                    <a:pt x="103330" y="772521"/>
                    <a:pt x="116229" y="789082"/>
                  </a:cubicBezTo>
                  <a:cubicBezTo>
                    <a:pt x="109587" y="796929"/>
                    <a:pt x="100849" y="802729"/>
                    <a:pt x="94565" y="810963"/>
                  </a:cubicBezTo>
                  <a:cubicBezTo>
                    <a:pt x="93771" y="812000"/>
                    <a:pt x="88385" y="811675"/>
                    <a:pt x="87107" y="813910"/>
                  </a:cubicBezTo>
                  <a:cubicBezTo>
                    <a:pt x="87051" y="814003"/>
                    <a:pt x="41049" y="858786"/>
                    <a:pt x="30647" y="869658"/>
                  </a:cubicBezTo>
                  <a:cubicBezTo>
                    <a:pt x="56209" y="870110"/>
                    <a:pt x="81445" y="870557"/>
                    <a:pt x="106334" y="870993"/>
                  </a:cubicBezTo>
                  <a:cubicBezTo>
                    <a:pt x="112872" y="869663"/>
                    <a:pt x="105381" y="866027"/>
                    <a:pt x="121836" y="856998"/>
                  </a:cubicBezTo>
                  <a:close/>
                </a:path>
              </a:pathLst>
            </a:custGeom>
            <a:solidFill>
              <a:srgbClr val="FFD66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11"/>
            <p:cNvSpPr/>
            <p:nvPr/>
          </p:nvSpPr>
          <p:spPr>
            <a:xfrm>
              <a:off x="4499666" y="1688864"/>
              <a:ext cx="175078" cy="851540"/>
            </a:xfrm>
            <a:custGeom>
              <a:rect b="b" l="l" r="r" t="t"/>
              <a:pathLst>
                <a:path extrusionOk="0" h="851540" w="175078">
                  <a:moveTo>
                    <a:pt x="170491" y="779198"/>
                  </a:moveTo>
                  <a:cubicBezTo>
                    <a:pt x="183176" y="762212"/>
                    <a:pt x="158474" y="761048"/>
                    <a:pt x="156533" y="755783"/>
                  </a:cubicBezTo>
                  <a:cubicBezTo>
                    <a:pt x="151699" y="742599"/>
                    <a:pt x="135663" y="740359"/>
                    <a:pt x="131655" y="731463"/>
                  </a:cubicBezTo>
                  <a:cubicBezTo>
                    <a:pt x="122312" y="710730"/>
                    <a:pt x="103762" y="704494"/>
                    <a:pt x="75681" y="667663"/>
                  </a:cubicBezTo>
                  <a:cubicBezTo>
                    <a:pt x="81612" y="657791"/>
                    <a:pt x="85978" y="663221"/>
                    <a:pt x="102896" y="639817"/>
                  </a:cubicBezTo>
                  <a:cubicBezTo>
                    <a:pt x="127571" y="605685"/>
                    <a:pt x="164846" y="574864"/>
                    <a:pt x="161423" y="559026"/>
                  </a:cubicBezTo>
                  <a:cubicBezTo>
                    <a:pt x="157702" y="541781"/>
                    <a:pt x="76298" y="468489"/>
                    <a:pt x="68548" y="451045"/>
                  </a:cubicBezTo>
                  <a:cubicBezTo>
                    <a:pt x="67710" y="449163"/>
                    <a:pt x="65852" y="450195"/>
                    <a:pt x="59860" y="445372"/>
                  </a:cubicBezTo>
                  <a:cubicBezTo>
                    <a:pt x="68487" y="433982"/>
                    <a:pt x="113624" y="383614"/>
                    <a:pt x="121226" y="379106"/>
                  </a:cubicBezTo>
                  <a:cubicBezTo>
                    <a:pt x="134770" y="371071"/>
                    <a:pt x="128734" y="370900"/>
                    <a:pt x="137025" y="367837"/>
                  </a:cubicBezTo>
                  <a:cubicBezTo>
                    <a:pt x="143419" y="365475"/>
                    <a:pt x="142416" y="355856"/>
                    <a:pt x="150018" y="354548"/>
                  </a:cubicBezTo>
                  <a:cubicBezTo>
                    <a:pt x="150370" y="354488"/>
                    <a:pt x="148981" y="357865"/>
                    <a:pt x="155602" y="324544"/>
                  </a:cubicBezTo>
                  <a:cubicBezTo>
                    <a:pt x="152994" y="321939"/>
                    <a:pt x="151578" y="317458"/>
                    <a:pt x="150806" y="315588"/>
                  </a:cubicBezTo>
                  <a:cubicBezTo>
                    <a:pt x="112582" y="304898"/>
                    <a:pt x="81331" y="231231"/>
                    <a:pt x="70097" y="225260"/>
                  </a:cubicBezTo>
                  <a:cubicBezTo>
                    <a:pt x="62737" y="221359"/>
                    <a:pt x="58642" y="214913"/>
                    <a:pt x="55488" y="207998"/>
                  </a:cubicBezTo>
                  <a:cubicBezTo>
                    <a:pt x="57324" y="206415"/>
                    <a:pt x="58961" y="204417"/>
                    <a:pt x="60576" y="202193"/>
                  </a:cubicBezTo>
                  <a:cubicBezTo>
                    <a:pt x="78591" y="177349"/>
                    <a:pt x="103326" y="169579"/>
                    <a:pt x="122444" y="150186"/>
                  </a:cubicBezTo>
                  <a:cubicBezTo>
                    <a:pt x="149086" y="123157"/>
                    <a:pt x="156175" y="114873"/>
                    <a:pt x="173325" y="104515"/>
                  </a:cubicBezTo>
                  <a:cubicBezTo>
                    <a:pt x="169482" y="99184"/>
                    <a:pt x="176754" y="99030"/>
                    <a:pt x="174708" y="89560"/>
                  </a:cubicBezTo>
                  <a:cubicBezTo>
                    <a:pt x="174527" y="88705"/>
                    <a:pt x="174824" y="88920"/>
                    <a:pt x="175017" y="87071"/>
                  </a:cubicBezTo>
                  <a:cubicBezTo>
                    <a:pt x="168341" y="75571"/>
                    <a:pt x="178104" y="85587"/>
                    <a:pt x="95460" y="0"/>
                  </a:cubicBezTo>
                  <a:cubicBezTo>
                    <a:pt x="73084" y="646"/>
                    <a:pt x="50604" y="1291"/>
                    <a:pt x="28036" y="1937"/>
                  </a:cubicBezTo>
                  <a:cubicBezTo>
                    <a:pt x="42016" y="27620"/>
                    <a:pt x="51166" y="14817"/>
                    <a:pt x="68355" y="42548"/>
                  </a:cubicBezTo>
                  <a:cubicBezTo>
                    <a:pt x="73305" y="50544"/>
                    <a:pt x="112224" y="84974"/>
                    <a:pt x="114737" y="87187"/>
                  </a:cubicBezTo>
                  <a:cubicBezTo>
                    <a:pt x="86849" y="118698"/>
                    <a:pt x="83878" y="109598"/>
                    <a:pt x="56635" y="146428"/>
                  </a:cubicBezTo>
                  <a:cubicBezTo>
                    <a:pt x="49116" y="156588"/>
                    <a:pt x="37324" y="153658"/>
                    <a:pt x="16471" y="180963"/>
                  </a:cubicBezTo>
                  <a:cubicBezTo>
                    <a:pt x="8725" y="187177"/>
                    <a:pt x="5219" y="184699"/>
                    <a:pt x="1713" y="198429"/>
                  </a:cubicBezTo>
                  <a:cubicBezTo>
                    <a:pt x="1184" y="200521"/>
                    <a:pt x="2044" y="203076"/>
                    <a:pt x="1245" y="204980"/>
                  </a:cubicBezTo>
                  <a:cubicBezTo>
                    <a:pt x="-1864" y="212330"/>
                    <a:pt x="1311" y="218704"/>
                    <a:pt x="5705" y="223345"/>
                  </a:cubicBezTo>
                  <a:cubicBezTo>
                    <a:pt x="16002" y="234222"/>
                    <a:pt x="18130" y="244592"/>
                    <a:pt x="31062" y="253245"/>
                  </a:cubicBezTo>
                  <a:cubicBezTo>
                    <a:pt x="36227" y="256699"/>
                    <a:pt x="49033" y="284656"/>
                    <a:pt x="53416" y="289661"/>
                  </a:cubicBezTo>
                  <a:cubicBezTo>
                    <a:pt x="58035" y="294937"/>
                    <a:pt x="64584" y="298646"/>
                    <a:pt x="68707" y="304214"/>
                  </a:cubicBezTo>
                  <a:cubicBezTo>
                    <a:pt x="92279" y="336067"/>
                    <a:pt x="69683" y="306824"/>
                    <a:pt x="97549" y="332695"/>
                  </a:cubicBezTo>
                  <a:cubicBezTo>
                    <a:pt x="85444" y="345823"/>
                    <a:pt x="72952" y="365138"/>
                    <a:pt x="57004" y="377400"/>
                  </a:cubicBezTo>
                  <a:cubicBezTo>
                    <a:pt x="53190" y="380342"/>
                    <a:pt x="48355" y="383559"/>
                    <a:pt x="46900" y="387676"/>
                  </a:cubicBezTo>
                  <a:cubicBezTo>
                    <a:pt x="42198" y="400976"/>
                    <a:pt x="29673" y="409088"/>
                    <a:pt x="25180" y="422294"/>
                  </a:cubicBezTo>
                  <a:cubicBezTo>
                    <a:pt x="17512" y="428259"/>
                    <a:pt x="20511" y="434743"/>
                    <a:pt x="15164" y="439086"/>
                  </a:cubicBezTo>
                  <a:cubicBezTo>
                    <a:pt x="1796" y="449952"/>
                    <a:pt x="14095" y="470851"/>
                    <a:pt x="23879" y="485089"/>
                  </a:cubicBezTo>
                  <a:cubicBezTo>
                    <a:pt x="25059" y="486811"/>
                    <a:pt x="42379" y="491512"/>
                    <a:pt x="55086" y="512008"/>
                  </a:cubicBezTo>
                  <a:cubicBezTo>
                    <a:pt x="60042" y="520010"/>
                    <a:pt x="97621" y="553441"/>
                    <a:pt x="105090" y="559727"/>
                  </a:cubicBezTo>
                  <a:cubicBezTo>
                    <a:pt x="83250" y="579842"/>
                    <a:pt x="107389" y="550224"/>
                    <a:pt x="75692" y="594383"/>
                  </a:cubicBezTo>
                  <a:cubicBezTo>
                    <a:pt x="46321" y="635248"/>
                    <a:pt x="32799" y="643134"/>
                    <a:pt x="20274" y="674010"/>
                  </a:cubicBezTo>
                  <a:cubicBezTo>
                    <a:pt x="13654" y="690334"/>
                    <a:pt x="25820" y="694312"/>
                    <a:pt x="64342" y="729250"/>
                  </a:cubicBezTo>
                  <a:cubicBezTo>
                    <a:pt x="99131" y="760799"/>
                    <a:pt x="103745" y="769364"/>
                    <a:pt x="113447" y="777879"/>
                  </a:cubicBezTo>
                  <a:cubicBezTo>
                    <a:pt x="77836" y="807127"/>
                    <a:pt x="93117" y="794148"/>
                    <a:pt x="54948" y="835172"/>
                  </a:cubicBezTo>
                  <a:cubicBezTo>
                    <a:pt x="47137" y="843572"/>
                    <a:pt x="42291" y="848097"/>
                    <a:pt x="42732" y="850564"/>
                  </a:cubicBezTo>
                  <a:cubicBezTo>
                    <a:pt x="62467" y="850884"/>
                    <a:pt x="82147" y="851209"/>
                    <a:pt x="101755" y="851540"/>
                  </a:cubicBezTo>
                  <a:cubicBezTo>
                    <a:pt x="152972" y="804153"/>
                    <a:pt x="165828" y="805301"/>
                    <a:pt x="170491" y="779198"/>
                  </a:cubicBezTo>
                  <a:close/>
                </a:path>
              </a:pathLst>
            </a:custGeom>
            <a:solidFill>
              <a:srgbClr val="FFD66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11"/>
            <p:cNvSpPr/>
            <p:nvPr/>
          </p:nvSpPr>
          <p:spPr>
            <a:xfrm>
              <a:off x="4095516" y="1701137"/>
              <a:ext cx="180419" cy="833743"/>
            </a:xfrm>
            <a:custGeom>
              <a:rect b="b" l="l" r="r" t="t"/>
              <a:pathLst>
                <a:path extrusionOk="0" h="833743" w="180419">
                  <a:moveTo>
                    <a:pt x="162429" y="747268"/>
                  </a:moveTo>
                  <a:cubicBezTo>
                    <a:pt x="154712" y="726866"/>
                    <a:pt x="137634" y="727396"/>
                    <a:pt x="132959" y="714196"/>
                  </a:cubicBezTo>
                  <a:cubicBezTo>
                    <a:pt x="132199" y="712043"/>
                    <a:pt x="129481" y="710029"/>
                    <a:pt x="127199" y="709096"/>
                  </a:cubicBezTo>
                  <a:cubicBezTo>
                    <a:pt x="121251" y="706674"/>
                    <a:pt x="100099" y="676758"/>
                    <a:pt x="81621" y="665533"/>
                  </a:cubicBezTo>
                  <a:cubicBezTo>
                    <a:pt x="76610" y="662487"/>
                    <a:pt x="87288" y="669026"/>
                    <a:pt x="58446" y="642444"/>
                  </a:cubicBezTo>
                  <a:cubicBezTo>
                    <a:pt x="133439" y="554677"/>
                    <a:pt x="160517" y="535407"/>
                    <a:pt x="165434" y="519911"/>
                  </a:cubicBezTo>
                  <a:cubicBezTo>
                    <a:pt x="204490" y="507781"/>
                    <a:pt x="144194" y="466955"/>
                    <a:pt x="122160" y="436399"/>
                  </a:cubicBezTo>
                  <a:cubicBezTo>
                    <a:pt x="111030" y="420964"/>
                    <a:pt x="92756" y="412123"/>
                    <a:pt x="84758" y="394144"/>
                  </a:cubicBezTo>
                  <a:cubicBezTo>
                    <a:pt x="83903" y="392218"/>
                    <a:pt x="81946" y="393316"/>
                    <a:pt x="75767" y="388233"/>
                  </a:cubicBezTo>
                  <a:cubicBezTo>
                    <a:pt x="109239" y="342082"/>
                    <a:pt x="125065" y="341784"/>
                    <a:pt x="122458" y="328860"/>
                  </a:cubicBezTo>
                  <a:cubicBezTo>
                    <a:pt x="152733" y="303452"/>
                    <a:pt x="138373" y="305058"/>
                    <a:pt x="146983" y="301526"/>
                  </a:cubicBezTo>
                  <a:cubicBezTo>
                    <a:pt x="147733" y="301223"/>
                    <a:pt x="147000" y="296780"/>
                    <a:pt x="146586" y="294319"/>
                  </a:cubicBezTo>
                  <a:cubicBezTo>
                    <a:pt x="139740" y="253868"/>
                    <a:pt x="115716" y="246120"/>
                    <a:pt x="108362" y="223632"/>
                  </a:cubicBezTo>
                  <a:cubicBezTo>
                    <a:pt x="107932" y="222314"/>
                    <a:pt x="106477" y="221353"/>
                    <a:pt x="105612" y="220145"/>
                  </a:cubicBezTo>
                  <a:cubicBezTo>
                    <a:pt x="98947" y="210945"/>
                    <a:pt x="103076" y="194749"/>
                    <a:pt x="99482" y="191614"/>
                  </a:cubicBezTo>
                  <a:cubicBezTo>
                    <a:pt x="99697" y="191316"/>
                    <a:pt x="100033" y="191040"/>
                    <a:pt x="100154" y="190726"/>
                  </a:cubicBezTo>
                  <a:cubicBezTo>
                    <a:pt x="106323" y="174071"/>
                    <a:pt x="121019" y="163657"/>
                    <a:pt x="130308" y="149304"/>
                  </a:cubicBezTo>
                  <a:cubicBezTo>
                    <a:pt x="140412" y="133686"/>
                    <a:pt x="229374" y="111325"/>
                    <a:pt x="143108" y="45947"/>
                  </a:cubicBezTo>
                  <a:cubicBezTo>
                    <a:pt x="110104" y="20932"/>
                    <a:pt x="117155" y="22670"/>
                    <a:pt x="94289" y="0"/>
                  </a:cubicBezTo>
                  <a:cubicBezTo>
                    <a:pt x="10388" y="2814"/>
                    <a:pt x="16203" y="364"/>
                    <a:pt x="22355" y="7505"/>
                  </a:cubicBezTo>
                  <a:cubicBezTo>
                    <a:pt x="29571" y="15877"/>
                    <a:pt x="31991" y="20430"/>
                    <a:pt x="34919" y="21373"/>
                  </a:cubicBezTo>
                  <a:cubicBezTo>
                    <a:pt x="40541" y="23200"/>
                    <a:pt x="67365" y="49805"/>
                    <a:pt x="70866" y="55169"/>
                  </a:cubicBezTo>
                  <a:cubicBezTo>
                    <a:pt x="80981" y="70698"/>
                    <a:pt x="99901" y="74881"/>
                    <a:pt x="114801" y="92661"/>
                  </a:cubicBezTo>
                  <a:cubicBezTo>
                    <a:pt x="117783" y="96221"/>
                    <a:pt x="118787" y="95465"/>
                    <a:pt x="123081" y="97998"/>
                  </a:cubicBezTo>
                  <a:cubicBezTo>
                    <a:pt x="122871" y="98351"/>
                    <a:pt x="63363" y="159623"/>
                    <a:pt x="52112" y="159883"/>
                  </a:cubicBezTo>
                  <a:cubicBezTo>
                    <a:pt x="40404" y="196056"/>
                    <a:pt x="38298" y="180417"/>
                    <a:pt x="101339" y="285489"/>
                  </a:cubicBezTo>
                  <a:cubicBezTo>
                    <a:pt x="102563" y="287537"/>
                    <a:pt x="102728" y="285263"/>
                    <a:pt x="97894" y="288806"/>
                  </a:cubicBezTo>
                  <a:cubicBezTo>
                    <a:pt x="68760" y="310157"/>
                    <a:pt x="83451" y="308369"/>
                    <a:pt x="74499" y="315621"/>
                  </a:cubicBezTo>
                  <a:cubicBezTo>
                    <a:pt x="58209" y="328815"/>
                    <a:pt x="33447" y="364575"/>
                    <a:pt x="32769" y="366832"/>
                  </a:cubicBezTo>
                  <a:cubicBezTo>
                    <a:pt x="24439" y="369101"/>
                    <a:pt x="26804" y="377914"/>
                    <a:pt x="23072" y="383107"/>
                  </a:cubicBezTo>
                  <a:cubicBezTo>
                    <a:pt x="17080" y="391440"/>
                    <a:pt x="21082" y="419264"/>
                    <a:pt x="42884" y="429804"/>
                  </a:cubicBezTo>
                  <a:cubicBezTo>
                    <a:pt x="68617" y="442248"/>
                    <a:pt x="50133" y="439831"/>
                    <a:pt x="115341" y="497643"/>
                  </a:cubicBezTo>
                  <a:cubicBezTo>
                    <a:pt x="101714" y="510744"/>
                    <a:pt x="84609" y="532686"/>
                    <a:pt x="82872" y="535556"/>
                  </a:cubicBezTo>
                  <a:cubicBezTo>
                    <a:pt x="82205" y="536659"/>
                    <a:pt x="76797" y="536957"/>
                    <a:pt x="75772" y="539281"/>
                  </a:cubicBezTo>
                  <a:cubicBezTo>
                    <a:pt x="75618" y="539639"/>
                    <a:pt x="12604" y="617224"/>
                    <a:pt x="10283" y="619023"/>
                  </a:cubicBezTo>
                  <a:cubicBezTo>
                    <a:pt x="-1905" y="628449"/>
                    <a:pt x="3188" y="641158"/>
                    <a:pt x="1060" y="645485"/>
                  </a:cubicBezTo>
                  <a:cubicBezTo>
                    <a:pt x="-2379" y="652465"/>
                    <a:pt x="2913" y="654425"/>
                    <a:pt x="11694" y="660826"/>
                  </a:cubicBezTo>
                  <a:cubicBezTo>
                    <a:pt x="37895" y="701735"/>
                    <a:pt x="127480" y="767350"/>
                    <a:pt x="111753" y="774265"/>
                  </a:cubicBezTo>
                  <a:cubicBezTo>
                    <a:pt x="111400" y="774419"/>
                    <a:pt x="65673" y="826613"/>
                    <a:pt x="65414" y="826972"/>
                  </a:cubicBezTo>
                  <a:cubicBezTo>
                    <a:pt x="63275" y="829891"/>
                    <a:pt x="60750" y="831762"/>
                    <a:pt x="59929" y="833004"/>
                  </a:cubicBezTo>
                  <a:cubicBezTo>
                    <a:pt x="82442" y="833235"/>
                    <a:pt x="104994" y="833484"/>
                    <a:pt x="127568" y="833743"/>
                  </a:cubicBezTo>
                  <a:cubicBezTo>
                    <a:pt x="140947" y="817171"/>
                    <a:pt x="170263" y="785103"/>
                    <a:pt x="170599" y="784866"/>
                  </a:cubicBezTo>
                  <a:cubicBezTo>
                    <a:pt x="187252" y="773260"/>
                    <a:pt x="180196" y="751429"/>
                    <a:pt x="162429" y="747268"/>
                  </a:cubicBezTo>
                  <a:close/>
                </a:path>
              </a:pathLst>
            </a:custGeom>
            <a:solidFill>
              <a:srgbClr val="FFD66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3" name="Google Shape;603;p11"/>
          <p:cNvGrpSpPr/>
          <p:nvPr/>
        </p:nvGrpSpPr>
        <p:grpSpPr>
          <a:xfrm rot="897036">
            <a:off x="6091316" y="202037"/>
            <a:ext cx="1784869" cy="1486278"/>
            <a:chOff x="12182194" y="403483"/>
            <a:chExt cx="3569549" cy="2972398"/>
          </a:xfrm>
        </p:grpSpPr>
        <p:sp>
          <p:nvSpPr>
            <p:cNvPr id="604" name="Google Shape;604;p11"/>
            <p:cNvSpPr/>
            <p:nvPr/>
          </p:nvSpPr>
          <p:spPr>
            <a:xfrm>
              <a:off x="12500675" y="2741507"/>
              <a:ext cx="390546" cy="492440"/>
            </a:xfrm>
            <a:custGeom>
              <a:rect b="b" l="l" r="r" t="t"/>
              <a:pathLst>
                <a:path extrusionOk="0" h="492440" w="390546">
                  <a:moveTo>
                    <a:pt x="390546" y="451538"/>
                  </a:moveTo>
                  <a:cubicBezTo>
                    <a:pt x="325287" y="466664"/>
                    <a:pt x="258488" y="474082"/>
                    <a:pt x="193205" y="489339"/>
                  </a:cubicBezTo>
                  <a:cubicBezTo>
                    <a:pt x="174227" y="492726"/>
                    <a:pt x="177799" y="500441"/>
                    <a:pt x="140094" y="464406"/>
                  </a:cubicBezTo>
                  <a:cubicBezTo>
                    <a:pt x="137473" y="462242"/>
                    <a:pt x="110573" y="429232"/>
                    <a:pt x="109978" y="429137"/>
                  </a:cubicBezTo>
                  <a:cubicBezTo>
                    <a:pt x="52570" y="355949"/>
                    <a:pt x="24172" y="279332"/>
                    <a:pt x="0" y="189567"/>
                  </a:cubicBezTo>
                  <a:cubicBezTo>
                    <a:pt x="97764" y="77693"/>
                    <a:pt x="8868" y="189835"/>
                    <a:pt x="163832" y="0"/>
                  </a:cubicBezTo>
                  <a:cubicBezTo>
                    <a:pt x="223766" y="154364"/>
                    <a:pt x="370297" y="419223"/>
                    <a:pt x="390546" y="451538"/>
                  </a:cubicBezTo>
                  <a:close/>
                </a:path>
              </a:pathLst>
            </a:custGeom>
            <a:solidFill>
              <a:srgbClr val="F0675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11"/>
            <p:cNvSpPr/>
            <p:nvPr/>
          </p:nvSpPr>
          <p:spPr>
            <a:xfrm>
              <a:off x="12870484" y="2126119"/>
              <a:ext cx="726887" cy="998641"/>
            </a:xfrm>
            <a:custGeom>
              <a:rect b="b" l="l" r="r" t="t"/>
              <a:pathLst>
                <a:path extrusionOk="0" h="998641" w="726887">
                  <a:moveTo>
                    <a:pt x="726888" y="885055"/>
                  </a:moveTo>
                  <a:cubicBezTo>
                    <a:pt x="586485" y="924336"/>
                    <a:pt x="445910" y="962689"/>
                    <a:pt x="304615" y="998641"/>
                  </a:cubicBezTo>
                  <a:cubicBezTo>
                    <a:pt x="249692" y="897275"/>
                    <a:pt x="192367" y="796581"/>
                    <a:pt x="150352" y="689028"/>
                  </a:cubicBezTo>
                  <a:cubicBezTo>
                    <a:pt x="99369" y="574711"/>
                    <a:pt x="29878" y="466135"/>
                    <a:pt x="0" y="343860"/>
                  </a:cubicBezTo>
                  <a:cubicBezTo>
                    <a:pt x="86276" y="227011"/>
                    <a:pt x="176194" y="113140"/>
                    <a:pt x="267088" y="0"/>
                  </a:cubicBezTo>
                  <a:cubicBezTo>
                    <a:pt x="383259" y="315634"/>
                    <a:pt x="518129" y="610068"/>
                    <a:pt x="726888" y="885055"/>
                  </a:cubicBezTo>
                  <a:close/>
                </a:path>
              </a:pathLst>
            </a:custGeom>
            <a:solidFill>
              <a:srgbClr val="F0675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11"/>
            <p:cNvSpPr/>
            <p:nvPr/>
          </p:nvSpPr>
          <p:spPr>
            <a:xfrm>
              <a:off x="13415423" y="1498802"/>
              <a:ext cx="861156" cy="1422577"/>
            </a:xfrm>
            <a:custGeom>
              <a:rect b="b" l="l" r="r" t="t"/>
              <a:pathLst>
                <a:path extrusionOk="0" h="1422577" w="861156">
                  <a:moveTo>
                    <a:pt x="861157" y="1324166"/>
                  </a:moveTo>
                  <a:cubicBezTo>
                    <a:pt x="779268" y="1344279"/>
                    <a:pt x="771915" y="1345586"/>
                    <a:pt x="499972" y="1422578"/>
                  </a:cubicBezTo>
                  <a:cubicBezTo>
                    <a:pt x="252669" y="1088459"/>
                    <a:pt x="85051" y="678311"/>
                    <a:pt x="0" y="281632"/>
                  </a:cubicBezTo>
                  <a:cubicBezTo>
                    <a:pt x="101081" y="153728"/>
                    <a:pt x="96564" y="147749"/>
                    <a:pt x="216509" y="0"/>
                  </a:cubicBezTo>
                  <a:cubicBezTo>
                    <a:pt x="308508" y="445226"/>
                    <a:pt x="520310" y="910660"/>
                    <a:pt x="861157" y="1324166"/>
                  </a:cubicBezTo>
                  <a:close/>
                </a:path>
              </a:pathLst>
            </a:custGeom>
            <a:solidFill>
              <a:srgbClr val="F0675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11"/>
            <p:cNvSpPr/>
            <p:nvPr/>
          </p:nvSpPr>
          <p:spPr>
            <a:xfrm>
              <a:off x="13864694" y="973744"/>
              <a:ext cx="1260943" cy="1765290"/>
            </a:xfrm>
            <a:custGeom>
              <a:rect b="b" l="l" r="r" t="t"/>
              <a:pathLst>
                <a:path extrusionOk="0" h="1765290" w="1260943">
                  <a:moveTo>
                    <a:pt x="1260943" y="1575652"/>
                  </a:moveTo>
                  <a:cubicBezTo>
                    <a:pt x="1214620" y="1648614"/>
                    <a:pt x="844442" y="1741024"/>
                    <a:pt x="750172" y="1765291"/>
                  </a:cubicBezTo>
                  <a:cubicBezTo>
                    <a:pt x="454092" y="1413936"/>
                    <a:pt x="182962" y="886666"/>
                    <a:pt x="41710" y="437791"/>
                  </a:cubicBezTo>
                  <a:cubicBezTo>
                    <a:pt x="-7853" y="227849"/>
                    <a:pt x="-22736" y="278607"/>
                    <a:pt x="50298" y="197532"/>
                  </a:cubicBezTo>
                  <a:cubicBezTo>
                    <a:pt x="146576" y="77182"/>
                    <a:pt x="188026" y="20725"/>
                    <a:pt x="225423" y="0"/>
                  </a:cubicBezTo>
                  <a:cubicBezTo>
                    <a:pt x="184401" y="53414"/>
                    <a:pt x="222088" y="192319"/>
                    <a:pt x="257815" y="260295"/>
                  </a:cubicBezTo>
                  <a:cubicBezTo>
                    <a:pt x="262896" y="271730"/>
                    <a:pt x="984185" y="1601429"/>
                    <a:pt x="1260943" y="1575652"/>
                  </a:cubicBezTo>
                  <a:close/>
                </a:path>
              </a:pathLst>
            </a:custGeom>
            <a:solidFill>
              <a:srgbClr val="F0675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08" name="Google Shape;608;p11"/>
            <p:cNvGrpSpPr/>
            <p:nvPr/>
          </p:nvGrpSpPr>
          <p:grpSpPr>
            <a:xfrm>
              <a:off x="13979681" y="946987"/>
              <a:ext cx="1203280" cy="1693404"/>
              <a:chOff x="13979681" y="946987"/>
              <a:chExt cx="1203280" cy="1693404"/>
            </a:xfrm>
          </p:grpSpPr>
          <p:sp>
            <p:nvSpPr>
              <p:cNvPr id="609" name="Google Shape;609;p11"/>
              <p:cNvSpPr/>
              <p:nvPr/>
            </p:nvSpPr>
            <p:spPr>
              <a:xfrm>
                <a:off x="13979681" y="946987"/>
                <a:ext cx="1203280" cy="1693404"/>
              </a:xfrm>
              <a:custGeom>
                <a:rect b="b" l="l" r="r" t="t"/>
                <a:pathLst>
                  <a:path extrusionOk="0" h="1693404" w="1203280">
                    <a:moveTo>
                      <a:pt x="1172456" y="1350357"/>
                    </a:moveTo>
                    <a:cubicBezTo>
                      <a:pt x="894111" y="461986"/>
                      <a:pt x="35130" y="-329436"/>
                      <a:pt x="96538" y="139540"/>
                    </a:cubicBezTo>
                    <a:cubicBezTo>
                      <a:pt x="76787" y="152514"/>
                      <a:pt x="38458" y="186791"/>
                      <a:pt x="25061" y="199533"/>
                    </a:cubicBezTo>
                    <a:cubicBezTo>
                      <a:pt x="21252" y="180324"/>
                      <a:pt x="19070" y="160865"/>
                      <a:pt x="20788" y="141507"/>
                    </a:cubicBezTo>
                    <a:cubicBezTo>
                      <a:pt x="22090" y="139730"/>
                      <a:pt x="21412" y="134738"/>
                      <a:pt x="19302" y="132913"/>
                    </a:cubicBezTo>
                    <a:cubicBezTo>
                      <a:pt x="-50005" y="104123"/>
                      <a:pt x="53715" y="521165"/>
                      <a:pt x="554334" y="1188398"/>
                    </a:cubicBezTo>
                    <a:cubicBezTo>
                      <a:pt x="694755" y="1371338"/>
                      <a:pt x="833226" y="1604019"/>
                      <a:pt x="978645" y="1689130"/>
                    </a:cubicBezTo>
                    <a:cubicBezTo>
                      <a:pt x="985623" y="1694931"/>
                      <a:pt x="1004933" y="1696494"/>
                      <a:pt x="999061" y="1683002"/>
                    </a:cubicBezTo>
                    <a:cubicBezTo>
                      <a:pt x="985896" y="1661118"/>
                      <a:pt x="971685" y="1667942"/>
                      <a:pt x="917261" y="1618438"/>
                    </a:cubicBezTo>
                    <a:cubicBezTo>
                      <a:pt x="920964" y="1616869"/>
                      <a:pt x="932310" y="1601505"/>
                      <a:pt x="1004375" y="1565547"/>
                    </a:cubicBezTo>
                    <a:cubicBezTo>
                      <a:pt x="1008939" y="1563746"/>
                      <a:pt x="1015061" y="1557179"/>
                      <a:pt x="1015958" y="1551960"/>
                    </a:cubicBezTo>
                    <a:cubicBezTo>
                      <a:pt x="1026764" y="1558457"/>
                      <a:pt x="1037230" y="1563734"/>
                      <a:pt x="1047269" y="1567544"/>
                    </a:cubicBezTo>
                    <a:cubicBezTo>
                      <a:pt x="1251915" y="1693742"/>
                      <a:pt x="1209365" y="1426416"/>
                      <a:pt x="1172456" y="1350357"/>
                    </a:cubicBezTo>
                    <a:close/>
                    <a:moveTo>
                      <a:pt x="444243" y="999443"/>
                    </a:moveTo>
                    <a:cubicBezTo>
                      <a:pt x="426537" y="973761"/>
                      <a:pt x="408701" y="948204"/>
                      <a:pt x="390936" y="922611"/>
                    </a:cubicBezTo>
                    <a:cubicBezTo>
                      <a:pt x="409509" y="910724"/>
                      <a:pt x="475904" y="878017"/>
                      <a:pt x="488688" y="870154"/>
                    </a:cubicBezTo>
                    <a:cubicBezTo>
                      <a:pt x="543321" y="958462"/>
                      <a:pt x="538358" y="944352"/>
                      <a:pt x="529075" y="947063"/>
                    </a:cubicBezTo>
                    <a:cubicBezTo>
                      <a:pt x="519630" y="953131"/>
                      <a:pt x="465669" y="978747"/>
                      <a:pt x="444243" y="999443"/>
                    </a:cubicBezTo>
                    <a:close/>
                    <a:moveTo>
                      <a:pt x="248091" y="699214"/>
                    </a:moveTo>
                    <a:cubicBezTo>
                      <a:pt x="159307" y="539916"/>
                      <a:pt x="177660" y="574769"/>
                      <a:pt x="187289" y="567054"/>
                    </a:cubicBezTo>
                    <a:cubicBezTo>
                      <a:pt x="212840" y="552505"/>
                      <a:pt x="272792" y="525004"/>
                      <a:pt x="275561" y="523417"/>
                    </a:cubicBezTo>
                    <a:cubicBezTo>
                      <a:pt x="298806" y="560707"/>
                      <a:pt x="322497" y="597753"/>
                      <a:pt x="345896" y="634965"/>
                    </a:cubicBezTo>
                    <a:cubicBezTo>
                      <a:pt x="325142" y="645205"/>
                      <a:pt x="251900" y="677722"/>
                      <a:pt x="248091" y="699214"/>
                    </a:cubicBezTo>
                    <a:close/>
                    <a:moveTo>
                      <a:pt x="140228" y="282005"/>
                    </a:moveTo>
                    <a:cubicBezTo>
                      <a:pt x="148056" y="297220"/>
                      <a:pt x="165316" y="340328"/>
                      <a:pt x="193714" y="389065"/>
                    </a:cubicBezTo>
                    <a:cubicBezTo>
                      <a:pt x="181191" y="396916"/>
                      <a:pt x="145310" y="416256"/>
                      <a:pt x="128537" y="425760"/>
                    </a:cubicBezTo>
                    <a:cubicBezTo>
                      <a:pt x="108347" y="437504"/>
                      <a:pt x="126362" y="453605"/>
                      <a:pt x="135087" y="444613"/>
                    </a:cubicBezTo>
                    <a:cubicBezTo>
                      <a:pt x="134986" y="445207"/>
                      <a:pt x="197315" y="410996"/>
                      <a:pt x="204186" y="406331"/>
                    </a:cubicBezTo>
                    <a:cubicBezTo>
                      <a:pt x="239360" y="462402"/>
                      <a:pt x="227859" y="446265"/>
                      <a:pt x="264619" y="505825"/>
                    </a:cubicBezTo>
                    <a:cubicBezTo>
                      <a:pt x="170766" y="555251"/>
                      <a:pt x="173928" y="551292"/>
                      <a:pt x="172258" y="557640"/>
                    </a:cubicBezTo>
                    <a:cubicBezTo>
                      <a:pt x="134808" y="484280"/>
                      <a:pt x="99955" y="409618"/>
                      <a:pt x="69400" y="333226"/>
                    </a:cubicBezTo>
                    <a:cubicBezTo>
                      <a:pt x="91593" y="332204"/>
                      <a:pt x="47676" y="333250"/>
                      <a:pt x="140228" y="282005"/>
                    </a:cubicBezTo>
                    <a:close/>
                    <a:moveTo>
                      <a:pt x="420332" y="758250"/>
                    </a:moveTo>
                    <a:cubicBezTo>
                      <a:pt x="434110" y="782464"/>
                      <a:pt x="421616" y="761555"/>
                      <a:pt x="478079" y="852977"/>
                    </a:cubicBezTo>
                    <a:cubicBezTo>
                      <a:pt x="443025" y="872502"/>
                      <a:pt x="391079" y="899158"/>
                      <a:pt x="380553" y="907580"/>
                    </a:cubicBezTo>
                    <a:cubicBezTo>
                      <a:pt x="314188" y="811623"/>
                      <a:pt x="320215" y="818487"/>
                      <a:pt x="320637" y="817103"/>
                    </a:cubicBezTo>
                    <a:cubicBezTo>
                      <a:pt x="351364" y="789115"/>
                      <a:pt x="413260" y="774607"/>
                      <a:pt x="420332" y="758250"/>
                    </a:cubicBezTo>
                    <a:close/>
                    <a:moveTo>
                      <a:pt x="29602" y="219854"/>
                    </a:moveTo>
                    <a:cubicBezTo>
                      <a:pt x="68627" y="183385"/>
                      <a:pt x="86416" y="173132"/>
                      <a:pt x="99949" y="161453"/>
                    </a:cubicBezTo>
                    <a:cubicBezTo>
                      <a:pt x="107551" y="203783"/>
                      <a:pt x="122933" y="247521"/>
                      <a:pt x="130820" y="264002"/>
                    </a:cubicBezTo>
                    <a:cubicBezTo>
                      <a:pt x="115854" y="272460"/>
                      <a:pt x="70773" y="298849"/>
                      <a:pt x="61560" y="313404"/>
                    </a:cubicBezTo>
                    <a:cubicBezTo>
                      <a:pt x="41168" y="260906"/>
                      <a:pt x="35789" y="244627"/>
                      <a:pt x="29602" y="219854"/>
                    </a:cubicBezTo>
                    <a:close/>
                    <a:moveTo>
                      <a:pt x="264815" y="702952"/>
                    </a:moveTo>
                    <a:cubicBezTo>
                      <a:pt x="291686" y="680391"/>
                      <a:pt x="324708" y="666762"/>
                      <a:pt x="356589" y="652005"/>
                    </a:cubicBezTo>
                    <a:cubicBezTo>
                      <a:pt x="376606" y="684058"/>
                      <a:pt x="396273" y="716307"/>
                      <a:pt x="415096" y="749014"/>
                    </a:cubicBezTo>
                    <a:cubicBezTo>
                      <a:pt x="402425" y="746232"/>
                      <a:pt x="325510" y="784342"/>
                      <a:pt x="309938" y="802529"/>
                    </a:cubicBezTo>
                    <a:cubicBezTo>
                      <a:pt x="228400" y="676373"/>
                      <a:pt x="259948" y="720164"/>
                      <a:pt x="264815" y="702952"/>
                    </a:cubicBezTo>
                    <a:close/>
                    <a:moveTo>
                      <a:pt x="454668" y="1014640"/>
                    </a:moveTo>
                    <a:cubicBezTo>
                      <a:pt x="505806" y="978058"/>
                      <a:pt x="534869" y="971015"/>
                      <a:pt x="544076" y="958944"/>
                    </a:cubicBezTo>
                    <a:cubicBezTo>
                      <a:pt x="563541" y="989838"/>
                      <a:pt x="584331" y="1022438"/>
                      <a:pt x="606078" y="1055882"/>
                    </a:cubicBezTo>
                    <a:cubicBezTo>
                      <a:pt x="596973" y="1057421"/>
                      <a:pt x="532028" y="1093528"/>
                      <a:pt x="520367" y="1108256"/>
                    </a:cubicBezTo>
                    <a:cubicBezTo>
                      <a:pt x="488463" y="1064322"/>
                      <a:pt x="475559" y="1045124"/>
                      <a:pt x="454668" y="1014640"/>
                    </a:cubicBezTo>
                    <a:close/>
                    <a:moveTo>
                      <a:pt x="533205" y="1125884"/>
                    </a:moveTo>
                    <a:cubicBezTo>
                      <a:pt x="557972" y="1096577"/>
                      <a:pt x="585793" y="1092975"/>
                      <a:pt x="615505" y="1070324"/>
                    </a:cubicBezTo>
                    <a:cubicBezTo>
                      <a:pt x="684122" y="1175227"/>
                      <a:pt x="684877" y="1161961"/>
                      <a:pt x="661311" y="1170995"/>
                    </a:cubicBezTo>
                    <a:cubicBezTo>
                      <a:pt x="643593" y="1179797"/>
                      <a:pt x="599029" y="1199506"/>
                      <a:pt x="592141" y="1205123"/>
                    </a:cubicBezTo>
                    <a:cubicBezTo>
                      <a:pt x="572397" y="1178775"/>
                      <a:pt x="552676" y="1152422"/>
                      <a:pt x="533205" y="1125884"/>
                    </a:cubicBezTo>
                    <a:close/>
                    <a:moveTo>
                      <a:pt x="603184" y="1219874"/>
                    </a:moveTo>
                    <a:cubicBezTo>
                      <a:pt x="610322" y="1216296"/>
                      <a:pt x="688259" y="1180089"/>
                      <a:pt x="688948" y="1179857"/>
                    </a:cubicBezTo>
                    <a:cubicBezTo>
                      <a:pt x="759717" y="1282531"/>
                      <a:pt x="756312" y="1263815"/>
                      <a:pt x="737007" y="1273877"/>
                    </a:cubicBezTo>
                    <a:cubicBezTo>
                      <a:pt x="729073" y="1280183"/>
                      <a:pt x="685501" y="1296575"/>
                      <a:pt x="669876" y="1310970"/>
                    </a:cubicBezTo>
                    <a:cubicBezTo>
                      <a:pt x="642411" y="1272320"/>
                      <a:pt x="646446" y="1277615"/>
                      <a:pt x="603184" y="1219874"/>
                    </a:cubicBezTo>
                    <a:close/>
                    <a:moveTo>
                      <a:pt x="680170" y="1325448"/>
                    </a:moveTo>
                    <a:cubicBezTo>
                      <a:pt x="706594" y="1309686"/>
                      <a:pt x="735587" y="1298031"/>
                      <a:pt x="762493" y="1283042"/>
                    </a:cubicBezTo>
                    <a:cubicBezTo>
                      <a:pt x="785417" y="1314025"/>
                      <a:pt x="808454" y="1343939"/>
                      <a:pt x="831295" y="1372069"/>
                    </a:cubicBezTo>
                    <a:cubicBezTo>
                      <a:pt x="830700" y="1372426"/>
                      <a:pt x="756971" y="1417394"/>
                      <a:pt x="756716" y="1431118"/>
                    </a:cubicBezTo>
                    <a:cubicBezTo>
                      <a:pt x="730677" y="1396289"/>
                      <a:pt x="705376" y="1360895"/>
                      <a:pt x="680170" y="1325448"/>
                    </a:cubicBezTo>
                    <a:close/>
                    <a:moveTo>
                      <a:pt x="764525" y="1441447"/>
                    </a:moveTo>
                    <a:cubicBezTo>
                      <a:pt x="770546" y="1442933"/>
                      <a:pt x="778243" y="1439747"/>
                      <a:pt x="776787" y="1432508"/>
                    </a:cubicBezTo>
                    <a:cubicBezTo>
                      <a:pt x="797625" y="1415243"/>
                      <a:pt x="822052" y="1403029"/>
                      <a:pt x="844174" y="1387766"/>
                    </a:cubicBezTo>
                    <a:cubicBezTo>
                      <a:pt x="869511" y="1418303"/>
                      <a:pt x="894527" y="1446404"/>
                      <a:pt x="918788" y="1471070"/>
                    </a:cubicBezTo>
                    <a:cubicBezTo>
                      <a:pt x="913160" y="1473851"/>
                      <a:pt x="837755" y="1518980"/>
                      <a:pt x="833529" y="1528401"/>
                    </a:cubicBezTo>
                    <a:cubicBezTo>
                      <a:pt x="813910" y="1505102"/>
                      <a:pt x="793946" y="1480443"/>
                      <a:pt x="764525" y="1441447"/>
                    </a:cubicBezTo>
                    <a:close/>
                    <a:moveTo>
                      <a:pt x="906878" y="1608679"/>
                    </a:moveTo>
                    <a:cubicBezTo>
                      <a:pt x="884477" y="1587187"/>
                      <a:pt x="863627" y="1563806"/>
                      <a:pt x="843496" y="1540151"/>
                    </a:cubicBezTo>
                    <a:cubicBezTo>
                      <a:pt x="844091" y="1539972"/>
                      <a:pt x="931186" y="1486053"/>
                      <a:pt x="932524" y="1484722"/>
                    </a:cubicBezTo>
                    <a:cubicBezTo>
                      <a:pt x="957962" y="1509465"/>
                      <a:pt x="982443" y="1530070"/>
                      <a:pt x="1005474" y="1545322"/>
                    </a:cubicBezTo>
                    <a:cubicBezTo>
                      <a:pt x="992428" y="1546409"/>
                      <a:pt x="911989" y="1591817"/>
                      <a:pt x="906878" y="1608679"/>
                    </a:cubicBezTo>
                    <a:close/>
                  </a:path>
                </a:pathLst>
              </a:custGeom>
              <a:solidFill>
                <a:srgbClr val="4F5CAE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0" name="Google Shape;610;p11"/>
              <p:cNvSpPr/>
              <p:nvPr/>
            </p:nvSpPr>
            <p:spPr>
              <a:xfrm>
                <a:off x="14155481" y="1498701"/>
                <a:ext cx="724" cy="439"/>
              </a:xfrm>
              <a:custGeom>
                <a:rect b="b" l="l" r="r" t="t"/>
                <a:pathLst>
                  <a:path extrusionOk="0" h="439" w="724">
                    <a:moveTo>
                      <a:pt x="725" y="0"/>
                    </a:moveTo>
                    <a:cubicBezTo>
                      <a:pt x="576" y="89"/>
                      <a:pt x="368" y="214"/>
                      <a:pt x="0" y="440"/>
                    </a:cubicBezTo>
                    <a:cubicBezTo>
                      <a:pt x="238" y="291"/>
                      <a:pt x="487" y="149"/>
                      <a:pt x="725" y="0"/>
                    </a:cubicBezTo>
                    <a:close/>
                  </a:path>
                </a:pathLst>
              </a:custGeom>
              <a:solidFill>
                <a:srgbClr val="4F5CAE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1" name="Google Shape;611;p11"/>
            <p:cNvGrpSpPr/>
            <p:nvPr/>
          </p:nvGrpSpPr>
          <p:grpSpPr>
            <a:xfrm>
              <a:off x="12182194" y="669156"/>
              <a:ext cx="3162221" cy="2706725"/>
              <a:chOff x="12182194" y="669156"/>
              <a:chExt cx="3162221" cy="2706725"/>
            </a:xfrm>
          </p:grpSpPr>
          <p:sp>
            <p:nvSpPr>
              <p:cNvPr id="612" name="Google Shape;612;p11"/>
              <p:cNvSpPr/>
              <p:nvPr/>
            </p:nvSpPr>
            <p:spPr>
              <a:xfrm>
                <a:off x="12182194" y="2917221"/>
                <a:ext cx="510408" cy="458660"/>
              </a:xfrm>
              <a:custGeom>
                <a:rect b="b" l="l" r="r" t="t"/>
                <a:pathLst>
                  <a:path extrusionOk="0" h="458660" w="510408">
                    <a:moveTo>
                      <a:pt x="501421" y="319693"/>
                    </a:moveTo>
                    <a:cubicBezTo>
                      <a:pt x="427115" y="296026"/>
                      <a:pt x="313024" y="64736"/>
                      <a:pt x="317583" y="7381"/>
                    </a:cubicBezTo>
                    <a:cubicBezTo>
                      <a:pt x="319283" y="3827"/>
                      <a:pt x="315003" y="-898"/>
                      <a:pt x="308234" y="148"/>
                    </a:cubicBezTo>
                    <a:cubicBezTo>
                      <a:pt x="280115" y="-4120"/>
                      <a:pt x="208080" y="143903"/>
                      <a:pt x="63957" y="288163"/>
                    </a:cubicBezTo>
                    <a:cubicBezTo>
                      <a:pt x="57282" y="287153"/>
                      <a:pt x="10507" y="331027"/>
                      <a:pt x="7737" y="336442"/>
                    </a:cubicBezTo>
                    <a:cubicBezTo>
                      <a:pt x="-15936" y="332852"/>
                      <a:pt x="18453" y="444423"/>
                      <a:pt x="60337" y="457178"/>
                    </a:cubicBezTo>
                    <a:cubicBezTo>
                      <a:pt x="97484" y="465677"/>
                      <a:pt x="62619" y="437196"/>
                      <a:pt x="300014" y="383318"/>
                    </a:cubicBezTo>
                    <a:cubicBezTo>
                      <a:pt x="362456" y="369963"/>
                      <a:pt x="424197" y="352026"/>
                      <a:pt x="487655" y="344371"/>
                    </a:cubicBezTo>
                    <a:cubicBezTo>
                      <a:pt x="516047" y="347942"/>
                      <a:pt x="514437" y="322552"/>
                      <a:pt x="501421" y="319693"/>
                    </a:cubicBezTo>
                    <a:close/>
                    <a:moveTo>
                      <a:pt x="187189" y="190333"/>
                    </a:moveTo>
                    <a:cubicBezTo>
                      <a:pt x="187076" y="190601"/>
                      <a:pt x="187189" y="192241"/>
                      <a:pt x="187230" y="192550"/>
                    </a:cubicBezTo>
                    <a:cubicBezTo>
                      <a:pt x="181097" y="197400"/>
                      <a:pt x="179438" y="200217"/>
                      <a:pt x="187189" y="190333"/>
                    </a:cubicBezTo>
                    <a:close/>
                    <a:moveTo>
                      <a:pt x="243093" y="376614"/>
                    </a:moveTo>
                    <a:cubicBezTo>
                      <a:pt x="243087" y="376293"/>
                      <a:pt x="243402" y="376013"/>
                      <a:pt x="243664" y="376055"/>
                    </a:cubicBezTo>
                    <a:cubicBezTo>
                      <a:pt x="244389" y="376222"/>
                      <a:pt x="243141" y="377702"/>
                      <a:pt x="243093" y="376614"/>
                    </a:cubicBezTo>
                    <a:close/>
                  </a:path>
                </a:pathLst>
              </a:custGeom>
              <a:solidFill>
                <a:srgbClr val="FFD66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3" name="Google Shape;613;p11"/>
              <p:cNvSpPr/>
              <p:nvPr/>
            </p:nvSpPr>
            <p:spPr>
              <a:xfrm>
                <a:off x="12664536" y="2469997"/>
                <a:ext cx="510598" cy="721404"/>
              </a:xfrm>
              <a:custGeom>
                <a:rect b="b" l="l" r="r" t="t"/>
                <a:pathLst>
                  <a:path extrusionOk="0" h="721404" w="510598">
                    <a:moveTo>
                      <a:pt x="205965" y="0"/>
                    </a:moveTo>
                    <a:cubicBezTo>
                      <a:pt x="138852" y="91696"/>
                      <a:pt x="71981" y="183594"/>
                      <a:pt x="0" y="271534"/>
                    </a:cubicBezTo>
                    <a:cubicBezTo>
                      <a:pt x="40867" y="376834"/>
                      <a:pt x="214702" y="725913"/>
                      <a:pt x="234161" y="721360"/>
                    </a:cubicBezTo>
                    <a:cubicBezTo>
                      <a:pt x="326660" y="700498"/>
                      <a:pt x="418742" y="678121"/>
                      <a:pt x="510598" y="654746"/>
                    </a:cubicBezTo>
                    <a:cubicBezTo>
                      <a:pt x="455645" y="553415"/>
                      <a:pt x="398344" y="452697"/>
                      <a:pt x="356288" y="345138"/>
                    </a:cubicBezTo>
                    <a:cubicBezTo>
                      <a:pt x="305346" y="230845"/>
                      <a:pt x="235831" y="122239"/>
                      <a:pt x="205965" y="0"/>
                    </a:cubicBezTo>
                    <a:close/>
                  </a:path>
                </a:pathLst>
              </a:custGeom>
              <a:solidFill>
                <a:srgbClr val="FFD66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4" name="Google Shape;614;p11"/>
              <p:cNvSpPr/>
              <p:nvPr/>
            </p:nvSpPr>
            <p:spPr>
              <a:xfrm>
                <a:off x="13137578" y="1780446"/>
                <a:ext cx="777834" cy="1230716"/>
              </a:xfrm>
              <a:custGeom>
                <a:rect b="b" l="l" r="r" t="t"/>
                <a:pathLst>
                  <a:path extrusionOk="0" h="1230716" w="777834">
                    <a:moveTo>
                      <a:pt x="277846" y="0"/>
                    </a:moveTo>
                    <a:cubicBezTo>
                      <a:pt x="186108" y="115963"/>
                      <a:pt x="92546" y="230411"/>
                      <a:pt x="0" y="345655"/>
                    </a:cubicBezTo>
                    <a:cubicBezTo>
                      <a:pt x="116177" y="662032"/>
                      <a:pt x="251801" y="956811"/>
                      <a:pt x="459817" y="1230717"/>
                    </a:cubicBezTo>
                    <a:cubicBezTo>
                      <a:pt x="565873" y="1201035"/>
                      <a:pt x="671786" y="1170907"/>
                      <a:pt x="777835" y="1140952"/>
                    </a:cubicBezTo>
                    <a:cubicBezTo>
                      <a:pt x="529421" y="805472"/>
                      <a:pt x="362005" y="393328"/>
                      <a:pt x="277846" y="0"/>
                    </a:cubicBezTo>
                    <a:close/>
                  </a:path>
                </a:pathLst>
              </a:custGeom>
              <a:solidFill>
                <a:srgbClr val="FFD66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5" name="Google Shape;615;p11"/>
              <p:cNvSpPr/>
              <p:nvPr/>
            </p:nvSpPr>
            <p:spPr>
              <a:xfrm>
                <a:off x="13631870" y="1228457"/>
                <a:ext cx="983012" cy="1593134"/>
              </a:xfrm>
              <a:custGeom>
                <a:rect b="b" l="l" r="r" t="t"/>
                <a:pathLst>
                  <a:path extrusionOk="0" h="1593134" w="983012">
                    <a:moveTo>
                      <a:pt x="231792" y="0"/>
                    </a:moveTo>
                    <a:cubicBezTo>
                      <a:pt x="92210" y="156117"/>
                      <a:pt x="114052" y="144373"/>
                      <a:pt x="107520" y="124540"/>
                    </a:cubicBezTo>
                    <a:cubicBezTo>
                      <a:pt x="109874" y="149360"/>
                      <a:pt x="123175" y="118590"/>
                      <a:pt x="56" y="270315"/>
                    </a:cubicBezTo>
                    <a:cubicBezTo>
                      <a:pt x="-3248" y="292080"/>
                      <a:pt x="138498" y="979004"/>
                      <a:pt x="612669" y="1555914"/>
                    </a:cubicBezTo>
                    <a:cubicBezTo>
                      <a:pt x="653476" y="1604341"/>
                      <a:pt x="632205" y="1597578"/>
                      <a:pt x="703853" y="1579926"/>
                    </a:cubicBezTo>
                    <a:cubicBezTo>
                      <a:pt x="739859" y="1571313"/>
                      <a:pt x="885445" y="1535724"/>
                      <a:pt x="983013" y="1510601"/>
                    </a:cubicBezTo>
                    <a:cubicBezTo>
                      <a:pt x="541044" y="984918"/>
                      <a:pt x="250616" y="201478"/>
                      <a:pt x="231792" y="0"/>
                    </a:cubicBezTo>
                    <a:close/>
                  </a:path>
                </a:pathLst>
              </a:custGeom>
              <a:solidFill>
                <a:srgbClr val="FFD66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6" name="Google Shape;616;p11"/>
              <p:cNvSpPr/>
              <p:nvPr/>
            </p:nvSpPr>
            <p:spPr>
              <a:xfrm>
                <a:off x="14317297" y="669156"/>
                <a:ext cx="404322" cy="620334"/>
              </a:xfrm>
              <a:custGeom>
                <a:rect b="b" l="l" r="r" t="t"/>
                <a:pathLst>
                  <a:path extrusionOk="0" h="620334" w="404322">
                    <a:moveTo>
                      <a:pt x="180114" y="619752"/>
                    </a:moveTo>
                    <a:cubicBezTo>
                      <a:pt x="245587" y="630480"/>
                      <a:pt x="280029" y="489964"/>
                      <a:pt x="308713" y="444622"/>
                    </a:cubicBezTo>
                    <a:cubicBezTo>
                      <a:pt x="361663" y="327232"/>
                      <a:pt x="396397" y="199780"/>
                      <a:pt x="403452" y="70979"/>
                    </a:cubicBezTo>
                    <a:cubicBezTo>
                      <a:pt x="410976" y="8459"/>
                      <a:pt x="368516" y="16620"/>
                      <a:pt x="323375" y="16970"/>
                    </a:cubicBezTo>
                    <a:cubicBezTo>
                      <a:pt x="285961" y="17327"/>
                      <a:pt x="213855" y="-20177"/>
                      <a:pt x="187216" y="15205"/>
                    </a:cubicBezTo>
                    <a:cubicBezTo>
                      <a:pt x="166521" y="48601"/>
                      <a:pt x="137873" y="309491"/>
                      <a:pt x="6285" y="500716"/>
                    </a:cubicBezTo>
                    <a:cubicBezTo>
                      <a:pt x="-35159" y="560739"/>
                      <a:pt x="140447" y="598855"/>
                      <a:pt x="180114" y="619752"/>
                    </a:cubicBezTo>
                    <a:close/>
                    <a:moveTo>
                      <a:pt x="130355" y="528805"/>
                    </a:moveTo>
                    <a:cubicBezTo>
                      <a:pt x="137136" y="534350"/>
                      <a:pt x="144120" y="537268"/>
                      <a:pt x="129030" y="531622"/>
                    </a:cubicBezTo>
                    <a:cubicBezTo>
                      <a:pt x="129487" y="530683"/>
                      <a:pt x="129897" y="529738"/>
                      <a:pt x="130355" y="528805"/>
                    </a:cubicBezTo>
                    <a:close/>
                  </a:path>
                </a:pathLst>
              </a:custGeom>
              <a:solidFill>
                <a:srgbClr val="FFD66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7" name="Google Shape;617;p11"/>
              <p:cNvSpPr/>
              <p:nvPr/>
            </p:nvSpPr>
            <p:spPr>
              <a:xfrm>
                <a:off x="14891138" y="1786346"/>
                <a:ext cx="352810" cy="208973"/>
              </a:xfrm>
              <a:custGeom>
                <a:rect b="b" l="l" r="r" t="t"/>
                <a:pathLst>
                  <a:path extrusionOk="0" h="208973" w="352810">
                    <a:moveTo>
                      <a:pt x="333648" y="16489"/>
                    </a:moveTo>
                    <a:cubicBezTo>
                      <a:pt x="334070" y="-8622"/>
                      <a:pt x="298587" y="2611"/>
                      <a:pt x="280085" y="1904"/>
                    </a:cubicBezTo>
                    <a:cubicBezTo>
                      <a:pt x="187004" y="4983"/>
                      <a:pt x="95647" y="26736"/>
                      <a:pt x="9716" y="61541"/>
                    </a:cubicBezTo>
                    <a:cubicBezTo>
                      <a:pt x="-5024" y="68352"/>
                      <a:pt x="40" y="82777"/>
                      <a:pt x="5247" y="94468"/>
                    </a:cubicBezTo>
                    <a:cubicBezTo>
                      <a:pt x="20379" y="133582"/>
                      <a:pt x="35606" y="225563"/>
                      <a:pt x="73103" y="206372"/>
                    </a:cubicBezTo>
                    <a:cubicBezTo>
                      <a:pt x="363847" y="121118"/>
                      <a:pt x="378616" y="233736"/>
                      <a:pt x="333648" y="16489"/>
                    </a:cubicBezTo>
                    <a:close/>
                    <a:moveTo>
                      <a:pt x="64563" y="183852"/>
                    </a:moveTo>
                    <a:cubicBezTo>
                      <a:pt x="51487" y="165409"/>
                      <a:pt x="56123" y="167585"/>
                      <a:pt x="57918" y="163478"/>
                    </a:cubicBezTo>
                    <a:cubicBezTo>
                      <a:pt x="66435" y="160316"/>
                      <a:pt x="64105" y="153540"/>
                      <a:pt x="65656" y="159198"/>
                    </a:cubicBezTo>
                    <a:cubicBezTo>
                      <a:pt x="53959" y="164470"/>
                      <a:pt x="57615" y="181421"/>
                      <a:pt x="69520" y="182223"/>
                    </a:cubicBezTo>
                    <a:cubicBezTo>
                      <a:pt x="67849" y="182764"/>
                      <a:pt x="66179" y="183305"/>
                      <a:pt x="64563" y="183852"/>
                    </a:cubicBezTo>
                    <a:close/>
                    <a:moveTo>
                      <a:pt x="327877" y="134789"/>
                    </a:moveTo>
                    <a:cubicBezTo>
                      <a:pt x="324049" y="136577"/>
                      <a:pt x="325701" y="136185"/>
                      <a:pt x="325761" y="132352"/>
                    </a:cubicBezTo>
                    <a:cubicBezTo>
                      <a:pt x="325921" y="123496"/>
                      <a:pt x="320851" y="125630"/>
                      <a:pt x="327633" y="126658"/>
                    </a:cubicBezTo>
                    <a:cubicBezTo>
                      <a:pt x="329262" y="126907"/>
                      <a:pt x="328156" y="125570"/>
                      <a:pt x="329796" y="133338"/>
                    </a:cubicBezTo>
                    <a:cubicBezTo>
                      <a:pt x="329689" y="133968"/>
                      <a:pt x="330391" y="133612"/>
                      <a:pt x="327877" y="134789"/>
                    </a:cubicBezTo>
                    <a:close/>
                  </a:path>
                </a:pathLst>
              </a:custGeom>
              <a:solidFill>
                <a:srgbClr val="FFD66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8" name="Google Shape;618;p11"/>
              <p:cNvSpPr/>
              <p:nvPr/>
            </p:nvSpPr>
            <p:spPr>
              <a:xfrm>
                <a:off x="14622830" y="1721643"/>
                <a:ext cx="91159" cy="88046"/>
              </a:xfrm>
              <a:custGeom>
                <a:rect b="b" l="l" r="r" t="t"/>
                <a:pathLst>
                  <a:path extrusionOk="0" h="88046" w="91159">
                    <a:moveTo>
                      <a:pt x="30965" y="84735"/>
                    </a:moveTo>
                    <a:cubicBezTo>
                      <a:pt x="56338" y="96146"/>
                      <a:pt x="91862" y="76675"/>
                      <a:pt x="91149" y="47665"/>
                    </a:cubicBezTo>
                    <a:cubicBezTo>
                      <a:pt x="90929" y="18887"/>
                      <a:pt x="61467" y="-7544"/>
                      <a:pt x="32736" y="1978"/>
                    </a:cubicBezTo>
                    <a:cubicBezTo>
                      <a:pt x="2514" y="-3110"/>
                      <a:pt x="-21783" y="69816"/>
                      <a:pt x="30965" y="84735"/>
                    </a:cubicBezTo>
                    <a:close/>
                  </a:path>
                </a:pathLst>
              </a:custGeom>
              <a:solidFill>
                <a:srgbClr val="FFD66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9" name="Google Shape;619;p11"/>
              <p:cNvSpPr/>
              <p:nvPr/>
            </p:nvSpPr>
            <p:spPr>
              <a:xfrm>
                <a:off x="15243453" y="2434989"/>
                <a:ext cx="100962" cy="97907"/>
              </a:xfrm>
              <a:custGeom>
                <a:rect b="b" l="l" r="r" t="t"/>
                <a:pathLst>
                  <a:path extrusionOk="0" h="97907" w="100962">
                    <a:moveTo>
                      <a:pt x="42046" y="197"/>
                    </a:moveTo>
                    <a:cubicBezTo>
                      <a:pt x="-14453" y="3507"/>
                      <a:pt x="-11767" y="80249"/>
                      <a:pt x="36667" y="95643"/>
                    </a:cubicBezTo>
                    <a:cubicBezTo>
                      <a:pt x="59722" y="103732"/>
                      <a:pt x="83703" y="89052"/>
                      <a:pt x="95091" y="69105"/>
                    </a:cubicBezTo>
                    <a:cubicBezTo>
                      <a:pt x="116250" y="35875"/>
                      <a:pt x="75959" y="-3108"/>
                      <a:pt x="42046" y="197"/>
                    </a:cubicBezTo>
                    <a:close/>
                  </a:path>
                </a:pathLst>
              </a:custGeom>
              <a:solidFill>
                <a:srgbClr val="FFD66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20" name="Google Shape;620;p11"/>
            <p:cNvGrpSpPr/>
            <p:nvPr/>
          </p:nvGrpSpPr>
          <p:grpSpPr>
            <a:xfrm>
              <a:off x="12227446" y="1559407"/>
              <a:ext cx="2052055" cy="1788237"/>
              <a:chOff x="12227446" y="1559407"/>
              <a:chExt cx="2052055" cy="1788237"/>
            </a:xfrm>
          </p:grpSpPr>
          <p:sp>
            <p:nvSpPr>
              <p:cNvPr id="621" name="Google Shape;621;p11"/>
              <p:cNvSpPr/>
              <p:nvPr/>
            </p:nvSpPr>
            <p:spPr>
              <a:xfrm>
                <a:off x="13678561" y="1559407"/>
                <a:ext cx="572778" cy="1111258"/>
              </a:xfrm>
              <a:custGeom>
                <a:rect b="b" l="l" r="r" t="t"/>
                <a:pathLst>
                  <a:path extrusionOk="0" h="1111258" w="572778">
                    <a:moveTo>
                      <a:pt x="17217" y="20821"/>
                    </a:moveTo>
                    <a:cubicBezTo>
                      <a:pt x="16433" y="17100"/>
                      <a:pt x="15392" y="10913"/>
                      <a:pt x="15369" y="6319"/>
                    </a:cubicBezTo>
                    <a:cubicBezTo>
                      <a:pt x="14566" y="-1045"/>
                      <a:pt x="-304" y="-5497"/>
                      <a:pt x="5" y="13528"/>
                    </a:cubicBezTo>
                    <a:cubicBezTo>
                      <a:pt x="39422" y="314060"/>
                      <a:pt x="552957" y="1122195"/>
                      <a:pt x="571857" y="1111146"/>
                    </a:cubicBezTo>
                    <a:cubicBezTo>
                      <a:pt x="595102" y="1078184"/>
                      <a:pt x="172473" y="557345"/>
                      <a:pt x="17217" y="20821"/>
                    </a:cubicBezTo>
                    <a:close/>
                  </a:path>
                </a:pathLst>
              </a:custGeom>
              <a:solidFill>
                <a:srgbClr val="F0675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2" name="Google Shape;622;p11"/>
              <p:cNvSpPr/>
              <p:nvPr/>
            </p:nvSpPr>
            <p:spPr>
              <a:xfrm>
                <a:off x="14255644" y="2688721"/>
                <a:ext cx="23857" cy="23164"/>
              </a:xfrm>
              <a:custGeom>
                <a:rect b="b" l="l" r="r" t="t"/>
                <a:pathLst>
                  <a:path extrusionOk="0" h="23164" w="23857">
                    <a:moveTo>
                      <a:pt x="9336" y="67"/>
                    </a:moveTo>
                    <a:cubicBezTo>
                      <a:pt x="765" y="-1009"/>
                      <a:pt x="-3918" y="11199"/>
                      <a:pt x="4225" y="15359"/>
                    </a:cubicBezTo>
                    <a:cubicBezTo>
                      <a:pt x="32831" y="39139"/>
                      <a:pt x="26257" y="1089"/>
                      <a:pt x="9336" y="67"/>
                    </a:cubicBezTo>
                    <a:close/>
                  </a:path>
                </a:pathLst>
              </a:custGeom>
              <a:solidFill>
                <a:srgbClr val="F0675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3" name="Google Shape;623;p11"/>
              <p:cNvSpPr/>
              <p:nvPr/>
            </p:nvSpPr>
            <p:spPr>
              <a:xfrm>
                <a:off x="13193452" y="2175812"/>
                <a:ext cx="418574" cy="774361"/>
              </a:xfrm>
              <a:custGeom>
                <a:rect b="b" l="l" r="r" t="t"/>
                <a:pathLst>
                  <a:path extrusionOk="0" h="774361" w="418574">
                    <a:moveTo>
                      <a:pt x="376479" y="701486"/>
                    </a:moveTo>
                    <a:cubicBezTo>
                      <a:pt x="203672" y="455146"/>
                      <a:pt x="6539" y="52202"/>
                      <a:pt x="16251" y="9778"/>
                    </a:cubicBezTo>
                    <a:cubicBezTo>
                      <a:pt x="18806" y="351"/>
                      <a:pt x="5023" y="-4035"/>
                      <a:pt x="1345" y="4773"/>
                    </a:cubicBezTo>
                    <a:cubicBezTo>
                      <a:pt x="-25912" y="77949"/>
                      <a:pt x="369751" y="785265"/>
                      <a:pt x="416883" y="774234"/>
                    </a:cubicBezTo>
                    <a:cubicBezTo>
                      <a:pt x="423771" y="761348"/>
                      <a:pt x="409495" y="750406"/>
                      <a:pt x="376479" y="701486"/>
                    </a:cubicBezTo>
                    <a:close/>
                  </a:path>
                </a:pathLst>
              </a:custGeom>
              <a:solidFill>
                <a:srgbClr val="F0675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4" name="Google Shape;624;p11"/>
              <p:cNvSpPr/>
              <p:nvPr/>
            </p:nvSpPr>
            <p:spPr>
              <a:xfrm>
                <a:off x="12703663" y="2751273"/>
                <a:ext cx="210882" cy="401255"/>
              </a:xfrm>
              <a:custGeom>
                <a:rect b="b" l="l" r="r" t="t"/>
                <a:pathLst>
                  <a:path extrusionOk="0" h="401255" w="210882">
                    <a:moveTo>
                      <a:pt x="20207" y="21431"/>
                    </a:moveTo>
                    <a:cubicBezTo>
                      <a:pt x="16623" y="13912"/>
                      <a:pt x="17681" y="-2266"/>
                      <a:pt x="5592" y="266"/>
                    </a:cubicBezTo>
                    <a:cubicBezTo>
                      <a:pt x="-6711" y="5693"/>
                      <a:pt x="4915" y="24605"/>
                      <a:pt x="6341" y="34495"/>
                    </a:cubicBezTo>
                    <a:cubicBezTo>
                      <a:pt x="34994" y="107017"/>
                      <a:pt x="180247" y="406990"/>
                      <a:pt x="209198" y="401172"/>
                    </a:cubicBezTo>
                    <a:cubicBezTo>
                      <a:pt x="223961" y="378539"/>
                      <a:pt x="140063" y="299366"/>
                      <a:pt x="20207" y="21431"/>
                    </a:cubicBezTo>
                    <a:close/>
                  </a:path>
                </a:pathLst>
              </a:custGeom>
              <a:solidFill>
                <a:srgbClr val="F0675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5" name="Google Shape;625;p11"/>
              <p:cNvSpPr/>
              <p:nvPr/>
            </p:nvSpPr>
            <p:spPr>
              <a:xfrm>
                <a:off x="12832413" y="2940610"/>
                <a:ext cx="19554" cy="26501"/>
              </a:xfrm>
              <a:custGeom>
                <a:rect b="b" l="l" r="r" t="t"/>
                <a:pathLst>
                  <a:path extrusionOk="0" h="26501" w="19554">
                    <a:moveTo>
                      <a:pt x="13614" y="26428"/>
                    </a:moveTo>
                    <a:cubicBezTo>
                      <a:pt x="26820" y="28431"/>
                      <a:pt x="15789" y="-11111"/>
                      <a:pt x="2125" y="3082"/>
                    </a:cubicBezTo>
                    <a:cubicBezTo>
                      <a:pt x="-4270" y="11385"/>
                      <a:pt x="5002" y="23861"/>
                      <a:pt x="13614" y="26428"/>
                    </a:cubicBezTo>
                    <a:close/>
                  </a:path>
                </a:pathLst>
              </a:custGeom>
              <a:solidFill>
                <a:srgbClr val="F0675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6" name="Google Shape;626;p11"/>
              <p:cNvSpPr/>
              <p:nvPr/>
            </p:nvSpPr>
            <p:spPr>
              <a:xfrm>
                <a:off x="12235420" y="3180054"/>
                <a:ext cx="105378" cy="144800"/>
              </a:xfrm>
              <a:custGeom>
                <a:rect b="b" l="l" r="r" t="t"/>
                <a:pathLst>
                  <a:path extrusionOk="0" h="144800" w="105378">
                    <a:moveTo>
                      <a:pt x="104132" y="59511"/>
                    </a:moveTo>
                    <a:cubicBezTo>
                      <a:pt x="99746" y="53258"/>
                      <a:pt x="97238" y="55856"/>
                      <a:pt x="57292" y="76206"/>
                    </a:cubicBezTo>
                    <a:cubicBezTo>
                      <a:pt x="27111" y="16314"/>
                      <a:pt x="43253" y="-328"/>
                      <a:pt x="27735" y="5"/>
                    </a:cubicBezTo>
                    <a:cubicBezTo>
                      <a:pt x="8627" y="5556"/>
                      <a:pt x="21084" y="48046"/>
                      <a:pt x="39265" y="85395"/>
                    </a:cubicBezTo>
                    <a:cubicBezTo>
                      <a:pt x="30029" y="90132"/>
                      <a:pt x="20805" y="94875"/>
                      <a:pt x="11551" y="99564"/>
                    </a:cubicBezTo>
                    <a:cubicBezTo>
                      <a:pt x="1934" y="104432"/>
                      <a:pt x="-5537" y="117567"/>
                      <a:pt x="5459" y="118940"/>
                    </a:cubicBezTo>
                    <a:cubicBezTo>
                      <a:pt x="14766" y="121151"/>
                      <a:pt x="21352" y="115659"/>
                      <a:pt x="47402" y="101104"/>
                    </a:cubicBezTo>
                    <a:cubicBezTo>
                      <a:pt x="79414" y="159153"/>
                      <a:pt x="96198" y="148711"/>
                      <a:pt x="90171" y="130185"/>
                    </a:cubicBezTo>
                    <a:cubicBezTo>
                      <a:pt x="83687" y="117050"/>
                      <a:pt x="78974" y="116176"/>
                      <a:pt x="65173" y="91178"/>
                    </a:cubicBezTo>
                    <a:cubicBezTo>
                      <a:pt x="88275" y="78263"/>
                      <a:pt x="111003" y="70851"/>
                      <a:pt x="104132" y="59511"/>
                    </a:cubicBezTo>
                    <a:close/>
                  </a:path>
                </a:pathLst>
              </a:custGeom>
              <a:solidFill>
                <a:srgbClr val="F0675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7" name="Google Shape;627;p11"/>
              <p:cNvSpPr/>
              <p:nvPr/>
            </p:nvSpPr>
            <p:spPr>
              <a:xfrm>
                <a:off x="12227446" y="3230690"/>
                <a:ext cx="33229" cy="25329"/>
              </a:xfrm>
              <a:custGeom>
                <a:rect b="b" l="l" r="r" t="t"/>
                <a:pathLst>
                  <a:path extrusionOk="0" h="25329" w="33229">
                    <a:moveTo>
                      <a:pt x="15710" y="22468"/>
                    </a:moveTo>
                    <a:cubicBezTo>
                      <a:pt x="45926" y="7139"/>
                      <a:pt x="32137" y="-9080"/>
                      <a:pt x="11228" y="6034"/>
                    </a:cubicBezTo>
                    <a:cubicBezTo>
                      <a:pt x="-7476" y="19805"/>
                      <a:pt x="-605" y="30735"/>
                      <a:pt x="15710" y="22468"/>
                    </a:cubicBezTo>
                    <a:close/>
                  </a:path>
                </a:pathLst>
              </a:custGeom>
              <a:solidFill>
                <a:srgbClr val="F0675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8" name="Google Shape;628;p11"/>
              <p:cNvSpPr/>
              <p:nvPr/>
            </p:nvSpPr>
            <p:spPr>
              <a:xfrm>
                <a:off x="12253306" y="3318561"/>
                <a:ext cx="50537" cy="29083"/>
              </a:xfrm>
              <a:custGeom>
                <a:rect b="b" l="l" r="r" t="t"/>
                <a:pathLst>
                  <a:path extrusionOk="0" h="29083" w="50537">
                    <a:moveTo>
                      <a:pt x="44868" y="16"/>
                    </a:moveTo>
                    <a:cubicBezTo>
                      <a:pt x="37201" y="-483"/>
                      <a:pt x="-225" y="10489"/>
                      <a:pt x="1" y="26067"/>
                    </a:cubicBezTo>
                    <a:cubicBezTo>
                      <a:pt x="11757" y="34601"/>
                      <a:pt x="24506" y="22673"/>
                      <a:pt x="36102" y="19214"/>
                    </a:cubicBezTo>
                    <a:cubicBezTo>
                      <a:pt x="39507" y="17841"/>
                      <a:pt x="43186" y="16729"/>
                      <a:pt x="46342" y="14917"/>
                    </a:cubicBezTo>
                    <a:cubicBezTo>
                      <a:pt x="52577" y="11808"/>
                      <a:pt x="51680" y="1722"/>
                      <a:pt x="44868" y="16"/>
                    </a:cubicBezTo>
                    <a:close/>
                  </a:path>
                </a:pathLst>
              </a:custGeom>
              <a:solidFill>
                <a:srgbClr val="F0675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29" name="Google Shape;629;p11"/>
            <p:cNvGrpSpPr/>
            <p:nvPr/>
          </p:nvGrpSpPr>
          <p:grpSpPr>
            <a:xfrm>
              <a:off x="14160734" y="403483"/>
              <a:ext cx="1591008" cy="2235724"/>
              <a:chOff x="14160734" y="403483"/>
              <a:chExt cx="1591008" cy="2235724"/>
            </a:xfrm>
          </p:grpSpPr>
          <p:sp>
            <p:nvSpPr>
              <p:cNvPr id="630" name="Google Shape;630;p11"/>
              <p:cNvSpPr/>
              <p:nvPr/>
            </p:nvSpPr>
            <p:spPr>
              <a:xfrm>
                <a:off x="15043172" y="2116006"/>
                <a:ext cx="576507" cy="246231"/>
              </a:xfrm>
              <a:custGeom>
                <a:rect b="b" l="l" r="r" t="t"/>
                <a:pathLst>
                  <a:path extrusionOk="0" h="246231" w="576507">
                    <a:moveTo>
                      <a:pt x="545266" y="245552"/>
                    </a:moveTo>
                    <a:cubicBezTo>
                      <a:pt x="604492" y="227044"/>
                      <a:pt x="561967" y="144477"/>
                      <a:pt x="558454" y="101898"/>
                    </a:cubicBezTo>
                    <a:cubicBezTo>
                      <a:pt x="551667" y="68739"/>
                      <a:pt x="559256" y="23218"/>
                      <a:pt x="516588" y="14226"/>
                    </a:cubicBezTo>
                    <a:cubicBezTo>
                      <a:pt x="363823" y="-15718"/>
                      <a:pt x="203581" y="5536"/>
                      <a:pt x="53508" y="41601"/>
                    </a:cubicBezTo>
                    <a:cubicBezTo>
                      <a:pt x="5687" y="45001"/>
                      <a:pt x="-7205" y="75426"/>
                      <a:pt x="3541" y="118237"/>
                    </a:cubicBezTo>
                    <a:cubicBezTo>
                      <a:pt x="3892" y="383090"/>
                      <a:pt x="173388" y="130284"/>
                      <a:pt x="518128" y="242336"/>
                    </a:cubicBezTo>
                    <a:cubicBezTo>
                      <a:pt x="526407" y="245231"/>
                      <a:pt x="535251" y="247388"/>
                      <a:pt x="545266" y="245552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1" name="Google Shape;631;p11"/>
              <p:cNvSpPr/>
              <p:nvPr/>
            </p:nvSpPr>
            <p:spPr>
              <a:xfrm>
                <a:off x="14605558" y="1247580"/>
                <a:ext cx="350609" cy="364104"/>
              </a:xfrm>
              <a:custGeom>
                <a:rect b="b" l="l" r="r" t="t"/>
                <a:pathLst>
                  <a:path extrusionOk="0" h="364104" w="350609">
                    <a:moveTo>
                      <a:pt x="221698" y="2001"/>
                    </a:moveTo>
                    <a:cubicBezTo>
                      <a:pt x="213615" y="-2974"/>
                      <a:pt x="204629" y="2013"/>
                      <a:pt x="200355" y="9454"/>
                    </a:cubicBezTo>
                    <a:cubicBezTo>
                      <a:pt x="-27209" y="303466"/>
                      <a:pt x="-22662" y="214724"/>
                      <a:pt x="29355" y="277796"/>
                    </a:cubicBezTo>
                    <a:cubicBezTo>
                      <a:pt x="107506" y="346069"/>
                      <a:pt x="124493" y="388820"/>
                      <a:pt x="154905" y="348446"/>
                    </a:cubicBezTo>
                    <a:cubicBezTo>
                      <a:pt x="394666" y="63575"/>
                      <a:pt x="410749" y="187681"/>
                      <a:pt x="221698" y="2001"/>
                    </a:cubicBezTo>
                    <a:close/>
                    <a:moveTo>
                      <a:pt x="208890" y="37632"/>
                    </a:moveTo>
                    <a:cubicBezTo>
                      <a:pt x="216718" y="27540"/>
                      <a:pt x="214489" y="28562"/>
                      <a:pt x="219285" y="33293"/>
                    </a:cubicBezTo>
                    <a:cubicBezTo>
                      <a:pt x="211939" y="33257"/>
                      <a:pt x="206852" y="40289"/>
                      <a:pt x="208890" y="37632"/>
                    </a:cubicBezTo>
                    <a:close/>
                    <a:moveTo>
                      <a:pt x="266952" y="192483"/>
                    </a:moveTo>
                    <a:cubicBezTo>
                      <a:pt x="276681" y="182367"/>
                      <a:pt x="286334" y="172317"/>
                      <a:pt x="295261" y="161547"/>
                    </a:cubicBezTo>
                    <a:cubicBezTo>
                      <a:pt x="288444" y="170706"/>
                      <a:pt x="277716" y="181607"/>
                      <a:pt x="266952" y="192483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2" name="Google Shape;632;p11"/>
              <p:cNvSpPr/>
              <p:nvPr/>
            </p:nvSpPr>
            <p:spPr>
              <a:xfrm>
                <a:off x="15144673" y="1192780"/>
                <a:ext cx="443486" cy="375939"/>
              </a:xfrm>
              <a:custGeom>
                <a:rect b="b" l="l" r="r" t="t"/>
                <a:pathLst>
                  <a:path extrusionOk="0" h="375939" w="443486">
                    <a:moveTo>
                      <a:pt x="66543" y="349386"/>
                    </a:moveTo>
                    <a:cubicBezTo>
                      <a:pt x="70453" y="357267"/>
                      <a:pt x="71422" y="377475"/>
                      <a:pt x="88718" y="375847"/>
                    </a:cubicBezTo>
                    <a:cubicBezTo>
                      <a:pt x="134144" y="366034"/>
                      <a:pt x="404091" y="235896"/>
                      <a:pt x="411924" y="234481"/>
                    </a:cubicBezTo>
                    <a:cubicBezTo>
                      <a:pt x="444673" y="218362"/>
                      <a:pt x="455026" y="211824"/>
                      <a:pt x="428144" y="180164"/>
                    </a:cubicBezTo>
                    <a:cubicBezTo>
                      <a:pt x="427764" y="179551"/>
                      <a:pt x="391562" y="128134"/>
                      <a:pt x="369042" y="100592"/>
                    </a:cubicBezTo>
                    <a:cubicBezTo>
                      <a:pt x="268211" y="-23912"/>
                      <a:pt x="300181" y="-18099"/>
                      <a:pt x="233210" y="38738"/>
                    </a:cubicBezTo>
                    <a:cubicBezTo>
                      <a:pt x="-86342" y="308477"/>
                      <a:pt x="-8381" y="205596"/>
                      <a:pt x="66543" y="349386"/>
                    </a:cubicBezTo>
                    <a:close/>
                    <a:moveTo>
                      <a:pt x="276656" y="32694"/>
                    </a:moveTo>
                    <a:cubicBezTo>
                      <a:pt x="276627" y="33247"/>
                      <a:pt x="276639" y="33799"/>
                      <a:pt x="276680" y="34358"/>
                    </a:cubicBezTo>
                    <a:cubicBezTo>
                      <a:pt x="276175" y="34911"/>
                      <a:pt x="275723" y="35505"/>
                      <a:pt x="275325" y="36135"/>
                    </a:cubicBezTo>
                    <a:cubicBezTo>
                      <a:pt x="273536" y="34845"/>
                      <a:pt x="273025" y="35874"/>
                      <a:pt x="276656" y="32694"/>
                    </a:cubicBezTo>
                    <a:close/>
                    <a:moveTo>
                      <a:pt x="71999" y="309250"/>
                    </a:moveTo>
                    <a:cubicBezTo>
                      <a:pt x="71339" y="312061"/>
                      <a:pt x="72516" y="312679"/>
                      <a:pt x="69847" y="308982"/>
                    </a:cubicBezTo>
                    <a:cubicBezTo>
                      <a:pt x="70555" y="309137"/>
                      <a:pt x="71274" y="309226"/>
                      <a:pt x="71999" y="309250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3" name="Google Shape;633;p11"/>
              <p:cNvSpPr/>
              <p:nvPr/>
            </p:nvSpPr>
            <p:spPr>
              <a:xfrm>
                <a:off x="14160734" y="826123"/>
                <a:ext cx="93954" cy="99558"/>
              </a:xfrm>
              <a:custGeom>
                <a:rect b="b" l="l" r="r" t="t"/>
                <a:pathLst>
                  <a:path extrusionOk="0" h="99558" w="93954">
                    <a:moveTo>
                      <a:pt x="60096" y="1666"/>
                    </a:moveTo>
                    <a:cubicBezTo>
                      <a:pt x="-842" y="-12848"/>
                      <a:pt x="-22940" y="71544"/>
                      <a:pt x="29333" y="96334"/>
                    </a:cubicBezTo>
                    <a:cubicBezTo>
                      <a:pt x="90806" y="118432"/>
                      <a:pt x="122390" y="20370"/>
                      <a:pt x="60096" y="1666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4" name="Google Shape;634;p11"/>
              <p:cNvSpPr/>
              <p:nvPr/>
            </p:nvSpPr>
            <p:spPr>
              <a:xfrm>
                <a:off x="14881877" y="712413"/>
                <a:ext cx="222014" cy="277811"/>
              </a:xfrm>
              <a:custGeom>
                <a:rect b="b" l="l" r="r" t="t"/>
                <a:pathLst>
                  <a:path extrusionOk="0" h="277811" w="222014">
                    <a:moveTo>
                      <a:pt x="207148" y="1898"/>
                    </a:moveTo>
                    <a:cubicBezTo>
                      <a:pt x="183540" y="20958"/>
                      <a:pt x="44160" y="202538"/>
                      <a:pt x="16083" y="241325"/>
                    </a:cubicBezTo>
                    <a:cubicBezTo>
                      <a:pt x="10216" y="251161"/>
                      <a:pt x="-10300" y="268481"/>
                      <a:pt x="6436" y="277330"/>
                    </a:cubicBezTo>
                    <a:cubicBezTo>
                      <a:pt x="9640" y="278418"/>
                      <a:pt x="13265" y="277616"/>
                      <a:pt x="15762" y="275381"/>
                    </a:cubicBezTo>
                    <a:cubicBezTo>
                      <a:pt x="15821" y="276005"/>
                      <a:pt x="206714" y="35247"/>
                      <a:pt x="219391" y="18837"/>
                    </a:cubicBezTo>
                    <a:cubicBezTo>
                      <a:pt x="224604" y="6379"/>
                      <a:pt x="222791" y="-4515"/>
                      <a:pt x="207148" y="1898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5" name="Google Shape;635;p11"/>
              <p:cNvSpPr/>
              <p:nvPr/>
            </p:nvSpPr>
            <p:spPr>
              <a:xfrm>
                <a:off x="15009563" y="923484"/>
                <a:ext cx="48934" cy="49575"/>
              </a:xfrm>
              <a:custGeom>
                <a:rect b="b" l="l" r="r" t="t"/>
                <a:pathLst>
                  <a:path extrusionOk="0" h="49575" w="48934">
                    <a:moveTo>
                      <a:pt x="12651" y="21910"/>
                    </a:moveTo>
                    <a:cubicBezTo>
                      <a:pt x="5727" y="28715"/>
                      <a:pt x="-7527" y="41357"/>
                      <a:pt x="5531" y="48982"/>
                    </a:cubicBezTo>
                    <a:cubicBezTo>
                      <a:pt x="19023" y="53244"/>
                      <a:pt x="29941" y="33404"/>
                      <a:pt x="39593" y="26106"/>
                    </a:cubicBezTo>
                    <a:cubicBezTo>
                      <a:pt x="55177" y="10712"/>
                      <a:pt x="54434" y="-21727"/>
                      <a:pt x="12651" y="21910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6" name="Google Shape;636;p11"/>
              <p:cNvSpPr/>
              <p:nvPr/>
            </p:nvSpPr>
            <p:spPr>
              <a:xfrm>
                <a:off x="15397559" y="1774842"/>
                <a:ext cx="354183" cy="108471"/>
              </a:xfrm>
              <a:custGeom>
                <a:rect b="b" l="l" r="r" t="t"/>
                <a:pathLst>
                  <a:path extrusionOk="0" h="108471" w="354183">
                    <a:moveTo>
                      <a:pt x="586" y="104432"/>
                    </a:moveTo>
                    <a:cubicBezTo>
                      <a:pt x="7528" y="125620"/>
                      <a:pt x="162029" y="58322"/>
                      <a:pt x="334942" y="21746"/>
                    </a:cubicBezTo>
                    <a:cubicBezTo>
                      <a:pt x="347590" y="19939"/>
                      <a:pt x="417123" y="-35799"/>
                      <a:pt x="180400" y="38572"/>
                    </a:cubicBezTo>
                    <a:cubicBezTo>
                      <a:pt x="3813" y="92854"/>
                      <a:pt x="-2921" y="91303"/>
                      <a:pt x="586" y="104432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7" name="Google Shape;637;p11"/>
              <p:cNvSpPr/>
              <p:nvPr/>
            </p:nvSpPr>
            <p:spPr>
              <a:xfrm>
                <a:off x="15474069" y="1727577"/>
                <a:ext cx="60971" cy="32043"/>
              </a:xfrm>
              <a:custGeom>
                <a:rect b="b" l="l" r="r" t="t"/>
                <a:pathLst>
                  <a:path extrusionOk="0" h="32043" w="60971">
                    <a:moveTo>
                      <a:pt x="60972" y="4097"/>
                    </a:moveTo>
                    <a:cubicBezTo>
                      <a:pt x="46321" y="-9335"/>
                      <a:pt x="4401" y="14368"/>
                      <a:pt x="2286" y="16626"/>
                    </a:cubicBezTo>
                    <a:cubicBezTo>
                      <a:pt x="-2499" y="21708"/>
                      <a:pt x="693" y="30926"/>
                      <a:pt x="7552" y="32043"/>
                    </a:cubicBezTo>
                    <a:cubicBezTo>
                      <a:pt x="24419" y="29636"/>
                      <a:pt x="59462" y="25428"/>
                      <a:pt x="60972" y="4097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8" name="Google Shape;638;p11"/>
              <p:cNvSpPr/>
              <p:nvPr/>
            </p:nvSpPr>
            <p:spPr>
              <a:xfrm>
                <a:off x="15472417" y="2570674"/>
                <a:ext cx="230526" cy="68533"/>
              </a:xfrm>
              <a:custGeom>
                <a:rect b="b" l="l" r="r" t="t"/>
                <a:pathLst>
                  <a:path extrusionOk="0" h="68533" w="230526">
                    <a:moveTo>
                      <a:pt x="224412" y="53099"/>
                    </a:moveTo>
                    <a:cubicBezTo>
                      <a:pt x="214112" y="43280"/>
                      <a:pt x="205482" y="48617"/>
                      <a:pt x="77121" y="15512"/>
                    </a:cubicBezTo>
                    <a:cubicBezTo>
                      <a:pt x="61733" y="14662"/>
                      <a:pt x="-1946" y="-16154"/>
                      <a:pt x="46" y="11489"/>
                    </a:cubicBezTo>
                    <a:cubicBezTo>
                      <a:pt x="842" y="16832"/>
                      <a:pt x="5657" y="20499"/>
                      <a:pt x="10898" y="20226"/>
                    </a:cubicBezTo>
                    <a:cubicBezTo>
                      <a:pt x="69626" y="37628"/>
                      <a:pt x="267627" y="96023"/>
                      <a:pt x="224412" y="53099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9" name="Google Shape;639;p11"/>
              <p:cNvSpPr/>
              <p:nvPr/>
            </p:nvSpPr>
            <p:spPr>
              <a:xfrm>
                <a:off x="14294588" y="403483"/>
                <a:ext cx="93873" cy="331360"/>
              </a:xfrm>
              <a:custGeom>
                <a:rect b="b" l="l" r="r" t="t"/>
                <a:pathLst>
                  <a:path extrusionOk="0" h="331360" w="93873">
                    <a:moveTo>
                      <a:pt x="92970" y="8620"/>
                    </a:moveTo>
                    <a:cubicBezTo>
                      <a:pt x="83889" y="-14055"/>
                      <a:pt x="69012" y="13761"/>
                      <a:pt x="69595" y="26296"/>
                    </a:cubicBezTo>
                    <a:cubicBezTo>
                      <a:pt x="45048" y="198050"/>
                      <a:pt x="-21347" y="322649"/>
                      <a:pt x="6849" y="331018"/>
                    </a:cubicBezTo>
                    <a:cubicBezTo>
                      <a:pt x="13334" y="332623"/>
                      <a:pt x="19562" y="328420"/>
                      <a:pt x="21381" y="322109"/>
                    </a:cubicBezTo>
                    <a:cubicBezTo>
                      <a:pt x="41494" y="243993"/>
                      <a:pt x="101951" y="47734"/>
                      <a:pt x="92970" y="8620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40" name="Google Shape;640;p11"/>
          <p:cNvGrpSpPr/>
          <p:nvPr/>
        </p:nvGrpSpPr>
        <p:grpSpPr>
          <a:xfrm rot="-473806">
            <a:off x="1053436" y="3244731"/>
            <a:ext cx="1668893" cy="1392625"/>
            <a:chOff x="2106606" y="6488972"/>
            <a:chExt cx="3337508" cy="2785017"/>
          </a:xfrm>
        </p:grpSpPr>
        <p:sp>
          <p:nvSpPr>
            <p:cNvPr id="641" name="Google Shape;641;p11"/>
            <p:cNvSpPr/>
            <p:nvPr/>
          </p:nvSpPr>
          <p:spPr>
            <a:xfrm>
              <a:off x="2142617" y="7359138"/>
              <a:ext cx="3264409" cy="1914851"/>
            </a:xfrm>
            <a:custGeom>
              <a:rect b="b" l="l" r="r" t="t"/>
              <a:pathLst>
                <a:path extrusionOk="0" h="1914851" w="3264409">
                  <a:moveTo>
                    <a:pt x="3256853" y="730019"/>
                  </a:moveTo>
                  <a:cubicBezTo>
                    <a:pt x="3254728" y="1258208"/>
                    <a:pt x="3353377" y="1619703"/>
                    <a:pt x="2895570" y="1737860"/>
                  </a:cubicBezTo>
                  <a:cubicBezTo>
                    <a:pt x="1685555" y="2050152"/>
                    <a:pt x="526759" y="1875853"/>
                    <a:pt x="225839" y="1768412"/>
                  </a:cubicBezTo>
                  <a:cubicBezTo>
                    <a:pt x="-72647" y="1661844"/>
                    <a:pt x="10704" y="1486804"/>
                    <a:pt x="10704" y="1014291"/>
                  </a:cubicBezTo>
                  <a:cubicBezTo>
                    <a:pt x="10124" y="547152"/>
                    <a:pt x="-5698" y="444730"/>
                    <a:pt x="647081" y="228929"/>
                  </a:cubicBezTo>
                  <a:cubicBezTo>
                    <a:pt x="1329826" y="3531"/>
                    <a:pt x="2422207" y="-42066"/>
                    <a:pt x="2845011" y="34186"/>
                  </a:cubicBezTo>
                  <a:cubicBezTo>
                    <a:pt x="3296059" y="115303"/>
                    <a:pt x="3258329" y="308632"/>
                    <a:pt x="3256853" y="7300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11"/>
            <p:cNvSpPr/>
            <p:nvPr/>
          </p:nvSpPr>
          <p:spPr>
            <a:xfrm>
              <a:off x="2106606" y="7318329"/>
              <a:ext cx="3337508" cy="959569"/>
            </a:xfrm>
            <a:custGeom>
              <a:rect b="b" l="l" r="r" t="t"/>
              <a:pathLst>
                <a:path extrusionOk="0" h="959569" w="3337508">
                  <a:moveTo>
                    <a:pt x="3308995" y="622360"/>
                  </a:moveTo>
                  <a:cubicBezTo>
                    <a:pt x="3280155" y="714560"/>
                    <a:pt x="3190528" y="790094"/>
                    <a:pt x="3089984" y="765912"/>
                  </a:cubicBezTo>
                  <a:cubicBezTo>
                    <a:pt x="3044289" y="754874"/>
                    <a:pt x="3017700" y="719378"/>
                    <a:pt x="2969817" y="738731"/>
                  </a:cubicBezTo>
                  <a:cubicBezTo>
                    <a:pt x="2883256" y="773400"/>
                    <a:pt x="2746900" y="974064"/>
                    <a:pt x="2579178" y="879584"/>
                  </a:cubicBezTo>
                  <a:cubicBezTo>
                    <a:pt x="2494610" y="831902"/>
                    <a:pt x="2493323" y="753128"/>
                    <a:pt x="2327013" y="857210"/>
                  </a:cubicBezTo>
                  <a:cubicBezTo>
                    <a:pt x="2249400" y="905719"/>
                    <a:pt x="2167830" y="961866"/>
                    <a:pt x="2071420" y="949984"/>
                  </a:cubicBezTo>
                  <a:cubicBezTo>
                    <a:pt x="1970526" y="937528"/>
                    <a:pt x="1926071" y="818613"/>
                    <a:pt x="1821209" y="838380"/>
                  </a:cubicBezTo>
                  <a:cubicBezTo>
                    <a:pt x="1687678" y="863625"/>
                    <a:pt x="1594335" y="997557"/>
                    <a:pt x="1418199" y="928294"/>
                  </a:cubicBezTo>
                  <a:cubicBezTo>
                    <a:pt x="1373791" y="910962"/>
                    <a:pt x="1331989" y="879320"/>
                    <a:pt x="1284181" y="872084"/>
                  </a:cubicBezTo>
                  <a:cubicBezTo>
                    <a:pt x="1204242" y="859949"/>
                    <a:pt x="1127105" y="918531"/>
                    <a:pt x="1054465" y="942272"/>
                  </a:cubicBezTo>
                  <a:cubicBezTo>
                    <a:pt x="831577" y="1014762"/>
                    <a:pt x="821751" y="833142"/>
                    <a:pt x="687911" y="877511"/>
                  </a:cubicBezTo>
                  <a:cubicBezTo>
                    <a:pt x="626417" y="897949"/>
                    <a:pt x="454203" y="1007917"/>
                    <a:pt x="338900" y="879032"/>
                  </a:cubicBezTo>
                  <a:cubicBezTo>
                    <a:pt x="314683" y="852059"/>
                    <a:pt x="301090" y="813565"/>
                    <a:pt x="275041" y="788952"/>
                  </a:cubicBezTo>
                  <a:cubicBezTo>
                    <a:pt x="247866" y="763557"/>
                    <a:pt x="233010" y="785489"/>
                    <a:pt x="201689" y="798186"/>
                  </a:cubicBezTo>
                  <a:cubicBezTo>
                    <a:pt x="130691" y="827026"/>
                    <a:pt x="60273" y="795516"/>
                    <a:pt x="28378" y="726878"/>
                  </a:cubicBezTo>
                  <a:cubicBezTo>
                    <a:pt x="-239797" y="149743"/>
                    <a:pt x="1473692" y="68959"/>
                    <a:pt x="1763322" y="40217"/>
                  </a:cubicBezTo>
                  <a:cubicBezTo>
                    <a:pt x="2159239" y="919"/>
                    <a:pt x="3553235" y="-159143"/>
                    <a:pt x="3308995" y="622360"/>
                  </a:cubicBezTo>
                  <a:close/>
                </a:path>
              </a:pathLst>
            </a:custGeom>
            <a:solidFill>
              <a:srgbClr val="7A554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11"/>
            <p:cNvSpPr/>
            <p:nvPr/>
          </p:nvSpPr>
          <p:spPr>
            <a:xfrm>
              <a:off x="2972223" y="7773694"/>
              <a:ext cx="1603133" cy="165608"/>
            </a:xfrm>
            <a:custGeom>
              <a:rect b="b" l="l" r="r" t="t"/>
              <a:pathLst>
                <a:path extrusionOk="0" h="165608" w="1603133">
                  <a:moveTo>
                    <a:pt x="80246" y="156015"/>
                  </a:moveTo>
                  <a:cubicBezTo>
                    <a:pt x="47926" y="150749"/>
                    <a:pt x="543" y="143921"/>
                    <a:pt x="3" y="101539"/>
                  </a:cubicBezTo>
                  <a:cubicBezTo>
                    <a:pt x="-905" y="29984"/>
                    <a:pt x="219531" y="-28787"/>
                    <a:pt x="312897" y="44875"/>
                  </a:cubicBezTo>
                  <a:cubicBezTo>
                    <a:pt x="371800" y="91352"/>
                    <a:pt x="338044" y="198000"/>
                    <a:pt x="80246" y="156015"/>
                  </a:cubicBezTo>
                  <a:close/>
                  <a:moveTo>
                    <a:pt x="734581" y="19866"/>
                  </a:moveTo>
                  <a:cubicBezTo>
                    <a:pt x="591351" y="72423"/>
                    <a:pt x="619336" y="144282"/>
                    <a:pt x="727983" y="148245"/>
                  </a:cubicBezTo>
                  <a:cubicBezTo>
                    <a:pt x="1060374" y="160374"/>
                    <a:pt x="971591" y="-67103"/>
                    <a:pt x="734581" y="19866"/>
                  </a:cubicBezTo>
                  <a:close/>
                  <a:moveTo>
                    <a:pt x="1583883" y="38237"/>
                  </a:moveTo>
                  <a:cubicBezTo>
                    <a:pt x="1510445" y="-57690"/>
                    <a:pt x="1275985" y="59491"/>
                    <a:pt x="1262501" y="97255"/>
                  </a:cubicBezTo>
                  <a:cubicBezTo>
                    <a:pt x="1230595" y="186618"/>
                    <a:pt x="1702804" y="193578"/>
                    <a:pt x="1583883" y="38237"/>
                  </a:cubicBezTo>
                  <a:close/>
                </a:path>
              </a:pathLst>
            </a:custGeom>
            <a:solidFill>
              <a:srgbClr val="7A554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11"/>
            <p:cNvSpPr/>
            <p:nvPr/>
          </p:nvSpPr>
          <p:spPr>
            <a:xfrm>
              <a:off x="4804187" y="7437747"/>
              <a:ext cx="602541" cy="662494"/>
            </a:xfrm>
            <a:custGeom>
              <a:rect b="b" l="l" r="r" t="t"/>
              <a:pathLst>
                <a:path extrusionOk="0" h="662494" w="602541">
                  <a:moveTo>
                    <a:pt x="591855" y="262218"/>
                  </a:moveTo>
                  <a:cubicBezTo>
                    <a:pt x="520897" y="-31610"/>
                    <a:pt x="219368" y="-19349"/>
                    <a:pt x="288379" y="21683"/>
                  </a:cubicBezTo>
                  <a:cubicBezTo>
                    <a:pt x="342108" y="53624"/>
                    <a:pt x="410493" y="71311"/>
                    <a:pt x="444794" y="128061"/>
                  </a:cubicBezTo>
                  <a:cubicBezTo>
                    <a:pt x="478269" y="183439"/>
                    <a:pt x="447953" y="232143"/>
                    <a:pt x="398841" y="263200"/>
                  </a:cubicBezTo>
                  <a:cubicBezTo>
                    <a:pt x="334740" y="303732"/>
                    <a:pt x="156324" y="379198"/>
                    <a:pt x="12302" y="411087"/>
                  </a:cubicBezTo>
                  <a:cubicBezTo>
                    <a:pt x="-9463" y="415905"/>
                    <a:pt x="230" y="447089"/>
                    <a:pt x="21341" y="443873"/>
                  </a:cubicBezTo>
                  <a:cubicBezTo>
                    <a:pt x="165760" y="421872"/>
                    <a:pt x="459829" y="363933"/>
                    <a:pt x="512553" y="228399"/>
                  </a:cubicBezTo>
                  <a:cubicBezTo>
                    <a:pt x="549663" y="328443"/>
                    <a:pt x="531619" y="429165"/>
                    <a:pt x="489088" y="486777"/>
                  </a:cubicBezTo>
                  <a:cubicBezTo>
                    <a:pt x="439482" y="553978"/>
                    <a:pt x="350136" y="510971"/>
                    <a:pt x="280362" y="521624"/>
                  </a:cubicBezTo>
                  <a:cubicBezTo>
                    <a:pt x="208911" y="532529"/>
                    <a:pt x="151426" y="584817"/>
                    <a:pt x="103456" y="635204"/>
                  </a:cubicBezTo>
                  <a:cubicBezTo>
                    <a:pt x="88973" y="650417"/>
                    <a:pt x="110801" y="671820"/>
                    <a:pt x="126347" y="658095"/>
                  </a:cubicBezTo>
                  <a:cubicBezTo>
                    <a:pt x="215503" y="579402"/>
                    <a:pt x="261819" y="541293"/>
                    <a:pt x="366280" y="583875"/>
                  </a:cubicBezTo>
                  <a:cubicBezTo>
                    <a:pt x="521397" y="647091"/>
                    <a:pt x="639491" y="459481"/>
                    <a:pt x="591855" y="262218"/>
                  </a:cubicBezTo>
                  <a:close/>
                </a:path>
              </a:pathLst>
            </a:custGeom>
            <a:solidFill>
              <a:srgbClr val="7A554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11"/>
            <p:cNvSpPr/>
            <p:nvPr/>
          </p:nvSpPr>
          <p:spPr>
            <a:xfrm>
              <a:off x="4078698" y="8112611"/>
              <a:ext cx="244041" cy="89745"/>
            </a:xfrm>
            <a:custGeom>
              <a:rect b="b" l="l" r="r" t="t"/>
              <a:pathLst>
                <a:path extrusionOk="0" h="89745" w="244041">
                  <a:moveTo>
                    <a:pt x="226800" y="17210"/>
                  </a:moveTo>
                  <a:cubicBezTo>
                    <a:pt x="124769" y="58500"/>
                    <a:pt x="122225" y="41306"/>
                    <a:pt x="32460" y="2106"/>
                  </a:cubicBezTo>
                  <a:cubicBezTo>
                    <a:pt x="10867" y="-7323"/>
                    <a:pt x="-11202" y="16865"/>
                    <a:pt x="6382" y="35902"/>
                  </a:cubicBezTo>
                  <a:cubicBezTo>
                    <a:pt x="58790" y="92629"/>
                    <a:pt x="199000" y="120591"/>
                    <a:pt x="242570" y="37729"/>
                  </a:cubicBezTo>
                  <a:cubicBezTo>
                    <a:pt x="247641" y="28092"/>
                    <a:pt x="238929" y="12300"/>
                    <a:pt x="226800" y="17210"/>
                  </a:cubicBezTo>
                  <a:close/>
                </a:path>
              </a:pathLst>
            </a:custGeom>
            <a:solidFill>
              <a:srgbClr val="7A554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11"/>
            <p:cNvSpPr/>
            <p:nvPr/>
          </p:nvSpPr>
          <p:spPr>
            <a:xfrm>
              <a:off x="3676613" y="8129119"/>
              <a:ext cx="113837" cy="60851"/>
            </a:xfrm>
            <a:custGeom>
              <a:rect b="b" l="l" r="r" t="t"/>
              <a:pathLst>
                <a:path extrusionOk="0" h="60851" w="113837">
                  <a:moveTo>
                    <a:pt x="92248" y="1363"/>
                  </a:moveTo>
                  <a:cubicBezTo>
                    <a:pt x="57631" y="17776"/>
                    <a:pt x="25902" y="17018"/>
                    <a:pt x="10001" y="24300"/>
                  </a:cubicBezTo>
                  <a:cubicBezTo>
                    <a:pt x="-20166" y="38105"/>
                    <a:pt x="19350" y="99725"/>
                    <a:pt x="109178" y="23300"/>
                  </a:cubicBezTo>
                  <a:cubicBezTo>
                    <a:pt x="122013" y="12378"/>
                    <a:pt x="105669" y="-5000"/>
                    <a:pt x="92248" y="1363"/>
                  </a:cubicBezTo>
                  <a:close/>
                </a:path>
              </a:pathLst>
            </a:custGeom>
            <a:solidFill>
              <a:srgbClr val="7A554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11"/>
            <p:cNvSpPr/>
            <p:nvPr/>
          </p:nvSpPr>
          <p:spPr>
            <a:xfrm>
              <a:off x="2962797" y="8133827"/>
              <a:ext cx="166901" cy="67697"/>
            </a:xfrm>
            <a:custGeom>
              <a:rect b="b" l="l" r="r" t="t"/>
              <a:pathLst>
                <a:path extrusionOk="0" h="67697" w="166901">
                  <a:moveTo>
                    <a:pt x="137728" y="4574"/>
                  </a:moveTo>
                  <a:cubicBezTo>
                    <a:pt x="115572" y="8341"/>
                    <a:pt x="92940" y="14653"/>
                    <a:pt x="70251" y="11816"/>
                  </a:cubicBezTo>
                  <a:cubicBezTo>
                    <a:pt x="50007" y="9283"/>
                    <a:pt x="31309" y="-2708"/>
                    <a:pt x="10997" y="560"/>
                  </a:cubicBezTo>
                  <a:cubicBezTo>
                    <a:pt x="-10114" y="3960"/>
                    <a:pt x="-6122" y="54031"/>
                    <a:pt x="70532" y="65947"/>
                  </a:cubicBezTo>
                  <a:cubicBezTo>
                    <a:pt x="103134" y="71018"/>
                    <a:pt x="135213" y="65620"/>
                    <a:pt x="159815" y="42511"/>
                  </a:cubicBezTo>
                  <a:cubicBezTo>
                    <a:pt x="177732" y="25685"/>
                    <a:pt x="158454" y="1042"/>
                    <a:pt x="137728" y="4574"/>
                  </a:cubicBezTo>
                  <a:close/>
                </a:path>
              </a:pathLst>
            </a:custGeom>
            <a:solidFill>
              <a:srgbClr val="7A554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11"/>
            <p:cNvSpPr/>
            <p:nvPr/>
          </p:nvSpPr>
          <p:spPr>
            <a:xfrm>
              <a:off x="2446969" y="8095516"/>
              <a:ext cx="223898" cy="104783"/>
            </a:xfrm>
            <a:custGeom>
              <a:rect b="b" l="l" r="r" t="t"/>
              <a:pathLst>
                <a:path extrusionOk="0" h="104783" w="223898">
                  <a:moveTo>
                    <a:pt x="203129" y="43763"/>
                  </a:moveTo>
                  <a:cubicBezTo>
                    <a:pt x="137897" y="75785"/>
                    <a:pt x="85575" y="41627"/>
                    <a:pt x="33557" y="3753"/>
                  </a:cubicBezTo>
                  <a:cubicBezTo>
                    <a:pt x="14974" y="-9776"/>
                    <a:pt x="-8233" y="16261"/>
                    <a:pt x="2902" y="34408"/>
                  </a:cubicBezTo>
                  <a:cubicBezTo>
                    <a:pt x="46898" y="106112"/>
                    <a:pt x="160248" y="133867"/>
                    <a:pt x="220053" y="65695"/>
                  </a:cubicBezTo>
                  <a:cubicBezTo>
                    <a:pt x="230631" y="53641"/>
                    <a:pt x="217538" y="36694"/>
                    <a:pt x="203129" y="43763"/>
                  </a:cubicBezTo>
                  <a:close/>
                </a:path>
              </a:pathLst>
            </a:custGeom>
            <a:solidFill>
              <a:srgbClr val="7A554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11"/>
            <p:cNvSpPr/>
            <p:nvPr/>
          </p:nvSpPr>
          <p:spPr>
            <a:xfrm>
              <a:off x="2164536" y="7998605"/>
              <a:ext cx="116699" cy="71557"/>
            </a:xfrm>
            <a:custGeom>
              <a:rect b="b" l="l" r="r" t="t"/>
              <a:pathLst>
                <a:path extrusionOk="0" h="71557" w="116699">
                  <a:moveTo>
                    <a:pt x="102956" y="41629"/>
                  </a:moveTo>
                  <a:cubicBezTo>
                    <a:pt x="72428" y="40515"/>
                    <a:pt x="52535" y="18698"/>
                    <a:pt x="29219" y="2687"/>
                  </a:cubicBezTo>
                  <a:cubicBezTo>
                    <a:pt x="16132" y="-6300"/>
                    <a:pt x="-5048" y="8872"/>
                    <a:pt x="1091" y="24315"/>
                  </a:cubicBezTo>
                  <a:cubicBezTo>
                    <a:pt x="13427" y="55349"/>
                    <a:pt x="50921" y="79571"/>
                    <a:pt x="106666" y="69068"/>
                  </a:cubicBezTo>
                  <a:cubicBezTo>
                    <a:pt x="122671" y="66047"/>
                    <a:pt x="118111" y="42186"/>
                    <a:pt x="102956" y="41629"/>
                  </a:cubicBezTo>
                  <a:close/>
                </a:path>
              </a:pathLst>
            </a:custGeom>
            <a:solidFill>
              <a:srgbClr val="7A554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11"/>
            <p:cNvSpPr/>
            <p:nvPr/>
          </p:nvSpPr>
          <p:spPr>
            <a:xfrm>
              <a:off x="2255818" y="7539556"/>
              <a:ext cx="557482" cy="461635"/>
            </a:xfrm>
            <a:custGeom>
              <a:rect b="b" l="l" r="r" t="t"/>
              <a:pathLst>
                <a:path extrusionOk="0" h="461635" w="557482">
                  <a:moveTo>
                    <a:pt x="546423" y="100"/>
                  </a:moveTo>
                  <a:cubicBezTo>
                    <a:pt x="292174" y="30255"/>
                    <a:pt x="-463561" y="292176"/>
                    <a:pt x="409498" y="461162"/>
                  </a:cubicBezTo>
                  <a:cubicBezTo>
                    <a:pt x="436478" y="466383"/>
                    <a:pt x="448158" y="426832"/>
                    <a:pt x="420984" y="419499"/>
                  </a:cubicBezTo>
                  <a:cubicBezTo>
                    <a:pt x="382846" y="409208"/>
                    <a:pt x="85159" y="331583"/>
                    <a:pt x="56973" y="305953"/>
                  </a:cubicBezTo>
                  <a:cubicBezTo>
                    <a:pt x="18491" y="270957"/>
                    <a:pt x="57255" y="222321"/>
                    <a:pt x="89110" y="200229"/>
                  </a:cubicBezTo>
                  <a:cubicBezTo>
                    <a:pt x="233132" y="100357"/>
                    <a:pt x="444730" y="64533"/>
                    <a:pt x="549524" y="23025"/>
                  </a:cubicBezTo>
                  <a:cubicBezTo>
                    <a:pt x="560556" y="18655"/>
                    <a:pt x="560659" y="-1589"/>
                    <a:pt x="546423" y="100"/>
                  </a:cubicBezTo>
                  <a:close/>
                </a:path>
              </a:pathLst>
            </a:custGeom>
            <a:solidFill>
              <a:srgbClr val="7A554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11"/>
            <p:cNvSpPr/>
            <p:nvPr/>
          </p:nvSpPr>
          <p:spPr>
            <a:xfrm>
              <a:off x="3089429" y="7372276"/>
              <a:ext cx="1839929" cy="148763"/>
            </a:xfrm>
            <a:custGeom>
              <a:rect b="b" l="l" r="r" t="t"/>
              <a:pathLst>
                <a:path extrusionOk="0" h="148763" w="1839929">
                  <a:moveTo>
                    <a:pt x="1828706" y="28302"/>
                  </a:moveTo>
                  <a:cubicBezTo>
                    <a:pt x="1235204" y="-33031"/>
                    <a:pt x="564054" y="8794"/>
                    <a:pt x="10648" y="120220"/>
                  </a:cubicBezTo>
                  <a:cubicBezTo>
                    <a:pt x="-8165" y="124010"/>
                    <a:pt x="162" y="151340"/>
                    <a:pt x="18464" y="148566"/>
                  </a:cubicBezTo>
                  <a:cubicBezTo>
                    <a:pt x="730784" y="40580"/>
                    <a:pt x="1137084" y="35480"/>
                    <a:pt x="1828706" y="51640"/>
                  </a:cubicBezTo>
                  <a:cubicBezTo>
                    <a:pt x="1843999" y="51996"/>
                    <a:pt x="1843339" y="29812"/>
                    <a:pt x="1828706" y="28302"/>
                  </a:cubicBezTo>
                  <a:close/>
                </a:path>
              </a:pathLst>
            </a:custGeom>
            <a:solidFill>
              <a:srgbClr val="7A554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11"/>
            <p:cNvSpPr/>
            <p:nvPr/>
          </p:nvSpPr>
          <p:spPr>
            <a:xfrm>
              <a:off x="2149996" y="8284037"/>
              <a:ext cx="3248273" cy="565463"/>
            </a:xfrm>
            <a:custGeom>
              <a:rect b="b" l="l" r="r" t="t"/>
              <a:pathLst>
                <a:path extrusionOk="0" h="565463" w="3248273">
                  <a:moveTo>
                    <a:pt x="3248274" y="0"/>
                  </a:moveTo>
                  <a:cubicBezTo>
                    <a:pt x="3246942" y="58266"/>
                    <a:pt x="3244415" y="115200"/>
                    <a:pt x="3238827" y="170537"/>
                  </a:cubicBezTo>
                  <a:cubicBezTo>
                    <a:pt x="3152496" y="196213"/>
                    <a:pt x="3076405" y="240771"/>
                    <a:pt x="2990872" y="289062"/>
                  </a:cubicBezTo>
                  <a:cubicBezTo>
                    <a:pt x="2604006" y="507516"/>
                    <a:pt x="2418716" y="311125"/>
                    <a:pt x="2142191" y="426210"/>
                  </a:cubicBezTo>
                  <a:cubicBezTo>
                    <a:pt x="2022472" y="476092"/>
                    <a:pt x="1912194" y="545533"/>
                    <a:pt x="1781167" y="562290"/>
                  </a:cubicBezTo>
                  <a:cubicBezTo>
                    <a:pt x="1641761" y="580248"/>
                    <a:pt x="1529089" y="517859"/>
                    <a:pt x="1400325" y="478618"/>
                  </a:cubicBezTo>
                  <a:cubicBezTo>
                    <a:pt x="1235651" y="428542"/>
                    <a:pt x="1161030" y="520707"/>
                    <a:pt x="1007112" y="521316"/>
                  </a:cubicBezTo>
                  <a:cubicBezTo>
                    <a:pt x="877418" y="521718"/>
                    <a:pt x="767536" y="452810"/>
                    <a:pt x="650746" y="407052"/>
                  </a:cubicBezTo>
                  <a:cubicBezTo>
                    <a:pt x="453247" y="329502"/>
                    <a:pt x="284358" y="445615"/>
                    <a:pt x="0" y="279615"/>
                  </a:cubicBezTo>
                  <a:cubicBezTo>
                    <a:pt x="798" y="231858"/>
                    <a:pt x="2527" y="182775"/>
                    <a:pt x="3061" y="132623"/>
                  </a:cubicBezTo>
                  <a:cubicBezTo>
                    <a:pt x="3802" y="52868"/>
                    <a:pt x="-17257" y="98178"/>
                    <a:pt x="113999" y="162554"/>
                  </a:cubicBezTo>
                  <a:cubicBezTo>
                    <a:pt x="294741" y="251400"/>
                    <a:pt x="399667" y="196563"/>
                    <a:pt x="522912" y="199532"/>
                  </a:cubicBezTo>
                  <a:cubicBezTo>
                    <a:pt x="730955" y="204442"/>
                    <a:pt x="890489" y="374393"/>
                    <a:pt x="1057528" y="338673"/>
                  </a:cubicBezTo>
                  <a:cubicBezTo>
                    <a:pt x="1118585" y="325505"/>
                    <a:pt x="1175915" y="300363"/>
                    <a:pt x="1237776" y="290520"/>
                  </a:cubicBezTo>
                  <a:cubicBezTo>
                    <a:pt x="1369469" y="269502"/>
                    <a:pt x="1482670" y="325373"/>
                    <a:pt x="1605186" y="363149"/>
                  </a:cubicBezTo>
                  <a:cubicBezTo>
                    <a:pt x="1861743" y="442439"/>
                    <a:pt x="2005485" y="206400"/>
                    <a:pt x="2315260" y="193146"/>
                  </a:cubicBezTo>
                  <a:cubicBezTo>
                    <a:pt x="2454936" y="187162"/>
                    <a:pt x="2599394" y="231720"/>
                    <a:pt x="2736807" y="194742"/>
                  </a:cubicBezTo>
                  <a:cubicBezTo>
                    <a:pt x="2899758" y="150713"/>
                    <a:pt x="3072821" y="6116"/>
                    <a:pt x="32482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11"/>
            <p:cNvSpPr/>
            <p:nvPr/>
          </p:nvSpPr>
          <p:spPr>
            <a:xfrm>
              <a:off x="3018577" y="7133240"/>
              <a:ext cx="206289" cy="747386"/>
            </a:xfrm>
            <a:custGeom>
              <a:rect b="b" l="l" r="r" t="t"/>
              <a:pathLst>
                <a:path extrusionOk="0" h="747386" w="206289">
                  <a:moveTo>
                    <a:pt x="191049" y="38391"/>
                  </a:moveTo>
                  <a:cubicBezTo>
                    <a:pt x="187488" y="-11157"/>
                    <a:pt x="117191" y="-1015"/>
                    <a:pt x="82614" y="5606"/>
                  </a:cubicBezTo>
                  <a:cubicBezTo>
                    <a:pt x="38872" y="13979"/>
                    <a:pt x="36844" y="49722"/>
                    <a:pt x="34277" y="87905"/>
                  </a:cubicBezTo>
                  <a:cubicBezTo>
                    <a:pt x="21081" y="284032"/>
                    <a:pt x="-11079" y="461667"/>
                    <a:pt x="3887" y="661170"/>
                  </a:cubicBezTo>
                  <a:cubicBezTo>
                    <a:pt x="7597" y="710621"/>
                    <a:pt x="3370" y="737422"/>
                    <a:pt x="63192" y="745261"/>
                  </a:cubicBezTo>
                  <a:cubicBezTo>
                    <a:pt x="94645" y="749385"/>
                    <a:pt x="181677" y="749764"/>
                    <a:pt x="200266" y="725093"/>
                  </a:cubicBezTo>
                  <a:cubicBezTo>
                    <a:pt x="217942" y="701622"/>
                    <a:pt x="191089" y="38994"/>
                    <a:pt x="191049" y="383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11"/>
            <p:cNvSpPr/>
            <p:nvPr/>
          </p:nvSpPr>
          <p:spPr>
            <a:xfrm>
              <a:off x="3002508" y="6605319"/>
              <a:ext cx="278338" cy="497874"/>
            </a:xfrm>
            <a:custGeom>
              <a:rect b="b" l="l" r="r" t="t"/>
              <a:pathLst>
                <a:path extrusionOk="0" h="497874" w="278338">
                  <a:moveTo>
                    <a:pt x="276100" y="251620"/>
                  </a:moveTo>
                  <a:cubicBezTo>
                    <a:pt x="262743" y="110653"/>
                    <a:pt x="156393" y="-57374"/>
                    <a:pt x="151534" y="19176"/>
                  </a:cubicBezTo>
                  <a:cubicBezTo>
                    <a:pt x="144953" y="122850"/>
                    <a:pt x="51955" y="180152"/>
                    <a:pt x="16310" y="271186"/>
                  </a:cubicBezTo>
                  <a:cubicBezTo>
                    <a:pt x="-83838" y="526968"/>
                    <a:pt x="311395" y="624061"/>
                    <a:pt x="276100" y="2516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p11"/>
            <p:cNvSpPr/>
            <p:nvPr/>
          </p:nvSpPr>
          <p:spPr>
            <a:xfrm>
              <a:off x="3658539" y="7027289"/>
              <a:ext cx="222645" cy="843249"/>
            </a:xfrm>
            <a:custGeom>
              <a:rect b="b" l="l" r="r" t="t"/>
              <a:pathLst>
                <a:path extrusionOk="0" h="843249" w="222645">
                  <a:moveTo>
                    <a:pt x="221163" y="497591"/>
                  </a:moveTo>
                  <a:cubicBezTo>
                    <a:pt x="207019" y="-11688"/>
                    <a:pt x="233292" y="-21238"/>
                    <a:pt x="42248" y="10456"/>
                  </a:cubicBezTo>
                  <a:cubicBezTo>
                    <a:pt x="-3752" y="18088"/>
                    <a:pt x="-513" y="38819"/>
                    <a:pt x="4225" y="310394"/>
                  </a:cubicBezTo>
                  <a:cubicBezTo>
                    <a:pt x="8251" y="541018"/>
                    <a:pt x="-22961" y="819909"/>
                    <a:pt x="40203" y="836350"/>
                  </a:cubicBezTo>
                  <a:cubicBezTo>
                    <a:pt x="89591" y="849208"/>
                    <a:pt x="181756" y="845119"/>
                    <a:pt x="209902" y="815372"/>
                  </a:cubicBezTo>
                  <a:cubicBezTo>
                    <a:pt x="228302" y="795921"/>
                    <a:pt x="221450" y="507807"/>
                    <a:pt x="221163" y="4975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656;p11"/>
            <p:cNvSpPr/>
            <p:nvPr/>
          </p:nvSpPr>
          <p:spPr>
            <a:xfrm>
              <a:off x="3600148" y="6488972"/>
              <a:ext cx="274803" cy="495114"/>
            </a:xfrm>
            <a:custGeom>
              <a:rect b="b" l="l" r="r" t="t"/>
              <a:pathLst>
                <a:path extrusionOk="0" h="495114" w="274803">
                  <a:moveTo>
                    <a:pt x="271681" y="303454"/>
                  </a:moveTo>
                  <a:cubicBezTo>
                    <a:pt x="251478" y="167419"/>
                    <a:pt x="152117" y="116309"/>
                    <a:pt x="162150" y="46821"/>
                  </a:cubicBezTo>
                  <a:cubicBezTo>
                    <a:pt x="163792" y="35468"/>
                    <a:pt x="174652" y="15483"/>
                    <a:pt x="168714" y="4394"/>
                  </a:cubicBezTo>
                  <a:cubicBezTo>
                    <a:pt x="150641" y="-29356"/>
                    <a:pt x="-39651" y="135748"/>
                    <a:pt x="7480" y="347575"/>
                  </a:cubicBezTo>
                  <a:cubicBezTo>
                    <a:pt x="56833" y="569366"/>
                    <a:pt x="305339" y="530069"/>
                    <a:pt x="271681" y="3034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11"/>
            <p:cNvSpPr/>
            <p:nvPr/>
          </p:nvSpPr>
          <p:spPr>
            <a:xfrm>
              <a:off x="4279386" y="6545513"/>
              <a:ext cx="273663" cy="509097"/>
            </a:xfrm>
            <a:custGeom>
              <a:rect b="b" l="l" r="r" t="t"/>
              <a:pathLst>
                <a:path extrusionOk="0" h="509097" w="273663">
                  <a:moveTo>
                    <a:pt x="163250" y="61220"/>
                  </a:moveTo>
                  <a:cubicBezTo>
                    <a:pt x="62137" y="-57397"/>
                    <a:pt x="89714" y="26660"/>
                    <a:pt x="84206" y="62081"/>
                  </a:cubicBezTo>
                  <a:cubicBezTo>
                    <a:pt x="68333" y="164084"/>
                    <a:pt x="-27152" y="254504"/>
                    <a:pt x="7529" y="388850"/>
                  </a:cubicBezTo>
                  <a:cubicBezTo>
                    <a:pt x="52369" y="562563"/>
                    <a:pt x="286196" y="551111"/>
                    <a:pt x="273137" y="334604"/>
                  </a:cubicBezTo>
                  <a:cubicBezTo>
                    <a:pt x="267119" y="234898"/>
                    <a:pt x="228068" y="137260"/>
                    <a:pt x="163250" y="612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11"/>
            <p:cNvSpPr/>
            <p:nvPr/>
          </p:nvSpPr>
          <p:spPr>
            <a:xfrm>
              <a:off x="4309099" y="7086499"/>
              <a:ext cx="215763" cy="797691"/>
            </a:xfrm>
            <a:custGeom>
              <a:rect b="b" l="l" r="r" t="t"/>
              <a:pathLst>
                <a:path extrusionOk="0" h="797691" w="215763">
                  <a:moveTo>
                    <a:pt x="203316" y="727316"/>
                  </a:moveTo>
                  <a:cubicBezTo>
                    <a:pt x="201548" y="765741"/>
                    <a:pt x="187610" y="786627"/>
                    <a:pt x="148289" y="791773"/>
                  </a:cubicBezTo>
                  <a:cubicBezTo>
                    <a:pt x="-62631" y="819372"/>
                    <a:pt x="8631" y="771529"/>
                    <a:pt x="23763" y="184172"/>
                  </a:cubicBezTo>
                  <a:cubicBezTo>
                    <a:pt x="28059" y="17494"/>
                    <a:pt x="-2929" y="817"/>
                    <a:pt x="128649" y="2"/>
                  </a:cubicBezTo>
                  <a:cubicBezTo>
                    <a:pt x="159568" y="-119"/>
                    <a:pt x="202099" y="6066"/>
                    <a:pt x="206360" y="43911"/>
                  </a:cubicBezTo>
                  <a:cubicBezTo>
                    <a:pt x="225254" y="212788"/>
                    <a:pt x="211127" y="557755"/>
                    <a:pt x="203316" y="72731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9" name="Google Shape;659;p11"/>
          <p:cNvGrpSpPr/>
          <p:nvPr/>
        </p:nvGrpSpPr>
        <p:grpSpPr>
          <a:xfrm rot="-1205682">
            <a:off x="6279401" y="4058566"/>
            <a:ext cx="1542309" cy="525687"/>
            <a:chOff x="12557904" y="8115635"/>
            <a:chExt cx="3084374" cy="1051292"/>
          </a:xfrm>
        </p:grpSpPr>
        <p:grpSp>
          <p:nvGrpSpPr>
            <p:cNvPr id="660" name="Google Shape;660;p11"/>
            <p:cNvGrpSpPr/>
            <p:nvPr/>
          </p:nvGrpSpPr>
          <p:grpSpPr>
            <a:xfrm>
              <a:off x="12557904" y="8115635"/>
              <a:ext cx="3084374" cy="1051292"/>
              <a:chOff x="12557904" y="8115635"/>
              <a:chExt cx="3084374" cy="1051292"/>
            </a:xfrm>
          </p:grpSpPr>
          <p:sp>
            <p:nvSpPr>
              <p:cNvPr id="661" name="Google Shape;661;p11"/>
              <p:cNvSpPr/>
              <p:nvPr/>
            </p:nvSpPr>
            <p:spPr>
              <a:xfrm>
                <a:off x="14354719" y="8139246"/>
                <a:ext cx="573" cy="66"/>
              </a:xfrm>
              <a:custGeom>
                <a:rect b="b" l="l" r="r" t="t"/>
                <a:pathLst>
                  <a:path extrusionOk="0" h="66" w="573">
                    <a:moveTo>
                      <a:pt x="0" y="49"/>
                    </a:moveTo>
                    <a:cubicBezTo>
                      <a:pt x="413" y="80"/>
                      <a:pt x="166" y="74"/>
                      <a:pt x="574" y="0"/>
                    </a:cubicBezTo>
                    <a:cubicBezTo>
                      <a:pt x="401" y="31"/>
                      <a:pt x="179" y="19"/>
                      <a:pt x="0" y="49"/>
                    </a:cubicBezTo>
                    <a:close/>
                  </a:path>
                </a:pathLst>
              </a:custGeom>
              <a:solidFill>
                <a:srgbClr val="F0675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2" name="Google Shape;662;p11"/>
              <p:cNvSpPr/>
              <p:nvPr/>
            </p:nvSpPr>
            <p:spPr>
              <a:xfrm>
                <a:off x="14315330" y="8141541"/>
                <a:ext cx="80" cy="6"/>
              </a:xfrm>
              <a:custGeom>
                <a:rect b="b" l="l" r="r" t="t"/>
                <a:pathLst>
                  <a:path extrusionOk="0" h="6" w="80">
                    <a:moveTo>
                      <a:pt x="80" y="0"/>
                    </a:moveTo>
                    <a:cubicBezTo>
                      <a:pt x="49" y="0"/>
                      <a:pt x="25" y="0"/>
                      <a:pt x="0" y="6"/>
                    </a:cubicBezTo>
                    <a:cubicBezTo>
                      <a:pt x="12" y="6"/>
                      <a:pt x="62" y="0"/>
                      <a:pt x="80" y="0"/>
                    </a:cubicBezTo>
                    <a:close/>
                  </a:path>
                </a:pathLst>
              </a:custGeom>
              <a:solidFill>
                <a:srgbClr val="F0675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3" name="Google Shape;663;p11"/>
              <p:cNvSpPr/>
              <p:nvPr/>
            </p:nvSpPr>
            <p:spPr>
              <a:xfrm>
                <a:off x="14396758" y="8136656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12" y="0"/>
                    </a:move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675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4" name="Google Shape;664;p11"/>
              <p:cNvSpPr/>
              <p:nvPr/>
            </p:nvSpPr>
            <p:spPr>
              <a:xfrm>
                <a:off x="12557904" y="8115635"/>
                <a:ext cx="3084374" cy="1051292"/>
              </a:xfrm>
              <a:custGeom>
                <a:rect b="b" l="l" r="r" t="t"/>
                <a:pathLst>
                  <a:path extrusionOk="0" h="1051292" w="3084374">
                    <a:moveTo>
                      <a:pt x="3050267" y="16647"/>
                    </a:moveTo>
                    <a:cubicBezTo>
                      <a:pt x="2601355" y="-11717"/>
                      <a:pt x="1928195" y="-5641"/>
                      <a:pt x="1478037" y="48891"/>
                    </a:cubicBezTo>
                    <a:cubicBezTo>
                      <a:pt x="1467686" y="49532"/>
                      <a:pt x="45905" y="104946"/>
                      <a:pt x="20471" y="107260"/>
                    </a:cubicBezTo>
                    <a:cubicBezTo>
                      <a:pt x="-25369" y="108845"/>
                      <a:pt x="8232" y="153735"/>
                      <a:pt x="96729" y="281706"/>
                    </a:cubicBezTo>
                    <a:cubicBezTo>
                      <a:pt x="21304" y="451396"/>
                      <a:pt x="-27435" y="385378"/>
                      <a:pt x="111602" y="518833"/>
                    </a:cubicBezTo>
                    <a:cubicBezTo>
                      <a:pt x="118227" y="526149"/>
                      <a:pt x="127801" y="531553"/>
                      <a:pt x="132391" y="540399"/>
                    </a:cubicBezTo>
                    <a:cubicBezTo>
                      <a:pt x="135148" y="572729"/>
                      <a:pt x="43555" y="747650"/>
                      <a:pt x="41062" y="764072"/>
                    </a:cubicBezTo>
                    <a:cubicBezTo>
                      <a:pt x="46405" y="795699"/>
                      <a:pt x="93478" y="786464"/>
                      <a:pt x="170847" y="831089"/>
                    </a:cubicBezTo>
                    <a:cubicBezTo>
                      <a:pt x="116056" y="1009230"/>
                      <a:pt x="33783" y="1044164"/>
                      <a:pt x="135068" y="1051079"/>
                    </a:cubicBezTo>
                    <a:cubicBezTo>
                      <a:pt x="163006" y="1052985"/>
                      <a:pt x="419750" y="1041598"/>
                      <a:pt x="423790" y="1038273"/>
                    </a:cubicBezTo>
                    <a:cubicBezTo>
                      <a:pt x="675630" y="1018779"/>
                      <a:pt x="665495" y="1032807"/>
                      <a:pt x="904121" y="1037489"/>
                    </a:cubicBezTo>
                    <a:cubicBezTo>
                      <a:pt x="1304615" y="1044478"/>
                      <a:pt x="2535133" y="964975"/>
                      <a:pt x="2535589" y="964951"/>
                    </a:cubicBezTo>
                    <a:cubicBezTo>
                      <a:pt x="3212419" y="1002346"/>
                      <a:pt x="3106310" y="1040000"/>
                      <a:pt x="2999893" y="836887"/>
                    </a:cubicBezTo>
                    <a:cubicBezTo>
                      <a:pt x="3028985" y="804600"/>
                      <a:pt x="3082277" y="769691"/>
                      <a:pt x="3076330" y="721649"/>
                    </a:cubicBezTo>
                    <a:cubicBezTo>
                      <a:pt x="3045412" y="655748"/>
                      <a:pt x="3003378" y="594147"/>
                      <a:pt x="2978642" y="525372"/>
                    </a:cubicBezTo>
                    <a:cubicBezTo>
                      <a:pt x="2995285" y="473283"/>
                      <a:pt x="3070519" y="389381"/>
                      <a:pt x="3069094" y="355133"/>
                    </a:cubicBezTo>
                    <a:cubicBezTo>
                      <a:pt x="3047855" y="291082"/>
                      <a:pt x="2994582" y="232208"/>
                      <a:pt x="2994847" y="198989"/>
                    </a:cubicBezTo>
                    <a:cubicBezTo>
                      <a:pt x="3047195" y="128085"/>
                      <a:pt x="3132318" y="13353"/>
                      <a:pt x="3050267" y="16647"/>
                    </a:cubicBezTo>
                    <a:close/>
                  </a:path>
                </a:pathLst>
              </a:custGeom>
              <a:solidFill>
                <a:srgbClr val="F0675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65" name="Google Shape;665;p11"/>
            <p:cNvGrpSpPr/>
            <p:nvPr/>
          </p:nvGrpSpPr>
          <p:grpSpPr>
            <a:xfrm>
              <a:off x="12557904" y="8115635"/>
              <a:ext cx="3084374" cy="1051292"/>
              <a:chOff x="12557904" y="8115635"/>
              <a:chExt cx="3084374" cy="1051292"/>
            </a:xfrm>
          </p:grpSpPr>
          <p:sp>
            <p:nvSpPr>
              <p:cNvPr id="666" name="Google Shape;666;p11"/>
              <p:cNvSpPr/>
              <p:nvPr/>
            </p:nvSpPr>
            <p:spPr>
              <a:xfrm>
                <a:off x="14354719" y="8139246"/>
                <a:ext cx="573" cy="66"/>
              </a:xfrm>
              <a:custGeom>
                <a:rect b="b" l="l" r="r" t="t"/>
                <a:pathLst>
                  <a:path extrusionOk="0" h="66" w="573">
                    <a:moveTo>
                      <a:pt x="0" y="49"/>
                    </a:moveTo>
                    <a:cubicBezTo>
                      <a:pt x="413" y="80"/>
                      <a:pt x="166" y="74"/>
                      <a:pt x="574" y="0"/>
                    </a:cubicBezTo>
                    <a:cubicBezTo>
                      <a:pt x="401" y="31"/>
                      <a:pt x="179" y="19"/>
                      <a:pt x="0" y="49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7" name="Google Shape;667;p11"/>
              <p:cNvSpPr/>
              <p:nvPr/>
            </p:nvSpPr>
            <p:spPr>
              <a:xfrm>
                <a:off x="14315330" y="8141541"/>
                <a:ext cx="80" cy="6"/>
              </a:xfrm>
              <a:custGeom>
                <a:rect b="b" l="l" r="r" t="t"/>
                <a:pathLst>
                  <a:path extrusionOk="0" h="6" w="80">
                    <a:moveTo>
                      <a:pt x="80" y="0"/>
                    </a:moveTo>
                    <a:cubicBezTo>
                      <a:pt x="49" y="0"/>
                      <a:pt x="25" y="0"/>
                      <a:pt x="0" y="6"/>
                    </a:cubicBezTo>
                    <a:cubicBezTo>
                      <a:pt x="12" y="6"/>
                      <a:pt x="62" y="0"/>
                      <a:pt x="80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8" name="Google Shape;668;p11"/>
              <p:cNvSpPr/>
              <p:nvPr/>
            </p:nvSpPr>
            <p:spPr>
              <a:xfrm>
                <a:off x="14396758" y="8136656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12" y="0"/>
                    </a:move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9" name="Google Shape;669;p11"/>
              <p:cNvSpPr/>
              <p:nvPr/>
            </p:nvSpPr>
            <p:spPr>
              <a:xfrm>
                <a:off x="12557904" y="8115635"/>
                <a:ext cx="3084374" cy="1051292"/>
              </a:xfrm>
              <a:custGeom>
                <a:rect b="b" l="l" r="r" t="t"/>
                <a:pathLst>
                  <a:path extrusionOk="0" h="1051292" w="3084374">
                    <a:moveTo>
                      <a:pt x="3050267" y="16647"/>
                    </a:moveTo>
                    <a:cubicBezTo>
                      <a:pt x="2601355" y="-11717"/>
                      <a:pt x="1928195" y="-5641"/>
                      <a:pt x="1478037" y="48891"/>
                    </a:cubicBezTo>
                    <a:cubicBezTo>
                      <a:pt x="1467686" y="49532"/>
                      <a:pt x="45905" y="104946"/>
                      <a:pt x="20471" y="107260"/>
                    </a:cubicBezTo>
                    <a:cubicBezTo>
                      <a:pt x="-25369" y="108845"/>
                      <a:pt x="8232" y="153735"/>
                      <a:pt x="96729" y="281706"/>
                    </a:cubicBezTo>
                    <a:cubicBezTo>
                      <a:pt x="21304" y="451396"/>
                      <a:pt x="-27435" y="385378"/>
                      <a:pt x="111602" y="518833"/>
                    </a:cubicBezTo>
                    <a:cubicBezTo>
                      <a:pt x="118227" y="526149"/>
                      <a:pt x="127801" y="531553"/>
                      <a:pt x="132391" y="540399"/>
                    </a:cubicBezTo>
                    <a:cubicBezTo>
                      <a:pt x="135148" y="572729"/>
                      <a:pt x="43555" y="747650"/>
                      <a:pt x="41062" y="764072"/>
                    </a:cubicBezTo>
                    <a:cubicBezTo>
                      <a:pt x="46405" y="795699"/>
                      <a:pt x="93478" y="786464"/>
                      <a:pt x="170847" y="831089"/>
                    </a:cubicBezTo>
                    <a:cubicBezTo>
                      <a:pt x="116056" y="1009230"/>
                      <a:pt x="33783" y="1044164"/>
                      <a:pt x="135068" y="1051079"/>
                    </a:cubicBezTo>
                    <a:cubicBezTo>
                      <a:pt x="163006" y="1052985"/>
                      <a:pt x="419750" y="1041598"/>
                      <a:pt x="423790" y="1038273"/>
                    </a:cubicBezTo>
                    <a:cubicBezTo>
                      <a:pt x="675630" y="1018779"/>
                      <a:pt x="665495" y="1032807"/>
                      <a:pt x="904121" y="1037489"/>
                    </a:cubicBezTo>
                    <a:cubicBezTo>
                      <a:pt x="1304615" y="1044478"/>
                      <a:pt x="2535133" y="964975"/>
                      <a:pt x="2535589" y="964951"/>
                    </a:cubicBezTo>
                    <a:cubicBezTo>
                      <a:pt x="3212419" y="1002346"/>
                      <a:pt x="3106310" y="1040000"/>
                      <a:pt x="2999893" y="836887"/>
                    </a:cubicBezTo>
                    <a:cubicBezTo>
                      <a:pt x="3028985" y="804600"/>
                      <a:pt x="3082277" y="769691"/>
                      <a:pt x="3076330" y="721649"/>
                    </a:cubicBezTo>
                    <a:cubicBezTo>
                      <a:pt x="3045412" y="655748"/>
                      <a:pt x="3003378" y="594147"/>
                      <a:pt x="2978642" y="525372"/>
                    </a:cubicBezTo>
                    <a:cubicBezTo>
                      <a:pt x="2995285" y="473283"/>
                      <a:pt x="3070519" y="389381"/>
                      <a:pt x="3069094" y="355133"/>
                    </a:cubicBezTo>
                    <a:cubicBezTo>
                      <a:pt x="3047855" y="291082"/>
                      <a:pt x="2994582" y="232208"/>
                      <a:pt x="2994847" y="198989"/>
                    </a:cubicBezTo>
                    <a:cubicBezTo>
                      <a:pt x="3047195" y="128085"/>
                      <a:pt x="3132318" y="13353"/>
                      <a:pt x="3050267" y="1664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163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4" name="Google Shape;1164;p20"/>
          <p:cNvGrpSpPr/>
          <p:nvPr/>
        </p:nvGrpSpPr>
        <p:grpSpPr>
          <a:xfrm>
            <a:off x="643659" y="2193353"/>
            <a:ext cx="1694815" cy="1711037"/>
            <a:chOff x="1287318" y="4386706"/>
            <a:chExt cx="3389629" cy="3422074"/>
          </a:xfrm>
        </p:grpSpPr>
        <p:sp>
          <p:nvSpPr>
            <p:cNvPr id="1165" name="Google Shape;1165;p20"/>
            <p:cNvSpPr/>
            <p:nvPr/>
          </p:nvSpPr>
          <p:spPr>
            <a:xfrm>
              <a:off x="1291793" y="4386706"/>
              <a:ext cx="3380491" cy="3422074"/>
            </a:xfrm>
            <a:custGeom>
              <a:rect b="b" l="l" r="r" t="t"/>
              <a:pathLst>
                <a:path extrusionOk="0" h="3422074" w="3380491">
                  <a:moveTo>
                    <a:pt x="1" y="3366250"/>
                  </a:moveTo>
                  <a:cubicBezTo>
                    <a:pt x="-170" y="3397439"/>
                    <a:pt x="25395" y="3422646"/>
                    <a:pt x="56606" y="3422064"/>
                  </a:cubicBezTo>
                  <a:cubicBezTo>
                    <a:pt x="3434986" y="3359009"/>
                    <a:pt x="3377456" y="3418191"/>
                    <a:pt x="3377997" y="3321325"/>
                  </a:cubicBezTo>
                  <a:cubicBezTo>
                    <a:pt x="3378778" y="3180302"/>
                    <a:pt x="3380491" y="56257"/>
                    <a:pt x="3380491" y="56715"/>
                  </a:cubicBezTo>
                  <a:cubicBezTo>
                    <a:pt x="3380662" y="25814"/>
                    <a:pt x="3355541" y="724"/>
                    <a:pt x="3324618" y="895"/>
                  </a:cubicBezTo>
                  <a:cubicBezTo>
                    <a:pt x="-51987" y="19490"/>
                    <a:pt x="3029" y="-39308"/>
                    <a:pt x="2488" y="58570"/>
                  </a:cubicBezTo>
                  <a:cubicBezTo>
                    <a:pt x="1707" y="201572"/>
                    <a:pt x="-6" y="3366702"/>
                    <a:pt x="1" y="33662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66" name="Google Shape;1166;p20"/>
            <p:cNvGrpSpPr/>
            <p:nvPr/>
          </p:nvGrpSpPr>
          <p:grpSpPr>
            <a:xfrm>
              <a:off x="1287318" y="4617211"/>
              <a:ext cx="3389629" cy="2997998"/>
              <a:chOff x="1287318" y="4617211"/>
              <a:chExt cx="3389629" cy="2997998"/>
            </a:xfrm>
          </p:grpSpPr>
          <p:sp>
            <p:nvSpPr>
              <p:cNvPr id="1167" name="Google Shape;1167;p20"/>
              <p:cNvSpPr/>
              <p:nvPr/>
            </p:nvSpPr>
            <p:spPr>
              <a:xfrm>
                <a:off x="1289124" y="5414225"/>
                <a:ext cx="3386102" cy="31204"/>
              </a:xfrm>
              <a:custGeom>
                <a:rect b="b" l="l" r="r" t="t"/>
                <a:pathLst>
                  <a:path extrusionOk="0" h="31204" w="3386102">
                    <a:moveTo>
                      <a:pt x="3382084" y="12687"/>
                    </a:moveTo>
                    <a:cubicBezTo>
                      <a:pt x="3381954" y="-7702"/>
                      <a:pt x="3641839" y="-1878"/>
                      <a:pt x="4019" y="18518"/>
                    </a:cubicBezTo>
                    <a:cubicBezTo>
                      <a:pt x="4149" y="38907"/>
                      <a:pt x="-255742" y="33082"/>
                      <a:pt x="3382084" y="12687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8" name="Google Shape;1168;p20"/>
              <p:cNvSpPr/>
              <p:nvPr/>
            </p:nvSpPr>
            <p:spPr>
              <a:xfrm>
                <a:off x="1290859" y="5679633"/>
                <a:ext cx="3386088" cy="36892"/>
              </a:xfrm>
              <a:custGeom>
                <a:rect b="b" l="l" r="r" t="t"/>
                <a:pathLst>
                  <a:path extrusionOk="0" h="36892" w="3386088">
                    <a:moveTo>
                      <a:pt x="3382068" y="12373"/>
                    </a:moveTo>
                    <a:cubicBezTo>
                      <a:pt x="3381938" y="-8022"/>
                      <a:pt x="3641850" y="-2677"/>
                      <a:pt x="4017" y="24522"/>
                    </a:cubicBezTo>
                    <a:cubicBezTo>
                      <a:pt x="4154" y="44911"/>
                      <a:pt x="-255744" y="39572"/>
                      <a:pt x="3382068" y="12373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9" name="Google Shape;1169;p20"/>
              <p:cNvSpPr/>
              <p:nvPr/>
            </p:nvSpPr>
            <p:spPr>
              <a:xfrm>
                <a:off x="1289713" y="5945010"/>
                <a:ext cx="3386207" cy="42680"/>
              </a:xfrm>
              <a:custGeom>
                <a:rect b="b" l="l" r="r" t="t"/>
                <a:pathLst>
                  <a:path extrusionOk="0" h="42680" w="3386207">
                    <a:moveTo>
                      <a:pt x="3382105" y="12111"/>
                    </a:moveTo>
                    <a:cubicBezTo>
                      <a:pt x="3382236" y="-8285"/>
                      <a:pt x="3642066" y="-3432"/>
                      <a:pt x="4102" y="30570"/>
                    </a:cubicBezTo>
                    <a:cubicBezTo>
                      <a:pt x="3972" y="50965"/>
                      <a:pt x="-255858" y="46113"/>
                      <a:pt x="3382105" y="12111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0" name="Google Shape;1170;p20"/>
              <p:cNvSpPr/>
              <p:nvPr/>
            </p:nvSpPr>
            <p:spPr>
              <a:xfrm>
                <a:off x="1289235" y="4617211"/>
                <a:ext cx="3386102" cy="15641"/>
              </a:xfrm>
              <a:custGeom>
                <a:rect b="b" l="l" r="r" t="t"/>
                <a:pathLst>
                  <a:path extrusionOk="0" h="15641" w="3386102">
                    <a:moveTo>
                      <a:pt x="4025" y="14377"/>
                    </a:moveTo>
                    <a:cubicBezTo>
                      <a:pt x="3641878" y="14377"/>
                      <a:pt x="3381966" y="21659"/>
                      <a:pt x="3382076" y="1264"/>
                    </a:cubicBezTo>
                    <a:cubicBezTo>
                      <a:pt x="-255771" y="1264"/>
                      <a:pt x="4141" y="-6018"/>
                      <a:pt x="4025" y="14377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1" name="Google Shape;1171;p20"/>
              <p:cNvSpPr/>
              <p:nvPr/>
            </p:nvSpPr>
            <p:spPr>
              <a:xfrm>
                <a:off x="1287391" y="5148734"/>
                <a:ext cx="3386123" cy="25675"/>
              </a:xfrm>
              <a:custGeom>
                <a:rect b="b" l="l" r="r" t="t"/>
                <a:pathLst>
                  <a:path extrusionOk="0" h="25675" w="3386123">
                    <a:moveTo>
                      <a:pt x="3382104" y="13077"/>
                    </a:moveTo>
                    <a:cubicBezTo>
                      <a:pt x="3381974" y="-7311"/>
                      <a:pt x="3641866" y="-1001"/>
                      <a:pt x="4019" y="12598"/>
                    </a:cubicBezTo>
                    <a:cubicBezTo>
                      <a:pt x="4149" y="32987"/>
                      <a:pt x="-255742" y="26677"/>
                      <a:pt x="3382104" y="13077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2" name="Google Shape;1172;p20"/>
              <p:cNvSpPr/>
              <p:nvPr/>
            </p:nvSpPr>
            <p:spPr>
              <a:xfrm>
                <a:off x="1287752" y="4883101"/>
                <a:ext cx="3386126" cy="20396"/>
              </a:xfrm>
              <a:custGeom>
                <a:rect b="b" l="l" r="r" t="t"/>
                <a:pathLst>
                  <a:path extrusionOk="0" h="20396" w="3386126">
                    <a:moveTo>
                      <a:pt x="3382032" y="13595"/>
                    </a:moveTo>
                    <a:cubicBezTo>
                      <a:pt x="3382141" y="-6794"/>
                      <a:pt x="3641951" y="-4"/>
                      <a:pt x="4097" y="6799"/>
                    </a:cubicBezTo>
                    <a:cubicBezTo>
                      <a:pt x="3980" y="27194"/>
                      <a:pt x="-255829" y="20398"/>
                      <a:pt x="3382032" y="13595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3" name="Google Shape;1173;p20"/>
              <p:cNvSpPr/>
              <p:nvPr/>
            </p:nvSpPr>
            <p:spPr>
              <a:xfrm>
                <a:off x="1289056" y="6740943"/>
                <a:ext cx="3386013" cy="60416"/>
              </a:xfrm>
              <a:custGeom>
                <a:rect b="b" l="l" r="r" t="t"/>
                <a:pathLst>
                  <a:path extrusionOk="0" h="60416" w="3386013">
                    <a:moveTo>
                      <a:pt x="3381994" y="11509"/>
                    </a:moveTo>
                    <a:cubicBezTo>
                      <a:pt x="3381864" y="-8886"/>
                      <a:pt x="3641742" y="-5492"/>
                      <a:pt x="4019" y="48912"/>
                    </a:cubicBezTo>
                    <a:cubicBezTo>
                      <a:pt x="4149" y="69301"/>
                      <a:pt x="-255729" y="65906"/>
                      <a:pt x="3381994" y="11509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4" name="Google Shape;1174;p20"/>
              <p:cNvSpPr/>
              <p:nvPr/>
            </p:nvSpPr>
            <p:spPr>
              <a:xfrm>
                <a:off x="1289987" y="7271440"/>
                <a:ext cx="3386263" cy="72447"/>
              </a:xfrm>
              <a:custGeom>
                <a:rect b="b" l="l" r="r" t="t"/>
                <a:pathLst>
                  <a:path extrusionOk="0" h="72447" w="3386263">
                    <a:moveTo>
                      <a:pt x="3382167" y="11208"/>
                    </a:moveTo>
                    <a:cubicBezTo>
                      <a:pt x="3382283" y="-9188"/>
                      <a:pt x="3642099" y="-6758"/>
                      <a:pt x="4095" y="61239"/>
                    </a:cubicBezTo>
                    <a:cubicBezTo>
                      <a:pt x="3985" y="81634"/>
                      <a:pt x="-255838" y="79211"/>
                      <a:pt x="3382167" y="11208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5" name="Google Shape;1175;p20"/>
              <p:cNvSpPr/>
              <p:nvPr/>
            </p:nvSpPr>
            <p:spPr>
              <a:xfrm>
                <a:off x="1287976" y="6210359"/>
                <a:ext cx="3386222" cy="48542"/>
              </a:xfrm>
              <a:custGeom>
                <a:rect b="b" l="l" r="r" t="t"/>
                <a:pathLst>
                  <a:path extrusionOk="0" h="48542" w="3386222">
                    <a:moveTo>
                      <a:pt x="3382122" y="11884"/>
                    </a:moveTo>
                    <a:cubicBezTo>
                      <a:pt x="3382253" y="-8512"/>
                      <a:pt x="3642048" y="-4145"/>
                      <a:pt x="4099" y="36659"/>
                    </a:cubicBezTo>
                    <a:cubicBezTo>
                      <a:pt x="3975" y="57055"/>
                      <a:pt x="-255827" y="52688"/>
                      <a:pt x="3382122" y="11884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6" name="Google Shape;1176;p20"/>
              <p:cNvSpPr/>
              <p:nvPr/>
            </p:nvSpPr>
            <p:spPr>
              <a:xfrm>
                <a:off x="1288506" y="7536703"/>
                <a:ext cx="3386272" cy="78506"/>
              </a:xfrm>
              <a:custGeom>
                <a:rect b="b" l="l" r="r" t="t"/>
                <a:pathLst>
                  <a:path extrusionOk="0" h="78506" w="3386272">
                    <a:moveTo>
                      <a:pt x="3382174" y="11080"/>
                    </a:moveTo>
                    <a:cubicBezTo>
                      <a:pt x="3382291" y="-9316"/>
                      <a:pt x="3642127" y="-7379"/>
                      <a:pt x="4096" y="67428"/>
                    </a:cubicBezTo>
                    <a:cubicBezTo>
                      <a:pt x="3986" y="87823"/>
                      <a:pt x="-255858" y="85880"/>
                      <a:pt x="3382174" y="11080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7" name="Google Shape;1177;p20"/>
              <p:cNvSpPr/>
              <p:nvPr/>
            </p:nvSpPr>
            <p:spPr>
              <a:xfrm>
                <a:off x="1290795" y="7006182"/>
                <a:ext cx="3385995" cy="66410"/>
              </a:xfrm>
              <a:custGeom>
                <a:rect b="b" l="l" r="r" t="t"/>
                <a:pathLst>
                  <a:path extrusionOk="0" h="66410" w="3385995">
                    <a:moveTo>
                      <a:pt x="3381975" y="11350"/>
                    </a:moveTo>
                    <a:cubicBezTo>
                      <a:pt x="3381845" y="-9045"/>
                      <a:pt x="3641757" y="-6130"/>
                      <a:pt x="4020" y="55064"/>
                    </a:cubicBezTo>
                    <a:cubicBezTo>
                      <a:pt x="4150" y="75452"/>
                      <a:pt x="-255762" y="72544"/>
                      <a:pt x="3381975" y="11350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8" name="Google Shape;1178;p20"/>
              <p:cNvSpPr/>
              <p:nvPr/>
            </p:nvSpPr>
            <p:spPr>
              <a:xfrm>
                <a:off x="1287318" y="6475681"/>
                <a:ext cx="3386031" cy="54454"/>
              </a:xfrm>
              <a:custGeom>
                <a:rect b="b" l="l" r="r" t="t"/>
                <a:pathLst>
                  <a:path extrusionOk="0" h="54454" w="3386031">
                    <a:moveTo>
                      <a:pt x="3382013" y="11684"/>
                    </a:moveTo>
                    <a:cubicBezTo>
                      <a:pt x="3381883" y="-8712"/>
                      <a:pt x="3641768" y="-4825"/>
                      <a:pt x="4017" y="42770"/>
                    </a:cubicBezTo>
                    <a:cubicBezTo>
                      <a:pt x="4154" y="63165"/>
                      <a:pt x="-255731" y="59284"/>
                      <a:pt x="3382013" y="11684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79" name="Google Shape;1179;p20"/>
          <p:cNvGrpSpPr/>
          <p:nvPr/>
        </p:nvGrpSpPr>
        <p:grpSpPr>
          <a:xfrm>
            <a:off x="2710034" y="2193353"/>
            <a:ext cx="1694815" cy="1711037"/>
            <a:chOff x="5420068" y="4386706"/>
            <a:chExt cx="3389629" cy="3422074"/>
          </a:xfrm>
        </p:grpSpPr>
        <p:sp>
          <p:nvSpPr>
            <p:cNvPr id="1180" name="Google Shape;1180;p20"/>
            <p:cNvSpPr/>
            <p:nvPr/>
          </p:nvSpPr>
          <p:spPr>
            <a:xfrm>
              <a:off x="5424543" y="4386706"/>
              <a:ext cx="3380491" cy="3422074"/>
            </a:xfrm>
            <a:custGeom>
              <a:rect b="b" l="l" r="r" t="t"/>
              <a:pathLst>
                <a:path extrusionOk="0" h="3422074" w="3380491">
                  <a:moveTo>
                    <a:pt x="1" y="3366250"/>
                  </a:moveTo>
                  <a:cubicBezTo>
                    <a:pt x="-170" y="3397439"/>
                    <a:pt x="25395" y="3422646"/>
                    <a:pt x="56606" y="3422064"/>
                  </a:cubicBezTo>
                  <a:cubicBezTo>
                    <a:pt x="3434986" y="3359009"/>
                    <a:pt x="3377456" y="3418191"/>
                    <a:pt x="3377997" y="3321325"/>
                  </a:cubicBezTo>
                  <a:cubicBezTo>
                    <a:pt x="3378778" y="3180302"/>
                    <a:pt x="3380491" y="56257"/>
                    <a:pt x="3380491" y="56715"/>
                  </a:cubicBezTo>
                  <a:cubicBezTo>
                    <a:pt x="3380662" y="25814"/>
                    <a:pt x="3355541" y="724"/>
                    <a:pt x="3324618" y="895"/>
                  </a:cubicBezTo>
                  <a:cubicBezTo>
                    <a:pt x="-51987" y="19490"/>
                    <a:pt x="3029" y="-39308"/>
                    <a:pt x="2488" y="58570"/>
                  </a:cubicBezTo>
                  <a:cubicBezTo>
                    <a:pt x="1707" y="201572"/>
                    <a:pt x="-6" y="3366702"/>
                    <a:pt x="1" y="336625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81" name="Google Shape;1181;p20"/>
            <p:cNvGrpSpPr/>
            <p:nvPr/>
          </p:nvGrpSpPr>
          <p:grpSpPr>
            <a:xfrm>
              <a:off x="5420068" y="4617211"/>
              <a:ext cx="3389629" cy="2997998"/>
              <a:chOff x="5420068" y="4617211"/>
              <a:chExt cx="3389629" cy="2997998"/>
            </a:xfrm>
          </p:grpSpPr>
          <p:sp>
            <p:nvSpPr>
              <p:cNvPr id="1182" name="Google Shape;1182;p20"/>
              <p:cNvSpPr/>
              <p:nvPr/>
            </p:nvSpPr>
            <p:spPr>
              <a:xfrm>
                <a:off x="5421874" y="5414225"/>
                <a:ext cx="3386102" cy="31204"/>
              </a:xfrm>
              <a:custGeom>
                <a:rect b="b" l="l" r="r" t="t"/>
                <a:pathLst>
                  <a:path extrusionOk="0" h="31204" w="3386102">
                    <a:moveTo>
                      <a:pt x="3382084" y="12687"/>
                    </a:moveTo>
                    <a:cubicBezTo>
                      <a:pt x="3381954" y="-7702"/>
                      <a:pt x="3641839" y="-1878"/>
                      <a:pt x="4019" y="18518"/>
                    </a:cubicBezTo>
                    <a:cubicBezTo>
                      <a:pt x="4149" y="38907"/>
                      <a:pt x="-255742" y="33082"/>
                      <a:pt x="3382084" y="12687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3" name="Google Shape;1183;p20"/>
              <p:cNvSpPr/>
              <p:nvPr/>
            </p:nvSpPr>
            <p:spPr>
              <a:xfrm>
                <a:off x="5423609" y="5679633"/>
                <a:ext cx="3386088" cy="36892"/>
              </a:xfrm>
              <a:custGeom>
                <a:rect b="b" l="l" r="r" t="t"/>
                <a:pathLst>
                  <a:path extrusionOk="0" h="36892" w="3386088">
                    <a:moveTo>
                      <a:pt x="3382068" y="12373"/>
                    </a:moveTo>
                    <a:cubicBezTo>
                      <a:pt x="3381938" y="-8022"/>
                      <a:pt x="3641850" y="-2677"/>
                      <a:pt x="4017" y="24522"/>
                    </a:cubicBezTo>
                    <a:cubicBezTo>
                      <a:pt x="4154" y="44911"/>
                      <a:pt x="-255744" y="39572"/>
                      <a:pt x="3382068" y="12373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4" name="Google Shape;1184;p20"/>
              <p:cNvSpPr/>
              <p:nvPr/>
            </p:nvSpPr>
            <p:spPr>
              <a:xfrm>
                <a:off x="5422463" y="5945010"/>
                <a:ext cx="3386207" cy="42680"/>
              </a:xfrm>
              <a:custGeom>
                <a:rect b="b" l="l" r="r" t="t"/>
                <a:pathLst>
                  <a:path extrusionOk="0" h="42680" w="3386207">
                    <a:moveTo>
                      <a:pt x="3382105" y="12111"/>
                    </a:moveTo>
                    <a:cubicBezTo>
                      <a:pt x="3382236" y="-8285"/>
                      <a:pt x="3642066" y="-3432"/>
                      <a:pt x="4102" y="30570"/>
                    </a:cubicBezTo>
                    <a:cubicBezTo>
                      <a:pt x="3972" y="50965"/>
                      <a:pt x="-255858" y="46113"/>
                      <a:pt x="3382105" y="12111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5" name="Google Shape;1185;p20"/>
              <p:cNvSpPr/>
              <p:nvPr/>
            </p:nvSpPr>
            <p:spPr>
              <a:xfrm>
                <a:off x="5421985" y="4617211"/>
                <a:ext cx="3386102" cy="15641"/>
              </a:xfrm>
              <a:custGeom>
                <a:rect b="b" l="l" r="r" t="t"/>
                <a:pathLst>
                  <a:path extrusionOk="0" h="15641" w="3386102">
                    <a:moveTo>
                      <a:pt x="4025" y="14377"/>
                    </a:moveTo>
                    <a:cubicBezTo>
                      <a:pt x="3641878" y="14377"/>
                      <a:pt x="3381966" y="21659"/>
                      <a:pt x="3382076" y="1264"/>
                    </a:cubicBezTo>
                    <a:cubicBezTo>
                      <a:pt x="-255771" y="1264"/>
                      <a:pt x="4141" y="-6018"/>
                      <a:pt x="4025" y="14377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6" name="Google Shape;1186;p20"/>
              <p:cNvSpPr/>
              <p:nvPr/>
            </p:nvSpPr>
            <p:spPr>
              <a:xfrm>
                <a:off x="5420141" y="5148734"/>
                <a:ext cx="3386123" cy="25675"/>
              </a:xfrm>
              <a:custGeom>
                <a:rect b="b" l="l" r="r" t="t"/>
                <a:pathLst>
                  <a:path extrusionOk="0" h="25675" w="3386123">
                    <a:moveTo>
                      <a:pt x="3382104" y="13077"/>
                    </a:moveTo>
                    <a:cubicBezTo>
                      <a:pt x="3381974" y="-7311"/>
                      <a:pt x="3641866" y="-1001"/>
                      <a:pt x="4019" y="12598"/>
                    </a:cubicBezTo>
                    <a:cubicBezTo>
                      <a:pt x="4149" y="32987"/>
                      <a:pt x="-255742" y="26677"/>
                      <a:pt x="3382104" y="13077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7" name="Google Shape;1187;p20"/>
              <p:cNvSpPr/>
              <p:nvPr/>
            </p:nvSpPr>
            <p:spPr>
              <a:xfrm>
                <a:off x="5420502" y="4883101"/>
                <a:ext cx="3386126" cy="20396"/>
              </a:xfrm>
              <a:custGeom>
                <a:rect b="b" l="l" r="r" t="t"/>
                <a:pathLst>
                  <a:path extrusionOk="0" h="20396" w="3386126">
                    <a:moveTo>
                      <a:pt x="3382032" y="13595"/>
                    </a:moveTo>
                    <a:cubicBezTo>
                      <a:pt x="3382141" y="-6794"/>
                      <a:pt x="3641951" y="-4"/>
                      <a:pt x="4097" y="6799"/>
                    </a:cubicBezTo>
                    <a:cubicBezTo>
                      <a:pt x="3980" y="27194"/>
                      <a:pt x="-255829" y="20398"/>
                      <a:pt x="3382032" y="13595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8" name="Google Shape;1188;p20"/>
              <p:cNvSpPr/>
              <p:nvPr/>
            </p:nvSpPr>
            <p:spPr>
              <a:xfrm>
                <a:off x="5421806" y="6740943"/>
                <a:ext cx="3386013" cy="60416"/>
              </a:xfrm>
              <a:custGeom>
                <a:rect b="b" l="l" r="r" t="t"/>
                <a:pathLst>
                  <a:path extrusionOk="0" h="60416" w="3386013">
                    <a:moveTo>
                      <a:pt x="3381994" y="11509"/>
                    </a:moveTo>
                    <a:cubicBezTo>
                      <a:pt x="3381864" y="-8886"/>
                      <a:pt x="3641742" y="-5492"/>
                      <a:pt x="4019" y="48912"/>
                    </a:cubicBezTo>
                    <a:cubicBezTo>
                      <a:pt x="4149" y="69301"/>
                      <a:pt x="-255729" y="65906"/>
                      <a:pt x="3381994" y="11509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9" name="Google Shape;1189;p20"/>
              <p:cNvSpPr/>
              <p:nvPr/>
            </p:nvSpPr>
            <p:spPr>
              <a:xfrm>
                <a:off x="5422737" y="7271440"/>
                <a:ext cx="3386263" cy="72447"/>
              </a:xfrm>
              <a:custGeom>
                <a:rect b="b" l="l" r="r" t="t"/>
                <a:pathLst>
                  <a:path extrusionOk="0" h="72447" w="3386263">
                    <a:moveTo>
                      <a:pt x="3382167" y="11208"/>
                    </a:moveTo>
                    <a:cubicBezTo>
                      <a:pt x="3382283" y="-9188"/>
                      <a:pt x="3642099" y="-6758"/>
                      <a:pt x="4095" y="61239"/>
                    </a:cubicBezTo>
                    <a:cubicBezTo>
                      <a:pt x="3985" y="81634"/>
                      <a:pt x="-255838" y="79211"/>
                      <a:pt x="3382167" y="11208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0" name="Google Shape;1190;p20"/>
              <p:cNvSpPr/>
              <p:nvPr/>
            </p:nvSpPr>
            <p:spPr>
              <a:xfrm>
                <a:off x="5420726" y="6210359"/>
                <a:ext cx="3386222" cy="48542"/>
              </a:xfrm>
              <a:custGeom>
                <a:rect b="b" l="l" r="r" t="t"/>
                <a:pathLst>
                  <a:path extrusionOk="0" h="48542" w="3386222">
                    <a:moveTo>
                      <a:pt x="3382122" y="11884"/>
                    </a:moveTo>
                    <a:cubicBezTo>
                      <a:pt x="3382253" y="-8512"/>
                      <a:pt x="3642048" y="-4145"/>
                      <a:pt x="4099" y="36659"/>
                    </a:cubicBezTo>
                    <a:cubicBezTo>
                      <a:pt x="3975" y="57055"/>
                      <a:pt x="-255827" y="52688"/>
                      <a:pt x="3382122" y="11884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1" name="Google Shape;1191;p20"/>
              <p:cNvSpPr/>
              <p:nvPr/>
            </p:nvSpPr>
            <p:spPr>
              <a:xfrm>
                <a:off x="5421256" y="7536703"/>
                <a:ext cx="3386272" cy="78506"/>
              </a:xfrm>
              <a:custGeom>
                <a:rect b="b" l="l" r="r" t="t"/>
                <a:pathLst>
                  <a:path extrusionOk="0" h="78506" w="3386272">
                    <a:moveTo>
                      <a:pt x="3382174" y="11080"/>
                    </a:moveTo>
                    <a:cubicBezTo>
                      <a:pt x="3382291" y="-9316"/>
                      <a:pt x="3642127" y="-7379"/>
                      <a:pt x="4096" y="67428"/>
                    </a:cubicBezTo>
                    <a:cubicBezTo>
                      <a:pt x="3986" y="87823"/>
                      <a:pt x="-255858" y="85880"/>
                      <a:pt x="3382174" y="11080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2" name="Google Shape;1192;p20"/>
              <p:cNvSpPr/>
              <p:nvPr/>
            </p:nvSpPr>
            <p:spPr>
              <a:xfrm>
                <a:off x="5423545" y="7006182"/>
                <a:ext cx="3385995" cy="66410"/>
              </a:xfrm>
              <a:custGeom>
                <a:rect b="b" l="l" r="r" t="t"/>
                <a:pathLst>
                  <a:path extrusionOk="0" h="66410" w="3385995">
                    <a:moveTo>
                      <a:pt x="3381975" y="11350"/>
                    </a:moveTo>
                    <a:cubicBezTo>
                      <a:pt x="3381845" y="-9045"/>
                      <a:pt x="3641757" y="-6130"/>
                      <a:pt x="4020" y="55064"/>
                    </a:cubicBezTo>
                    <a:cubicBezTo>
                      <a:pt x="4150" y="75452"/>
                      <a:pt x="-255762" y="72544"/>
                      <a:pt x="3381975" y="11350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3" name="Google Shape;1193;p20"/>
              <p:cNvSpPr/>
              <p:nvPr/>
            </p:nvSpPr>
            <p:spPr>
              <a:xfrm>
                <a:off x="5420068" y="6475681"/>
                <a:ext cx="3386031" cy="54454"/>
              </a:xfrm>
              <a:custGeom>
                <a:rect b="b" l="l" r="r" t="t"/>
                <a:pathLst>
                  <a:path extrusionOk="0" h="54454" w="3386031">
                    <a:moveTo>
                      <a:pt x="3382013" y="11684"/>
                    </a:moveTo>
                    <a:cubicBezTo>
                      <a:pt x="3381883" y="-8712"/>
                      <a:pt x="3641768" y="-4825"/>
                      <a:pt x="4017" y="42770"/>
                    </a:cubicBezTo>
                    <a:cubicBezTo>
                      <a:pt x="4154" y="63165"/>
                      <a:pt x="-255731" y="59284"/>
                      <a:pt x="3382013" y="11684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94" name="Google Shape;1194;p20"/>
          <p:cNvGrpSpPr/>
          <p:nvPr/>
        </p:nvGrpSpPr>
        <p:grpSpPr>
          <a:xfrm>
            <a:off x="4785593" y="2193353"/>
            <a:ext cx="1694815" cy="1711037"/>
            <a:chOff x="9571187" y="4386706"/>
            <a:chExt cx="3389629" cy="3422074"/>
          </a:xfrm>
        </p:grpSpPr>
        <p:sp>
          <p:nvSpPr>
            <p:cNvPr id="1195" name="Google Shape;1195;p20"/>
            <p:cNvSpPr/>
            <p:nvPr/>
          </p:nvSpPr>
          <p:spPr>
            <a:xfrm>
              <a:off x="9575662" y="4386706"/>
              <a:ext cx="3380491" cy="3422074"/>
            </a:xfrm>
            <a:custGeom>
              <a:rect b="b" l="l" r="r" t="t"/>
              <a:pathLst>
                <a:path extrusionOk="0" h="3422074" w="3380491">
                  <a:moveTo>
                    <a:pt x="1" y="3366250"/>
                  </a:moveTo>
                  <a:cubicBezTo>
                    <a:pt x="-170" y="3397439"/>
                    <a:pt x="25395" y="3422646"/>
                    <a:pt x="56606" y="3422064"/>
                  </a:cubicBezTo>
                  <a:cubicBezTo>
                    <a:pt x="3434986" y="3359009"/>
                    <a:pt x="3377456" y="3418191"/>
                    <a:pt x="3377997" y="3321325"/>
                  </a:cubicBezTo>
                  <a:cubicBezTo>
                    <a:pt x="3378778" y="3180302"/>
                    <a:pt x="3380491" y="56257"/>
                    <a:pt x="3380491" y="56715"/>
                  </a:cubicBezTo>
                  <a:cubicBezTo>
                    <a:pt x="3380662" y="25814"/>
                    <a:pt x="3355541" y="724"/>
                    <a:pt x="3324618" y="895"/>
                  </a:cubicBezTo>
                  <a:cubicBezTo>
                    <a:pt x="-51987" y="19490"/>
                    <a:pt x="3029" y="-39308"/>
                    <a:pt x="2488" y="58570"/>
                  </a:cubicBezTo>
                  <a:cubicBezTo>
                    <a:pt x="1707" y="201572"/>
                    <a:pt x="-6" y="3366702"/>
                    <a:pt x="1" y="33662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96" name="Google Shape;1196;p20"/>
            <p:cNvGrpSpPr/>
            <p:nvPr/>
          </p:nvGrpSpPr>
          <p:grpSpPr>
            <a:xfrm>
              <a:off x="9571187" y="4617211"/>
              <a:ext cx="3389629" cy="2997998"/>
              <a:chOff x="9571187" y="4617211"/>
              <a:chExt cx="3389629" cy="2997998"/>
            </a:xfrm>
          </p:grpSpPr>
          <p:sp>
            <p:nvSpPr>
              <p:cNvPr id="1197" name="Google Shape;1197;p20"/>
              <p:cNvSpPr/>
              <p:nvPr/>
            </p:nvSpPr>
            <p:spPr>
              <a:xfrm>
                <a:off x="9572993" y="5414225"/>
                <a:ext cx="3386102" cy="31204"/>
              </a:xfrm>
              <a:custGeom>
                <a:rect b="b" l="l" r="r" t="t"/>
                <a:pathLst>
                  <a:path extrusionOk="0" h="31204" w="3386102">
                    <a:moveTo>
                      <a:pt x="3382084" y="12687"/>
                    </a:moveTo>
                    <a:cubicBezTo>
                      <a:pt x="3381954" y="-7702"/>
                      <a:pt x="3641839" y="-1878"/>
                      <a:pt x="4019" y="18518"/>
                    </a:cubicBezTo>
                    <a:cubicBezTo>
                      <a:pt x="4149" y="38907"/>
                      <a:pt x="-255742" y="33082"/>
                      <a:pt x="3382084" y="12687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8" name="Google Shape;1198;p20"/>
              <p:cNvSpPr/>
              <p:nvPr/>
            </p:nvSpPr>
            <p:spPr>
              <a:xfrm>
                <a:off x="9574728" y="5679633"/>
                <a:ext cx="3386088" cy="36892"/>
              </a:xfrm>
              <a:custGeom>
                <a:rect b="b" l="l" r="r" t="t"/>
                <a:pathLst>
                  <a:path extrusionOk="0" h="36892" w="3386088">
                    <a:moveTo>
                      <a:pt x="3382068" y="12373"/>
                    </a:moveTo>
                    <a:cubicBezTo>
                      <a:pt x="3381938" y="-8022"/>
                      <a:pt x="3641850" y="-2677"/>
                      <a:pt x="4017" y="24522"/>
                    </a:cubicBezTo>
                    <a:cubicBezTo>
                      <a:pt x="4154" y="44911"/>
                      <a:pt x="-255744" y="39572"/>
                      <a:pt x="3382068" y="12373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9" name="Google Shape;1199;p20"/>
              <p:cNvSpPr/>
              <p:nvPr/>
            </p:nvSpPr>
            <p:spPr>
              <a:xfrm>
                <a:off x="9573582" y="5945010"/>
                <a:ext cx="3386207" cy="42680"/>
              </a:xfrm>
              <a:custGeom>
                <a:rect b="b" l="l" r="r" t="t"/>
                <a:pathLst>
                  <a:path extrusionOk="0" h="42680" w="3386207">
                    <a:moveTo>
                      <a:pt x="3382105" y="12111"/>
                    </a:moveTo>
                    <a:cubicBezTo>
                      <a:pt x="3382236" y="-8285"/>
                      <a:pt x="3642066" y="-3432"/>
                      <a:pt x="4102" y="30570"/>
                    </a:cubicBezTo>
                    <a:cubicBezTo>
                      <a:pt x="3972" y="50965"/>
                      <a:pt x="-255858" y="46113"/>
                      <a:pt x="3382105" y="12111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0" name="Google Shape;1200;p20"/>
              <p:cNvSpPr/>
              <p:nvPr/>
            </p:nvSpPr>
            <p:spPr>
              <a:xfrm>
                <a:off x="9573104" y="4617211"/>
                <a:ext cx="3386102" cy="15641"/>
              </a:xfrm>
              <a:custGeom>
                <a:rect b="b" l="l" r="r" t="t"/>
                <a:pathLst>
                  <a:path extrusionOk="0" h="15641" w="3386102">
                    <a:moveTo>
                      <a:pt x="4025" y="14377"/>
                    </a:moveTo>
                    <a:cubicBezTo>
                      <a:pt x="3641878" y="14377"/>
                      <a:pt x="3381966" y="21659"/>
                      <a:pt x="3382076" y="1264"/>
                    </a:cubicBezTo>
                    <a:cubicBezTo>
                      <a:pt x="-255771" y="1264"/>
                      <a:pt x="4141" y="-6018"/>
                      <a:pt x="4025" y="14377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1" name="Google Shape;1201;p20"/>
              <p:cNvSpPr/>
              <p:nvPr/>
            </p:nvSpPr>
            <p:spPr>
              <a:xfrm>
                <a:off x="9571260" y="5148734"/>
                <a:ext cx="3386123" cy="25675"/>
              </a:xfrm>
              <a:custGeom>
                <a:rect b="b" l="l" r="r" t="t"/>
                <a:pathLst>
                  <a:path extrusionOk="0" h="25675" w="3386123">
                    <a:moveTo>
                      <a:pt x="3382104" y="13077"/>
                    </a:moveTo>
                    <a:cubicBezTo>
                      <a:pt x="3381974" y="-7311"/>
                      <a:pt x="3641866" y="-1001"/>
                      <a:pt x="4019" y="12598"/>
                    </a:cubicBezTo>
                    <a:cubicBezTo>
                      <a:pt x="4149" y="32987"/>
                      <a:pt x="-255742" y="26677"/>
                      <a:pt x="3382104" y="13077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2" name="Google Shape;1202;p20"/>
              <p:cNvSpPr/>
              <p:nvPr/>
            </p:nvSpPr>
            <p:spPr>
              <a:xfrm>
                <a:off x="9571621" y="4883101"/>
                <a:ext cx="3386126" cy="20396"/>
              </a:xfrm>
              <a:custGeom>
                <a:rect b="b" l="l" r="r" t="t"/>
                <a:pathLst>
                  <a:path extrusionOk="0" h="20396" w="3386126">
                    <a:moveTo>
                      <a:pt x="3382032" y="13595"/>
                    </a:moveTo>
                    <a:cubicBezTo>
                      <a:pt x="3382141" y="-6794"/>
                      <a:pt x="3641951" y="-4"/>
                      <a:pt x="4097" y="6799"/>
                    </a:cubicBezTo>
                    <a:cubicBezTo>
                      <a:pt x="3980" y="27194"/>
                      <a:pt x="-255829" y="20398"/>
                      <a:pt x="3382032" y="13595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3" name="Google Shape;1203;p20"/>
              <p:cNvSpPr/>
              <p:nvPr/>
            </p:nvSpPr>
            <p:spPr>
              <a:xfrm>
                <a:off x="9572925" y="6740943"/>
                <a:ext cx="3386013" cy="60416"/>
              </a:xfrm>
              <a:custGeom>
                <a:rect b="b" l="l" r="r" t="t"/>
                <a:pathLst>
                  <a:path extrusionOk="0" h="60416" w="3386013">
                    <a:moveTo>
                      <a:pt x="3381994" y="11509"/>
                    </a:moveTo>
                    <a:cubicBezTo>
                      <a:pt x="3381864" y="-8886"/>
                      <a:pt x="3641742" y="-5492"/>
                      <a:pt x="4019" y="48912"/>
                    </a:cubicBezTo>
                    <a:cubicBezTo>
                      <a:pt x="4149" y="69301"/>
                      <a:pt x="-255729" y="65906"/>
                      <a:pt x="3381994" y="11509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4" name="Google Shape;1204;p20"/>
              <p:cNvSpPr/>
              <p:nvPr/>
            </p:nvSpPr>
            <p:spPr>
              <a:xfrm>
                <a:off x="9573856" y="7271440"/>
                <a:ext cx="3386263" cy="72447"/>
              </a:xfrm>
              <a:custGeom>
                <a:rect b="b" l="l" r="r" t="t"/>
                <a:pathLst>
                  <a:path extrusionOk="0" h="72447" w="3386263">
                    <a:moveTo>
                      <a:pt x="3382167" y="11208"/>
                    </a:moveTo>
                    <a:cubicBezTo>
                      <a:pt x="3382283" y="-9188"/>
                      <a:pt x="3642099" y="-6758"/>
                      <a:pt x="4095" y="61239"/>
                    </a:cubicBezTo>
                    <a:cubicBezTo>
                      <a:pt x="3985" y="81634"/>
                      <a:pt x="-255838" y="79211"/>
                      <a:pt x="3382167" y="11208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5" name="Google Shape;1205;p20"/>
              <p:cNvSpPr/>
              <p:nvPr/>
            </p:nvSpPr>
            <p:spPr>
              <a:xfrm>
                <a:off x="9571845" y="6210359"/>
                <a:ext cx="3386222" cy="48542"/>
              </a:xfrm>
              <a:custGeom>
                <a:rect b="b" l="l" r="r" t="t"/>
                <a:pathLst>
                  <a:path extrusionOk="0" h="48542" w="3386222">
                    <a:moveTo>
                      <a:pt x="3382122" y="11884"/>
                    </a:moveTo>
                    <a:cubicBezTo>
                      <a:pt x="3382253" y="-8512"/>
                      <a:pt x="3642048" y="-4145"/>
                      <a:pt x="4099" y="36659"/>
                    </a:cubicBezTo>
                    <a:cubicBezTo>
                      <a:pt x="3975" y="57055"/>
                      <a:pt x="-255827" y="52688"/>
                      <a:pt x="3382122" y="11884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6" name="Google Shape;1206;p20"/>
              <p:cNvSpPr/>
              <p:nvPr/>
            </p:nvSpPr>
            <p:spPr>
              <a:xfrm>
                <a:off x="9572375" y="7536703"/>
                <a:ext cx="3386272" cy="78506"/>
              </a:xfrm>
              <a:custGeom>
                <a:rect b="b" l="l" r="r" t="t"/>
                <a:pathLst>
                  <a:path extrusionOk="0" h="78506" w="3386272">
                    <a:moveTo>
                      <a:pt x="3382174" y="11080"/>
                    </a:moveTo>
                    <a:cubicBezTo>
                      <a:pt x="3382291" y="-9316"/>
                      <a:pt x="3642127" y="-7379"/>
                      <a:pt x="4096" y="67428"/>
                    </a:cubicBezTo>
                    <a:cubicBezTo>
                      <a:pt x="3986" y="87823"/>
                      <a:pt x="-255858" y="85880"/>
                      <a:pt x="3382174" y="11080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7" name="Google Shape;1207;p20"/>
              <p:cNvSpPr/>
              <p:nvPr/>
            </p:nvSpPr>
            <p:spPr>
              <a:xfrm>
                <a:off x="9574664" y="7006182"/>
                <a:ext cx="3385995" cy="66410"/>
              </a:xfrm>
              <a:custGeom>
                <a:rect b="b" l="l" r="r" t="t"/>
                <a:pathLst>
                  <a:path extrusionOk="0" h="66410" w="3385995">
                    <a:moveTo>
                      <a:pt x="3381975" y="11350"/>
                    </a:moveTo>
                    <a:cubicBezTo>
                      <a:pt x="3381845" y="-9045"/>
                      <a:pt x="3641757" y="-6130"/>
                      <a:pt x="4020" y="55064"/>
                    </a:cubicBezTo>
                    <a:cubicBezTo>
                      <a:pt x="4150" y="75452"/>
                      <a:pt x="-255762" y="72544"/>
                      <a:pt x="3381975" y="11350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8" name="Google Shape;1208;p20"/>
              <p:cNvSpPr/>
              <p:nvPr/>
            </p:nvSpPr>
            <p:spPr>
              <a:xfrm>
                <a:off x="9571187" y="6475681"/>
                <a:ext cx="3386031" cy="54454"/>
              </a:xfrm>
              <a:custGeom>
                <a:rect b="b" l="l" r="r" t="t"/>
                <a:pathLst>
                  <a:path extrusionOk="0" h="54454" w="3386031">
                    <a:moveTo>
                      <a:pt x="3382013" y="11684"/>
                    </a:moveTo>
                    <a:cubicBezTo>
                      <a:pt x="3381883" y="-8712"/>
                      <a:pt x="3641768" y="-4825"/>
                      <a:pt x="4017" y="42770"/>
                    </a:cubicBezTo>
                    <a:cubicBezTo>
                      <a:pt x="4154" y="63165"/>
                      <a:pt x="-255731" y="59284"/>
                      <a:pt x="3382013" y="11684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09" name="Google Shape;1209;p20"/>
          <p:cNvGrpSpPr/>
          <p:nvPr/>
        </p:nvGrpSpPr>
        <p:grpSpPr>
          <a:xfrm>
            <a:off x="6804856" y="2193353"/>
            <a:ext cx="1694814" cy="1711037"/>
            <a:chOff x="13609713" y="4386706"/>
            <a:chExt cx="3389629" cy="3422074"/>
          </a:xfrm>
        </p:grpSpPr>
        <p:sp>
          <p:nvSpPr>
            <p:cNvPr id="1210" name="Google Shape;1210;p20"/>
            <p:cNvSpPr/>
            <p:nvPr/>
          </p:nvSpPr>
          <p:spPr>
            <a:xfrm>
              <a:off x="13614188" y="4386706"/>
              <a:ext cx="3380491" cy="3422074"/>
            </a:xfrm>
            <a:custGeom>
              <a:rect b="b" l="l" r="r" t="t"/>
              <a:pathLst>
                <a:path extrusionOk="0" h="3422074" w="3380491">
                  <a:moveTo>
                    <a:pt x="1" y="3366250"/>
                  </a:moveTo>
                  <a:cubicBezTo>
                    <a:pt x="-170" y="3397439"/>
                    <a:pt x="25395" y="3422646"/>
                    <a:pt x="56606" y="3422064"/>
                  </a:cubicBezTo>
                  <a:cubicBezTo>
                    <a:pt x="3434986" y="3359009"/>
                    <a:pt x="3377456" y="3418191"/>
                    <a:pt x="3377997" y="3321325"/>
                  </a:cubicBezTo>
                  <a:cubicBezTo>
                    <a:pt x="3378778" y="3180302"/>
                    <a:pt x="3380491" y="56257"/>
                    <a:pt x="3380491" y="56715"/>
                  </a:cubicBezTo>
                  <a:cubicBezTo>
                    <a:pt x="3380662" y="25814"/>
                    <a:pt x="3355541" y="724"/>
                    <a:pt x="3324618" y="895"/>
                  </a:cubicBezTo>
                  <a:cubicBezTo>
                    <a:pt x="-51987" y="19490"/>
                    <a:pt x="3029" y="-39308"/>
                    <a:pt x="2488" y="58570"/>
                  </a:cubicBezTo>
                  <a:cubicBezTo>
                    <a:pt x="1707" y="201572"/>
                    <a:pt x="-6" y="3366702"/>
                    <a:pt x="1" y="3366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11" name="Google Shape;1211;p20"/>
            <p:cNvGrpSpPr/>
            <p:nvPr/>
          </p:nvGrpSpPr>
          <p:grpSpPr>
            <a:xfrm>
              <a:off x="13609713" y="4617211"/>
              <a:ext cx="3389629" cy="2997998"/>
              <a:chOff x="13609713" y="4617211"/>
              <a:chExt cx="3389629" cy="2997998"/>
            </a:xfrm>
          </p:grpSpPr>
          <p:sp>
            <p:nvSpPr>
              <p:cNvPr id="1212" name="Google Shape;1212;p20"/>
              <p:cNvSpPr/>
              <p:nvPr/>
            </p:nvSpPr>
            <p:spPr>
              <a:xfrm>
                <a:off x="13611519" y="5414225"/>
                <a:ext cx="3386102" cy="31204"/>
              </a:xfrm>
              <a:custGeom>
                <a:rect b="b" l="l" r="r" t="t"/>
                <a:pathLst>
                  <a:path extrusionOk="0" h="31204" w="3386102">
                    <a:moveTo>
                      <a:pt x="3382084" y="12687"/>
                    </a:moveTo>
                    <a:cubicBezTo>
                      <a:pt x="3381954" y="-7702"/>
                      <a:pt x="3641839" y="-1878"/>
                      <a:pt x="4019" y="18518"/>
                    </a:cubicBezTo>
                    <a:cubicBezTo>
                      <a:pt x="4149" y="38907"/>
                      <a:pt x="-255742" y="33082"/>
                      <a:pt x="3382084" y="12687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3" name="Google Shape;1213;p20"/>
              <p:cNvSpPr/>
              <p:nvPr/>
            </p:nvSpPr>
            <p:spPr>
              <a:xfrm>
                <a:off x="13613253" y="5679633"/>
                <a:ext cx="3386088" cy="36892"/>
              </a:xfrm>
              <a:custGeom>
                <a:rect b="b" l="l" r="r" t="t"/>
                <a:pathLst>
                  <a:path extrusionOk="0" h="36892" w="3386088">
                    <a:moveTo>
                      <a:pt x="3382068" y="12373"/>
                    </a:moveTo>
                    <a:cubicBezTo>
                      <a:pt x="3381938" y="-8022"/>
                      <a:pt x="3641850" y="-2677"/>
                      <a:pt x="4017" y="24522"/>
                    </a:cubicBezTo>
                    <a:cubicBezTo>
                      <a:pt x="4154" y="44911"/>
                      <a:pt x="-255744" y="39572"/>
                      <a:pt x="3382068" y="12373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4" name="Google Shape;1214;p20"/>
              <p:cNvSpPr/>
              <p:nvPr/>
            </p:nvSpPr>
            <p:spPr>
              <a:xfrm>
                <a:off x="13612106" y="5945010"/>
                <a:ext cx="3386207" cy="42680"/>
              </a:xfrm>
              <a:custGeom>
                <a:rect b="b" l="l" r="r" t="t"/>
                <a:pathLst>
                  <a:path extrusionOk="0" h="42680" w="3386207">
                    <a:moveTo>
                      <a:pt x="3382105" y="12111"/>
                    </a:moveTo>
                    <a:cubicBezTo>
                      <a:pt x="3382236" y="-8285"/>
                      <a:pt x="3642066" y="-3432"/>
                      <a:pt x="4102" y="30570"/>
                    </a:cubicBezTo>
                    <a:cubicBezTo>
                      <a:pt x="3972" y="50965"/>
                      <a:pt x="-255858" y="46113"/>
                      <a:pt x="3382105" y="12111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5" name="Google Shape;1215;p20"/>
              <p:cNvSpPr/>
              <p:nvPr/>
            </p:nvSpPr>
            <p:spPr>
              <a:xfrm>
                <a:off x="13611630" y="4617211"/>
                <a:ext cx="3386102" cy="15641"/>
              </a:xfrm>
              <a:custGeom>
                <a:rect b="b" l="l" r="r" t="t"/>
                <a:pathLst>
                  <a:path extrusionOk="0" h="15641" w="3386102">
                    <a:moveTo>
                      <a:pt x="4025" y="14377"/>
                    </a:moveTo>
                    <a:cubicBezTo>
                      <a:pt x="3641878" y="14377"/>
                      <a:pt x="3381966" y="21659"/>
                      <a:pt x="3382076" y="1264"/>
                    </a:cubicBezTo>
                    <a:cubicBezTo>
                      <a:pt x="-255771" y="1264"/>
                      <a:pt x="4141" y="-6018"/>
                      <a:pt x="4025" y="14377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6" name="Google Shape;1216;p20"/>
              <p:cNvSpPr/>
              <p:nvPr/>
            </p:nvSpPr>
            <p:spPr>
              <a:xfrm>
                <a:off x="13609784" y="5148734"/>
                <a:ext cx="3386123" cy="25675"/>
              </a:xfrm>
              <a:custGeom>
                <a:rect b="b" l="l" r="r" t="t"/>
                <a:pathLst>
                  <a:path extrusionOk="0" h="25675" w="3386123">
                    <a:moveTo>
                      <a:pt x="3382104" y="13077"/>
                    </a:moveTo>
                    <a:cubicBezTo>
                      <a:pt x="3381974" y="-7311"/>
                      <a:pt x="3641866" y="-1001"/>
                      <a:pt x="4019" y="12598"/>
                    </a:cubicBezTo>
                    <a:cubicBezTo>
                      <a:pt x="4149" y="32987"/>
                      <a:pt x="-255742" y="26677"/>
                      <a:pt x="3382104" y="13077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7" name="Google Shape;1217;p20"/>
              <p:cNvSpPr/>
              <p:nvPr/>
            </p:nvSpPr>
            <p:spPr>
              <a:xfrm>
                <a:off x="13610145" y="4883101"/>
                <a:ext cx="3386126" cy="20396"/>
              </a:xfrm>
              <a:custGeom>
                <a:rect b="b" l="l" r="r" t="t"/>
                <a:pathLst>
                  <a:path extrusionOk="0" h="20396" w="3386126">
                    <a:moveTo>
                      <a:pt x="3382032" y="13595"/>
                    </a:moveTo>
                    <a:cubicBezTo>
                      <a:pt x="3382141" y="-6794"/>
                      <a:pt x="3641951" y="-4"/>
                      <a:pt x="4097" y="6799"/>
                    </a:cubicBezTo>
                    <a:cubicBezTo>
                      <a:pt x="3980" y="27194"/>
                      <a:pt x="-255829" y="20398"/>
                      <a:pt x="3382032" y="13595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8" name="Google Shape;1218;p20"/>
              <p:cNvSpPr/>
              <p:nvPr/>
            </p:nvSpPr>
            <p:spPr>
              <a:xfrm>
                <a:off x="13611450" y="6740943"/>
                <a:ext cx="3386013" cy="60416"/>
              </a:xfrm>
              <a:custGeom>
                <a:rect b="b" l="l" r="r" t="t"/>
                <a:pathLst>
                  <a:path extrusionOk="0" h="60416" w="3386013">
                    <a:moveTo>
                      <a:pt x="3381994" y="11509"/>
                    </a:moveTo>
                    <a:cubicBezTo>
                      <a:pt x="3381864" y="-8886"/>
                      <a:pt x="3641742" y="-5492"/>
                      <a:pt x="4019" y="48912"/>
                    </a:cubicBezTo>
                    <a:cubicBezTo>
                      <a:pt x="4149" y="69301"/>
                      <a:pt x="-255729" y="65906"/>
                      <a:pt x="3381994" y="11509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9" name="Google Shape;1219;p20"/>
              <p:cNvSpPr/>
              <p:nvPr/>
            </p:nvSpPr>
            <p:spPr>
              <a:xfrm>
                <a:off x="13612381" y="7271440"/>
                <a:ext cx="3386263" cy="72447"/>
              </a:xfrm>
              <a:custGeom>
                <a:rect b="b" l="l" r="r" t="t"/>
                <a:pathLst>
                  <a:path extrusionOk="0" h="72447" w="3386263">
                    <a:moveTo>
                      <a:pt x="3382167" y="11208"/>
                    </a:moveTo>
                    <a:cubicBezTo>
                      <a:pt x="3382283" y="-9188"/>
                      <a:pt x="3642099" y="-6758"/>
                      <a:pt x="4095" y="61239"/>
                    </a:cubicBezTo>
                    <a:cubicBezTo>
                      <a:pt x="3985" y="81634"/>
                      <a:pt x="-255838" y="79211"/>
                      <a:pt x="3382167" y="11208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0" name="Google Shape;1220;p20"/>
              <p:cNvSpPr/>
              <p:nvPr/>
            </p:nvSpPr>
            <p:spPr>
              <a:xfrm>
                <a:off x="13610370" y="6210359"/>
                <a:ext cx="3386222" cy="48542"/>
              </a:xfrm>
              <a:custGeom>
                <a:rect b="b" l="l" r="r" t="t"/>
                <a:pathLst>
                  <a:path extrusionOk="0" h="48542" w="3386222">
                    <a:moveTo>
                      <a:pt x="3382122" y="11884"/>
                    </a:moveTo>
                    <a:cubicBezTo>
                      <a:pt x="3382253" y="-8512"/>
                      <a:pt x="3642048" y="-4145"/>
                      <a:pt x="4099" y="36659"/>
                    </a:cubicBezTo>
                    <a:cubicBezTo>
                      <a:pt x="3975" y="57055"/>
                      <a:pt x="-255827" y="52688"/>
                      <a:pt x="3382122" y="11884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1" name="Google Shape;1221;p20"/>
              <p:cNvSpPr/>
              <p:nvPr/>
            </p:nvSpPr>
            <p:spPr>
              <a:xfrm>
                <a:off x="13610900" y="7536703"/>
                <a:ext cx="3386272" cy="78506"/>
              </a:xfrm>
              <a:custGeom>
                <a:rect b="b" l="l" r="r" t="t"/>
                <a:pathLst>
                  <a:path extrusionOk="0" h="78506" w="3386272">
                    <a:moveTo>
                      <a:pt x="3382174" y="11080"/>
                    </a:moveTo>
                    <a:cubicBezTo>
                      <a:pt x="3382291" y="-9316"/>
                      <a:pt x="3642127" y="-7379"/>
                      <a:pt x="4096" y="67428"/>
                    </a:cubicBezTo>
                    <a:cubicBezTo>
                      <a:pt x="3986" y="87823"/>
                      <a:pt x="-255858" y="85880"/>
                      <a:pt x="3382174" y="11080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2" name="Google Shape;1222;p20"/>
              <p:cNvSpPr/>
              <p:nvPr/>
            </p:nvSpPr>
            <p:spPr>
              <a:xfrm>
                <a:off x="13613189" y="7006182"/>
                <a:ext cx="3385995" cy="66410"/>
              </a:xfrm>
              <a:custGeom>
                <a:rect b="b" l="l" r="r" t="t"/>
                <a:pathLst>
                  <a:path extrusionOk="0" h="66410" w="3385995">
                    <a:moveTo>
                      <a:pt x="3381975" y="11350"/>
                    </a:moveTo>
                    <a:cubicBezTo>
                      <a:pt x="3381845" y="-9045"/>
                      <a:pt x="3641757" y="-6130"/>
                      <a:pt x="4020" y="55064"/>
                    </a:cubicBezTo>
                    <a:cubicBezTo>
                      <a:pt x="4150" y="75452"/>
                      <a:pt x="-255762" y="72544"/>
                      <a:pt x="3381975" y="11350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3" name="Google Shape;1223;p20"/>
              <p:cNvSpPr/>
              <p:nvPr/>
            </p:nvSpPr>
            <p:spPr>
              <a:xfrm>
                <a:off x="13609713" y="6475681"/>
                <a:ext cx="3386031" cy="54454"/>
              </a:xfrm>
              <a:custGeom>
                <a:rect b="b" l="l" r="r" t="t"/>
                <a:pathLst>
                  <a:path extrusionOk="0" h="54454" w="3386031">
                    <a:moveTo>
                      <a:pt x="3382013" y="11684"/>
                    </a:moveTo>
                    <a:cubicBezTo>
                      <a:pt x="3381883" y="-8712"/>
                      <a:pt x="3641768" y="-4825"/>
                      <a:pt x="4017" y="42770"/>
                    </a:cubicBezTo>
                    <a:cubicBezTo>
                      <a:pt x="4154" y="63165"/>
                      <a:pt x="-255731" y="59284"/>
                      <a:pt x="3382013" y="11684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224" name="Google Shape;1224;p20"/>
          <p:cNvPicPr preferRelativeResize="0"/>
          <p:nvPr/>
        </p:nvPicPr>
        <p:blipFill rotWithShape="1">
          <a:blip r:embed="rId3">
            <a:alphaModFix/>
          </a:blip>
          <a:srcRect b="15866" l="34438" r="27335" t="28227"/>
          <a:stretch/>
        </p:blipFill>
        <p:spPr>
          <a:xfrm>
            <a:off x="766757" y="2342334"/>
            <a:ext cx="1449288" cy="141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5" name="Google Shape;1225;p20"/>
          <p:cNvPicPr preferRelativeResize="0"/>
          <p:nvPr/>
        </p:nvPicPr>
        <p:blipFill rotWithShape="1">
          <a:blip r:embed="rId4">
            <a:alphaModFix/>
          </a:blip>
          <a:srcRect b="0" l="18364" r="14490" t="2714"/>
          <a:stretch/>
        </p:blipFill>
        <p:spPr>
          <a:xfrm>
            <a:off x="2826339" y="2311505"/>
            <a:ext cx="1462877" cy="141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6" name="Google Shape;1226;p20"/>
          <p:cNvPicPr preferRelativeResize="0"/>
          <p:nvPr/>
        </p:nvPicPr>
        <p:blipFill rotWithShape="1">
          <a:blip r:embed="rId5">
            <a:alphaModFix/>
          </a:blip>
          <a:srcRect b="425" l="19415" r="13820" t="2956"/>
          <a:stretch/>
        </p:blipFill>
        <p:spPr>
          <a:xfrm>
            <a:off x="4901898" y="2311505"/>
            <a:ext cx="1462875" cy="141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7" name="Google Shape;1227;p20"/>
          <p:cNvPicPr preferRelativeResize="0"/>
          <p:nvPr/>
        </p:nvPicPr>
        <p:blipFill rotWithShape="1">
          <a:blip r:embed="rId6">
            <a:alphaModFix/>
          </a:blip>
          <a:srcRect b="26393" l="29525" r="19838" t="190"/>
          <a:stretch/>
        </p:blipFill>
        <p:spPr>
          <a:xfrm>
            <a:off x="6921160" y="2305464"/>
            <a:ext cx="1462874" cy="14140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28" name="Google Shape;1228;p20"/>
          <p:cNvGrpSpPr/>
          <p:nvPr/>
        </p:nvGrpSpPr>
        <p:grpSpPr>
          <a:xfrm>
            <a:off x="643660" y="4031661"/>
            <a:ext cx="1695488" cy="512392"/>
            <a:chOff x="0" y="9525"/>
            <a:chExt cx="4521300" cy="1366380"/>
          </a:xfrm>
        </p:grpSpPr>
        <p:sp>
          <p:nvSpPr>
            <p:cNvPr id="1229" name="Google Shape;1229;p20"/>
            <p:cNvSpPr txBox="1"/>
            <p:nvPr/>
          </p:nvSpPr>
          <p:spPr>
            <a:xfrm>
              <a:off x="0" y="9525"/>
              <a:ext cx="45213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lt1"/>
                  </a:solidFill>
                  <a:latin typeface="Mali"/>
                  <a:ea typeface="Mali"/>
                  <a:cs typeface="Mali"/>
                  <a:sym typeface="Mali"/>
                </a:rPr>
                <a:t> 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230" name="Google Shape;1230;p20"/>
            <p:cNvSpPr txBox="1"/>
            <p:nvPr/>
          </p:nvSpPr>
          <p:spPr>
            <a:xfrm>
              <a:off x="0" y="883305"/>
              <a:ext cx="45213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Title or Position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1231" name="Google Shape;1231;p20"/>
          <p:cNvGrpSpPr/>
          <p:nvPr/>
        </p:nvGrpSpPr>
        <p:grpSpPr>
          <a:xfrm>
            <a:off x="2950345" y="4029913"/>
            <a:ext cx="1214888" cy="512337"/>
            <a:chOff x="0" y="9525"/>
            <a:chExt cx="3239700" cy="1366231"/>
          </a:xfrm>
        </p:grpSpPr>
        <p:sp>
          <p:nvSpPr>
            <p:cNvPr id="1232" name="Google Shape;1232;p20"/>
            <p:cNvSpPr txBox="1"/>
            <p:nvPr/>
          </p:nvSpPr>
          <p:spPr>
            <a:xfrm>
              <a:off x="0" y="9525"/>
              <a:ext cx="32397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lt1"/>
                  </a:solidFill>
                  <a:latin typeface="Mali"/>
                  <a:ea typeface="Mali"/>
                  <a:cs typeface="Mali"/>
                  <a:sym typeface="Mali"/>
                </a:rPr>
                <a:t> 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233" name="Google Shape;1233;p20"/>
            <p:cNvSpPr txBox="1"/>
            <p:nvPr/>
          </p:nvSpPr>
          <p:spPr>
            <a:xfrm>
              <a:off x="0" y="883156"/>
              <a:ext cx="3239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Title or Position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1234" name="Google Shape;1234;p20"/>
          <p:cNvGrpSpPr/>
          <p:nvPr/>
        </p:nvGrpSpPr>
        <p:grpSpPr>
          <a:xfrm>
            <a:off x="5025904" y="4029913"/>
            <a:ext cx="1214888" cy="512337"/>
            <a:chOff x="0" y="9525"/>
            <a:chExt cx="3239700" cy="1366231"/>
          </a:xfrm>
        </p:grpSpPr>
        <p:sp>
          <p:nvSpPr>
            <p:cNvPr id="1235" name="Google Shape;1235;p20"/>
            <p:cNvSpPr txBox="1"/>
            <p:nvPr/>
          </p:nvSpPr>
          <p:spPr>
            <a:xfrm>
              <a:off x="0" y="9525"/>
              <a:ext cx="32397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lt1"/>
                  </a:solidFill>
                  <a:latin typeface="Mali"/>
                  <a:ea typeface="Mali"/>
                  <a:cs typeface="Mali"/>
                  <a:sym typeface="Mali"/>
                </a:rPr>
                <a:t> 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236" name="Google Shape;1236;p20"/>
            <p:cNvSpPr txBox="1"/>
            <p:nvPr/>
          </p:nvSpPr>
          <p:spPr>
            <a:xfrm>
              <a:off x="0" y="883156"/>
              <a:ext cx="3239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Title or Position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1237" name="Google Shape;1237;p20"/>
          <p:cNvGrpSpPr/>
          <p:nvPr/>
        </p:nvGrpSpPr>
        <p:grpSpPr>
          <a:xfrm>
            <a:off x="7103645" y="4029913"/>
            <a:ext cx="1214888" cy="512337"/>
            <a:chOff x="0" y="9525"/>
            <a:chExt cx="3239700" cy="1366231"/>
          </a:xfrm>
        </p:grpSpPr>
        <p:sp>
          <p:nvSpPr>
            <p:cNvPr id="1238" name="Google Shape;1238;p20"/>
            <p:cNvSpPr txBox="1"/>
            <p:nvPr/>
          </p:nvSpPr>
          <p:spPr>
            <a:xfrm>
              <a:off x="0" y="9525"/>
              <a:ext cx="32397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lt1"/>
                  </a:solidFill>
                  <a:latin typeface="Mali"/>
                  <a:ea typeface="Mali"/>
                  <a:cs typeface="Mali"/>
                  <a:sym typeface="Mali"/>
                </a:rPr>
                <a:t> 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239" name="Google Shape;1239;p20"/>
            <p:cNvSpPr txBox="1"/>
            <p:nvPr/>
          </p:nvSpPr>
          <p:spPr>
            <a:xfrm>
              <a:off x="0" y="883156"/>
              <a:ext cx="3239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Title or Position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1240" name="Google Shape;1240;p20"/>
          <p:cNvGrpSpPr/>
          <p:nvPr/>
        </p:nvGrpSpPr>
        <p:grpSpPr>
          <a:xfrm>
            <a:off x="1491401" y="739106"/>
            <a:ext cx="6161175" cy="829680"/>
            <a:chOff x="0" y="57150"/>
            <a:chExt cx="16429800" cy="2212479"/>
          </a:xfrm>
        </p:grpSpPr>
        <p:sp>
          <p:nvSpPr>
            <p:cNvPr id="1241" name="Google Shape;1241;p20"/>
            <p:cNvSpPr txBox="1"/>
            <p:nvPr/>
          </p:nvSpPr>
          <p:spPr>
            <a:xfrm>
              <a:off x="0" y="1530129"/>
              <a:ext cx="16429800" cy="73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Elaborate on what you want to discuss. 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242" name="Google Shape;1242;p20"/>
            <p:cNvSpPr txBox="1"/>
            <p:nvPr/>
          </p:nvSpPr>
          <p:spPr>
            <a:xfrm>
              <a:off x="0" y="57150"/>
              <a:ext cx="16429800" cy="131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200">
                  <a:solidFill>
                    <a:schemeClr val="lt1"/>
                  </a:solidFill>
                  <a:latin typeface="Mali"/>
                  <a:ea typeface="Mali"/>
                  <a:cs typeface="Mali"/>
                  <a:sym typeface="Mali"/>
                </a:rPr>
                <a:t>Add a Team Members Page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sp>
        <p:nvSpPr>
          <p:cNvPr id="1243" name="Google Shape;1243;p20"/>
          <p:cNvSpPr/>
          <p:nvPr/>
        </p:nvSpPr>
        <p:spPr>
          <a:xfrm rot="921333">
            <a:off x="-515876" y="555841"/>
            <a:ext cx="223586" cy="298030"/>
          </a:xfrm>
          <a:custGeom>
            <a:rect b="b" l="l" r="r" t="t"/>
            <a:pathLst>
              <a:path extrusionOk="0" h="596411" w="446848">
                <a:moveTo>
                  <a:pt x="440906" y="465967"/>
                </a:moveTo>
                <a:cubicBezTo>
                  <a:pt x="380585" y="515586"/>
                  <a:pt x="315483" y="558635"/>
                  <a:pt x="245916" y="594060"/>
                </a:cubicBezTo>
                <a:cubicBezTo>
                  <a:pt x="236270" y="599002"/>
                  <a:pt x="226947" y="595843"/>
                  <a:pt x="220783" y="587496"/>
                </a:cubicBezTo>
                <a:cubicBezTo>
                  <a:pt x="103701" y="427577"/>
                  <a:pt x="31111" y="246996"/>
                  <a:pt x="822" y="65388"/>
                </a:cubicBezTo>
                <a:cubicBezTo>
                  <a:pt x="-7132" y="18689"/>
                  <a:pt x="44369" y="33122"/>
                  <a:pt x="81404" y="28858"/>
                </a:cubicBezTo>
                <a:cubicBezTo>
                  <a:pt x="343136" y="-1321"/>
                  <a:pt x="158420" y="-80983"/>
                  <a:pt x="343692" y="282750"/>
                </a:cubicBezTo>
                <a:cubicBezTo>
                  <a:pt x="419410" y="431395"/>
                  <a:pt x="463552" y="447256"/>
                  <a:pt x="440906" y="465967"/>
                </a:cubicBezTo>
                <a:close/>
              </a:path>
            </a:pathLst>
          </a:custGeom>
          <a:solidFill>
            <a:srgbClr val="A5BEF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4" name="Google Shape;1244;p20"/>
          <p:cNvSpPr/>
          <p:nvPr/>
        </p:nvSpPr>
        <p:spPr>
          <a:xfrm rot="921333">
            <a:off x="-515034" y="1704004"/>
            <a:ext cx="248374" cy="235369"/>
          </a:xfrm>
          <a:custGeom>
            <a:rect b="b" l="l" r="r" t="t"/>
            <a:pathLst>
              <a:path extrusionOk="0" h="471015" w="496388">
                <a:moveTo>
                  <a:pt x="94126" y="471013"/>
                </a:moveTo>
                <a:cubicBezTo>
                  <a:pt x="55521" y="471188"/>
                  <a:pt x="12032" y="459481"/>
                  <a:pt x="8394" y="415386"/>
                </a:cubicBezTo>
                <a:cubicBezTo>
                  <a:pt x="6430" y="391616"/>
                  <a:pt x="-17515" y="259672"/>
                  <a:pt x="25587" y="263937"/>
                </a:cubicBezTo>
                <a:cubicBezTo>
                  <a:pt x="171007" y="278312"/>
                  <a:pt x="302503" y="170022"/>
                  <a:pt x="323327" y="26559"/>
                </a:cubicBezTo>
                <a:cubicBezTo>
                  <a:pt x="333761" y="-45325"/>
                  <a:pt x="389527" y="41664"/>
                  <a:pt x="488918" y="133447"/>
                </a:cubicBezTo>
                <a:cubicBezTo>
                  <a:pt x="532737" y="173918"/>
                  <a:pt x="381554" y="469689"/>
                  <a:pt x="94126" y="471013"/>
                </a:cubicBezTo>
                <a:close/>
              </a:path>
            </a:pathLst>
          </a:custGeom>
          <a:solidFill>
            <a:srgbClr val="A5BEF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5" name="Google Shape;1245;p20"/>
          <p:cNvSpPr/>
          <p:nvPr/>
        </p:nvSpPr>
        <p:spPr>
          <a:xfrm rot="921333">
            <a:off x="547007" y="566773"/>
            <a:ext cx="274860" cy="194707"/>
          </a:xfrm>
          <a:custGeom>
            <a:rect b="b" l="l" r="r" t="t"/>
            <a:pathLst>
              <a:path extrusionOk="0" h="389643" w="549321">
                <a:moveTo>
                  <a:pt x="65458" y="369177"/>
                </a:moveTo>
                <a:cubicBezTo>
                  <a:pt x="28791" y="357095"/>
                  <a:pt x="-8735" y="332188"/>
                  <a:pt x="1803" y="289217"/>
                </a:cubicBezTo>
                <a:cubicBezTo>
                  <a:pt x="7483" y="266055"/>
                  <a:pt x="26640" y="133336"/>
                  <a:pt x="66162" y="151052"/>
                </a:cubicBezTo>
                <a:cubicBezTo>
                  <a:pt x="199506" y="210821"/>
                  <a:pt x="358572" y="149850"/>
                  <a:pt x="423835" y="20407"/>
                </a:cubicBezTo>
                <a:cubicBezTo>
                  <a:pt x="456535" y="-44454"/>
                  <a:pt x="481823" y="55735"/>
                  <a:pt x="546957" y="174311"/>
                </a:cubicBezTo>
                <a:cubicBezTo>
                  <a:pt x="575677" y="226599"/>
                  <a:pt x="338452" y="459118"/>
                  <a:pt x="65458" y="369177"/>
                </a:cubicBezTo>
                <a:close/>
              </a:path>
            </a:pathLst>
          </a:custGeom>
          <a:solidFill>
            <a:srgbClr val="FABB88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6" name="Google Shape;1246;p20"/>
          <p:cNvSpPr/>
          <p:nvPr/>
        </p:nvSpPr>
        <p:spPr>
          <a:xfrm rot="921333">
            <a:off x="305107" y="1163806"/>
            <a:ext cx="203625" cy="185413"/>
          </a:xfrm>
          <a:custGeom>
            <a:rect b="b" l="l" r="r" t="t"/>
            <a:pathLst>
              <a:path extrusionOk="0" h="371044" w="406956">
                <a:moveTo>
                  <a:pt x="403560" y="144464"/>
                </a:moveTo>
                <a:cubicBezTo>
                  <a:pt x="280870" y="393103"/>
                  <a:pt x="20792" y="398569"/>
                  <a:pt x="15526" y="341113"/>
                </a:cubicBezTo>
                <a:cubicBezTo>
                  <a:pt x="-155" y="170075"/>
                  <a:pt x="-14104" y="129365"/>
                  <a:pt x="27311" y="134107"/>
                </a:cubicBezTo>
                <a:cubicBezTo>
                  <a:pt x="83704" y="140562"/>
                  <a:pt x="200901" y="137958"/>
                  <a:pt x="247202" y="16759"/>
                </a:cubicBezTo>
                <a:cubicBezTo>
                  <a:pt x="253824" y="-569"/>
                  <a:pt x="275798" y="-5712"/>
                  <a:pt x="289037" y="7287"/>
                </a:cubicBezTo>
                <a:cubicBezTo>
                  <a:pt x="404548" y="120759"/>
                  <a:pt x="414511" y="122271"/>
                  <a:pt x="403560" y="144464"/>
                </a:cubicBezTo>
                <a:close/>
              </a:path>
            </a:pathLst>
          </a:custGeom>
          <a:solidFill>
            <a:srgbClr val="A5BE6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7" name="Google Shape;1247;p20"/>
          <p:cNvSpPr/>
          <p:nvPr/>
        </p:nvSpPr>
        <p:spPr>
          <a:xfrm rot="921333">
            <a:off x="-217005" y="370505"/>
            <a:ext cx="223649" cy="138567"/>
          </a:xfrm>
          <a:custGeom>
            <a:rect b="b" l="l" r="r" t="t"/>
            <a:pathLst>
              <a:path extrusionOk="0" h="277297" w="446974">
                <a:moveTo>
                  <a:pt x="436222" y="201820"/>
                </a:moveTo>
                <a:cubicBezTo>
                  <a:pt x="206511" y="357101"/>
                  <a:pt x="-22153" y="233078"/>
                  <a:pt x="1720" y="180545"/>
                </a:cubicBezTo>
                <a:cubicBezTo>
                  <a:pt x="72786" y="24179"/>
                  <a:pt x="80817" y="-18094"/>
                  <a:pt x="114453" y="6528"/>
                </a:cubicBezTo>
                <a:cubicBezTo>
                  <a:pt x="160249" y="40060"/>
                  <a:pt x="263362" y="95824"/>
                  <a:pt x="363606" y="13448"/>
                </a:cubicBezTo>
                <a:cubicBezTo>
                  <a:pt x="377936" y="1670"/>
                  <a:pt x="399581" y="8085"/>
                  <a:pt x="404640" y="25930"/>
                </a:cubicBezTo>
                <a:cubicBezTo>
                  <a:pt x="448821" y="181708"/>
                  <a:pt x="456723" y="187962"/>
                  <a:pt x="436222" y="201820"/>
                </a:cubicBezTo>
                <a:close/>
              </a:path>
            </a:pathLst>
          </a:custGeom>
          <a:solidFill>
            <a:srgbClr val="A5BE6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8" name="Google Shape;1248;p20"/>
          <p:cNvSpPr/>
          <p:nvPr/>
        </p:nvSpPr>
        <p:spPr>
          <a:xfrm rot="921333">
            <a:off x="-741012" y="1437255"/>
            <a:ext cx="206080" cy="194302"/>
          </a:xfrm>
          <a:custGeom>
            <a:rect b="b" l="l" r="r" t="t"/>
            <a:pathLst>
              <a:path extrusionOk="0" h="388832" w="411862">
                <a:moveTo>
                  <a:pt x="303957" y="387851"/>
                </a:moveTo>
                <a:cubicBezTo>
                  <a:pt x="32630" y="330756"/>
                  <a:pt x="-37253" y="80191"/>
                  <a:pt x="17098" y="60822"/>
                </a:cubicBezTo>
                <a:cubicBezTo>
                  <a:pt x="178890" y="3158"/>
                  <a:pt x="214859" y="-20469"/>
                  <a:pt x="220551" y="20829"/>
                </a:cubicBezTo>
                <a:cubicBezTo>
                  <a:pt x="228304" y="77058"/>
                  <a:pt x="259925" y="189935"/>
                  <a:pt x="388836" y="204679"/>
                </a:cubicBezTo>
                <a:cubicBezTo>
                  <a:pt x="407270" y="206785"/>
                  <a:pt x="417705" y="226801"/>
                  <a:pt x="408401" y="242850"/>
                </a:cubicBezTo>
                <a:cubicBezTo>
                  <a:pt x="327172" y="382921"/>
                  <a:pt x="328173" y="392942"/>
                  <a:pt x="303957" y="387851"/>
                </a:cubicBezTo>
                <a:close/>
              </a:path>
            </a:pathLst>
          </a:custGeom>
          <a:solidFill>
            <a:srgbClr val="FABB88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9" name="Google Shape;1249;p20"/>
          <p:cNvSpPr/>
          <p:nvPr/>
        </p:nvSpPr>
        <p:spPr>
          <a:xfrm rot="921333">
            <a:off x="618053" y="1687695"/>
            <a:ext cx="208523" cy="229341"/>
          </a:xfrm>
          <a:custGeom>
            <a:rect b="b" l="l" r="r" t="t"/>
            <a:pathLst>
              <a:path extrusionOk="0" h="458952" w="416744">
                <a:moveTo>
                  <a:pt x="252883" y="455041"/>
                </a:moveTo>
                <a:cubicBezTo>
                  <a:pt x="-26404" y="314814"/>
                  <a:pt x="-30520" y="21653"/>
                  <a:pt x="34278" y="16168"/>
                </a:cubicBezTo>
                <a:cubicBezTo>
                  <a:pt x="227084" y="-152"/>
                  <a:pt x="273177" y="-15594"/>
                  <a:pt x="267504" y="31073"/>
                </a:cubicBezTo>
                <a:cubicBezTo>
                  <a:pt x="259783" y="94577"/>
                  <a:pt x="261799" y="226682"/>
                  <a:pt x="398044" y="279816"/>
                </a:cubicBezTo>
                <a:cubicBezTo>
                  <a:pt x="417524" y="287414"/>
                  <a:pt x="423145" y="312224"/>
                  <a:pt x="408394" y="327038"/>
                </a:cubicBezTo>
                <a:cubicBezTo>
                  <a:pt x="279709" y="456230"/>
                  <a:pt x="277835" y="467568"/>
                  <a:pt x="252883" y="455041"/>
                </a:cubicBezTo>
                <a:close/>
              </a:path>
            </a:pathLst>
          </a:custGeom>
          <a:solidFill>
            <a:srgbClr val="FABB88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0" name="Google Shape;1250;p20"/>
          <p:cNvSpPr/>
          <p:nvPr/>
        </p:nvSpPr>
        <p:spPr>
          <a:xfrm rot="921333">
            <a:off x="80681" y="1584177"/>
            <a:ext cx="314752" cy="446703"/>
          </a:xfrm>
          <a:custGeom>
            <a:rect b="b" l="l" r="r" t="t"/>
            <a:pathLst>
              <a:path extrusionOk="0" h="893931" w="629048">
                <a:moveTo>
                  <a:pt x="622653" y="99893"/>
                </a:moveTo>
                <a:cubicBezTo>
                  <a:pt x="508001" y="201619"/>
                  <a:pt x="526227" y="322424"/>
                  <a:pt x="519282" y="374977"/>
                </a:cubicBezTo>
                <a:cubicBezTo>
                  <a:pt x="506140" y="475986"/>
                  <a:pt x="415194" y="523880"/>
                  <a:pt x="359241" y="602470"/>
                </a:cubicBezTo>
                <a:cubicBezTo>
                  <a:pt x="313612" y="666342"/>
                  <a:pt x="315887" y="720264"/>
                  <a:pt x="274355" y="775640"/>
                </a:cubicBezTo>
                <a:cubicBezTo>
                  <a:pt x="253350" y="803564"/>
                  <a:pt x="136210" y="917081"/>
                  <a:pt x="114314" y="889706"/>
                </a:cubicBezTo>
                <a:cubicBezTo>
                  <a:pt x="59104" y="820272"/>
                  <a:pt x="34636" y="781539"/>
                  <a:pt x="1697" y="721724"/>
                </a:cubicBezTo>
                <a:cubicBezTo>
                  <a:pt x="-3168" y="712808"/>
                  <a:pt x="2996" y="702509"/>
                  <a:pt x="12965" y="702025"/>
                </a:cubicBezTo>
                <a:cubicBezTo>
                  <a:pt x="81963" y="699189"/>
                  <a:pt x="106283" y="617872"/>
                  <a:pt x="129633" y="566231"/>
                </a:cubicBezTo>
                <a:cubicBezTo>
                  <a:pt x="184694" y="445613"/>
                  <a:pt x="259417" y="464873"/>
                  <a:pt x="303216" y="392738"/>
                </a:cubicBezTo>
                <a:cubicBezTo>
                  <a:pt x="345982" y="322495"/>
                  <a:pt x="295037" y="124625"/>
                  <a:pt x="426617" y="25315"/>
                </a:cubicBezTo>
                <a:cubicBezTo>
                  <a:pt x="477827" y="-13321"/>
                  <a:pt x="500654" y="-289"/>
                  <a:pt x="520341" y="15669"/>
                </a:cubicBezTo>
                <a:cubicBezTo>
                  <a:pt x="594599" y="76020"/>
                  <a:pt x="648032" y="77338"/>
                  <a:pt x="622653" y="99893"/>
                </a:cubicBezTo>
                <a:close/>
              </a:path>
            </a:pathLst>
          </a:custGeom>
          <a:solidFill>
            <a:srgbClr val="A5BE6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1" name="Google Shape;1251;p20"/>
          <p:cNvSpPr/>
          <p:nvPr/>
        </p:nvSpPr>
        <p:spPr>
          <a:xfrm rot="921333">
            <a:off x="-528155" y="1069070"/>
            <a:ext cx="262435" cy="372402"/>
          </a:xfrm>
          <a:custGeom>
            <a:rect b="b" l="l" r="r" t="t"/>
            <a:pathLst>
              <a:path extrusionOk="0" h="745241" w="524489">
                <a:moveTo>
                  <a:pt x="524252" y="628301"/>
                </a:moveTo>
                <a:cubicBezTo>
                  <a:pt x="520466" y="665115"/>
                  <a:pt x="505896" y="730809"/>
                  <a:pt x="466251" y="743486"/>
                </a:cubicBezTo>
                <a:cubicBezTo>
                  <a:pt x="446428" y="749824"/>
                  <a:pt x="362227" y="739402"/>
                  <a:pt x="309007" y="705677"/>
                </a:cubicBezTo>
                <a:cubicBezTo>
                  <a:pt x="198154" y="635434"/>
                  <a:pt x="264032" y="542379"/>
                  <a:pt x="207723" y="481136"/>
                </a:cubicBezTo>
                <a:cubicBezTo>
                  <a:pt x="158374" y="427466"/>
                  <a:pt x="65386" y="386401"/>
                  <a:pt x="98525" y="260705"/>
                </a:cubicBezTo>
                <a:cubicBezTo>
                  <a:pt x="105664" y="233634"/>
                  <a:pt x="122935" y="195399"/>
                  <a:pt x="104359" y="165491"/>
                </a:cubicBezTo>
                <a:cubicBezTo>
                  <a:pt x="76525" y="120679"/>
                  <a:pt x="5931" y="145941"/>
                  <a:pt x="155" y="121125"/>
                </a:cubicBezTo>
                <a:cubicBezTo>
                  <a:pt x="-3477" y="105515"/>
                  <a:pt x="57594" y="12692"/>
                  <a:pt x="108087" y="2290"/>
                </a:cubicBezTo>
                <a:cubicBezTo>
                  <a:pt x="186072" y="-13778"/>
                  <a:pt x="306158" y="56109"/>
                  <a:pt x="291382" y="167933"/>
                </a:cubicBezTo>
                <a:cubicBezTo>
                  <a:pt x="285541" y="212113"/>
                  <a:pt x="263689" y="261073"/>
                  <a:pt x="283997" y="304535"/>
                </a:cubicBezTo>
                <a:cubicBezTo>
                  <a:pt x="307489" y="354827"/>
                  <a:pt x="368779" y="369758"/>
                  <a:pt x="397841" y="415449"/>
                </a:cubicBezTo>
                <a:cubicBezTo>
                  <a:pt x="433441" y="471432"/>
                  <a:pt x="405685" y="632029"/>
                  <a:pt x="486661" y="612337"/>
                </a:cubicBezTo>
                <a:cubicBezTo>
                  <a:pt x="491262" y="611219"/>
                  <a:pt x="527760" y="594169"/>
                  <a:pt x="524252" y="628301"/>
                </a:cubicBezTo>
                <a:close/>
              </a:path>
            </a:pathLst>
          </a:custGeom>
          <a:solidFill>
            <a:srgbClr val="A5BE6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52" name="Google Shape;1252;p20"/>
          <p:cNvGrpSpPr/>
          <p:nvPr/>
        </p:nvGrpSpPr>
        <p:grpSpPr>
          <a:xfrm rot="917056">
            <a:off x="-247625" y="611000"/>
            <a:ext cx="521644" cy="1053852"/>
            <a:chOff x="-549623" y="1322876"/>
            <a:chExt cx="1043320" cy="2107769"/>
          </a:xfrm>
        </p:grpSpPr>
        <p:grpSp>
          <p:nvGrpSpPr>
            <p:cNvPr id="1253" name="Google Shape;1253;p20"/>
            <p:cNvGrpSpPr/>
            <p:nvPr/>
          </p:nvGrpSpPr>
          <p:grpSpPr>
            <a:xfrm>
              <a:off x="-543176" y="1597444"/>
              <a:ext cx="949287" cy="1426780"/>
              <a:chOff x="-543176" y="1597444"/>
              <a:chExt cx="949287" cy="1426780"/>
            </a:xfrm>
          </p:grpSpPr>
          <p:sp>
            <p:nvSpPr>
              <p:cNvPr id="1254" name="Google Shape;1254;p20"/>
              <p:cNvSpPr/>
              <p:nvPr/>
            </p:nvSpPr>
            <p:spPr>
              <a:xfrm>
                <a:off x="-543176" y="1597444"/>
                <a:ext cx="502487" cy="509078"/>
              </a:xfrm>
              <a:custGeom>
                <a:rect b="b" l="l" r="r" t="t"/>
                <a:pathLst>
                  <a:path extrusionOk="0" h="509078" w="502487">
                    <a:moveTo>
                      <a:pt x="470465" y="477455"/>
                    </a:moveTo>
                    <a:cubicBezTo>
                      <a:pt x="471706" y="485189"/>
                      <a:pt x="472177" y="493330"/>
                      <a:pt x="476093" y="500107"/>
                    </a:cubicBezTo>
                    <a:cubicBezTo>
                      <a:pt x="481455" y="509404"/>
                      <a:pt x="496361" y="514289"/>
                      <a:pt x="498422" y="500540"/>
                    </a:cubicBezTo>
                    <a:cubicBezTo>
                      <a:pt x="531600" y="279262"/>
                      <a:pt x="353577" y="252379"/>
                      <a:pt x="259950" y="217264"/>
                    </a:cubicBezTo>
                    <a:cubicBezTo>
                      <a:pt x="61737" y="142925"/>
                      <a:pt x="45267" y="-50105"/>
                      <a:pt x="13569" y="12190"/>
                    </a:cubicBezTo>
                    <a:cubicBezTo>
                      <a:pt x="-49859" y="136846"/>
                      <a:pt x="119189" y="318008"/>
                      <a:pt x="310547" y="372441"/>
                    </a:cubicBezTo>
                    <a:cubicBezTo>
                      <a:pt x="374996" y="390770"/>
                      <a:pt x="457220" y="394841"/>
                      <a:pt x="470465" y="477455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5" name="Google Shape;1255;p20"/>
              <p:cNvSpPr/>
              <p:nvPr/>
            </p:nvSpPr>
            <p:spPr>
              <a:xfrm>
                <a:off x="-237729" y="2534883"/>
                <a:ext cx="643840" cy="489341"/>
              </a:xfrm>
              <a:custGeom>
                <a:rect b="b" l="l" r="r" t="t"/>
                <a:pathLst>
                  <a:path extrusionOk="0" h="489341" w="643840">
                    <a:moveTo>
                      <a:pt x="291514" y="111343"/>
                    </a:moveTo>
                    <a:cubicBezTo>
                      <a:pt x="197918" y="115187"/>
                      <a:pt x="187826" y="113178"/>
                      <a:pt x="175653" y="99752"/>
                    </a:cubicBezTo>
                    <a:cubicBezTo>
                      <a:pt x="125548" y="89699"/>
                      <a:pt x="74634" y="69509"/>
                      <a:pt x="42368" y="28896"/>
                    </a:cubicBezTo>
                    <a:cubicBezTo>
                      <a:pt x="68787" y="8305"/>
                      <a:pt x="16543" y="-20135"/>
                      <a:pt x="9855" y="21033"/>
                    </a:cubicBezTo>
                    <a:cubicBezTo>
                      <a:pt x="8150" y="22009"/>
                      <a:pt x="6689" y="23385"/>
                      <a:pt x="5720" y="25653"/>
                    </a:cubicBezTo>
                    <a:cubicBezTo>
                      <a:pt x="-38215" y="128277"/>
                      <a:pt x="181591" y="262811"/>
                      <a:pt x="300830" y="287485"/>
                    </a:cubicBezTo>
                    <a:cubicBezTo>
                      <a:pt x="396939" y="307372"/>
                      <a:pt x="487627" y="305970"/>
                      <a:pt x="547870" y="357670"/>
                    </a:cubicBezTo>
                    <a:cubicBezTo>
                      <a:pt x="617902" y="417762"/>
                      <a:pt x="587302" y="480096"/>
                      <a:pt x="614381" y="488269"/>
                    </a:cubicBezTo>
                    <a:cubicBezTo>
                      <a:pt x="693148" y="512032"/>
                      <a:pt x="623239" y="132974"/>
                      <a:pt x="291514" y="111343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56" name="Google Shape;1256;p20"/>
            <p:cNvSpPr/>
            <p:nvPr/>
          </p:nvSpPr>
          <p:spPr>
            <a:xfrm>
              <a:off x="-549623" y="1322876"/>
              <a:ext cx="399049" cy="538795"/>
            </a:xfrm>
            <a:custGeom>
              <a:rect b="b" l="l" r="r" t="t"/>
              <a:pathLst>
                <a:path extrusionOk="0" h="538795" w="399049">
                  <a:moveTo>
                    <a:pt x="236043" y="405392"/>
                  </a:moveTo>
                  <a:cubicBezTo>
                    <a:pt x="227514" y="370310"/>
                    <a:pt x="245076" y="329955"/>
                    <a:pt x="258056" y="318203"/>
                  </a:cubicBezTo>
                  <a:cubicBezTo>
                    <a:pt x="301184" y="223564"/>
                    <a:pt x="386638" y="193586"/>
                    <a:pt x="362971" y="156120"/>
                  </a:cubicBezTo>
                  <a:cubicBezTo>
                    <a:pt x="335912" y="113200"/>
                    <a:pt x="265125" y="19989"/>
                    <a:pt x="219794" y="2164"/>
                  </a:cubicBezTo>
                  <a:cubicBezTo>
                    <a:pt x="128918" y="-33545"/>
                    <a:pt x="-182332" y="382915"/>
                    <a:pt x="149342" y="497356"/>
                  </a:cubicBezTo>
                  <a:cubicBezTo>
                    <a:pt x="228594" y="524731"/>
                    <a:pt x="320716" y="509425"/>
                    <a:pt x="399050" y="538796"/>
                  </a:cubicBezTo>
                  <a:cubicBezTo>
                    <a:pt x="380009" y="527160"/>
                    <a:pt x="255200" y="484182"/>
                    <a:pt x="236043" y="405392"/>
                  </a:cubicBezTo>
                  <a:close/>
                </a:path>
              </a:pathLst>
            </a:custGeom>
            <a:solidFill>
              <a:srgbClr val="FABB8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20"/>
            <p:cNvSpPr/>
            <p:nvPr/>
          </p:nvSpPr>
          <p:spPr>
            <a:xfrm>
              <a:off x="-274413" y="1908830"/>
              <a:ext cx="768110" cy="1521815"/>
            </a:xfrm>
            <a:custGeom>
              <a:rect b="b" l="l" r="r" t="t"/>
              <a:pathLst>
                <a:path extrusionOk="0" h="1521815" w="768110">
                  <a:moveTo>
                    <a:pt x="587572" y="1517447"/>
                  </a:moveTo>
                  <a:cubicBezTo>
                    <a:pt x="556959" y="1538852"/>
                    <a:pt x="540315" y="1482792"/>
                    <a:pt x="429798" y="1322627"/>
                  </a:cubicBezTo>
                  <a:cubicBezTo>
                    <a:pt x="712032" y="1119969"/>
                    <a:pt x="550291" y="746112"/>
                    <a:pt x="290756" y="748871"/>
                  </a:cubicBezTo>
                  <a:cubicBezTo>
                    <a:pt x="205863" y="749775"/>
                    <a:pt x="93208" y="776510"/>
                    <a:pt x="37313" y="708013"/>
                  </a:cubicBezTo>
                  <a:cubicBezTo>
                    <a:pt x="-133673" y="497285"/>
                    <a:pt x="347859" y="194808"/>
                    <a:pt x="183573" y="0"/>
                  </a:cubicBezTo>
                  <a:cubicBezTo>
                    <a:pt x="334465" y="111056"/>
                    <a:pt x="368095" y="250597"/>
                    <a:pt x="350424" y="308254"/>
                  </a:cubicBezTo>
                  <a:cubicBezTo>
                    <a:pt x="291382" y="500878"/>
                    <a:pt x="142836" y="651577"/>
                    <a:pt x="210251" y="725114"/>
                  </a:cubicBezTo>
                  <a:cubicBezTo>
                    <a:pt x="233452" y="750712"/>
                    <a:pt x="330369" y="731440"/>
                    <a:pt x="406454" y="735168"/>
                  </a:cubicBezTo>
                  <a:cubicBezTo>
                    <a:pt x="889169" y="758478"/>
                    <a:pt x="823110" y="1352741"/>
                    <a:pt x="587572" y="1517447"/>
                  </a:cubicBezTo>
                  <a:close/>
                </a:path>
              </a:pathLst>
            </a:custGeom>
            <a:solidFill>
              <a:srgbClr val="FABB8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8" name="Google Shape;1258;p20"/>
          <p:cNvGrpSpPr/>
          <p:nvPr/>
        </p:nvGrpSpPr>
        <p:grpSpPr>
          <a:xfrm rot="917056">
            <a:off x="638851" y="742167"/>
            <a:ext cx="411946" cy="969339"/>
            <a:chOff x="1211429" y="1140468"/>
            <a:chExt cx="823917" cy="1938738"/>
          </a:xfrm>
        </p:grpSpPr>
        <p:sp>
          <p:nvSpPr>
            <p:cNvPr id="1259" name="Google Shape;1259;p20"/>
            <p:cNvSpPr/>
            <p:nvPr/>
          </p:nvSpPr>
          <p:spPr>
            <a:xfrm>
              <a:off x="1491821" y="1421274"/>
              <a:ext cx="418063" cy="573200"/>
            </a:xfrm>
            <a:custGeom>
              <a:rect b="b" l="l" r="r" t="t"/>
              <a:pathLst>
                <a:path extrusionOk="0" h="573200" w="418063">
                  <a:moveTo>
                    <a:pt x="91967" y="0"/>
                  </a:moveTo>
                  <a:cubicBezTo>
                    <a:pt x="-12561" y="146765"/>
                    <a:pt x="233535" y="380505"/>
                    <a:pt x="368139" y="392148"/>
                  </a:cubicBezTo>
                  <a:lnTo>
                    <a:pt x="418064" y="573200"/>
                  </a:lnTo>
                  <a:cubicBezTo>
                    <a:pt x="418064" y="573200"/>
                    <a:pt x="38863" y="505090"/>
                    <a:pt x="5795" y="269166"/>
                  </a:cubicBezTo>
                  <a:cubicBezTo>
                    <a:pt x="-27273" y="33241"/>
                    <a:pt x="91967" y="0"/>
                    <a:pt x="91967" y="0"/>
                  </a:cubicBezTo>
                  <a:close/>
                </a:path>
              </a:pathLst>
            </a:custGeom>
            <a:solidFill>
              <a:srgbClr val="4F5CA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20"/>
            <p:cNvSpPr/>
            <p:nvPr/>
          </p:nvSpPr>
          <p:spPr>
            <a:xfrm>
              <a:off x="1364787" y="2095697"/>
              <a:ext cx="419636" cy="573497"/>
            </a:xfrm>
            <a:custGeom>
              <a:rect b="b" l="l" r="r" t="t"/>
              <a:pathLst>
                <a:path extrusionOk="0" h="573497" w="419636">
                  <a:moveTo>
                    <a:pt x="83589" y="0"/>
                  </a:moveTo>
                  <a:cubicBezTo>
                    <a:pt x="-48036" y="181576"/>
                    <a:pt x="299073" y="401077"/>
                    <a:pt x="368885" y="394228"/>
                  </a:cubicBezTo>
                  <a:lnTo>
                    <a:pt x="419637" y="573498"/>
                  </a:lnTo>
                  <a:cubicBezTo>
                    <a:pt x="419637" y="573498"/>
                    <a:pt x="67520" y="552571"/>
                    <a:pt x="12879" y="308784"/>
                  </a:cubicBezTo>
                  <a:cubicBezTo>
                    <a:pt x="-39223" y="76322"/>
                    <a:pt x="83589" y="0"/>
                    <a:pt x="83589" y="0"/>
                  </a:cubicBezTo>
                  <a:close/>
                </a:path>
              </a:pathLst>
            </a:custGeom>
            <a:solidFill>
              <a:srgbClr val="4F5CA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61" name="Google Shape;1261;p20"/>
            <p:cNvGrpSpPr/>
            <p:nvPr/>
          </p:nvGrpSpPr>
          <p:grpSpPr>
            <a:xfrm>
              <a:off x="1211429" y="1140468"/>
              <a:ext cx="823917" cy="1938738"/>
              <a:chOff x="1211429" y="1140468"/>
              <a:chExt cx="823917" cy="1938738"/>
            </a:xfrm>
          </p:grpSpPr>
          <p:sp>
            <p:nvSpPr>
              <p:cNvPr id="1262" name="Google Shape;1262;p20"/>
              <p:cNvSpPr/>
              <p:nvPr/>
            </p:nvSpPr>
            <p:spPr>
              <a:xfrm>
                <a:off x="1462345" y="1140468"/>
                <a:ext cx="573001" cy="589286"/>
              </a:xfrm>
              <a:custGeom>
                <a:rect b="b" l="l" r="r" t="t"/>
                <a:pathLst>
                  <a:path extrusionOk="0" h="589286" w="573001">
                    <a:moveTo>
                      <a:pt x="522250" y="5"/>
                    </a:moveTo>
                    <a:lnTo>
                      <a:pt x="573002" y="179274"/>
                    </a:lnTo>
                    <a:cubicBezTo>
                      <a:pt x="573002" y="179274"/>
                      <a:pt x="41364" y="57623"/>
                      <a:pt x="40782" y="589286"/>
                    </a:cubicBezTo>
                    <a:cubicBezTo>
                      <a:pt x="40782" y="589286"/>
                      <a:pt x="-207750" y="-1921"/>
                      <a:pt x="522250" y="5"/>
                    </a:cubicBezTo>
                    <a:close/>
                  </a:path>
                </a:pathLst>
              </a:custGeom>
              <a:solidFill>
                <a:srgbClr val="A5BEF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3" name="Google Shape;1263;p20"/>
              <p:cNvSpPr/>
              <p:nvPr/>
            </p:nvSpPr>
            <p:spPr>
              <a:xfrm>
                <a:off x="1336886" y="1815194"/>
                <a:ext cx="572999" cy="589286"/>
              </a:xfrm>
              <a:custGeom>
                <a:rect b="b" l="l" r="r" t="t"/>
                <a:pathLst>
                  <a:path extrusionOk="0" h="589286" w="572999">
                    <a:moveTo>
                      <a:pt x="522248" y="5"/>
                    </a:moveTo>
                    <a:lnTo>
                      <a:pt x="573000" y="179274"/>
                    </a:lnTo>
                    <a:cubicBezTo>
                      <a:pt x="573000" y="179274"/>
                      <a:pt x="41362" y="57623"/>
                      <a:pt x="40781" y="589286"/>
                    </a:cubicBezTo>
                    <a:cubicBezTo>
                      <a:pt x="40781" y="589286"/>
                      <a:pt x="-207745" y="-1921"/>
                      <a:pt x="522248" y="5"/>
                    </a:cubicBezTo>
                    <a:close/>
                  </a:path>
                </a:pathLst>
              </a:custGeom>
              <a:solidFill>
                <a:srgbClr val="A5BEF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4" name="Google Shape;1264;p20"/>
              <p:cNvSpPr/>
              <p:nvPr/>
            </p:nvSpPr>
            <p:spPr>
              <a:xfrm>
                <a:off x="1211429" y="2489920"/>
                <a:ext cx="573001" cy="589286"/>
              </a:xfrm>
              <a:custGeom>
                <a:rect b="b" l="l" r="r" t="t"/>
                <a:pathLst>
                  <a:path extrusionOk="0" h="589286" w="573001">
                    <a:moveTo>
                      <a:pt x="522250" y="5"/>
                    </a:moveTo>
                    <a:lnTo>
                      <a:pt x="573001" y="179274"/>
                    </a:lnTo>
                    <a:cubicBezTo>
                      <a:pt x="573001" y="179274"/>
                      <a:pt x="41364" y="57623"/>
                      <a:pt x="40782" y="589286"/>
                    </a:cubicBezTo>
                    <a:cubicBezTo>
                      <a:pt x="40782" y="589286"/>
                      <a:pt x="-207750" y="-1927"/>
                      <a:pt x="522250" y="5"/>
                    </a:cubicBezTo>
                    <a:close/>
                  </a:path>
                </a:pathLst>
              </a:custGeom>
              <a:solidFill>
                <a:srgbClr val="A5BEF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65" name="Google Shape;1265;p20"/>
          <p:cNvSpPr/>
          <p:nvPr/>
        </p:nvSpPr>
        <p:spPr>
          <a:xfrm rot="921333">
            <a:off x="203665" y="776498"/>
            <a:ext cx="234439" cy="198949"/>
          </a:xfrm>
          <a:custGeom>
            <a:rect b="b" l="l" r="r" t="t"/>
            <a:pathLst>
              <a:path extrusionOk="0" h="398132" w="468538">
                <a:moveTo>
                  <a:pt x="434878" y="189493"/>
                </a:moveTo>
                <a:cubicBezTo>
                  <a:pt x="323198" y="142904"/>
                  <a:pt x="262173" y="125324"/>
                  <a:pt x="174968" y="41746"/>
                </a:cubicBezTo>
                <a:cubicBezTo>
                  <a:pt x="149408" y="17260"/>
                  <a:pt x="148872" y="3421"/>
                  <a:pt x="139406" y="11561"/>
                </a:cubicBezTo>
                <a:cubicBezTo>
                  <a:pt x="124617" y="-3822"/>
                  <a:pt x="112192" y="-3021"/>
                  <a:pt x="102740" y="9048"/>
                </a:cubicBezTo>
                <a:cubicBezTo>
                  <a:pt x="6463" y="132663"/>
                  <a:pt x="-6821" y="142148"/>
                  <a:pt x="2496" y="168308"/>
                </a:cubicBezTo>
                <a:cubicBezTo>
                  <a:pt x="13008" y="198215"/>
                  <a:pt x="97396" y="297648"/>
                  <a:pt x="213082" y="352985"/>
                </a:cubicBezTo>
                <a:cubicBezTo>
                  <a:pt x="248508" y="369945"/>
                  <a:pt x="341871" y="405460"/>
                  <a:pt x="375417" y="396790"/>
                </a:cubicBezTo>
                <a:cubicBezTo>
                  <a:pt x="401332" y="390154"/>
                  <a:pt x="406152" y="370261"/>
                  <a:pt x="444117" y="289669"/>
                </a:cubicBezTo>
                <a:cubicBezTo>
                  <a:pt x="466919" y="241716"/>
                  <a:pt x="488996" y="212041"/>
                  <a:pt x="434878" y="189493"/>
                </a:cubicBezTo>
                <a:close/>
                <a:moveTo>
                  <a:pt x="433185" y="229014"/>
                </a:moveTo>
                <a:cubicBezTo>
                  <a:pt x="433082" y="228782"/>
                  <a:pt x="433037" y="228607"/>
                  <a:pt x="432979" y="228543"/>
                </a:cubicBezTo>
                <a:cubicBezTo>
                  <a:pt x="435660" y="231043"/>
                  <a:pt x="433179" y="229124"/>
                  <a:pt x="433185" y="229014"/>
                </a:cubicBezTo>
                <a:close/>
              </a:path>
            </a:pathLst>
          </a:custGeom>
          <a:solidFill>
            <a:srgbClr val="A5BEF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6" name="Google Shape;1266;p20"/>
          <p:cNvSpPr/>
          <p:nvPr/>
        </p:nvSpPr>
        <p:spPr>
          <a:xfrm rot="921333">
            <a:off x="384559" y="1919766"/>
            <a:ext cx="213230" cy="212905"/>
          </a:xfrm>
          <a:custGeom>
            <a:rect b="b" l="l" r="r" t="t"/>
            <a:pathLst>
              <a:path extrusionOk="0" h="426060" w="426151">
                <a:moveTo>
                  <a:pt x="356737" y="298761"/>
                </a:moveTo>
                <a:cubicBezTo>
                  <a:pt x="323682" y="321148"/>
                  <a:pt x="173965" y="414003"/>
                  <a:pt x="165398" y="418506"/>
                </a:cubicBezTo>
                <a:cubicBezTo>
                  <a:pt x="130766" y="436649"/>
                  <a:pt x="112831" y="419766"/>
                  <a:pt x="96723" y="392728"/>
                </a:cubicBezTo>
                <a:cubicBezTo>
                  <a:pt x="9783" y="246325"/>
                  <a:pt x="-22717" y="223285"/>
                  <a:pt x="16379" y="207392"/>
                </a:cubicBezTo>
                <a:cubicBezTo>
                  <a:pt x="283170" y="98752"/>
                  <a:pt x="328217" y="-50694"/>
                  <a:pt x="356006" y="16951"/>
                </a:cubicBezTo>
                <a:cubicBezTo>
                  <a:pt x="424946" y="185664"/>
                  <a:pt x="470981" y="221554"/>
                  <a:pt x="356737" y="298761"/>
                </a:cubicBezTo>
                <a:close/>
              </a:path>
            </a:pathLst>
          </a:custGeom>
          <a:solidFill>
            <a:srgbClr val="A5BEF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7" name="Google Shape;1267;p20"/>
          <p:cNvSpPr/>
          <p:nvPr/>
        </p:nvSpPr>
        <p:spPr>
          <a:xfrm rot="137437">
            <a:off x="8276271" y="2152895"/>
            <a:ext cx="159176" cy="687159"/>
          </a:xfrm>
          <a:custGeom>
            <a:rect b="b" l="l" r="r" t="t"/>
            <a:pathLst>
              <a:path extrusionOk="0" h="1373220" w="318097">
                <a:moveTo>
                  <a:pt x="306151" y="1331420"/>
                </a:moveTo>
                <a:cubicBezTo>
                  <a:pt x="156795" y="1273434"/>
                  <a:pt x="44681" y="1145166"/>
                  <a:pt x="45522" y="978456"/>
                </a:cubicBezTo>
                <a:cubicBezTo>
                  <a:pt x="46330" y="826132"/>
                  <a:pt x="152691" y="714329"/>
                  <a:pt x="217357" y="585586"/>
                </a:cubicBezTo>
                <a:cubicBezTo>
                  <a:pt x="331053" y="359353"/>
                  <a:pt x="208467" y="174501"/>
                  <a:pt x="162702" y="0"/>
                </a:cubicBezTo>
                <a:cubicBezTo>
                  <a:pt x="98182" y="3755"/>
                  <a:pt x="107766" y="-25519"/>
                  <a:pt x="184560" y="209461"/>
                </a:cubicBezTo>
                <a:cubicBezTo>
                  <a:pt x="251890" y="414840"/>
                  <a:pt x="224792" y="493347"/>
                  <a:pt x="117778" y="664748"/>
                </a:cubicBezTo>
                <a:cubicBezTo>
                  <a:pt x="36472" y="795395"/>
                  <a:pt x="-26800" y="925634"/>
                  <a:pt x="11437" y="1083437"/>
                </a:cubicBezTo>
                <a:cubicBezTo>
                  <a:pt x="45082" y="1222543"/>
                  <a:pt x="152577" y="1336465"/>
                  <a:pt x="291368" y="1372548"/>
                </a:cubicBezTo>
                <a:cubicBezTo>
                  <a:pt x="315035" y="1378723"/>
                  <a:pt x="329718" y="1340582"/>
                  <a:pt x="306151" y="1331420"/>
                </a:cubicBezTo>
                <a:close/>
              </a:path>
            </a:pathLst>
          </a:custGeom>
          <a:solidFill>
            <a:srgbClr val="4F5CAE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8" name="Google Shape;1268;p20"/>
          <p:cNvSpPr/>
          <p:nvPr/>
        </p:nvSpPr>
        <p:spPr>
          <a:xfrm rot="137437">
            <a:off x="7834016" y="1158701"/>
            <a:ext cx="885401" cy="1038100"/>
          </a:xfrm>
          <a:custGeom>
            <a:rect b="b" l="l" r="r" t="t"/>
            <a:pathLst>
              <a:path extrusionOk="0" h="2074541" w="1769387">
                <a:moveTo>
                  <a:pt x="1278870" y="92084"/>
                </a:moveTo>
                <a:cubicBezTo>
                  <a:pt x="933225" y="-102543"/>
                  <a:pt x="478850" y="28846"/>
                  <a:pt x="230715" y="322273"/>
                </a:cubicBezTo>
                <a:cubicBezTo>
                  <a:pt x="-314676" y="967209"/>
                  <a:pt x="178069" y="1951472"/>
                  <a:pt x="966142" y="1891988"/>
                </a:cubicBezTo>
                <a:cubicBezTo>
                  <a:pt x="955356" y="1892804"/>
                  <a:pt x="951031" y="2021165"/>
                  <a:pt x="950017" y="2033500"/>
                </a:cubicBezTo>
                <a:cubicBezTo>
                  <a:pt x="944604" y="2099499"/>
                  <a:pt x="976353" y="2076212"/>
                  <a:pt x="1185764" y="2031449"/>
                </a:cubicBezTo>
                <a:cubicBezTo>
                  <a:pt x="1224555" y="2023157"/>
                  <a:pt x="1247114" y="1998720"/>
                  <a:pt x="1229794" y="1958094"/>
                </a:cubicBezTo>
                <a:cubicBezTo>
                  <a:pt x="1214243" y="1921616"/>
                  <a:pt x="1197004" y="1883623"/>
                  <a:pt x="1176614" y="1849551"/>
                </a:cubicBezTo>
                <a:cubicBezTo>
                  <a:pt x="1994267" y="1578782"/>
                  <a:pt x="1905573" y="444962"/>
                  <a:pt x="1278870" y="92084"/>
                </a:cubicBezTo>
                <a:close/>
              </a:path>
            </a:pathLst>
          </a:custGeom>
          <a:solidFill>
            <a:srgbClr val="F0866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9" name="Google Shape;1269;p20"/>
          <p:cNvSpPr/>
          <p:nvPr/>
        </p:nvSpPr>
        <p:spPr>
          <a:xfrm rot="137437">
            <a:off x="8302083" y="1234317"/>
            <a:ext cx="355092" cy="578744"/>
          </a:xfrm>
          <a:custGeom>
            <a:rect b="b" l="l" r="r" t="t"/>
            <a:pathLst>
              <a:path extrusionOk="0" h="1156564" w="709616">
                <a:moveTo>
                  <a:pt x="707920" y="757593"/>
                </a:moveTo>
                <a:cubicBezTo>
                  <a:pt x="673955" y="224949"/>
                  <a:pt x="212492" y="-52944"/>
                  <a:pt x="25974" y="8377"/>
                </a:cubicBezTo>
                <a:cubicBezTo>
                  <a:pt x="-154504" y="67707"/>
                  <a:pt x="668088" y="219643"/>
                  <a:pt x="572179" y="938475"/>
                </a:cubicBezTo>
                <a:cubicBezTo>
                  <a:pt x="563796" y="1001293"/>
                  <a:pt x="526214" y="1121663"/>
                  <a:pt x="561627" y="1149714"/>
                </a:cubicBezTo>
                <a:cubicBezTo>
                  <a:pt x="618245" y="1194557"/>
                  <a:pt x="724285" y="1014156"/>
                  <a:pt x="707920" y="757593"/>
                </a:cubicBezTo>
                <a:close/>
              </a:path>
            </a:pathLst>
          </a:custGeom>
          <a:solidFill>
            <a:srgbClr val="FABB88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0" name="Google Shape;1270;p20"/>
          <p:cNvSpPr/>
          <p:nvPr/>
        </p:nvSpPr>
        <p:spPr>
          <a:xfrm rot="137437">
            <a:off x="8484117" y="1885643"/>
            <a:ext cx="66879" cy="65448"/>
          </a:xfrm>
          <a:custGeom>
            <a:rect b="b" l="l" r="r" t="t"/>
            <a:pathLst>
              <a:path extrusionOk="0" h="130791" w="133652">
                <a:moveTo>
                  <a:pt x="100201" y="3132"/>
                </a:moveTo>
                <a:cubicBezTo>
                  <a:pt x="57840" y="17846"/>
                  <a:pt x="6475" y="54744"/>
                  <a:pt x="401" y="101853"/>
                </a:cubicBezTo>
                <a:cubicBezTo>
                  <a:pt x="-5966" y="151206"/>
                  <a:pt x="65301" y="125868"/>
                  <a:pt x="82508" y="110045"/>
                </a:cubicBezTo>
                <a:cubicBezTo>
                  <a:pt x="134600" y="62148"/>
                  <a:pt x="157272" y="-16686"/>
                  <a:pt x="100201" y="3132"/>
                </a:cubicBezTo>
                <a:close/>
              </a:path>
            </a:pathLst>
          </a:custGeom>
          <a:solidFill>
            <a:srgbClr val="FABB88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1" name="Google Shape;1271;p20"/>
          <p:cNvSpPr/>
          <p:nvPr/>
        </p:nvSpPr>
        <p:spPr>
          <a:xfrm flipH="1" rot="499954">
            <a:off x="8646255" y="3037152"/>
            <a:ext cx="142223" cy="613976"/>
          </a:xfrm>
          <a:custGeom>
            <a:rect b="b" l="l" r="r" t="t"/>
            <a:pathLst>
              <a:path extrusionOk="0" h="1227262" w="284287">
                <a:moveTo>
                  <a:pt x="273611" y="1189906"/>
                </a:moveTo>
                <a:cubicBezTo>
                  <a:pt x="140130" y="1138082"/>
                  <a:pt x="39932" y="1023448"/>
                  <a:pt x="40684" y="874457"/>
                </a:cubicBezTo>
                <a:cubicBezTo>
                  <a:pt x="41406" y="738324"/>
                  <a:pt x="136461" y="638404"/>
                  <a:pt x="194255" y="523345"/>
                </a:cubicBezTo>
                <a:cubicBezTo>
                  <a:pt x="295866" y="321158"/>
                  <a:pt x="186310" y="155954"/>
                  <a:pt x="145409" y="0"/>
                </a:cubicBezTo>
                <a:cubicBezTo>
                  <a:pt x="87747" y="3356"/>
                  <a:pt x="96312" y="-22806"/>
                  <a:pt x="164943" y="187198"/>
                </a:cubicBezTo>
                <a:cubicBezTo>
                  <a:pt x="225117" y="370747"/>
                  <a:pt x="200899" y="440910"/>
                  <a:pt x="105259" y="594093"/>
                </a:cubicBezTo>
                <a:cubicBezTo>
                  <a:pt x="32596" y="710854"/>
                  <a:pt x="-23951" y="827250"/>
                  <a:pt x="10222" y="968280"/>
                </a:cubicBezTo>
                <a:cubicBezTo>
                  <a:pt x="40290" y="1092601"/>
                  <a:pt x="136360" y="1194414"/>
                  <a:pt x="260399" y="1226662"/>
                </a:cubicBezTo>
                <a:cubicBezTo>
                  <a:pt x="281550" y="1232180"/>
                  <a:pt x="294673" y="1198093"/>
                  <a:pt x="273611" y="1189906"/>
                </a:cubicBezTo>
                <a:close/>
              </a:path>
            </a:pathLst>
          </a:custGeom>
          <a:solidFill>
            <a:srgbClr val="4F5CAE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2" name="Google Shape;1272;p20"/>
          <p:cNvSpPr/>
          <p:nvPr/>
        </p:nvSpPr>
        <p:spPr>
          <a:xfrm flipH="1" rot="499954">
            <a:off x="8526377" y="2174272"/>
            <a:ext cx="791106" cy="927542"/>
          </a:xfrm>
          <a:custGeom>
            <a:rect b="b" l="l" r="r" t="t"/>
            <a:pathLst>
              <a:path extrusionOk="0" h="1854041" w="1581322">
                <a:moveTo>
                  <a:pt x="1142941" y="82297"/>
                </a:moveTo>
                <a:cubicBezTo>
                  <a:pt x="834034" y="-91644"/>
                  <a:pt x="427954" y="25780"/>
                  <a:pt x="206193" y="288020"/>
                </a:cubicBezTo>
                <a:cubicBezTo>
                  <a:pt x="-281230" y="864406"/>
                  <a:pt x="159142" y="1744053"/>
                  <a:pt x="863452" y="1690892"/>
                </a:cubicBezTo>
                <a:cubicBezTo>
                  <a:pt x="853813" y="1691620"/>
                  <a:pt x="849948" y="1806338"/>
                  <a:pt x="849041" y="1817362"/>
                </a:cubicBezTo>
                <a:cubicBezTo>
                  <a:pt x="844204" y="1876346"/>
                  <a:pt x="872579" y="1855534"/>
                  <a:pt x="1059731" y="1815529"/>
                </a:cubicBezTo>
                <a:cubicBezTo>
                  <a:pt x="1094399" y="1808118"/>
                  <a:pt x="1114560" y="1786279"/>
                  <a:pt x="1099081" y="1749971"/>
                </a:cubicBezTo>
                <a:cubicBezTo>
                  <a:pt x="1085183" y="1717370"/>
                  <a:pt x="1069776" y="1683415"/>
                  <a:pt x="1051554" y="1652965"/>
                </a:cubicBezTo>
                <a:cubicBezTo>
                  <a:pt x="1782300" y="1410975"/>
                  <a:pt x="1703033" y="397668"/>
                  <a:pt x="1142941" y="82297"/>
                </a:cubicBezTo>
                <a:close/>
              </a:path>
            </a:pathLst>
          </a:custGeom>
          <a:solidFill>
            <a:srgbClr val="F0866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3" name="Google Shape;1273;p20"/>
          <p:cNvSpPr/>
          <p:nvPr/>
        </p:nvSpPr>
        <p:spPr>
          <a:xfrm flipH="1" rot="499954">
            <a:off x="8610376" y="2210732"/>
            <a:ext cx="317274" cy="517108"/>
          </a:xfrm>
          <a:custGeom>
            <a:rect b="b" l="l" r="r" t="t"/>
            <a:pathLst>
              <a:path extrusionOk="0" h="1033635" w="634192">
                <a:moveTo>
                  <a:pt x="632676" y="677069"/>
                </a:moveTo>
                <a:cubicBezTo>
                  <a:pt x="602321" y="201039"/>
                  <a:pt x="189906" y="-47316"/>
                  <a:pt x="23213" y="7487"/>
                </a:cubicBezTo>
                <a:cubicBezTo>
                  <a:pt x="-138082" y="60511"/>
                  <a:pt x="597078" y="196297"/>
                  <a:pt x="511363" y="838726"/>
                </a:cubicBezTo>
                <a:cubicBezTo>
                  <a:pt x="503871" y="894867"/>
                  <a:pt x="470284" y="1002443"/>
                  <a:pt x="501933" y="1027513"/>
                </a:cubicBezTo>
                <a:cubicBezTo>
                  <a:pt x="552533" y="1067589"/>
                  <a:pt x="647302" y="906363"/>
                  <a:pt x="632676" y="677069"/>
                </a:cubicBezTo>
                <a:close/>
              </a:path>
            </a:pathLst>
          </a:custGeom>
          <a:solidFill>
            <a:srgbClr val="FABB88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4" name="Google Shape;1274;p20"/>
          <p:cNvSpPr/>
          <p:nvPr/>
        </p:nvSpPr>
        <p:spPr>
          <a:xfrm flipH="1" rot="499954">
            <a:off x="8640706" y="2780507"/>
            <a:ext cx="59757" cy="58477"/>
          </a:xfrm>
          <a:custGeom>
            <a:rect b="b" l="l" r="r" t="t"/>
            <a:pathLst>
              <a:path extrusionOk="0" h="116889" w="119446">
                <a:moveTo>
                  <a:pt x="89551" y="2800"/>
                </a:moveTo>
                <a:cubicBezTo>
                  <a:pt x="51692" y="15949"/>
                  <a:pt x="5787" y="48926"/>
                  <a:pt x="359" y="91027"/>
                </a:cubicBezTo>
                <a:cubicBezTo>
                  <a:pt x="-5332" y="135135"/>
                  <a:pt x="58361" y="112490"/>
                  <a:pt x="73738" y="98348"/>
                </a:cubicBezTo>
                <a:cubicBezTo>
                  <a:pt x="120294" y="55542"/>
                  <a:pt x="140556" y="-14913"/>
                  <a:pt x="89551" y="2800"/>
                </a:cubicBezTo>
                <a:close/>
              </a:path>
            </a:pathLst>
          </a:custGeom>
          <a:solidFill>
            <a:srgbClr val="FABB88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1278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9" name="Google Shape;1279;p21"/>
          <p:cNvGrpSpPr/>
          <p:nvPr/>
        </p:nvGrpSpPr>
        <p:grpSpPr>
          <a:xfrm>
            <a:off x="1671315" y="555152"/>
            <a:ext cx="5798037" cy="4073999"/>
            <a:chOff x="3342631" y="1110305"/>
            <a:chExt cx="11596073" cy="8147998"/>
          </a:xfrm>
        </p:grpSpPr>
        <p:sp>
          <p:nvSpPr>
            <p:cNvPr id="1280" name="Google Shape;1280;p21"/>
            <p:cNvSpPr/>
            <p:nvPr/>
          </p:nvSpPr>
          <p:spPr>
            <a:xfrm>
              <a:off x="3342631" y="1110305"/>
              <a:ext cx="11596073" cy="8147998"/>
            </a:xfrm>
            <a:custGeom>
              <a:rect b="b" l="l" r="r" t="t"/>
              <a:pathLst>
                <a:path extrusionOk="0" h="8147998" w="11596073">
                  <a:moveTo>
                    <a:pt x="11381244" y="3067"/>
                  </a:moveTo>
                  <a:cubicBezTo>
                    <a:pt x="11693410" y="2228822"/>
                    <a:pt x="11116272" y="2575812"/>
                    <a:pt x="11596074" y="7764241"/>
                  </a:cubicBezTo>
                  <a:cubicBezTo>
                    <a:pt x="11169543" y="7839773"/>
                    <a:pt x="10723392" y="7775778"/>
                    <a:pt x="10286007" y="7775778"/>
                  </a:cubicBezTo>
                  <a:cubicBezTo>
                    <a:pt x="9438323" y="7775778"/>
                    <a:pt x="6967152" y="8097689"/>
                    <a:pt x="4816147" y="8097689"/>
                  </a:cubicBezTo>
                  <a:cubicBezTo>
                    <a:pt x="3287226" y="8097689"/>
                    <a:pt x="1756609" y="8009609"/>
                    <a:pt x="226482" y="8122459"/>
                  </a:cubicBezTo>
                  <a:cubicBezTo>
                    <a:pt x="165600" y="8357773"/>
                    <a:pt x="0" y="6958470"/>
                    <a:pt x="0" y="4277699"/>
                  </a:cubicBezTo>
                  <a:cubicBezTo>
                    <a:pt x="0" y="3417744"/>
                    <a:pt x="24167" y="2109584"/>
                    <a:pt x="24167" y="1669315"/>
                  </a:cubicBezTo>
                  <a:cubicBezTo>
                    <a:pt x="24167" y="1469250"/>
                    <a:pt x="-19148" y="220749"/>
                    <a:pt x="41359" y="145119"/>
                  </a:cubicBezTo>
                  <a:cubicBezTo>
                    <a:pt x="916633" y="166809"/>
                    <a:pt x="1706515" y="32090"/>
                    <a:pt x="2679304" y="32090"/>
                  </a:cubicBezTo>
                  <a:cubicBezTo>
                    <a:pt x="4329435" y="32090"/>
                    <a:pt x="5980251" y="123576"/>
                    <a:pt x="7632223" y="123576"/>
                  </a:cubicBezTo>
                  <a:cubicBezTo>
                    <a:pt x="9331356" y="123560"/>
                    <a:pt x="10131848" y="-22811"/>
                    <a:pt x="11381244" y="3067"/>
                  </a:cubicBezTo>
                  <a:close/>
                </a:path>
              </a:pathLst>
            </a:custGeom>
            <a:solidFill>
              <a:srgbClr val="F0866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21"/>
            <p:cNvSpPr/>
            <p:nvPr/>
          </p:nvSpPr>
          <p:spPr>
            <a:xfrm>
              <a:off x="3883336" y="1594235"/>
              <a:ext cx="10513873" cy="6937068"/>
            </a:xfrm>
            <a:custGeom>
              <a:rect b="b" l="l" r="r" t="t"/>
              <a:pathLst>
                <a:path extrusionOk="0" h="6937068" w="10513873">
                  <a:moveTo>
                    <a:pt x="4268875" y="6937068"/>
                  </a:moveTo>
                  <a:cubicBezTo>
                    <a:pt x="3309954" y="6937068"/>
                    <a:pt x="2327828" y="6902945"/>
                    <a:pt x="1350998" y="6902945"/>
                  </a:cubicBezTo>
                  <a:cubicBezTo>
                    <a:pt x="131406" y="6902945"/>
                    <a:pt x="99043" y="6964999"/>
                    <a:pt x="91367" y="6859564"/>
                  </a:cubicBezTo>
                  <a:cubicBezTo>
                    <a:pt x="-60984" y="4770257"/>
                    <a:pt x="23201" y="1919568"/>
                    <a:pt x="23201" y="984651"/>
                  </a:cubicBezTo>
                  <a:cubicBezTo>
                    <a:pt x="23201" y="251136"/>
                    <a:pt x="-36507" y="139313"/>
                    <a:pt x="75381" y="133691"/>
                  </a:cubicBezTo>
                  <a:cubicBezTo>
                    <a:pt x="1618301" y="56269"/>
                    <a:pt x="1009760" y="-22767"/>
                    <a:pt x="4600808" y="76737"/>
                  </a:cubicBezTo>
                  <a:cubicBezTo>
                    <a:pt x="9827728" y="221543"/>
                    <a:pt x="10427826" y="-144905"/>
                    <a:pt x="10439511" y="68605"/>
                  </a:cubicBezTo>
                  <a:cubicBezTo>
                    <a:pt x="10547325" y="2039816"/>
                    <a:pt x="10188032" y="2674495"/>
                    <a:pt x="10513625" y="6540147"/>
                  </a:cubicBezTo>
                  <a:cubicBezTo>
                    <a:pt x="10517048" y="6580740"/>
                    <a:pt x="10484700" y="6617325"/>
                    <a:pt x="10440440" y="6615304"/>
                  </a:cubicBezTo>
                  <a:cubicBezTo>
                    <a:pt x="9077852" y="6553005"/>
                    <a:pt x="6780183" y="6937068"/>
                    <a:pt x="4268875" y="69370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21"/>
            <p:cNvSpPr/>
            <p:nvPr/>
          </p:nvSpPr>
          <p:spPr>
            <a:xfrm>
              <a:off x="3545352" y="1318783"/>
              <a:ext cx="11113763" cy="7722910"/>
            </a:xfrm>
            <a:custGeom>
              <a:rect b="b" l="l" r="r" t="t"/>
              <a:pathLst>
                <a:path extrusionOk="0" h="7722910" w="11113763">
                  <a:moveTo>
                    <a:pt x="614049" y="7722911"/>
                  </a:moveTo>
                  <a:cubicBezTo>
                    <a:pt x="538094" y="7722911"/>
                    <a:pt x="472698" y="7721900"/>
                    <a:pt x="416265" y="7719782"/>
                  </a:cubicBezTo>
                  <a:cubicBezTo>
                    <a:pt x="154356" y="7709923"/>
                    <a:pt x="72974" y="7677428"/>
                    <a:pt x="67889" y="7580695"/>
                  </a:cubicBezTo>
                  <a:cubicBezTo>
                    <a:pt x="23629" y="6736645"/>
                    <a:pt x="343" y="6027346"/>
                    <a:pt x="30523" y="5309166"/>
                  </a:cubicBezTo>
                  <a:cubicBezTo>
                    <a:pt x="126115" y="3033611"/>
                    <a:pt x="57297" y="1700763"/>
                    <a:pt x="20321" y="984701"/>
                  </a:cubicBezTo>
                  <a:cubicBezTo>
                    <a:pt x="-5622" y="482377"/>
                    <a:pt x="-16345" y="274473"/>
                    <a:pt x="48025" y="209827"/>
                  </a:cubicBezTo>
                  <a:cubicBezTo>
                    <a:pt x="63636" y="194167"/>
                    <a:pt x="84153" y="186801"/>
                    <a:pt x="108906" y="187990"/>
                  </a:cubicBezTo>
                  <a:cubicBezTo>
                    <a:pt x="832187" y="222505"/>
                    <a:pt x="1812619" y="173666"/>
                    <a:pt x="2947878" y="117119"/>
                  </a:cubicBezTo>
                  <a:cubicBezTo>
                    <a:pt x="4050253" y="62218"/>
                    <a:pt x="5299698" y="0"/>
                    <a:pt x="6599678" y="0"/>
                  </a:cubicBezTo>
                  <a:cubicBezTo>
                    <a:pt x="7102653" y="0"/>
                    <a:pt x="7621273" y="18610"/>
                    <a:pt x="8122814" y="36601"/>
                  </a:cubicBezTo>
                  <a:cubicBezTo>
                    <a:pt x="8631118" y="54836"/>
                    <a:pt x="9156745" y="73690"/>
                    <a:pt x="9673376" y="73690"/>
                  </a:cubicBezTo>
                  <a:cubicBezTo>
                    <a:pt x="10215968" y="73690"/>
                    <a:pt x="10538237" y="58160"/>
                    <a:pt x="10730790" y="48872"/>
                  </a:cubicBezTo>
                  <a:cubicBezTo>
                    <a:pt x="10998321" y="35965"/>
                    <a:pt x="11026285" y="34613"/>
                    <a:pt x="11031875" y="114626"/>
                  </a:cubicBezTo>
                  <a:cubicBezTo>
                    <a:pt x="11153280" y="1851435"/>
                    <a:pt x="11111399" y="3870443"/>
                    <a:pt x="11083696" y="5206469"/>
                  </a:cubicBezTo>
                  <a:cubicBezTo>
                    <a:pt x="11075043" y="5624265"/>
                    <a:pt x="11067547" y="5985075"/>
                    <a:pt x="11067547" y="6234240"/>
                  </a:cubicBezTo>
                  <a:cubicBezTo>
                    <a:pt x="11067547" y="6535895"/>
                    <a:pt x="11078807" y="6748346"/>
                    <a:pt x="11086254" y="6888931"/>
                  </a:cubicBezTo>
                  <a:cubicBezTo>
                    <a:pt x="11092740" y="7011167"/>
                    <a:pt x="11096651" y="7084939"/>
                    <a:pt x="11089579" y="7131464"/>
                  </a:cubicBezTo>
                  <a:cubicBezTo>
                    <a:pt x="11081936" y="7181852"/>
                    <a:pt x="11060458" y="7203362"/>
                    <a:pt x="11015464" y="7205709"/>
                  </a:cubicBezTo>
                  <a:cubicBezTo>
                    <a:pt x="10406664" y="7237567"/>
                    <a:pt x="10055941" y="7285706"/>
                    <a:pt x="9684621" y="7336663"/>
                  </a:cubicBezTo>
                  <a:cubicBezTo>
                    <a:pt x="9064053" y="7421826"/>
                    <a:pt x="8360687" y="7518347"/>
                    <a:pt x="6249900" y="7565557"/>
                  </a:cubicBezTo>
                  <a:cubicBezTo>
                    <a:pt x="4321190" y="7608692"/>
                    <a:pt x="2971377" y="7653881"/>
                    <a:pt x="2078194" y="7683784"/>
                  </a:cubicBezTo>
                  <a:cubicBezTo>
                    <a:pt x="1367184" y="7707609"/>
                    <a:pt x="910343" y="7722911"/>
                    <a:pt x="614049" y="7722911"/>
                  </a:cubicBezTo>
                  <a:close/>
                  <a:moveTo>
                    <a:pt x="103659" y="215009"/>
                  </a:moveTo>
                  <a:cubicBezTo>
                    <a:pt x="88357" y="215009"/>
                    <a:pt x="76722" y="219491"/>
                    <a:pt x="67270" y="228991"/>
                  </a:cubicBezTo>
                  <a:cubicBezTo>
                    <a:pt x="11391" y="285098"/>
                    <a:pt x="23450" y="518424"/>
                    <a:pt x="47454" y="983300"/>
                  </a:cubicBezTo>
                  <a:cubicBezTo>
                    <a:pt x="84462" y="1699801"/>
                    <a:pt x="153329" y="3033464"/>
                    <a:pt x="57672" y="5310290"/>
                  </a:cubicBezTo>
                  <a:cubicBezTo>
                    <a:pt x="27540" y="6027395"/>
                    <a:pt x="50811" y="6735977"/>
                    <a:pt x="95038" y="7579262"/>
                  </a:cubicBezTo>
                  <a:cubicBezTo>
                    <a:pt x="98640" y="7647998"/>
                    <a:pt x="147789" y="7682496"/>
                    <a:pt x="417308" y="7692633"/>
                  </a:cubicBezTo>
                  <a:cubicBezTo>
                    <a:pt x="692905" y="7703030"/>
                    <a:pt x="1184637" y="7686538"/>
                    <a:pt x="2077331" y="7656651"/>
                  </a:cubicBezTo>
                  <a:cubicBezTo>
                    <a:pt x="2970579" y="7626732"/>
                    <a:pt x="4320473" y="7581543"/>
                    <a:pt x="6249346" y="7538407"/>
                  </a:cubicBezTo>
                  <a:cubicBezTo>
                    <a:pt x="8358584" y="7491231"/>
                    <a:pt x="9061136" y="7394824"/>
                    <a:pt x="9680987" y="7309759"/>
                  </a:cubicBezTo>
                  <a:cubicBezTo>
                    <a:pt x="10052893" y="7258719"/>
                    <a:pt x="10404170" y="7210516"/>
                    <a:pt x="11014096" y="7178592"/>
                  </a:cubicBezTo>
                  <a:cubicBezTo>
                    <a:pt x="11042044" y="7177142"/>
                    <a:pt x="11056466" y="7169091"/>
                    <a:pt x="11062789" y="7127374"/>
                  </a:cubicBezTo>
                  <a:cubicBezTo>
                    <a:pt x="11069437" y="7083587"/>
                    <a:pt x="11065575" y="7010858"/>
                    <a:pt x="11059187" y="6890349"/>
                  </a:cubicBezTo>
                  <a:cubicBezTo>
                    <a:pt x="11051723" y="6749486"/>
                    <a:pt x="11040430" y="6536579"/>
                    <a:pt x="11040430" y="6234207"/>
                  </a:cubicBezTo>
                  <a:cubicBezTo>
                    <a:pt x="11040430" y="5984765"/>
                    <a:pt x="11047910" y="5623825"/>
                    <a:pt x="11056579" y="5205882"/>
                  </a:cubicBezTo>
                  <a:cubicBezTo>
                    <a:pt x="11084283" y="3870345"/>
                    <a:pt x="11126131" y="1852071"/>
                    <a:pt x="11004807" y="116484"/>
                  </a:cubicBezTo>
                  <a:cubicBezTo>
                    <a:pt x="11001271" y="65999"/>
                    <a:pt x="11001075" y="63000"/>
                    <a:pt x="10732110" y="75956"/>
                  </a:cubicBezTo>
                  <a:cubicBezTo>
                    <a:pt x="10539312" y="85244"/>
                    <a:pt x="10216636" y="100807"/>
                    <a:pt x="9673393" y="100807"/>
                  </a:cubicBezTo>
                  <a:cubicBezTo>
                    <a:pt x="9156272" y="100807"/>
                    <a:pt x="8630402" y="81936"/>
                    <a:pt x="8121853" y="63685"/>
                  </a:cubicBezTo>
                  <a:cubicBezTo>
                    <a:pt x="7620556" y="45694"/>
                    <a:pt x="7102181" y="27100"/>
                    <a:pt x="6599694" y="27100"/>
                  </a:cubicBezTo>
                  <a:cubicBezTo>
                    <a:pt x="5300399" y="27100"/>
                    <a:pt x="4051312" y="89318"/>
                    <a:pt x="2949247" y="144187"/>
                  </a:cubicBezTo>
                  <a:cubicBezTo>
                    <a:pt x="1813271" y="200767"/>
                    <a:pt x="832204" y="249622"/>
                    <a:pt x="107635" y="215058"/>
                  </a:cubicBezTo>
                  <a:cubicBezTo>
                    <a:pt x="106283" y="215042"/>
                    <a:pt x="104946" y="215009"/>
                    <a:pt x="103659" y="215009"/>
                  </a:cubicBez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83" name="Google Shape;1283;p21"/>
          <p:cNvSpPr txBox="1"/>
          <p:nvPr/>
        </p:nvSpPr>
        <p:spPr>
          <a:xfrm>
            <a:off x="2539084" y="2022475"/>
            <a:ext cx="40659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lt1"/>
                </a:solidFill>
                <a:latin typeface="Mali"/>
                <a:ea typeface="Mali"/>
                <a:cs typeface="Mali"/>
                <a:sym typeface="Mali"/>
              </a:rPr>
              <a:t>Add a Section Header</a:t>
            </a:r>
            <a:endParaRPr sz="700">
              <a:solidFill>
                <a:schemeClr val="lt1"/>
              </a:solidFill>
            </a:endParaRPr>
          </a:p>
        </p:txBody>
      </p:sp>
      <p:grpSp>
        <p:nvGrpSpPr>
          <p:cNvPr id="1284" name="Google Shape;1284;p21"/>
          <p:cNvGrpSpPr/>
          <p:nvPr/>
        </p:nvGrpSpPr>
        <p:grpSpPr>
          <a:xfrm rot="547508">
            <a:off x="6961664" y="1578881"/>
            <a:ext cx="828205" cy="1251423"/>
            <a:chOff x="13922606" y="3155562"/>
            <a:chExt cx="1656317" cy="2502784"/>
          </a:xfrm>
        </p:grpSpPr>
        <p:sp>
          <p:nvSpPr>
            <p:cNvPr id="1285" name="Google Shape;1285;p21"/>
            <p:cNvSpPr/>
            <p:nvPr/>
          </p:nvSpPr>
          <p:spPr>
            <a:xfrm>
              <a:off x="14658734" y="4773819"/>
              <a:ext cx="519" cy="95"/>
            </a:xfrm>
            <a:custGeom>
              <a:rect b="b" l="l" r="r" t="t"/>
              <a:pathLst>
                <a:path extrusionOk="0" h="95" w="519">
                  <a:moveTo>
                    <a:pt x="0" y="0"/>
                  </a:moveTo>
                  <a:cubicBezTo>
                    <a:pt x="190" y="25"/>
                    <a:pt x="355" y="70"/>
                    <a:pt x="520" y="95"/>
                  </a:cubicBezTo>
                  <a:cubicBezTo>
                    <a:pt x="355" y="70"/>
                    <a:pt x="190" y="50"/>
                    <a:pt x="0" y="0"/>
                  </a:cubicBezTo>
                  <a:close/>
                </a:path>
              </a:pathLst>
            </a:custGeom>
            <a:solidFill>
              <a:srgbClr val="A5BEF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21"/>
            <p:cNvSpPr/>
            <p:nvPr/>
          </p:nvSpPr>
          <p:spPr>
            <a:xfrm>
              <a:off x="14657981" y="4773679"/>
              <a:ext cx="399" cy="70"/>
            </a:xfrm>
            <a:custGeom>
              <a:rect b="b" l="l" r="r" t="t"/>
              <a:pathLst>
                <a:path extrusionOk="0" h="70" w="399">
                  <a:moveTo>
                    <a:pt x="0" y="0"/>
                  </a:moveTo>
                  <a:cubicBezTo>
                    <a:pt x="140" y="25"/>
                    <a:pt x="285" y="45"/>
                    <a:pt x="400" y="70"/>
                  </a:cubicBezTo>
                  <a:cubicBezTo>
                    <a:pt x="260" y="45"/>
                    <a:pt x="140" y="25"/>
                    <a:pt x="0" y="0"/>
                  </a:cubicBezTo>
                  <a:close/>
                </a:path>
              </a:pathLst>
            </a:custGeom>
            <a:solidFill>
              <a:srgbClr val="A5BEF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21"/>
            <p:cNvSpPr/>
            <p:nvPr/>
          </p:nvSpPr>
          <p:spPr>
            <a:xfrm>
              <a:off x="13922606" y="3155562"/>
              <a:ext cx="1656317" cy="2502784"/>
            </a:xfrm>
            <a:custGeom>
              <a:rect b="b" l="l" r="r" t="t"/>
              <a:pathLst>
                <a:path extrusionOk="0" h="2502784" w="1656317">
                  <a:moveTo>
                    <a:pt x="1631014" y="288699"/>
                  </a:moveTo>
                  <a:cubicBezTo>
                    <a:pt x="1627112" y="250129"/>
                    <a:pt x="1621886" y="178604"/>
                    <a:pt x="1599054" y="147693"/>
                  </a:cubicBezTo>
                  <a:cubicBezTo>
                    <a:pt x="1410209" y="-87039"/>
                    <a:pt x="24774" y="-17524"/>
                    <a:pt x="12384" y="185392"/>
                  </a:cubicBezTo>
                  <a:cubicBezTo>
                    <a:pt x="2197" y="247873"/>
                    <a:pt x="-2774" y="478989"/>
                    <a:pt x="1692" y="581750"/>
                  </a:cubicBezTo>
                  <a:cubicBezTo>
                    <a:pt x="1737" y="582250"/>
                    <a:pt x="-24477" y="963781"/>
                    <a:pt x="127837" y="1223725"/>
                  </a:cubicBezTo>
                  <a:cubicBezTo>
                    <a:pt x="369750" y="1637207"/>
                    <a:pt x="774779" y="1592319"/>
                    <a:pt x="774779" y="1631189"/>
                  </a:cubicBezTo>
                  <a:cubicBezTo>
                    <a:pt x="783052" y="1807167"/>
                    <a:pt x="787304" y="1900298"/>
                    <a:pt x="793269" y="2052229"/>
                  </a:cubicBezTo>
                  <a:cubicBezTo>
                    <a:pt x="779580" y="2142489"/>
                    <a:pt x="726802" y="2193214"/>
                    <a:pt x="643498" y="2215335"/>
                  </a:cubicBezTo>
                  <a:cubicBezTo>
                    <a:pt x="530363" y="2226351"/>
                    <a:pt x="425721" y="2246461"/>
                    <a:pt x="345445" y="2277566"/>
                  </a:cubicBezTo>
                  <a:cubicBezTo>
                    <a:pt x="268800" y="2307136"/>
                    <a:pt x="233533" y="2369602"/>
                    <a:pt x="318606" y="2417296"/>
                  </a:cubicBezTo>
                  <a:cubicBezTo>
                    <a:pt x="598074" y="2570092"/>
                    <a:pt x="1615012" y="2505610"/>
                    <a:pt x="1474898" y="2322449"/>
                  </a:cubicBezTo>
                  <a:cubicBezTo>
                    <a:pt x="1435574" y="2274280"/>
                    <a:pt x="1353050" y="2257431"/>
                    <a:pt x="1294606" y="2243084"/>
                  </a:cubicBezTo>
                  <a:cubicBezTo>
                    <a:pt x="1166478" y="2216111"/>
                    <a:pt x="1050360" y="2234755"/>
                    <a:pt x="1003942" y="2094040"/>
                  </a:cubicBezTo>
                  <a:cubicBezTo>
                    <a:pt x="978567" y="2014440"/>
                    <a:pt x="992521" y="1957337"/>
                    <a:pt x="977837" y="1622119"/>
                  </a:cubicBezTo>
                  <a:cubicBezTo>
                    <a:pt x="1136766" y="1609353"/>
                    <a:pt x="1271070" y="1557912"/>
                    <a:pt x="1412328" y="1420559"/>
                  </a:cubicBezTo>
                  <a:cubicBezTo>
                    <a:pt x="1691156" y="1167227"/>
                    <a:pt x="1675838" y="685817"/>
                    <a:pt x="1631014" y="2886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21"/>
            <p:cNvSpPr/>
            <p:nvPr/>
          </p:nvSpPr>
          <p:spPr>
            <a:xfrm>
              <a:off x="14063906" y="3911363"/>
              <a:ext cx="1378613" cy="759548"/>
            </a:xfrm>
            <a:custGeom>
              <a:rect b="b" l="l" r="r" t="t"/>
              <a:pathLst>
                <a:path extrusionOk="0" h="759548" w="1378613">
                  <a:moveTo>
                    <a:pt x="1374125" y="87544"/>
                  </a:moveTo>
                  <a:cubicBezTo>
                    <a:pt x="1366546" y="-43091"/>
                    <a:pt x="680491" y="8034"/>
                    <a:pt x="559247" y="19240"/>
                  </a:cubicBezTo>
                  <a:cubicBezTo>
                    <a:pt x="442695" y="26504"/>
                    <a:pt x="59484" y="42947"/>
                    <a:pt x="8774" y="143632"/>
                  </a:cubicBezTo>
                  <a:cubicBezTo>
                    <a:pt x="-5659" y="159710"/>
                    <a:pt x="1760" y="165118"/>
                    <a:pt x="3059" y="193972"/>
                  </a:cubicBezTo>
                  <a:cubicBezTo>
                    <a:pt x="27075" y="500765"/>
                    <a:pt x="165005" y="641050"/>
                    <a:pt x="449185" y="718859"/>
                  </a:cubicBezTo>
                  <a:cubicBezTo>
                    <a:pt x="897359" y="852636"/>
                    <a:pt x="1363654" y="656423"/>
                    <a:pt x="1377952" y="131976"/>
                  </a:cubicBezTo>
                  <a:cubicBezTo>
                    <a:pt x="1377478" y="122286"/>
                    <a:pt x="1381464" y="97089"/>
                    <a:pt x="1374125" y="8754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21"/>
            <p:cNvSpPr/>
            <p:nvPr/>
          </p:nvSpPr>
          <p:spPr>
            <a:xfrm>
              <a:off x="14115959" y="3998477"/>
              <a:ext cx="1249111" cy="130109"/>
            </a:xfrm>
            <a:custGeom>
              <a:rect b="b" l="l" r="r" t="t"/>
              <a:pathLst>
                <a:path extrusionOk="0" h="130109" w="1249111">
                  <a:moveTo>
                    <a:pt x="2459" y="71065"/>
                  </a:moveTo>
                  <a:cubicBezTo>
                    <a:pt x="-5299" y="62091"/>
                    <a:pt x="6981" y="49504"/>
                    <a:pt x="16009" y="58209"/>
                  </a:cubicBezTo>
                  <a:cubicBezTo>
                    <a:pt x="35768" y="72155"/>
                    <a:pt x="117148" y="84867"/>
                    <a:pt x="143687" y="89169"/>
                  </a:cubicBezTo>
                  <a:cubicBezTo>
                    <a:pt x="262018" y="105637"/>
                    <a:pt x="300798" y="105752"/>
                    <a:pt x="586746" y="101270"/>
                  </a:cubicBezTo>
                  <a:cubicBezTo>
                    <a:pt x="661146" y="100700"/>
                    <a:pt x="1098399" y="107103"/>
                    <a:pt x="1225948" y="6808"/>
                  </a:cubicBezTo>
                  <a:cubicBezTo>
                    <a:pt x="1248630" y="-25973"/>
                    <a:pt x="1335011" y="67798"/>
                    <a:pt x="923583" y="114342"/>
                  </a:cubicBezTo>
                  <a:cubicBezTo>
                    <a:pt x="879898" y="119534"/>
                    <a:pt x="84165" y="165602"/>
                    <a:pt x="2459" y="71065"/>
                  </a:cubicBezTo>
                  <a:close/>
                </a:path>
              </a:pathLst>
            </a:custGeom>
            <a:solidFill>
              <a:srgbClr val="FABB8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21"/>
            <p:cNvSpPr/>
            <p:nvPr/>
          </p:nvSpPr>
          <p:spPr>
            <a:xfrm>
              <a:off x="14705906" y="4178506"/>
              <a:ext cx="730698" cy="505196"/>
            </a:xfrm>
            <a:custGeom>
              <a:rect b="b" l="l" r="r" t="t"/>
              <a:pathLst>
                <a:path extrusionOk="0" h="505196" w="730698">
                  <a:moveTo>
                    <a:pt x="7695" y="503317"/>
                  </a:moveTo>
                  <a:cubicBezTo>
                    <a:pt x="-3076" y="501841"/>
                    <a:pt x="-2422" y="485313"/>
                    <a:pt x="8919" y="485143"/>
                  </a:cubicBezTo>
                  <a:cubicBezTo>
                    <a:pt x="19925" y="484708"/>
                    <a:pt x="244652" y="487374"/>
                    <a:pt x="375088" y="418685"/>
                  </a:cubicBezTo>
                  <a:cubicBezTo>
                    <a:pt x="712206" y="233522"/>
                    <a:pt x="691932" y="-4357"/>
                    <a:pt x="721868" y="61"/>
                  </a:cubicBezTo>
                  <a:cubicBezTo>
                    <a:pt x="776330" y="5403"/>
                    <a:pt x="583768" y="540801"/>
                    <a:pt x="7695" y="503317"/>
                  </a:cubicBezTo>
                  <a:close/>
                </a:path>
              </a:pathLst>
            </a:custGeom>
            <a:solidFill>
              <a:srgbClr val="FABB8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21"/>
            <p:cNvSpPr/>
            <p:nvPr/>
          </p:nvSpPr>
          <p:spPr>
            <a:xfrm>
              <a:off x="14092978" y="4297333"/>
              <a:ext cx="541362" cy="368374"/>
            </a:xfrm>
            <a:custGeom>
              <a:rect b="b" l="l" r="r" t="t"/>
              <a:pathLst>
                <a:path extrusionOk="0" h="368374" w="541362">
                  <a:moveTo>
                    <a:pt x="531234" y="368302"/>
                  </a:moveTo>
                  <a:cubicBezTo>
                    <a:pt x="377332" y="346301"/>
                    <a:pt x="217633" y="290623"/>
                    <a:pt x="110059" y="173880"/>
                  </a:cubicBezTo>
                  <a:cubicBezTo>
                    <a:pt x="-57648" y="-22533"/>
                    <a:pt x="15509" y="-8576"/>
                    <a:pt x="17992" y="10003"/>
                  </a:cubicBezTo>
                  <a:cubicBezTo>
                    <a:pt x="35503" y="52919"/>
                    <a:pt x="72743" y="96866"/>
                    <a:pt x="65214" y="86831"/>
                  </a:cubicBezTo>
                  <a:cubicBezTo>
                    <a:pt x="136283" y="177827"/>
                    <a:pt x="203774" y="258822"/>
                    <a:pt x="392065" y="317747"/>
                  </a:cubicBezTo>
                  <a:cubicBezTo>
                    <a:pt x="513943" y="357206"/>
                    <a:pt x="543710" y="343224"/>
                    <a:pt x="541222" y="361378"/>
                  </a:cubicBezTo>
                  <a:cubicBezTo>
                    <a:pt x="540367" y="366211"/>
                    <a:pt x="535796" y="368857"/>
                    <a:pt x="531234" y="368302"/>
                  </a:cubicBezTo>
                  <a:close/>
                </a:path>
              </a:pathLst>
            </a:custGeom>
            <a:solidFill>
              <a:srgbClr val="FABB8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21"/>
            <p:cNvSpPr/>
            <p:nvPr/>
          </p:nvSpPr>
          <p:spPr>
            <a:xfrm>
              <a:off x="14619509" y="3430621"/>
              <a:ext cx="78076" cy="9773"/>
            </a:xfrm>
            <a:custGeom>
              <a:rect b="b" l="l" r="r" t="t"/>
              <a:pathLst>
                <a:path extrusionOk="0" h="9773" w="78076">
                  <a:moveTo>
                    <a:pt x="3139" y="8276"/>
                  </a:moveTo>
                  <a:cubicBezTo>
                    <a:pt x="-882" y="7386"/>
                    <a:pt x="-1132" y="1253"/>
                    <a:pt x="2925" y="217"/>
                  </a:cubicBezTo>
                  <a:cubicBezTo>
                    <a:pt x="7196" y="-303"/>
                    <a:pt x="97569" y="-708"/>
                    <a:pt x="74233" y="9297"/>
                  </a:cubicBezTo>
                  <a:cubicBezTo>
                    <a:pt x="65850" y="10172"/>
                    <a:pt x="12227" y="9847"/>
                    <a:pt x="3139" y="8276"/>
                  </a:cubicBezTo>
                  <a:close/>
                </a:path>
              </a:pathLst>
            </a:custGeom>
            <a:solidFill>
              <a:srgbClr val="4F5CA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21"/>
            <p:cNvSpPr/>
            <p:nvPr/>
          </p:nvSpPr>
          <p:spPr>
            <a:xfrm>
              <a:off x="14552850" y="4854955"/>
              <a:ext cx="167435" cy="522737"/>
            </a:xfrm>
            <a:custGeom>
              <a:rect b="b" l="l" r="r" t="t"/>
              <a:pathLst>
                <a:path extrusionOk="0" h="522737" w="167435">
                  <a:moveTo>
                    <a:pt x="388" y="519759"/>
                  </a:moveTo>
                  <a:cubicBezTo>
                    <a:pt x="-1530" y="511300"/>
                    <a:pt x="1642" y="516287"/>
                    <a:pt x="57513" y="495217"/>
                  </a:cubicBezTo>
                  <a:cubicBezTo>
                    <a:pt x="183558" y="436247"/>
                    <a:pt x="158543" y="286322"/>
                    <a:pt x="146338" y="73551"/>
                  </a:cubicBezTo>
                  <a:cubicBezTo>
                    <a:pt x="144259" y="40675"/>
                    <a:pt x="138489" y="4922"/>
                    <a:pt x="141496" y="1325"/>
                  </a:cubicBezTo>
                  <a:cubicBezTo>
                    <a:pt x="147981" y="-3432"/>
                    <a:pt x="149825" y="5777"/>
                    <a:pt x="149995" y="10710"/>
                  </a:cubicBezTo>
                  <a:cubicBezTo>
                    <a:pt x="156030" y="53496"/>
                    <a:pt x="159487" y="96277"/>
                    <a:pt x="161466" y="139404"/>
                  </a:cubicBezTo>
                  <a:cubicBezTo>
                    <a:pt x="170883" y="293756"/>
                    <a:pt x="177858" y="407238"/>
                    <a:pt x="111285" y="470599"/>
                  </a:cubicBezTo>
                  <a:cubicBezTo>
                    <a:pt x="79326" y="504191"/>
                    <a:pt x="4360" y="532105"/>
                    <a:pt x="388" y="519759"/>
                  </a:cubicBezTo>
                  <a:close/>
                </a:path>
              </a:pathLst>
            </a:custGeom>
            <a:solidFill>
              <a:srgbClr val="4F5CA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21"/>
            <p:cNvSpPr/>
            <p:nvPr/>
          </p:nvSpPr>
          <p:spPr>
            <a:xfrm>
              <a:off x="14253684" y="5507158"/>
              <a:ext cx="1100484" cy="105253"/>
            </a:xfrm>
            <a:custGeom>
              <a:rect b="b" l="l" r="r" t="t"/>
              <a:pathLst>
                <a:path extrusionOk="0" h="105253" w="1100484">
                  <a:moveTo>
                    <a:pt x="427114" y="102458"/>
                  </a:moveTo>
                  <a:cubicBezTo>
                    <a:pt x="6038" y="76930"/>
                    <a:pt x="-16039" y="-3070"/>
                    <a:pt x="5583" y="8691"/>
                  </a:cubicBezTo>
                  <a:cubicBezTo>
                    <a:pt x="209212" y="116685"/>
                    <a:pt x="727235" y="113664"/>
                    <a:pt x="981818" y="48941"/>
                  </a:cubicBezTo>
                  <a:cubicBezTo>
                    <a:pt x="1102922" y="14964"/>
                    <a:pt x="1090902" y="-7402"/>
                    <a:pt x="1099675" y="2263"/>
                  </a:cubicBezTo>
                  <a:cubicBezTo>
                    <a:pt x="1115967" y="25194"/>
                    <a:pt x="886314" y="122913"/>
                    <a:pt x="427114" y="102458"/>
                  </a:cubicBezTo>
                  <a:close/>
                </a:path>
              </a:pathLst>
            </a:custGeom>
            <a:solidFill>
              <a:srgbClr val="4F5CA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21"/>
            <p:cNvSpPr/>
            <p:nvPr/>
          </p:nvSpPr>
          <p:spPr>
            <a:xfrm>
              <a:off x="14797341" y="4572426"/>
              <a:ext cx="543350" cy="285925"/>
            </a:xfrm>
            <a:custGeom>
              <a:rect b="b" l="l" r="r" t="t"/>
              <a:pathLst>
                <a:path extrusionOk="0" h="285925" w="543350">
                  <a:moveTo>
                    <a:pt x="535254" y="2919"/>
                  </a:moveTo>
                  <a:cubicBezTo>
                    <a:pt x="530852" y="5930"/>
                    <a:pt x="366658" y="209477"/>
                    <a:pt x="5544" y="212253"/>
                  </a:cubicBezTo>
                  <a:cubicBezTo>
                    <a:pt x="-27355" y="212813"/>
                    <a:pt x="96647" y="283559"/>
                    <a:pt x="102722" y="285695"/>
                  </a:cubicBezTo>
                  <a:cubicBezTo>
                    <a:pt x="111565" y="287801"/>
                    <a:pt x="107683" y="276295"/>
                    <a:pt x="105675" y="216430"/>
                  </a:cubicBezTo>
                  <a:cubicBezTo>
                    <a:pt x="425726" y="183309"/>
                    <a:pt x="581867" y="-27081"/>
                    <a:pt x="535254" y="2919"/>
                  </a:cubicBezTo>
                  <a:close/>
                </a:path>
              </a:pathLst>
            </a:custGeom>
            <a:solidFill>
              <a:srgbClr val="4F5CA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21"/>
            <p:cNvSpPr/>
            <p:nvPr/>
          </p:nvSpPr>
          <p:spPr>
            <a:xfrm>
              <a:off x="14029428" y="3176044"/>
              <a:ext cx="1440158" cy="264126"/>
            </a:xfrm>
            <a:custGeom>
              <a:rect b="b" l="l" r="r" t="t"/>
              <a:pathLst>
                <a:path extrusionOk="0" h="264126" w="1440158">
                  <a:moveTo>
                    <a:pt x="1425580" y="105845"/>
                  </a:moveTo>
                  <a:cubicBezTo>
                    <a:pt x="1302443" y="-11013"/>
                    <a:pt x="506015" y="-35055"/>
                    <a:pt x="138087" y="53524"/>
                  </a:cubicBezTo>
                  <a:cubicBezTo>
                    <a:pt x="-98600" y="104965"/>
                    <a:pt x="-70367" y="233214"/>
                    <a:pt x="535542" y="260357"/>
                  </a:cubicBezTo>
                  <a:cubicBezTo>
                    <a:pt x="540363" y="260912"/>
                    <a:pt x="541347" y="253124"/>
                    <a:pt x="536321" y="252748"/>
                  </a:cubicBezTo>
                  <a:cubicBezTo>
                    <a:pt x="148419" y="236930"/>
                    <a:pt x="-206894" y="135845"/>
                    <a:pt x="156158" y="57551"/>
                  </a:cubicBezTo>
                  <a:cubicBezTo>
                    <a:pt x="1036109" y="-132389"/>
                    <a:pt x="2109642" y="234599"/>
                    <a:pt x="714770" y="256985"/>
                  </a:cubicBezTo>
                  <a:cubicBezTo>
                    <a:pt x="641103" y="258166"/>
                    <a:pt x="829653" y="280247"/>
                    <a:pt x="1138833" y="240282"/>
                  </a:cubicBezTo>
                  <a:cubicBezTo>
                    <a:pt x="1245084" y="226550"/>
                    <a:pt x="1504063" y="180322"/>
                    <a:pt x="1425580" y="105845"/>
                  </a:cubicBezTo>
                  <a:close/>
                  <a:moveTo>
                    <a:pt x="1397228" y="168241"/>
                  </a:moveTo>
                  <a:cubicBezTo>
                    <a:pt x="1400750" y="165565"/>
                    <a:pt x="1398976" y="164829"/>
                    <a:pt x="1400770" y="166270"/>
                  </a:cubicBezTo>
                  <a:cubicBezTo>
                    <a:pt x="1397697" y="168061"/>
                    <a:pt x="1397193" y="168741"/>
                    <a:pt x="1397228" y="168241"/>
                  </a:cubicBezTo>
                  <a:close/>
                  <a:moveTo>
                    <a:pt x="1260656" y="53699"/>
                  </a:moveTo>
                  <a:cubicBezTo>
                    <a:pt x="1260416" y="54044"/>
                    <a:pt x="1260696" y="53984"/>
                    <a:pt x="1258358" y="53254"/>
                  </a:cubicBezTo>
                  <a:cubicBezTo>
                    <a:pt x="1259127" y="53399"/>
                    <a:pt x="1259892" y="53549"/>
                    <a:pt x="1260656" y="53699"/>
                  </a:cubicBezTo>
                  <a:close/>
                  <a:moveTo>
                    <a:pt x="1384303" y="173304"/>
                  </a:moveTo>
                  <a:cubicBezTo>
                    <a:pt x="1385547" y="174534"/>
                    <a:pt x="1386456" y="173759"/>
                    <a:pt x="1383349" y="175170"/>
                  </a:cubicBezTo>
                  <a:cubicBezTo>
                    <a:pt x="1383688" y="174559"/>
                    <a:pt x="1383998" y="173934"/>
                    <a:pt x="1384303" y="173304"/>
                  </a:cubicBezTo>
                  <a:close/>
                </a:path>
              </a:pathLst>
            </a:custGeom>
            <a:solidFill>
              <a:srgbClr val="4F5CA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21"/>
            <p:cNvSpPr/>
            <p:nvPr/>
          </p:nvSpPr>
          <p:spPr>
            <a:xfrm>
              <a:off x="15410681" y="3333322"/>
              <a:ext cx="29326" cy="19582"/>
            </a:xfrm>
            <a:custGeom>
              <a:rect b="b" l="l" r="r" t="t"/>
              <a:pathLst>
                <a:path extrusionOk="0" h="19582" w="29326">
                  <a:moveTo>
                    <a:pt x="4373" y="19582"/>
                  </a:moveTo>
                  <a:cubicBezTo>
                    <a:pt x="-9626" y="19357"/>
                    <a:pt x="13960" y="-5810"/>
                    <a:pt x="19715" y="1248"/>
                  </a:cubicBezTo>
                  <a:cubicBezTo>
                    <a:pt x="24412" y="-1558"/>
                    <a:pt x="31181" y="2044"/>
                    <a:pt x="28853" y="7812"/>
                  </a:cubicBezTo>
                  <a:cubicBezTo>
                    <a:pt x="27429" y="11493"/>
                    <a:pt x="11592" y="18977"/>
                    <a:pt x="4373" y="19582"/>
                  </a:cubicBezTo>
                  <a:close/>
                </a:path>
              </a:pathLst>
            </a:custGeom>
            <a:solidFill>
              <a:srgbClr val="4F5CA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21"/>
            <p:cNvSpPr/>
            <p:nvPr/>
          </p:nvSpPr>
          <p:spPr>
            <a:xfrm>
              <a:off x="15290206" y="4118443"/>
              <a:ext cx="29261" cy="32367"/>
            </a:xfrm>
            <a:custGeom>
              <a:rect b="b" l="l" r="r" t="t"/>
              <a:pathLst>
                <a:path extrusionOk="0" h="32367" w="29261">
                  <a:moveTo>
                    <a:pt x="9604" y="32064"/>
                  </a:moveTo>
                  <a:cubicBezTo>
                    <a:pt x="-8347" y="27717"/>
                    <a:pt x="1481" y="-2768"/>
                    <a:pt x="17698" y="203"/>
                  </a:cubicBezTo>
                  <a:cubicBezTo>
                    <a:pt x="38276" y="5791"/>
                    <a:pt x="28774" y="35686"/>
                    <a:pt x="9604" y="32064"/>
                  </a:cubicBezTo>
                  <a:close/>
                  <a:moveTo>
                    <a:pt x="16474" y="19418"/>
                  </a:moveTo>
                  <a:cubicBezTo>
                    <a:pt x="14445" y="22119"/>
                    <a:pt x="22734" y="13915"/>
                    <a:pt x="15240" y="10964"/>
                  </a:cubicBezTo>
                  <a:cubicBezTo>
                    <a:pt x="7661" y="14596"/>
                    <a:pt x="10778" y="26577"/>
                    <a:pt x="16474" y="19418"/>
                  </a:cubicBezTo>
                  <a:close/>
                </a:path>
              </a:pathLst>
            </a:custGeom>
            <a:solidFill>
              <a:srgbClr val="FABB8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21"/>
            <p:cNvSpPr/>
            <p:nvPr/>
          </p:nvSpPr>
          <p:spPr>
            <a:xfrm>
              <a:off x="15224472" y="4175698"/>
              <a:ext cx="31034" cy="32856"/>
            </a:xfrm>
            <a:custGeom>
              <a:rect b="b" l="l" r="r" t="t"/>
              <a:pathLst>
                <a:path extrusionOk="0" h="32856" w="31034">
                  <a:moveTo>
                    <a:pt x="8657" y="30683"/>
                  </a:moveTo>
                  <a:cubicBezTo>
                    <a:pt x="-10662" y="20923"/>
                    <a:pt x="5809" y="-9287"/>
                    <a:pt x="24355" y="2819"/>
                  </a:cubicBezTo>
                  <a:cubicBezTo>
                    <a:pt x="39263" y="13879"/>
                    <a:pt x="27097" y="40623"/>
                    <a:pt x="8657" y="30683"/>
                  </a:cubicBezTo>
                  <a:close/>
                  <a:moveTo>
                    <a:pt x="17910" y="21773"/>
                  </a:moveTo>
                  <a:cubicBezTo>
                    <a:pt x="17660" y="21773"/>
                    <a:pt x="17450" y="21773"/>
                    <a:pt x="17200" y="21773"/>
                  </a:cubicBezTo>
                  <a:cubicBezTo>
                    <a:pt x="19484" y="21808"/>
                    <a:pt x="22331" y="14240"/>
                    <a:pt x="17720" y="11443"/>
                  </a:cubicBezTo>
                  <a:cubicBezTo>
                    <a:pt x="17725" y="11448"/>
                    <a:pt x="18230" y="11823"/>
                    <a:pt x="18284" y="11868"/>
                  </a:cubicBezTo>
                  <a:cubicBezTo>
                    <a:pt x="11680" y="7656"/>
                    <a:pt x="5829" y="22479"/>
                    <a:pt x="17910" y="21773"/>
                  </a:cubicBezTo>
                  <a:close/>
                </a:path>
              </a:pathLst>
            </a:custGeom>
            <a:solidFill>
              <a:srgbClr val="FABB8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21"/>
            <p:cNvSpPr/>
            <p:nvPr/>
          </p:nvSpPr>
          <p:spPr>
            <a:xfrm>
              <a:off x="14425892" y="4495052"/>
              <a:ext cx="37016" cy="35300"/>
            </a:xfrm>
            <a:custGeom>
              <a:rect b="b" l="l" r="r" t="t"/>
              <a:pathLst>
                <a:path extrusionOk="0" h="35300" w="37016">
                  <a:moveTo>
                    <a:pt x="2376" y="10453"/>
                  </a:moveTo>
                  <a:cubicBezTo>
                    <a:pt x="9146" y="-6811"/>
                    <a:pt x="38213" y="-1388"/>
                    <a:pt x="36979" y="17191"/>
                  </a:cubicBezTo>
                  <a:cubicBezTo>
                    <a:pt x="31708" y="51238"/>
                    <a:pt x="-10314" y="30428"/>
                    <a:pt x="2376" y="10453"/>
                  </a:cubicBezTo>
                  <a:close/>
                  <a:moveTo>
                    <a:pt x="22965" y="11649"/>
                  </a:moveTo>
                  <a:cubicBezTo>
                    <a:pt x="19727" y="12109"/>
                    <a:pt x="16320" y="14755"/>
                    <a:pt x="13163" y="12859"/>
                  </a:cubicBezTo>
                  <a:cubicBezTo>
                    <a:pt x="12308" y="14790"/>
                    <a:pt x="10720" y="16881"/>
                    <a:pt x="11054" y="19027"/>
                  </a:cubicBezTo>
                  <a:cubicBezTo>
                    <a:pt x="19972" y="32499"/>
                    <a:pt x="30199" y="16381"/>
                    <a:pt x="22965" y="11649"/>
                  </a:cubicBezTo>
                  <a:close/>
                </a:path>
              </a:pathLst>
            </a:custGeom>
            <a:solidFill>
              <a:srgbClr val="FABB8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21"/>
            <p:cNvSpPr/>
            <p:nvPr/>
          </p:nvSpPr>
          <p:spPr>
            <a:xfrm>
              <a:off x="14348223" y="4437697"/>
              <a:ext cx="34067" cy="32773"/>
            </a:xfrm>
            <a:custGeom>
              <a:rect b="b" l="l" r="r" t="t"/>
              <a:pathLst>
                <a:path extrusionOk="0" h="32773" w="34067">
                  <a:moveTo>
                    <a:pt x="14482" y="32711"/>
                  </a:moveTo>
                  <a:cubicBezTo>
                    <a:pt x="-9484" y="31225"/>
                    <a:pt x="308" y="-4738"/>
                    <a:pt x="15071" y="1630"/>
                  </a:cubicBezTo>
                  <a:cubicBezTo>
                    <a:pt x="20577" y="-2942"/>
                    <a:pt x="28580" y="3056"/>
                    <a:pt x="31833" y="7918"/>
                  </a:cubicBezTo>
                  <a:cubicBezTo>
                    <a:pt x="39282" y="19239"/>
                    <a:pt x="26732" y="33846"/>
                    <a:pt x="14482" y="32711"/>
                  </a:cubicBezTo>
                  <a:close/>
                  <a:moveTo>
                    <a:pt x="16530" y="10284"/>
                  </a:moveTo>
                  <a:cubicBezTo>
                    <a:pt x="14841" y="11855"/>
                    <a:pt x="13078" y="11105"/>
                    <a:pt x="12053" y="12901"/>
                  </a:cubicBezTo>
                  <a:cubicBezTo>
                    <a:pt x="12103" y="12831"/>
                    <a:pt x="12333" y="12526"/>
                    <a:pt x="12478" y="12336"/>
                  </a:cubicBezTo>
                  <a:cubicBezTo>
                    <a:pt x="10904" y="13906"/>
                    <a:pt x="10045" y="17418"/>
                    <a:pt x="10545" y="16893"/>
                  </a:cubicBezTo>
                  <a:cubicBezTo>
                    <a:pt x="11529" y="29224"/>
                    <a:pt x="33796" y="15132"/>
                    <a:pt x="16530" y="10284"/>
                  </a:cubicBezTo>
                  <a:close/>
                </a:path>
              </a:pathLst>
            </a:custGeom>
            <a:solidFill>
              <a:srgbClr val="FABB8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21"/>
            <p:cNvSpPr/>
            <p:nvPr/>
          </p:nvSpPr>
          <p:spPr>
            <a:xfrm>
              <a:off x="14750119" y="4163651"/>
              <a:ext cx="30716" cy="32438"/>
            </a:xfrm>
            <a:custGeom>
              <a:rect b="b" l="l" r="r" t="t"/>
              <a:pathLst>
                <a:path extrusionOk="0" h="32438" w="30716">
                  <a:moveTo>
                    <a:pt x="7432" y="29463"/>
                  </a:moveTo>
                  <a:cubicBezTo>
                    <a:pt x="-8650" y="20794"/>
                    <a:pt x="3965" y="-6459"/>
                    <a:pt x="20652" y="1410"/>
                  </a:cubicBezTo>
                  <a:cubicBezTo>
                    <a:pt x="42959" y="14446"/>
                    <a:pt x="23499" y="41394"/>
                    <a:pt x="7432" y="29463"/>
                  </a:cubicBezTo>
                  <a:close/>
                  <a:moveTo>
                    <a:pt x="16520" y="21665"/>
                  </a:moveTo>
                  <a:cubicBezTo>
                    <a:pt x="18603" y="20694"/>
                    <a:pt x="19383" y="18048"/>
                    <a:pt x="20037" y="15992"/>
                  </a:cubicBezTo>
                  <a:cubicBezTo>
                    <a:pt x="13372" y="5642"/>
                    <a:pt x="5134" y="19228"/>
                    <a:pt x="16520" y="21665"/>
                  </a:cubicBezTo>
                  <a:close/>
                </a:path>
              </a:pathLst>
            </a:custGeom>
            <a:solidFill>
              <a:srgbClr val="FABB8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21"/>
            <p:cNvSpPr/>
            <p:nvPr/>
          </p:nvSpPr>
          <p:spPr>
            <a:xfrm>
              <a:off x="14775531" y="4202413"/>
              <a:ext cx="31763" cy="34968"/>
            </a:xfrm>
            <a:custGeom>
              <a:rect b="b" l="l" r="r" t="t"/>
              <a:pathLst>
                <a:path extrusionOk="0" h="34968" w="31763">
                  <a:moveTo>
                    <a:pt x="8000" y="33178"/>
                  </a:moveTo>
                  <a:cubicBezTo>
                    <a:pt x="-8337" y="22407"/>
                    <a:pt x="2440" y="-3271"/>
                    <a:pt x="21524" y="346"/>
                  </a:cubicBezTo>
                  <a:cubicBezTo>
                    <a:pt x="41703" y="9065"/>
                    <a:pt x="29328" y="43082"/>
                    <a:pt x="8000" y="33178"/>
                  </a:cubicBezTo>
                  <a:close/>
                  <a:moveTo>
                    <a:pt x="19026" y="11557"/>
                  </a:moveTo>
                  <a:cubicBezTo>
                    <a:pt x="14755" y="10851"/>
                    <a:pt x="12212" y="11882"/>
                    <a:pt x="10763" y="16984"/>
                  </a:cubicBezTo>
                  <a:cubicBezTo>
                    <a:pt x="9734" y="30476"/>
                    <a:pt x="26605" y="22327"/>
                    <a:pt x="19026" y="11557"/>
                  </a:cubicBezTo>
                  <a:close/>
                </a:path>
              </a:pathLst>
            </a:custGeom>
            <a:solidFill>
              <a:srgbClr val="FABB8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21"/>
            <p:cNvSpPr/>
            <p:nvPr/>
          </p:nvSpPr>
          <p:spPr>
            <a:xfrm>
              <a:off x="14988798" y="4525930"/>
              <a:ext cx="39898" cy="37933"/>
            </a:xfrm>
            <a:custGeom>
              <a:rect b="b" l="l" r="r" t="t"/>
              <a:pathLst>
                <a:path extrusionOk="0" h="37933" w="39898">
                  <a:moveTo>
                    <a:pt x="11406" y="36418"/>
                  </a:moveTo>
                  <a:cubicBezTo>
                    <a:pt x="-7114" y="29875"/>
                    <a:pt x="-1868" y="175"/>
                    <a:pt x="18406" y="2432"/>
                  </a:cubicBezTo>
                  <a:cubicBezTo>
                    <a:pt x="23737" y="-3962"/>
                    <a:pt x="32809" y="3737"/>
                    <a:pt x="36546" y="8510"/>
                  </a:cubicBezTo>
                  <a:cubicBezTo>
                    <a:pt x="47932" y="24688"/>
                    <a:pt x="27998" y="43437"/>
                    <a:pt x="11406" y="36418"/>
                  </a:cubicBezTo>
                  <a:close/>
                  <a:moveTo>
                    <a:pt x="19070" y="26964"/>
                  </a:moveTo>
                  <a:cubicBezTo>
                    <a:pt x="29332" y="27244"/>
                    <a:pt x="31161" y="16594"/>
                    <a:pt x="24641" y="12101"/>
                  </a:cubicBezTo>
                  <a:cubicBezTo>
                    <a:pt x="21433" y="15053"/>
                    <a:pt x="17477" y="9770"/>
                    <a:pt x="12366" y="14878"/>
                  </a:cubicBezTo>
                  <a:cubicBezTo>
                    <a:pt x="9068" y="18119"/>
                    <a:pt x="10012" y="26739"/>
                    <a:pt x="19070" y="26964"/>
                  </a:cubicBezTo>
                  <a:close/>
                </a:path>
              </a:pathLst>
            </a:custGeom>
            <a:solidFill>
              <a:srgbClr val="FABB8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21"/>
            <p:cNvSpPr/>
            <p:nvPr/>
          </p:nvSpPr>
          <p:spPr>
            <a:xfrm>
              <a:off x="14671934" y="4393148"/>
              <a:ext cx="31585" cy="31331"/>
            </a:xfrm>
            <a:custGeom>
              <a:rect b="b" l="l" r="r" t="t"/>
              <a:pathLst>
                <a:path extrusionOk="0" h="31331" w="31585">
                  <a:moveTo>
                    <a:pt x="15229" y="31307"/>
                  </a:moveTo>
                  <a:cubicBezTo>
                    <a:pt x="-4306" y="29791"/>
                    <a:pt x="-3191" y="6925"/>
                    <a:pt x="8140" y="3923"/>
                  </a:cubicBezTo>
                  <a:cubicBezTo>
                    <a:pt x="12356" y="-2155"/>
                    <a:pt x="23402" y="-684"/>
                    <a:pt x="27574" y="5004"/>
                  </a:cubicBezTo>
                  <a:cubicBezTo>
                    <a:pt x="37042" y="14599"/>
                    <a:pt x="28463" y="32082"/>
                    <a:pt x="15229" y="31307"/>
                  </a:cubicBezTo>
                  <a:close/>
                  <a:moveTo>
                    <a:pt x="15644" y="20401"/>
                  </a:moveTo>
                  <a:cubicBezTo>
                    <a:pt x="23238" y="19346"/>
                    <a:pt x="20760" y="10757"/>
                    <a:pt x="17422" y="11047"/>
                  </a:cubicBezTo>
                  <a:cubicBezTo>
                    <a:pt x="15998" y="15329"/>
                    <a:pt x="11742" y="14859"/>
                    <a:pt x="11162" y="14744"/>
                  </a:cubicBezTo>
                  <a:cubicBezTo>
                    <a:pt x="11182" y="16089"/>
                    <a:pt x="10018" y="20226"/>
                    <a:pt x="15644" y="20401"/>
                  </a:cubicBezTo>
                  <a:close/>
                </a:path>
              </a:pathLst>
            </a:custGeom>
            <a:solidFill>
              <a:srgbClr val="FABB8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21"/>
            <p:cNvSpPr/>
            <p:nvPr/>
          </p:nvSpPr>
          <p:spPr>
            <a:xfrm>
              <a:off x="14163364" y="4144705"/>
              <a:ext cx="32593" cy="34148"/>
            </a:xfrm>
            <a:custGeom>
              <a:rect b="b" l="l" r="r" t="t"/>
              <a:pathLst>
                <a:path extrusionOk="0" h="34148" w="32593">
                  <a:moveTo>
                    <a:pt x="12234" y="33196"/>
                  </a:moveTo>
                  <a:cubicBezTo>
                    <a:pt x="-12371" y="23517"/>
                    <a:pt x="5200" y="-5338"/>
                    <a:pt x="20827" y="865"/>
                  </a:cubicBezTo>
                  <a:cubicBezTo>
                    <a:pt x="46032" y="17469"/>
                    <a:pt x="24779" y="38944"/>
                    <a:pt x="12234" y="33196"/>
                  </a:cubicBezTo>
                  <a:close/>
                  <a:moveTo>
                    <a:pt x="18135" y="23156"/>
                  </a:moveTo>
                  <a:lnTo>
                    <a:pt x="18060" y="23271"/>
                  </a:lnTo>
                  <a:cubicBezTo>
                    <a:pt x="25299" y="17514"/>
                    <a:pt x="20213" y="14362"/>
                    <a:pt x="15786" y="10535"/>
                  </a:cubicBezTo>
                  <a:cubicBezTo>
                    <a:pt x="3746" y="17133"/>
                    <a:pt x="16776" y="24042"/>
                    <a:pt x="18135" y="23156"/>
                  </a:cubicBezTo>
                  <a:close/>
                </a:path>
              </a:pathLst>
            </a:custGeom>
            <a:solidFill>
              <a:srgbClr val="FABB8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21"/>
            <p:cNvSpPr/>
            <p:nvPr/>
          </p:nvSpPr>
          <p:spPr>
            <a:xfrm>
              <a:off x="14681939" y="3983976"/>
              <a:ext cx="561663" cy="88365"/>
            </a:xfrm>
            <a:custGeom>
              <a:rect b="b" l="l" r="r" t="t"/>
              <a:pathLst>
                <a:path extrusionOk="0" h="88365" w="561663">
                  <a:moveTo>
                    <a:pt x="278" y="84791"/>
                  </a:moveTo>
                  <a:cubicBezTo>
                    <a:pt x="-1231" y="77727"/>
                    <a:pt x="1327" y="80389"/>
                    <a:pt x="62498" y="64276"/>
                  </a:cubicBezTo>
                  <a:cubicBezTo>
                    <a:pt x="142410" y="39958"/>
                    <a:pt x="225504" y="61949"/>
                    <a:pt x="306924" y="58578"/>
                  </a:cubicBezTo>
                  <a:cubicBezTo>
                    <a:pt x="385072" y="49938"/>
                    <a:pt x="455421" y="2455"/>
                    <a:pt x="535508" y="1804"/>
                  </a:cubicBezTo>
                  <a:cubicBezTo>
                    <a:pt x="561772" y="994"/>
                    <a:pt x="555367" y="-1072"/>
                    <a:pt x="558025" y="694"/>
                  </a:cubicBezTo>
                  <a:cubicBezTo>
                    <a:pt x="576930" y="14611"/>
                    <a:pt x="520315" y="4441"/>
                    <a:pt x="431221" y="34421"/>
                  </a:cubicBezTo>
                  <a:cubicBezTo>
                    <a:pt x="389584" y="48108"/>
                    <a:pt x="348761" y="67222"/>
                    <a:pt x="304371" y="69638"/>
                  </a:cubicBezTo>
                  <a:cubicBezTo>
                    <a:pt x="241246" y="72370"/>
                    <a:pt x="178037" y="58498"/>
                    <a:pt x="114947" y="65171"/>
                  </a:cubicBezTo>
                  <a:cubicBezTo>
                    <a:pt x="59326" y="71144"/>
                    <a:pt x="2851" y="97907"/>
                    <a:pt x="278" y="84791"/>
                  </a:cubicBezTo>
                  <a:close/>
                </a:path>
              </a:pathLst>
            </a:custGeom>
            <a:solidFill>
              <a:srgbClr val="FABB8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21"/>
            <p:cNvSpPr/>
            <p:nvPr/>
          </p:nvSpPr>
          <p:spPr>
            <a:xfrm>
              <a:off x="14268720" y="3963023"/>
              <a:ext cx="568623" cy="71451"/>
            </a:xfrm>
            <a:custGeom>
              <a:rect b="b" l="l" r="r" t="t"/>
              <a:pathLst>
                <a:path extrusionOk="0" h="71451" w="568623">
                  <a:moveTo>
                    <a:pt x="230" y="69086"/>
                  </a:moveTo>
                  <a:cubicBezTo>
                    <a:pt x="-455" y="67100"/>
                    <a:pt x="420" y="64524"/>
                    <a:pt x="2448" y="63648"/>
                  </a:cubicBezTo>
                  <a:cubicBezTo>
                    <a:pt x="35197" y="48761"/>
                    <a:pt x="71733" y="54098"/>
                    <a:pt x="106401" y="56465"/>
                  </a:cubicBezTo>
                  <a:cubicBezTo>
                    <a:pt x="131840" y="57735"/>
                    <a:pt x="260828" y="54919"/>
                    <a:pt x="308115" y="40412"/>
                  </a:cubicBezTo>
                  <a:cubicBezTo>
                    <a:pt x="405318" y="11942"/>
                    <a:pt x="371085" y="-5692"/>
                    <a:pt x="540201" y="1677"/>
                  </a:cubicBezTo>
                  <a:cubicBezTo>
                    <a:pt x="565651" y="3743"/>
                    <a:pt x="568279" y="2428"/>
                    <a:pt x="568624" y="7045"/>
                  </a:cubicBezTo>
                  <a:cubicBezTo>
                    <a:pt x="568284" y="15409"/>
                    <a:pt x="561544" y="9431"/>
                    <a:pt x="484755" y="10166"/>
                  </a:cubicBezTo>
                  <a:cubicBezTo>
                    <a:pt x="325457" y="4033"/>
                    <a:pt x="396925" y="83038"/>
                    <a:pt x="55036" y="64434"/>
                  </a:cubicBezTo>
                  <a:cubicBezTo>
                    <a:pt x="19639" y="64514"/>
                    <a:pt x="3907" y="76369"/>
                    <a:pt x="230" y="69086"/>
                  </a:cubicBezTo>
                  <a:close/>
                </a:path>
              </a:pathLst>
            </a:custGeom>
            <a:solidFill>
              <a:srgbClr val="FABB8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09" name="Google Shape;1309;p21"/>
            <p:cNvGrpSpPr/>
            <p:nvPr/>
          </p:nvGrpSpPr>
          <p:grpSpPr>
            <a:xfrm>
              <a:off x="13993700" y="3414972"/>
              <a:ext cx="1476764" cy="2128070"/>
              <a:chOff x="13993700" y="3414972"/>
              <a:chExt cx="1476764" cy="2128070"/>
            </a:xfrm>
          </p:grpSpPr>
          <p:sp>
            <p:nvSpPr>
              <p:cNvPr id="1310" name="Google Shape;1310;p21"/>
              <p:cNvSpPr/>
              <p:nvPr/>
            </p:nvSpPr>
            <p:spPr>
              <a:xfrm>
                <a:off x="14809073" y="4928562"/>
                <a:ext cx="112968" cy="474955"/>
              </a:xfrm>
              <a:custGeom>
                <a:rect b="b" l="l" r="r" t="t"/>
                <a:pathLst>
                  <a:path extrusionOk="0" h="474955" w="112968">
                    <a:moveTo>
                      <a:pt x="102991" y="401669"/>
                    </a:moveTo>
                    <a:cubicBezTo>
                      <a:pt x="41360" y="215842"/>
                      <a:pt x="81503" y="-62152"/>
                      <a:pt x="15430" y="12415"/>
                    </a:cubicBezTo>
                    <a:cubicBezTo>
                      <a:pt x="-18658" y="73171"/>
                      <a:pt x="13462" y="206122"/>
                      <a:pt x="19702" y="277082"/>
                    </a:cubicBezTo>
                    <a:cubicBezTo>
                      <a:pt x="50667" y="518088"/>
                      <a:pt x="131508" y="502095"/>
                      <a:pt x="109096" y="421704"/>
                    </a:cubicBezTo>
                    <a:cubicBezTo>
                      <a:pt x="111769" y="414256"/>
                      <a:pt x="104739" y="408543"/>
                      <a:pt x="102991" y="40166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1" name="Google Shape;1311;p21"/>
              <p:cNvSpPr/>
              <p:nvPr/>
            </p:nvSpPr>
            <p:spPr>
              <a:xfrm>
                <a:off x="14442380" y="5510598"/>
                <a:ext cx="46417" cy="32444"/>
              </a:xfrm>
              <a:custGeom>
                <a:rect b="b" l="l" r="r" t="t"/>
                <a:pathLst>
                  <a:path extrusionOk="0" h="32444" w="46417">
                    <a:moveTo>
                      <a:pt x="28136" y="744"/>
                    </a:moveTo>
                    <a:cubicBezTo>
                      <a:pt x="26172" y="649"/>
                      <a:pt x="-1860" y="-5204"/>
                      <a:pt x="98" y="17523"/>
                    </a:cubicBezTo>
                    <a:cubicBezTo>
                      <a:pt x="2451" y="45167"/>
                      <a:pt x="59066" y="30264"/>
                      <a:pt x="43813" y="6317"/>
                    </a:cubicBezTo>
                    <a:cubicBezTo>
                      <a:pt x="40406" y="1395"/>
                      <a:pt x="33796" y="-916"/>
                      <a:pt x="28136" y="7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2" name="Google Shape;1312;p21"/>
              <p:cNvSpPr/>
              <p:nvPr/>
            </p:nvSpPr>
            <p:spPr>
              <a:xfrm>
                <a:off x="14293500" y="5424545"/>
                <a:ext cx="116934" cy="92115"/>
              </a:xfrm>
              <a:custGeom>
                <a:rect b="b" l="l" r="r" t="t"/>
                <a:pathLst>
                  <a:path extrusionOk="0" h="92115" w="116934">
                    <a:moveTo>
                      <a:pt x="111317" y="66402"/>
                    </a:moveTo>
                    <a:cubicBezTo>
                      <a:pt x="94575" y="55826"/>
                      <a:pt x="72382" y="53715"/>
                      <a:pt x="58319" y="39068"/>
                    </a:cubicBezTo>
                    <a:cubicBezTo>
                      <a:pt x="65143" y="33480"/>
                      <a:pt x="73197" y="29293"/>
                      <a:pt x="79637" y="23200"/>
                    </a:cubicBezTo>
                    <a:cubicBezTo>
                      <a:pt x="92437" y="9879"/>
                      <a:pt x="73871" y="-14919"/>
                      <a:pt x="35722" y="12090"/>
                    </a:cubicBezTo>
                    <a:cubicBezTo>
                      <a:pt x="-15902" y="35106"/>
                      <a:pt x="-7849" y="74436"/>
                      <a:pt x="36086" y="84081"/>
                    </a:cubicBezTo>
                    <a:cubicBezTo>
                      <a:pt x="114534" y="106257"/>
                      <a:pt x="126310" y="76572"/>
                      <a:pt x="111317" y="6640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3" name="Google Shape;1313;p21"/>
              <p:cNvSpPr/>
              <p:nvPr/>
            </p:nvSpPr>
            <p:spPr>
              <a:xfrm>
                <a:off x="13993700" y="3755088"/>
                <a:ext cx="110131" cy="403776"/>
              </a:xfrm>
              <a:custGeom>
                <a:rect b="b" l="l" r="r" t="t"/>
                <a:pathLst>
                  <a:path extrusionOk="0" h="403776" w="110131">
                    <a:moveTo>
                      <a:pt x="76493" y="201953"/>
                    </a:moveTo>
                    <a:cubicBezTo>
                      <a:pt x="52866" y="92383"/>
                      <a:pt x="56863" y="27481"/>
                      <a:pt x="40091" y="6255"/>
                    </a:cubicBezTo>
                    <a:cubicBezTo>
                      <a:pt x="-27230" y="-38687"/>
                      <a:pt x="9820" y="172333"/>
                      <a:pt x="13183" y="199992"/>
                    </a:cubicBezTo>
                    <a:cubicBezTo>
                      <a:pt x="19723" y="242933"/>
                      <a:pt x="34461" y="369557"/>
                      <a:pt x="68724" y="397085"/>
                    </a:cubicBezTo>
                    <a:cubicBezTo>
                      <a:pt x="83222" y="410102"/>
                      <a:pt x="107158" y="403384"/>
                      <a:pt x="109796" y="383374"/>
                    </a:cubicBezTo>
                    <a:cubicBezTo>
                      <a:pt x="113518" y="360167"/>
                      <a:pt x="85256" y="244404"/>
                      <a:pt x="76493" y="2019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4" name="Google Shape;1314;p21"/>
              <p:cNvSpPr/>
              <p:nvPr/>
            </p:nvSpPr>
            <p:spPr>
              <a:xfrm>
                <a:off x="15388213" y="3414972"/>
                <a:ext cx="82252" cy="470980"/>
              </a:xfrm>
              <a:custGeom>
                <a:rect b="b" l="l" r="r" t="t"/>
                <a:pathLst>
                  <a:path extrusionOk="0" h="470980" w="82252">
                    <a:moveTo>
                      <a:pt x="79725" y="257417"/>
                    </a:moveTo>
                    <a:cubicBezTo>
                      <a:pt x="80499" y="240368"/>
                      <a:pt x="86934" y="-26590"/>
                      <a:pt x="25572" y="2164"/>
                    </a:cubicBezTo>
                    <a:cubicBezTo>
                      <a:pt x="-14710" y="23775"/>
                      <a:pt x="1487" y="170228"/>
                      <a:pt x="14456" y="406041"/>
                    </a:cubicBezTo>
                    <a:cubicBezTo>
                      <a:pt x="16445" y="428567"/>
                      <a:pt x="16560" y="460038"/>
                      <a:pt x="40730" y="470328"/>
                    </a:cubicBezTo>
                    <a:cubicBezTo>
                      <a:pt x="93634" y="482499"/>
                      <a:pt x="81698" y="321134"/>
                      <a:pt x="79725" y="2574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5" name="Google Shape;1315;p21"/>
              <p:cNvSpPr/>
              <p:nvPr/>
            </p:nvSpPr>
            <p:spPr>
              <a:xfrm>
                <a:off x="15404578" y="3932048"/>
                <a:ext cx="48998" cy="129747"/>
              </a:xfrm>
              <a:custGeom>
                <a:rect b="b" l="l" r="r" t="t"/>
                <a:pathLst>
                  <a:path extrusionOk="0" h="129747" w="48998">
                    <a:moveTo>
                      <a:pt x="48986" y="56894"/>
                    </a:moveTo>
                    <a:cubicBezTo>
                      <a:pt x="46523" y="38780"/>
                      <a:pt x="51798" y="3642"/>
                      <a:pt x="27623" y="0"/>
                    </a:cubicBezTo>
                    <a:cubicBezTo>
                      <a:pt x="4086" y="-135"/>
                      <a:pt x="7204" y="28490"/>
                      <a:pt x="3637" y="44578"/>
                    </a:cubicBezTo>
                    <a:cubicBezTo>
                      <a:pt x="1089" y="63287"/>
                      <a:pt x="-7310" y="122317"/>
                      <a:pt x="15367" y="128910"/>
                    </a:cubicBezTo>
                    <a:cubicBezTo>
                      <a:pt x="53257" y="137274"/>
                      <a:pt x="48616" y="80821"/>
                      <a:pt x="48986" y="5689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6" name="Google Shape;1316;p21"/>
              <p:cNvSpPr/>
              <p:nvPr/>
            </p:nvSpPr>
            <p:spPr>
              <a:xfrm>
                <a:off x="14963008" y="5426201"/>
                <a:ext cx="63551" cy="45900"/>
              </a:xfrm>
              <a:custGeom>
                <a:rect b="b" l="l" r="r" t="t"/>
                <a:pathLst>
                  <a:path extrusionOk="0" h="45900" w="63551">
                    <a:moveTo>
                      <a:pt x="37571" y="3660"/>
                    </a:moveTo>
                    <a:cubicBezTo>
                      <a:pt x="980" y="-13498"/>
                      <a:pt x="-17580" y="34716"/>
                      <a:pt x="22728" y="44250"/>
                    </a:cubicBezTo>
                    <a:cubicBezTo>
                      <a:pt x="41063" y="50368"/>
                      <a:pt x="70305" y="39153"/>
                      <a:pt x="62146" y="15956"/>
                    </a:cubicBezTo>
                    <a:cubicBezTo>
                      <a:pt x="58754" y="6006"/>
                      <a:pt x="47638" y="-1017"/>
                      <a:pt x="37571" y="366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17" name="Google Shape;1317;p21"/>
          <p:cNvGrpSpPr/>
          <p:nvPr/>
        </p:nvGrpSpPr>
        <p:grpSpPr>
          <a:xfrm rot="-300150">
            <a:off x="1184848" y="2766099"/>
            <a:ext cx="852858" cy="1784616"/>
            <a:chOff x="2369144" y="5531666"/>
            <a:chExt cx="1705700" cy="3569137"/>
          </a:xfrm>
        </p:grpSpPr>
        <p:sp>
          <p:nvSpPr>
            <p:cNvPr id="1318" name="Google Shape;1318;p21"/>
            <p:cNvSpPr/>
            <p:nvPr/>
          </p:nvSpPr>
          <p:spPr>
            <a:xfrm>
              <a:off x="2755351" y="7063371"/>
              <a:ext cx="1057276" cy="2037432"/>
            </a:xfrm>
            <a:custGeom>
              <a:rect b="b" l="l" r="r" t="t"/>
              <a:pathLst>
                <a:path extrusionOk="0" h="2037432" w="1057276">
                  <a:moveTo>
                    <a:pt x="1052713" y="13812"/>
                  </a:moveTo>
                  <a:cubicBezTo>
                    <a:pt x="1048956" y="-6457"/>
                    <a:pt x="1018148" y="-3504"/>
                    <a:pt x="1016927" y="16700"/>
                  </a:cubicBezTo>
                  <a:cubicBezTo>
                    <a:pt x="1013473" y="74035"/>
                    <a:pt x="1029918" y="68982"/>
                    <a:pt x="1003604" y="70375"/>
                  </a:cubicBezTo>
                  <a:cubicBezTo>
                    <a:pt x="910075" y="76013"/>
                    <a:pt x="936519" y="55246"/>
                    <a:pt x="921794" y="92384"/>
                  </a:cubicBezTo>
                  <a:cubicBezTo>
                    <a:pt x="892547" y="165470"/>
                    <a:pt x="820006" y="184938"/>
                    <a:pt x="742098" y="173150"/>
                  </a:cubicBezTo>
                  <a:cubicBezTo>
                    <a:pt x="622081" y="154722"/>
                    <a:pt x="660252" y="121496"/>
                    <a:pt x="611432" y="152073"/>
                  </a:cubicBezTo>
                  <a:cubicBezTo>
                    <a:pt x="494211" y="225844"/>
                    <a:pt x="351978" y="200435"/>
                    <a:pt x="304451" y="151307"/>
                  </a:cubicBezTo>
                  <a:cubicBezTo>
                    <a:pt x="188155" y="212577"/>
                    <a:pt x="30864" y="157205"/>
                    <a:pt x="18820" y="94246"/>
                  </a:cubicBezTo>
                  <a:cubicBezTo>
                    <a:pt x="-11814" y="90132"/>
                    <a:pt x="-10478" y="66441"/>
                    <a:pt x="63941" y="272438"/>
                  </a:cubicBezTo>
                  <a:cubicBezTo>
                    <a:pt x="187700" y="682338"/>
                    <a:pt x="348430" y="1144485"/>
                    <a:pt x="628902" y="1805129"/>
                  </a:cubicBezTo>
                  <a:cubicBezTo>
                    <a:pt x="647694" y="1849392"/>
                    <a:pt x="734165" y="2132249"/>
                    <a:pt x="797161" y="2004629"/>
                  </a:cubicBezTo>
                  <a:cubicBezTo>
                    <a:pt x="810809" y="1976976"/>
                    <a:pt x="1096526" y="250292"/>
                    <a:pt x="1052713" y="138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19" name="Google Shape;1319;p21"/>
            <p:cNvGrpSpPr/>
            <p:nvPr/>
          </p:nvGrpSpPr>
          <p:grpSpPr>
            <a:xfrm>
              <a:off x="2791923" y="7075600"/>
              <a:ext cx="1019343" cy="1993323"/>
              <a:chOff x="2791923" y="7075600"/>
              <a:chExt cx="1019343" cy="1993323"/>
            </a:xfrm>
          </p:grpSpPr>
          <p:sp>
            <p:nvSpPr>
              <p:cNvPr id="1320" name="Google Shape;1320;p21"/>
              <p:cNvSpPr/>
              <p:nvPr/>
            </p:nvSpPr>
            <p:spPr>
              <a:xfrm>
                <a:off x="3424113" y="8972870"/>
                <a:ext cx="134991" cy="96053"/>
              </a:xfrm>
              <a:custGeom>
                <a:rect b="b" l="l" r="r" t="t"/>
                <a:pathLst>
                  <a:path extrusionOk="0" h="96053" w="134991">
                    <a:moveTo>
                      <a:pt x="128391" y="95144"/>
                    </a:moveTo>
                    <a:cubicBezTo>
                      <a:pt x="139915" y="71800"/>
                      <a:pt x="142480" y="81379"/>
                      <a:pt x="83725" y="48528"/>
                    </a:cubicBezTo>
                    <a:cubicBezTo>
                      <a:pt x="-16596" y="-11305"/>
                      <a:pt x="-4826" y="-10164"/>
                      <a:pt x="9227" y="21474"/>
                    </a:cubicBezTo>
                    <a:cubicBezTo>
                      <a:pt x="138651" y="106694"/>
                      <a:pt x="127914" y="96104"/>
                      <a:pt x="128391" y="95144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1" name="Google Shape;1321;p21"/>
              <p:cNvSpPr/>
              <p:nvPr/>
            </p:nvSpPr>
            <p:spPr>
              <a:xfrm>
                <a:off x="2791923" y="7075600"/>
                <a:ext cx="1019343" cy="1887641"/>
              </a:xfrm>
              <a:custGeom>
                <a:rect b="b" l="l" r="r" t="t"/>
                <a:pathLst>
                  <a:path extrusionOk="0" h="1887641" w="1019343">
                    <a:moveTo>
                      <a:pt x="910054" y="310139"/>
                    </a:moveTo>
                    <a:cubicBezTo>
                      <a:pt x="946967" y="333050"/>
                      <a:pt x="978057" y="351709"/>
                      <a:pt x="1003244" y="366788"/>
                    </a:cubicBezTo>
                    <a:cubicBezTo>
                      <a:pt x="1008995" y="304068"/>
                      <a:pt x="1009125" y="337922"/>
                      <a:pt x="954655" y="299766"/>
                    </a:cubicBezTo>
                    <a:cubicBezTo>
                      <a:pt x="906680" y="273051"/>
                      <a:pt x="917735" y="307092"/>
                      <a:pt x="979372" y="131362"/>
                    </a:cubicBezTo>
                    <a:cubicBezTo>
                      <a:pt x="1025786" y="158878"/>
                      <a:pt x="1017586" y="158474"/>
                      <a:pt x="1018554" y="137057"/>
                    </a:cubicBezTo>
                    <a:cubicBezTo>
                      <a:pt x="1019573" y="114507"/>
                      <a:pt x="1024341" y="121126"/>
                      <a:pt x="989299" y="103506"/>
                    </a:cubicBezTo>
                    <a:cubicBezTo>
                      <a:pt x="1031711" y="-16758"/>
                      <a:pt x="1023908" y="-308"/>
                      <a:pt x="990246" y="2060"/>
                    </a:cubicBezTo>
                    <a:cubicBezTo>
                      <a:pt x="985896" y="2305"/>
                      <a:pt x="986893" y="1555"/>
                      <a:pt x="985434" y="6413"/>
                    </a:cubicBezTo>
                    <a:cubicBezTo>
                      <a:pt x="969112" y="59561"/>
                      <a:pt x="997435" y="55967"/>
                      <a:pt x="968939" y="58024"/>
                    </a:cubicBezTo>
                    <a:cubicBezTo>
                      <a:pt x="956888" y="95343"/>
                      <a:pt x="970478" y="94404"/>
                      <a:pt x="905994" y="58074"/>
                    </a:cubicBezTo>
                    <a:cubicBezTo>
                      <a:pt x="887758" y="57360"/>
                      <a:pt x="894672" y="54010"/>
                      <a:pt x="886992" y="75203"/>
                    </a:cubicBezTo>
                    <a:cubicBezTo>
                      <a:pt x="907995" y="88492"/>
                      <a:pt x="929194" y="101493"/>
                      <a:pt x="950515" y="114233"/>
                    </a:cubicBezTo>
                    <a:cubicBezTo>
                      <a:pt x="933341" y="164963"/>
                      <a:pt x="915083" y="215297"/>
                      <a:pt x="895785" y="265197"/>
                    </a:cubicBezTo>
                    <a:cubicBezTo>
                      <a:pt x="848619" y="237840"/>
                      <a:pt x="792191" y="204426"/>
                      <a:pt x="738024" y="171409"/>
                    </a:cubicBezTo>
                    <a:cubicBezTo>
                      <a:pt x="742338" y="161592"/>
                      <a:pt x="743790" y="164689"/>
                      <a:pt x="727252" y="163354"/>
                    </a:cubicBezTo>
                    <a:cubicBezTo>
                      <a:pt x="658085" y="158489"/>
                      <a:pt x="623904" y="128150"/>
                      <a:pt x="702441" y="178714"/>
                    </a:cubicBezTo>
                    <a:cubicBezTo>
                      <a:pt x="677752" y="236021"/>
                      <a:pt x="652067" y="292937"/>
                      <a:pt x="625435" y="349377"/>
                    </a:cubicBezTo>
                    <a:cubicBezTo>
                      <a:pt x="573227" y="316317"/>
                      <a:pt x="521249" y="282925"/>
                      <a:pt x="469784" y="248638"/>
                    </a:cubicBezTo>
                    <a:cubicBezTo>
                      <a:pt x="480723" y="223721"/>
                      <a:pt x="491250" y="198630"/>
                      <a:pt x="501517" y="173431"/>
                    </a:cubicBezTo>
                    <a:cubicBezTo>
                      <a:pt x="461808" y="185579"/>
                      <a:pt x="477898" y="166349"/>
                      <a:pt x="450038" y="235479"/>
                    </a:cubicBezTo>
                    <a:cubicBezTo>
                      <a:pt x="309640" y="141085"/>
                      <a:pt x="406659" y="204166"/>
                      <a:pt x="314336" y="168594"/>
                    </a:cubicBezTo>
                    <a:cubicBezTo>
                      <a:pt x="311973" y="167699"/>
                      <a:pt x="374146" y="212727"/>
                      <a:pt x="440241" y="259322"/>
                    </a:cubicBezTo>
                    <a:cubicBezTo>
                      <a:pt x="440963" y="259358"/>
                      <a:pt x="404477" y="347284"/>
                      <a:pt x="362065" y="432331"/>
                    </a:cubicBezTo>
                    <a:cubicBezTo>
                      <a:pt x="308476" y="395705"/>
                      <a:pt x="254974" y="358956"/>
                      <a:pt x="200996" y="322901"/>
                    </a:cubicBezTo>
                    <a:cubicBezTo>
                      <a:pt x="242114" y="249822"/>
                      <a:pt x="256448" y="221266"/>
                      <a:pt x="287711" y="155089"/>
                    </a:cubicBezTo>
                    <a:cubicBezTo>
                      <a:pt x="252691" y="132596"/>
                      <a:pt x="292617" y="103478"/>
                      <a:pt x="184508" y="311893"/>
                    </a:cubicBezTo>
                    <a:cubicBezTo>
                      <a:pt x="183742" y="311380"/>
                      <a:pt x="723" y="188697"/>
                      <a:pt x="0" y="188199"/>
                    </a:cubicBezTo>
                    <a:cubicBezTo>
                      <a:pt x="21444" y="245354"/>
                      <a:pt x="-6459" y="215217"/>
                      <a:pt x="169877" y="339647"/>
                    </a:cubicBezTo>
                    <a:cubicBezTo>
                      <a:pt x="84303" y="502363"/>
                      <a:pt x="91839" y="469454"/>
                      <a:pt x="100010" y="494516"/>
                    </a:cubicBezTo>
                    <a:cubicBezTo>
                      <a:pt x="128867" y="446883"/>
                      <a:pt x="157573" y="399032"/>
                      <a:pt x="185310" y="350612"/>
                    </a:cubicBezTo>
                    <a:cubicBezTo>
                      <a:pt x="253277" y="399119"/>
                      <a:pt x="171033" y="341820"/>
                      <a:pt x="345527" y="465001"/>
                    </a:cubicBezTo>
                    <a:cubicBezTo>
                      <a:pt x="316756" y="521376"/>
                      <a:pt x="286635" y="577123"/>
                      <a:pt x="254996" y="631982"/>
                    </a:cubicBezTo>
                    <a:cubicBezTo>
                      <a:pt x="96361" y="533820"/>
                      <a:pt x="110638" y="527237"/>
                      <a:pt x="119070" y="552617"/>
                    </a:cubicBezTo>
                    <a:cubicBezTo>
                      <a:pt x="128022" y="579556"/>
                      <a:pt x="112806" y="571984"/>
                      <a:pt x="240813" y="656222"/>
                    </a:cubicBezTo>
                    <a:cubicBezTo>
                      <a:pt x="178005" y="763139"/>
                      <a:pt x="183077" y="740604"/>
                      <a:pt x="189818" y="759862"/>
                    </a:cubicBezTo>
                    <a:cubicBezTo>
                      <a:pt x="205699" y="735003"/>
                      <a:pt x="240524" y="679356"/>
                      <a:pt x="250834" y="662826"/>
                    </a:cubicBezTo>
                    <a:cubicBezTo>
                      <a:pt x="293520" y="690733"/>
                      <a:pt x="355815" y="730145"/>
                      <a:pt x="407396" y="762201"/>
                    </a:cubicBezTo>
                    <a:cubicBezTo>
                      <a:pt x="372137" y="821168"/>
                      <a:pt x="338894" y="881412"/>
                      <a:pt x="304040" y="940638"/>
                    </a:cubicBezTo>
                    <a:cubicBezTo>
                      <a:pt x="282358" y="926830"/>
                      <a:pt x="260791" y="912855"/>
                      <a:pt x="239339" y="898714"/>
                    </a:cubicBezTo>
                    <a:cubicBezTo>
                      <a:pt x="257012" y="947561"/>
                      <a:pt x="247070" y="934474"/>
                      <a:pt x="289966" y="964351"/>
                    </a:cubicBezTo>
                    <a:cubicBezTo>
                      <a:pt x="270053" y="997504"/>
                      <a:pt x="271701" y="987341"/>
                      <a:pt x="279020" y="1007090"/>
                    </a:cubicBezTo>
                    <a:cubicBezTo>
                      <a:pt x="310796" y="956295"/>
                      <a:pt x="270284" y="956981"/>
                      <a:pt x="465702" y="1084088"/>
                    </a:cubicBezTo>
                    <a:cubicBezTo>
                      <a:pt x="432575" y="1132617"/>
                      <a:pt x="398090" y="1180179"/>
                      <a:pt x="362159" y="1226528"/>
                    </a:cubicBezTo>
                    <a:cubicBezTo>
                      <a:pt x="368510" y="1242928"/>
                      <a:pt x="353178" y="1269037"/>
                      <a:pt x="478484" y="1092353"/>
                    </a:cubicBezTo>
                    <a:cubicBezTo>
                      <a:pt x="535562" y="1129340"/>
                      <a:pt x="593247" y="1165706"/>
                      <a:pt x="651742" y="1200787"/>
                    </a:cubicBezTo>
                    <a:cubicBezTo>
                      <a:pt x="616346" y="1251712"/>
                      <a:pt x="579924" y="1302017"/>
                      <a:pt x="542014" y="1351152"/>
                    </a:cubicBezTo>
                    <a:cubicBezTo>
                      <a:pt x="337413" y="1230122"/>
                      <a:pt x="364413" y="1232649"/>
                      <a:pt x="378892" y="1269744"/>
                    </a:cubicBezTo>
                    <a:cubicBezTo>
                      <a:pt x="561030" y="1387085"/>
                      <a:pt x="466692" y="1326740"/>
                      <a:pt x="529767" y="1366968"/>
                    </a:cubicBezTo>
                    <a:cubicBezTo>
                      <a:pt x="443319" y="1477437"/>
                      <a:pt x="450002" y="1449156"/>
                      <a:pt x="462083" y="1478996"/>
                    </a:cubicBezTo>
                    <a:cubicBezTo>
                      <a:pt x="491156" y="1446124"/>
                      <a:pt x="518915" y="1411996"/>
                      <a:pt x="546205" y="1377441"/>
                    </a:cubicBezTo>
                    <a:cubicBezTo>
                      <a:pt x="591152" y="1406026"/>
                      <a:pt x="636280" y="1434329"/>
                      <a:pt x="681755" y="1462019"/>
                    </a:cubicBezTo>
                    <a:cubicBezTo>
                      <a:pt x="649791" y="1511522"/>
                      <a:pt x="579729" y="1615293"/>
                      <a:pt x="563155" y="1639222"/>
                    </a:cubicBezTo>
                    <a:cubicBezTo>
                      <a:pt x="504335" y="1604545"/>
                      <a:pt x="509891" y="1596092"/>
                      <a:pt x="532983" y="1651586"/>
                    </a:cubicBezTo>
                    <a:cubicBezTo>
                      <a:pt x="551175" y="1663215"/>
                      <a:pt x="549550" y="1658603"/>
                      <a:pt x="540872" y="1670592"/>
                    </a:cubicBezTo>
                    <a:cubicBezTo>
                      <a:pt x="547035" y="1685375"/>
                      <a:pt x="543481" y="1686170"/>
                      <a:pt x="557635" y="1667185"/>
                    </a:cubicBezTo>
                    <a:cubicBezTo>
                      <a:pt x="594916" y="1690587"/>
                      <a:pt x="667081" y="1735045"/>
                      <a:pt x="700280" y="1755357"/>
                    </a:cubicBezTo>
                    <a:cubicBezTo>
                      <a:pt x="654943" y="1822055"/>
                      <a:pt x="636063" y="1846778"/>
                      <a:pt x="620407" y="1867841"/>
                    </a:cubicBezTo>
                    <a:cubicBezTo>
                      <a:pt x="631381" y="1896223"/>
                      <a:pt x="614113" y="1915908"/>
                      <a:pt x="718422" y="1766372"/>
                    </a:cubicBezTo>
                    <a:cubicBezTo>
                      <a:pt x="741875" y="1780658"/>
                      <a:pt x="765422" y="1794791"/>
                      <a:pt x="788997" y="1808881"/>
                    </a:cubicBezTo>
                    <a:cubicBezTo>
                      <a:pt x="796410" y="1759522"/>
                      <a:pt x="806497" y="1781242"/>
                      <a:pt x="737056" y="1739701"/>
                    </a:cubicBezTo>
                    <a:cubicBezTo>
                      <a:pt x="840556" y="1585958"/>
                      <a:pt x="826344" y="1607923"/>
                      <a:pt x="840989" y="1519563"/>
                    </a:cubicBezTo>
                    <a:cubicBezTo>
                      <a:pt x="779453" y="1487932"/>
                      <a:pt x="761882" y="1477783"/>
                      <a:pt x="709507" y="1448037"/>
                    </a:cubicBezTo>
                    <a:cubicBezTo>
                      <a:pt x="743739" y="1396079"/>
                      <a:pt x="776780" y="1343385"/>
                      <a:pt x="808722" y="1290027"/>
                    </a:cubicBezTo>
                    <a:cubicBezTo>
                      <a:pt x="829595" y="1301194"/>
                      <a:pt x="850592" y="1312116"/>
                      <a:pt x="871703" y="1322813"/>
                    </a:cubicBezTo>
                    <a:cubicBezTo>
                      <a:pt x="880142" y="1267788"/>
                      <a:pt x="886659" y="1283581"/>
                      <a:pt x="836842" y="1259285"/>
                    </a:cubicBezTo>
                    <a:cubicBezTo>
                      <a:pt x="825159" y="1253517"/>
                      <a:pt x="820311" y="1274955"/>
                      <a:pt x="900662" y="1129448"/>
                    </a:cubicBezTo>
                    <a:cubicBezTo>
                      <a:pt x="912973" y="1045081"/>
                      <a:pt x="907778" y="1080378"/>
                      <a:pt x="915314" y="1028543"/>
                    </a:cubicBezTo>
                    <a:cubicBezTo>
                      <a:pt x="884672" y="1009905"/>
                      <a:pt x="854089" y="991160"/>
                      <a:pt x="823512" y="972392"/>
                    </a:cubicBezTo>
                    <a:cubicBezTo>
                      <a:pt x="923522" y="794366"/>
                      <a:pt x="887006" y="808413"/>
                      <a:pt x="943340" y="838730"/>
                    </a:cubicBezTo>
                    <a:cubicBezTo>
                      <a:pt x="945855" y="821695"/>
                      <a:pt x="948355" y="804652"/>
                      <a:pt x="950840" y="787602"/>
                    </a:cubicBezTo>
                    <a:cubicBezTo>
                      <a:pt x="916680" y="769723"/>
                      <a:pt x="919028" y="791804"/>
                      <a:pt x="965536" y="684575"/>
                    </a:cubicBezTo>
                    <a:cubicBezTo>
                      <a:pt x="984198" y="550278"/>
                      <a:pt x="982739" y="561430"/>
                      <a:pt x="979719" y="569327"/>
                    </a:cubicBezTo>
                    <a:cubicBezTo>
                      <a:pt x="924071" y="534788"/>
                      <a:pt x="877816" y="506961"/>
                      <a:pt x="834797" y="480015"/>
                    </a:cubicBezTo>
                    <a:cubicBezTo>
                      <a:pt x="864565" y="416876"/>
                      <a:pt x="893798" y="349883"/>
                      <a:pt x="910054" y="310139"/>
                    </a:cubicBezTo>
                    <a:close/>
                    <a:moveTo>
                      <a:pt x="636027" y="392514"/>
                    </a:moveTo>
                    <a:cubicBezTo>
                      <a:pt x="689645" y="427768"/>
                      <a:pt x="743624" y="462489"/>
                      <a:pt x="797653" y="497129"/>
                    </a:cubicBezTo>
                    <a:cubicBezTo>
                      <a:pt x="772293" y="552234"/>
                      <a:pt x="745589" y="606733"/>
                      <a:pt x="717736" y="660675"/>
                    </a:cubicBezTo>
                    <a:cubicBezTo>
                      <a:pt x="652074" y="622606"/>
                      <a:pt x="617090" y="599976"/>
                      <a:pt x="548733" y="556457"/>
                    </a:cubicBezTo>
                    <a:cubicBezTo>
                      <a:pt x="578934" y="502392"/>
                      <a:pt x="608196" y="447828"/>
                      <a:pt x="636027" y="392514"/>
                    </a:cubicBezTo>
                    <a:close/>
                    <a:moveTo>
                      <a:pt x="697108" y="700138"/>
                    </a:moveTo>
                    <a:cubicBezTo>
                      <a:pt x="670997" y="749389"/>
                      <a:pt x="643852" y="798112"/>
                      <a:pt x="615739" y="846316"/>
                    </a:cubicBezTo>
                    <a:cubicBezTo>
                      <a:pt x="557432" y="811553"/>
                      <a:pt x="499010" y="776991"/>
                      <a:pt x="440588" y="742409"/>
                    </a:cubicBezTo>
                    <a:cubicBezTo>
                      <a:pt x="470579" y="692501"/>
                      <a:pt x="500058" y="642312"/>
                      <a:pt x="528814" y="591733"/>
                    </a:cubicBezTo>
                    <a:cubicBezTo>
                      <a:pt x="578103" y="624908"/>
                      <a:pt x="645579" y="669474"/>
                      <a:pt x="697108" y="700138"/>
                    </a:cubicBezTo>
                    <a:close/>
                    <a:moveTo>
                      <a:pt x="459178" y="272647"/>
                    </a:moveTo>
                    <a:cubicBezTo>
                      <a:pt x="509682" y="308240"/>
                      <a:pt x="560828" y="342852"/>
                      <a:pt x="612350" y="376937"/>
                    </a:cubicBezTo>
                    <a:cubicBezTo>
                      <a:pt x="585516" y="433031"/>
                      <a:pt x="557497" y="488547"/>
                      <a:pt x="528655" y="543644"/>
                    </a:cubicBezTo>
                    <a:cubicBezTo>
                      <a:pt x="477551" y="510700"/>
                      <a:pt x="427120" y="476723"/>
                      <a:pt x="376877" y="442450"/>
                    </a:cubicBezTo>
                    <a:cubicBezTo>
                      <a:pt x="405965" y="386653"/>
                      <a:pt x="433464" y="330047"/>
                      <a:pt x="459178" y="272647"/>
                    </a:cubicBezTo>
                    <a:close/>
                    <a:moveTo>
                      <a:pt x="265819" y="638645"/>
                    </a:moveTo>
                    <a:cubicBezTo>
                      <a:pt x="298650" y="584977"/>
                      <a:pt x="329935" y="530370"/>
                      <a:pt x="359652" y="474926"/>
                    </a:cubicBezTo>
                    <a:cubicBezTo>
                      <a:pt x="409520" y="510058"/>
                      <a:pt x="459568" y="544937"/>
                      <a:pt x="510057" y="579151"/>
                    </a:cubicBezTo>
                    <a:cubicBezTo>
                      <a:pt x="482457" y="630878"/>
                      <a:pt x="453795" y="682049"/>
                      <a:pt x="424331" y="732779"/>
                    </a:cubicBezTo>
                    <a:cubicBezTo>
                      <a:pt x="343735" y="685030"/>
                      <a:pt x="323613" y="674137"/>
                      <a:pt x="265819" y="638645"/>
                    </a:cubicBezTo>
                    <a:close/>
                    <a:moveTo>
                      <a:pt x="315369" y="947878"/>
                    </a:moveTo>
                    <a:cubicBezTo>
                      <a:pt x="396009" y="814419"/>
                      <a:pt x="351365" y="889872"/>
                      <a:pt x="422872" y="771751"/>
                    </a:cubicBezTo>
                    <a:cubicBezTo>
                      <a:pt x="480666" y="807568"/>
                      <a:pt x="538698" y="843061"/>
                      <a:pt x="596549" y="878914"/>
                    </a:cubicBezTo>
                    <a:cubicBezTo>
                      <a:pt x="560814" y="938480"/>
                      <a:pt x="523727" y="997591"/>
                      <a:pt x="484957" y="1055619"/>
                    </a:cubicBezTo>
                    <a:cubicBezTo>
                      <a:pt x="398032" y="1000854"/>
                      <a:pt x="472913" y="1047896"/>
                      <a:pt x="315369" y="947878"/>
                    </a:cubicBezTo>
                    <a:close/>
                    <a:moveTo>
                      <a:pt x="498353" y="1064029"/>
                    </a:moveTo>
                    <a:cubicBezTo>
                      <a:pt x="544991" y="996956"/>
                      <a:pt x="576275" y="948073"/>
                      <a:pt x="612762" y="889056"/>
                    </a:cubicBezTo>
                    <a:cubicBezTo>
                      <a:pt x="613665" y="889619"/>
                      <a:pt x="755856" y="978058"/>
                      <a:pt x="781462" y="994761"/>
                    </a:cubicBezTo>
                    <a:cubicBezTo>
                      <a:pt x="747576" y="1054667"/>
                      <a:pt x="711421" y="1113301"/>
                      <a:pt x="672695" y="1170376"/>
                    </a:cubicBezTo>
                    <a:cubicBezTo>
                      <a:pt x="613875" y="1136118"/>
                      <a:pt x="555958" y="1100250"/>
                      <a:pt x="498353" y="1064029"/>
                    </a:cubicBezTo>
                    <a:close/>
                    <a:moveTo>
                      <a:pt x="830571" y="1548992"/>
                    </a:moveTo>
                    <a:cubicBezTo>
                      <a:pt x="797740" y="1604162"/>
                      <a:pt x="757662" y="1669423"/>
                      <a:pt x="718264" y="1728621"/>
                    </a:cubicBezTo>
                    <a:cubicBezTo>
                      <a:pt x="670455" y="1700549"/>
                      <a:pt x="621750" y="1673501"/>
                      <a:pt x="573718" y="1645429"/>
                    </a:cubicBezTo>
                    <a:cubicBezTo>
                      <a:pt x="611166" y="1593977"/>
                      <a:pt x="646872" y="1541146"/>
                      <a:pt x="682535" y="1488568"/>
                    </a:cubicBezTo>
                    <a:cubicBezTo>
                      <a:pt x="700916" y="1461398"/>
                      <a:pt x="672037" y="1460582"/>
                      <a:pt x="830571" y="1548992"/>
                    </a:cubicBezTo>
                    <a:close/>
                    <a:moveTo>
                      <a:pt x="695678" y="1440154"/>
                    </a:moveTo>
                    <a:cubicBezTo>
                      <a:pt x="650001" y="1414147"/>
                      <a:pt x="604446" y="1387865"/>
                      <a:pt x="559116" y="1361193"/>
                    </a:cubicBezTo>
                    <a:cubicBezTo>
                      <a:pt x="606859" y="1300278"/>
                      <a:pt x="633101" y="1266950"/>
                      <a:pt x="671604" y="1212719"/>
                    </a:cubicBezTo>
                    <a:cubicBezTo>
                      <a:pt x="711385" y="1236287"/>
                      <a:pt x="751593" y="1259126"/>
                      <a:pt x="792213" y="1281163"/>
                    </a:cubicBezTo>
                    <a:cubicBezTo>
                      <a:pt x="761174" y="1334817"/>
                      <a:pt x="728993" y="1387814"/>
                      <a:pt x="695678" y="1440154"/>
                    </a:cubicBezTo>
                    <a:close/>
                    <a:moveTo>
                      <a:pt x="905510" y="1074755"/>
                    </a:moveTo>
                    <a:cubicBezTo>
                      <a:pt x="875258" y="1132552"/>
                      <a:pt x="844125" y="1189858"/>
                      <a:pt x="811930" y="1246566"/>
                    </a:cubicBezTo>
                    <a:cubicBezTo>
                      <a:pt x="771758" y="1226095"/>
                      <a:pt x="732165" y="1204534"/>
                      <a:pt x="693041" y="1182099"/>
                    </a:cubicBezTo>
                    <a:cubicBezTo>
                      <a:pt x="731854" y="1125702"/>
                      <a:pt x="768362" y="1067833"/>
                      <a:pt x="802732" y="1008700"/>
                    </a:cubicBezTo>
                    <a:cubicBezTo>
                      <a:pt x="836792" y="1031077"/>
                      <a:pt x="870807" y="1053490"/>
                      <a:pt x="905510" y="1074755"/>
                    </a:cubicBezTo>
                    <a:close/>
                    <a:moveTo>
                      <a:pt x="801432" y="958843"/>
                    </a:moveTo>
                    <a:cubicBezTo>
                      <a:pt x="746254" y="925040"/>
                      <a:pt x="720850" y="909138"/>
                      <a:pt x="632725" y="856465"/>
                    </a:cubicBezTo>
                    <a:cubicBezTo>
                      <a:pt x="661633" y="808723"/>
                      <a:pt x="689594" y="760440"/>
                      <a:pt x="716530" y="711608"/>
                    </a:cubicBezTo>
                    <a:cubicBezTo>
                      <a:pt x="770516" y="743405"/>
                      <a:pt x="824971" y="774277"/>
                      <a:pt x="879897" y="804363"/>
                    </a:cubicBezTo>
                    <a:cubicBezTo>
                      <a:pt x="855252" y="856624"/>
                      <a:pt x="829111" y="908149"/>
                      <a:pt x="801432" y="958843"/>
                    </a:cubicBezTo>
                    <a:close/>
                    <a:moveTo>
                      <a:pt x="965717" y="605325"/>
                    </a:moveTo>
                    <a:cubicBezTo>
                      <a:pt x="945046" y="657694"/>
                      <a:pt x="923204" y="709601"/>
                      <a:pt x="899990" y="760859"/>
                    </a:cubicBezTo>
                    <a:cubicBezTo>
                      <a:pt x="845534" y="732101"/>
                      <a:pt x="791396" y="702823"/>
                      <a:pt x="737930" y="672275"/>
                    </a:cubicBezTo>
                    <a:cubicBezTo>
                      <a:pt x="766426" y="619242"/>
                      <a:pt x="793773" y="565617"/>
                      <a:pt x="819870" y="511393"/>
                    </a:cubicBezTo>
                    <a:cubicBezTo>
                      <a:pt x="902641" y="564332"/>
                      <a:pt x="934136" y="584782"/>
                      <a:pt x="965717" y="605325"/>
                    </a:cubicBezTo>
                    <a:close/>
                    <a:moveTo>
                      <a:pt x="874550" y="319053"/>
                    </a:moveTo>
                    <a:cubicBezTo>
                      <a:pt x="854695" y="368412"/>
                      <a:pt x="833800" y="417295"/>
                      <a:pt x="811959" y="465787"/>
                    </a:cubicBezTo>
                    <a:cubicBezTo>
                      <a:pt x="757879" y="432157"/>
                      <a:pt x="703748" y="398614"/>
                      <a:pt x="649849" y="364702"/>
                    </a:cubicBezTo>
                    <a:cubicBezTo>
                      <a:pt x="688395" y="286434"/>
                      <a:pt x="706494" y="242921"/>
                      <a:pt x="727613" y="194927"/>
                    </a:cubicBezTo>
                    <a:cubicBezTo>
                      <a:pt x="907186" y="310362"/>
                      <a:pt x="888350" y="285293"/>
                      <a:pt x="874550" y="319053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22" name="Google Shape;1322;p21"/>
            <p:cNvSpPr/>
            <p:nvPr/>
          </p:nvSpPr>
          <p:spPr>
            <a:xfrm>
              <a:off x="2369144" y="5531666"/>
              <a:ext cx="1705700" cy="1924720"/>
            </a:xfrm>
            <a:custGeom>
              <a:rect b="b" l="l" r="r" t="t"/>
              <a:pathLst>
                <a:path extrusionOk="0" h="1924720" w="1705700">
                  <a:moveTo>
                    <a:pt x="1626405" y="1397874"/>
                  </a:moveTo>
                  <a:cubicBezTo>
                    <a:pt x="1620769" y="1394524"/>
                    <a:pt x="1708944" y="1072659"/>
                    <a:pt x="1559746" y="904111"/>
                  </a:cubicBezTo>
                  <a:cubicBezTo>
                    <a:pt x="1612280" y="842553"/>
                    <a:pt x="1585301" y="723443"/>
                    <a:pt x="1513100" y="689560"/>
                  </a:cubicBezTo>
                  <a:cubicBezTo>
                    <a:pt x="1503961" y="617521"/>
                    <a:pt x="1479843" y="547078"/>
                    <a:pt x="1457221" y="477984"/>
                  </a:cubicBezTo>
                  <a:cubicBezTo>
                    <a:pt x="1415056" y="344004"/>
                    <a:pt x="1323477" y="216355"/>
                    <a:pt x="1143124" y="107907"/>
                  </a:cubicBezTo>
                  <a:cubicBezTo>
                    <a:pt x="993210" y="22297"/>
                    <a:pt x="971823" y="23164"/>
                    <a:pt x="765163" y="0"/>
                  </a:cubicBezTo>
                  <a:cubicBezTo>
                    <a:pt x="494171" y="2382"/>
                    <a:pt x="306440" y="48435"/>
                    <a:pt x="132633" y="266450"/>
                  </a:cubicBezTo>
                  <a:cubicBezTo>
                    <a:pt x="24950" y="441610"/>
                    <a:pt x="23317" y="617810"/>
                    <a:pt x="33013" y="798658"/>
                  </a:cubicBezTo>
                  <a:cubicBezTo>
                    <a:pt x="-1704" y="836749"/>
                    <a:pt x="-19542" y="933562"/>
                    <a:pt x="33309" y="1027847"/>
                  </a:cubicBezTo>
                  <a:cubicBezTo>
                    <a:pt x="57080" y="1065332"/>
                    <a:pt x="36105" y="1027104"/>
                    <a:pt x="27363" y="1145838"/>
                  </a:cubicBezTo>
                  <a:cubicBezTo>
                    <a:pt x="26619" y="1298643"/>
                    <a:pt x="70468" y="1451751"/>
                    <a:pt x="139439" y="1587846"/>
                  </a:cubicBezTo>
                  <a:cubicBezTo>
                    <a:pt x="50859" y="1650227"/>
                    <a:pt x="52839" y="1804973"/>
                    <a:pt x="264260" y="1821871"/>
                  </a:cubicBezTo>
                  <a:cubicBezTo>
                    <a:pt x="284064" y="1901764"/>
                    <a:pt x="486006" y="1960413"/>
                    <a:pt x="629591" y="1874601"/>
                  </a:cubicBezTo>
                  <a:cubicBezTo>
                    <a:pt x="693085" y="1933532"/>
                    <a:pt x="874826" y="1955966"/>
                    <a:pt x="1018093" y="1854643"/>
                  </a:cubicBezTo>
                  <a:cubicBezTo>
                    <a:pt x="1077527" y="1812798"/>
                    <a:pt x="1033757" y="1857458"/>
                    <a:pt x="1184878" y="1872400"/>
                  </a:cubicBezTo>
                  <a:cubicBezTo>
                    <a:pt x="1283761" y="1881957"/>
                    <a:pt x="1374617" y="1852751"/>
                    <a:pt x="1406739" y="1757953"/>
                  </a:cubicBezTo>
                  <a:cubicBezTo>
                    <a:pt x="1422844" y="1709951"/>
                    <a:pt x="1390786" y="1738038"/>
                    <a:pt x="1508758" y="1724525"/>
                  </a:cubicBezTo>
                  <a:cubicBezTo>
                    <a:pt x="1739254" y="1699867"/>
                    <a:pt x="1752107" y="1459129"/>
                    <a:pt x="1626405" y="1397874"/>
                  </a:cubicBezTo>
                  <a:close/>
                </a:path>
              </a:pathLst>
            </a:custGeom>
            <a:solidFill>
              <a:srgbClr val="7A554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23" name="Google Shape;1323;p21"/>
            <p:cNvGrpSpPr/>
            <p:nvPr/>
          </p:nvGrpSpPr>
          <p:grpSpPr>
            <a:xfrm>
              <a:off x="2466826" y="5838094"/>
              <a:ext cx="1472265" cy="1497900"/>
              <a:chOff x="2466826" y="5838094"/>
              <a:chExt cx="1472265" cy="1497900"/>
            </a:xfrm>
          </p:grpSpPr>
          <p:sp>
            <p:nvSpPr>
              <p:cNvPr id="1324" name="Google Shape;1324;p21"/>
              <p:cNvSpPr/>
              <p:nvPr/>
            </p:nvSpPr>
            <p:spPr>
              <a:xfrm>
                <a:off x="2750863" y="6461791"/>
                <a:ext cx="1140573" cy="420399"/>
              </a:xfrm>
              <a:custGeom>
                <a:rect b="b" l="l" r="r" t="t"/>
                <a:pathLst>
                  <a:path extrusionOk="0" h="420399" w="1140573">
                    <a:moveTo>
                      <a:pt x="779590" y="191308"/>
                    </a:moveTo>
                    <a:cubicBezTo>
                      <a:pt x="808953" y="183339"/>
                      <a:pt x="849500" y="158421"/>
                      <a:pt x="875814" y="154184"/>
                    </a:cubicBezTo>
                    <a:cubicBezTo>
                      <a:pt x="893342" y="154502"/>
                      <a:pt x="910964" y="153217"/>
                      <a:pt x="928471" y="150871"/>
                    </a:cubicBezTo>
                    <a:cubicBezTo>
                      <a:pt x="942314" y="190651"/>
                      <a:pt x="936801" y="230280"/>
                      <a:pt x="948759" y="238393"/>
                    </a:cubicBezTo>
                    <a:cubicBezTo>
                      <a:pt x="959770" y="246463"/>
                      <a:pt x="975543" y="234452"/>
                      <a:pt x="970926" y="221683"/>
                    </a:cubicBezTo>
                    <a:cubicBezTo>
                      <a:pt x="964625" y="205225"/>
                      <a:pt x="959748" y="171717"/>
                      <a:pt x="949886" y="147269"/>
                    </a:cubicBezTo>
                    <a:cubicBezTo>
                      <a:pt x="1070264" y="123557"/>
                      <a:pt x="1170888" y="29321"/>
                      <a:pt x="1132140" y="2830"/>
                    </a:cubicBezTo>
                    <a:cubicBezTo>
                      <a:pt x="1105869" y="-9477"/>
                      <a:pt x="1115255" y="20241"/>
                      <a:pt x="1068371" y="55546"/>
                    </a:cubicBezTo>
                    <a:cubicBezTo>
                      <a:pt x="980261" y="119731"/>
                      <a:pt x="884896" y="101873"/>
                      <a:pt x="860793" y="110585"/>
                    </a:cubicBezTo>
                    <a:cubicBezTo>
                      <a:pt x="762207" y="172071"/>
                      <a:pt x="780840" y="195206"/>
                      <a:pt x="613210" y="158530"/>
                    </a:cubicBezTo>
                    <a:cubicBezTo>
                      <a:pt x="534117" y="143465"/>
                      <a:pt x="495975" y="220679"/>
                      <a:pt x="359522" y="199703"/>
                    </a:cubicBezTo>
                    <a:cubicBezTo>
                      <a:pt x="330448" y="195451"/>
                      <a:pt x="301901" y="187208"/>
                      <a:pt x="272502" y="185519"/>
                    </a:cubicBezTo>
                    <a:cubicBezTo>
                      <a:pt x="224477" y="183815"/>
                      <a:pt x="177153" y="196101"/>
                      <a:pt x="129040" y="195646"/>
                    </a:cubicBezTo>
                    <a:cubicBezTo>
                      <a:pt x="46269" y="194022"/>
                      <a:pt x="3063" y="173789"/>
                      <a:pt x="108" y="207123"/>
                    </a:cubicBezTo>
                    <a:cubicBezTo>
                      <a:pt x="-1713" y="227688"/>
                      <a:pt x="19905" y="230453"/>
                      <a:pt x="30656" y="233088"/>
                    </a:cubicBezTo>
                    <a:cubicBezTo>
                      <a:pt x="15989" y="291881"/>
                      <a:pt x="15910" y="342438"/>
                      <a:pt x="18503" y="405238"/>
                    </a:cubicBezTo>
                    <a:cubicBezTo>
                      <a:pt x="19746" y="426850"/>
                      <a:pt x="53169" y="424648"/>
                      <a:pt x="51609" y="403145"/>
                    </a:cubicBezTo>
                    <a:cubicBezTo>
                      <a:pt x="44405" y="348242"/>
                      <a:pt x="44037" y="292545"/>
                      <a:pt x="55084" y="238292"/>
                    </a:cubicBezTo>
                    <a:cubicBezTo>
                      <a:pt x="113564" y="248845"/>
                      <a:pt x="173518" y="246983"/>
                      <a:pt x="232331" y="237635"/>
                    </a:cubicBezTo>
                    <a:cubicBezTo>
                      <a:pt x="279634" y="230150"/>
                      <a:pt x="325239" y="246896"/>
                      <a:pt x="372028" y="250686"/>
                    </a:cubicBezTo>
                    <a:cubicBezTo>
                      <a:pt x="502536" y="261182"/>
                      <a:pt x="539825" y="197783"/>
                      <a:pt x="599764" y="190702"/>
                    </a:cubicBezTo>
                    <a:cubicBezTo>
                      <a:pt x="659733" y="185310"/>
                      <a:pt x="720561" y="208899"/>
                      <a:pt x="779590" y="191308"/>
                    </a:cubicBezTo>
                    <a:close/>
                  </a:path>
                </a:pathLst>
              </a:custGeom>
              <a:solidFill>
                <a:srgbClr val="7A554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5" name="Google Shape;1325;p21"/>
              <p:cNvSpPr/>
              <p:nvPr/>
            </p:nvSpPr>
            <p:spPr>
              <a:xfrm>
                <a:off x="2466951" y="6577172"/>
                <a:ext cx="179491" cy="82299"/>
              </a:xfrm>
              <a:custGeom>
                <a:rect b="b" l="l" r="r" t="t"/>
                <a:pathLst>
                  <a:path extrusionOk="0" h="82299" w="179491">
                    <a:moveTo>
                      <a:pt x="156605" y="56315"/>
                    </a:moveTo>
                    <a:cubicBezTo>
                      <a:pt x="39175" y="35021"/>
                      <a:pt x="26292" y="-22481"/>
                      <a:pt x="3324" y="9446"/>
                    </a:cubicBezTo>
                    <a:cubicBezTo>
                      <a:pt x="-27470" y="62717"/>
                      <a:pt x="165528" y="97936"/>
                      <a:pt x="177651" y="75350"/>
                    </a:cubicBezTo>
                    <a:cubicBezTo>
                      <a:pt x="185050" y="62530"/>
                      <a:pt x="168533" y="47559"/>
                      <a:pt x="156605" y="56315"/>
                    </a:cubicBezTo>
                    <a:close/>
                  </a:path>
                </a:pathLst>
              </a:custGeom>
              <a:solidFill>
                <a:srgbClr val="7A554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6" name="Google Shape;1326;p21"/>
              <p:cNvSpPr/>
              <p:nvPr/>
            </p:nvSpPr>
            <p:spPr>
              <a:xfrm>
                <a:off x="3452118" y="6982319"/>
                <a:ext cx="443858" cy="170231"/>
              </a:xfrm>
              <a:custGeom>
                <a:rect b="b" l="l" r="r" t="t"/>
                <a:pathLst>
                  <a:path extrusionOk="0" h="170231" w="443858">
                    <a:moveTo>
                      <a:pt x="418559" y="17779"/>
                    </a:moveTo>
                    <a:cubicBezTo>
                      <a:pt x="354241" y="74407"/>
                      <a:pt x="315391" y="50457"/>
                      <a:pt x="278818" y="59039"/>
                    </a:cubicBezTo>
                    <a:cubicBezTo>
                      <a:pt x="231118" y="67434"/>
                      <a:pt x="233827" y="87696"/>
                      <a:pt x="147328" y="123954"/>
                    </a:cubicBezTo>
                    <a:cubicBezTo>
                      <a:pt x="144004" y="85011"/>
                      <a:pt x="139698" y="46118"/>
                      <a:pt x="130017" y="7832"/>
                    </a:cubicBezTo>
                    <a:cubicBezTo>
                      <a:pt x="119952" y="-11499"/>
                      <a:pt x="91752" y="9146"/>
                      <a:pt x="106802" y="24658"/>
                    </a:cubicBezTo>
                    <a:cubicBezTo>
                      <a:pt x="109750" y="37882"/>
                      <a:pt x="118269" y="99938"/>
                      <a:pt x="119706" y="133258"/>
                    </a:cubicBezTo>
                    <a:cubicBezTo>
                      <a:pt x="84195" y="142707"/>
                      <a:pt x="45649" y="145024"/>
                      <a:pt x="9270" y="147695"/>
                    </a:cubicBezTo>
                    <a:cubicBezTo>
                      <a:pt x="-108" y="148019"/>
                      <a:pt x="-32065" y="182032"/>
                      <a:pt x="120393" y="158544"/>
                    </a:cubicBezTo>
                    <a:cubicBezTo>
                      <a:pt x="123528" y="175355"/>
                      <a:pt x="151425" y="174424"/>
                      <a:pt x="149727" y="153188"/>
                    </a:cubicBezTo>
                    <a:cubicBezTo>
                      <a:pt x="236746" y="134983"/>
                      <a:pt x="238104" y="118886"/>
                      <a:pt x="283066" y="100140"/>
                    </a:cubicBezTo>
                    <a:cubicBezTo>
                      <a:pt x="315016" y="89428"/>
                      <a:pt x="351495" y="94236"/>
                      <a:pt x="378850" y="70964"/>
                    </a:cubicBezTo>
                    <a:cubicBezTo>
                      <a:pt x="391992" y="61486"/>
                      <a:pt x="459728" y="17988"/>
                      <a:pt x="440422" y="1076"/>
                    </a:cubicBezTo>
                    <a:cubicBezTo>
                      <a:pt x="429180" y="-3789"/>
                      <a:pt x="426622" y="12950"/>
                      <a:pt x="418559" y="17779"/>
                    </a:cubicBezTo>
                    <a:close/>
                  </a:path>
                </a:pathLst>
              </a:custGeom>
              <a:solidFill>
                <a:srgbClr val="7A554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7" name="Google Shape;1327;p21"/>
              <p:cNvSpPr/>
              <p:nvPr/>
            </p:nvSpPr>
            <p:spPr>
              <a:xfrm>
                <a:off x="2655255" y="7080050"/>
                <a:ext cx="646328" cy="148662"/>
              </a:xfrm>
              <a:custGeom>
                <a:rect b="b" l="l" r="r" t="t"/>
                <a:pathLst>
                  <a:path extrusionOk="0" h="148662" w="646328">
                    <a:moveTo>
                      <a:pt x="641718" y="86381"/>
                    </a:moveTo>
                    <a:cubicBezTo>
                      <a:pt x="626234" y="80585"/>
                      <a:pt x="657028" y="104333"/>
                      <a:pt x="519324" y="99656"/>
                    </a:cubicBezTo>
                    <a:cubicBezTo>
                      <a:pt x="482267" y="96292"/>
                      <a:pt x="452477" y="83212"/>
                      <a:pt x="409842" y="92798"/>
                    </a:cubicBezTo>
                    <a:cubicBezTo>
                      <a:pt x="402826" y="18940"/>
                      <a:pt x="419972" y="1457"/>
                      <a:pt x="397574" y="50"/>
                    </a:cubicBezTo>
                    <a:cubicBezTo>
                      <a:pt x="373529" y="-2087"/>
                      <a:pt x="379374" y="65073"/>
                      <a:pt x="382770" y="101150"/>
                    </a:cubicBezTo>
                    <a:cubicBezTo>
                      <a:pt x="323220" y="122097"/>
                      <a:pt x="298698" y="101828"/>
                      <a:pt x="245420" y="102940"/>
                    </a:cubicBezTo>
                    <a:cubicBezTo>
                      <a:pt x="132470" y="132326"/>
                      <a:pt x="11413" y="59998"/>
                      <a:pt x="387" y="81487"/>
                    </a:cubicBezTo>
                    <a:cubicBezTo>
                      <a:pt x="-9634" y="108036"/>
                      <a:pt x="177511" y="136816"/>
                      <a:pt x="248317" y="129532"/>
                    </a:cubicBezTo>
                    <a:cubicBezTo>
                      <a:pt x="272623" y="133842"/>
                      <a:pt x="296227" y="142648"/>
                      <a:pt x="320872" y="145694"/>
                    </a:cubicBezTo>
                    <a:cubicBezTo>
                      <a:pt x="361087" y="155287"/>
                      <a:pt x="398968" y="139161"/>
                      <a:pt x="437969" y="132196"/>
                    </a:cubicBezTo>
                    <a:cubicBezTo>
                      <a:pt x="473177" y="130463"/>
                      <a:pt x="508487" y="137191"/>
                      <a:pt x="543536" y="129980"/>
                    </a:cubicBezTo>
                    <a:cubicBezTo>
                      <a:pt x="558058" y="128731"/>
                      <a:pt x="670192" y="110642"/>
                      <a:pt x="641718" y="86381"/>
                    </a:cubicBezTo>
                    <a:close/>
                  </a:path>
                </a:pathLst>
              </a:custGeom>
              <a:solidFill>
                <a:srgbClr val="7A554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8" name="Google Shape;1328;p21"/>
              <p:cNvSpPr/>
              <p:nvPr/>
            </p:nvSpPr>
            <p:spPr>
              <a:xfrm>
                <a:off x="3364189" y="7235097"/>
                <a:ext cx="48676" cy="73922"/>
              </a:xfrm>
              <a:custGeom>
                <a:rect b="b" l="l" r="r" t="t"/>
                <a:pathLst>
                  <a:path extrusionOk="0" h="73922" w="48676">
                    <a:moveTo>
                      <a:pt x="15706" y="399"/>
                    </a:moveTo>
                    <a:cubicBezTo>
                      <a:pt x="4399" y="-2633"/>
                      <a:pt x="-5015" y="12324"/>
                      <a:pt x="2976" y="21051"/>
                    </a:cubicBezTo>
                    <a:cubicBezTo>
                      <a:pt x="15100" y="35177"/>
                      <a:pt x="30915" y="49296"/>
                      <a:pt x="31840" y="68944"/>
                    </a:cubicBezTo>
                    <a:cubicBezTo>
                      <a:pt x="39130" y="80378"/>
                      <a:pt x="50871" y="69984"/>
                      <a:pt x="48321" y="59164"/>
                    </a:cubicBezTo>
                    <a:cubicBezTo>
                      <a:pt x="46912" y="48314"/>
                      <a:pt x="25619" y="2464"/>
                      <a:pt x="15706" y="399"/>
                    </a:cubicBezTo>
                    <a:close/>
                  </a:path>
                </a:pathLst>
              </a:custGeom>
              <a:solidFill>
                <a:srgbClr val="7A554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9" name="Google Shape;1329;p21"/>
              <p:cNvSpPr/>
              <p:nvPr/>
            </p:nvSpPr>
            <p:spPr>
              <a:xfrm>
                <a:off x="3654301" y="7179709"/>
                <a:ext cx="54237" cy="67037"/>
              </a:xfrm>
              <a:custGeom>
                <a:rect b="b" l="l" r="r" t="t"/>
                <a:pathLst>
                  <a:path extrusionOk="0" h="67037" w="54237">
                    <a:moveTo>
                      <a:pt x="4196" y="5042"/>
                    </a:moveTo>
                    <a:cubicBezTo>
                      <a:pt x="-10298" y="22929"/>
                      <a:pt x="16818" y="35106"/>
                      <a:pt x="24260" y="49673"/>
                    </a:cubicBezTo>
                    <a:cubicBezTo>
                      <a:pt x="18436" y="81202"/>
                      <a:pt x="81960" y="68679"/>
                      <a:pt x="39555" y="21160"/>
                    </a:cubicBezTo>
                    <a:cubicBezTo>
                      <a:pt x="31637" y="9698"/>
                      <a:pt x="18805" y="-9056"/>
                      <a:pt x="4196" y="5042"/>
                    </a:cubicBezTo>
                    <a:close/>
                  </a:path>
                </a:pathLst>
              </a:custGeom>
              <a:solidFill>
                <a:srgbClr val="7A554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0" name="Google Shape;1330;p21"/>
              <p:cNvSpPr/>
              <p:nvPr/>
            </p:nvSpPr>
            <p:spPr>
              <a:xfrm>
                <a:off x="3900813" y="7098770"/>
                <a:ext cx="38278" cy="31965"/>
              </a:xfrm>
              <a:custGeom>
                <a:rect b="b" l="l" r="r" t="t"/>
                <a:pathLst>
                  <a:path extrusionOk="0" h="31965" w="38278">
                    <a:moveTo>
                      <a:pt x="38069" y="18893"/>
                    </a:moveTo>
                    <a:cubicBezTo>
                      <a:pt x="38098" y="18886"/>
                      <a:pt x="38127" y="18879"/>
                      <a:pt x="38149" y="18864"/>
                    </a:cubicBezTo>
                    <a:cubicBezTo>
                      <a:pt x="35685" y="9343"/>
                      <a:pt x="24074" y="6550"/>
                      <a:pt x="16777" y="1504"/>
                    </a:cubicBezTo>
                    <a:cubicBezTo>
                      <a:pt x="3829" y="-5700"/>
                      <a:pt x="-7247" y="14952"/>
                      <a:pt x="5939" y="21658"/>
                    </a:cubicBezTo>
                    <a:cubicBezTo>
                      <a:pt x="11430" y="24437"/>
                      <a:pt x="17008" y="26970"/>
                      <a:pt x="21964" y="30587"/>
                    </a:cubicBezTo>
                    <a:cubicBezTo>
                      <a:pt x="29847" y="35214"/>
                      <a:pt x="39854" y="27404"/>
                      <a:pt x="38069" y="18893"/>
                    </a:cubicBezTo>
                    <a:close/>
                  </a:path>
                </a:pathLst>
              </a:custGeom>
              <a:solidFill>
                <a:srgbClr val="7A554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1" name="Google Shape;1331;p21"/>
              <p:cNvSpPr/>
              <p:nvPr/>
            </p:nvSpPr>
            <p:spPr>
              <a:xfrm>
                <a:off x="3084261" y="7263900"/>
                <a:ext cx="43952" cy="72094"/>
              </a:xfrm>
              <a:custGeom>
                <a:rect b="b" l="l" r="r" t="t"/>
                <a:pathLst>
                  <a:path extrusionOk="0" h="72094" w="43952">
                    <a:moveTo>
                      <a:pt x="30502" y="245"/>
                    </a:moveTo>
                    <a:cubicBezTo>
                      <a:pt x="3234" y="-3357"/>
                      <a:pt x="7872" y="33659"/>
                      <a:pt x="640" y="50831"/>
                    </a:cubicBezTo>
                    <a:cubicBezTo>
                      <a:pt x="-5169" y="72876"/>
                      <a:pt x="30350" y="81487"/>
                      <a:pt x="34945" y="58512"/>
                    </a:cubicBezTo>
                    <a:cubicBezTo>
                      <a:pt x="36217" y="39895"/>
                      <a:pt x="57133" y="8691"/>
                      <a:pt x="30502" y="245"/>
                    </a:cubicBezTo>
                    <a:close/>
                  </a:path>
                </a:pathLst>
              </a:custGeom>
              <a:solidFill>
                <a:srgbClr val="7A554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2" name="Google Shape;1332;p21"/>
              <p:cNvSpPr/>
              <p:nvPr/>
            </p:nvSpPr>
            <p:spPr>
              <a:xfrm>
                <a:off x="2752701" y="7250508"/>
                <a:ext cx="46975" cy="48268"/>
              </a:xfrm>
              <a:custGeom>
                <a:rect b="b" l="l" r="r" t="t"/>
                <a:pathLst>
                  <a:path extrusionOk="0" h="48268" w="46975">
                    <a:moveTo>
                      <a:pt x="14678" y="17052"/>
                    </a:moveTo>
                    <a:cubicBezTo>
                      <a:pt x="8262" y="25007"/>
                      <a:pt x="-7575" y="36657"/>
                      <a:pt x="4288" y="46539"/>
                    </a:cubicBezTo>
                    <a:cubicBezTo>
                      <a:pt x="18486" y="54537"/>
                      <a:pt x="25667" y="32593"/>
                      <a:pt x="35465" y="25772"/>
                    </a:cubicBezTo>
                    <a:cubicBezTo>
                      <a:pt x="41772" y="20279"/>
                      <a:pt x="51577" y="12771"/>
                      <a:pt x="44532" y="3878"/>
                    </a:cubicBezTo>
                    <a:cubicBezTo>
                      <a:pt x="33355" y="-7801"/>
                      <a:pt x="22568" y="9949"/>
                      <a:pt x="14678" y="17052"/>
                    </a:cubicBezTo>
                    <a:close/>
                  </a:path>
                </a:pathLst>
              </a:custGeom>
              <a:solidFill>
                <a:srgbClr val="7A554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3" name="Google Shape;1333;p21"/>
              <p:cNvSpPr/>
              <p:nvPr/>
            </p:nvSpPr>
            <p:spPr>
              <a:xfrm>
                <a:off x="3340817" y="6072462"/>
                <a:ext cx="399941" cy="305739"/>
              </a:xfrm>
              <a:custGeom>
                <a:rect b="b" l="l" r="r" t="t"/>
                <a:pathLst>
                  <a:path extrusionOk="0" h="305739" w="399941">
                    <a:moveTo>
                      <a:pt x="9882" y="278832"/>
                    </a:moveTo>
                    <a:cubicBezTo>
                      <a:pt x="-2509" y="278586"/>
                      <a:pt x="-3607" y="296055"/>
                      <a:pt x="8632" y="297390"/>
                    </a:cubicBezTo>
                    <a:cubicBezTo>
                      <a:pt x="98433" y="307127"/>
                      <a:pt x="113642" y="318280"/>
                      <a:pt x="193126" y="267816"/>
                    </a:cubicBezTo>
                    <a:cubicBezTo>
                      <a:pt x="217193" y="263254"/>
                      <a:pt x="287327" y="263312"/>
                      <a:pt x="288049" y="263262"/>
                    </a:cubicBezTo>
                    <a:cubicBezTo>
                      <a:pt x="295354" y="262785"/>
                      <a:pt x="292601" y="259941"/>
                      <a:pt x="306647" y="253582"/>
                    </a:cubicBezTo>
                    <a:cubicBezTo>
                      <a:pt x="463461" y="196759"/>
                      <a:pt x="376377" y="155196"/>
                      <a:pt x="371102" y="188797"/>
                    </a:cubicBezTo>
                    <a:cubicBezTo>
                      <a:pt x="350171" y="206201"/>
                      <a:pt x="324717" y="215455"/>
                      <a:pt x="298316" y="221987"/>
                    </a:cubicBezTo>
                    <a:cubicBezTo>
                      <a:pt x="292175" y="180561"/>
                      <a:pt x="239872" y="-30683"/>
                      <a:pt x="215697" y="3784"/>
                    </a:cubicBezTo>
                    <a:cubicBezTo>
                      <a:pt x="213710" y="7336"/>
                      <a:pt x="275904" y="127708"/>
                      <a:pt x="274481" y="227033"/>
                    </a:cubicBezTo>
                    <a:cubicBezTo>
                      <a:pt x="246570" y="230656"/>
                      <a:pt x="218342" y="220688"/>
                      <a:pt x="190749" y="227682"/>
                    </a:cubicBezTo>
                    <a:cubicBezTo>
                      <a:pt x="160931" y="237312"/>
                      <a:pt x="144226" y="264777"/>
                      <a:pt x="113512" y="274760"/>
                    </a:cubicBezTo>
                    <a:cubicBezTo>
                      <a:pt x="81180" y="288345"/>
                      <a:pt x="43963" y="277958"/>
                      <a:pt x="9882" y="278832"/>
                    </a:cubicBezTo>
                    <a:close/>
                  </a:path>
                </a:pathLst>
              </a:custGeom>
              <a:solidFill>
                <a:srgbClr val="7A554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4" name="Google Shape;1334;p21"/>
              <p:cNvSpPr/>
              <p:nvPr/>
            </p:nvSpPr>
            <p:spPr>
              <a:xfrm>
                <a:off x="2615960" y="6311350"/>
                <a:ext cx="477304" cy="135730"/>
              </a:xfrm>
              <a:custGeom>
                <a:rect b="b" l="l" r="r" t="t"/>
                <a:pathLst>
                  <a:path extrusionOk="0" h="135730" w="477304">
                    <a:moveTo>
                      <a:pt x="28665" y="110467"/>
                    </a:moveTo>
                    <a:cubicBezTo>
                      <a:pt x="119405" y="133529"/>
                      <a:pt x="75368" y="133132"/>
                      <a:pt x="171079" y="122355"/>
                    </a:cubicBezTo>
                    <a:cubicBezTo>
                      <a:pt x="227500" y="116010"/>
                      <a:pt x="271674" y="159818"/>
                      <a:pt x="400404" y="116032"/>
                    </a:cubicBezTo>
                    <a:cubicBezTo>
                      <a:pt x="410787" y="112502"/>
                      <a:pt x="481289" y="95315"/>
                      <a:pt x="477128" y="86502"/>
                    </a:cubicBezTo>
                    <a:cubicBezTo>
                      <a:pt x="462244" y="61454"/>
                      <a:pt x="402991" y="130779"/>
                      <a:pt x="253720" y="92175"/>
                    </a:cubicBezTo>
                    <a:cubicBezTo>
                      <a:pt x="245418" y="-9141"/>
                      <a:pt x="270786" y="9663"/>
                      <a:pt x="255411" y="928"/>
                    </a:cubicBezTo>
                    <a:cubicBezTo>
                      <a:pt x="229971" y="-9040"/>
                      <a:pt x="235469" y="64226"/>
                      <a:pt x="233287" y="79153"/>
                    </a:cubicBezTo>
                    <a:cubicBezTo>
                      <a:pt x="233013" y="97163"/>
                      <a:pt x="236055" y="78569"/>
                      <a:pt x="188853" y="80720"/>
                    </a:cubicBezTo>
                    <a:cubicBezTo>
                      <a:pt x="161708" y="79623"/>
                      <a:pt x="136579" y="92024"/>
                      <a:pt x="109731" y="92868"/>
                    </a:cubicBezTo>
                    <a:cubicBezTo>
                      <a:pt x="78980" y="91699"/>
                      <a:pt x="50629" y="76981"/>
                      <a:pt x="20219" y="73191"/>
                    </a:cubicBezTo>
                    <a:cubicBezTo>
                      <a:pt x="1151" y="70131"/>
                      <a:pt x="-17085" y="99776"/>
                      <a:pt x="28665" y="110467"/>
                    </a:cubicBezTo>
                    <a:close/>
                  </a:path>
                </a:pathLst>
              </a:custGeom>
              <a:solidFill>
                <a:srgbClr val="7A554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5" name="Google Shape;1335;p21"/>
              <p:cNvSpPr/>
              <p:nvPr/>
            </p:nvSpPr>
            <p:spPr>
              <a:xfrm>
                <a:off x="2466826" y="6440471"/>
                <a:ext cx="35725" cy="64007"/>
              </a:xfrm>
              <a:custGeom>
                <a:rect b="b" l="l" r="r" t="t"/>
                <a:pathLst>
                  <a:path extrusionOk="0" h="64007" w="35725">
                    <a:moveTo>
                      <a:pt x="9020" y="63944"/>
                    </a:moveTo>
                    <a:cubicBezTo>
                      <a:pt x="27271" y="65258"/>
                      <a:pt x="8420" y="45971"/>
                      <a:pt x="34691" y="8565"/>
                    </a:cubicBezTo>
                    <a:cubicBezTo>
                      <a:pt x="38795" y="2697"/>
                      <a:pt x="29633" y="-3518"/>
                      <a:pt x="25602" y="2379"/>
                    </a:cubicBezTo>
                    <a:cubicBezTo>
                      <a:pt x="16830" y="13070"/>
                      <a:pt x="-15517" y="58213"/>
                      <a:pt x="9020" y="63944"/>
                    </a:cubicBezTo>
                    <a:close/>
                  </a:path>
                </a:pathLst>
              </a:custGeom>
              <a:solidFill>
                <a:srgbClr val="7A554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6" name="Google Shape;1336;p21"/>
              <p:cNvSpPr/>
              <p:nvPr/>
            </p:nvSpPr>
            <p:spPr>
              <a:xfrm>
                <a:off x="2928592" y="6539542"/>
                <a:ext cx="17545" cy="51210"/>
              </a:xfrm>
              <a:custGeom>
                <a:rect b="b" l="l" r="r" t="t"/>
                <a:pathLst>
                  <a:path extrusionOk="0" h="51210" w="17545">
                    <a:moveTo>
                      <a:pt x="10745" y="20"/>
                    </a:moveTo>
                    <a:cubicBezTo>
                      <a:pt x="1338" y="-601"/>
                      <a:pt x="1684" y="13525"/>
                      <a:pt x="8" y="42074"/>
                    </a:cubicBezTo>
                    <a:cubicBezTo>
                      <a:pt x="-461" y="55002"/>
                      <a:pt x="19530" y="53825"/>
                      <a:pt x="17385" y="40976"/>
                    </a:cubicBezTo>
                    <a:cubicBezTo>
                      <a:pt x="13461" y="17134"/>
                      <a:pt x="22652" y="814"/>
                      <a:pt x="10745" y="20"/>
                    </a:cubicBezTo>
                    <a:close/>
                  </a:path>
                </a:pathLst>
              </a:custGeom>
              <a:solidFill>
                <a:srgbClr val="7A554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7" name="Google Shape;1337;p21"/>
              <p:cNvSpPr/>
              <p:nvPr/>
            </p:nvSpPr>
            <p:spPr>
              <a:xfrm>
                <a:off x="3244420" y="6501222"/>
                <a:ext cx="31709" cy="53440"/>
              </a:xfrm>
              <a:custGeom>
                <a:rect b="b" l="l" r="r" t="t"/>
                <a:pathLst>
                  <a:path extrusionOk="0" h="53440" w="31709">
                    <a:moveTo>
                      <a:pt x="1154" y="5540"/>
                    </a:moveTo>
                    <a:cubicBezTo>
                      <a:pt x="-2321" y="11993"/>
                      <a:pt x="2635" y="7373"/>
                      <a:pt x="8292" y="44158"/>
                    </a:cubicBezTo>
                    <a:cubicBezTo>
                      <a:pt x="11414" y="60175"/>
                      <a:pt x="36131" y="53679"/>
                      <a:pt x="31015" y="38217"/>
                    </a:cubicBezTo>
                    <a:cubicBezTo>
                      <a:pt x="25488" y="26985"/>
                      <a:pt x="19368" y="-14903"/>
                      <a:pt x="1154" y="5540"/>
                    </a:cubicBezTo>
                    <a:close/>
                  </a:path>
                </a:pathLst>
              </a:custGeom>
              <a:solidFill>
                <a:srgbClr val="7A554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8" name="Google Shape;1338;p21"/>
              <p:cNvSpPr/>
              <p:nvPr/>
            </p:nvSpPr>
            <p:spPr>
              <a:xfrm>
                <a:off x="3601365" y="6386537"/>
                <a:ext cx="88234" cy="86337"/>
              </a:xfrm>
              <a:custGeom>
                <a:rect b="b" l="l" r="r" t="t"/>
                <a:pathLst>
                  <a:path extrusionOk="0" h="86337" w="88234">
                    <a:moveTo>
                      <a:pt x="5212" y="7055"/>
                    </a:moveTo>
                    <a:cubicBezTo>
                      <a:pt x="-13032" y="27360"/>
                      <a:pt x="19611" y="47969"/>
                      <a:pt x="56799" y="81390"/>
                    </a:cubicBezTo>
                    <a:cubicBezTo>
                      <a:pt x="75295" y="97588"/>
                      <a:pt x="99926" y="70244"/>
                      <a:pt x="82015" y="53498"/>
                    </a:cubicBezTo>
                    <a:cubicBezTo>
                      <a:pt x="40983" y="14735"/>
                      <a:pt x="24105" y="-13864"/>
                      <a:pt x="5212" y="7055"/>
                    </a:cubicBezTo>
                    <a:close/>
                  </a:path>
                </a:pathLst>
              </a:custGeom>
              <a:solidFill>
                <a:srgbClr val="7A554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9" name="Google Shape;1339;p21"/>
              <p:cNvSpPr/>
              <p:nvPr/>
            </p:nvSpPr>
            <p:spPr>
              <a:xfrm>
                <a:off x="2657937" y="5911125"/>
                <a:ext cx="341715" cy="64614"/>
              </a:xfrm>
              <a:custGeom>
                <a:rect b="b" l="l" r="r" t="t"/>
                <a:pathLst>
                  <a:path extrusionOk="0" h="64614" w="341715">
                    <a:moveTo>
                      <a:pt x="12243" y="24594"/>
                    </a:moveTo>
                    <a:cubicBezTo>
                      <a:pt x="71612" y="80500"/>
                      <a:pt x="123250" y="48631"/>
                      <a:pt x="129384" y="47065"/>
                    </a:cubicBezTo>
                    <a:cubicBezTo>
                      <a:pt x="196534" y="56182"/>
                      <a:pt x="176853" y="77873"/>
                      <a:pt x="253815" y="53236"/>
                    </a:cubicBezTo>
                    <a:cubicBezTo>
                      <a:pt x="284774" y="45607"/>
                      <a:pt x="337987" y="62295"/>
                      <a:pt x="341716" y="43203"/>
                    </a:cubicBezTo>
                    <a:cubicBezTo>
                      <a:pt x="341679" y="24681"/>
                      <a:pt x="306717" y="33090"/>
                      <a:pt x="293676" y="29582"/>
                    </a:cubicBezTo>
                    <a:cubicBezTo>
                      <a:pt x="268655" y="26218"/>
                      <a:pt x="243974" y="28889"/>
                      <a:pt x="220702" y="38843"/>
                    </a:cubicBezTo>
                    <a:cubicBezTo>
                      <a:pt x="190942" y="42994"/>
                      <a:pt x="163002" y="27149"/>
                      <a:pt x="133777" y="22898"/>
                    </a:cubicBezTo>
                    <a:cubicBezTo>
                      <a:pt x="117238" y="20278"/>
                      <a:pt x="104038" y="32960"/>
                      <a:pt x="88150" y="34700"/>
                    </a:cubicBezTo>
                    <a:cubicBezTo>
                      <a:pt x="57422" y="38157"/>
                      <a:pt x="23362" y="19722"/>
                      <a:pt x="14194" y="5610"/>
                    </a:cubicBezTo>
                    <a:cubicBezTo>
                      <a:pt x="9664" y="-5795"/>
                      <a:pt x="-14150" y="23"/>
                      <a:pt x="12243" y="24594"/>
                    </a:cubicBezTo>
                    <a:close/>
                  </a:path>
                </a:pathLst>
              </a:custGeom>
              <a:solidFill>
                <a:srgbClr val="7A554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0" name="Google Shape;1340;p21"/>
              <p:cNvSpPr/>
              <p:nvPr/>
            </p:nvSpPr>
            <p:spPr>
              <a:xfrm>
                <a:off x="3232641" y="5838094"/>
                <a:ext cx="292217" cy="117371"/>
              </a:xfrm>
              <a:custGeom>
                <a:rect b="b" l="l" r="r" t="t"/>
                <a:pathLst>
                  <a:path extrusionOk="0" h="117371" w="292217">
                    <a:moveTo>
                      <a:pt x="62374" y="117108"/>
                    </a:moveTo>
                    <a:cubicBezTo>
                      <a:pt x="97062" y="119959"/>
                      <a:pt x="125175" y="99257"/>
                      <a:pt x="148476" y="76144"/>
                    </a:cubicBezTo>
                    <a:cubicBezTo>
                      <a:pt x="178951" y="73545"/>
                      <a:pt x="210106" y="71813"/>
                      <a:pt x="238399" y="58784"/>
                    </a:cubicBezTo>
                    <a:cubicBezTo>
                      <a:pt x="255465" y="48555"/>
                      <a:pt x="304083" y="34494"/>
                      <a:pt x="289539" y="8097"/>
                    </a:cubicBezTo>
                    <a:cubicBezTo>
                      <a:pt x="284142" y="-233"/>
                      <a:pt x="272957" y="-2384"/>
                      <a:pt x="264670" y="2806"/>
                    </a:cubicBezTo>
                    <a:cubicBezTo>
                      <a:pt x="176083" y="57881"/>
                      <a:pt x="183120" y="30574"/>
                      <a:pt x="132992" y="48498"/>
                    </a:cubicBezTo>
                    <a:cubicBezTo>
                      <a:pt x="106187" y="63006"/>
                      <a:pt x="83804" y="110684"/>
                      <a:pt x="17390" y="91707"/>
                    </a:cubicBezTo>
                    <a:cubicBezTo>
                      <a:pt x="15252" y="90949"/>
                      <a:pt x="14081" y="88783"/>
                      <a:pt x="11747" y="88162"/>
                    </a:cubicBezTo>
                    <a:cubicBezTo>
                      <a:pt x="129" y="84163"/>
                      <a:pt x="-22702" y="111304"/>
                      <a:pt x="62374" y="117108"/>
                    </a:cubicBezTo>
                    <a:close/>
                  </a:path>
                </a:pathLst>
              </a:custGeom>
              <a:solidFill>
                <a:srgbClr val="7A554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41" name="Google Shape;1341;p21"/>
            <p:cNvGrpSpPr/>
            <p:nvPr/>
          </p:nvGrpSpPr>
          <p:grpSpPr>
            <a:xfrm>
              <a:off x="2543024" y="5691100"/>
              <a:ext cx="1338210" cy="1388767"/>
              <a:chOff x="2543024" y="5691100"/>
              <a:chExt cx="1338210" cy="1388767"/>
            </a:xfrm>
          </p:grpSpPr>
          <p:sp>
            <p:nvSpPr>
              <p:cNvPr id="1342" name="Google Shape;1342;p21"/>
              <p:cNvSpPr/>
              <p:nvPr/>
            </p:nvSpPr>
            <p:spPr>
              <a:xfrm>
                <a:off x="3163320" y="5691100"/>
                <a:ext cx="42107" cy="60812"/>
              </a:xfrm>
              <a:custGeom>
                <a:rect b="b" l="l" r="r" t="t"/>
                <a:pathLst>
                  <a:path extrusionOk="0" h="60812" w="42107">
                    <a:moveTo>
                      <a:pt x="21628" y="4566"/>
                    </a:moveTo>
                    <a:cubicBezTo>
                      <a:pt x="14923" y="-4334"/>
                      <a:pt x="-236" y="668"/>
                      <a:pt x="3" y="11900"/>
                    </a:cubicBezTo>
                    <a:cubicBezTo>
                      <a:pt x="19005" y="93878"/>
                      <a:pt x="70505" y="59772"/>
                      <a:pt x="21628" y="4566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3" name="Google Shape;1343;p21"/>
              <p:cNvSpPr/>
              <p:nvPr/>
            </p:nvSpPr>
            <p:spPr>
              <a:xfrm>
                <a:off x="2875846" y="5706822"/>
                <a:ext cx="43690" cy="56099"/>
              </a:xfrm>
              <a:custGeom>
                <a:rect b="b" l="l" r="r" t="t"/>
                <a:pathLst>
                  <a:path extrusionOk="0" h="56099" w="43690">
                    <a:moveTo>
                      <a:pt x="27062" y="827"/>
                    </a:moveTo>
                    <a:cubicBezTo>
                      <a:pt x="13529" y="7634"/>
                      <a:pt x="-13840" y="45696"/>
                      <a:pt x="8435" y="55008"/>
                    </a:cubicBezTo>
                    <a:cubicBezTo>
                      <a:pt x="27763" y="61814"/>
                      <a:pt x="31484" y="35034"/>
                      <a:pt x="39092" y="23131"/>
                    </a:cubicBezTo>
                    <a:cubicBezTo>
                      <a:pt x="48925" y="12845"/>
                      <a:pt x="42097" y="-3916"/>
                      <a:pt x="27062" y="827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4" name="Google Shape;1344;p21"/>
              <p:cNvSpPr/>
              <p:nvPr/>
            </p:nvSpPr>
            <p:spPr>
              <a:xfrm>
                <a:off x="2775938" y="6118090"/>
                <a:ext cx="51646" cy="81524"/>
              </a:xfrm>
              <a:custGeom>
                <a:rect b="b" l="l" r="r" t="t"/>
                <a:pathLst>
                  <a:path extrusionOk="0" h="81524" w="51646">
                    <a:moveTo>
                      <a:pt x="38029" y="47974"/>
                    </a:moveTo>
                    <a:cubicBezTo>
                      <a:pt x="41793" y="33515"/>
                      <a:pt x="62204" y="14134"/>
                      <a:pt x="44567" y="2072"/>
                    </a:cubicBezTo>
                    <a:cubicBezTo>
                      <a:pt x="35001" y="-3565"/>
                      <a:pt x="24366" y="3054"/>
                      <a:pt x="21295" y="12849"/>
                    </a:cubicBezTo>
                    <a:cubicBezTo>
                      <a:pt x="16339" y="28434"/>
                      <a:pt x="-16470" y="71773"/>
                      <a:pt x="10559" y="80998"/>
                    </a:cubicBezTo>
                    <a:cubicBezTo>
                      <a:pt x="30038" y="85466"/>
                      <a:pt x="31584" y="60418"/>
                      <a:pt x="38029" y="47974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5" name="Google Shape;1345;p21"/>
              <p:cNvSpPr/>
              <p:nvPr/>
            </p:nvSpPr>
            <p:spPr>
              <a:xfrm>
                <a:off x="2572034" y="6064054"/>
                <a:ext cx="34119" cy="73669"/>
              </a:xfrm>
              <a:custGeom>
                <a:rect b="b" l="l" r="r" t="t"/>
                <a:pathLst>
                  <a:path extrusionOk="0" h="73669" w="34119">
                    <a:moveTo>
                      <a:pt x="12405" y="71389"/>
                    </a:moveTo>
                    <a:cubicBezTo>
                      <a:pt x="21545" y="77020"/>
                      <a:pt x="38806" y="73641"/>
                      <a:pt x="32925" y="44985"/>
                    </a:cubicBezTo>
                    <a:cubicBezTo>
                      <a:pt x="27376" y="30324"/>
                      <a:pt x="36667" y="1978"/>
                      <a:pt x="14905" y="0"/>
                    </a:cubicBezTo>
                    <a:cubicBezTo>
                      <a:pt x="-10238" y="1061"/>
                      <a:pt x="1734" y="63889"/>
                      <a:pt x="12405" y="71389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6" name="Google Shape;1346;p21"/>
              <p:cNvSpPr/>
              <p:nvPr/>
            </p:nvSpPr>
            <p:spPr>
              <a:xfrm>
                <a:off x="3010029" y="6122839"/>
                <a:ext cx="47281" cy="59179"/>
              </a:xfrm>
              <a:custGeom>
                <a:rect b="b" l="l" r="r" t="t"/>
                <a:pathLst>
                  <a:path extrusionOk="0" h="59179" w="47281">
                    <a:moveTo>
                      <a:pt x="12050" y="16"/>
                    </a:moveTo>
                    <a:cubicBezTo>
                      <a:pt x="2245" y="1185"/>
                      <a:pt x="-3961" y="13456"/>
                      <a:pt x="2910" y="21866"/>
                    </a:cubicBezTo>
                    <a:cubicBezTo>
                      <a:pt x="8950" y="31344"/>
                      <a:pt x="13285" y="41824"/>
                      <a:pt x="18740" y="51649"/>
                    </a:cubicBezTo>
                    <a:cubicBezTo>
                      <a:pt x="28762" y="68850"/>
                      <a:pt x="54953" y="53518"/>
                      <a:pt x="45105" y="36281"/>
                    </a:cubicBezTo>
                    <a:cubicBezTo>
                      <a:pt x="36081" y="23317"/>
                      <a:pt x="31420" y="-706"/>
                      <a:pt x="12050" y="16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7" name="Google Shape;1347;p21"/>
              <p:cNvSpPr/>
              <p:nvPr/>
            </p:nvSpPr>
            <p:spPr>
              <a:xfrm>
                <a:off x="3266155" y="6061847"/>
                <a:ext cx="35938" cy="54735"/>
              </a:xfrm>
              <a:custGeom>
                <a:rect b="b" l="l" r="r" t="t"/>
                <a:pathLst>
                  <a:path extrusionOk="0" h="54735" w="35938">
                    <a:moveTo>
                      <a:pt x="31800" y="35389"/>
                    </a:moveTo>
                    <a:cubicBezTo>
                      <a:pt x="47754" y="-9776"/>
                      <a:pt x="12618" y="-4319"/>
                      <a:pt x="10053" y="11323"/>
                    </a:cubicBezTo>
                    <a:cubicBezTo>
                      <a:pt x="4323" y="24331"/>
                      <a:pt x="-9650" y="47155"/>
                      <a:pt x="10580" y="54099"/>
                    </a:cubicBezTo>
                    <a:cubicBezTo>
                      <a:pt x="23109" y="57643"/>
                      <a:pt x="29488" y="45683"/>
                      <a:pt x="31800" y="35389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8" name="Google Shape;1348;p21"/>
              <p:cNvSpPr/>
              <p:nvPr/>
            </p:nvSpPr>
            <p:spPr>
              <a:xfrm>
                <a:off x="3578554" y="5948234"/>
                <a:ext cx="95208" cy="61851"/>
              </a:xfrm>
              <a:custGeom>
                <a:rect b="b" l="l" r="r" t="t"/>
                <a:pathLst>
                  <a:path extrusionOk="0" h="61851" w="95208">
                    <a:moveTo>
                      <a:pt x="92095" y="55662"/>
                    </a:moveTo>
                    <a:cubicBezTo>
                      <a:pt x="97037" y="49274"/>
                      <a:pt x="96090" y="39052"/>
                      <a:pt x="89299" y="34209"/>
                    </a:cubicBezTo>
                    <a:cubicBezTo>
                      <a:pt x="68266" y="20155"/>
                      <a:pt x="47378" y="-1009"/>
                      <a:pt x="20386" y="37"/>
                    </a:cubicBezTo>
                    <a:cubicBezTo>
                      <a:pt x="-14627" y="2773"/>
                      <a:pt x="1723" y="43679"/>
                      <a:pt x="22864" y="29878"/>
                    </a:cubicBezTo>
                    <a:cubicBezTo>
                      <a:pt x="54466" y="36208"/>
                      <a:pt x="75470" y="77172"/>
                      <a:pt x="92095" y="55662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9" name="Google Shape;1349;p21"/>
              <p:cNvSpPr/>
              <p:nvPr/>
            </p:nvSpPr>
            <p:spPr>
              <a:xfrm>
                <a:off x="3427274" y="6157883"/>
                <a:ext cx="48172" cy="61567"/>
              </a:xfrm>
              <a:custGeom>
                <a:rect b="b" l="l" r="r" t="t"/>
                <a:pathLst>
                  <a:path extrusionOk="0" h="61567" w="48172">
                    <a:moveTo>
                      <a:pt x="48123" y="15847"/>
                    </a:moveTo>
                    <a:cubicBezTo>
                      <a:pt x="49113" y="4550"/>
                      <a:pt x="35089" y="-14990"/>
                      <a:pt x="12467" y="19391"/>
                    </a:cubicBezTo>
                    <a:cubicBezTo>
                      <a:pt x="5502" y="31510"/>
                      <a:pt x="-9750" y="51216"/>
                      <a:pt x="9021" y="60246"/>
                    </a:cubicBezTo>
                    <a:cubicBezTo>
                      <a:pt x="25219" y="66786"/>
                      <a:pt x="31325" y="47477"/>
                      <a:pt x="37531" y="36549"/>
                    </a:cubicBezTo>
                    <a:cubicBezTo>
                      <a:pt x="40761" y="29496"/>
                      <a:pt x="46794" y="23491"/>
                      <a:pt x="48123" y="15847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0" name="Google Shape;1350;p21"/>
              <p:cNvSpPr/>
              <p:nvPr/>
            </p:nvSpPr>
            <p:spPr>
              <a:xfrm>
                <a:off x="3187234" y="6325668"/>
                <a:ext cx="59225" cy="72162"/>
              </a:xfrm>
              <a:custGeom>
                <a:rect b="b" l="l" r="r" t="t"/>
                <a:pathLst>
                  <a:path extrusionOk="0" h="72162" w="59225">
                    <a:moveTo>
                      <a:pt x="7901" y="952"/>
                    </a:moveTo>
                    <a:cubicBezTo>
                      <a:pt x="1160" y="4150"/>
                      <a:pt x="-2388" y="12531"/>
                      <a:pt x="1810" y="19265"/>
                    </a:cubicBezTo>
                    <a:cubicBezTo>
                      <a:pt x="13081" y="33254"/>
                      <a:pt x="21050" y="49496"/>
                      <a:pt x="30624" y="64712"/>
                    </a:cubicBezTo>
                    <a:cubicBezTo>
                      <a:pt x="40941" y="81834"/>
                      <a:pt x="66966" y="66365"/>
                      <a:pt x="56988" y="49294"/>
                    </a:cubicBezTo>
                    <a:cubicBezTo>
                      <a:pt x="44156" y="34741"/>
                      <a:pt x="31780" y="-6786"/>
                      <a:pt x="7901" y="952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1" name="Google Shape;1351;p21"/>
              <p:cNvSpPr/>
              <p:nvPr/>
            </p:nvSpPr>
            <p:spPr>
              <a:xfrm>
                <a:off x="3094198" y="5884989"/>
                <a:ext cx="44130" cy="76845"/>
              </a:xfrm>
              <a:custGeom>
                <a:rect b="b" l="l" r="r" t="t"/>
                <a:pathLst>
                  <a:path extrusionOk="0" h="76845" w="44130">
                    <a:moveTo>
                      <a:pt x="30977" y="0"/>
                    </a:moveTo>
                    <a:cubicBezTo>
                      <a:pt x="13607" y="2036"/>
                      <a:pt x="11563" y="24781"/>
                      <a:pt x="5905" y="38062"/>
                    </a:cubicBezTo>
                    <a:cubicBezTo>
                      <a:pt x="2221" y="50658"/>
                      <a:pt x="-7432" y="70826"/>
                      <a:pt x="10551" y="76529"/>
                    </a:cubicBezTo>
                    <a:cubicBezTo>
                      <a:pt x="34488" y="80484"/>
                      <a:pt x="31540" y="46378"/>
                      <a:pt x="39033" y="31486"/>
                    </a:cubicBezTo>
                    <a:cubicBezTo>
                      <a:pt x="44712" y="19749"/>
                      <a:pt x="49523" y="1624"/>
                      <a:pt x="30977" y="0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2" name="Google Shape;1352;p21"/>
              <p:cNvSpPr/>
              <p:nvPr/>
            </p:nvSpPr>
            <p:spPr>
              <a:xfrm>
                <a:off x="2609050" y="5815398"/>
                <a:ext cx="62269" cy="76740"/>
              </a:xfrm>
              <a:custGeom>
                <a:rect b="b" l="l" r="r" t="t"/>
                <a:pathLst>
                  <a:path extrusionOk="0" h="76740" w="62269">
                    <a:moveTo>
                      <a:pt x="31456" y="14630"/>
                    </a:moveTo>
                    <a:cubicBezTo>
                      <a:pt x="23437" y="30020"/>
                      <a:pt x="-13823" y="55356"/>
                      <a:pt x="5482" y="73445"/>
                    </a:cubicBezTo>
                    <a:cubicBezTo>
                      <a:pt x="24260" y="86092"/>
                      <a:pt x="33263" y="59023"/>
                      <a:pt x="43638" y="48102"/>
                    </a:cubicBezTo>
                    <a:cubicBezTo>
                      <a:pt x="86519" y="-651"/>
                      <a:pt x="43616" y="-13355"/>
                      <a:pt x="31456" y="14630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3" name="Google Shape;1353;p21"/>
              <p:cNvSpPr/>
              <p:nvPr/>
            </p:nvSpPr>
            <p:spPr>
              <a:xfrm>
                <a:off x="3386135" y="5706939"/>
                <a:ext cx="81576" cy="47645"/>
              </a:xfrm>
              <a:custGeom>
                <a:rect b="b" l="l" r="r" t="t"/>
                <a:pathLst>
                  <a:path extrusionOk="0" h="47645" w="81576">
                    <a:moveTo>
                      <a:pt x="17452" y="28183"/>
                    </a:moveTo>
                    <a:cubicBezTo>
                      <a:pt x="32206" y="33135"/>
                      <a:pt x="46114" y="40656"/>
                      <a:pt x="60608" y="46359"/>
                    </a:cubicBezTo>
                    <a:cubicBezTo>
                      <a:pt x="78844" y="53902"/>
                      <a:pt x="90729" y="26162"/>
                      <a:pt x="72442" y="18373"/>
                    </a:cubicBezTo>
                    <a:cubicBezTo>
                      <a:pt x="34879" y="3879"/>
                      <a:pt x="17438" y="-7281"/>
                      <a:pt x="4230" y="5799"/>
                    </a:cubicBezTo>
                    <a:cubicBezTo>
                      <a:pt x="-5849" y="15558"/>
                      <a:pt x="3493" y="32276"/>
                      <a:pt x="17452" y="28183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4" name="Google Shape;1354;p21"/>
              <p:cNvSpPr/>
              <p:nvPr/>
            </p:nvSpPr>
            <p:spPr>
              <a:xfrm>
                <a:off x="2543024" y="6292180"/>
                <a:ext cx="58292" cy="58531"/>
              </a:xfrm>
              <a:custGeom>
                <a:rect b="b" l="l" r="r" t="t"/>
                <a:pathLst>
                  <a:path extrusionOk="0" h="58531" w="58292">
                    <a:moveTo>
                      <a:pt x="47029" y="27785"/>
                    </a:moveTo>
                    <a:cubicBezTo>
                      <a:pt x="66125" y="24183"/>
                      <a:pt x="58871" y="-3059"/>
                      <a:pt x="40700" y="283"/>
                    </a:cubicBezTo>
                    <a:cubicBezTo>
                      <a:pt x="24132" y="3842"/>
                      <a:pt x="-14139" y="40237"/>
                      <a:pt x="5448" y="55359"/>
                    </a:cubicBezTo>
                    <a:cubicBezTo>
                      <a:pt x="25924" y="68547"/>
                      <a:pt x="33525" y="36931"/>
                      <a:pt x="47029" y="27785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5" name="Google Shape;1355;p21"/>
              <p:cNvSpPr/>
              <p:nvPr/>
            </p:nvSpPr>
            <p:spPr>
              <a:xfrm>
                <a:off x="2681895" y="6507027"/>
                <a:ext cx="59308" cy="69660"/>
              </a:xfrm>
              <a:custGeom>
                <a:rect b="b" l="l" r="r" t="t"/>
                <a:pathLst>
                  <a:path extrusionOk="0" h="69660" w="59308">
                    <a:moveTo>
                      <a:pt x="37733" y="2167"/>
                    </a:moveTo>
                    <a:cubicBezTo>
                      <a:pt x="37632" y="932"/>
                      <a:pt x="36722" y="802"/>
                      <a:pt x="3118" y="45080"/>
                    </a:cubicBezTo>
                    <a:cubicBezTo>
                      <a:pt x="-1824" y="51865"/>
                      <a:pt x="-878" y="61343"/>
                      <a:pt x="5863" y="66583"/>
                    </a:cubicBezTo>
                    <a:cubicBezTo>
                      <a:pt x="27286" y="79821"/>
                      <a:pt x="35941" y="46798"/>
                      <a:pt x="47509" y="34707"/>
                    </a:cubicBezTo>
                    <a:cubicBezTo>
                      <a:pt x="50645" y="30246"/>
                      <a:pt x="54394" y="26204"/>
                      <a:pt x="57342" y="21584"/>
                    </a:cubicBezTo>
                    <a:cubicBezTo>
                      <a:pt x="64719" y="9342"/>
                      <a:pt x="49821" y="-5665"/>
                      <a:pt x="37733" y="2167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6" name="Google Shape;1356;p21"/>
              <p:cNvSpPr/>
              <p:nvPr/>
            </p:nvSpPr>
            <p:spPr>
              <a:xfrm>
                <a:off x="3453098" y="6453083"/>
                <a:ext cx="55509" cy="62841"/>
              </a:xfrm>
              <a:custGeom>
                <a:rect b="b" l="l" r="r" t="t"/>
                <a:pathLst>
                  <a:path extrusionOk="0" h="62841" w="55509">
                    <a:moveTo>
                      <a:pt x="19937" y="1331"/>
                    </a:moveTo>
                    <a:cubicBezTo>
                      <a:pt x="5899" y="-5397"/>
                      <a:pt x="-7923" y="15038"/>
                      <a:pt x="5400" y="25577"/>
                    </a:cubicBezTo>
                    <a:cubicBezTo>
                      <a:pt x="13297" y="35741"/>
                      <a:pt x="20551" y="46395"/>
                      <a:pt x="28080" y="56862"/>
                    </a:cubicBezTo>
                    <a:cubicBezTo>
                      <a:pt x="40247" y="72576"/>
                      <a:pt x="64227" y="54126"/>
                      <a:pt x="52248" y="38253"/>
                    </a:cubicBezTo>
                    <a:cubicBezTo>
                      <a:pt x="41627" y="25982"/>
                      <a:pt x="34315" y="9581"/>
                      <a:pt x="19937" y="1331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7" name="Google Shape;1357;p21"/>
              <p:cNvSpPr/>
              <p:nvPr/>
            </p:nvSpPr>
            <p:spPr>
              <a:xfrm>
                <a:off x="3652256" y="6757383"/>
                <a:ext cx="64692" cy="72073"/>
              </a:xfrm>
              <a:custGeom>
                <a:rect b="b" l="l" r="r" t="t"/>
                <a:pathLst>
                  <a:path extrusionOk="0" h="72073" w="64692">
                    <a:moveTo>
                      <a:pt x="7006" y="27306"/>
                    </a:moveTo>
                    <a:cubicBezTo>
                      <a:pt x="31254" y="48426"/>
                      <a:pt x="39035" y="83825"/>
                      <a:pt x="59136" y="68212"/>
                    </a:cubicBezTo>
                    <a:cubicBezTo>
                      <a:pt x="77502" y="51278"/>
                      <a:pt x="45198" y="28497"/>
                      <a:pt x="36369" y="13735"/>
                    </a:cubicBezTo>
                    <a:cubicBezTo>
                      <a:pt x="6212" y="-20018"/>
                      <a:pt x="-10254" y="17886"/>
                      <a:pt x="7006" y="27306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8" name="Google Shape;1358;p21"/>
              <p:cNvSpPr/>
              <p:nvPr/>
            </p:nvSpPr>
            <p:spPr>
              <a:xfrm>
                <a:off x="3382752" y="6817233"/>
                <a:ext cx="41768" cy="79720"/>
              </a:xfrm>
              <a:custGeom>
                <a:rect b="b" l="l" r="r" t="t"/>
                <a:pathLst>
                  <a:path extrusionOk="0" h="79720" w="41768">
                    <a:moveTo>
                      <a:pt x="32547" y="170"/>
                    </a:moveTo>
                    <a:cubicBezTo>
                      <a:pt x="8653" y="-3251"/>
                      <a:pt x="5518" y="45920"/>
                      <a:pt x="236" y="62580"/>
                    </a:cubicBezTo>
                    <a:cubicBezTo>
                      <a:pt x="-1361" y="70664"/>
                      <a:pt x="5380" y="78547"/>
                      <a:pt x="13169" y="79593"/>
                    </a:cubicBezTo>
                    <a:cubicBezTo>
                      <a:pt x="31615" y="81578"/>
                      <a:pt x="30950" y="59822"/>
                      <a:pt x="33436" y="47082"/>
                    </a:cubicBezTo>
                    <a:cubicBezTo>
                      <a:pt x="33956" y="32320"/>
                      <a:pt x="52488" y="8161"/>
                      <a:pt x="32547" y="170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9" name="Google Shape;1359;p21"/>
              <p:cNvSpPr/>
              <p:nvPr/>
            </p:nvSpPr>
            <p:spPr>
              <a:xfrm>
                <a:off x="3272489" y="7010142"/>
                <a:ext cx="54991" cy="69725"/>
              </a:xfrm>
              <a:custGeom>
                <a:rect b="b" l="l" r="r" t="t"/>
                <a:pathLst>
                  <a:path extrusionOk="0" h="69725" w="54991">
                    <a:moveTo>
                      <a:pt x="25301" y="6804"/>
                    </a:moveTo>
                    <a:cubicBezTo>
                      <a:pt x="15893" y="-8051"/>
                      <a:pt x="-14980" y="1369"/>
                      <a:pt x="8820" y="35541"/>
                    </a:cubicBezTo>
                    <a:cubicBezTo>
                      <a:pt x="14737" y="45141"/>
                      <a:pt x="21377" y="54503"/>
                      <a:pt x="27844" y="63779"/>
                    </a:cubicBezTo>
                    <a:cubicBezTo>
                      <a:pt x="39931" y="79378"/>
                      <a:pt x="63615" y="61130"/>
                      <a:pt x="51759" y="45321"/>
                    </a:cubicBezTo>
                    <a:cubicBezTo>
                      <a:pt x="42670" y="32682"/>
                      <a:pt x="33241" y="20216"/>
                      <a:pt x="25301" y="6804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0" name="Google Shape;1360;p21"/>
              <p:cNvSpPr/>
              <p:nvPr/>
            </p:nvSpPr>
            <p:spPr>
              <a:xfrm>
                <a:off x="3063088" y="6814557"/>
                <a:ext cx="55424" cy="63433"/>
              </a:xfrm>
              <a:custGeom>
                <a:rect b="b" l="l" r="r" t="t"/>
                <a:pathLst>
                  <a:path extrusionOk="0" h="63433" w="55424">
                    <a:moveTo>
                      <a:pt x="25318" y="10122"/>
                    </a:moveTo>
                    <a:cubicBezTo>
                      <a:pt x="16113" y="23967"/>
                      <a:pt x="-11856" y="43550"/>
                      <a:pt x="5636" y="60311"/>
                    </a:cubicBezTo>
                    <a:cubicBezTo>
                      <a:pt x="12002" y="65212"/>
                      <a:pt x="22377" y="64389"/>
                      <a:pt x="27109" y="57518"/>
                    </a:cubicBezTo>
                    <a:cubicBezTo>
                      <a:pt x="34595" y="42258"/>
                      <a:pt x="55302" y="29915"/>
                      <a:pt x="55425" y="12721"/>
                    </a:cubicBezTo>
                    <a:cubicBezTo>
                      <a:pt x="52441" y="-3809"/>
                      <a:pt x="32080" y="-3752"/>
                      <a:pt x="25318" y="10122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1" name="Google Shape;1361;p21"/>
              <p:cNvSpPr/>
              <p:nvPr/>
            </p:nvSpPr>
            <p:spPr>
              <a:xfrm>
                <a:off x="2793394" y="6980717"/>
                <a:ext cx="73988" cy="78880"/>
              </a:xfrm>
              <a:custGeom>
                <a:rect b="b" l="l" r="r" t="t"/>
                <a:pathLst>
                  <a:path extrusionOk="0" h="78880" w="73988">
                    <a:moveTo>
                      <a:pt x="60881" y="0"/>
                    </a:moveTo>
                    <a:cubicBezTo>
                      <a:pt x="55520" y="0"/>
                      <a:pt x="51257" y="3205"/>
                      <a:pt x="49263" y="7702"/>
                    </a:cubicBezTo>
                    <a:cubicBezTo>
                      <a:pt x="24770" y="29501"/>
                      <a:pt x="-14397" y="56881"/>
                      <a:pt x="5407" y="75634"/>
                    </a:cubicBezTo>
                    <a:cubicBezTo>
                      <a:pt x="22884" y="87674"/>
                      <a:pt x="32609" y="63074"/>
                      <a:pt x="43057" y="53120"/>
                    </a:cubicBezTo>
                    <a:cubicBezTo>
                      <a:pt x="53880" y="41072"/>
                      <a:pt x="94601" y="8879"/>
                      <a:pt x="60881" y="0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2" name="Google Shape;1362;p21"/>
              <p:cNvSpPr/>
              <p:nvPr/>
            </p:nvSpPr>
            <p:spPr>
              <a:xfrm>
                <a:off x="2574990" y="6797281"/>
                <a:ext cx="53910" cy="59679"/>
              </a:xfrm>
              <a:custGeom>
                <a:rect b="b" l="l" r="r" t="t"/>
                <a:pathLst>
                  <a:path extrusionOk="0" h="59679" w="53910">
                    <a:moveTo>
                      <a:pt x="24419" y="3151"/>
                    </a:moveTo>
                    <a:cubicBezTo>
                      <a:pt x="17830" y="-1989"/>
                      <a:pt x="7989" y="-689"/>
                      <a:pt x="2896" y="5944"/>
                    </a:cubicBezTo>
                    <a:cubicBezTo>
                      <a:pt x="-9149" y="23506"/>
                      <a:pt x="19781" y="39575"/>
                      <a:pt x="27562" y="54091"/>
                    </a:cubicBezTo>
                    <a:cubicBezTo>
                      <a:pt x="39072" y="68462"/>
                      <a:pt x="82343" y="56372"/>
                      <a:pt x="24419" y="3151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3" name="Google Shape;1363;p21"/>
              <p:cNvSpPr/>
              <p:nvPr/>
            </p:nvSpPr>
            <p:spPr>
              <a:xfrm>
                <a:off x="2563356" y="6985262"/>
                <a:ext cx="43840" cy="50111"/>
              </a:xfrm>
              <a:custGeom>
                <a:rect b="b" l="l" r="r" t="t"/>
                <a:pathLst>
                  <a:path extrusionOk="0" h="50111" w="43840">
                    <a:moveTo>
                      <a:pt x="17716" y="9653"/>
                    </a:moveTo>
                    <a:cubicBezTo>
                      <a:pt x="9241" y="20004"/>
                      <a:pt x="-9479" y="34059"/>
                      <a:pt x="5831" y="47073"/>
                    </a:cubicBezTo>
                    <a:cubicBezTo>
                      <a:pt x="23150" y="60203"/>
                      <a:pt x="42499" y="27403"/>
                      <a:pt x="43835" y="12952"/>
                    </a:cubicBezTo>
                    <a:cubicBezTo>
                      <a:pt x="44247" y="-2430"/>
                      <a:pt x="20917" y="-4834"/>
                      <a:pt x="17716" y="9653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4" name="Google Shape;1364;p21"/>
              <p:cNvSpPr/>
              <p:nvPr/>
            </p:nvSpPr>
            <p:spPr>
              <a:xfrm>
                <a:off x="3821902" y="6679310"/>
                <a:ext cx="59332" cy="61868"/>
              </a:xfrm>
              <a:custGeom>
                <a:rect b="b" l="l" r="r" t="t"/>
                <a:pathLst>
                  <a:path extrusionOk="0" h="61868" w="59332">
                    <a:moveTo>
                      <a:pt x="54772" y="35968"/>
                    </a:moveTo>
                    <a:cubicBezTo>
                      <a:pt x="40444" y="26439"/>
                      <a:pt x="25907" y="-9818"/>
                      <a:pt x="5388" y="2539"/>
                    </a:cubicBezTo>
                    <a:cubicBezTo>
                      <a:pt x="-1115" y="7520"/>
                      <a:pt x="-2032" y="18073"/>
                      <a:pt x="4290" y="23704"/>
                    </a:cubicBezTo>
                    <a:cubicBezTo>
                      <a:pt x="14166" y="34784"/>
                      <a:pt x="22418" y="47264"/>
                      <a:pt x="33356" y="57413"/>
                    </a:cubicBezTo>
                    <a:cubicBezTo>
                      <a:pt x="47619" y="71157"/>
                      <a:pt x="68694" y="49993"/>
                      <a:pt x="54772" y="35968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5" name="Google Shape;1365;p21"/>
              <p:cNvSpPr/>
              <p:nvPr/>
            </p:nvSpPr>
            <p:spPr>
              <a:xfrm>
                <a:off x="3805882" y="6902976"/>
                <a:ext cx="41255" cy="42807"/>
              </a:xfrm>
              <a:custGeom>
                <a:rect b="b" l="l" r="r" t="t"/>
                <a:pathLst>
                  <a:path extrusionOk="0" h="42807" w="41255">
                    <a:moveTo>
                      <a:pt x="13330" y="0"/>
                    </a:moveTo>
                    <a:cubicBezTo>
                      <a:pt x="6091" y="0"/>
                      <a:pt x="0" y="6035"/>
                      <a:pt x="0" y="13318"/>
                    </a:cubicBezTo>
                    <a:cubicBezTo>
                      <a:pt x="881" y="23149"/>
                      <a:pt x="10693" y="28938"/>
                      <a:pt x="15281" y="37167"/>
                    </a:cubicBezTo>
                    <a:cubicBezTo>
                      <a:pt x="27773" y="52802"/>
                      <a:pt x="50887" y="32461"/>
                      <a:pt x="36906" y="18205"/>
                    </a:cubicBezTo>
                    <a:cubicBezTo>
                      <a:pt x="29002" y="12213"/>
                      <a:pt x="24363" y="404"/>
                      <a:pt x="13330" y="0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6" name="Google Shape;1366;p21"/>
              <p:cNvSpPr/>
              <p:nvPr/>
            </p:nvSpPr>
            <p:spPr>
              <a:xfrm>
                <a:off x="3785131" y="6346647"/>
                <a:ext cx="56040" cy="70440"/>
              </a:xfrm>
              <a:custGeom>
                <a:rect b="b" l="l" r="r" t="t"/>
                <a:pathLst>
                  <a:path extrusionOk="0" h="70440" w="56040">
                    <a:moveTo>
                      <a:pt x="44168" y="33620"/>
                    </a:moveTo>
                    <a:cubicBezTo>
                      <a:pt x="48734" y="25760"/>
                      <a:pt x="60684" y="17314"/>
                      <a:pt x="54109" y="6768"/>
                    </a:cubicBezTo>
                    <a:cubicBezTo>
                      <a:pt x="38120" y="-13429"/>
                      <a:pt x="20166" y="16758"/>
                      <a:pt x="12066" y="29867"/>
                    </a:cubicBezTo>
                    <a:cubicBezTo>
                      <a:pt x="4827" y="41474"/>
                      <a:pt x="-9306" y="60653"/>
                      <a:pt x="8974" y="69380"/>
                    </a:cubicBezTo>
                    <a:cubicBezTo>
                      <a:pt x="30274" y="76526"/>
                      <a:pt x="33742" y="45646"/>
                      <a:pt x="44168" y="33620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7" name="Google Shape;1367;p21"/>
              <p:cNvSpPr/>
              <p:nvPr/>
            </p:nvSpPr>
            <p:spPr>
              <a:xfrm>
                <a:off x="3706845" y="6106549"/>
                <a:ext cx="61698" cy="55797"/>
              </a:xfrm>
              <a:custGeom>
                <a:rect b="b" l="l" r="r" t="t"/>
                <a:pathLst>
                  <a:path extrusionOk="0" h="55797" w="61698">
                    <a:moveTo>
                      <a:pt x="55693" y="28237"/>
                    </a:moveTo>
                    <a:cubicBezTo>
                      <a:pt x="39552" y="20333"/>
                      <a:pt x="21656" y="-13196"/>
                      <a:pt x="3015" y="5687"/>
                    </a:cubicBezTo>
                    <a:cubicBezTo>
                      <a:pt x="-10518" y="25624"/>
                      <a:pt x="25211" y="40602"/>
                      <a:pt x="36923" y="52534"/>
                    </a:cubicBezTo>
                    <a:cubicBezTo>
                      <a:pt x="52941" y="64502"/>
                      <a:pt x="71480" y="40617"/>
                      <a:pt x="55693" y="28237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8" name="Google Shape;1368;p21"/>
              <p:cNvSpPr/>
              <p:nvPr/>
            </p:nvSpPr>
            <p:spPr>
              <a:xfrm>
                <a:off x="3069779" y="6545278"/>
                <a:ext cx="44860" cy="53907"/>
              </a:xfrm>
              <a:custGeom>
                <a:rect b="b" l="l" r="r" t="t"/>
                <a:pathLst>
                  <a:path extrusionOk="0" h="53907" w="44860">
                    <a:moveTo>
                      <a:pt x="6106" y="51662"/>
                    </a:moveTo>
                    <a:cubicBezTo>
                      <a:pt x="24494" y="61378"/>
                      <a:pt x="30967" y="37117"/>
                      <a:pt x="38901" y="25589"/>
                    </a:cubicBezTo>
                    <a:cubicBezTo>
                      <a:pt x="44254" y="21128"/>
                      <a:pt x="47549" y="11319"/>
                      <a:pt x="41957" y="5017"/>
                    </a:cubicBezTo>
                    <a:cubicBezTo>
                      <a:pt x="22832" y="-16891"/>
                      <a:pt x="-14710" y="39304"/>
                      <a:pt x="6106" y="51662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69" name="Google Shape;1369;p21"/>
          <p:cNvGrpSpPr/>
          <p:nvPr/>
        </p:nvGrpSpPr>
        <p:grpSpPr>
          <a:xfrm rot="655676">
            <a:off x="6519838" y="-177242"/>
            <a:ext cx="1082485" cy="1747482"/>
            <a:chOff x="13038151" y="-356398"/>
            <a:chExt cx="2164676" cy="3494620"/>
          </a:xfrm>
        </p:grpSpPr>
        <p:grpSp>
          <p:nvGrpSpPr>
            <p:cNvPr id="1370" name="Google Shape;1370;p21"/>
            <p:cNvGrpSpPr/>
            <p:nvPr/>
          </p:nvGrpSpPr>
          <p:grpSpPr>
            <a:xfrm>
              <a:off x="13038151" y="-356398"/>
              <a:ext cx="2004347" cy="3494620"/>
              <a:chOff x="13038151" y="-356398"/>
              <a:chExt cx="2004347" cy="3494620"/>
            </a:xfrm>
          </p:grpSpPr>
          <p:sp>
            <p:nvSpPr>
              <p:cNvPr id="1371" name="Google Shape;1371;p21"/>
              <p:cNvSpPr/>
              <p:nvPr/>
            </p:nvSpPr>
            <p:spPr>
              <a:xfrm>
                <a:off x="13812017" y="-356398"/>
                <a:ext cx="1230481" cy="3082809"/>
              </a:xfrm>
              <a:custGeom>
                <a:rect b="b" l="l" r="r" t="t"/>
                <a:pathLst>
                  <a:path extrusionOk="0" h="3082809" w="1230481">
                    <a:moveTo>
                      <a:pt x="819944" y="3003999"/>
                    </a:moveTo>
                    <a:cubicBezTo>
                      <a:pt x="815596" y="3028692"/>
                      <a:pt x="806042" y="3058962"/>
                      <a:pt x="811955" y="3082810"/>
                    </a:cubicBezTo>
                    <a:cubicBezTo>
                      <a:pt x="1201248" y="2746670"/>
                      <a:pt x="1222656" y="2784684"/>
                      <a:pt x="1229848" y="2559023"/>
                    </a:cubicBezTo>
                    <a:cubicBezTo>
                      <a:pt x="1234671" y="2407601"/>
                      <a:pt x="1215597" y="2344439"/>
                      <a:pt x="1043634" y="2320571"/>
                    </a:cubicBezTo>
                    <a:cubicBezTo>
                      <a:pt x="927082" y="2304391"/>
                      <a:pt x="800646" y="2311052"/>
                      <a:pt x="727029" y="2255369"/>
                    </a:cubicBezTo>
                    <a:cubicBezTo>
                      <a:pt x="767965" y="2200496"/>
                      <a:pt x="836872" y="2139984"/>
                      <a:pt x="895371" y="2086103"/>
                    </a:cubicBezTo>
                    <a:cubicBezTo>
                      <a:pt x="1034967" y="1957523"/>
                      <a:pt x="1025336" y="1909360"/>
                      <a:pt x="997149" y="1777487"/>
                    </a:cubicBezTo>
                    <a:cubicBezTo>
                      <a:pt x="982080" y="1706980"/>
                      <a:pt x="979487" y="1672844"/>
                      <a:pt x="893722" y="1648634"/>
                    </a:cubicBezTo>
                    <a:cubicBezTo>
                      <a:pt x="737604" y="1604567"/>
                      <a:pt x="524928" y="1664897"/>
                      <a:pt x="403441" y="1601994"/>
                    </a:cubicBezTo>
                    <a:cubicBezTo>
                      <a:pt x="509818" y="1452781"/>
                      <a:pt x="964299" y="1230321"/>
                      <a:pt x="1006444" y="1037188"/>
                    </a:cubicBezTo>
                    <a:cubicBezTo>
                      <a:pt x="1015090" y="997566"/>
                      <a:pt x="1004872" y="956280"/>
                      <a:pt x="996254" y="917602"/>
                    </a:cubicBezTo>
                    <a:cubicBezTo>
                      <a:pt x="972588" y="811429"/>
                      <a:pt x="998022" y="764049"/>
                      <a:pt x="731348" y="798149"/>
                    </a:cubicBezTo>
                    <a:cubicBezTo>
                      <a:pt x="545099" y="821961"/>
                      <a:pt x="200516" y="944336"/>
                      <a:pt x="45404" y="798995"/>
                    </a:cubicBezTo>
                    <a:cubicBezTo>
                      <a:pt x="81091" y="648391"/>
                      <a:pt x="309856" y="322881"/>
                      <a:pt x="698639" y="154357"/>
                    </a:cubicBezTo>
                    <a:cubicBezTo>
                      <a:pt x="696542" y="106076"/>
                      <a:pt x="680061" y="35841"/>
                      <a:pt x="662798" y="0"/>
                    </a:cubicBezTo>
                    <a:cubicBezTo>
                      <a:pt x="401296" y="95780"/>
                      <a:pt x="110614" y="350936"/>
                      <a:pt x="18950" y="588493"/>
                    </a:cubicBezTo>
                    <a:cubicBezTo>
                      <a:pt x="-26585" y="706506"/>
                      <a:pt x="10794" y="932307"/>
                      <a:pt x="121901" y="1000459"/>
                    </a:cubicBezTo>
                    <a:cubicBezTo>
                      <a:pt x="319829" y="1121855"/>
                      <a:pt x="671681" y="955980"/>
                      <a:pt x="912984" y="963151"/>
                    </a:cubicBezTo>
                    <a:cubicBezTo>
                      <a:pt x="818063" y="1079228"/>
                      <a:pt x="601866" y="1216846"/>
                      <a:pt x="477290" y="1317952"/>
                    </a:cubicBezTo>
                    <a:cubicBezTo>
                      <a:pt x="305180" y="1457639"/>
                      <a:pt x="319088" y="1492410"/>
                      <a:pt x="354056" y="1632258"/>
                    </a:cubicBezTo>
                    <a:cubicBezTo>
                      <a:pt x="380258" y="1737033"/>
                      <a:pt x="403756" y="1788880"/>
                      <a:pt x="542646" y="1804920"/>
                    </a:cubicBezTo>
                    <a:cubicBezTo>
                      <a:pt x="673624" y="1820037"/>
                      <a:pt x="838605" y="1793283"/>
                      <a:pt x="939369" y="1827914"/>
                    </a:cubicBezTo>
                    <a:cubicBezTo>
                      <a:pt x="870000" y="1930467"/>
                      <a:pt x="714532" y="2019846"/>
                      <a:pt x="673135" y="2132477"/>
                    </a:cubicBezTo>
                    <a:cubicBezTo>
                      <a:pt x="661316" y="2164628"/>
                      <a:pt x="664370" y="2311695"/>
                      <a:pt x="685771" y="2376324"/>
                    </a:cubicBezTo>
                    <a:cubicBezTo>
                      <a:pt x="743006" y="2549203"/>
                      <a:pt x="1092754" y="2437333"/>
                      <a:pt x="1196020" y="2569339"/>
                    </a:cubicBezTo>
                    <a:cubicBezTo>
                      <a:pt x="1172900" y="2605040"/>
                      <a:pt x="1139792" y="2635506"/>
                      <a:pt x="1109857" y="2663896"/>
                    </a:cubicBezTo>
                    <a:cubicBezTo>
                      <a:pt x="818909" y="2939845"/>
                      <a:pt x="843064" y="2873482"/>
                      <a:pt x="819944" y="3003999"/>
                    </a:cubicBezTo>
                    <a:close/>
                  </a:path>
                </a:pathLst>
              </a:custGeom>
              <a:solidFill>
                <a:srgbClr val="A5BEF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2" name="Google Shape;1372;p21"/>
              <p:cNvSpPr/>
              <p:nvPr/>
            </p:nvSpPr>
            <p:spPr>
              <a:xfrm>
                <a:off x="14478181" y="1764384"/>
                <a:ext cx="559905" cy="448596"/>
              </a:xfrm>
              <a:custGeom>
                <a:rect b="b" l="l" r="r" t="t"/>
                <a:pathLst>
                  <a:path extrusionOk="0" h="448596" w="559905">
                    <a:moveTo>
                      <a:pt x="559175" y="330402"/>
                    </a:moveTo>
                    <a:cubicBezTo>
                      <a:pt x="561656" y="343164"/>
                      <a:pt x="559175" y="410121"/>
                      <a:pt x="529869" y="448597"/>
                    </a:cubicBezTo>
                    <a:cubicBezTo>
                      <a:pt x="426624" y="316514"/>
                      <a:pt x="76869" y="428440"/>
                      <a:pt x="19558" y="255568"/>
                    </a:cubicBezTo>
                    <a:cubicBezTo>
                      <a:pt x="1609" y="201150"/>
                      <a:pt x="-9804" y="48491"/>
                      <a:pt x="11723" y="0"/>
                    </a:cubicBezTo>
                    <a:cubicBezTo>
                      <a:pt x="-25823" y="89784"/>
                      <a:pt x="60864" y="134620"/>
                      <a:pt x="60864" y="134620"/>
                    </a:cubicBezTo>
                    <a:cubicBezTo>
                      <a:pt x="197294" y="237739"/>
                      <a:pt x="523530" y="129587"/>
                      <a:pt x="559175" y="330402"/>
                    </a:cubicBezTo>
                    <a:close/>
                  </a:path>
                </a:pathLst>
              </a:custGeom>
              <a:solidFill>
                <a:srgbClr val="4F5CAE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3" name="Google Shape;1373;p21"/>
              <p:cNvSpPr/>
              <p:nvPr/>
            </p:nvSpPr>
            <p:spPr>
              <a:xfrm>
                <a:off x="14145970" y="1184600"/>
                <a:ext cx="642579" cy="286900"/>
              </a:xfrm>
              <a:custGeom>
                <a:rect b="b" l="l" r="r" t="t"/>
                <a:pathLst>
                  <a:path extrusionOk="0" h="286900" w="642579">
                    <a:moveTo>
                      <a:pt x="605400" y="286901"/>
                    </a:moveTo>
                    <a:cubicBezTo>
                      <a:pt x="504601" y="252262"/>
                      <a:pt x="339663" y="279052"/>
                      <a:pt x="208670" y="263934"/>
                    </a:cubicBezTo>
                    <a:cubicBezTo>
                      <a:pt x="69773" y="247873"/>
                      <a:pt x="46346" y="196076"/>
                      <a:pt x="20066" y="91300"/>
                    </a:cubicBezTo>
                    <a:cubicBezTo>
                      <a:pt x="10973" y="54984"/>
                      <a:pt x="3348" y="25846"/>
                      <a:pt x="0" y="0"/>
                    </a:cubicBezTo>
                    <a:cubicBezTo>
                      <a:pt x="72842" y="206036"/>
                      <a:pt x="815063" y="-57291"/>
                      <a:pt x="605400" y="286901"/>
                    </a:cubicBezTo>
                    <a:close/>
                  </a:path>
                </a:pathLst>
              </a:custGeom>
              <a:solidFill>
                <a:srgbClr val="4F5CAE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4" name="Google Shape;1374;p21"/>
              <p:cNvSpPr/>
              <p:nvPr/>
            </p:nvSpPr>
            <p:spPr>
              <a:xfrm>
                <a:off x="13810663" y="352707"/>
                <a:ext cx="975944" cy="335470"/>
              </a:xfrm>
              <a:custGeom>
                <a:rect b="b" l="l" r="r" t="t"/>
                <a:pathLst>
                  <a:path extrusionOk="0" h="335470" w="975944">
                    <a:moveTo>
                      <a:pt x="914331" y="254010"/>
                    </a:moveTo>
                    <a:cubicBezTo>
                      <a:pt x="589304" y="244364"/>
                      <a:pt x="14656" y="563702"/>
                      <a:pt x="0" y="0"/>
                    </a:cubicBezTo>
                    <a:cubicBezTo>
                      <a:pt x="94718" y="359861"/>
                      <a:pt x="802538" y="-14608"/>
                      <a:pt x="956972" y="96717"/>
                    </a:cubicBezTo>
                    <a:cubicBezTo>
                      <a:pt x="957042" y="96703"/>
                      <a:pt x="957056" y="96773"/>
                      <a:pt x="957056" y="96773"/>
                    </a:cubicBezTo>
                    <a:cubicBezTo>
                      <a:pt x="997007" y="146201"/>
                      <a:pt x="969245" y="193713"/>
                      <a:pt x="914331" y="254010"/>
                    </a:cubicBezTo>
                    <a:close/>
                  </a:path>
                </a:pathLst>
              </a:custGeom>
              <a:solidFill>
                <a:srgbClr val="4F5CAE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5" name="Google Shape;1375;p21"/>
              <p:cNvSpPr/>
              <p:nvPr/>
            </p:nvSpPr>
            <p:spPr>
              <a:xfrm>
                <a:off x="13038151" y="555408"/>
                <a:ext cx="1030920" cy="2582814"/>
              </a:xfrm>
              <a:custGeom>
                <a:rect b="b" l="l" r="r" t="t"/>
                <a:pathLst>
                  <a:path extrusionOk="0" h="2582814" w="1030920">
                    <a:moveTo>
                      <a:pt x="343953" y="2516780"/>
                    </a:moveTo>
                    <a:cubicBezTo>
                      <a:pt x="347595" y="2537468"/>
                      <a:pt x="355604" y="2562825"/>
                      <a:pt x="350649" y="2582814"/>
                    </a:cubicBezTo>
                    <a:cubicBezTo>
                      <a:pt x="24490" y="2301190"/>
                      <a:pt x="6555" y="2333040"/>
                      <a:pt x="530" y="2143982"/>
                    </a:cubicBezTo>
                    <a:cubicBezTo>
                      <a:pt x="-3509" y="2017120"/>
                      <a:pt x="12468" y="1964204"/>
                      <a:pt x="156544" y="1944201"/>
                    </a:cubicBezTo>
                    <a:cubicBezTo>
                      <a:pt x="254191" y="1930642"/>
                      <a:pt x="360119" y="1936227"/>
                      <a:pt x="421799" y="1889573"/>
                    </a:cubicBezTo>
                    <a:cubicBezTo>
                      <a:pt x="387503" y="1843598"/>
                      <a:pt x="329772" y="1792905"/>
                      <a:pt x="280764" y="1747762"/>
                    </a:cubicBezTo>
                    <a:cubicBezTo>
                      <a:pt x="163806" y="1640030"/>
                      <a:pt x="171878" y="1599681"/>
                      <a:pt x="195495" y="1489202"/>
                    </a:cubicBezTo>
                    <a:cubicBezTo>
                      <a:pt x="208125" y="1430129"/>
                      <a:pt x="210291" y="1401529"/>
                      <a:pt x="282147" y="1381247"/>
                    </a:cubicBezTo>
                    <a:cubicBezTo>
                      <a:pt x="412951" y="1344330"/>
                      <a:pt x="591127" y="1394876"/>
                      <a:pt x="692911" y="1342177"/>
                    </a:cubicBezTo>
                    <a:cubicBezTo>
                      <a:pt x="603792" y="1217167"/>
                      <a:pt x="223019" y="1030786"/>
                      <a:pt x="187709" y="868971"/>
                    </a:cubicBezTo>
                    <a:cubicBezTo>
                      <a:pt x="180461" y="835772"/>
                      <a:pt x="189023" y="801189"/>
                      <a:pt x="196250" y="768780"/>
                    </a:cubicBezTo>
                    <a:cubicBezTo>
                      <a:pt x="216078" y="679828"/>
                      <a:pt x="194768" y="640130"/>
                      <a:pt x="418193" y="668702"/>
                    </a:cubicBezTo>
                    <a:cubicBezTo>
                      <a:pt x="574234" y="688656"/>
                      <a:pt x="862931" y="791181"/>
                      <a:pt x="992889" y="669408"/>
                    </a:cubicBezTo>
                    <a:cubicBezTo>
                      <a:pt x="962989" y="543231"/>
                      <a:pt x="771331" y="270518"/>
                      <a:pt x="445598" y="129322"/>
                    </a:cubicBezTo>
                    <a:cubicBezTo>
                      <a:pt x="447359" y="88868"/>
                      <a:pt x="461163" y="30026"/>
                      <a:pt x="475623" y="0"/>
                    </a:cubicBezTo>
                    <a:cubicBezTo>
                      <a:pt x="694708" y="80243"/>
                      <a:pt x="938254" y="294016"/>
                      <a:pt x="1015045" y="493048"/>
                    </a:cubicBezTo>
                    <a:cubicBezTo>
                      <a:pt x="1053192" y="591918"/>
                      <a:pt x="1021880" y="781102"/>
                      <a:pt x="928791" y="838197"/>
                    </a:cubicBezTo>
                    <a:cubicBezTo>
                      <a:pt x="762965" y="939905"/>
                      <a:pt x="468180" y="800931"/>
                      <a:pt x="266009" y="806935"/>
                    </a:cubicBezTo>
                    <a:cubicBezTo>
                      <a:pt x="345540" y="904190"/>
                      <a:pt x="526673" y="1019484"/>
                      <a:pt x="631043" y="1104194"/>
                    </a:cubicBezTo>
                    <a:cubicBezTo>
                      <a:pt x="775238" y="1221221"/>
                      <a:pt x="763587" y="1250359"/>
                      <a:pt x="734288" y="1367520"/>
                    </a:cubicBezTo>
                    <a:cubicBezTo>
                      <a:pt x="712335" y="1455304"/>
                      <a:pt x="692653" y="1498743"/>
                      <a:pt x="576282" y="1512176"/>
                    </a:cubicBezTo>
                    <a:cubicBezTo>
                      <a:pt x="466544" y="1524840"/>
                      <a:pt x="328325" y="1502426"/>
                      <a:pt x="243902" y="1531445"/>
                    </a:cubicBezTo>
                    <a:cubicBezTo>
                      <a:pt x="302018" y="1617364"/>
                      <a:pt x="432269" y="1692246"/>
                      <a:pt x="466957" y="1786615"/>
                    </a:cubicBezTo>
                    <a:cubicBezTo>
                      <a:pt x="476853" y="1813552"/>
                      <a:pt x="474295" y="1936765"/>
                      <a:pt x="456375" y="1990910"/>
                    </a:cubicBezTo>
                    <a:cubicBezTo>
                      <a:pt x="408422" y="2135748"/>
                      <a:pt x="115398" y="2042022"/>
                      <a:pt x="28879" y="2152620"/>
                    </a:cubicBezTo>
                    <a:cubicBezTo>
                      <a:pt x="48253" y="2182534"/>
                      <a:pt x="75986" y="2208052"/>
                      <a:pt x="101070" y="2231843"/>
                    </a:cubicBezTo>
                    <a:cubicBezTo>
                      <a:pt x="344813" y="2463033"/>
                      <a:pt x="324579" y="2407434"/>
                      <a:pt x="343953" y="2516780"/>
                    </a:cubicBezTo>
                    <a:close/>
                  </a:path>
                </a:pathLst>
              </a:custGeom>
              <a:solidFill>
                <a:srgbClr val="A5BE6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6" name="Google Shape;1376;p21"/>
              <p:cNvSpPr/>
              <p:nvPr/>
            </p:nvSpPr>
            <p:spPr>
              <a:xfrm>
                <a:off x="13041803" y="2332217"/>
                <a:ext cx="469136" cy="375846"/>
              </a:xfrm>
              <a:custGeom>
                <a:rect b="b" l="l" r="r" t="t"/>
                <a:pathLst>
                  <a:path extrusionOk="0" h="375846" w="469136">
                    <a:moveTo>
                      <a:pt x="653" y="276823"/>
                    </a:moveTo>
                    <a:cubicBezTo>
                      <a:pt x="-1633" y="288550"/>
                      <a:pt x="1079" y="344171"/>
                      <a:pt x="25206" y="375846"/>
                    </a:cubicBezTo>
                    <a:cubicBezTo>
                      <a:pt x="111712" y="265185"/>
                      <a:pt x="404735" y="358960"/>
                      <a:pt x="452751" y="214122"/>
                    </a:cubicBezTo>
                    <a:cubicBezTo>
                      <a:pt x="467785" y="168524"/>
                      <a:pt x="477353" y="40629"/>
                      <a:pt x="459314" y="0"/>
                    </a:cubicBezTo>
                    <a:cubicBezTo>
                      <a:pt x="490773" y="75218"/>
                      <a:pt x="418140" y="112785"/>
                      <a:pt x="418140" y="112785"/>
                    </a:cubicBezTo>
                    <a:cubicBezTo>
                      <a:pt x="303846" y="199186"/>
                      <a:pt x="30518" y="108571"/>
                      <a:pt x="653" y="276823"/>
                    </a:cubicBezTo>
                    <a:close/>
                  </a:path>
                </a:pathLst>
              </a:custGeom>
              <a:solidFill>
                <a:srgbClr val="71934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7" name="Google Shape;1377;p21"/>
              <p:cNvSpPr/>
              <p:nvPr/>
            </p:nvSpPr>
            <p:spPr>
              <a:xfrm>
                <a:off x="13250916" y="1846473"/>
                <a:ext cx="538359" cy="240366"/>
              </a:xfrm>
              <a:custGeom>
                <a:rect b="b" l="l" r="r" t="t"/>
                <a:pathLst>
                  <a:path extrusionOk="0" h="240366" w="538359">
                    <a:moveTo>
                      <a:pt x="31145" y="240367"/>
                    </a:moveTo>
                    <a:cubicBezTo>
                      <a:pt x="115595" y="211347"/>
                      <a:pt x="253779" y="233790"/>
                      <a:pt x="363531" y="221125"/>
                    </a:cubicBezTo>
                    <a:cubicBezTo>
                      <a:pt x="456313" y="210397"/>
                      <a:pt x="513960" y="188325"/>
                      <a:pt x="538360" y="0"/>
                    </a:cubicBezTo>
                    <a:cubicBezTo>
                      <a:pt x="477365" y="172522"/>
                      <a:pt x="-144502" y="-47981"/>
                      <a:pt x="31145" y="240367"/>
                    </a:cubicBezTo>
                    <a:close/>
                  </a:path>
                </a:pathLst>
              </a:custGeom>
              <a:solidFill>
                <a:srgbClr val="71934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8" name="Google Shape;1378;p21"/>
              <p:cNvSpPr/>
              <p:nvPr/>
            </p:nvSpPr>
            <p:spPr>
              <a:xfrm>
                <a:off x="13253220" y="1149507"/>
                <a:ext cx="816974" cy="281059"/>
              </a:xfrm>
              <a:custGeom>
                <a:rect b="b" l="l" r="r" t="t"/>
                <a:pathLst>
                  <a:path extrusionOk="0" h="281059" w="816974">
                    <a:moveTo>
                      <a:pt x="50934" y="212808"/>
                    </a:moveTo>
                    <a:cubicBezTo>
                      <a:pt x="323241" y="204728"/>
                      <a:pt x="804694" y="472276"/>
                      <a:pt x="816974" y="0"/>
                    </a:cubicBezTo>
                    <a:cubicBezTo>
                      <a:pt x="737723" y="301096"/>
                      <a:pt x="144009" y="-11812"/>
                      <a:pt x="15205" y="81033"/>
                    </a:cubicBezTo>
                    <a:cubicBezTo>
                      <a:pt x="14513" y="80893"/>
                      <a:pt x="-35970" y="117377"/>
                      <a:pt x="50934" y="212808"/>
                    </a:cubicBezTo>
                    <a:close/>
                  </a:path>
                </a:pathLst>
              </a:custGeom>
              <a:solidFill>
                <a:srgbClr val="71934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79" name="Google Shape;1379;p21"/>
            <p:cNvSpPr/>
            <p:nvPr/>
          </p:nvSpPr>
          <p:spPr>
            <a:xfrm>
              <a:off x="13975277" y="1652410"/>
              <a:ext cx="416212" cy="1327925"/>
            </a:xfrm>
            <a:custGeom>
              <a:rect b="b" l="l" r="r" t="t"/>
              <a:pathLst>
                <a:path extrusionOk="0" h="1327925" w="416212">
                  <a:moveTo>
                    <a:pt x="416212" y="1327926"/>
                  </a:moveTo>
                  <a:cubicBezTo>
                    <a:pt x="407427" y="1228252"/>
                    <a:pt x="318671" y="1154118"/>
                    <a:pt x="317063" y="1053193"/>
                  </a:cubicBezTo>
                  <a:cubicBezTo>
                    <a:pt x="315805" y="974271"/>
                    <a:pt x="407343" y="904581"/>
                    <a:pt x="381106" y="824981"/>
                  </a:cubicBezTo>
                  <a:cubicBezTo>
                    <a:pt x="354609" y="744598"/>
                    <a:pt x="236331" y="744709"/>
                    <a:pt x="222576" y="653053"/>
                  </a:cubicBezTo>
                  <a:cubicBezTo>
                    <a:pt x="207179" y="550451"/>
                    <a:pt x="300918" y="466119"/>
                    <a:pt x="285835" y="364642"/>
                  </a:cubicBezTo>
                  <a:cubicBezTo>
                    <a:pt x="278469" y="315096"/>
                    <a:pt x="221423" y="296406"/>
                    <a:pt x="192403" y="261691"/>
                  </a:cubicBezTo>
                  <a:cubicBezTo>
                    <a:pt x="141333" y="200591"/>
                    <a:pt x="143311" y="110416"/>
                    <a:pt x="167899" y="38937"/>
                  </a:cubicBezTo>
                  <a:cubicBezTo>
                    <a:pt x="129794" y="20604"/>
                    <a:pt x="68435" y="4613"/>
                    <a:pt x="22998" y="0"/>
                  </a:cubicBezTo>
                  <a:cubicBezTo>
                    <a:pt x="-9264" y="69620"/>
                    <a:pt x="-11423" y="164205"/>
                    <a:pt x="41415" y="224571"/>
                  </a:cubicBezTo>
                  <a:cubicBezTo>
                    <a:pt x="69386" y="256533"/>
                    <a:pt x="127557" y="276941"/>
                    <a:pt x="132009" y="324699"/>
                  </a:cubicBezTo>
                  <a:cubicBezTo>
                    <a:pt x="141501" y="426462"/>
                    <a:pt x="53276" y="509802"/>
                    <a:pt x="68526" y="612103"/>
                  </a:cubicBezTo>
                  <a:cubicBezTo>
                    <a:pt x="82295" y="704480"/>
                    <a:pt x="200895" y="704892"/>
                    <a:pt x="227748" y="785659"/>
                  </a:cubicBezTo>
                  <a:cubicBezTo>
                    <a:pt x="253335" y="862611"/>
                    <a:pt x="161539" y="928561"/>
                    <a:pt x="165712" y="1005079"/>
                  </a:cubicBezTo>
                  <a:cubicBezTo>
                    <a:pt x="170981" y="1101733"/>
                    <a:pt x="260311" y="1170137"/>
                    <a:pt x="273723" y="1265449"/>
                  </a:cubicBezTo>
                  <a:cubicBezTo>
                    <a:pt x="312101" y="1287598"/>
                    <a:pt x="373166" y="1318274"/>
                    <a:pt x="416212" y="1327926"/>
                  </a:cubicBezTo>
                  <a:close/>
                </a:path>
              </a:pathLst>
            </a:custGeom>
            <a:solidFill>
              <a:srgbClr val="71934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21"/>
            <p:cNvSpPr/>
            <p:nvPr/>
          </p:nvSpPr>
          <p:spPr>
            <a:xfrm>
              <a:off x="14745898" y="-199851"/>
              <a:ext cx="456928" cy="848399"/>
            </a:xfrm>
            <a:custGeom>
              <a:rect b="b" l="l" r="r" t="t"/>
              <a:pathLst>
                <a:path extrusionOk="0" h="848399" w="456928">
                  <a:moveTo>
                    <a:pt x="424526" y="690275"/>
                  </a:moveTo>
                  <a:cubicBezTo>
                    <a:pt x="385680" y="623577"/>
                    <a:pt x="312957" y="584542"/>
                    <a:pt x="272315" y="518263"/>
                  </a:cubicBezTo>
                  <a:cubicBezTo>
                    <a:pt x="242275" y="469276"/>
                    <a:pt x="288774" y="415584"/>
                    <a:pt x="272496" y="364577"/>
                  </a:cubicBezTo>
                  <a:cubicBezTo>
                    <a:pt x="258308" y="320132"/>
                    <a:pt x="199319" y="298864"/>
                    <a:pt x="173592" y="261052"/>
                  </a:cubicBezTo>
                  <a:cubicBezTo>
                    <a:pt x="120068" y="182389"/>
                    <a:pt x="161242" y="84449"/>
                    <a:pt x="187165" y="4324"/>
                  </a:cubicBezTo>
                  <a:cubicBezTo>
                    <a:pt x="152359" y="-3951"/>
                    <a:pt x="85339" y="1074"/>
                    <a:pt x="48729" y="7539"/>
                  </a:cubicBezTo>
                  <a:cubicBezTo>
                    <a:pt x="9694" y="81506"/>
                    <a:pt x="-27572" y="196849"/>
                    <a:pt x="28684" y="271886"/>
                  </a:cubicBezTo>
                  <a:cubicBezTo>
                    <a:pt x="54188" y="305902"/>
                    <a:pt x="108879" y="326933"/>
                    <a:pt x="122270" y="368715"/>
                  </a:cubicBezTo>
                  <a:cubicBezTo>
                    <a:pt x="138988" y="420875"/>
                    <a:pt x="91189" y="475000"/>
                    <a:pt x="123842" y="524945"/>
                  </a:cubicBezTo>
                  <a:cubicBezTo>
                    <a:pt x="199690" y="640945"/>
                    <a:pt x="304130" y="631377"/>
                    <a:pt x="315641" y="844059"/>
                  </a:cubicBezTo>
                  <a:cubicBezTo>
                    <a:pt x="359128" y="850447"/>
                    <a:pt x="415957" y="849630"/>
                    <a:pt x="456928" y="842626"/>
                  </a:cubicBezTo>
                  <a:cubicBezTo>
                    <a:pt x="456334" y="790578"/>
                    <a:pt x="451246" y="736145"/>
                    <a:pt x="424526" y="690275"/>
                  </a:cubicBezTo>
                </a:path>
              </a:pathLst>
            </a:custGeom>
            <a:solidFill>
              <a:srgbClr val="4F5CA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21"/>
            <p:cNvSpPr/>
            <p:nvPr/>
          </p:nvSpPr>
          <p:spPr>
            <a:xfrm>
              <a:off x="13102675" y="-301540"/>
              <a:ext cx="632119" cy="1008266"/>
            </a:xfrm>
            <a:custGeom>
              <a:rect b="b" l="l" r="r" t="t"/>
              <a:pathLst>
                <a:path extrusionOk="0" h="1008266" w="632119">
                  <a:moveTo>
                    <a:pt x="173780" y="834179"/>
                  </a:moveTo>
                  <a:cubicBezTo>
                    <a:pt x="174926" y="760295"/>
                    <a:pt x="144363" y="685217"/>
                    <a:pt x="177261" y="613885"/>
                  </a:cubicBezTo>
                  <a:cubicBezTo>
                    <a:pt x="218176" y="525150"/>
                    <a:pt x="343381" y="520649"/>
                    <a:pt x="382639" y="431138"/>
                  </a:cubicBezTo>
                  <a:cubicBezTo>
                    <a:pt x="432179" y="318185"/>
                    <a:pt x="336084" y="148332"/>
                    <a:pt x="632120" y="60261"/>
                  </a:cubicBezTo>
                  <a:cubicBezTo>
                    <a:pt x="616108" y="40272"/>
                    <a:pt x="541924" y="9044"/>
                    <a:pt x="518244" y="0"/>
                  </a:cubicBezTo>
                  <a:cubicBezTo>
                    <a:pt x="207566" y="78489"/>
                    <a:pt x="309245" y="260887"/>
                    <a:pt x="255967" y="370206"/>
                  </a:cubicBezTo>
                  <a:cubicBezTo>
                    <a:pt x="215149" y="453965"/>
                    <a:pt x="99100" y="460562"/>
                    <a:pt x="55557" y="542546"/>
                  </a:cubicBezTo>
                  <a:cubicBezTo>
                    <a:pt x="16194" y="616667"/>
                    <a:pt x="51329" y="699203"/>
                    <a:pt x="49302" y="777223"/>
                  </a:cubicBezTo>
                  <a:cubicBezTo>
                    <a:pt x="47674" y="839924"/>
                    <a:pt x="15977" y="890512"/>
                    <a:pt x="0" y="949312"/>
                  </a:cubicBezTo>
                  <a:cubicBezTo>
                    <a:pt x="34059" y="974564"/>
                    <a:pt x="81110" y="998230"/>
                    <a:pt x="113142" y="1008266"/>
                  </a:cubicBezTo>
                  <a:cubicBezTo>
                    <a:pt x="141874" y="954386"/>
                    <a:pt x="172816" y="896571"/>
                    <a:pt x="173780" y="834179"/>
                  </a:cubicBezTo>
                  <a:close/>
                </a:path>
              </a:pathLst>
            </a:custGeom>
            <a:solidFill>
              <a:srgbClr val="A5BEF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2" name="Google Shape;1382;p21"/>
          <p:cNvGrpSpPr/>
          <p:nvPr/>
        </p:nvGrpSpPr>
        <p:grpSpPr>
          <a:xfrm flipH="1">
            <a:off x="1982664" y="3672448"/>
            <a:ext cx="1512344" cy="1463574"/>
            <a:chOff x="3965328" y="7344895"/>
            <a:chExt cx="3024687" cy="2927148"/>
          </a:xfrm>
        </p:grpSpPr>
        <p:grpSp>
          <p:nvGrpSpPr>
            <p:cNvPr id="1383" name="Google Shape;1383;p21"/>
            <p:cNvGrpSpPr/>
            <p:nvPr/>
          </p:nvGrpSpPr>
          <p:grpSpPr>
            <a:xfrm>
              <a:off x="3971935" y="7344895"/>
              <a:ext cx="2997020" cy="2925974"/>
              <a:chOff x="3971935" y="7344895"/>
              <a:chExt cx="2997020" cy="2925974"/>
            </a:xfrm>
          </p:grpSpPr>
          <p:sp>
            <p:nvSpPr>
              <p:cNvPr id="1384" name="Google Shape;1384;p21"/>
              <p:cNvSpPr/>
              <p:nvPr/>
            </p:nvSpPr>
            <p:spPr>
              <a:xfrm>
                <a:off x="3971935" y="7344895"/>
                <a:ext cx="2996912" cy="2925974"/>
              </a:xfrm>
              <a:custGeom>
                <a:rect b="b" l="l" r="r" t="t"/>
                <a:pathLst>
                  <a:path extrusionOk="0" h="2925974" w="2996912">
                    <a:moveTo>
                      <a:pt x="2914729" y="2925974"/>
                    </a:moveTo>
                    <a:cubicBezTo>
                      <a:pt x="2790627" y="2918360"/>
                      <a:pt x="2800788" y="2824566"/>
                      <a:pt x="2314542" y="2420144"/>
                    </a:cubicBezTo>
                    <a:cubicBezTo>
                      <a:pt x="1239602" y="1503001"/>
                      <a:pt x="-107007" y="1050836"/>
                      <a:pt x="6752" y="647199"/>
                    </a:cubicBezTo>
                    <a:cubicBezTo>
                      <a:pt x="36145" y="526513"/>
                      <a:pt x="88579" y="462513"/>
                      <a:pt x="158069" y="430000"/>
                    </a:cubicBezTo>
                    <a:cubicBezTo>
                      <a:pt x="340955" y="316626"/>
                      <a:pt x="982569" y="116530"/>
                      <a:pt x="1156565" y="82627"/>
                    </a:cubicBezTo>
                    <a:cubicBezTo>
                      <a:pt x="1521067" y="14397"/>
                      <a:pt x="1770177" y="-89972"/>
                      <a:pt x="1957600" y="147774"/>
                    </a:cubicBezTo>
                    <a:cubicBezTo>
                      <a:pt x="2017957" y="228151"/>
                      <a:pt x="1989472" y="360139"/>
                      <a:pt x="1951249" y="396761"/>
                    </a:cubicBezTo>
                    <a:cubicBezTo>
                      <a:pt x="2399031" y="817199"/>
                      <a:pt x="3044152" y="2162515"/>
                      <a:pt x="2980287" y="2789515"/>
                    </a:cubicBezTo>
                    <a:cubicBezTo>
                      <a:pt x="3019961" y="2789213"/>
                      <a:pt x="2984883" y="2924705"/>
                      <a:pt x="2914729" y="292597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5" name="Google Shape;1385;p21"/>
              <p:cNvSpPr/>
              <p:nvPr/>
            </p:nvSpPr>
            <p:spPr>
              <a:xfrm>
                <a:off x="6921353" y="10254769"/>
                <a:ext cx="1124" cy="762"/>
              </a:xfrm>
              <a:custGeom>
                <a:rect b="b" l="l" r="r" t="t"/>
                <a:pathLst>
                  <a:path extrusionOk="0" h="762" w="1124">
                    <a:moveTo>
                      <a:pt x="97" y="690"/>
                    </a:moveTo>
                    <a:cubicBezTo>
                      <a:pt x="67" y="714"/>
                      <a:pt x="36" y="738"/>
                      <a:pt x="0" y="763"/>
                    </a:cubicBezTo>
                    <a:cubicBezTo>
                      <a:pt x="1361" y="-144"/>
                      <a:pt x="1597" y="-331"/>
                      <a:pt x="97" y="690"/>
                    </a:cubicBezTo>
                    <a:close/>
                  </a:path>
                </a:pathLst>
              </a:custGeom>
              <a:solidFill>
                <a:srgbClr val="FFD66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6" name="Google Shape;1386;p21"/>
              <p:cNvSpPr/>
              <p:nvPr/>
            </p:nvSpPr>
            <p:spPr>
              <a:xfrm>
                <a:off x="6968793" y="10184389"/>
                <a:ext cx="162" cy="1273"/>
              </a:xfrm>
              <a:custGeom>
                <a:rect b="b" l="l" r="r" t="t"/>
                <a:pathLst>
                  <a:path extrusionOk="0" h="1273" w="162">
                    <a:moveTo>
                      <a:pt x="0" y="1202"/>
                    </a:moveTo>
                    <a:lnTo>
                      <a:pt x="42" y="1239"/>
                    </a:lnTo>
                    <a:cubicBezTo>
                      <a:pt x="314" y="-1813"/>
                      <a:pt x="48" y="1813"/>
                      <a:pt x="0" y="1202"/>
                    </a:cubicBezTo>
                    <a:close/>
                  </a:path>
                </a:pathLst>
              </a:custGeom>
              <a:solidFill>
                <a:srgbClr val="FFD66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87" name="Google Shape;1387;p21"/>
            <p:cNvGrpSpPr/>
            <p:nvPr/>
          </p:nvGrpSpPr>
          <p:grpSpPr>
            <a:xfrm>
              <a:off x="3965328" y="7544185"/>
              <a:ext cx="3009553" cy="2727858"/>
              <a:chOff x="3965328" y="7544185"/>
              <a:chExt cx="3009553" cy="2727858"/>
            </a:xfrm>
          </p:grpSpPr>
          <p:sp>
            <p:nvSpPr>
              <p:cNvPr id="1388" name="Google Shape;1388;p21"/>
              <p:cNvSpPr/>
              <p:nvPr/>
            </p:nvSpPr>
            <p:spPr>
              <a:xfrm>
                <a:off x="4457563" y="7925274"/>
                <a:ext cx="79901" cy="218605"/>
              </a:xfrm>
              <a:custGeom>
                <a:rect b="b" l="l" r="r" t="t"/>
                <a:pathLst>
                  <a:path extrusionOk="0" h="218605" w="79901">
                    <a:moveTo>
                      <a:pt x="7937" y="216158"/>
                    </a:moveTo>
                    <a:cubicBezTo>
                      <a:pt x="43656" y="230904"/>
                      <a:pt x="109402" y="180629"/>
                      <a:pt x="65059" y="21066"/>
                    </a:cubicBezTo>
                    <a:cubicBezTo>
                      <a:pt x="61394" y="7885"/>
                      <a:pt x="52582" y="-2648"/>
                      <a:pt x="37662" y="591"/>
                    </a:cubicBezTo>
                    <a:cubicBezTo>
                      <a:pt x="-3421" y="9523"/>
                      <a:pt x="41400" y="53893"/>
                      <a:pt x="35038" y="117754"/>
                    </a:cubicBezTo>
                    <a:cubicBezTo>
                      <a:pt x="28167" y="186727"/>
                      <a:pt x="-18250" y="205346"/>
                      <a:pt x="7937" y="216158"/>
                    </a:cubicBezTo>
                    <a:close/>
                  </a:path>
                </a:pathLst>
              </a:custGeom>
              <a:solidFill>
                <a:srgbClr val="FABB88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9" name="Google Shape;1389;p21"/>
              <p:cNvSpPr/>
              <p:nvPr/>
            </p:nvSpPr>
            <p:spPr>
              <a:xfrm>
                <a:off x="4691588" y="7889879"/>
                <a:ext cx="82321" cy="200499"/>
              </a:xfrm>
              <a:custGeom>
                <a:rect b="b" l="l" r="r" t="t"/>
                <a:pathLst>
                  <a:path extrusionOk="0" h="200499" w="82321">
                    <a:moveTo>
                      <a:pt x="46264" y="174488"/>
                    </a:moveTo>
                    <a:cubicBezTo>
                      <a:pt x="76104" y="128328"/>
                      <a:pt x="79539" y="72034"/>
                      <a:pt x="82297" y="18659"/>
                    </a:cubicBezTo>
                    <a:cubicBezTo>
                      <a:pt x="83385" y="-4698"/>
                      <a:pt x="48586" y="-6838"/>
                      <a:pt x="46742" y="16278"/>
                    </a:cubicBezTo>
                    <a:cubicBezTo>
                      <a:pt x="45230" y="68892"/>
                      <a:pt x="44885" y="127313"/>
                      <a:pt x="8664" y="169502"/>
                    </a:cubicBezTo>
                    <a:cubicBezTo>
                      <a:pt x="-13090" y="180755"/>
                      <a:pt x="8586" y="230226"/>
                      <a:pt x="46264" y="174488"/>
                    </a:cubicBezTo>
                    <a:close/>
                  </a:path>
                </a:pathLst>
              </a:custGeom>
              <a:solidFill>
                <a:srgbClr val="FABB88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0" name="Google Shape;1390;p21"/>
              <p:cNvSpPr/>
              <p:nvPr/>
            </p:nvSpPr>
            <p:spPr>
              <a:xfrm>
                <a:off x="4909006" y="7806005"/>
                <a:ext cx="92449" cy="206592"/>
              </a:xfrm>
              <a:custGeom>
                <a:rect b="b" l="l" r="r" t="t"/>
                <a:pathLst>
                  <a:path extrusionOk="0" h="206592" w="92449">
                    <a:moveTo>
                      <a:pt x="10002" y="204563"/>
                    </a:moveTo>
                    <a:cubicBezTo>
                      <a:pt x="62576" y="230538"/>
                      <a:pt x="125988" y="-1492"/>
                      <a:pt x="71666" y="7"/>
                    </a:cubicBezTo>
                    <a:cubicBezTo>
                      <a:pt x="51218" y="1403"/>
                      <a:pt x="52688" y="23576"/>
                      <a:pt x="53474" y="38769"/>
                    </a:cubicBezTo>
                    <a:cubicBezTo>
                      <a:pt x="53801" y="80263"/>
                      <a:pt x="41306" y="141422"/>
                      <a:pt x="11236" y="170950"/>
                    </a:cubicBezTo>
                    <a:cubicBezTo>
                      <a:pt x="-3012" y="176444"/>
                      <a:pt x="-4023" y="198055"/>
                      <a:pt x="10002" y="204563"/>
                    </a:cubicBezTo>
                    <a:close/>
                  </a:path>
                </a:pathLst>
              </a:custGeom>
              <a:solidFill>
                <a:srgbClr val="FABB88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1" name="Google Shape;1391;p21"/>
              <p:cNvSpPr/>
              <p:nvPr/>
            </p:nvSpPr>
            <p:spPr>
              <a:xfrm>
                <a:off x="5182997" y="7774792"/>
                <a:ext cx="69877" cy="190704"/>
              </a:xfrm>
              <a:custGeom>
                <a:rect b="b" l="l" r="r" t="t"/>
                <a:pathLst>
                  <a:path extrusionOk="0" h="190704" w="69877">
                    <a:moveTo>
                      <a:pt x="67796" y="16445"/>
                    </a:moveTo>
                    <a:cubicBezTo>
                      <a:pt x="67070" y="164"/>
                      <a:pt x="44427" y="-6248"/>
                      <a:pt x="35500" y="7519"/>
                    </a:cubicBezTo>
                    <a:cubicBezTo>
                      <a:pt x="28219" y="21527"/>
                      <a:pt x="36885" y="38431"/>
                      <a:pt x="37079" y="53442"/>
                    </a:cubicBezTo>
                    <a:cubicBezTo>
                      <a:pt x="48872" y="171016"/>
                      <a:pt x="-7469" y="155050"/>
                      <a:pt x="840" y="180347"/>
                    </a:cubicBezTo>
                    <a:cubicBezTo>
                      <a:pt x="9084" y="205608"/>
                      <a:pt x="83121" y="196410"/>
                      <a:pt x="67796" y="16445"/>
                    </a:cubicBezTo>
                    <a:close/>
                  </a:path>
                </a:pathLst>
              </a:custGeom>
              <a:solidFill>
                <a:srgbClr val="FABB88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2" name="Google Shape;1392;p21"/>
              <p:cNvSpPr/>
              <p:nvPr/>
            </p:nvSpPr>
            <p:spPr>
              <a:xfrm>
                <a:off x="5422476" y="7639926"/>
                <a:ext cx="76531" cy="231107"/>
              </a:xfrm>
              <a:custGeom>
                <a:rect b="b" l="l" r="r" t="t"/>
                <a:pathLst>
                  <a:path extrusionOk="0" h="231107" w="76531">
                    <a:moveTo>
                      <a:pt x="30000" y="226532"/>
                    </a:moveTo>
                    <a:cubicBezTo>
                      <a:pt x="86511" y="181297"/>
                      <a:pt x="78310" y="89329"/>
                      <a:pt x="72195" y="18265"/>
                    </a:cubicBezTo>
                    <a:cubicBezTo>
                      <a:pt x="69758" y="-9685"/>
                      <a:pt x="29758" y="-2905"/>
                      <a:pt x="32848" y="20737"/>
                    </a:cubicBezTo>
                    <a:cubicBezTo>
                      <a:pt x="38140" y="78590"/>
                      <a:pt x="55153" y="154664"/>
                      <a:pt x="6546" y="198980"/>
                    </a:cubicBezTo>
                    <a:cubicBezTo>
                      <a:pt x="-11482" y="213992"/>
                      <a:pt x="11499" y="242148"/>
                      <a:pt x="30000" y="226532"/>
                    </a:cubicBezTo>
                    <a:close/>
                  </a:path>
                </a:pathLst>
              </a:custGeom>
              <a:solidFill>
                <a:srgbClr val="FABB88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3" name="Google Shape;1393;p21"/>
              <p:cNvSpPr/>
              <p:nvPr/>
            </p:nvSpPr>
            <p:spPr>
              <a:xfrm>
                <a:off x="5706862" y="7544185"/>
                <a:ext cx="77773" cy="229674"/>
              </a:xfrm>
              <a:custGeom>
                <a:rect b="b" l="l" r="r" t="t"/>
                <a:pathLst>
                  <a:path extrusionOk="0" h="229674" w="77773">
                    <a:moveTo>
                      <a:pt x="21176" y="229586"/>
                    </a:moveTo>
                    <a:cubicBezTo>
                      <a:pt x="59961" y="220182"/>
                      <a:pt x="96030" y="136657"/>
                      <a:pt x="67551" y="53573"/>
                    </a:cubicBezTo>
                    <a:cubicBezTo>
                      <a:pt x="57100" y="34929"/>
                      <a:pt x="51113" y="-9683"/>
                      <a:pt x="21267" y="1890"/>
                    </a:cubicBezTo>
                    <a:cubicBezTo>
                      <a:pt x="-11301" y="17433"/>
                      <a:pt x="32455" y="47469"/>
                      <a:pt x="37106" y="93719"/>
                    </a:cubicBezTo>
                    <a:cubicBezTo>
                      <a:pt x="42495" y="128377"/>
                      <a:pt x="37451" y="165333"/>
                      <a:pt x="12655" y="191809"/>
                    </a:cubicBezTo>
                    <a:cubicBezTo>
                      <a:pt x="-8295" y="199278"/>
                      <a:pt x="-1697" y="231580"/>
                      <a:pt x="21176" y="229586"/>
                    </a:cubicBezTo>
                    <a:close/>
                  </a:path>
                </a:pathLst>
              </a:custGeom>
              <a:solidFill>
                <a:srgbClr val="FABB88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4" name="Google Shape;1394;p21"/>
              <p:cNvSpPr/>
              <p:nvPr/>
            </p:nvSpPr>
            <p:spPr>
              <a:xfrm>
                <a:off x="4290409" y="8413350"/>
                <a:ext cx="2684472" cy="1858693"/>
              </a:xfrm>
              <a:custGeom>
                <a:rect b="b" l="l" r="r" t="t"/>
                <a:pathLst>
                  <a:path extrusionOk="0" h="1858693" w="2684472">
                    <a:moveTo>
                      <a:pt x="2675995" y="1752540"/>
                    </a:moveTo>
                    <a:cubicBezTo>
                      <a:pt x="2675801" y="1755078"/>
                      <a:pt x="2675438" y="1757623"/>
                      <a:pt x="2675063" y="1760161"/>
                    </a:cubicBezTo>
                    <a:cubicBezTo>
                      <a:pt x="2669300" y="1760312"/>
                      <a:pt x="2671852" y="1768724"/>
                      <a:pt x="2669258" y="1772380"/>
                    </a:cubicBezTo>
                    <a:cubicBezTo>
                      <a:pt x="2648798" y="1817126"/>
                      <a:pt x="2588948" y="1791713"/>
                      <a:pt x="2586578" y="1804078"/>
                    </a:cubicBezTo>
                    <a:cubicBezTo>
                      <a:pt x="2585544" y="1814382"/>
                      <a:pt x="2637119" y="1819102"/>
                      <a:pt x="2664008" y="1795158"/>
                    </a:cubicBezTo>
                    <a:cubicBezTo>
                      <a:pt x="2641407" y="1840308"/>
                      <a:pt x="2594186" y="1859417"/>
                      <a:pt x="2534191" y="1820800"/>
                    </a:cubicBezTo>
                    <a:cubicBezTo>
                      <a:pt x="2480614" y="1768464"/>
                      <a:pt x="2400474" y="1693079"/>
                      <a:pt x="2342270" y="1646013"/>
                    </a:cubicBezTo>
                    <a:cubicBezTo>
                      <a:pt x="2225093" y="1539142"/>
                      <a:pt x="2297068" y="1541385"/>
                      <a:pt x="1758437" y="1109162"/>
                    </a:cubicBezTo>
                    <a:cubicBezTo>
                      <a:pt x="639504" y="294957"/>
                      <a:pt x="664748" y="492134"/>
                      <a:pt x="28716" y="3751"/>
                    </a:cubicBezTo>
                    <a:cubicBezTo>
                      <a:pt x="21096" y="-2039"/>
                      <a:pt x="10077" y="-1114"/>
                      <a:pt x="4011" y="6446"/>
                    </a:cubicBezTo>
                    <a:cubicBezTo>
                      <a:pt x="-8865" y="25035"/>
                      <a:pt x="12272" y="34590"/>
                      <a:pt x="25039" y="44839"/>
                    </a:cubicBezTo>
                    <a:cubicBezTo>
                      <a:pt x="500628" y="436940"/>
                      <a:pt x="857619" y="521505"/>
                      <a:pt x="1247111" y="785014"/>
                    </a:cubicBezTo>
                    <a:cubicBezTo>
                      <a:pt x="1651009" y="1079350"/>
                      <a:pt x="1711173" y="1104775"/>
                      <a:pt x="1810502" y="1193770"/>
                    </a:cubicBezTo>
                    <a:cubicBezTo>
                      <a:pt x="2337589" y="1621888"/>
                      <a:pt x="2511149" y="1942217"/>
                      <a:pt x="2644105" y="1839323"/>
                    </a:cubicBezTo>
                    <a:cubicBezTo>
                      <a:pt x="2669977" y="1821114"/>
                      <a:pt x="2684552" y="1789429"/>
                      <a:pt x="2684292" y="1753906"/>
                    </a:cubicBezTo>
                    <a:cubicBezTo>
                      <a:pt x="2685907" y="1747403"/>
                      <a:pt x="2676128" y="1745892"/>
                      <a:pt x="2675995" y="1752540"/>
                    </a:cubicBezTo>
                    <a:close/>
                  </a:path>
                </a:pathLst>
              </a:custGeom>
              <a:solidFill>
                <a:srgbClr val="FABB88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5" name="Google Shape;1395;p21"/>
              <p:cNvSpPr/>
              <p:nvPr/>
            </p:nvSpPr>
            <p:spPr>
              <a:xfrm>
                <a:off x="6831092" y="10185897"/>
                <a:ext cx="10566" cy="8544"/>
              </a:xfrm>
              <a:custGeom>
                <a:rect b="b" l="l" r="r" t="t"/>
                <a:pathLst>
                  <a:path extrusionOk="0" h="8544" w="10566">
                    <a:moveTo>
                      <a:pt x="3028" y="8107"/>
                    </a:moveTo>
                    <a:cubicBezTo>
                      <a:pt x="13629" y="11201"/>
                      <a:pt x="11864" y="-3267"/>
                      <a:pt x="5023" y="691"/>
                    </a:cubicBezTo>
                    <a:cubicBezTo>
                      <a:pt x="-45" y="-940"/>
                      <a:pt x="-2228" y="7079"/>
                      <a:pt x="3028" y="8107"/>
                    </a:cubicBezTo>
                    <a:close/>
                  </a:path>
                </a:pathLst>
              </a:custGeom>
              <a:solidFill>
                <a:srgbClr val="FABB88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6" name="Google Shape;1396;p21"/>
              <p:cNvSpPr/>
              <p:nvPr/>
            </p:nvSpPr>
            <p:spPr>
              <a:xfrm>
                <a:off x="4489044" y="8468654"/>
                <a:ext cx="163297" cy="120611"/>
              </a:xfrm>
              <a:custGeom>
                <a:rect b="b" l="l" r="r" t="t"/>
                <a:pathLst>
                  <a:path extrusionOk="0" h="120611" w="163297">
                    <a:moveTo>
                      <a:pt x="2510" y="10730"/>
                    </a:moveTo>
                    <a:cubicBezTo>
                      <a:pt x="52701" y="47848"/>
                      <a:pt x="105813" y="81208"/>
                      <a:pt x="155025" y="119378"/>
                    </a:cubicBezTo>
                    <a:cubicBezTo>
                      <a:pt x="157117" y="121172"/>
                      <a:pt x="160310" y="121003"/>
                      <a:pt x="162137" y="118912"/>
                    </a:cubicBezTo>
                    <a:cubicBezTo>
                      <a:pt x="170217" y="109678"/>
                      <a:pt x="137903" y="97742"/>
                      <a:pt x="9018" y="1079"/>
                    </a:cubicBezTo>
                    <a:cubicBezTo>
                      <a:pt x="2789" y="-3249"/>
                      <a:pt x="-3688" y="6566"/>
                      <a:pt x="2510" y="10730"/>
                    </a:cubicBezTo>
                    <a:close/>
                  </a:path>
                </a:pathLst>
              </a:custGeom>
              <a:solidFill>
                <a:srgbClr val="FABB88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7" name="Google Shape;1397;p21"/>
              <p:cNvSpPr/>
              <p:nvPr/>
            </p:nvSpPr>
            <p:spPr>
              <a:xfrm>
                <a:off x="4388881" y="8405214"/>
                <a:ext cx="35488" cy="28163"/>
              </a:xfrm>
              <a:custGeom>
                <a:rect b="b" l="l" r="r" t="t"/>
                <a:pathLst>
                  <a:path extrusionOk="0" h="28163" w="35488">
                    <a:moveTo>
                      <a:pt x="26858" y="27478"/>
                    </a:moveTo>
                    <a:cubicBezTo>
                      <a:pt x="33801" y="30983"/>
                      <a:pt x="39232" y="20081"/>
                      <a:pt x="32216" y="16690"/>
                    </a:cubicBezTo>
                    <a:cubicBezTo>
                      <a:pt x="24221" y="12442"/>
                      <a:pt x="17284" y="6695"/>
                      <a:pt x="9984" y="1280"/>
                    </a:cubicBezTo>
                    <a:cubicBezTo>
                      <a:pt x="4578" y="-3422"/>
                      <a:pt x="-16759" y="4725"/>
                      <a:pt x="26858" y="27478"/>
                    </a:cubicBezTo>
                    <a:close/>
                  </a:path>
                </a:pathLst>
              </a:custGeom>
              <a:solidFill>
                <a:srgbClr val="FABB88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8" name="Google Shape;1398;p21"/>
              <p:cNvSpPr/>
              <p:nvPr/>
            </p:nvSpPr>
            <p:spPr>
              <a:xfrm>
                <a:off x="3965328" y="7687668"/>
                <a:ext cx="330946" cy="395707"/>
              </a:xfrm>
              <a:custGeom>
                <a:rect b="b" l="l" r="r" t="t"/>
                <a:pathLst>
                  <a:path extrusionOk="0" h="395707" w="330946">
                    <a:moveTo>
                      <a:pt x="58675" y="207243"/>
                    </a:moveTo>
                    <a:cubicBezTo>
                      <a:pt x="90093" y="125881"/>
                      <a:pt x="243648" y="68590"/>
                      <a:pt x="322106" y="29145"/>
                    </a:cubicBezTo>
                    <a:cubicBezTo>
                      <a:pt x="340207" y="20466"/>
                      <a:pt x="327743" y="-6330"/>
                      <a:pt x="309545" y="1375"/>
                    </a:cubicBezTo>
                    <a:cubicBezTo>
                      <a:pt x="213657" y="43751"/>
                      <a:pt x="74163" y="95513"/>
                      <a:pt x="33897" y="199719"/>
                    </a:cubicBezTo>
                    <a:cubicBezTo>
                      <a:pt x="-20473" y="337907"/>
                      <a:pt x="870" y="402154"/>
                      <a:pt x="26749" y="395198"/>
                    </a:cubicBezTo>
                    <a:cubicBezTo>
                      <a:pt x="72899" y="378427"/>
                      <a:pt x="-14123" y="368057"/>
                      <a:pt x="58675" y="207243"/>
                    </a:cubicBezTo>
                    <a:close/>
                  </a:path>
                </a:pathLst>
              </a:custGeom>
              <a:solidFill>
                <a:srgbClr val="FABB88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9" name="Google Shape;1399;p21"/>
              <p:cNvSpPr/>
              <p:nvPr/>
            </p:nvSpPr>
            <p:spPr>
              <a:xfrm>
                <a:off x="4021318" y="7821009"/>
                <a:ext cx="361257" cy="547999"/>
              </a:xfrm>
              <a:custGeom>
                <a:rect b="b" l="l" r="r" t="t"/>
                <a:pathLst>
                  <a:path extrusionOk="0" h="547999" w="361257">
                    <a:moveTo>
                      <a:pt x="360432" y="121705"/>
                    </a:moveTo>
                    <a:cubicBezTo>
                      <a:pt x="350937" y="90454"/>
                      <a:pt x="258181" y="151456"/>
                      <a:pt x="246201" y="164981"/>
                    </a:cubicBezTo>
                    <a:cubicBezTo>
                      <a:pt x="238435" y="123802"/>
                      <a:pt x="221332" y="86321"/>
                      <a:pt x="194165" y="60479"/>
                    </a:cubicBezTo>
                    <a:cubicBezTo>
                      <a:pt x="217625" y="35544"/>
                      <a:pt x="254214" y="29586"/>
                      <a:pt x="242336" y="7237"/>
                    </a:cubicBezTo>
                    <a:cubicBezTo>
                      <a:pt x="229128" y="-11250"/>
                      <a:pt x="209817" y="10682"/>
                      <a:pt x="196264" y="17747"/>
                    </a:cubicBezTo>
                    <a:cubicBezTo>
                      <a:pt x="188734" y="23059"/>
                      <a:pt x="176354" y="31362"/>
                      <a:pt x="168002" y="40717"/>
                    </a:cubicBezTo>
                    <a:cubicBezTo>
                      <a:pt x="145843" y="26389"/>
                      <a:pt x="120170" y="17064"/>
                      <a:pt x="93451" y="19004"/>
                    </a:cubicBezTo>
                    <a:cubicBezTo>
                      <a:pt x="82649" y="21463"/>
                      <a:pt x="63187" y="13420"/>
                      <a:pt x="59958" y="28298"/>
                    </a:cubicBezTo>
                    <a:cubicBezTo>
                      <a:pt x="59268" y="33695"/>
                      <a:pt x="63302" y="39563"/>
                      <a:pt x="68981" y="39920"/>
                    </a:cubicBezTo>
                    <a:cubicBezTo>
                      <a:pt x="140140" y="31108"/>
                      <a:pt x="198308" y="91470"/>
                      <a:pt x="211668" y="157669"/>
                    </a:cubicBezTo>
                    <a:cubicBezTo>
                      <a:pt x="247737" y="353402"/>
                      <a:pt x="109127" y="450912"/>
                      <a:pt x="37248" y="339091"/>
                    </a:cubicBezTo>
                    <a:cubicBezTo>
                      <a:pt x="33093" y="333253"/>
                      <a:pt x="25110" y="331670"/>
                      <a:pt x="18796" y="334353"/>
                    </a:cubicBezTo>
                    <a:cubicBezTo>
                      <a:pt x="14424" y="332419"/>
                      <a:pt x="9247" y="332353"/>
                      <a:pt x="4911" y="335314"/>
                    </a:cubicBezTo>
                    <a:cubicBezTo>
                      <a:pt x="-31062" y="362920"/>
                      <a:pt x="141059" y="515219"/>
                      <a:pt x="181362" y="544819"/>
                    </a:cubicBezTo>
                    <a:cubicBezTo>
                      <a:pt x="196566" y="556671"/>
                      <a:pt x="215248" y="532419"/>
                      <a:pt x="198985" y="520791"/>
                    </a:cubicBezTo>
                    <a:cubicBezTo>
                      <a:pt x="164452" y="495898"/>
                      <a:pt x="133378" y="472287"/>
                      <a:pt x="79329" y="414627"/>
                    </a:cubicBezTo>
                    <a:cubicBezTo>
                      <a:pt x="137678" y="437658"/>
                      <a:pt x="224422" y="394122"/>
                      <a:pt x="246394" y="276808"/>
                    </a:cubicBezTo>
                    <a:cubicBezTo>
                      <a:pt x="250821" y="253172"/>
                      <a:pt x="250041" y="201737"/>
                      <a:pt x="267295" y="183915"/>
                    </a:cubicBezTo>
                    <a:cubicBezTo>
                      <a:pt x="313102" y="136626"/>
                      <a:pt x="368711" y="148453"/>
                      <a:pt x="360432" y="121705"/>
                    </a:cubicBezTo>
                    <a:close/>
                  </a:path>
                </a:pathLst>
              </a:custGeom>
              <a:solidFill>
                <a:srgbClr val="FABB88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00" name="Google Shape;1400;p21"/>
            <p:cNvSpPr/>
            <p:nvPr/>
          </p:nvSpPr>
          <p:spPr>
            <a:xfrm>
              <a:off x="4311201" y="7693276"/>
              <a:ext cx="2678814" cy="2488239"/>
            </a:xfrm>
            <a:custGeom>
              <a:rect b="b" l="l" r="r" t="t"/>
              <a:pathLst>
                <a:path extrusionOk="0" h="2488239" w="2678814">
                  <a:moveTo>
                    <a:pt x="2673231" y="2322539"/>
                  </a:moveTo>
                  <a:cubicBezTo>
                    <a:pt x="2634906" y="1859568"/>
                    <a:pt x="2412957" y="1418994"/>
                    <a:pt x="2353791" y="1247767"/>
                  </a:cubicBezTo>
                  <a:cubicBezTo>
                    <a:pt x="2225988" y="867929"/>
                    <a:pt x="2117079" y="619697"/>
                    <a:pt x="1672951" y="71931"/>
                  </a:cubicBezTo>
                  <a:cubicBezTo>
                    <a:pt x="1620571" y="-4245"/>
                    <a:pt x="1545408" y="-21402"/>
                    <a:pt x="1370439" y="27579"/>
                  </a:cubicBezTo>
                  <a:cubicBezTo>
                    <a:pt x="1032371" y="117952"/>
                    <a:pt x="931233" y="196963"/>
                    <a:pt x="792702" y="229730"/>
                  </a:cubicBezTo>
                  <a:cubicBezTo>
                    <a:pt x="569785" y="311733"/>
                    <a:pt x="108578" y="418531"/>
                    <a:pt x="47779" y="448681"/>
                  </a:cubicBezTo>
                  <a:cubicBezTo>
                    <a:pt x="3720" y="471157"/>
                    <a:pt x="-17157" y="526460"/>
                    <a:pt x="17032" y="566292"/>
                  </a:cubicBezTo>
                  <a:cubicBezTo>
                    <a:pt x="48499" y="614826"/>
                    <a:pt x="95037" y="650337"/>
                    <a:pt x="139476" y="686259"/>
                  </a:cubicBezTo>
                  <a:cubicBezTo>
                    <a:pt x="170937" y="715200"/>
                    <a:pt x="200892" y="746015"/>
                    <a:pt x="236447" y="770038"/>
                  </a:cubicBezTo>
                  <a:cubicBezTo>
                    <a:pt x="650154" y="1047435"/>
                    <a:pt x="339187" y="884904"/>
                    <a:pt x="709877" y="1096876"/>
                  </a:cubicBezTo>
                  <a:cubicBezTo>
                    <a:pt x="1004672" y="1262337"/>
                    <a:pt x="1064273" y="1264755"/>
                    <a:pt x="1223628" y="1363425"/>
                  </a:cubicBezTo>
                  <a:cubicBezTo>
                    <a:pt x="1471129" y="1505462"/>
                    <a:pt x="1434957" y="1506610"/>
                    <a:pt x="1618254" y="1641764"/>
                  </a:cubicBezTo>
                  <a:cubicBezTo>
                    <a:pt x="2159123" y="2058485"/>
                    <a:pt x="2112471" y="2053826"/>
                    <a:pt x="2277201" y="2208851"/>
                  </a:cubicBezTo>
                  <a:cubicBezTo>
                    <a:pt x="2317558" y="2245365"/>
                    <a:pt x="2362064" y="2276724"/>
                    <a:pt x="2399150" y="2316961"/>
                  </a:cubicBezTo>
                  <a:cubicBezTo>
                    <a:pt x="2447133" y="2359300"/>
                    <a:pt x="2482603" y="2413781"/>
                    <a:pt x="2533024" y="2453517"/>
                  </a:cubicBezTo>
                  <a:cubicBezTo>
                    <a:pt x="2606971" y="2517951"/>
                    <a:pt x="2653666" y="2480742"/>
                    <a:pt x="2665097" y="2438215"/>
                  </a:cubicBezTo>
                  <a:cubicBezTo>
                    <a:pt x="2687280" y="2410204"/>
                    <a:pt x="2676727" y="2360521"/>
                    <a:pt x="2673231" y="2322539"/>
                  </a:cubicBezTo>
                  <a:close/>
                </a:path>
              </a:pathLst>
            </a:custGeom>
            <a:solidFill>
              <a:srgbClr val="FDF2A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01" name="Google Shape;1401;p21"/>
            <p:cNvGrpSpPr/>
            <p:nvPr/>
          </p:nvGrpSpPr>
          <p:grpSpPr>
            <a:xfrm>
              <a:off x="4301322" y="7876658"/>
              <a:ext cx="2688348" cy="2320287"/>
              <a:chOff x="4301322" y="7876658"/>
              <a:chExt cx="2688348" cy="2320287"/>
            </a:xfrm>
          </p:grpSpPr>
          <p:sp>
            <p:nvSpPr>
              <p:cNvPr id="1402" name="Google Shape;1402;p21"/>
              <p:cNvSpPr/>
              <p:nvPr/>
            </p:nvSpPr>
            <p:spPr>
              <a:xfrm>
                <a:off x="6069237" y="8057436"/>
                <a:ext cx="53796" cy="43551"/>
              </a:xfrm>
              <a:custGeom>
                <a:rect b="b" l="l" r="r" t="t"/>
                <a:pathLst>
                  <a:path extrusionOk="0" h="43551" w="53796">
                    <a:moveTo>
                      <a:pt x="51051" y="4351"/>
                    </a:moveTo>
                    <a:cubicBezTo>
                      <a:pt x="39264" y="-7543"/>
                      <a:pt x="27640" y="8007"/>
                      <a:pt x="18018" y="14648"/>
                    </a:cubicBezTo>
                    <a:cubicBezTo>
                      <a:pt x="8886" y="18746"/>
                      <a:pt x="-1982" y="20438"/>
                      <a:pt x="310" y="33558"/>
                    </a:cubicBezTo>
                    <a:cubicBezTo>
                      <a:pt x="7906" y="61871"/>
                      <a:pt x="67096" y="22922"/>
                      <a:pt x="51051" y="4351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3" name="Google Shape;1403;p21"/>
              <p:cNvSpPr/>
              <p:nvPr/>
            </p:nvSpPr>
            <p:spPr>
              <a:xfrm>
                <a:off x="6357039" y="9113360"/>
                <a:ext cx="38701" cy="39169"/>
              </a:xfrm>
              <a:custGeom>
                <a:rect b="b" l="l" r="r" t="t"/>
                <a:pathLst>
                  <a:path extrusionOk="0" h="39169" w="38701">
                    <a:moveTo>
                      <a:pt x="14192" y="10507"/>
                    </a:moveTo>
                    <a:cubicBezTo>
                      <a:pt x="6759" y="16194"/>
                      <a:pt x="-4321" y="21984"/>
                      <a:pt x="1752" y="33073"/>
                    </a:cubicBezTo>
                    <a:cubicBezTo>
                      <a:pt x="12837" y="50804"/>
                      <a:pt x="41214" y="25712"/>
                      <a:pt x="38522" y="10465"/>
                    </a:cubicBezTo>
                    <a:cubicBezTo>
                      <a:pt x="36787" y="-3538"/>
                      <a:pt x="15801" y="-3453"/>
                      <a:pt x="14192" y="10507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4" name="Google Shape;1404;p21"/>
              <p:cNvSpPr/>
              <p:nvPr/>
            </p:nvSpPr>
            <p:spPr>
              <a:xfrm>
                <a:off x="6004591" y="8124186"/>
                <a:ext cx="27558" cy="27656"/>
              </a:xfrm>
              <a:custGeom>
                <a:rect b="b" l="l" r="r" t="t"/>
                <a:pathLst>
                  <a:path extrusionOk="0" h="27656" w="27558">
                    <a:moveTo>
                      <a:pt x="15594" y="27580"/>
                    </a:moveTo>
                    <a:cubicBezTo>
                      <a:pt x="32491" y="26106"/>
                      <a:pt x="31681" y="-1645"/>
                      <a:pt x="11953" y="77"/>
                    </a:cubicBezTo>
                    <a:cubicBezTo>
                      <a:pt x="-5048" y="1558"/>
                      <a:pt x="-3983" y="29291"/>
                      <a:pt x="15594" y="27580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5" name="Google Shape;1405;p21"/>
              <p:cNvSpPr/>
              <p:nvPr/>
            </p:nvSpPr>
            <p:spPr>
              <a:xfrm>
                <a:off x="6194721" y="8585655"/>
                <a:ext cx="209543" cy="135313"/>
              </a:xfrm>
              <a:custGeom>
                <a:rect b="b" l="l" r="r" t="t"/>
                <a:pathLst>
                  <a:path extrusionOk="0" h="135313" w="209543">
                    <a:moveTo>
                      <a:pt x="71320" y="135312"/>
                    </a:moveTo>
                    <a:cubicBezTo>
                      <a:pt x="116564" y="134756"/>
                      <a:pt x="155198" y="105434"/>
                      <a:pt x="190499" y="79955"/>
                    </a:cubicBezTo>
                    <a:cubicBezTo>
                      <a:pt x="219655" y="60689"/>
                      <a:pt x="214521" y="13218"/>
                      <a:pt x="180665" y="2412"/>
                    </a:cubicBezTo>
                    <a:cubicBezTo>
                      <a:pt x="136340" y="-12811"/>
                      <a:pt x="121995" y="48572"/>
                      <a:pt x="66663" y="59335"/>
                    </a:cubicBezTo>
                    <a:cubicBezTo>
                      <a:pt x="66125" y="52766"/>
                      <a:pt x="68278" y="46021"/>
                      <a:pt x="70558" y="39924"/>
                    </a:cubicBezTo>
                    <a:cubicBezTo>
                      <a:pt x="79025" y="15956"/>
                      <a:pt x="50316" y="-6206"/>
                      <a:pt x="29354" y="8353"/>
                    </a:cubicBezTo>
                    <a:cubicBezTo>
                      <a:pt x="-24895" y="50675"/>
                      <a:pt x="59" y="135633"/>
                      <a:pt x="71320" y="135312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6" name="Google Shape;1406;p21"/>
              <p:cNvSpPr/>
              <p:nvPr/>
            </p:nvSpPr>
            <p:spPr>
              <a:xfrm>
                <a:off x="5742565" y="8391545"/>
                <a:ext cx="34377" cy="34576"/>
              </a:xfrm>
              <a:custGeom>
                <a:rect b="b" l="l" r="r" t="t"/>
                <a:pathLst>
                  <a:path extrusionOk="0" h="34576" w="34377">
                    <a:moveTo>
                      <a:pt x="19427" y="34482"/>
                    </a:moveTo>
                    <a:cubicBezTo>
                      <a:pt x="40612" y="32633"/>
                      <a:pt x="39427" y="-2044"/>
                      <a:pt x="14951" y="95"/>
                    </a:cubicBezTo>
                    <a:cubicBezTo>
                      <a:pt x="-6234" y="1938"/>
                      <a:pt x="-5049" y="36615"/>
                      <a:pt x="19427" y="34482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7" name="Google Shape;1407;p21"/>
              <p:cNvSpPr/>
              <p:nvPr/>
            </p:nvSpPr>
            <p:spPr>
              <a:xfrm>
                <a:off x="5618220" y="8443930"/>
                <a:ext cx="84114" cy="76319"/>
              </a:xfrm>
              <a:custGeom>
                <a:rect b="b" l="l" r="r" t="t"/>
                <a:pathLst>
                  <a:path extrusionOk="0" h="76319" w="84114">
                    <a:moveTo>
                      <a:pt x="53326" y="52369"/>
                    </a:moveTo>
                    <a:cubicBezTo>
                      <a:pt x="77390" y="31120"/>
                      <a:pt x="89540" y="24074"/>
                      <a:pt x="81787" y="9425"/>
                    </a:cubicBezTo>
                    <a:cubicBezTo>
                      <a:pt x="62845" y="-17486"/>
                      <a:pt x="38381" y="20665"/>
                      <a:pt x="21557" y="31701"/>
                    </a:cubicBezTo>
                    <a:cubicBezTo>
                      <a:pt x="8995" y="40578"/>
                      <a:pt x="-9070" y="54031"/>
                      <a:pt x="5294" y="70481"/>
                    </a:cubicBezTo>
                    <a:cubicBezTo>
                      <a:pt x="22766" y="87481"/>
                      <a:pt x="40244" y="62999"/>
                      <a:pt x="53326" y="52369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8" name="Google Shape;1408;p21"/>
              <p:cNvSpPr/>
              <p:nvPr/>
            </p:nvSpPr>
            <p:spPr>
              <a:xfrm>
                <a:off x="5845217" y="8320503"/>
                <a:ext cx="378411" cy="260891"/>
              </a:xfrm>
              <a:custGeom>
                <a:rect b="b" l="l" r="r" t="t"/>
                <a:pathLst>
                  <a:path extrusionOk="0" h="260891" w="378411">
                    <a:moveTo>
                      <a:pt x="77102" y="96736"/>
                    </a:moveTo>
                    <a:cubicBezTo>
                      <a:pt x="80465" y="62972"/>
                      <a:pt x="124983" y="23641"/>
                      <a:pt x="76648" y="1649"/>
                    </a:cubicBezTo>
                    <a:cubicBezTo>
                      <a:pt x="60416" y="-3820"/>
                      <a:pt x="40476" y="4707"/>
                      <a:pt x="34906" y="21375"/>
                    </a:cubicBezTo>
                    <a:cubicBezTo>
                      <a:pt x="-41339" y="107759"/>
                      <a:pt x="13055" y="256390"/>
                      <a:pt x="142388" y="260814"/>
                    </a:cubicBezTo>
                    <a:cubicBezTo>
                      <a:pt x="230366" y="264023"/>
                      <a:pt x="355998" y="167032"/>
                      <a:pt x="373845" y="124560"/>
                    </a:cubicBezTo>
                    <a:cubicBezTo>
                      <a:pt x="396524" y="75252"/>
                      <a:pt x="328952" y="37100"/>
                      <a:pt x="297890" y="81223"/>
                    </a:cubicBezTo>
                    <a:cubicBezTo>
                      <a:pt x="285976" y="101522"/>
                      <a:pt x="212634" y="161581"/>
                      <a:pt x="165588" y="173759"/>
                    </a:cubicBezTo>
                    <a:cubicBezTo>
                      <a:pt x="117743" y="188360"/>
                      <a:pt x="65611" y="147718"/>
                      <a:pt x="77102" y="96736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9" name="Google Shape;1409;p21"/>
              <p:cNvSpPr/>
              <p:nvPr/>
            </p:nvSpPr>
            <p:spPr>
              <a:xfrm>
                <a:off x="5457838" y="8580945"/>
                <a:ext cx="26221" cy="25925"/>
              </a:xfrm>
              <a:custGeom>
                <a:rect b="b" l="l" r="r" t="t"/>
                <a:pathLst>
                  <a:path extrusionOk="0" h="25925" w="26221">
                    <a:moveTo>
                      <a:pt x="26159" y="11824"/>
                    </a:moveTo>
                    <a:cubicBezTo>
                      <a:pt x="24653" y="-5388"/>
                      <a:pt x="-1443" y="-3103"/>
                      <a:pt x="63" y="14102"/>
                    </a:cubicBezTo>
                    <a:cubicBezTo>
                      <a:pt x="1569" y="31314"/>
                      <a:pt x="27665" y="29029"/>
                      <a:pt x="26159" y="11824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0" name="Google Shape;1410;p21"/>
              <p:cNvSpPr/>
              <p:nvPr/>
            </p:nvSpPr>
            <p:spPr>
              <a:xfrm>
                <a:off x="5434591" y="8671262"/>
                <a:ext cx="423767" cy="251791"/>
              </a:xfrm>
              <a:custGeom>
                <a:rect b="b" l="l" r="r" t="t"/>
                <a:pathLst>
                  <a:path extrusionOk="0" h="251791" w="423767">
                    <a:moveTo>
                      <a:pt x="85276" y="238518"/>
                    </a:moveTo>
                    <a:cubicBezTo>
                      <a:pt x="182700" y="275715"/>
                      <a:pt x="330588" y="229441"/>
                      <a:pt x="408750" y="165224"/>
                    </a:cubicBezTo>
                    <a:cubicBezTo>
                      <a:pt x="449282" y="128994"/>
                      <a:pt x="399745" y="65412"/>
                      <a:pt x="355045" y="95478"/>
                    </a:cubicBezTo>
                    <a:cubicBezTo>
                      <a:pt x="294501" y="147729"/>
                      <a:pt x="88536" y="232451"/>
                      <a:pt x="68475" y="95369"/>
                    </a:cubicBezTo>
                    <a:cubicBezTo>
                      <a:pt x="68554" y="54667"/>
                      <a:pt x="149171" y="55513"/>
                      <a:pt x="126383" y="11523"/>
                    </a:cubicBezTo>
                    <a:cubicBezTo>
                      <a:pt x="100268" y="-17165"/>
                      <a:pt x="51456" y="14267"/>
                      <a:pt x="29219" y="34802"/>
                    </a:cubicBezTo>
                    <a:cubicBezTo>
                      <a:pt x="-33292" y="94178"/>
                      <a:pt x="13452" y="208743"/>
                      <a:pt x="85276" y="238518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1" name="Google Shape;1411;p21"/>
              <p:cNvSpPr/>
              <p:nvPr/>
            </p:nvSpPr>
            <p:spPr>
              <a:xfrm>
                <a:off x="6316891" y="8396491"/>
                <a:ext cx="57787" cy="51840"/>
              </a:xfrm>
              <a:custGeom>
                <a:rect b="b" l="l" r="r" t="t"/>
                <a:pathLst>
                  <a:path extrusionOk="0" h="51840" w="57787">
                    <a:moveTo>
                      <a:pt x="29133" y="49400"/>
                    </a:moveTo>
                    <a:cubicBezTo>
                      <a:pt x="87984" y="14784"/>
                      <a:pt x="40551" y="-15796"/>
                      <a:pt x="24403" y="9043"/>
                    </a:cubicBezTo>
                    <a:cubicBezTo>
                      <a:pt x="19238" y="12258"/>
                      <a:pt x="-9035" y="20531"/>
                      <a:pt x="2921" y="41985"/>
                    </a:cubicBezTo>
                    <a:cubicBezTo>
                      <a:pt x="7965" y="51020"/>
                      <a:pt x="20230" y="54682"/>
                      <a:pt x="29133" y="49400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2" name="Google Shape;1412;p21"/>
              <p:cNvSpPr/>
              <p:nvPr/>
            </p:nvSpPr>
            <p:spPr>
              <a:xfrm>
                <a:off x="6007498" y="8689234"/>
                <a:ext cx="71618" cy="70967"/>
              </a:xfrm>
              <a:custGeom>
                <a:rect b="b" l="l" r="r" t="t"/>
                <a:pathLst>
                  <a:path extrusionOk="0" h="70967" w="71618">
                    <a:moveTo>
                      <a:pt x="44002" y="10884"/>
                    </a:moveTo>
                    <a:cubicBezTo>
                      <a:pt x="26941" y="35607"/>
                      <a:pt x="-11596" y="40883"/>
                      <a:pt x="3391" y="64114"/>
                    </a:cubicBezTo>
                    <a:cubicBezTo>
                      <a:pt x="16739" y="81120"/>
                      <a:pt x="33709" y="62313"/>
                      <a:pt x="44800" y="52535"/>
                    </a:cubicBezTo>
                    <a:cubicBezTo>
                      <a:pt x="102624" y="-43"/>
                      <a:pt x="49820" y="-11567"/>
                      <a:pt x="44002" y="10884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3" name="Google Shape;1413;p21"/>
              <p:cNvSpPr/>
              <p:nvPr/>
            </p:nvSpPr>
            <p:spPr>
              <a:xfrm>
                <a:off x="6419413" y="9504204"/>
                <a:ext cx="86104" cy="44349"/>
              </a:xfrm>
              <a:custGeom>
                <a:rect b="b" l="l" r="r" t="t"/>
                <a:pathLst>
                  <a:path extrusionOk="0" h="44349" w="86104">
                    <a:moveTo>
                      <a:pt x="85275" y="11830"/>
                    </a:moveTo>
                    <a:cubicBezTo>
                      <a:pt x="76965" y="-10652"/>
                      <a:pt x="56445" y="4596"/>
                      <a:pt x="17285" y="11346"/>
                    </a:cubicBezTo>
                    <a:cubicBezTo>
                      <a:pt x="-9488" y="14598"/>
                      <a:pt x="-3326" y="48761"/>
                      <a:pt x="23188" y="43872"/>
                    </a:cubicBezTo>
                    <a:cubicBezTo>
                      <a:pt x="23188" y="43872"/>
                      <a:pt x="21065" y="43944"/>
                      <a:pt x="21065" y="43944"/>
                    </a:cubicBezTo>
                    <a:cubicBezTo>
                      <a:pt x="42130" y="41569"/>
                      <a:pt x="93210" y="45087"/>
                      <a:pt x="85275" y="11830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4" name="Google Shape;1414;p21"/>
              <p:cNvSpPr/>
              <p:nvPr/>
            </p:nvSpPr>
            <p:spPr>
              <a:xfrm>
                <a:off x="6499212" y="9580927"/>
                <a:ext cx="299394" cy="196851"/>
              </a:xfrm>
              <a:custGeom>
                <a:rect b="b" l="l" r="r" t="t"/>
                <a:pathLst>
                  <a:path extrusionOk="0" h="196851" w="299394">
                    <a:moveTo>
                      <a:pt x="248569" y="57860"/>
                    </a:moveTo>
                    <a:cubicBezTo>
                      <a:pt x="195662" y="79562"/>
                      <a:pt x="136176" y="140751"/>
                      <a:pt x="74428" y="105893"/>
                    </a:cubicBezTo>
                    <a:cubicBezTo>
                      <a:pt x="80227" y="88089"/>
                      <a:pt x="93393" y="69783"/>
                      <a:pt x="112311" y="64804"/>
                    </a:cubicBezTo>
                    <a:cubicBezTo>
                      <a:pt x="134150" y="58923"/>
                      <a:pt x="143349" y="27311"/>
                      <a:pt x="127050" y="10419"/>
                    </a:cubicBezTo>
                    <a:cubicBezTo>
                      <a:pt x="63910" y="-47670"/>
                      <a:pt x="-104249" y="154209"/>
                      <a:pt x="92988" y="195407"/>
                    </a:cubicBezTo>
                    <a:cubicBezTo>
                      <a:pt x="172711" y="207083"/>
                      <a:pt x="277574" y="144770"/>
                      <a:pt x="292373" y="123594"/>
                    </a:cubicBezTo>
                    <a:cubicBezTo>
                      <a:pt x="313147" y="93407"/>
                      <a:pt x="284632" y="49828"/>
                      <a:pt x="248569" y="57860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5" name="Google Shape;1415;p21"/>
              <p:cNvSpPr/>
              <p:nvPr/>
            </p:nvSpPr>
            <p:spPr>
              <a:xfrm>
                <a:off x="6779390" y="9927195"/>
                <a:ext cx="68324" cy="37925"/>
              </a:xfrm>
              <a:custGeom>
                <a:rect b="b" l="l" r="r" t="t"/>
                <a:pathLst>
                  <a:path extrusionOk="0" h="37925" w="68324">
                    <a:moveTo>
                      <a:pt x="1158" y="29280"/>
                    </a:moveTo>
                    <a:cubicBezTo>
                      <a:pt x="6801" y="45603"/>
                      <a:pt x="38050" y="34495"/>
                      <a:pt x="56314" y="30724"/>
                    </a:cubicBezTo>
                    <a:cubicBezTo>
                      <a:pt x="76502" y="26687"/>
                      <a:pt x="70926" y="-10927"/>
                      <a:pt x="41957" y="3130"/>
                    </a:cubicBezTo>
                    <a:cubicBezTo>
                      <a:pt x="18171" y="14177"/>
                      <a:pt x="-5567" y="11421"/>
                      <a:pt x="1158" y="29280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6" name="Google Shape;1416;p21"/>
              <p:cNvSpPr/>
              <p:nvPr/>
            </p:nvSpPr>
            <p:spPr>
              <a:xfrm>
                <a:off x="6821788" y="9766948"/>
                <a:ext cx="41488" cy="42886"/>
              </a:xfrm>
              <a:custGeom>
                <a:rect b="b" l="l" r="r" t="t"/>
                <a:pathLst>
                  <a:path extrusionOk="0" h="42886" w="41488">
                    <a:moveTo>
                      <a:pt x="39994" y="20246"/>
                    </a:moveTo>
                    <a:cubicBezTo>
                      <a:pt x="48008" y="2394"/>
                      <a:pt x="21458" y="-9336"/>
                      <a:pt x="15428" y="9882"/>
                    </a:cubicBezTo>
                    <a:cubicBezTo>
                      <a:pt x="11817" y="13538"/>
                      <a:pt x="7947" y="16941"/>
                      <a:pt x="4070" y="20289"/>
                    </a:cubicBezTo>
                    <a:cubicBezTo>
                      <a:pt x="-8624" y="31197"/>
                      <a:pt x="9761" y="65191"/>
                      <a:pt x="39994" y="20246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7" name="Google Shape;1417;p21"/>
              <p:cNvSpPr/>
              <p:nvPr/>
            </p:nvSpPr>
            <p:spPr>
              <a:xfrm>
                <a:off x="6622463" y="9303515"/>
                <a:ext cx="86376" cy="79536"/>
              </a:xfrm>
              <a:custGeom>
                <a:rect b="b" l="l" r="r" t="t"/>
                <a:pathLst>
                  <a:path extrusionOk="0" h="79536" w="86376">
                    <a:moveTo>
                      <a:pt x="980" y="69266"/>
                    </a:moveTo>
                    <a:cubicBezTo>
                      <a:pt x="18555" y="102861"/>
                      <a:pt x="71014" y="44772"/>
                      <a:pt x="82698" y="27313"/>
                    </a:cubicBezTo>
                    <a:cubicBezTo>
                      <a:pt x="88903" y="19505"/>
                      <a:pt x="87095" y="7684"/>
                      <a:pt x="78507" y="2366"/>
                    </a:cubicBezTo>
                    <a:cubicBezTo>
                      <a:pt x="56034" y="-8699"/>
                      <a:pt x="49163" y="21953"/>
                      <a:pt x="34654" y="34384"/>
                    </a:cubicBezTo>
                    <a:cubicBezTo>
                      <a:pt x="25063" y="48114"/>
                      <a:pt x="-5866" y="46821"/>
                      <a:pt x="980" y="69266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8" name="Google Shape;1418;p21"/>
              <p:cNvSpPr/>
              <p:nvPr/>
            </p:nvSpPr>
            <p:spPr>
              <a:xfrm>
                <a:off x="6475576" y="8981903"/>
                <a:ext cx="142688" cy="119602"/>
              </a:xfrm>
              <a:custGeom>
                <a:rect b="b" l="l" r="r" t="t"/>
                <a:pathLst>
                  <a:path extrusionOk="0" h="119602" w="142688">
                    <a:moveTo>
                      <a:pt x="3814" y="56408"/>
                    </a:moveTo>
                    <a:cubicBezTo>
                      <a:pt x="-22367" y="126312"/>
                      <a:pt x="93292" y="143681"/>
                      <a:pt x="135609" y="80727"/>
                    </a:cubicBezTo>
                    <a:cubicBezTo>
                      <a:pt x="157006" y="51809"/>
                      <a:pt x="126247" y="8738"/>
                      <a:pt x="92052" y="18148"/>
                    </a:cubicBezTo>
                    <a:cubicBezTo>
                      <a:pt x="69107" y="-29202"/>
                      <a:pt x="15704" y="27811"/>
                      <a:pt x="3814" y="56408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9" name="Google Shape;1419;p21"/>
              <p:cNvSpPr/>
              <p:nvPr/>
            </p:nvSpPr>
            <p:spPr>
              <a:xfrm>
                <a:off x="6588442" y="9170776"/>
                <a:ext cx="45056" cy="48305"/>
              </a:xfrm>
              <a:custGeom>
                <a:rect b="b" l="l" r="r" t="t"/>
                <a:pathLst>
                  <a:path extrusionOk="0" h="48305" w="45056">
                    <a:moveTo>
                      <a:pt x="21866" y="9270"/>
                    </a:moveTo>
                    <a:cubicBezTo>
                      <a:pt x="17264" y="21810"/>
                      <a:pt x="-9456" y="29069"/>
                      <a:pt x="3523" y="44944"/>
                    </a:cubicBezTo>
                    <a:cubicBezTo>
                      <a:pt x="16036" y="59551"/>
                      <a:pt x="48210" y="22614"/>
                      <a:pt x="44805" y="9397"/>
                    </a:cubicBezTo>
                    <a:cubicBezTo>
                      <a:pt x="43197" y="-2871"/>
                      <a:pt x="23971" y="-3348"/>
                      <a:pt x="21866" y="9270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0" name="Google Shape;1420;p21"/>
              <p:cNvSpPr/>
              <p:nvPr/>
            </p:nvSpPr>
            <p:spPr>
              <a:xfrm>
                <a:off x="6472242" y="8759780"/>
                <a:ext cx="58954" cy="74731"/>
              </a:xfrm>
              <a:custGeom>
                <a:rect b="b" l="l" r="r" t="t"/>
                <a:pathLst>
                  <a:path extrusionOk="0" h="74731" w="58954">
                    <a:moveTo>
                      <a:pt x="48370" y="880"/>
                    </a:moveTo>
                    <a:cubicBezTo>
                      <a:pt x="27940" y="-4891"/>
                      <a:pt x="25189" y="19119"/>
                      <a:pt x="18729" y="32372"/>
                    </a:cubicBezTo>
                    <a:cubicBezTo>
                      <a:pt x="12101" y="45661"/>
                      <a:pt x="-9338" y="53971"/>
                      <a:pt x="4638" y="70820"/>
                    </a:cubicBezTo>
                    <a:cubicBezTo>
                      <a:pt x="30087" y="93253"/>
                      <a:pt x="81004" y="12386"/>
                      <a:pt x="48370" y="880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1" name="Google Shape;1421;p21"/>
              <p:cNvSpPr/>
              <p:nvPr/>
            </p:nvSpPr>
            <p:spPr>
              <a:xfrm>
                <a:off x="6744901" y="9385354"/>
                <a:ext cx="38077" cy="47638"/>
              </a:xfrm>
              <a:custGeom>
                <a:rect b="b" l="l" r="r" t="t"/>
                <a:pathLst>
                  <a:path extrusionOk="0" h="47638" w="38077">
                    <a:moveTo>
                      <a:pt x="7415" y="45589"/>
                    </a:moveTo>
                    <a:cubicBezTo>
                      <a:pt x="25426" y="55645"/>
                      <a:pt x="41223" y="26220"/>
                      <a:pt x="37540" y="11075"/>
                    </a:cubicBezTo>
                    <a:cubicBezTo>
                      <a:pt x="32780" y="-6566"/>
                      <a:pt x="6351" y="-1840"/>
                      <a:pt x="7687" y="16133"/>
                    </a:cubicBezTo>
                    <a:cubicBezTo>
                      <a:pt x="618" y="25452"/>
                      <a:pt x="-5200" y="37358"/>
                      <a:pt x="7415" y="45589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2" name="Google Shape;1422;p21"/>
              <p:cNvSpPr/>
              <p:nvPr/>
            </p:nvSpPr>
            <p:spPr>
              <a:xfrm>
                <a:off x="4301322" y="8193985"/>
                <a:ext cx="673414" cy="576957"/>
              </a:xfrm>
              <a:custGeom>
                <a:rect b="b" l="l" r="r" t="t"/>
                <a:pathLst>
                  <a:path extrusionOk="0" h="576957" w="673414">
                    <a:moveTo>
                      <a:pt x="666977" y="550957"/>
                    </a:moveTo>
                    <a:cubicBezTo>
                      <a:pt x="435514" y="398162"/>
                      <a:pt x="393168" y="326149"/>
                      <a:pt x="292762" y="242853"/>
                    </a:cubicBezTo>
                    <a:cubicBezTo>
                      <a:pt x="193559" y="179072"/>
                      <a:pt x="81783" y="121684"/>
                      <a:pt x="30110" y="9180"/>
                    </a:cubicBezTo>
                    <a:cubicBezTo>
                      <a:pt x="21093" y="-9917"/>
                      <a:pt x="-12678" y="2412"/>
                      <a:pt x="5085" y="31118"/>
                    </a:cubicBezTo>
                    <a:cubicBezTo>
                      <a:pt x="71756" y="182625"/>
                      <a:pt x="173148" y="216329"/>
                      <a:pt x="291534" y="293859"/>
                    </a:cubicBezTo>
                    <a:cubicBezTo>
                      <a:pt x="349454" y="339088"/>
                      <a:pt x="400237" y="394808"/>
                      <a:pt x="457867" y="441602"/>
                    </a:cubicBezTo>
                    <a:cubicBezTo>
                      <a:pt x="515176" y="495823"/>
                      <a:pt x="586613" y="531733"/>
                      <a:pt x="652232" y="574731"/>
                    </a:cubicBezTo>
                    <a:cubicBezTo>
                      <a:pt x="668102" y="584280"/>
                      <a:pt x="681994" y="560620"/>
                      <a:pt x="666977" y="550957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3" name="Google Shape;1423;p21"/>
              <p:cNvSpPr/>
              <p:nvPr/>
            </p:nvSpPr>
            <p:spPr>
              <a:xfrm>
                <a:off x="5823680" y="8150891"/>
                <a:ext cx="127846" cy="61185"/>
              </a:xfrm>
              <a:custGeom>
                <a:rect b="b" l="l" r="r" t="t"/>
                <a:pathLst>
                  <a:path extrusionOk="0" h="61185" w="127846">
                    <a:moveTo>
                      <a:pt x="27982" y="60094"/>
                    </a:moveTo>
                    <a:cubicBezTo>
                      <a:pt x="28085" y="60723"/>
                      <a:pt x="140901" y="52685"/>
                      <a:pt x="126592" y="13578"/>
                    </a:cubicBezTo>
                    <a:cubicBezTo>
                      <a:pt x="115906" y="-11623"/>
                      <a:pt x="90928" y="4930"/>
                      <a:pt x="72797" y="10472"/>
                    </a:cubicBezTo>
                    <a:cubicBezTo>
                      <a:pt x="33758" y="23212"/>
                      <a:pt x="-8311" y="12817"/>
                      <a:pt x="1420" y="47814"/>
                    </a:cubicBezTo>
                    <a:cubicBezTo>
                      <a:pt x="5400" y="58819"/>
                      <a:pt x="17495" y="63497"/>
                      <a:pt x="27982" y="60094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4" name="Google Shape;1424;p21"/>
              <p:cNvSpPr/>
              <p:nvPr/>
            </p:nvSpPr>
            <p:spPr>
              <a:xfrm>
                <a:off x="4475071" y="8172385"/>
                <a:ext cx="73369" cy="68085"/>
              </a:xfrm>
              <a:custGeom>
                <a:rect b="b" l="l" r="r" t="t"/>
                <a:pathLst>
                  <a:path extrusionOk="0" h="68085" w="73369">
                    <a:moveTo>
                      <a:pt x="34295" y="64013"/>
                    </a:moveTo>
                    <a:cubicBezTo>
                      <a:pt x="61196" y="42891"/>
                      <a:pt x="74567" y="33621"/>
                      <a:pt x="73285" y="18954"/>
                    </a:cubicBezTo>
                    <a:cubicBezTo>
                      <a:pt x="72191" y="316"/>
                      <a:pt x="46554" y="-6900"/>
                      <a:pt x="35668" y="7991"/>
                    </a:cubicBezTo>
                    <a:cubicBezTo>
                      <a:pt x="22363" y="22622"/>
                      <a:pt x="-11929" y="34425"/>
                      <a:pt x="4249" y="59106"/>
                    </a:cubicBezTo>
                    <a:cubicBezTo>
                      <a:pt x="10872" y="68382"/>
                      <a:pt x="25145" y="71241"/>
                      <a:pt x="34295" y="64013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5" name="Google Shape;1425;p21"/>
              <p:cNvSpPr/>
              <p:nvPr/>
            </p:nvSpPr>
            <p:spPr>
              <a:xfrm>
                <a:off x="5018867" y="8524246"/>
                <a:ext cx="259661" cy="182311"/>
              </a:xfrm>
              <a:custGeom>
                <a:rect b="b" l="l" r="r" t="t"/>
                <a:pathLst>
                  <a:path extrusionOk="0" h="182311" w="259661">
                    <a:moveTo>
                      <a:pt x="207825" y="27936"/>
                    </a:moveTo>
                    <a:cubicBezTo>
                      <a:pt x="184468" y="32003"/>
                      <a:pt x="129923" y="100946"/>
                      <a:pt x="75033" y="101103"/>
                    </a:cubicBezTo>
                    <a:cubicBezTo>
                      <a:pt x="60960" y="72711"/>
                      <a:pt x="109276" y="58945"/>
                      <a:pt x="105435" y="30299"/>
                    </a:cubicBezTo>
                    <a:cubicBezTo>
                      <a:pt x="104516" y="-27"/>
                      <a:pt x="61903" y="-11503"/>
                      <a:pt x="45822" y="14206"/>
                    </a:cubicBezTo>
                    <a:cubicBezTo>
                      <a:pt x="-58805" y="88787"/>
                      <a:pt x="18558" y="297017"/>
                      <a:pt x="249096" y="99538"/>
                    </a:cubicBezTo>
                    <a:cubicBezTo>
                      <a:pt x="276111" y="69660"/>
                      <a:pt x="247317" y="19294"/>
                      <a:pt x="207825" y="27936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6" name="Google Shape;1426;p21"/>
              <p:cNvSpPr/>
              <p:nvPr/>
            </p:nvSpPr>
            <p:spPr>
              <a:xfrm>
                <a:off x="4874262" y="8502305"/>
                <a:ext cx="37470" cy="37651"/>
              </a:xfrm>
              <a:custGeom>
                <a:rect b="b" l="l" r="r" t="t"/>
                <a:pathLst>
                  <a:path extrusionOk="0" h="37651" w="37470">
                    <a:moveTo>
                      <a:pt x="16286" y="103"/>
                    </a:moveTo>
                    <a:cubicBezTo>
                      <a:pt x="-6841" y="2122"/>
                      <a:pt x="-5450" y="39875"/>
                      <a:pt x="21185" y="37548"/>
                    </a:cubicBezTo>
                    <a:cubicBezTo>
                      <a:pt x="44311" y="35529"/>
                      <a:pt x="42920" y="-2223"/>
                      <a:pt x="16286" y="103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7" name="Google Shape;1427;p21"/>
              <p:cNvSpPr/>
              <p:nvPr/>
            </p:nvSpPr>
            <p:spPr>
              <a:xfrm>
                <a:off x="6137820" y="9273789"/>
                <a:ext cx="325245" cy="224795"/>
              </a:xfrm>
              <a:custGeom>
                <a:rect b="b" l="l" r="r" t="t"/>
                <a:pathLst>
                  <a:path extrusionOk="0" h="224795" w="325245">
                    <a:moveTo>
                      <a:pt x="128463" y="224230"/>
                    </a:moveTo>
                    <a:cubicBezTo>
                      <a:pt x="187877" y="219999"/>
                      <a:pt x="287376" y="162581"/>
                      <a:pt x="314319" y="134353"/>
                    </a:cubicBezTo>
                    <a:cubicBezTo>
                      <a:pt x="347509" y="96074"/>
                      <a:pt x="298395" y="40541"/>
                      <a:pt x="256278" y="68546"/>
                    </a:cubicBezTo>
                    <a:cubicBezTo>
                      <a:pt x="212244" y="99313"/>
                      <a:pt x="123443" y="164370"/>
                      <a:pt x="85602" y="124611"/>
                    </a:cubicBezTo>
                    <a:cubicBezTo>
                      <a:pt x="92950" y="104806"/>
                      <a:pt x="114027" y="93941"/>
                      <a:pt x="130036" y="81654"/>
                    </a:cubicBezTo>
                    <a:cubicBezTo>
                      <a:pt x="180172" y="44312"/>
                      <a:pt x="124804" y="-27694"/>
                      <a:pt x="75805" y="11189"/>
                    </a:cubicBezTo>
                    <a:cubicBezTo>
                      <a:pt x="-80441" y="133198"/>
                      <a:pt x="39191" y="233253"/>
                      <a:pt x="128463" y="224230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8" name="Google Shape;1428;p21"/>
              <p:cNvSpPr/>
              <p:nvPr/>
            </p:nvSpPr>
            <p:spPr>
              <a:xfrm>
                <a:off x="5959867" y="9210062"/>
                <a:ext cx="89987" cy="47213"/>
              </a:xfrm>
              <a:custGeom>
                <a:rect b="b" l="l" r="r" t="t"/>
                <a:pathLst>
                  <a:path extrusionOk="0" h="47213" w="89987">
                    <a:moveTo>
                      <a:pt x="66807" y="2903"/>
                    </a:moveTo>
                    <a:cubicBezTo>
                      <a:pt x="53501" y="4468"/>
                      <a:pt x="39791" y="3465"/>
                      <a:pt x="26946" y="377"/>
                    </a:cubicBezTo>
                    <a:cubicBezTo>
                      <a:pt x="-917" y="-5376"/>
                      <a:pt x="-31241" y="56816"/>
                      <a:pt x="70569" y="45932"/>
                    </a:cubicBezTo>
                    <a:cubicBezTo>
                      <a:pt x="98830" y="42904"/>
                      <a:pt x="95099" y="1072"/>
                      <a:pt x="66807" y="2903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9" name="Google Shape;1429;p21"/>
              <p:cNvSpPr/>
              <p:nvPr/>
            </p:nvSpPr>
            <p:spPr>
              <a:xfrm>
                <a:off x="6211465" y="9551997"/>
                <a:ext cx="778205" cy="644948"/>
              </a:xfrm>
              <a:custGeom>
                <a:rect b="b" l="l" r="r" t="t"/>
                <a:pathLst>
                  <a:path extrusionOk="0" h="644948" w="778205">
                    <a:moveTo>
                      <a:pt x="768679" y="540557"/>
                    </a:moveTo>
                    <a:cubicBezTo>
                      <a:pt x="754092" y="533909"/>
                      <a:pt x="746199" y="552686"/>
                      <a:pt x="740025" y="562603"/>
                    </a:cubicBezTo>
                    <a:cubicBezTo>
                      <a:pt x="695380" y="645119"/>
                      <a:pt x="633922" y="550456"/>
                      <a:pt x="611272" y="527679"/>
                    </a:cubicBezTo>
                    <a:cubicBezTo>
                      <a:pt x="576074" y="486124"/>
                      <a:pt x="527903" y="463335"/>
                      <a:pt x="486935" y="428162"/>
                    </a:cubicBezTo>
                    <a:cubicBezTo>
                      <a:pt x="421407" y="369233"/>
                      <a:pt x="384866" y="284378"/>
                      <a:pt x="312026" y="232744"/>
                    </a:cubicBezTo>
                    <a:cubicBezTo>
                      <a:pt x="264393" y="198907"/>
                      <a:pt x="222428" y="157818"/>
                      <a:pt x="173537" y="125655"/>
                    </a:cubicBezTo>
                    <a:cubicBezTo>
                      <a:pt x="122239" y="94786"/>
                      <a:pt x="79602" y="52808"/>
                      <a:pt x="33808" y="14723"/>
                    </a:cubicBezTo>
                    <a:cubicBezTo>
                      <a:pt x="4028" y="-18770"/>
                      <a:pt x="-8315" y="14119"/>
                      <a:pt x="5885" y="23027"/>
                    </a:cubicBezTo>
                    <a:cubicBezTo>
                      <a:pt x="15943" y="35808"/>
                      <a:pt x="28214" y="46553"/>
                      <a:pt x="40049" y="57619"/>
                    </a:cubicBezTo>
                    <a:cubicBezTo>
                      <a:pt x="64150" y="79496"/>
                      <a:pt x="81973" y="106842"/>
                      <a:pt x="105396" y="129203"/>
                    </a:cubicBezTo>
                    <a:cubicBezTo>
                      <a:pt x="150247" y="165898"/>
                      <a:pt x="321860" y="288875"/>
                      <a:pt x="365592" y="346553"/>
                    </a:cubicBezTo>
                    <a:cubicBezTo>
                      <a:pt x="478656" y="496476"/>
                      <a:pt x="517416" y="484094"/>
                      <a:pt x="566972" y="545682"/>
                    </a:cubicBezTo>
                    <a:cubicBezTo>
                      <a:pt x="602370" y="582728"/>
                      <a:pt x="652706" y="679222"/>
                      <a:pt x="741361" y="632380"/>
                    </a:cubicBezTo>
                    <a:cubicBezTo>
                      <a:pt x="786672" y="609989"/>
                      <a:pt x="782777" y="548619"/>
                      <a:pt x="768679" y="540557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0" name="Google Shape;1430;p21"/>
              <p:cNvSpPr/>
              <p:nvPr/>
            </p:nvSpPr>
            <p:spPr>
              <a:xfrm>
                <a:off x="5952869" y="8902841"/>
                <a:ext cx="407280" cy="275654"/>
              </a:xfrm>
              <a:custGeom>
                <a:rect b="b" l="l" r="r" t="t"/>
                <a:pathLst>
                  <a:path extrusionOk="0" h="275654" w="407280">
                    <a:moveTo>
                      <a:pt x="400346" y="149170"/>
                    </a:moveTo>
                    <a:cubicBezTo>
                      <a:pt x="423546" y="114318"/>
                      <a:pt x="384168" y="68624"/>
                      <a:pt x="346605" y="87933"/>
                    </a:cubicBezTo>
                    <a:cubicBezTo>
                      <a:pt x="288945" y="128484"/>
                      <a:pt x="236674" y="186343"/>
                      <a:pt x="162122" y="192955"/>
                    </a:cubicBezTo>
                    <a:cubicBezTo>
                      <a:pt x="100549" y="201856"/>
                      <a:pt x="50407" y="154646"/>
                      <a:pt x="86748" y="95209"/>
                    </a:cubicBezTo>
                    <a:cubicBezTo>
                      <a:pt x="99582" y="63741"/>
                      <a:pt x="155530" y="54815"/>
                      <a:pt x="132004" y="13962"/>
                    </a:cubicBezTo>
                    <a:cubicBezTo>
                      <a:pt x="95995" y="-30693"/>
                      <a:pt x="39478" y="43399"/>
                      <a:pt x="20083" y="73658"/>
                    </a:cubicBezTo>
                    <a:cubicBezTo>
                      <a:pt x="-71149" y="222277"/>
                      <a:pt x="164674" y="401922"/>
                      <a:pt x="400346" y="149170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1" name="Google Shape;1431;p21"/>
              <p:cNvSpPr/>
              <p:nvPr/>
            </p:nvSpPr>
            <p:spPr>
              <a:xfrm>
                <a:off x="5225227" y="8739512"/>
                <a:ext cx="77297" cy="57280"/>
              </a:xfrm>
              <a:custGeom>
                <a:rect b="b" l="l" r="r" t="t"/>
                <a:pathLst>
                  <a:path extrusionOk="0" h="57280" w="77297">
                    <a:moveTo>
                      <a:pt x="48312" y="1429"/>
                    </a:moveTo>
                    <a:cubicBezTo>
                      <a:pt x="29842" y="10953"/>
                      <a:pt x="-10310" y="17226"/>
                      <a:pt x="2463" y="46277"/>
                    </a:cubicBezTo>
                    <a:cubicBezTo>
                      <a:pt x="9182" y="58883"/>
                      <a:pt x="24399" y="60074"/>
                      <a:pt x="35376" y="52816"/>
                    </a:cubicBezTo>
                    <a:cubicBezTo>
                      <a:pt x="52400" y="44875"/>
                      <a:pt x="84393" y="40070"/>
                      <a:pt x="75884" y="14205"/>
                    </a:cubicBezTo>
                    <a:cubicBezTo>
                      <a:pt x="71977" y="3574"/>
                      <a:pt x="59138" y="-3073"/>
                      <a:pt x="48312" y="1429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2" name="Google Shape;1432;p21"/>
              <p:cNvSpPr/>
              <p:nvPr/>
            </p:nvSpPr>
            <p:spPr>
              <a:xfrm>
                <a:off x="5563563" y="7876658"/>
                <a:ext cx="388428" cy="238795"/>
              </a:xfrm>
              <a:custGeom>
                <a:rect b="b" l="l" r="r" t="t"/>
                <a:pathLst>
                  <a:path extrusionOk="0" h="238795" w="388428">
                    <a:moveTo>
                      <a:pt x="189174" y="237108"/>
                    </a:moveTo>
                    <a:cubicBezTo>
                      <a:pt x="295211" y="253612"/>
                      <a:pt x="402258" y="145115"/>
                      <a:pt x="386963" y="84162"/>
                    </a:cubicBezTo>
                    <a:cubicBezTo>
                      <a:pt x="372176" y="40414"/>
                      <a:pt x="306629" y="53304"/>
                      <a:pt x="309139" y="99107"/>
                    </a:cubicBezTo>
                    <a:cubicBezTo>
                      <a:pt x="236813" y="212408"/>
                      <a:pt x="95881" y="129161"/>
                      <a:pt x="83555" y="34866"/>
                    </a:cubicBezTo>
                    <a:cubicBezTo>
                      <a:pt x="79056" y="12294"/>
                      <a:pt x="56358" y="-3920"/>
                      <a:pt x="33473" y="830"/>
                    </a:cubicBezTo>
                    <a:cubicBezTo>
                      <a:pt x="-46914" y="18489"/>
                      <a:pt x="22351" y="206867"/>
                      <a:pt x="189174" y="237108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3" name="Google Shape;1433;p21"/>
              <p:cNvSpPr/>
              <p:nvPr/>
            </p:nvSpPr>
            <p:spPr>
              <a:xfrm>
                <a:off x="5735931" y="9022914"/>
                <a:ext cx="145233" cy="114346"/>
              </a:xfrm>
              <a:custGeom>
                <a:rect b="b" l="l" r="r" t="t"/>
                <a:pathLst>
                  <a:path extrusionOk="0" h="114346" w="145233">
                    <a:moveTo>
                      <a:pt x="14859" y="98306"/>
                    </a:moveTo>
                    <a:cubicBezTo>
                      <a:pt x="46671" y="127024"/>
                      <a:pt x="94945" y="112042"/>
                      <a:pt x="127034" y="93266"/>
                    </a:cubicBezTo>
                    <a:cubicBezTo>
                      <a:pt x="166956" y="68252"/>
                      <a:pt x="134981" y="3787"/>
                      <a:pt x="90941" y="20231"/>
                    </a:cubicBezTo>
                    <a:cubicBezTo>
                      <a:pt x="62250" y="-40801"/>
                      <a:pt x="-37267" y="51288"/>
                      <a:pt x="14859" y="98306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4" name="Google Shape;1434;p21"/>
              <p:cNvSpPr/>
              <p:nvPr/>
            </p:nvSpPr>
            <p:spPr>
              <a:xfrm>
                <a:off x="5741328" y="8906188"/>
                <a:ext cx="74713" cy="41586"/>
              </a:xfrm>
              <a:custGeom>
                <a:rect b="b" l="l" r="r" t="t"/>
                <a:pathLst>
                  <a:path extrusionOk="0" h="41586" w="74713">
                    <a:moveTo>
                      <a:pt x="1274" y="32147"/>
                    </a:moveTo>
                    <a:cubicBezTo>
                      <a:pt x="10715" y="54387"/>
                      <a:pt x="44462" y="30612"/>
                      <a:pt x="61529" y="28666"/>
                    </a:cubicBezTo>
                    <a:cubicBezTo>
                      <a:pt x="80265" y="25209"/>
                      <a:pt x="78517" y="-288"/>
                      <a:pt x="59563" y="2"/>
                    </a:cubicBezTo>
                    <a:cubicBezTo>
                      <a:pt x="22557" y="9454"/>
                      <a:pt x="-6527" y="11158"/>
                      <a:pt x="1274" y="32147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5" name="Google Shape;1435;p21"/>
              <p:cNvSpPr/>
              <p:nvPr/>
            </p:nvSpPr>
            <p:spPr>
              <a:xfrm>
                <a:off x="5318651" y="7932960"/>
                <a:ext cx="112926" cy="81664"/>
              </a:xfrm>
              <a:custGeom>
                <a:rect b="b" l="l" r="r" t="t"/>
                <a:pathLst>
                  <a:path extrusionOk="0" h="81664" w="112926">
                    <a:moveTo>
                      <a:pt x="66198" y="63909"/>
                    </a:moveTo>
                    <a:cubicBezTo>
                      <a:pt x="88454" y="53188"/>
                      <a:pt x="132022" y="33940"/>
                      <a:pt x="103610" y="5264"/>
                    </a:cubicBezTo>
                    <a:cubicBezTo>
                      <a:pt x="92016" y="-4230"/>
                      <a:pt x="75935" y="42"/>
                      <a:pt x="66966" y="10727"/>
                    </a:cubicBezTo>
                    <a:cubicBezTo>
                      <a:pt x="26953" y="33208"/>
                      <a:pt x="-11674" y="41651"/>
                      <a:pt x="3294" y="69898"/>
                    </a:cubicBezTo>
                    <a:cubicBezTo>
                      <a:pt x="18740" y="95848"/>
                      <a:pt x="47032" y="71946"/>
                      <a:pt x="66198" y="63909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6" name="Google Shape;1436;p21"/>
              <p:cNvSpPr/>
              <p:nvPr/>
            </p:nvSpPr>
            <p:spPr>
              <a:xfrm>
                <a:off x="4645780" y="8237758"/>
                <a:ext cx="422514" cy="226302"/>
              </a:xfrm>
              <a:custGeom>
                <a:rect b="b" l="l" r="r" t="t"/>
                <a:pathLst>
                  <a:path extrusionOk="0" h="226302" w="422514">
                    <a:moveTo>
                      <a:pt x="134915" y="223647"/>
                    </a:moveTo>
                    <a:cubicBezTo>
                      <a:pt x="221375" y="237909"/>
                      <a:pt x="356610" y="193098"/>
                      <a:pt x="415135" y="128047"/>
                    </a:cubicBezTo>
                    <a:cubicBezTo>
                      <a:pt x="442580" y="85834"/>
                      <a:pt x="387369" y="38037"/>
                      <a:pt x="349510" y="71094"/>
                    </a:cubicBezTo>
                    <a:cubicBezTo>
                      <a:pt x="189037" y="207402"/>
                      <a:pt x="47711" y="115156"/>
                      <a:pt x="81616" y="69704"/>
                    </a:cubicBezTo>
                    <a:cubicBezTo>
                      <a:pt x="128649" y="32761"/>
                      <a:pt x="64585" y="-30767"/>
                      <a:pt x="27881" y="17284"/>
                    </a:cubicBezTo>
                    <a:cubicBezTo>
                      <a:pt x="-47004" y="100259"/>
                      <a:pt x="42698" y="210442"/>
                      <a:pt x="134915" y="223647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7" name="Google Shape;1437;p21"/>
              <p:cNvSpPr/>
              <p:nvPr/>
            </p:nvSpPr>
            <p:spPr>
              <a:xfrm>
                <a:off x="5102287" y="7983151"/>
                <a:ext cx="42129" cy="42543"/>
              </a:xfrm>
              <a:custGeom>
                <a:rect b="b" l="l" r="r" t="t"/>
                <a:pathLst>
                  <a:path extrusionOk="0" h="42543" w="42129">
                    <a:moveTo>
                      <a:pt x="22916" y="42441"/>
                    </a:moveTo>
                    <a:cubicBezTo>
                      <a:pt x="50882" y="40000"/>
                      <a:pt x="47174" y="-2340"/>
                      <a:pt x="19215" y="102"/>
                    </a:cubicBezTo>
                    <a:cubicBezTo>
                      <a:pt x="-8756" y="2543"/>
                      <a:pt x="-5043" y="44883"/>
                      <a:pt x="22916" y="42441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8" name="Google Shape;1438;p21"/>
              <p:cNvSpPr/>
              <p:nvPr/>
            </p:nvSpPr>
            <p:spPr>
              <a:xfrm>
                <a:off x="5103680" y="8373476"/>
                <a:ext cx="57474" cy="54439"/>
              </a:xfrm>
              <a:custGeom>
                <a:rect b="b" l="l" r="r" t="t"/>
                <a:pathLst>
                  <a:path extrusionOk="0" h="54439" w="57474">
                    <a:moveTo>
                      <a:pt x="26259" y="12441"/>
                    </a:moveTo>
                    <a:cubicBezTo>
                      <a:pt x="16147" y="22092"/>
                      <a:pt x="-7191" y="28927"/>
                      <a:pt x="2171" y="46858"/>
                    </a:cubicBezTo>
                    <a:cubicBezTo>
                      <a:pt x="15482" y="70517"/>
                      <a:pt x="61391" y="33200"/>
                      <a:pt x="57206" y="11522"/>
                    </a:cubicBezTo>
                    <a:cubicBezTo>
                      <a:pt x="53178" y="-4257"/>
                      <a:pt x="29156" y="-3713"/>
                      <a:pt x="26259" y="12441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9" name="Google Shape;1439;p21"/>
              <p:cNvSpPr/>
              <p:nvPr/>
            </p:nvSpPr>
            <p:spPr>
              <a:xfrm>
                <a:off x="5232562" y="8095620"/>
                <a:ext cx="70662" cy="53154"/>
              </a:xfrm>
              <a:custGeom>
                <a:rect b="b" l="l" r="r" t="t"/>
                <a:pathLst>
                  <a:path extrusionOk="0" h="53154" w="70662">
                    <a:moveTo>
                      <a:pt x="47931" y="44355"/>
                    </a:moveTo>
                    <a:cubicBezTo>
                      <a:pt x="63795" y="38263"/>
                      <a:pt x="77753" y="25705"/>
                      <a:pt x="66704" y="8282"/>
                    </a:cubicBezTo>
                    <a:cubicBezTo>
                      <a:pt x="52268" y="-10990"/>
                      <a:pt x="31663" y="8621"/>
                      <a:pt x="15388" y="14501"/>
                    </a:cubicBezTo>
                    <a:cubicBezTo>
                      <a:pt x="-9844" y="22085"/>
                      <a:pt x="-7364" y="73339"/>
                      <a:pt x="47931" y="44355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0" name="Google Shape;1440;p21"/>
              <p:cNvSpPr/>
              <p:nvPr/>
            </p:nvSpPr>
            <p:spPr>
              <a:xfrm>
                <a:off x="5247438" y="8239208"/>
                <a:ext cx="421718" cy="263793"/>
              </a:xfrm>
              <a:custGeom>
                <a:rect b="b" l="l" r="r" t="t"/>
                <a:pathLst>
                  <a:path extrusionOk="0" h="263793" w="421718">
                    <a:moveTo>
                      <a:pt x="416" y="80455"/>
                    </a:moveTo>
                    <a:cubicBezTo>
                      <a:pt x="-8118" y="191110"/>
                      <a:pt x="116395" y="272411"/>
                      <a:pt x="218138" y="263062"/>
                    </a:cubicBezTo>
                    <a:cubicBezTo>
                      <a:pt x="271764" y="264857"/>
                      <a:pt x="422687" y="183658"/>
                      <a:pt x="421713" y="125418"/>
                    </a:cubicBezTo>
                    <a:cubicBezTo>
                      <a:pt x="420673" y="87031"/>
                      <a:pt x="368880" y="69728"/>
                      <a:pt x="344586" y="99184"/>
                    </a:cubicBezTo>
                    <a:cubicBezTo>
                      <a:pt x="217333" y="231280"/>
                      <a:pt x="103174" y="169994"/>
                      <a:pt x="80574" y="101541"/>
                    </a:cubicBezTo>
                    <a:cubicBezTo>
                      <a:pt x="71865" y="77488"/>
                      <a:pt x="91115" y="57726"/>
                      <a:pt x="91962" y="34906"/>
                    </a:cubicBezTo>
                    <a:cubicBezTo>
                      <a:pt x="88418" y="-5554"/>
                      <a:pt x="21021" y="-32314"/>
                      <a:pt x="416" y="80455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1" name="Google Shape;1441;p21"/>
              <p:cNvSpPr/>
              <p:nvPr/>
            </p:nvSpPr>
            <p:spPr>
              <a:xfrm>
                <a:off x="5181418" y="8862953"/>
                <a:ext cx="864692" cy="560373"/>
              </a:xfrm>
              <a:custGeom>
                <a:rect b="b" l="l" r="r" t="t"/>
                <a:pathLst>
                  <a:path extrusionOk="0" h="560373" w="864692">
                    <a:moveTo>
                      <a:pt x="836045" y="519915"/>
                    </a:moveTo>
                    <a:cubicBezTo>
                      <a:pt x="726573" y="441974"/>
                      <a:pt x="631683" y="342476"/>
                      <a:pt x="517301" y="267761"/>
                    </a:cubicBezTo>
                    <a:cubicBezTo>
                      <a:pt x="369068" y="170940"/>
                      <a:pt x="202874" y="107884"/>
                      <a:pt x="51763" y="19856"/>
                    </a:cubicBezTo>
                    <a:cubicBezTo>
                      <a:pt x="39764" y="12864"/>
                      <a:pt x="13843" y="-11938"/>
                      <a:pt x="1149" y="6966"/>
                    </a:cubicBezTo>
                    <a:cubicBezTo>
                      <a:pt x="-20273" y="45015"/>
                      <a:pt x="262554" y="148580"/>
                      <a:pt x="460372" y="267737"/>
                    </a:cubicBezTo>
                    <a:cubicBezTo>
                      <a:pt x="641329" y="376736"/>
                      <a:pt x="834636" y="593626"/>
                      <a:pt x="862099" y="556055"/>
                    </a:cubicBezTo>
                    <a:cubicBezTo>
                      <a:pt x="872943" y="538480"/>
                      <a:pt x="846967" y="527687"/>
                      <a:pt x="836045" y="519915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42" name="Google Shape;1442;p21"/>
            <p:cNvGrpSpPr/>
            <p:nvPr/>
          </p:nvGrpSpPr>
          <p:grpSpPr>
            <a:xfrm>
              <a:off x="4647006" y="7776616"/>
              <a:ext cx="2197931" cy="1978868"/>
              <a:chOff x="4647006" y="7776616"/>
              <a:chExt cx="2197931" cy="1978868"/>
            </a:xfrm>
          </p:grpSpPr>
          <p:sp>
            <p:nvSpPr>
              <p:cNvPr id="1443" name="Google Shape;1443;p21"/>
              <p:cNvSpPr/>
              <p:nvPr/>
            </p:nvSpPr>
            <p:spPr>
              <a:xfrm>
                <a:off x="5569347" y="7776616"/>
                <a:ext cx="379604" cy="294070"/>
              </a:xfrm>
              <a:custGeom>
                <a:rect b="b" l="l" r="r" t="t"/>
                <a:pathLst>
                  <a:path extrusionOk="0" h="294070" w="379604">
                    <a:moveTo>
                      <a:pt x="46147" y="221752"/>
                    </a:moveTo>
                    <a:cubicBezTo>
                      <a:pt x="109879" y="294308"/>
                      <a:pt x="271731" y="326320"/>
                      <a:pt x="344759" y="250681"/>
                    </a:cubicBezTo>
                    <a:cubicBezTo>
                      <a:pt x="396812" y="198902"/>
                      <a:pt x="387208" y="109871"/>
                      <a:pt x="338058" y="59511"/>
                    </a:cubicBezTo>
                    <a:cubicBezTo>
                      <a:pt x="178510" y="-88666"/>
                      <a:pt x="-113171" y="68135"/>
                      <a:pt x="46147" y="221752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4" name="Google Shape;1444;p21"/>
              <p:cNvSpPr/>
              <p:nvPr/>
            </p:nvSpPr>
            <p:spPr>
              <a:xfrm>
                <a:off x="4647006" y="8107690"/>
                <a:ext cx="462917" cy="324290"/>
              </a:xfrm>
              <a:custGeom>
                <a:rect b="b" l="l" r="r" t="t"/>
                <a:pathLst>
                  <a:path extrusionOk="0" h="324290" w="462917">
                    <a:moveTo>
                      <a:pt x="291658" y="38"/>
                    </a:moveTo>
                    <a:cubicBezTo>
                      <a:pt x="-32608" y="-3939"/>
                      <a:pt x="-120138" y="308546"/>
                      <a:pt x="202393" y="323715"/>
                    </a:cubicBezTo>
                    <a:cubicBezTo>
                      <a:pt x="498561" y="340225"/>
                      <a:pt x="561095" y="-3594"/>
                      <a:pt x="291658" y="38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5" name="Google Shape;1445;p21"/>
              <p:cNvSpPr/>
              <p:nvPr/>
            </p:nvSpPr>
            <p:spPr>
              <a:xfrm>
                <a:off x="5261947" y="8121497"/>
                <a:ext cx="438439" cy="330569"/>
              </a:xfrm>
              <a:custGeom>
                <a:rect b="b" l="l" r="r" t="t"/>
                <a:pathLst>
                  <a:path extrusionOk="0" h="330569" w="438439">
                    <a:moveTo>
                      <a:pt x="435000" y="174887"/>
                    </a:moveTo>
                    <a:cubicBezTo>
                      <a:pt x="480734" y="-81515"/>
                      <a:pt x="56182" y="-26695"/>
                      <a:pt x="5611" y="151433"/>
                    </a:cubicBezTo>
                    <a:cubicBezTo>
                      <a:pt x="-54583" y="364474"/>
                      <a:pt x="388396" y="405913"/>
                      <a:pt x="435000" y="174887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6" name="Google Shape;1446;p21"/>
              <p:cNvSpPr/>
              <p:nvPr/>
            </p:nvSpPr>
            <p:spPr>
              <a:xfrm>
                <a:off x="5458757" y="8571542"/>
                <a:ext cx="462796" cy="327032"/>
              </a:xfrm>
              <a:custGeom>
                <a:rect b="b" l="l" r="r" t="t"/>
                <a:pathLst>
                  <a:path extrusionOk="0" h="327032" w="462796">
                    <a:moveTo>
                      <a:pt x="394012" y="28467"/>
                    </a:moveTo>
                    <a:cubicBezTo>
                      <a:pt x="262314" y="-33544"/>
                      <a:pt x="72818" y="6221"/>
                      <a:pt x="5602" y="143218"/>
                    </a:cubicBezTo>
                    <a:cubicBezTo>
                      <a:pt x="-31779" y="280578"/>
                      <a:pt x="121581" y="385304"/>
                      <a:pt x="356152" y="290731"/>
                    </a:cubicBezTo>
                    <a:cubicBezTo>
                      <a:pt x="465062" y="248035"/>
                      <a:pt x="511382" y="91106"/>
                      <a:pt x="394012" y="28467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7" name="Google Shape;1447;p21"/>
              <p:cNvSpPr/>
              <p:nvPr/>
            </p:nvSpPr>
            <p:spPr>
              <a:xfrm>
                <a:off x="5041124" y="8477181"/>
                <a:ext cx="248189" cy="201367"/>
              </a:xfrm>
              <a:custGeom>
                <a:rect b="b" l="l" r="r" t="t"/>
                <a:pathLst>
                  <a:path extrusionOk="0" h="201367" w="248189">
                    <a:moveTo>
                      <a:pt x="157760" y="317"/>
                    </a:moveTo>
                    <a:cubicBezTo>
                      <a:pt x="98285" y="-4052"/>
                      <a:pt x="42549" y="37327"/>
                      <a:pt x="12297" y="85934"/>
                    </a:cubicBezTo>
                    <a:cubicBezTo>
                      <a:pt x="-18921" y="148737"/>
                      <a:pt x="10925" y="204064"/>
                      <a:pt x="83408" y="201266"/>
                    </a:cubicBezTo>
                    <a:cubicBezTo>
                      <a:pt x="260942" y="189807"/>
                      <a:pt x="309228" y="15528"/>
                      <a:pt x="157760" y="317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8" name="Google Shape;1448;p21"/>
              <p:cNvSpPr/>
              <p:nvPr/>
            </p:nvSpPr>
            <p:spPr>
              <a:xfrm>
                <a:off x="5986047" y="8792381"/>
                <a:ext cx="440490" cy="343045"/>
              </a:xfrm>
              <a:custGeom>
                <a:rect b="b" l="l" r="r" t="t"/>
                <a:pathLst>
                  <a:path extrusionOk="0" h="343045" w="440490">
                    <a:moveTo>
                      <a:pt x="342504" y="13006"/>
                    </a:moveTo>
                    <a:cubicBezTo>
                      <a:pt x="164656" y="-50299"/>
                      <a:pt x="-71173" y="129280"/>
                      <a:pt x="20433" y="296912"/>
                    </a:cubicBezTo>
                    <a:cubicBezTo>
                      <a:pt x="67848" y="378195"/>
                      <a:pt x="255694" y="337166"/>
                      <a:pt x="337158" y="287538"/>
                    </a:cubicBezTo>
                    <a:cubicBezTo>
                      <a:pt x="453984" y="216619"/>
                      <a:pt x="492333" y="71022"/>
                      <a:pt x="342504" y="13006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9" name="Google Shape;1449;p21"/>
              <p:cNvSpPr/>
              <p:nvPr/>
            </p:nvSpPr>
            <p:spPr>
              <a:xfrm>
                <a:off x="6164326" y="9217929"/>
                <a:ext cx="345797" cy="256885"/>
              </a:xfrm>
              <a:custGeom>
                <a:rect b="b" l="l" r="r" t="t"/>
                <a:pathLst>
                  <a:path extrusionOk="0" h="256885" w="345797">
                    <a:moveTo>
                      <a:pt x="49783" y="60993"/>
                    </a:moveTo>
                    <a:cubicBezTo>
                      <a:pt x="-28386" y="127476"/>
                      <a:pt x="-14385" y="228250"/>
                      <a:pt x="90974" y="251704"/>
                    </a:cubicBezTo>
                    <a:cubicBezTo>
                      <a:pt x="194356" y="275769"/>
                      <a:pt x="305950" y="211371"/>
                      <a:pt x="330952" y="154122"/>
                    </a:cubicBezTo>
                    <a:cubicBezTo>
                      <a:pt x="405304" y="-8627"/>
                      <a:pt x="182956" y="-47183"/>
                      <a:pt x="49783" y="60993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0" name="Google Shape;1450;p21"/>
              <p:cNvSpPr/>
              <p:nvPr/>
            </p:nvSpPr>
            <p:spPr>
              <a:xfrm>
                <a:off x="6215330" y="8538378"/>
                <a:ext cx="204212" cy="156969"/>
              </a:xfrm>
              <a:custGeom>
                <a:rect b="b" l="l" r="r" t="t"/>
                <a:pathLst>
                  <a:path extrusionOk="0" h="156969" w="204212">
                    <a:moveTo>
                      <a:pt x="4778" y="72183"/>
                    </a:moveTo>
                    <a:cubicBezTo>
                      <a:pt x="-9561" y="105838"/>
                      <a:pt x="9502" y="148486"/>
                      <a:pt x="46853" y="155309"/>
                    </a:cubicBezTo>
                    <a:cubicBezTo>
                      <a:pt x="96717" y="163009"/>
                      <a:pt x="151668" y="143344"/>
                      <a:pt x="187628" y="108516"/>
                    </a:cubicBezTo>
                    <a:cubicBezTo>
                      <a:pt x="222240" y="72370"/>
                      <a:pt x="198635" y="18451"/>
                      <a:pt x="154008" y="5331"/>
                    </a:cubicBezTo>
                    <a:cubicBezTo>
                      <a:pt x="98538" y="-13252"/>
                      <a:pt x="27942" y="18596"/>
                      <a:pt x="4778" y="72183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1" name="Google Shape;1451;p21"/>
              <p:cNvSpPr/>
              <p:nvPr/>
            </p:nvSpPr>
            <p:spPr>
              <a:xfrm>
                <a:off x="6527974" y="9511791"/>
                <a:ext cx="316963" cy="243693"/>
              </a:xfrm>
              <a:custGeom>
                <a:rect b="b" l="l" r="r" t="t"/>
                <a:pathLst>
                  <a:path extrusionOk="0" h="243693" w="316963">
                    <a:moveTo>
                      <a:pt x="192386" y="302"/>
                    </a:moveTo>
                    <a:cubicBezTo>
                      <a:pt x="120785" y="-4369"/>
                      <a:pt x="36878" y="45682"/>
                      <a:pt x="7782" y="111132"/>
                    </a:cubicBezTo>
                    <a:cubicBezTo>
                      <a:pt x="-21629" y="185894"/>
                      <a:pt x="36624" y="242932"/>
                      <a:pt x="110426" y="243379"/>
                    </a:cubicBezTo>
                    <a:cubicBezTo>
                      <a:pt x="408360" y="253622"/>
                      <a:pt x="335889" y="10582"/>
                      <a:pt x="192386" y="302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2" name="Google Shape;1452;p21"/>
              <p:cNvSpPr/>
              <p:nvPr/>
            </p:nvSpPr>
            <p:spPr>
              <a:xfrm>
                <a:off x="6497856" y="8968273"/>
                <a:ext cx="132973" cy="123528"/>
              </a:xfrm>
              <a:custGeom>
                <a:rect b="b" l="l" r="r" t="t"/>
                <a:pathLst>
                  <a:path extrusionOk="0" h="123528" w="132973">
                    <a:moveTo>
                      <a:pt x="113219" y="19872"/>
                    </a:moveTo>
                    <a:cubicBezTo>
                      <a:pt x="94447" y="-13427"/>
                      <a:pt x="45871" y="183"/>
                      <a:pt x="24129" y="23782"/>
                    </a:cubicBezTo>
                    <a:cubicBezTo>
                      <a:pt x="-7356" y="51467"/>
                      <a:pt x="-12805" y="111526"/>
                      <a:pt x="36847" y="121485"/>
                    </a:cubicBezTo>
                    <a:cubicBezTo>
                      <a:pt x="90020" y="136654"/>
                      <a:pt x="170577" y="63807"/>
                      <a:pt x="113219" y="19872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3" name="Google Shape;1453;p21"/>
              <p:cNvSpPr/>
              <p:nvPr/>
            </p:nvSpPr>
            <p:spPr>
              <a:xfrm>
                <a:off x="5746546" y="8998875"/>
                <a:ext cx="145647" cy="117782"/>
              </a:xfrm>
              <a:custGeom>
                <a:rect b="b" l="l" r="r" t="t"/>
                <a:pathLst>
                  <a:path extrusionOk="0" h="117782" w="145647">
                    <a:moveTo>
                      <a:pt x="62624" y="4119"/>
                    </a:moveTo>
                    <a:cubicBezTo>
                      <a:pt x="-16233" y="20418"/>
                      <a:pt x="-26587" y="122817"/>
                      <a:pt x="66047" y="117589"/>
                    </a:cubicBezTo>
                    <a:cubicBezTo>
                      <a:pt x="191395" y="106354"/>
                      <a:pt x="152011" y="-24654"/>
                      <a:pt x="62624" y="4119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4" name="Google Shape;1454;p21"/>
              <p:cNvSpPr/>
              <p:nvPr/>
            </p:nvSpPr>
            <p:spPr>
              <a:xfrm>
                <a:off x="5869762" y="8226376"/>
                <a:ext cx="385750" cy="321691"/>
              </a:xfrm>
              <a:custGeom>
                <a:rect b="b" l="l" r="r" t="t"/>
                <a:pathLst>
                  <a:path extrusionOk="0" h="321691" w="385750">
                    <a:moveTo>
                      <a:pt x="12478" y="119533"/>
                    </a:moveTo>
                    <a:cubicBezTo>
                      <a:pt x="-30353" y="210951"/>
                      <a:pt x="43467" y="307047"/>
                      <a:pt x="136773" y="319913"/>
                    </a:cubicBezTo>
                    <a:cubicBezTo>
                      <a:pt x="257384" y="337234"/>
                      <a:pt x="414138" y="225141"/>
                      <a:pt x="381335" y="108474"/>
                    </a:cubicBezTo>
                    <a:cubicBezTo>
                      <a:pt x="346033" y="-62149"/>
                      <a:pt x="78151" y="-10653"/>
                      <a:pt x="12478" y="119533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458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9" name="Google Shape;1459;p22"/>
          <p:cNvGrpSpPr/>
          <p:nvPr/>
        </p:nvGrpSpPr>
        <p:grpSpPr>
          <a:xfrm rot="465446">
            <a:off x="1742216" y="633064"/>
            <a:ext cx="2842626" cy="3822587"/>
            <a:chOff x="3484137" y="1265692"/>
            <a:chExt cx="5684383" cy="7644005"/>
          </a:xfrm>
        </p:grpSpPr>
        <p:sp>
          <p:nvSpPr>
            <p:cNvPr id="1460" name="Google Shape;1460;p22"/>
            <p:cNvSpPr/>
            <p:nvPr/>
          </p:nvSpPr>
          <p:spPr>
            <a:xfrm>
              <a:off x="3490215" y="1265692"/>
              <a:ext cx="5678305" cy="7644005"/>
            </a:xfrm>
            <a:custGeom>
              <a:rect b="b" l="l" r="r" t="t"/>
              <a:pathLst>
                <a:path extrusionOk="0" h="7644005" w="5678305">
                  <a:moveTo>
                    <a:pt x="5646462" y="7367271"/>
                  </a:moveTo>
                  <a:cubicBezTo>
                    <a:pt x="5635567" y="7181965"/>
                    <a:pt x="5664967" y="6964126"/>
                    <a:pt x="5652849" y="6738400"/>
                  </a:cubicBezTo>
                  <a:cubicBezTo>
                    <a:pt x="5623098" y="6215688"/>
                    <a:pt x="5640075" y="6595426"/>
                    <a:pt x="5640075" y="6080221"/>
                  </a:cubicBezTo>
                  <a:cubicBezTo>
                    <a:pt x="5641221" y="5499858"/>
                    <a:pt x="5563458" y="5132350"/>
                    <a:pt x="5591039" y="4194280"/>
                  </a:cubicBezTo>
                  <a:cubicBezTo>
                    <a:pt x="5601338" y="3974453"/>
                    <a:pt x="5605403" y="4090627"/>
                    <a:pt x="5575667" y="3566402"/>
                  </a:cubicBezTo>
                  <a:cubicBezTo>
                    <a:pt x="5524111" y="2823635"/>
                    <a:pt x="5519114" y="9559"/>
                    <a:pt x="5463951" y="8199"/>
                  </a:cubicBezTo>
                  <a:cubicBezTo>
                    <a:pt x="4997361" y="-4643"/>
                    <a:pt x="4460266" y="18075"/>
                    <a:pt x="4463169" y="18075"/>
                  </a:cubicBezTo>
                  <a:cubicBezTo>
                    <a:pt x="3936832" y="18075"/>
                    <a:pt x="4424494" y="-33614"/>
                    <a:pt x="3782728" y="37827"/>
                  </a:cubicBezTo>
                  <a:cubicBezTo>
                    <a:pt x="3497486" y="69427"/>
                    <a:pt x="2794124" y="30259"/>
                    <a:pt x="2761042" y="28272"/>
                  </a:cubicBezTo>
                  <a:cubicBezTo>
                    <a:pt x="2734637" y="30244"/>
                    <a:pt x="2141830" y="76674"/>
                    <a:pt x="2080310" y="71399"/>
                  </a:cubicBezTo>
                  <a:cubicBezTo>
                    <a:pt x="1473506" y="19665"/>
                    <a:pt x="306869" y="99346"/>
                    <a:pt x="379329" y="93811"/>
                  </a:cubicBezTo>
                  <a:cubicBezTo>
                    <a:pt x="360473" y="93811"/>
                    <a:pt x="52310" y="87880"/>
                    <a:pt x="55214" y="88216"/>
                  </a:cubicBezTo>
                  <a:cubicBezTo>
                    <a:pt x="53258" y="88216"/>
                    <a:pt x="51730" y="1002713"/>
                    <a:pt x="51730" y="1674880"/>
                  </a:cubicBezTo>
                  <a:cubicBezTo>
                    <a:pt x="51669" y="1676011"/>
                    <a:pt x="15653" y="2221227"/>
                    <a:pt x="12551" y="2467379"/>
                  </a:cubicBezTo>
                  <a:cubicBezTo>
                    <a:pt x="12551" y="2498337"/>
                    <a:pt x="50859" y="2861411"/>
                    <a:pt x="45923" y="2909569"/>
                  </a:cubicBezTo>
                  <a:cubicBezTo>
                    <a:pt x="-18744" y="3550976"/>
                    <a:pt x="81237" y="4183609"/>
                    <a:pt x="21841" y="5462571"/>
                  </a:cubicBezTo>
                  <a:cubicBezTo>
                    <a:pt x="-1645" y="5920584"/>
                    <a:pt x="29909" y="5852430"/>
                    <a:pt x="22131" y="6090449"/>
                  </a:cubicBezTo>
                  <a:cubicBezTo>
                    <a:pt x="-16971" y="7170988"/>
                    <a:pt x="4727" y="6611417"/>
                    <a:pt x="19228" y="7308672"/>
                  </a:cubicBezTo>
                  <a:cubicBezTo>
                    <a:pt x="25585" y="7605901"/>
                    <a:pt x="13452" y="7618819"/>
                    <a:pt x="32568" y="7619156"/>
                  </a:cubicBezTo>
                  <a:cubicBezTo>
                    <a:pt x="1257042" y="7637853"/>
                    <a:pt x="2307761" y="7649350"/>
                    <a:pt x="3899639" y="7621128"/>
                  </a:cubicBezTo>
                  <a:cubicBezTo>
                    <a:pt x="4531336" y="7608943"/>
                    <a:pt x="4540336" y="7648784"/>
                    <a:pt x="4607937" y="7643525"/>
                  </a:cubicBezTo>
                  <a:cubicBezTo>
                    <a:pt x="5893685" y="7545391"/>
                    <a:pt x="5675770" y="7802871"/>
                    <a:pt x="5646462" y="7367271"/>
                  </a:cubicBezTo>
                  <a:close/>
                  <a:moveTo>
                    <a:pt x="307663" y="860626"/>
                  </a:moveTo>
                  <a:cubicBezTo>
                    <a:pt x="253983" y="838902"/>
                    <a:pt x="225546" y="766468"/>
                    <a:pt x="248757" y="707517"/>
                  </a:cubicBezTo>
                  <a:cubicBezTo>
                    <a:pt x="287646" y="607748"/>
                    <a:pt x="421411" y="618297"/>
                    <a:pt x="456220" y="714764"/>
                  </a:cubicBezTo>
                  <a:cubicBezTo>
                    <a:pt x="490464" y="797090"/>
                    <a:pt x="406605" y="901124"/>
                    <a:pt x="307663" y="860626"/>
                  </a:cubicBezTo>
                  <a:close/>
                  <a:moveTo>
                    <a:pt x="297502" y="1486211"/>
                  </a:moveTo>
                  <a:cubicBezTo>
                    <a:pt x="254563" y="1463157"/>
                    <a:pt x="232208" y="1405873"/>
                    <a:pt x="244692" y="1354184"/>
                  </a:cubicBezTo>
                  <a:cubicBezTo>
                    <a:pt x="272258" y="1241252"/>
                    <a:pt x="419669" y="1240915"/>
                    <a:pt x="457382" y="1345623"/>
                  </a:cubicBezTo>
                  <a:cubicBezTo>
                    <a:pt x="493948" y="1433192"/>
                    <a:pt x="397620" y="1540208"/>
                    <a:pt x="297502" y="1486211"/>
                  </a:cubicBezTo>
                  <a:close/>
                  <a:moveTo>
                    <a:pt x="309986" y="2122650"/>
                  </a:moveTo>
                  <a:cubicBezTo>
                    <a:pt x="256305" y="2100926"/>
                    <a:pt x="227868" y="2029148"/>
                    <a:pt x="250789" y="1969877"/>
                  </a:cubicBezTo>
                  <a:cubicBezTo>
                    <a:pt x="289388" y="1869450"/>
                    <a:pt x="424024" y="1880320"/>
                    <a:pt x="458543" y="1976787"/>
                  </a:cubicBezTo>
                  <a:cubicBezTo>
                    <a:pt x="493077" y="2059434"/>
                    <a:pt x="408637" y="2162811"/>
                    <a:pt x="309986" y="2122650"/>
                  </a:cubicBezTo>
                  <a:close/>
                  <a:moveTo>
                    <a:pt x="311437" y="2753814"/>
                  </a:moveTo>
                  <a:cubicBezTo>
                    <a:pt x="257757" y="2732090"/>
                    <a:pt x="229320" y="2660313"/>
                    <a:pt x="252241" y="2601378"/>
                  </a:cubicBezTo>
                  <a:cubicBezTo>
                    <a:pt x="290839" y="2500630"/>
                    <a:pt x="425476" y="2511500"/>
                    <a:pt x="459995" y="2607967"/>
                  </a:cubicBezTo>
                  <a:cubicBezTo>
                    <a:pt x="494819" y="2691256"/>
                    <a:pt x="409218" y="2793655"/>
                    <a:pt x="311437" y="2753814"/>
                  </a:cubicBezTo>
                  <a:close/>
                  <a:moveTo>
                    <a:pt x="248466" y="3247693"/>
                  </a:moveTo>
                  <a:cubicBezTo>
                    <a:pt x="276033" y="3134761"/>
                    <a:pt x="423444" y="3134103"/>
                    <a:pt x="461156" y="3239132"/>
                  </a:cubicBezTo>
                  <a:cubicBezTo>
                    <a:pt x="537177" y="3421212"/>
                    <a:pt x="197980" y="3455457"/>
                    <a:pt x="248466" y="3247693"/>
                  </a:cubicBezTo>
                  <a:close/>
                  <a:moveTo>
                    <a:pt x="249918" y="3878536"/>
                  </a:moveTo>
                  <a:cubicBezTo>
                    <a:pt x="277484" y="3765940"/>
                    <a:pt x="424605" y="3764610"/>
                    <a:pt x="462608" y="3869975"/>
                  </a:cubicBezTo>
                  <a:cubicBezTo>
                    <a:pt x="538919" y="4053034"/>
                    <a:pt x="199722" y="4086300"/>
                    <a:pt x="249918" y="3878536"/>
                  </a:cubicBezTo>
                  <a:close/>
                  <a:moveTo>
                    <a:pt x="315212" y="4647002"/>
                  </a:moveTo>
                  <a:cubicBezTo>
                    <a:pt x="261531" y="4625278"/>
                    <a:pt x="233094" y="4553501"/>
                    <a:pt x="256015" y="4494566"/>
                  </a:cubicBezTo>
                  <a:cubicBezTo>
                    <a:pt x="294614" y="4393818"/>
                    <a:pt x="429250" y="4404688"/>
                    <a:pt x="463769" y="4501155"/>
                  </a:cubicBezTo>
                  <a:cubicBezTo>
                    <a:pt x="498303" y="4584123"/>
                    <a:pt x="413282" y="4686843"/>
                    <a:pt x="315212" y="4647002"/>
                  </a:cubicBezTo>
                  <a:close/>
                  <a:moveTo>
                    <a:pt x="252241" y="5140881"/>
                  </a:moveTo>
                  <a:cubicBezTo>
                    <a:pt x="279807" y="5027612"/>
                    <a:pt x="427218" y="5027612"/>
                    <a:pt x="464930" y="5132320"/>
                  </a:cubicBezTo>
                  <a:cubicBezTo>
                    <a:pt x="540951" y="5314400"/>
                    <a:pt x="201754" y="5348645"/>
                    <a:pt x="252241" y="5140881"/>
                  </a:cubicBezTo>
                  <a:close/>
                  <a:moveTo>
                    <a:pt x="306502" y="5903752"/>
                  </a:moveTo>
                  <a:cubicBezTo>
                    <a:pt x="263564" y="5880698"/>
                    <a:pt x="241208" y="5823413"/>
                    <a:pt x="253692" y="5771724"/>
                  </a:cubicBezTo>
                  <a:cubicBezTo>
                    <a:pt x="281258" y="5658792"/>
                    <a:pt x="428670" y="5658456"/>
                    <a:pt x="466382" y="5763163"/>
                  </a:cubicBezTo>
                  <a:cubicBezTo>
                    <a:pt x="502948" y="5850748"/>
                    <a:pt x="406895" y="5957749"/>
                    <a:pt x="306502" y="5903752"/>
                  </a:cubicBezTo>
                  <a:close/>
                  <a:moveTo>
                    <a:pt x="318971" y="6540191"/>
                  </a:moveTo>
                  <a:cubicBezTo>
                    <a:pt x="265290" y="6518466"/>
                    <a:pt x="236853" y="6446690"/>
                    <a:pt x="259774" y="6387754"/>
                  </a:cubicBezTo>
                  <a:cubicBezTo>
                    <a:pt x="298373" y="6287006"/>
                    <a:pt x="433009" y="6297876"/>
                    <a:pt x="467528" y="6394343"/>
                  </a:cubicBezTo>
                  <a:cubicBezTo>
                    <a:pt x="502077" y="6477311"/>
                    <a:pt x="417056" y="6580031"/>
                    <a:pt x="318971" y="6540191"/>
                  </a:cubicBezTo>
                  <a:close/>
                  <a:moveTo>
                    <a:pt x="320132" y="7171370"/>
                  </a:moveTo>
                  <a:cubicBezTo>
                    <a:pt x="206674" y="7125277"/>
                    <a:pt x="244692" y="6926075"/>
                    <a:pt x="380490" y="6949129"/>
                  </a:cubicBezTo>
                  <a:cubicBezTo>
                    <a:pt x="545015" y="6977763"/>
                    <a:pt x="475382" y="7234586"/>
                    <a:pt x="320132" y="71713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61" name="Google Shape;1461;p22"/>
            <p:cNvGrpSpPr/>
            <p:nvPr/>
          </p:nvGrpSpPr>
          <p:grpSpPr>
            <a:xfrm>
              <a:off x="3484137" y="1664102"/>
              <a:ext cx="5661711" cy="6968860"/>
              <a:chOff x="3484137" y="1664102"/>
              <a:chExt cx="5661711" cy="6968860"/>
            </a:xfrm>
          </p:grpSpPr>
          <p:sp>
            <p:nvSpPr>
              <p:cNvPr id="1462" name="Google Shape;1462;p22"/>
              <p:cNvSpPr/>
              <p:nvPr/>
            </p:nvSpPr>
            <p:spPr>
              <a:xfrm>
                <a:off x="3535654" y="1664102"/>
                <a:ext cx="5454489" cy="55265"/>
              </a:xfrm>
              <a:custGeom>
                <a:rect b="b" l="l" r="r" t="t"/>
                <a:pathLst>
                  <a:path extrusionOk="0" h="55265" w="5454489">
                    <a:moveTo>
                      <a:pt x="5451870" y="55265"/>
                    </a:moveTo>
                    <a:cubicBezTo>
                      <a:pt x="5450403" y="55281"/>
                      <a:pt x="9668" y="36843"/>
                      <a:pt x="7743" y="36828"/>
                    </a:cubicBezTo>
                    <a:cubicBezTo>
                      <a:pt x="7743" y="-19233"/>
                      <a:pt x="-384860" y="198"/>
                      <a:pt x="4421199" y="20363"/>
                    </a:cubicBezTo>
                    <a:cubicBezTo>
                      <a:pt x="5564946" y="24766"/>
                      <a:pt x="5450525" y="7827"/>
                      <a:pt x="5451870" y="55265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3" name="Google Shape;1463;p22"/>
              <p:cNvSpPr/>
              <p:nvPr/>
            </p:nvSpPr>
            <p:spPr>
              <a:xfrm>
                <a:off x="3536013" y="2290145"/>
                <a:ext cx="5470162" cy="57757"/>
              </a:xfrm>
              <a:custGeom>
                <a:rect b="b" l="l" r="r" t="t"/>
                <a:pathLst>
                  <a:path extrusionOk="0" h="57757" w="5470162">
                    <a:moveTo>
                      <a:pt x="5467188" y="57757"/>
                    </a:moveTo>
                    <a:cubicBezTo>
                      <a:pt x="5465446" y="57788"/>
                      <a:pt x="7337" y="39335"/>
                      <a:pt x="6222" y="39320"/>
                    </a:cubicBezTo>
                    <a:cubicBezTo>
                      <a:pt x="7520" y="-19401"/>
                      <a:pt x="-363964" y="-1316"/>
                      <a:pt x="4435631" y="22855"/>
                    </a:cubicBezTo>
                    <a:cubicBezTo>
                      <a:pt x="5578736" y="27242"/>
                      <a:pt x="5467188" y="9738"/>
                      <a:pt x="5467188" y="57757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4" name="Google Shape;1464;p22"/>
              <p:cNvSpPr/>
              <p:nvPr/>
            </p:nvSpPr>
            <p:spPr>
              <a:xfrm>
                <a:off x="3537591" y="2918496"/>
                <a:ext cx="5506511" cy="45725"/>
              </a:xfrm>
              <a:custGeom>
                <a:rect b="b" l="l" r="r" t="t"/>
                <a:pathLst>
                  <a:path extrusionOk="0" h="45725" w="5506511">
                    <a:moveTo>
                      <a:pt x="730943" y="42149"/>
                    </a:moveTo>
                    <a:cubicBezTo>
                      <a:pt x="-101662" y="42149"/>
                      <a:pt x="4369" y="53172"/>
                      <a:pt x="4369" y="0"/>
                    </a:cubicBezTo>
                    <a:cubicBezTo>
                      <a:pt x="6707947" y="38159"/>
                      <a:pt x="7678413" y="53294"/>
                      <a:pt x="730943" y="42149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5" name="Google Shape;1465;p22"/>
              <p:cNvSpPr/>
              <p:nvPr/>
            </p:nvSpPr>
            <p:spPr>
              <a:xfrm>
                <a:off x="3501348" y="3548957"/>
                <a:ext cx="5528312" cy="56030"/>
              </a:xfrm>
              <a:custGeom>
                <a:rect b="b" l="l" r="r" t="t"/>
                <a:pathLst>
                  <a:path extrusionOk="0" h="56030" w="5528312">
                    <a:moveTo>
                      <a:pt x="5525355" y="56031"/>
                    </a:moveTo>
                    <a:cubicBezTo>
                      <a:pt x="5524163" y="56046"/>
                      <a:pt x="7438" y="37272"/>
                      <a:pt x="5773" y="37257"/>
                    </a:cubicBezTo>
                    <a:cubicBezTo>
                      <a:pt x="8477" y="-19691"/>
                      <a:pt x="-367041" y="383"/>
                      <a:pt x="4500186" y="20792"/>
                    </a:cubicBezTo>
                    <a:cubicBezTo>
                      <a:pt x="5636230" y="25180"/>
                      <a:pt x="5525355" y="8225"/>
                      <a:pt x="5525355" y="56031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6" name="Google Shape;1466;p22"/>
              <p:cNvSpPr/>
              <p:nvPr/>
            </p:nvSpPr>
            <p:spPr>
              <a:xfrm>
                <a:off x="3526795" y="4177580"/>
                <a:ext cx="5517034" cy="55622"/>
              </a:xfrm>
              <a:custGeom>
                <a:rect b="b" l="l" r="r" t="t"/>
                <a:pathLst>
                  <a:path extrusionOk="0" h="55622" w="5517034">
                    <a:moveTo>
                      <a:pt x="5514409" y="55622"/>
                    </a:moveTo>
                    <a:cubicBezTo>
                      <a:pt x="5513064" y="55638"/>
                      <a:pt x="5721" y="36864"/>
                      <a:pt x="4117" y="36849"/>
                    </a:cubicBezTo>
                    <a:cubicBezTo>
                      <a:pt x="12567" y="-19472"/>
                      <a:pt x="-368942" y="326"/>
                      <a:pt x="4489820" y="20720"/>
                    </a:cubicBezTo>
                    <a:cubicBezTo>
                      <a:pt x="5627347" y="25108"/>
                      <a:pt x="5513033" y="8551"/>
                      <a:pt x="5514409" y="55622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7" name="Google Shape;1467;p22"/>
              <p:cNvSpPr/>
              <p:nvPr/>
            </p:nvSpPr>
            <p:spPr>
              <a:xfrm>
                <a:off x="3506948" y="4805751"/>
                <a:ext cx="5562850" cy="55986"/>
              </a:xfrm>
              <a:custGeom>
                <a:rect b="b" l="l" r="r" t="t"/>
                <a:pathLst>
                  <a:path extrusionOk="0" h="55986" w="5562850">
                    <a:moveTo>
                      <a:pt x="5561242" y="55986"/>
                    </a:moveTo>
                    <a:cubicBezTo>
                      <a:pt x="5560126" y="56001"/>
                      <a:pt x="136444" y="37778"/>
                      <a:pt x="7431" y="36891"/>
                    </a:cubicBezTo>
                    <a:cubicBezTo>
                      <a:pt x="6178" y="-19781"/>
                      <a:pt x="-376614" y="521"/>
                      <a:pt x="4524474" y="21083"/>
                    </a:cubicBezTo>
                    <a:cubicBezTo>
                      <a:pt x="5674547" y="25487"/>
                      <a:pt x="5556933" y="8547"/>
                      <a:pt x="5561242" y="55986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8" name="Google Shape;1468;p22"/>
              <p:cNvSpPr/>
              <p:nvPr/>
            </p:nvSpPr>
            <p:spPr>
              <a:xfrm>
                <a:off x="3523837" y="5432315"/>
                <a:ext cx="5574356" cy="50969"/>
              </a:xfrm>
              <a:custGeom>
                <a:rect b="b" l="l" r="r" t="t"/>
                <a:pathLst>
                  <a:path extrusionOk="0" h="50969" w="5574356">
                    <a:moveTo>
                      <a:pt x="2036527" y="44458"/>
                    </a:moveTo>
                    <a:cubicBezTo>
                      <a:pt x="-186116" y="35911"/>
                      <a:pt x="4952" y="61167"/>
                      <a:pt x="3607" y="0"/>
                    </a:cubicBezTo>
                    <a:cubicBezTo>
                      <a:pt x="5945711" y="16526"/>
                      <a:pt x="7907454" y="69224"/>
                      <a:pt x="2036527" y="44458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9" name="Google Shape;1469;p22"/>
              <p:cNvSpPr/>
              <p:nvPr/>
            </p:nvSpPr>
            <p:spPr>
              <a:xfrm>
                <a:off x="3522846" y="6061580"/>
                <a:ext cx="5562224" cy="57227"/>
              </a:xfrm>
              <a:custGeom>
                <a:rect b="b" l="l" r="r" t="t"/>
                <a:pathLst>
                  <a:path extrusionOk="0" h="57227" w="5562224">
                    <a:moveTo>
                      <a:pt x="5559279" y="57228"/>
                    </a:moveTo>
                    <a:cubicBezTo>
                      <a:pt x="5558164" y="57242"/>
                      <a:pt x="125696" y="38943"/>
                      <a:pt x="6615" y="38132"/>
                    </a:cubicBezTo>
                    <a:cubicBezTo>
                      <a:pt x="6615" y="-21322"/>
                      <a:pt x="-368889" y="1411"/>
                      <a:pt x="4538465" y="22004"/>
                    </a:cubicBezTo>
                    <a:cubicBezTo>
                      <a:pt x="5669697" y="27477"/>
                      <a:pt x="5559279" y="7419"/>
                      <a:pt x="5559279" y="57228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0" name="Google Shape;1470;p22"/>
              <p:cNvSpPr/>
              <p:nvPr/>
            </p:nvSpPr>
            <p:spPr>
              <a:xfrm>
                <a:off x="3506344" y="6689252"/>
                <a:ext cx="5604025" cy="58089"/>
              </a:xfrm>
              <a:custGeom>
                <a:rect b="b" l="l" r="r" t="t"/>
                <a:pathLst>
                  <a:path extrusionOk="0" h="58089" w="5604025">
                    <a:moveTo>
                      <a:pt x="5602767" y="58090"/>
                    </a:moveTo>
                    <a:cubicBezTo>
                      <a:pt x="5601651" y="58105"/>
                      <a:pt x="104837" y="39637"/>
                      <a:pt x="5712" y="38995"/>
                    </a:cubicBezTo>
                    <a:cubicBezTo>
                      <a:pt x="8569" y="-22539"/>
                      <a:pt x="-370250" y="2136"/>
                      <a:pt x="4570048" y="22867"/>
                    </a:cubicBezTo>
                    <a:cubicBezTo>
                      <a:pt x="5715292" y="27270"/>
                      <a:pt x="5597495" y="10285"/>
                      <a:pt x="5602767" y="58090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1" name="Google Shape;1471;p22"/>
              <p:cNvSpPr/>
              <p:nvPr/>
            </p:nvSpPr>
            <p:spPr>
              <a:xfrm>
                <a:off x="3507451" y="7317278"/>
                <a:ext cx="5638397" cy="51958"/>
              </a:xfrm>
              <a:custGeom>
                <a:rect b="b" l="l" r="r" t="t"/>
                <a:pathLst>
                  <a:path extrusionOk="0" h="51958" w="5638397">
                    <a:moveTo>
                      <a:pt x="2097883" y="44779"/>
                    </a:moveTo>
                    <a:cubicBezTo>
                      <a:pt x="-220508" y="35881"/>
                      <a:pt x="6056" y="63231"/>
                      <a:pt x="6056" y="0"/>
                    </a:cubicBezTo>
                    <a:cubicBezTo>
                      <a:pt x="5912251" y="22764"/>
                      <a:pt x="8052471" y="69912"/>
                      <a:pt x="2097883" y="44779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2" name="Google Shape;1472;p22"/>
              <p:cNvSpPr/>
              <p:nvPr/>
            </p:nvSpPr>
            <p:spPr>
              <a:xfrm>
                <a:off x="3484137" y="7947256"/>
                <a:ext cx="5661052" cy="56835"/>
              </a:xfrm>
              <a:custGeom>
                <a:rect b="b" l="l" r="r" t="t"/>
                <a:pathLst>
                  <a:path extrusionOk="0" h="56835" w="5661052">
                    <a:moveTo>
                      <a:pt x="5658927" y="56836"/>
                    </a:moveTo>
                    <a:cubicBezTo>
                      <a:pt x="5657765" y="56851"/>
                      <a:pt x="240058" y="39056"/>
                      <a:pt x="7030" y="37083"/>
                    </a:cubicBezTo>
                    <a:cubicBezTo>
                      <a:pt x="7030" y="-20491"/>
                      <a:pt x="-381706" y="943"/>
                      <a:pt x="4622159" y="21933"/>
                    </a:cubicBezTo>
                    <a:cubicBezTo>
                      <a:pt x="5771896" y="26336"/>
                      <a:pt x="5656222" y="9382"/>
                      <a:pt x="5658927" y="56836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3" name="Google Shape;1473;p22"/>
              <p:cNvSpPr/>
              <p:nvPr/>
            </p:nvSpPr>
            <p:spPr>
              <a:xfrm>
                <a:off x="3503081" y="8574215"/>
                <a:ext cx="5635629" cy="58747"/>
              </a:xfrm>
              <a:custGeom>
                <a:rect b="b" l="l" r="r" t="t"/>
                <a:pathLst>
                  <a:path extrusionOk="0" h="58747" w="5635629">
                    <a:moveTo>
                      <a:pt x="5633596" y="58748"/>
                    </a:moveTo>
                    <a:cubicBezTo>
                      <a:pt x="5632496" y="58763"/>
                      <a:pt x="154965" y="39898"/>
                      <a:pt x="7233" y="38660"/>
                    </a:cubicBezTo>
                    <a:cubicBezTo>
                      <a:pt x="5858" y="-19068"/>
                      <a:pt x="-376751" y="-1639"/>
                      <a:pt x="4618007" y="23509"/>
                    </a:cubicBezTo>
                    <a:cubicBezTo>
                      <a:pt x="5744762" y="27912"/>
                      <a:pt x="5630708" y="9674"/>
                      <a:pt x="5633596" y="58748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74" name="Google Shape;1474;p22"/>
            <p:cNvSpPr/>
            <p:nvPr/>
          </p:nvSpPr>
          <p:spPr>
            <a:xfrm>
              <a:off x="4229930" y="1332824"/>
              <a:ext cx="152045" cy="7570460"/>
            </a:xfrm>
            <a:custGeom>
              <a:rect b="b" l="l" r="r" t="t"/>
              <a:pathLst>
                <a:path extrusionOk="0" h="7570460" w="152045">
                  <a:moveTo>
                    <a:pt x="152045" y="7570461"/>
                  </a:moveTo>
                  <a:cubicBezTo>
                    <a:pt x="68125" y="7570461"/>
                    <a:pt x="-64006" y="3197255"/>
                    <a:pt x="35684" y="2"/>
                  </a:cubicBezTo>
                  <a:cubicBezTo>
                    <a:pt x="120644" y="-2582"/>
                    <a:pt x="-84039" y="2949758"/>
                    <a:pt x="152045" y="7570461"/>
                  </a:cubicBezTo>
                  <a:close/>
                </a:path>
              </a:pathLst>
            </a:custGeom>
            <a:solidFill>
              <a:srgbClr val="4F5CA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5" name="Google Shape;1475;p22"/>
          <p:cNvGrpSpPr/>
          <p:nvPr/>
        </p:nvGrpSpPr>
        <p:grpSpPr>
          <a:xfrm rot="-5400000">
            <a:off x="2806136" y="-106454"/>
            <a:ext cx="3531026" cy="5365882"/>
            <a:chOff x="5612273" y="-212908"/>
            <a:chExt cx="7062052" cy="10731763"/>
          </a:xfrm>
        </p:grpSpPr>
        <p:sp>
          <p:nvSpPr>
            <p:cNvPr id="1476" name="Google Shape;1476;p22"/>
            <p:cNvSpPr/>
            <p:nvPr/>
          </p:nvSpPr>
          <p:spPr>
            <a:xfrm>
              <a:off x="5612273" y="-212908"/>
              <a:ext cx="7062052" cy="10731763"/>
            </a:xfrm>
            <a:custGeom>
              <a:rect b="b" l="l" r="r" t="t"/>
              <a:pathLst>
                <a:path extrusionOk="0" h="10731763" w="7062052">
                  <a:moveTo>
                    <a:pt x="7058880" y="10652734"/>
                  </a:moveTo>
                  <a:cubicBezTo>
                    <a:pt x="7061199" y="10692077"/>
                    <a:pt x="7405011" y="10675314"/>
                    <a:pt x="200546" y="10731763"/>
                  </a:cubicBezTo>
                  <a:cubicBezTo>
                    <a:pt x="71772" y="10731763"/>
                    <a:pt x="46503" y="1598494"/>
                    <a:pt x="0" y="203042"/>
                  </a:cubicBezTo>
                  <a:cubicBezTo>
                    <a:pt x="0" y="102808"/>
                    <a:pt x="1129551" y="136784"/>
                    <a:pt x="1503936" y="118369"/>
                  </a:cubicBezTo>
                  <a:cubicBezTo>
                    <a:pt x="4035529" y="-6120"/>
                    <a:pt x="5310042" y="-53425"/>
                    <a:pt x="6872869" y="80743"/>
                  </a:cubicBezTo>
                  <a:cubicBezTo>
                    <a:pt x="6983394" y="90230"/>
                    <a:pt x="6762173" y="4062615"/>
                    <a:pt x="7058880" y="10652734"/>
                  </a:cubicBezTo>
                  <a:close/>
                </a:path>
              </a:pathLst>
            </a:custGeom>
            <a:solidFill>
              <a:srgbClr val="71934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7" name="Google Shape;1477;p22"/>
            <p:cNvSpPr/>
            <p:nvPr/>
          </p:nvSpPr>
          <p:spPr>
            <a:xfrm>
              <a:off x="5910762" y="118395"/>
              <a:ext cx="6455910" cy="10069126"/>
            </a:xfrm>
            <a:custGeom>
              <a:rect b="b" l="l" r="r" t="t"/>
              <a:pathLst>
                <a:path extrusionOk="0" h="10069126" w="6455910">
                  <a:moveTo>
                    <a:pt x="0" y="141879"/>
                  </a:moveTo>
                  <a:cubicBezTo>
                    <a:pt x="252631" y="119793"/>
                    <a:pt x="512197" y="123613"/>
                    <a:pt x="802808" y="124150"/>
                  </a:cubicBezTo>
                  <a:cubicBezTo>
                    <a:pt x="1798261" y="124150"/>
                    <a:pt x="4124155" y="-104351"/>
                    <a:pt x="6313461" y="58643"/>
                  </a:cubicBezTo>
                  <a:cubicBezTo>
                    <a:pt x="6377311" y="4508184"/>
                    <a:pt x="6192781" y="4246608"/>
                    <a:pt x="6455911" y="10019933"/>
                  </a:cubicBezTo>
                  <a:cubicBezTo>
                    <a:pt x="3530911" y="10043564"/>
                    <a:pt x="3740281" y="10040602"/>
                    <a:pt x="159282" y="10069127"/>
                  </a:cubicBezTo>
                  <a:cubicBezTo>
                    <a:pt x="15759" y="5744398"/>
                    <a:pt x="46073" y="1955247"/>
                    <a:pt x="0" y="141879"/>
                  </a:cubicBez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8" name="Google Shape;1478;p22"/>
            <p:cNvSpPr/>
            <p:nvPr/>
          </p:nvSpPr>
          <p:spPr>
            <a:xfrm>
              <a:off x="5914361" y="114804"/>
              <a:ext cx="6443179" cy="10072870"/>
            </a:xfrm>
            <a:custGeom>
              <a:rect b="b" l="l" r="r" t="t"/>
              <a:pathLst>
                <a:path extrusionOk="0" h="10072870" w="6443179">
                  <a:moveTo>
                    <a:pt x="6399325" y="9818138"/>
                  </a:moveTo>
                  <a:cubicBezTo>
                    <a:pt x="6451646" y="9818138"/>
                    <a:pt x="6443123" y="9823247"/>
                    <a:pt x="6441984" y="9798178"/>
                  </a:cubicBezTo>
                  <a:cubicBezTo>
                    <a:pt x="6404885" y="9798220"/>
                    <a:pt x="6391531" y="9798178"/>
                    <a:pt x="6350525" y="9798242"/>
                  </a:cubicBezTo>
                  <a:cubicBezTo>
                    <a:pt x="6352478" y="9338428"/>
                    <a:pt x="6311901" y="9408271"/>
                    <a:pt x="6424058" y="9408529"/>
                  </a:cubicBezTo>
                  <a:cubicBezTo>
                    <a:pt x="6422941" y="9384361"/>
                    <a:pt x="6429017" y="9388567"/>
                    <a:pt x="6399325" y="9388567"/>
                  </a:cubicBezTo>
                  <a:cubicBezTo>
                    <a:pt x="6331009" y="9388567"/>
                    <a:pt x="6344835" y="9449567"/>
                    <a:pt x="6338760" y="9061527"/>
                  </a:cubicBezTo>
                  <a:cubicBezTo>
                    <a:pt x="6337622" y="8987886"/>
                    <a:pt x="6322142" y="9000314"/>
                    <a:pt x="6399325" y="9000314"/>
                  </a:cubicBezTo>
                  <a:cubicBezTo>
                    <a:pt x="6409931" y="9000314"/>
                    <a:pt x="6407891" y="9004327"/>
                    <a:pt x="6407054" y="8980395"/>
                  </a:cubicBezTo>
                  <a:cubicBezTo>
                    <a:pt x="6314842" y="8980395"/>
                    <a:pt x="6339683" y="9019481"/>
                    <a:pt x="6335732" y="8768335"/>
                  </a:cubicBezTo>
                  <a:cubicBezTo>
                    <a:pt x="6332254" y="8554580"/>
                    <a:pt x="6312330" y="8589523"/>
                    <a:pt x="6394301" y="8589544"/>
                  </a:cubicBezTo>
                  <a:cubicBezTo>
                    <a:pt x="6393485" y="8562908"/>
                    <a:pt x="6404714" y="8569755"/>
                    <a:pt x="6332490" y="8569519"/>
                  </a:cubicBezTo>
                  <a:cubicBezTo>
                    <a:pt x="6328282" y="8311657"/>
                    <a:pt x="6331288" y="8485790"/>
                    <a:pt x="6327402" y="8179935"/>
                  </a:cubicBezTo>
                  <a:cubicBezTo>
                    <a:pt x="6392175" y="8179784"/>
                    <a:pt x="6382450" y="8186503"/>
                    <a:pt x="6381699" y="8159931"/>
                  </a:cubicBezTo>
                  <a:cubicBezTo>
                    <a:pt x="6316796" y="8159952"/>
                    <a:pt x="6321412" y="8225631"/>
                    <a:pt x="6319587" y="7768694"/>
                  </a:cubicBezTo>
                  <a:cubicBezTo>
                    <a:pt x="6381205" y="7769380"/>
                    <a:pt x="6371071" y="7774016"/>
                    <a:pt x="6370406" y="7749097"/>
                  </a:cubicBezTo>
                  <a:cubicBezTo>
                    <a:pt x="6311858" y="7748904"/>
                    <a:pt x="6319523" y="7750514"/>
                    <a:pt x="6319501" y="7742830"/>
                  </a:cubicBezTo>
                  <a:cubicBezTo>
                    <a:pt x="6319222" y="7650880"/>
                    <a:pt x="6318814" y="7639676"/>
                    <a:pt x="6314392" y="7359127"/>
                  </a:cubicBezTo>
                  <a:cubicBezTo>
                    <a:pt x="6368945" y="7359706"/>
                    <a:pt x="6359971" y="7364385"/>
                    <a:pt x="6359284" y="7339509"/>
                  </a:cubicBezTo>
                  <a:cubicBezTo>
                    <a:pt x="6295949" y="7339251"/>
                    <a:pt x="6314842" y="7388960"/>
                    <a:pt x="6308895" y="7010344"/>
                  </a:cubicBezTo>
                  <a:cubicBezTo>
                    <a:pt x="6307736" y="6936767"/>
                    <a:pt x="6297516" y="6949516"/>
                    <a:pt x="6348378" y="6950074"/>
                  </a:cubicBezTo>
                  <a:cubicBezTo>
                    <a:pt x="6347648" y="6924618"/>
                    <a:pt x="6355827" y="6930607"/>
                    <a:pt x="6307672" y="6929405"/>
                  </a:cubicBezTo>
                  <a:cubicBezTo>
                    <a:pt x="6302648" y="6588328"/>
                    <a:pt x="6304151" y="6673345"/>
                    <a:pt x="6299063" y="6537438"/>
                  </a:cubicBezTo>
                  <a:cubicBezTo>
                    <a:pt x="6343311" y="6537180"/>
                    <a:pt x="6336054" y="6542525"/>
                    <a:pt x="6335239" y="6517348"/>
                  </a:cubicBezTo>
                  <a:cubicBezTo>
                    <a:pt x="6289659" y="6517498"/>
                    <a:pt x="6297967" y="6536193"/>
                    <a:pt x="6296207" y="6424368"/>
                  </a:cubicBezTo>
                  <a:cubicBezTo>
                    <a:pt x="6290668" y="6069511"/>
                    <a:pt x="6280835" y="6127463"/>
                    <a:pt x="6321863" y="6126883"/>
                  </a:cubicBezTo>
                  <a:cubicBezTo>
                    <a:pt x="6320940" y="6101900"/>
                    <a:pt x="6326887" y="6106729"/>
                    <a:pt x="6292128" y="6107395"/>
                  </a:cubicBezTo>
                  <a:cubicBezTo>
                    <a:pt x="6285043" y="5669088"/>
                    <a:pt x="6275038" y="5718905"/>
                    <a:pt x="6307929" y="5718819"/>
                  </a:cubicBezTo>
                  <a:cubicBezTo>
                    <a:pt x="6307285" y="5693728"/>
                    <a:pt x="6312352" y="5698836"/>
                    <a:pt x="6285043" y="5698901"/>
                  </a:cubicBezTo>
                  <a:cubicBezTo>
                    <a:pt x="6277936" y="5258577"/>
                    <a:pt x="6271066" y="5308436"/>
                    <a:pt x="6301231" y="5308178"/>
                  </a:cubicBezTo>
                  <a:cubicBezTo>
                    <a:pt x="6301016" y="5284225"/>
                    <a:pt x="6306620" y="5288153"/>
                    <a:pt x="6279139" y="5288432"/>
                  </a:cubicBezTo>
                  <a:cubicBezTo>
                    <a:pt x="6276198" y="5090410"/>
                    <a:pt x="6279568" y="5070062"/>
                    <a:pt x="6275682" y="4898461"/>
                  </a:cubicBezTo>
                  <a:cubicBezTo>
                    <a:pt x="6305396" y="4898461"/>
                    <a:pt x="6300372" y="4903612"/>
                    <a:pt x="6300501" y="4878521"/>
                  </a:cubicBezTo>
                  <a:cubicBezTo>
                    <a:pt x="6267309" y="4878543"/>
                    <a:pt x="6274351" y="4935207"/>
                    <a:pt x="6266987" y="4520102"/>
                  </a:cubicBezTo>
                  <a:cubicBezTo>
                    <a:pt x="6266300" y="4481854"/>
                    <a:pt x="6265119" y="4486877"/>
                    <a:pt x="6270272" y="4486919"/>
                  </a:cubicBezTo>
                  <a:cubicBezTo>
                    <a:pt x="6310721" y="4487306"/>
                    <a:pt x="6303850" y="4492371"/>
                    <a:pt x="6304172" y="4467280"/>
                  </a:cubicBezTo>
                  <a:cubicBezTo>
                    <a:pt x="6256939" y="4466937"/>
                    <a:pt x="6262522" y="4504326"/>
                    <a:pt x="6263702" y="4226953"/>
                  </a:cubicBezTo>
                  <a:cubicBezTo>
                    <a:pt x="6264261" y="4048097"/>
                    <a:pt x="6248717" y="4077524"/>
                    <a:pt x="6310097" y="4076258"/>
                  </a:cubicBezTo>
                  <a:cubicBezTo>
                    <a:pt x="6310506" y="4051274"/>
                    <a:pt x="6318471" y="4055932"/>
                    <a:pt x="6270121" y="4057327"/>
                  </a:cubicBezTo>
                  <a:cubicBezTo>
                    <a:pt x="6258636" y="4057649"/>
                    <a:pt x="6263316" y="4103430"/>
                    <a:pt x="6254019" y="3666905"/>
                  </a:cubicBezTo>
                  <a:cubicBezTo>
                    <a:pt x="6271989" y="3666583"/>
                    <a:pt x="6292944" y="3666175"/>
                    <a:pt x="6316603" y="3665896"/>
                  </a:cubicBezTo>
                  <a:cubicBezTo>
                    <a:pt x="6316968" y="3640934"/>
                    <a:pt x="6326221" y="3645635"/>
                    <a:pt x="6270207" y="3646686"/>
                  </a:cubicBezTo>
                  <a:cubicBezTo>
                    <a:pt x="6250585" y="3647030"/>
                    <a:pt x="6253633" y="3648833"/>
                    <a:pt x="6253483" y="3641278"/>
                  </a:cubicBezTo>
                  <a:cubicBezTo>
                    <a:pt x="6243993" y="3208379"/>
                    <a:pt x="6240880" y="3257273"/>
                    <a:pt x="6270294" y="3257574"/>
                  </a:cubicBezTo>
                  <a:cubicBezTo>
                    <a:pt x="6331868" y="3258325"/>
                    <a:pt x="6321455" y="3263090"/>
                    <a:pt x="6321649" y="3238128"/>
                  </a:cubicBezTo>
                  <a:cubicBezTo>
                    <a:pt x="6292407" y="3237913"/>
                    <a:pt x="6265291" y="3237570"/>
                    <a:pt x="6247256" y="3237377"/>
                  </a:cubicBezTo>
                  <a:cubicBezTo>
                    <a:pt x="6246526" y="3189105"/>
                    <a:pt x="6242061" y="2848372"/>
                    <a:pt x="6242040" y="2846869"/>
                  </a:cubicBezTo>
                  <a:cubicBezTo>
                    <a:pt x="6278559" y="2846740"/>
                    <a:pt x="6296744" y="2846633"/>
                    <a:pt x="6322614" y="2846569"/>
                  </a:cubicBezTo>
                  <a:cubicBezTo>
                    <a:pt x="6322528" y="2821456"/>
                    <a:pt x="6333221" y="2826543"/>
                    <a:pt x="6270315" y="2826801"/>
                  </a:cubicBezTo>
                  <a:cubicBezTo>
                    <a:pt x="6228492" y="2826973"/>
                    <a:pt x="6245840" y="2881898"/>
                    <a:pt x="6237230" y="2469884"/>
                  </a:cubicBezTo>
                  <a:cubicBezTo>
                    <a:pt x="6236393" y="2429533"/>
                    <a:pt x="6227826" y="2435993"/>
                    <a:pt x="6270207" y="2436787"/>
                  </a:cubicBezTo>
                  <a:cubicBezTo>
                    <a:pt x="6327681" y="2437860"/>
                    <a:pt x="6318170" y="2442604"/>
                    <a:pt x="6317677" y="2417620"/>
                  </a:cubicBezTo>
                  <a:cubicBezTo>
                    <a:pt x="6285623" y="2417234"/>
                    <a:pt x="6266879" y="2416719"/>
                    <a:pt x="6236157" y="2416268"/>
                  </a:cubicBezTo>
                  <a:cubicBezTo>
                    <a:pt x="6229158" y="2048963"/>
                    <a:pt x="6229072" y="2034153"/>
                    <a:pt x="6228943" y="2025288"/>
                  </a:cubicBezTo>
                  <a:cubicBezTo>
                    <a:pt x="6256939" y="2025739"/>
                    <a:pt x="6278989" y="2026361"/>
                    <a:pt x="6306727" y="2026812"/>
                  </a:cubicBezTo>
                  <a:cubicBezTo>
                    <a:pt x="6305804" y="2001592"/>
                    <a:pt x="6313877" y="2007066"/>
                    <a:pt x="6270529" y="2006121"/>
                  </a:cubicBezTo>
                  <a:cubicBezTo>
                    <a:pt x="6212648" y="2004876"/>
                    <a:pt x="6230510" y="2066112"/>
                    <a:pt x="6223168" y="1615270"/>
                  </a:cubicBezTo>
                  <a:cubicBezTo>
                    <a:pt x="6253826" y="1615850"/>
                    <a:pt x="6272655" y="1616537"/>
                    <a:pt x="6298891" y="1617159"/>
                  </a:cubicBezTo>
                  <a:cubicBezTo>
                    <a:pt x="6298740" y="1592004"/>
                    <a:pt x="6304430" y="1597391"/>
                    <a:pt x="6270594" y="1596468"/>
                  </a:cubicBezTo>
                  <a:cubicBezTo>
                    <a:pt x="6203330" y="1594537"/>
                    <a:pt x="6223769" y="1654913"/>
                    <a:pt x="6214645" y="1204995"/>
                  </a:cubicBezTo>
                  <a:cubicBezTo>
                    <a:pt x="6248931" y="1205574"/>
                    <a:pt x="6266450" y="1206347"/>
                    <a:pt x="6300222" y="1207163"/>
                  </a:cubicBezTo>
                  <a:cubicBezTo>
                    <a:pt x="6300522" y="1181986"/>
                    <a:pt x="6306190" y="1187459"/>
                    <a:pt x="6270594" y="1186386"/>
                  </a:cubicBezTo>
                  <a:cubicBezTo>
                    <a:pt x="6203008" y="1184454"/>
                    <a:pt x="6214344" y="1193834"/>
                    <a:pt x="6213700" y="1152388"/>
                  </a:cubicBezTo>
                  <a:cubicBezTo>
                    <a:pt x="6207066" y="725564"/>
                    <a:pt x="6195236" y="795406"/>
                    <a:pt x="6270400" y="795213"/>
                  </a:cubicBezTo>
                  <a:cubicBezTo>
                    <a:pt x="6313554" y="795084"/>
                    <a:pt x="6306297" y="800300"/>
                    <a:pt x="6306684" y="775188"/>
                  </a:cubicBezTo>
                  <a:cubicBezTo>
                    <a:pt x="6272183" y="775252"/>
                    <a:pt x="6251357" y="775359"/>
                    <a:pt x="6209406" y="775402"/>
                  </a:cubicBezTo>
                  <a:cubicBezTo>
                    <a:pt x="6206314" y="620607"/>
                    <a:pt x="6204554" y="612966"/>
                    <a:pt x="6203888" y="385689"/>
                  </a:cubicBezTo>
                  <a:cubicBezTo>
                    <a:pt x="6250133" y="385946"/>
                    <a:pt x="6267502" y="386397"/>
                    <a:pt x="6310935" y="386784"/>
                  </a:cubicBezTo>
                  <a:cubicBezTo>
                    <a:pt x="6311064" y="361585"/>
                    <a:pt x="6319158" y="366994"/>
                    <a:pt x="6270508" y="366372"/>
                  </a:cubicBezTo>
                  <a:cubicBezTo>
                    <a:pt x="6182483" y="365320"/>
                    <a:pt x="6205198" y="422520"/>
                    <a:pt x="6199079" y="55000"/>
                  </a:cubicBezTo>
                  <a:cubicBezTo>
                    <a:pt x="6171233" y="53069"/>
                    <a:pt x="6184179" y="14477"/>
                    <a:pt x="6186219" y="365642"/>
                  </a:cubicBezTo>
                  <a:cubicBezTo>
                    <a:pt x="6151030" y="365513"/>
                    <a:pt x="5894664" y="364461"/>
                    <a:pt x="5843738" y="364633"/>
                  </a:cubicBezTo>
                  <a:cubicBezTo>
                    <a:pt x="5835494" y="-3423"/>
                    <a:pt x="5853657" y="33537"/>
                    <a:pt x="5823299" y="31970"/>
                  </a:cubicBezTo>
                  <a:cubicBezTo>
                    <a:pt x="5827185" y="426019"/>
                    <a:pt x="5847839" y="364161"/>
                    <a:pt x="5754768" y="365470"/>
                  </a:cubicBezTo>
                  <a:cubicBezTo>
                    <a:pt x="5658500" y="366822"/>
                    <a:pt x="5656567" y="366136"/>
                    <a:pt x="5497328" y="366543"/>
                  </a:cubicBezTo>
                  <a:cubicBezTo>
                    <a:pt x="5484661" y="366565"/>
                    <a:pt x="5487774" y="380581"/>
                    <a:pt x="5486100" y="273606"/>
                  </a:cubicBezTo>
                  <a:cubicBezTo>
                    <a:pt x="5481698" y="-17783"/>
                    <a:pt x="5489599" y="16516"/>
                    <a:pt x="5464609" y="15615"/>
                  </a:cubicBezTo>
                  <a:cubicBezTo>
                    <a:pt x="5467765" y="224712"/>
                    <a:pt x="5468774" y="296465"/>
                    <a:pt x="5470105" y="366608"/>
                  </a:cubicBezTo>
                  <a:cubicBezTo>
                    <a:pt x="5390002" y="366758"/>
                    <a:pt x="5370573" y="366694"/>
                    <a:pt x="5129685" y="366522"/>
                  </a:cubicBezTo>
                  <a:cubicBezTo>
                    <a:pt x="5120926" y="-34374"/>
                    <a:pt x="5134580" y="6407"/>
                    <a:pt x="5106627" y="5827"/>
                  </a:cubicBezTo>
                  <a:cubicBezTo>
                    <a:pt x="5112574" y="395691"/>
                    <a:pt x="5112424" y="366501"/>
                    <a:pt x="5110899" y="366501"/>
                  </a:cubicBezTo>
                  <a:cubicBezTo>
                    <a:pt x="4980923" y="366501"/>
                    <a:pt x="4982340" y="364569"/>
                    <a:pt x="4853309" y="364569"/>
                  </a:cubicBezTo>
                  <a:cubicBezTo>
                    <a:pt x="4745575" y="364569"/>
                    <a:pt x="4774044" y="434626"/>
                    <a:pt x="4767474" y="1599"/>
                  </a:cubicBezTo>
                  <a:cubicBezTo>
                    <a:pt x="4743557" y="1449"/>
                    <a:pt x="4748130" y="-44376"/>
                    <a:pt x="4754764" y="365449"/>
                  </a:cubicBezTo>
                  <a:cubicBezTo>
                    <a:pt x="4573841" y="369141"/>
                    <a:pt x="4588333" y="367660"/>
                    <a:pt x="4414602" y="366307"/>
                  </a:cubicBezTo>
                  <a:cubicBezTo>
                    <a:pt x="4406272" y="-42165"/>
                    <a:pt x="4415976" y="1599"/>
                    <a:pt x="4390062" y="1835"/>
                  </a:cubicBezTo>
                  <a:cubicBezTo>
                    <a:pt x="4397126" y="428208"/>
                    <a:pt x="4418638" y="366050"/>
                    <a:pt x="4338213" y="366050"/>
                  </a:cubicBezTo>
                  <a:cubicBezTo>
                    <a:pt x="4005974" y="366050"/>
                    <a:pt x="4057157" y="395305"/>
                    <a:pt x="4055246" y="273563"/>
                  </a:cubicBezTo>
                  <a:cubicBezTo>
                    <a:pt x="4053013" y="130123"/>
                    <a:pt x="4052219" y="135038"/>
                    <a:pt x="4050093" y="7287"/>
                  </a:cubicBezTo>
                  <a:cubicBezTo>
                    <a:pt x="4024931" y="7845"/>
                    <a:pt x="4031522" y="-37722"/>
                    <a:pt x="4039251" y="367016"/>
                  </a:cubicBezTo>
                  <a:cubicBezTo>
                    <a:pt x="3952815" y="366586"/>
                    <a:pt x="3856203" y="362637"/>
                    <a:pt x="3699025" y="366007"/>
                  </a:cubicBezTo>
                  <a:cubicBezTo>
                    <a:pt x="3697994" y="247464"/>
                    <a:pt x="3694451" y="95953"/>
                    <a:pt x="3693142" y="16666"/>
                  </a:cubicBezTo>
                  <a:cubicBezTo>
                    <a:pt x="3664373" y="17546"/>
                    <a:pt x="3678285" y="-21689"/>
                    <a:pt x="3681441" y="366372"/>
                  </a:cubicBezTo>
                  <a:cubicBezTo>
                    <a:pt x="3528085" y="369548"/>
                    <a:pt x="3451439" y="365706"/>
                    <a:pt x="3339046" y="365320"/>
                  </a:cubicBezTo>
                  <a:cubicBezTo>
                    <a:pt x="3334945" y="182515"/>
                    <a:pt x="3336792" y="151822"/>
                    <a:pt x="3335289" y="28385"/>
                  </a:cubicBezTo>
                  <a:cubicBezTo>
                    <a:pt x="3311479" y="29201"/>
                    <a:pt x="3318028" y="11451"/>
                    <a:pt x="3318393" y="127311"/>
                  </a:cubicBezTo>
                  <a:cubicBezTo>
                    <a:pt x="3318650" y="209817"/>
                    <a:pt x="3319852" y="292752"/>
                    <a:pt x="3321462" y="365299"/>
                  </a:cubicBezTo>
                  <a:cubicBezTo>
                    <a:pt x="3305790" y="365277"/>
                    <a:pt x="3061081" y="365148"/>
                    <a:pt x="3050561" y="365127"/>
                  </a:cubicBezTo>
                  <a:cubicBezTo>
                    <a:pt x="2958285" y="365127"/>
                    <a:pt x="2982503" y="421576"/>
                    <a:pt x="2979089" y="41328"/>
                  </a:cubicBezTo>
                  <a:cubicBezTo>
                    <a:pt x="2955344" y="42229"/>
                    <a:pt x="2961935" y="26647"/>
                    <a:pt x="2961720" y="127247"/>
                  </a:cubicBezTo>
                  <a:cubicBezTo>
                    <a:pt x="2961549" y="207756"/>
                    <a:pt x="2962600" y="287021"/>
                    <a:pt x="2964468" y="365406"/>
                  </a:cubicBezTo>
                  <a:cubicBezTo>
                    <a:pt x="2632744" y="367939"/>
                    <a:pt x="2956933" y="365256"/>
                    <a:pt x="2625208" y="367402"/>
                  </a:cubicBezTo>
                  <a:cubicBezTo>
                    <a:pt x="2624499" y="299577"/>
                    <a:pt x="2623319" y="234822"/>
                    <a:pt x="2620399" y="55515"/>
                  </a:cubicBezTo>
                  <a:cubicBezTo>
                    <a:pt x="2595795" y="56524"/>
                    <a:pt x="2602300" y="23857"/>
                    <a:pt x="2606379" y="273885"/>
                  </a:cubicBezTo>
                  <a:cubicBezTo>
                    <a:pt x="2608268" y="393781"/>
                    <a:pt x="2675382" y="367960"/>
                    <a:pt x="2277982" y="367960"/>
                  </a:cubicBezTo>
                  <a:cubicBezTo>
                    <a:pt x="2263490" y="367960"/>
                    <a:pt x="2271048" y="403504"/>
                    <a:pt x="2261816" y="70712"/>
                  </a:cubicBezTo>
                  <a:cubicBezTo>
                    <a:pt x="2232832" y="71956"/>
                    <a:pt x="2248526" y="28192"/>
                    <a:pt x="2250845" y="367896"/>
                  </a:cubicBezTo>
                  <a:cubicBezTo>
                    <a:pt x="2141372" y="367338"/>
                    <a:pt x="2069857" y="361006"/>
                    <a:pt x="1908493" y="365363"/>
                  </a:cubicBezTo>
                  <a:cubicBezTo>
                    <a:pt x="1907140" y="302046"/>
                    <a:pt x="1907097" y="279122"/>
                    <a:pt x="1903533" y="86745"/>
                  </a:cubicBezTo>
                  <a:cubicBezTo>
                    <a:pt x="1880411" y="87818"/>
                    <a:pt x="1884104" y="44097"/>
                    <a:pt x="1890888" y="365857"/>
                  </a:cubicBezTo>
                  <a:cubicBezTo>
                    <a:pt x="1807028" y="368282"/>
                    <a:pt x="1719433" y="367960"/>
                    <a:pt x="1634392" y="366908"/>
                  </a:cubicBezTo>
                  <a:cubicBezTo>
                    <a:pt x="1526294" y="365685"/>
                    <a:pt x="1549201" y="416897"/>
                    <a:pt x="1547849" y="103379"/>
                  </a:cubicBezTo>
                  <a:cubicBezTo>
                    <a:pt x="1526744" y="104388"/>
                    <a:pt x="1526744" y="63414"/>
                    <a:pt x="1533400" y="366179"/>
                  </a:cubicBezTo>
                  <a:cubicBezTo>
                    <a:pt x="1514614" y="366136"/>
                    <a:pt x="1525521" y="366157"/>
                    <a:pt x="1248114" y="366093"/>
                  </a:cubicBezTo>
                  <a:cubicBezTo>
                    <a:pt x="1174001" y="366093"/>
                    <a:pt x="1192443" y="409771"/>
                    <a:pt x="1188343" y="120550"/>
                  </a:cubicBezTo>
                  <a:cubicBezTo>
                    <a:pt x="1162773" y="121687"/>
                    <a:pt x="1169600" y="84212"/>
                    <a:pt x="1174495" y="365900"/>
                  </a:cubicBezTo>
                  <a:cubicBezTo>
                    <a:pt x="1083035" y="365363"/>
                    <a:pt x="1070046" y="364118"/>
                    <a:pt x="834955" y="365320"/>
                  </a:cubicBezTo>
                  <a:cubicBezTo>
                    <a:pt x="833238" y="305716"/>
                    <a:pt x="831821" y="218982"/>
                    <a:pt x="831907" y="127526"/>
                  </a:cubicBezTo>
                  <a:cubicBezTo>
                    <a:pt x="809643" y="127568"/>
                    <a:pt x="812756" y="105525"/>
                    <a:pt x="815397" y="273907"/>
                  </a:cubicBezTo>
                  <a:cubicBezTo>
                    <a:pt x="817179" y="388908"/>
                    <a:pt x="834998" y="365535"/>
                    <a:pt x="733212" y="365535"/>
                  </a:cubicBezTo>
                  <a:cubicBezTo>
                    <a:pt x="605661" y="365535"/>
                    <a:pt x="604738" y="367466"/>
                    <a:pt x="478390" y="367488"/>
                  </a:cubicBezTo>
                  <a:cubicBezTo>
                    <a:pt x="476351" y="262939"/>
                    <a:pt x="476587" y="238556"/>
                    <a:pt x="473817" y="127461"/>
                  </a:cubicBezTo>
                  <a:cubicBezTo>
                    <a:pt x="449493" y="127568"/>
                    <a:pt x="455568" y="96575"/>
                    <a:pt x="460785" y="367466"/>
                  </a:cubicBezTo>
                  <a:cubicBezTo>
                    <a:pt x="459240" y="367466"/>
                    <a:pt x="120774" y="365041"/>
                    <a:pt x="119228" y="365020"/>
                  </a:cubicBezTo>
                  <a:cubicBezTo>
                    <a:pt x="117510" y="306145"/>
                    <a:pt x="116501" y="230400"/>
                    <a:pt x="115234" y="137077"/>
                  </a:cubicBezTo>
                  <a:cubicBezTo>
                    <a:pt x="91833" y="138429"/>
                    <a:pt x="97222" y="118489"/>
                    <a:pt x="99669" y="273885"/>
                  </a:cubicBezTo>
                  <a:cubicBezTo>
                    <a:pt x="101301" y="378413"/>
                    <a:pt x="106046" y="364848"/>
                    <a:pt x="89858" y="364590"/>
                  </a:cubicBezTo>
                  <a:cubicBezTo>
                    <a:pt x="-15557" y="363023"/>
                    <a:pt x="673" y="357507"/>
                    <a:pt x="1189" y="383693"/>
                  </a:cubicBezTo>
                  <a:cubicBezTo>
                    <a:pt x="46682" y="383865"/>
                    <a:pt x="71759" y="384315"/>
                    <a:pt x="102245" y="384745"/>
                  </a:cubicBezTo>
                  <a:cubicBezTo>
                    <a:pt x="109695" y="613481"/>
                    <a:pt x="107806" y="624106"/>
                    <a:pt x="109352" y="776862"/>
                  </a:cubicBezTo>
                  <a:cubicBezTo>
                    <a:pt x="78006" y="777162"/>
                    <a:pt x="52801" y="777484"/>
                    <a:pt x="7522" y="777634"/>
                  </a:cubicBezTo>
                  <a:cubicBezTo>
                    <a:pt x="7844" y="803713"/>
                    <a:pt x="-7442" y="798025"/>
                    <a:pt x="89815" y="796995"/>
                  </a:cubicBezTo>
                  <a:cubicBezTo>
                    <a:pt x="118562" y="796716"/>
                    <a:pt x="107763" y="742627"/>
                    <a:pt x="114268" y="1152624"/>
                  </a:cubicBezTo>
                  <a:cubicBezTo>
                    <a:pt x="114955" y="1196281"/>
                    <a:pt x="134106" y="1185377"/>
                    <a:pt x="11387" y="1185313"/>
                  </a:cubicBezTo>
                  <a:cubicBezTo>
                    <a:pt x="11558" y="1211885"/>
                    <a:pt x="-7249" y="1205231"/>
                    <a:pt x="115149" y="1205295"/>
                  </a:cubicBezTo>
                  <a:cubicBezTo>
                    <a:pt x="116888" y="1302761"/>
                    <a:pt x="121074" y="1441137"/>
                    <a:pt x="121310" y="1596168"/>
                  </a:cubicBezTo>
                  <a:cubicBezTo>
                    <a:pt x="85478" y="1596318"/>
                    <a:pt x="57739" y="1596554"/>
                    <a:pt x="13448" y="1596661"/>
                  </a:cubicBezTo>
                  <a:cubicBezTo>
                    <a:pt x="13534" y="1622675"/>
                    <a:pt x="-851" y="1616794"/>
                    <a:pt x="89772" y="1616301"/>
                  </a:cubicBezTo>
                  <a:cubicBezTo>
                    <a:pt x="134063" y="1616064"/>
                    <a:pt x="120108" y="1555580"/>
                    <a:pt x="127343" y="2006078"/>
                  </a:cubicBezTo>
                  <a:cubicBezTo>
                    <a:pt x="88526" y="2006271"/>
                    <a:pt x="60230" y="2006572"/>
                    <a:pt x="14693" y="2006722"/>
                  </a:cubicBezTo>
                  <a:cubicBezTo>
                    <a:pt x="14757" y="2033187"/>
                    <a:pt x="1167" y="2026877"/>
                    <a:pt x="89772" y="2026297"/>
                  </a:cubicBezTo>
                  <a:cubicBezTo>
                    <a:pt x="143295" y="2025932"/>
                    <a:pt x="127601" y="1980086"/>
                    <a:pt x="132990" y="2323782"/>
                  </a:cubicBezTo>
                  <a:cubicBezTo>
                    <a:pt x="134707" y="2433332"/>
                    <a:pt x="146752" y="2414594"/>
                    <a:pt x="89578" y="2415667"/>
                  </a:cubicBezTo>
                  <a:cubicBezTo>
                    <a:pt x="2584" y="2417298"/>
                    <a:pt x="16003" y="2409829"/>
                    <a:pt x="16131" y="2436658"/>
                  </a:cubicBezTo>
                  <a:cubicBezTo>
                    <a:pt x="68925" y="2436272"/>
                    <a:pt x="90974" y="2435456"/>
                    <a:pt x="135351" y="2434877"/>
                  </a:cubicBezTo>
                  <a:cubicBezTo>
                    <a:pt x="140440" y="2613668"/>
                    <a:pt x="138636" y="2531785"/>
                    <a:pt x="142694" y="2825620"/>
                  </a:cubicBezTo>
                  <a:cubicBezTo>
                    <a:pt x="100077" y="2826243"/>
                    <a:pt x="71523" y="2827509"/>
                    <a:pt x="18837" y="2828067"/>
                  </a:cubicBezTo>
                  <a:cubicBezTo>
                    <a:pt x="19051" y="2852579"/>
                    <a:pt x="4645" y="2848844"/>
                    <a:pt x="89900" y="2846676"/>
                  </a:cubicBezTo>
                  <a:cubicBezTo>
                    <a:pt x="162231" y="2844916"/>
                    <a:pt x="142737" y="2785376"/>
                    <a:pt x="149092" y="3235939"/>
                  </a:cubicBezTo>
                  <a:cubicBezTo>
                    <a:pt x="96298" y="3235681"/>
                    <a:pt x="80626" y="3235252"/>
                    <a:pt x="24032" y="3235037"/>
                  </a:cubicBezTo>
                  <a:cubicBezTo>
                    <a:pt x="24440" y="3261416"/>
                    <a:pt x="12181" y="3254719"/>
                    <a:pt x="89621" y="3255470"/>
                  </a:cubicBezTo>
                  <a:cubicBezTo>
                    <a:pt x="164593" y="3256158"/>
                    <a:pt x="149414" y="3237184"/>
                    <a:pt x="150230" y="3348601"/>
                  </a:cubicBezTo>
                  <a:cubicBezTo>
                    <a:pt x="152849" y="3706827"/>
                    <a:pt x="182627" y="3646965"/>
                    <a:pt x="89707" y="3647201"/>
                  </a:cubicBezTo>
                  <a:cubicBezTo>
                    <a:pt x="22121" y="3647309"/>
                    <a:pt x="32362" y="3640677"/>
                    <a:pt x="33028" y="3667227"/>
                  </a:cubicBezTo>
                  <a:cubicBezTo>
                    <a:pt x="67293" y="3667184"/>
                    <a:pt x="98510" y="3667098"/>
                    <a:pt x="155254" y="3667034"/>
                  </a:cubicBezTo>
                  <a:cubicBezTo>
                    <a:pt x="165430" y="4135626"/>
                    <a:pt x="174769" y="4058335"/>
                    <a:pt x="89793" y="4057541"/>
                  </a:cubicBezTo>
                  <a:cubicBezTo>
                    <a:pt x="34273" y="4057026"/>
                    <a:pt x="43398" y="4052068"/>
                    <a:pt x="44128" y="4077095"/>
                  </a:cubicBezTo>
                  <a:cubicBezTo>
                    <a:pt x="87496" y="4077373"/>
                    <a:pt x="110726" y="4077782"/>
                    <a:pt x="159612" y="4077975"/>
                  </a:cubicBezTo>
                  <a:cubicBezTo>
                    <a:pt x="159633" y="4078790"/>
                    <a:pt x="164292" y="4269923"/>
                    <a:pt x="168221" y="4468783"/>
                  </a:cubicBezTo>
                  <a:cubicBezTo>
                    <a:pt x="116222" y="4468375"/>
                    <a:pt x="93872" y="4467430"/>
                    <a:pt x="53402" y="4466744"/>
                  </a:cubicBezTo>
                  <a:cubicBezTo>
                    <a:pt x="53853" y="4491963"/>
                    <a:pt x="46468" y="4486490"/>
                    <a:pt x="89536" y="4487456"/>
                  </a:cubicBezTo>
                  <a:cubicBezTo>
                    <a:pt x="190506" y="4489774"/>
                    <a:pt x="168157" y="4416927"/>
                    <a:pt x="175456" y="4879251"/>
                  </a:cubicBezTo>
                  <a:cubicBezTo>
                    <a:pt x="125690" y="4879144"/>
                    <a:pt x="106475" y="4878886"/>
                    <a:pt x="59264" y="4878629"/>
                  </a:cubicBezTo>
                  <a:cubicBezTo>
                    <a:pt x="59543" y="4903784"/>
                    <a:pt x="53424" y="4898547"/>
                    <a:pt x="89643" y="4898783"/>
                  </a:cubicBezTo>
                  <a:cubicBezTo>
                    <a:pt x="209035" y="4899599"/>
                    <a:pt x="170905" y="4839200"/>
                    <a:pt x="177560" y="5252631"/>
                  </a:cubicBezTo>
                  <a:cubicBezTo>
                    <a:pt x="178247" y="5297404"/>
                    <a:pt x="199631" y="5286200"/>
                    <a:pt x="62591" y="5286243"/>
                  </a:cubicBezTo>
                  <a:cubicBezTo>
                    <a:pt x="62742" y="5312814"/>
                    <a:pt x="41744" y="5306161"/>
                    <a:pt x="178398" y="5306139"/>
                  </a:cubicBezTo>
                  <a:cubicBezTo>
                    <a:pt x="178441" y="5308221"/>
                    <a:pt x="183035" y="5595446"/>
                    <a:pt x="185504" y="5699909"/>
                  </a:cubicBezTo>
                  <a:cubicBezTo>
                    <a:pt x="127966" y="5699609"/>
                    <a:pt x="98295" y="5698514"/>
                    <a:pt x="64202" y="5697784"/>
                  </a:cubicBezTo>
                  <a:cubicBezTo>
                    <a:pt x="64266" y="5721759"/>
                    <a:pt x="39812" y="5719120"/>
                    <a:pt x="185976" y="5719849"/>
                  </a:cubicBezTo>
                  <a:cubicBezTo>
                    <a:pt x="186019" y="5721759"/>
                    <a:pt x="193641" y="6107158"/>
                    <a:pt x="193662" y="6108725"/>
                  </a:cubicBezTo>
                  <a:cubicBezTo>
                    <a:pt x="130456" y="6108833"/>
                    <a:pt x="102353" y="6109305"/>
                    <a:pt x="65103" y="6109648"/>
                  </a:cubicBezTo>
                  <a:cubicBezTo>
                    <a:pt x="65146" y="6134717"/>
                    <a:pt x="60122" y="6129652"/>
                    <a:pt x="89815" y="6129331"/>
                  </a:cubicBezTo>
                  <a:cubicBezTo>
                    <a:pt x="205406" y="6128085"/>
                    <a:pt x="193984" y="6127764"/>
                    <a:pt x="194049" y="6131541"/>
                  </a:cubicBezTo>
                  <a:cubicBezTo>
                    <a:pt x="196153" y="6265559"/>
                    <a:pt x="200168" y="6401810"/>
                    <a:pt x="200640" y="6517327"/>
                  </a:cubicBezTo>
                  <a:cubicBezTo>
                    <a:pt x="39748" y="6517477"/>
                    <a:pt x="66134" y="6513334"/>
                    <a:pt x="66220" y="6538167"/>
                  </a:cubicBezTo>
                  <a:cubicBezTo>
                    <a:pt x="104650" y="6537824"/>
                    <a:pt x="132474" y="6537330"/>
                    <a:pt x="200704" y="6537244"/>
                  </a:cubicBezTo>
                  <a:cubicBezTo>
                    <a:pt x="201026" y="6782294"/>
                    <a:pt x="204097" y="6812622"/>
                    <a:pt x="206780" y="6926185"/>
                  </a:cubicBezTo>
                  <a:cubicBezTo>
                    <a:pt x="138057" y="6926250"/>
                    <a:pt x="109738" y="6926872"/>
                    <a:pt x="68453" y="6927430"/>
                  </a:cubicBezTo>
                  <a:cubicBezTo>
                    <a:pt x="68646" y="6951384"/>
                    <a:pt x="63214" y="6947455"/>
                    <a:pt x="89836" y="6947070"/>
                  </a:cubicBezTo>
                  <a:cubicBezTo>
                    <a:pt x="243235" y="6944794"/>
                    <a:pt x="203796" y="6874265"/>
                    <a:pt x="210494" y="7303729"/>
                  </a:cubicBezTo>
                  <a:cubicBezTo>
                    <a:pt x="211224" y="7350648"/>
                    <a:pt x="234175" y="7338929"/>
                    <a:pt x="89686" y="7339337"/>
                  </a:cubicBezTo>
                  <a:cubicBezTo>
                    <a:pt x="69268" y="7339380"/>
                    <a:pt x="72768" y="7334250"/>
                    <a:pt x="73133" y="7359341"/>
                  </a:cubicBezTo>
                  <a:cubicBezTo>
                    <a:pt x="109116" y="7359277"/>
                    <a:pt x="134450" y="7359127"/>
                    <a:pt x="211332" y="7359127"/>
                  </a:cubicBezTo>
                  <a:cubicBezTo>
                    <a:pt x="212427" y="7438241"/>
                    <a:pt x="213586" y="7588078"/>
                    <a:pt x="217193" y="7746715"/>
                  </a:cubicBezTo>
                  <a:cubicBezTo>
                    <a:pt x="149800" y="7746736"/>
                    <a:pt x="123157" y="7747380"/>
                    <a:pt x="80454" y="7748239"/>
                  </a:cubicBezTo>
                  <a:cubicBezTo>
                    <a:pt x="81120" y="7776356"/>
                    <a:pt x="59371" y="7766655"/>
                    <a:pt x="217601" y="7766633"/>
                  </a:cubicBezTo>
                  <a:cubicBezTo>
                    <a:pt x="217644" y="7768243"/>
                    <a:pt x="225244" y="8157978"/>
                    <a:pt x="225287" y="8159759"/>
                  </a:cubicBezTo>
                  <a:cubicBezTo>
                    <a:pt x="168200" y="8159823"/>
                    <a:pt x="136253" y="8159308"/>
                    <a:pt x="92133" y="8158299"/>
                  </a:cubicBezTo>
                  <a:cubicBezTo>
                    <a:pt x="92949" y="8183090"/>
                    <a:pt x="70964" y="8179699"/>
                    <a:pt x="218481" y="8179699"/>
                  </a:cubicBezTo>
                  <a:cubicBezTo>
                    <a:pt x="226919" y="8179699"/>
                    <a:pt x="225609" y="8178819"/>
                    <a:pt x="225652" y="8182467"/>
                  </a:cubicBezTo>
                  <a:cubicBezTo>
                    <a:pt x="232350" y="8617061"/>
                    <a:pt x="236344" y="8570313"/>
                    <a:pt x="218481" y="8570313"/>
                  </a:cubicBezTo>
                  <a:cubicBezTo>
                    <a:pt x="86444" y="8570313"/>
                    <a:pt x="105616" y="8564647"/>
                    <a:pt x="106475" y="8590382"/>
                  </a:cubicBezTo>
                  <a:cubicBezTo>
                    <a:pt x="139731" y="8590296"/>
                    <a:pt x="169681" y="8590253"/>
                    <a:pt x="231964" y="8590253"/>
                  </a:cubicBezTo>
                  <a:cubicBezTo>
                    <a:pt x="238254" y="8863398"/>
                    <a:pt x="236494" y="8865823"/>
                    <a:pt x="237546" y="8977412"/>
                  </a:cubicBezTo>
                  <a:cubicBezTo>
                    <a:pt x="186556" y="8977262"/>
                    <a:pt x="149586" y="8977626"/>
                    <a:pt x="119357" y="8978163"/>
                  </a:cubicBezTo>
                  <a:cubicBezTo>
                    <a:pt x="120237" y="9004392"/>
                    <a:pt x="102804" y="8997309"/>
                    <a:pt x="218503" y="8997309"/>
                  </a:cubicBezTo>
                  <a:cubicBezTo>
                    <a:pt x="244953" y="8997309"/>
                    <a:pt x="237267" y="8952343"/>
                    <a:pt x="243557" y="9354762"/>
                  </a:cubicBezTo>
                  <a:cubicBezTo>
                    <a:pt x="244244" y="9397346"/>
                    <a:pt x="250771" y="9390070"/>
                    <a:pt x="218503" y="9390070"/>
                  </a:cubicBezTo>
                  <a:cubicBezTo>
                    <a:pt x="116007" y="9390070"/>
                    <a:pt x="132775" y="9382300"/>
                    <a:pt x="133677" y="9409452"/>
                  </a:cubicBezTo>
                  <a:cubicBezTo>
                    <a:pt x="169960" y="9409988"/>
                    <a:pt x="207832" y="9410074"/>
                    <a:pt x="244481" y="9409966"/>
                  </a:cubicBezTo>
                  <a:cubicBezTo>
                    <a:pt x="251888" y="9861516"/>
                    <a:pt x="262429" y="9801247"/>
                    <a:pt x="218503" y="9801247"/>
                  </a:cubicBezTo>
                  <a:cubicBezTo>
                    <a:pt x="133183" y="9801247"/>
                    <a:pt x="146473" y="9794765"/>
                    <a:pt x="147331" y="9821208"/>
                  </a:cubicBezTo>
                  <a:cubicBezTo>
                    <a:pt x="183464" y="9821144"/>
                    <a:pt x="215132" y="9821165"/>
                    <a:pt x="249784" y="9821165"/>
                  </a:cubicBezTo>
                  <a:cubicBezTo>
                    <a:pt x="250063" y="9891179"/>
                    <a:pt x="251523" y="9976454"/>
                    <a:pt x="253197" y="10071838"/>
                  </a:cubicBezTo>
                  <a:cubicBezTo>
                    <a:pt x="280442" y="10071623"/>
                    <a:pt x="268526" y="10104097"/>
                    <a:pt x="267367" y="9821165"/>
                  </a:cubicBezTo>
                  <a:lnTo>
                    <a:pt x="607229" y="9821186"/>
                  </a:lnTo>
                  <a:cubicBezTo>
                    <a:pt x="608689" y="9925027"/>
                    <a:pt x="609612" y="9995792"/>
                    <a:pt x="612167" y="10068983"/>
                  </a:cubicBezTo>
                  <a:cubicBezTo>
                    <a:pt x="637930" y="10068768"/>
                    <a:pt x="628720" y="10102552"/>
                    <a:pt x="624834" y="9821186"/>
                  </a:cubicBezTo>
                  <a:cubicBezTo>
                    <a:pt x="914306" y="9821208"/>
                    <a:pt x="835707" y="9818632"/>
                    <a:pt x="966112" y="9818160"/>
                  </a:cubicBezTo>
                  <a:cubicBezTo>
                    <a:pt x="968388" y="9912621"/>
                    <a:pt x="968624" y="9964177"/>
                    <a:pt x="970771" y="10066149"/>
                  </a:cubicBezTo>
                  <a:cubicBezTo>
                    <a:pt x="994323" y="10065956"/>
                    <a:pt x="988376" y="10085681"/>
                    <a:pt x="986100" y="9941060"/>
                  </a:cubicBezTo>
                  <a:cubicBezTo>
                    <a:pt x="983932" y="9803629"/>
                    <a:pt x="980969" y="9818117"/>
                    <a:pt x="990695" y="9818117"/>
                  </a:cubicBezTo>
                  <a:cubicBezTo>
                    <a:pt x="1115819" y="9818117"/>
                    <a:pt x="1118331" y="9820242"/>
                    <a:pt x="1248071" y="9820242"/>
                  </a:cubicBezTo>
                  <a:cubicBezTo>
                    <a:pt x="1344254" y="9820263"/>
                    <a:pt x="1322484" y="9795881"/>
                    <a:pt x="1324760" y="9941446"/>
                  </a:cubicBezTo>
                  <a:cubicBezTo>
                    <a:pt x="1326949" y="10081882"/>
                    <a:pt x="1322720" y="10063424"/>
                    <a:pt x="1345263" y="10063231"/>
                  </a:cubicBezTo>
                  <a:cubicBezTo>
                    <a:pt x="1342665" y="9987207"/>
                    <a:pt x="1341291" y="9890299"/>
                    <a:pt x="1341270" y="9820263"/>
                  </a:cubicBezTo>
                  <a:cubicBezTo>
                    <a:pt x="1484600" y="9820307"/>
                    <a:pt x="1552250" y="9820500"/>
                    <a:pt x="1634371" y="9819834"/>
                  </a:cubicBezTo>
                  <a:cubicBezTo>
                    <a:pt x="1692574" y="9819362"/>
                    <a:pt x="1680079" y="9795216"/>
                    <a:pt x="1682355" y="9941425"/>
                  </a:cubicBezTo>
                  <a:cubicBezTo>
                    <a:pt x="1684502" y="10078663"/>
                    <a:pt x="1678576" y="10060612"/>
                    <a:pt x="1701935" y="10060440"/>
                  </a:cubicBezTo>
                  <a:cubicBezTo>
                    <a:pt x="1700432" y="9975638"/>
                    <a:pt x="1699101" y="9889934"/>
                    <a:pt x="1698135" y="9819426"/>
                  </a:cubicBezTo>
                  <a:cubicBezTo>
                    <a:pt x="1800759" y="9819040"/>
                    <a:pt x="1883116" y="9819684"/>
                    <a:pt x="2039779" y="9819619"/>
                  </a:cubicBezTo>
                  <a:cubicBezTo>
                    <a:pt x="2040101" y="9894291"/>
                    <a:pt x="2041711" y="9991306"/>
                    <a:pt x="2043321" y="10057801"/>
                  </a:cubicBezTo>
                  <a:cubicBezTo>
                    <a:pt x="2070716" y="10057607"/>
                    <a:pt x="2058457" y="10088665"/>
                    <a:pt x="2057384" y="9819577"/>
                  </a:cubicBezTo>
                  <a:cubicBezTo>
                    <a:pt x="2058972" y="9819577"/>
                    <a:pt x="2394776" y="9818096"/>
                    <a:pt x="2396494" y="9818074"/>
                  </a:cubicBezTo>
                  <a:cubicBezTo>
                    <a:pt x="2398705" y="9935587"/>
                    <a:pt x="2398855" y="9972354"/>
                    <a:pt x="2400745" y="10055010"/>
                  </a:cubicBezTo>
                  <a:cubicBezTo>
                    <a:pt x="2425241" y="10054839"/>
                    <a:pt x="2419080" y="10089051"/>
                    <a:pt x="2414120" y="9817967"/>
                  </a:cubicBezTo>
                  <a:cubicBezTo>
                    <a:pt x="2653956" y="9816336"/>
                    <a:pt x="2634333" y="9819469"/>
                    <a:pt x="2756258" y="9820048"/>
                  </a:cubicBezTo>
                  <a:cubicBezTo>
                    <a:pt x="2758662" y="9893411"/>
                    <a:pt x="2759993" y="9983322"/>
                    <a:pt x="2760337" y="10052241"/>
                  </a:cubicBezTo>
                  <a:cubicBezTo>
                    <a:pt x="2783202" y="10052070"/>
                    <a:pt x="2778736" y="10070550"/>
                    <a:pt x="2776718" y="9941060"/>
                  </a:cubicBezTo>
                  <a:cubicBezTo>
                    <a:pt x="2774528" y="9801740"/>
                    <a:pt x="2766627" y="9820156"/>
                    <a:pt x="2793035" y="9820156"/>
                  </a:cubicBezTo>
                  <a:cubicBezTo>
                    <a:pt x="3024454" y="9820349"/>
                    <a:pt x="3063851" y="9820457"/>
                    <a:pt x="3113853" y="9820242"/>
                  </a:cubicBezTo>
                  <a:cubicBezTo>
                    <a:pt x="3115399" y="9917493"/>
                    <a:pt x="3116558" y="9982828"/>
                    <a:pt x="3117181" y="10049515"/>
                  </a:cubicBezTo>
                  <a:cubicBezTo>
                    <a:pt x="3140046" y="10049344"/>
                    <a:pt x="3135344" y="10067609"/>
                    <a:pt x="3133369" y="9941060"/>
                  </a:cubicBezTo>
                  <a:cubicBezTo>
                    <a:pt x="3131114" y="9799186"/>
                    <a:pt x="3115442" y="9820371"/>
                    <a:pt x="3179442" y="9819770"/>
                  </a:cubicBezTo>
                  <a:cubicBezTo>
                    <a:pt x="3302398" y="9818611"/>
                    <a:pt x="3372732" y="9819126"/>
                    <a:pt x="3436839" y="9820070"/>
                  </a:cubicBezTo>
                  <a:cubicBezTo>
                    <a:pt x="3481668" y="9820736"/>
                    <a:pt x="3469859" y="9797813"/>
                    <a:pt x="3472114" y="9941446"/>
                  </a:cubicBezTo>
                  <a:cubicBezTo>
                    <a:pt x="3474046" y="10064862"/>
                    <a:pt x="3469280" y="10046811"/>
                    <a:pt x="3491823" y="10046639"/>
                  </a:cubicBezTo>
                  <a:cubicBezTo>
                    <a:pt x="3490234" y="9985683"/>
                    <a:pt x="3488645" y="9893819"/>
                    <a:pt x="3488688" y="9820714"/>
                  </a:cubicBezTo>
                  <a:cubicBezTo>
                    <a:pt x="3687302" y="9822496"/>
                    <a:pt x="3672360" y="9817602"/>
                    <a:pt x="3827863" y="9817602"/>
                  </a:cubicBezTo>
                  <a:cubicBezTo>
                    <a:pt x="3828163" y="9889612"/>
                    <a:pt x="3829666" y="9982442"/>
                    <a:pt x="3831105" y="10044042"/>
                  </a:cubicBezTo>
                  <a:cubicBezTo>
                    <a:pt x="3858027" y="10043828"/>
                    <a:pt x="3846520" y="10075229"/>
                    <a:pt x="3845468" y="9817624"/>
                  </a:cubicBezTo>
                  <a:cubicBezTo>
                    <a:pt x="3878874" y="9817666"/>
                    <a:pt x="3739280" y="9817066"/>
                    <a:pt x="4187519" y="9819233"/>
                  </a:cubicBezTo>
                  <a:cubicBezTo>
                    <a:pt x="4188807" y="9882615"/>
                    <a:pt x="4190418" y="9976647"/>
                    <a:pt x="4190890" y="10041295"/>
                  </a:cubicBezTo>
                  <a:cubicBezTo>
                    <a:pt x="4213884" y="10041123"/>
                    <a:pt x="4209096" y="10058509"/>
                    <a:pt x="4207271" y="9941081"/>
                  </a:cubicBezTo>
                  <a:cubicBezTo>
                    <a:pt x="4205167" y="9805818"/>
                    <a:pt x="4203128" y="9819319"/>
                    <a:pt x="4209483" y="9819340"/>
                  </a:cubicBezTo>
                  <a:cubicBezTo>
                    <a:pt x="4613903" y="9821508"/>
                    <a:pt x="4544492" y="9781758"/>
                    <a:pt x="4547047" y="9941425"/>
                  </a:cubicBezTo>
                  <a:cubicBezTo>
                    <a:pt x="4548807" y="10054774"/>
                    <a:pt x="4543290" y="10038590"/>
                    <a:pt x="4566326" y="10038419"/>
                  </a:cubicBezTo>
                  <a:cubicBezTo>
                    <a:pt x="4564502" y="9944280"/>
                    <a:pt x="4564351" y="9909767"/>
                    <a:pt x="4562376" y="9818182"/>
                  </a:cubicBezTo>
                  <a:cubicBezTo>
                    <a:pt x="4724471" y="9817774"/>
                    <a:pt x="4716506" y="9820671"/>
                    <a:pt x="4902452" y="9820242"/>
                  </a:cubicBezTo>
                  <a:cubicBezTo>
                    <a:pt x="4904557" y="9915326"/>
                    <a:pt x="4904600" y="9949259"/>
                    <a:pt x="4906381" y="10035800"/>
                  </a:cubicBezTo>
                  <a:cubicBezTo>
                    <a:pt x="4929590" y="10035628"/>
                    <a:pt x="4924072" y="10051512"/>
                    <a:pt x="4922290" y="9941081"/>
                  </a:cubicBezTo>
                  <a:cubicBezTo>
                    <a:pt x="4920036" y="9795924"/>
                    <a:pt x="4903612" y="9820392"/>
                    <a:pt x="4982126" y="9819877"/>
                  </a:cubicBezTo>
                  <a:cubicBezTo>
                    <a:pt x="5058299" y="9819362"/>
                    <a:pt x="5120561" y="9819147"/>
                    <a:pt x="5239652" y="9819791"/>
                  </a:cubicBezTo>
                  <a:cubicBezTo>
                    <a:pt x="5268399" y="9819942"/>
                    <a:pt x="5260370" y="9798263"/>
                    <a:pt x="5262645" y="9941446"/>
                  </a:cubicBezTo>
                  <a:cubicBezTo>
                    <a:pt x="5264428" y="10051383"/>
                    <a:pt x="5258266" y="10033117"/>
                    <a:pt x="5281710" y="10032945"/>
                  </a:cubicBezTo>
                  <a:cubicBezTo>
                    <a:pt x="5280486" y="9957780"/>
                    <a:pt x="5279349" y="9892467"/>
                    <a:pt x="5278597" y="9819984"/>
                  </a:cubicBezTo>
                  <a:cubicBezTo>
                    <a:pt x="5526548" y="9820950"/>
                    <a:pt x="5458962" y="9818031"/>
                    <a:pt x="5617965" y="9817903"/>
                  </a:cubicBezTo>
                  <a:cubicBezTo>
                    <a:pt x="5621142" y="10063338"/>
                    <a:pt x="5614487" y="10030370"/>
                    <a:pt x="5638962" y="10030177"/>
                  </a:cubicBezTo>
                  <a:cubicBezTo>
                    <a:pt x="5637610" y="9967332"/>
                    <a:pt x="5636407" y="9881499"/>
                    <a:pt x="5635592" y="9817903"/>
                  </a:cubicBezTo>
                  <a:cubicBezTo>
                    <a:pt x="5748178" y="9817945"/>
                    <a:pt x="5726343" y="9818868"/>
                    <a:pt x="5976033" y="9818782"/>
                  </a:cubicBezTo>
                  <a:cubicBezTo>
                    <a:pt x="5979683" y="10059646"/>
                    <a:pt x="5971953" y="10027472"/>
                    <a:pt x="5996944" y="10027258"/>
                  </a:cubicBezTo>
                  <a:cubicBezTo>
                    <a:pt x="5995721" y="9962846"/>
                    <a:pt x="5994948" y="9907684"/>
                    <a:pt x="5993616" y="9818761"/>
                  </a:cubicBezTo>
                  <a:cubicBezTo>
                    <a:pt x="6162366" y="9818697"/>
                    <a:pt x="6201033" y="9818782"/>
                    <a:pt x="6270400" y="9818417"/>
                  </a:cubicBezTo>
                  <a:cubicBezTo>
                    <a:pt x="6350224" y="9817988"/>
                    <a:pt x="6331524" y="9793498"/>
                    <a:pt x="6333821" y="9941490"/>
                  </a:cubicBezTo>
                  <a:cubicBezTo>
                    <a:pt x="6335346" y="10039621"/>
                    <a:pt x="6329785" y="10024446"/>
                    <a:pt x="6352930" y="10024253"/>
                  </a:cubicBezTo>
                  <a:cubicBezTo>
                    <a:pt x="6347755" y="9785707"/>
                    <a:pt x="6336033" y="9818138"/>
                    <a:pt x="6399325" y="9818138"/>
                  </a:cubicBezTo>
                  <a:close/>
                  <a:moveTo>
                    <a:pt x="6309883" y="8182553"/>
                  </a:moveTo>
                  <a:cubicBezTo>
                    <a:pt x="6316732" y="8630841"/>
                    <a:pt x="6329635" y="8569605"/>
                    <a:pt x="6270422" y="8569197"/>
                  </a:cubicBezTo>
                  <a:cubicBezTo>
                    <a:pt x="5912505" y="8566772"/>
                    <a:pt x="5973585" y="8592957"/>
                    <a:pt x="5971760" y="8475316"/>
                  </a:cubicBezTo>
                  <a:cubicBezTo>
                    <a:pt x="5966200" y="8119386"/>
                    <a:pt x="5950484" y="8177960"/>
                    <a:pt x="6012381" y="8179140"/>
                  </a:cubicBezTo>
                  <a:cubicBezTo>
                    <a:pt x="6232206" y="8183283"/>
                    <a:pt x="6309776" y="8176501"/>
                    <a:pt x="6309883" y="8182553"/>
                  </a:cubicBezTo>
                  <a:close/>
                  <a:moveTo>
                    <a:pt x="6309497" y="8160038"/>
                  </a:moveTo>
                  <a:cubicBezTo>
                    <a:pt x="6016439" y="8160746"/>
                    <a:pt x="6124430" y="8160489"/>
                    <a:pt x="5967509" y="8158471"/>
                  </a:cubicBezTo>
                  <a:cubicBezTo>
                    <a:pt x="5965921" y="8045916"/>
                    <a:pt x="5967080" y="7904150"/>
                    <a:pt x="5961992" y="7766719"/>
                  </a:cubicBezTo>
                  <a:cubicBezTo>
                    <a:pt x="6259816" y="7766869"/>
                    <a:pt x="6172800" y="7766633"/>
                    <a:pt x="6301982" y="7768500"/>
                  </a:cubicBezTo>
                  <a:cubicBezTo>
                    <a:pt x="6302820" y="7956606"/>
                    <a:pt x="6307328" y="8035528"/>
                    <a:pt x="6309497" y="8160038"/>
                  </a:cubicBezTo>
                  <a:close/>
                  <a:moveTo>
                    <a:pt x="6301918" y="7748518"/>
                  </a:moveTo>
                  <a:cubicBezTo>
                    <a:pt x="5947092" y="7743195"/>
                    <a:pt x="5961434" y="7751930"/>
                    <a:pt x="5961090" y="7742443"/>
                  </a:cubicBezTo>
                  <a:cubicBezTo>
                    <a:pt x="5957139" y="7642102"/>
                    <a:pt x="5956066" y="7553500"/>
                    <a:pt x="5955615" y="7449982"/>
                  </a:cubicBezTo>
                  <a:cubicBezTo>
                    <a:pt x="5955143" y="7339230"/>
                    <a:pt x="5939642" y="7357860"/>
                    <a:pt x="6012509" y="7357666"/>
                  </a:cubicBezTo>
                  <a:cubicBezTo>
                    <a:pt x="6115821" y="7357387"/>
                    <a:pt x="6188452" y="7357216"/>
                    <a:pt x="6270250" y="7358525"/>
                  </a:cubicBezTo>
                  <a:cubicBezTo>
                    <a:pt x="6305267" y="7359105"/>
                    <a:pt x="6300114" y="7304180"/>
                    <a:pt x="6301918" y="7748518"/>
                  </a:cubicBezTo>
                  <a:close/>
                  <a:moveTo>
                    <a:pt x="2749194" y="8182210"/>
                  </a:moveTo>
                  <a:cubicBezTo>
                    <a:pt x="2749087" y="8176200"/>
                    <a:pt x="2709712" y="8174848"/>
                    <a:pt x="3088841" y="8177037"/>
                  </a:cubicBezTo>
                  <a:cubicBezTo>
                    <a:pt x="3091439" y="8327346"/>
                    <a:pt x="3089120" y="8393926"/>
                    <a:pt x="3093586" y="8569090"/>
                  </a:cubicBezTo>
                  <a:cubicBezTo>
                    <a:pt x="2902422" y="8569261"/>
                    <a:pt x="2858560" y="8571837"/>
                    <a:pt x="2752157" y="8570871"/>
                  </a:cubicBezTo>
                  <a:cubicBezTo>
                    <a:pt x="2747369" y="8302492"/>
                    <a:pt x="2751749" y="8346105"/>
                    <a:pt x="2749194" y="8182210"/>
                  </a:cubicBezTo>
                  <a:close/>
                  <a:moveTo>
                    <a:pt x="594733" y="7769488"/>
                  </a:moveTo>
                  <a:cubicBezTo>
                    <a:pt x="942775" y="7769488"/>
                    <a:pt x="785339" y="7768500"/>
                    <a:pt x="933972" y="7767427"/>
                  </a:cubicBezTo>
                  <a:cubicBezTo>
                    <a:pt x="934273" y="7851264"/>
                    <a:pt x="935561" y="7890091"/>
                    <a:pt x="937236" y="8036086"/>
                  </a:cubicBezTo>
                  <a:cubicBezTo>
                    <a:pt x="939104" y="8198822"/>
                    <a:pt x="1007935" y="8155187"/>
                    <a:pt x="604524" y="8157376"/>
                  </a:cubicBezTo>
                  <a:cubicBezTo>
                    <a:pt x="589452" y="8157462"/>
                    <a:pt x="606005" y="8144069"/>
                    <a:pt x="594733" y="7769488"/>
                  </a:cubicBezTo>
                  <a:close/>
                  <a:moveTo>
                    <a:pt x="576184" y="6537503"/>
                  </a:moveTo>
                  <a:cubicBezTo>
                    <a:pt x="723357" y="6539692"/>
                    <a:pt x="682157" y="6539284"/>
                    <a:pt x="913791" y="6538554"/>
                  </a:cubicBezTo>
                  <a:cubicBezTo>
                    <a:pt x="922186" y="6943399"/>
                    <a:pt x="911279" y="6469377"/>
                    <a:pt x="922186" y="6926786"/>
                  </a:cubicBezTo>
                  <a:cubicBezTo>
                    <a:pt x="800024" y="6928396"/>
                    <a:pt x="874867" y="6930564"/>
                    <a:pt x="580220" y="6929147"/>
                  </a:cubicBezTo>
                  <a:cubicBezTo>
                    <a:pt x="579447" y="6780834"/>
                    <a:pt x="582646" y="6892251"/>
                    <a:pt x="576184" y="6537503"/>
                  </a:cubicBezTo>
                  <a:close/>
                  <a:moveTo>
                    <a:pt x="552074" y="4959439"/>
                  </a:moveTo>
                  <a:cubicBezTo>
                    <a:pt x="550785" y="4876332"/>
                    <a:pt x="495867" y="4899921"/>
                    <a:pt x="862007" y="4897452"/>
                  </a:cubicBezTo>
                  <a:cubicBezTo>
                    <a:pt x="902584" y="4897195"/>
                    <a:pt x="887019" y="4843965"/>
                    <a:pt x="893417" y="5252781"/>
                  </a:cubicBezTo>
                  <a:cubicBezTo>
                    <a:pt x="894104" y="5295322"/>
                    <a:pt x="940993" y="5290128"/>
                    <a:pt x="604609" y="5286522"/>
                  </a:cubicBezTo>
                  <a:cubicBezTo>
                    <a:pt x="533266" y="5285728"/>
                    <a:pt x="557999" y="5338228"/>
                    <a:pt x="552074" y="4959439"/>
                  </a:cubicBezTo>
                  <a:close/>
                  <a:moveTo>
                    <a:pt x="518732" y="2909264"/>
                  </a:moveTo>
                  <a:cubicBezTo>
                    <a:pt x="517508" y="2830965"/>
                    <a:pt x="454796" y="2844358"/>
                    <a:pt x="857734" y="2847578"/>
                  </a:cubicBezTo>
                  <a:cubicBezTo>
                    <a:pt x="864776" y="3266245"/>
                    <a:pt x="864068" y="3237806"/>
                    <a:pt x="862136" y="3237763"/>
                  </a:cubicBezTo>
                  <a:cubicBezTo>
                    <a:pt x="473624" y="3229929"/>
                    <a:pt x="521845" y="3261545"/>
                    <a:pt x="520900" y="3202112"/>
                  </a:cubicBezTo>
                  <a:cubicBezTo>
                    <a:pt x="518646" y="3053263"/>
                    <a:pt x="521050" y="3054100"/>
                    <a:pt x="518732" y="2909264"/>
                  </a:cubicBezTo>
                  <a:close/>
                  <a:moveTo>
                    <a:pt x="845905" y="2026254"/>
                  </a:moveTo>
                  <a:cubicBezTo>
                    <a:pt x="846356" y="2054264"/>
                    <a:pt x="851315" y="2415431"/>
                    <a:pt x="851315" y="2416955"/>
                  </a:cubicBezTo>
                  <a:cubicBezTo>
                    <a:pt x="444748" y="2409593"/>
                    <a:pt x="512398" y="2449493"/>
                    <a:pt x="510444" y="2323546"/>
                  </a:cubicBezTo>
                  <a:cubicBezTo>
                    <a:pt x="508147" y="2176735"/>
                    <a:pt x="505871" y="2177121"/>
                    <a:pt x="503574" y="2030912"/>
                  </a:cubicBezTo>
                  <a:cubicBezTo>
                    <a:pt x="503381" y="2019042"/>
                    <a:pt x="485754" y="2028830"/>
                    <a:pt x="845905" y="2026254"/>
                  </a:cubicBezTo>
                  <a:close/>
                  <a:moveTo>
                    <a:pt x="503166" y="2005306"/>
                  </a:moveTo>
                  <a:cubicBezTo>
                    <a:pt x="500139" y="1815568"/>
                    <a:pt x="497520" y="1717780"/>
                    <a:pt x="497670" y="1617395"/>
                  </a:cubicBezTo>
                  <a:cubicBezTo>
                    <a:pt x="625671" y="1617502"/>
                    <a:pt x="618951" y="1618597"/>
                    <a:pt x="837832" y="1618189"/>
                  </a:cubicBezTo>
                  <a:cubicBezTo>
                    <a:pt x="838154" y="1811232"/>
                    <a:pt x="843049" y="1864870"/>
                    <a:pt x="845583" y="2006293"/>
                  </a:cubicBezTo>
                  <a:cubicBezTo>
                    <a:pt x="661954" y="2007667"/>
                    <a:pt x="618543" y="2005520"/>
                    <a:pt x="503166" y="2005306"/>
                  </a:cubicBezTo>
                  <a:close/>
                  <a:moveTo>
                    <a:pt x="851530" y="2436894"/>
                  </a:moveTo>
                  <a:cubicBezTo>
                    <a:pt x="853634" y="2638652"/>
                    <a:pt x="854922" y="2684841"/>
                    <a:pt x="857391" y="2827659"/>
                  </a:cubicBezTo>
                  <a:cubicBezTo>
                    <a:pt x="772608" y="2826994"/>
                    <a:pt x="688534" y="2827080"/>
                    <a:pt x="604502" y="2827531"/>
                  </a:cubicBezTo>
                  <a:cubicBezTo>
                    <a:pt x="494278" y="2828132"/>
                    <a:pt x="517315" y="2896128"/>
                    <a:pt x="512420" y="2470013"/>
                  </a:cubicBezTo>
                  <a:cubicBezTo>
                    <a:pt x="511904" y="2424725"/>
                    <a:pt x="457522" y="2430026"/>
                    <a:pt x="851530" y="2436894"/>
                  </a:cubicBezTo>
                  <a:close/>
                  <a:moveTo>
                    <a:pt x="3710210" y="2323910"/>
                  </a:moveTo>
                  <a:cubicBezTo>
                    <a:pt x="3712121" y="2445995"/>
                    <a:pt x="3769080" y="2411632"/>
                    <a:pt x="3436861" y="2415624"/>
                  </a:cubicBezTo>
                  <a:cubicBezTo>
                    <a:pt x="3357166" y="2416590"/>
                    <a:pt x="3374406" y="2434512"/>
                    <a:pt x="3372667" y="2323524"/>
                  </a:cubicBezTo>
                  <a:cubicBezTo>
                    <a:pt x="3370370" y="2176971"/>
                    <a:pt x="3367772" y="2176864"/>
                    <a:pt x="3365497" y="2030890"/>
                  </a:cubicBezTo>
                  <a:cubicBezTo>
                    <a:pt x="3365325" y="2019987"/>
                    <a:pt x="3344435" y="2030418"/>
                    <a:pt x="3694538" y="2026640"/>
                  </a:cubicBezTo>
                  <a:cubicBezTo>
                    <a:pt x="3719184" y="2026383"/>
                    <a:pt x="3705036" y="1993350"/>
                    <a:pt x="3710210" y="2323910"/>
                  </a:cubicBezTo>
                  <a:close/>
                  <a:moveTo>
                    <a:pt x="4069459" y="2415796"/>
                  </a:moveTo>
                  <a:cubicBezTo>
                    <a:pt x="3964559" y="2415753"/>
                    <a:pt x="4094492" y="2415646"/>
                    <a:pt x="3729597" y="2415066"/>
                  </a:cubicBezTo>
                  <a:cubicBezTo>
                    <a:pt x="3724444" y="2210905"/>
                    <a:pt x="3728846" y="2194528"/>
                    <a:pt x="3726184" y="2026318"/>
                  </a:cubicBezTo>
                  <a:cubicBezTo>
                    <a:pt x="3929242" y="2024408"/>
                    <a:pt x="4066474" y="2029259"/>
                    <a:pt x="4066496" y="2031148"/>
                  </a:cubicBezTo>
                  <a:cubicBezTo>
                    <a:pt x="4069029" y="2192532"/>
                    <a:pt x="4063898" y="2217408"/>
                    <a:pt x="4069459" y="2415796"/>
                  </a:cubicBezTo>
                  <a:close/>
                  <a:moveTo>
                    <a:pt x="5494430" y="2006636"/>
                  </a:moveTo>
                  <a:cubicBezTo>
                    <a:pt x="5084664" y="2006787"/>
                    <a:pt x="5155685" y="2029624"/>
                    <a:pt x="5154461" y="1884552"/>
                  </a:cubicBezTo>
                  <a:cubicBezTo>
                    <a:pt x="5153817" y="1796916"/>
                    <a:pt x="5152271" y="1698291"/>
                    <a:pt x="5150489" y="1616730"/>
                  </a:cubicBezTo>
                  <a:cubicBezTo>
                    <a:pt x="5243323" y="1616258"/>
                    <a:pt x="5346999" y="1611643"/>
                    <a:pt x="5490093" y="1615893"/>
                  </a:cubicBezTo>
                  <a:cubicBezTo>
                    <a:pt x="5496169" y="1774551"/>
                    <a:pt x="5493035" y="1898374"/>
                    <a:pt x="5494430" y="2006636"/>
                  </a:cubicBezTo>
                  <a:close/>
                  <a:moveTo>
                    <a:pt x="5504563" y="2616759"/>
                  </a:moveTo>
                  <a:cubicBezTo>
                    <a:pt x="5508256" y="2856120"/>
                    <a:pt x="5512206" y="2826779"/>
                    <a:pt x="5497156" y="2827123"/>
                  </a:cubicBezTo>
                  <a:cubicBezTo>
                    <a:pt x="5407393" y="2829055"/>
                    <a:pt x="5330489" y="2829076"/>
                    <a:pt x="5239824" y="2827123"/>
                  </a:cubicBezTo>
                  <a:cubicBezTo>
                    <a:pt x="5140935" y="2824998"/>
                    <a:pt x="5174900" y="2888916"/>
                    <a:pt x="5162641" y="2469820"/>
                  </a:cubicBezTo>
                  <a:cubicBezTo>
                    <a:pt x="5161546" y="2432344"/>
                    <a:pt x="5106734" y="2431764"/>
                    <a:pt x="5497221" y="2436508"/>
                  </a:cubicBezTo>
                  <a:cubicBezTo>
                    <a:pt x="5507999" y="2436637"/>
                    <a:pt x="5501407" y="2415066"/>
                    <a:pt x="5504563" y="2616759"/>
                  </a:cubicBezTo>
                  <a:close/>
                  <a:moveTo>
                    <a:pt x="5883671" y="6927817"/>
                  </a:moveTo>
                  <a:cubicBezTo>
                    <a:pt x="5532860" y="6927817"/>
                    <a:pt x="5589024" y="6943829"/>
                    <a:pt x="5588359" y="6864005"/>
                  </a:cubicBezTo>
                  <a:cubicBezTo>
                    <a:pt x="5585224" y="6487943"/>
                    <a:pt x="5569831" y="6539799"/>
                    <a:pt x="5626102" y="6539799"/>
                  </a:cubicBezTo>
                  <a:cubicBezTo>
                    <a:pt x="5967767" y="6539799"/>
                    <a:pt x="5925043" y="6519215"/>
                    <a:pt x="5925387" y="6571114"/>
                  </a:cubicBezTo>
                  <a:cubicBezTo>
                    <a:pt x="5927512" y="6981583"/>
                    <a:pt x="5952738" y="6927817"/>
                    <a:pt x="5883671" y="6927817"/>
                  </a:cubicBezTo>
                  <a:close/>
                  <a:moveTo>
                    <a:pt x="5930517" y="6947670"/>
                  </a:moveTo>
                  <a:cubicBezTo>
                    <a:pt x="5933738" y="7154407"/>
                    <a:pt x="5935692" y="7235775"/>
                    <a:pt x="5937066" y="7337877"/>
                  </a:cubicBezTo>
                  <a:cubicBezTo>
                    <a:pt x="5722264" y="7338114"/>
                    <a:pt x="5735940" y="7339573"/>
                    <a:pt x="5596624" y="7339251"/>
                  </a:cubicBezTo>
                  <a:cubicBezTo>
                    <a:pt x="5591944" y="7077997"/>
                    <a:pt x="5591364" y="7117425"/>
                    <a:pt x="5589196" y="6947477"/>
                  </a:cubicBezTo>
                  <a:cubicBezTo>
                    <a:pt x="5694976" y="6947241"/>
                    <a:pt x="5831372" y="6948014"/>
                    <a:pt x="5930517" y="6947670"/>
                  </a:cubicBezTo>
                  <a:close/>
                  <a:moveTo>
                    <a:pt x="5883671" y="6517048"/>
                  </a:moveTo>
                  <a:cubicBezTo>
                    <a:pt x="5523672" y="6517048"/>
                    <a:pt x="5585675" y="6551003"/>
                    <a:pt x="5583700" y="6424347"/>
                  </a:cubicBezTo>
                  <a:cubicBezTo>
                    <a:pt x="5578139" y="6069125"/>
                    <a:pt x="5560470" y="6128600"/>
                    <a:pt x="5626102" y="6128600"/>
                  </a:cubicBezTo>
                  <a:cubicBezTo>
                    <a:pt x="5942412" y="6128600"/>
                    <a:pt x="5918237" y="6123535"/>
                    <a:pt x="5918345" y="6131670"/>
                  </a:cubicBezTo>
                  <a:cubicBezTo>
                    <a:pt x="5925258" y="6577231"/>
                    <a:pt x="5941531" y="6517048"/>
                    <a:pt x="5883671" y="6517048"/>
                  </a:cubicBezTo>
                  <a:close/>
                  <a:moveTo>
                    <a:pt x="5576121" y="5984752"/>
                  </a:moveTo>
                  <a:cubicBezTo>
                    <a:pt x="5573974" y="5881963"/>
                    <a:pt x="5572536" y="5786171"/>
                    <a:pt x="5571870" y="5717360"/>
                  </a:cubicBezTo>
                  <a:cubicBezTo>
                    <a:pt x="5644201" y="5717316"/>
                    <a:pt x="5587608" y="5717316"/>
                    <a:pt x="5883671" y="5717424"/>
                  </a:cubicBezTo>
                  <a:cubicBezTo>
                    <a:pt x="5922123" y="5717424"/>
                    <a:pt x="5910444" y="5657047"/>
                    <a:pt x="5917980" y="6107373"/>
                  </a:cubicBezTo>
                  <a:cubicBezTo>
                    <a:pt x="5510768" y="6106128"/>
                    <a:pt x="5579557" y="6148648"/>
                    <a:pt x="5576121" y="5984752"/>
                  </a:cubicBezTo>
                  <a:close/>
                  <a:moveTo>
                    <a:pt x="5883671" y="5697484"/>
                  </a:moveTo>
                  <a:cubicBezTo>
                    <a:pt x="5585353" y="5697377"/>
                    <a:pt x="5643449" y="5697398"/>
                    <a:pt x="5571677" y="5697420"/>
                  </a:cubicBezTo>
                  <a:cubicBezTo>
                    <a:pt x="5570045" y="5501350"/>
                    <a:pt x="5566267" y="5384052"/>
                    <a:pt x="5564828" y="5308758"/>
                  </a:cubicBezTo>
                  <a:cubicBezTo>
                    <a:pt x="5816815" y="5307986"/>
                    <a:pt x="5763120" y="5305303"/>
                    <a:pt x="5904475" y="5305732"/>
                  </a:cubicBezTo>
                  <a:cubicBezTo>
                    <a:pt x="5913406" y="5744124"/>
                    <a:pt x="5924399" y="5697484"/>
                    <a:pt x="5883671" y="5697484"/>
                  </a:cubicBezTo>
                  <a:close/>
                  <a:moveTo>
                    <a:pt x="4512137" y="6538683"/>
                  </a:moveTo>
                  <a:cubicBezTo>
                    <a:pt x="4899232" y="6541516"/>
                    <a:pt x="4849487" y="6518464"/>
                    <a:pt x="4850969" y="6570835"/>
                  </a:cubicBezTo>
                  <a:cubicBezTo>
                    <a:pt x="4855069" y="6716658"/>
                    <a:pt x="4857496" y="6928096"/>
                    <a:pt x="4853266" y="6928096"/>
                  </a:cubicBezTo>
                  <a:cubicBezTo>
                    <a:pt x="4725308" y="6928096"/>
                    <a:pt x="4721980" y="6929920"/>
                    <a:pt x="4595675" y="6929920"/>
                  </a:cubicBezTo>
                  <a:cubicBezTo>
                    <a:pt x="4484592" y="6929942"/>
                    <a:pt x="4521842" y="7000385"/>
                    <a:pt x="4512137" y="6538683"/>
                  </a:cubicBezTo>
                  <a:close/>
                  <a:moveTo>
                    <a:pt x="3080575" y="6536859"/>
                  </a:moveTo>
                  <a:cubicBezTo>
                    <a:pt x="3474368" y="6538511"/>
                    <a:pt x="3418955" y="6529196"/>
                    <a:pt x="3420308" y="6571415"/>
                  </a:cubicBezTo>
                  <a:cubicBezTo>
                    <a:pt x="3422562" y="6643081"/>
                    <a:pt x="3424452" y="6719728"/>
                    <a:pt x="3425353" y="6864134"/>
                  </a:cubicBezTo>
                  <a:cubicBezTo>
                    <a:pt x="3425933" y="6955956"/>
                    <a:pt x="3478662" y="6929061"/>
                    <a:pt x="3085470" y="6926829"/>
                  </a:cubicBezTo>
                  <a:cubicBezTo>
                    <a:pt x="3084826" y="6812493"/>
                    <a:pt x="3087274" y="6827925"/>
                    <a:pt x="3080575" y="6536859"/>
                  </a:cubicBezTo>
                  <a:close/>
                  <a:moveTo>
                    <a:pt x="927940" y="6131262"/>
                  </a:moveTo>
                  <a:cubicBezTo>
                    <a:pt x="927897" y="6128923"/>
                    <a:pt x="900974" y="6126497"/>
                    <a:pt x="1248114" y="6126497"/>
                  </a:cubicBezTo>
                  <a:cubicBezTo>
                    <a:pt x="1271236" y="6126497"/>
                    <a:pt x="1265117" y="6080759"/>
                    <a:pt x="1270506" y="6424712"/>
                  </a:cubicBezTo>
                  <a:cubicBezTo>
                    <a:pt x="1272396" y="6547097"/>
                    <a:pt x="1330835" y="6518507"/>
                    <a:pt x="990738" y="6518507"/>
                  </a:cubicBezTo>
                  <a:cubicBezTo>
                    <a:pt x="903314" y="6518507"/>
                    <a:pt x="934917" y="6577446"/>
                    <a:pt x="927940" y="6131262"/>
                  </a:cubicBezTo>
                  <a:close/>
                  <a:moveTo>
                    <a:pt x="1223188" y="3256694"/>
                  </a:moveTo>
                  <a:cubicBezTo>
                    <a:pt x="1224089" y="3363196"/>
                    <a:pt x="1226150" y="3642329"/>
                    <a:pt x="1226215" y="3647180"/>
                  </a:cubicBezTo>
                  <a:cubicBezTo>
                    <a:pt x="948035" y="3647416"/>
                    <a:pt x="933371" y="3647352"/>
                    <a:pt x="886332" y="3647996"/>
                  </a:cubicBezTo>
                  <a:cubicBezTo>
                    <a:pt x="880556" y="3351713"/>
                    <a:pt x="883197" y="3398611"/>
                    <a:pt x="881544" y="3258089"/>
                  </a:cubicBezTo>
                  <a:cubicBezTo>
                    <a:pt x="1028503" y="3260815"/>
                    <a:pt x="1128271" y="3256951"/>
                    <a:pt x="1223188" y="3256694"/>
                  </a:cubicBezTo>
                  <a:close/>
                  <a:moveTo>
                    <a:pt x="881308" y="3238150"/>
                  </a:moveTo>
                  <a:cubicBezTo>
                    <a:pt x="875060" y="2767046"/>
                    <a:pt x="841954" y="2848157"/>
                    <a:pt x="990759" y="2848157"/>
                  </a:cubicBezTo>
                  <a:cubicBezTo>
                    <a:pt x="1111868" y="2848157"/>
                    <a:pt x="1116034" y="2846869"/>
                    <a:pt x="1214857" y="2846612"/>
                  </a:cubicBezTo>
                  <a:cubicBezTo>
                    <a:pt x="1222307" y="3208165"/>
                    <a:pt x="1221749" y="3129329"/>
                    <a:pt x="1222973" y="3236797"/>
                  </a:cubicBezTo>
                  <a:cubicBezTo>
                    <a:pt x="1118631" y="3237033"/>
                    <a:pt x="1027085" y="3240875"/>
                    <a:pt x="881308" y="3238150"/>
                  </a:cubicBezTo>
                  <a:close/>
                  <a:moveTo>
                    <a:pt x="1226494" y="3667098"/>
                  </a:moveTo>
                  <a:cubicBezTo>
                    <a:pt x="1230702" y="3965076"/>
                    <a:pt x="1231217" y="3893302"/>
                    <a:pt x="1234073" y="4055588"/>
                  </a:cubicBezTo>
                  <a:cubicBezTo>
                    <a:pt x="1232548" y="4055588"/>
                    <a:pt x="917012" y="4057241"/>
                    <a:pt x="894619" y="4057563"/>
                  </a:cubicBezTo>
                  <a:cubicBezTo>
                    <a:pt x="892773" y="3947798"/>
                    <a:pt x="895134" y="4104697"/>
                    <a:pt x="886740" y="3667914"/>
                  </a:cubicBezTo>
                  <a:cubicBezTo>
                    <a:pt x="941444" y="3667206"/>
                    <a:pt x="951556" y="3667334"/>
                    <a:pt x="1226494" y="3667098"/>
                  </a:cubicBezTo>
                  <a:close/>
                  <a:moveTo>
                    <a:pt x="1934557" y="3202456"/>
                  </a:moveTo>
                  <a:cubicBezTo>
                    <a:pt x="1935158" y="3241262"/>
                    <a:pt x="1983808" y="3246542"/>
                    <a:pt x="1634543" y="3236990"/>
                  </a:cubicBezTo>
                  <a:cubicBezTo>
                    <a:pt x="1584540" y="3235552"/>
                    <a:pt x="1596713" y="3291937"/>
                    <a:pt x="1590723" y="2909307"/>
                  </a:cubicBezTo>
                  <a:cubicBezTo>
                    <a:pt x="1589435" y="2826393"/>
                    <a:pt x="1536148" y="2848779"/>
                    <a:pt x="1891811" y="2847363"/>
                  </a:cubicBezTo>
                  <a:cubicBezTo>
                    <a:pt x="1951668" y="2847191"/>
                    <a:pt x="1928202" y="2795829"/>
                    <a:pt x="1934557" y="3202456"/>
                  </a:cubicBezTo>
                  <a:close/>
                  <a:moveTo>
                    <a:pt x="2659065" y="3647953"/>
                  </a:moveTo>
                  <a:cubicBezTo>
                    <a:pt x="2320320" y="3641578"/>
                    <a:pt x="2319526" y="3658534"/>
                    <a:pt x="2318903" y="3641428"/>
                  </a:cubicBezTo>
                  <a:cubicBezTo>
                    <a:pt x="2315232" y="3542588"/>
                    <a:pt x="2314008" y="3448041"/>
                    <a:pt x="2313471" y="3348622"/>
                  </a:cubicBezTo>
                  <a:cubicBezTo>
                    <a:pt x="2312870" y="3230294"/>
                    <a:pt x="2245413" y="3255642"/>
                    <a:pt x="2653827" y="3255299"/>
                  </a:cubicBezTo>
                  <a:cubicBezTo>
                    <a:pt x="2654793" y="3363990"/>
                    <a:pt x="2651122" y="3457786"/>
                    <a:pt x="2659065" y="3647953"/>
                  </a:cubicBezTo>
                  <a:close/>
                  <a:moveTo>
                    <a:pt x="3015480" y="3649241"/>
                  </a:moveTo>
                  <a:cubicBezTo>
                    <a:pt x="2782128" y="3649326"/>
                    <a:pt x="2749860" y="3649648"/>
                    <a:pt x="2676692" y="3648296"/>
                  </a:cubicBezTo>
                  <a:cubicBezTo>
                    <a:pt x="2668705" y="3457614"/>
                    <a:pt x="2672334" y="3358367"/>
                    <a:pt x="2671410" y="3255299"/>
                  </a:cubicBezTo>
                  <a:cubicBezTo>
                    <a:pt x="3082679" y="3254956"/>
                    <a:pt x="3012732" y="3235574"/>
                    <a:pt x="3012131" y="3348601"/>
                  </a:cubicBezTo>
                  <a:cubicBezTo>
                    <a:pt x="3011744" y="3422865"/>
                    <a:pt x="3011959" y="3446024"/>
                    <a:pt x="3015480" y="3649241"/>
                  </a:cubicBezTo>
                  <a:close/>
                  <a:moveTo>
                    <a:pt x="5497264" y="5289183"/>
                  </a:moveTo>
                  <a:cubicBezTo>
                    <a:pt x="5159871" y="5291458"/>
                    <a:pt x="5205859" y="5298949"/>
                    <a:pt x="5205129" y="5252395"/>
                  </a:cubicBezTo>
                  <a:cubicBezTo>
                    <a:pt x="5198709" y="4842699"/>
                    <a:pt x="5187137" y="4898654"/>
                    <a:pt x="5239866" y="4897195"/>
                  </a:cubicBezTo>
                  <a:cubicBezTo>
                    <a:pt x="5319196" y="4895134"/>
                    <a:pt x="5394897" y="4894641"/>
                    <a:pt x="5497114" y="4896980"/>
                  </a:cubicBezTo>
                  <a:cubicBezTo>
                    <a:pt x="5552097" y="4898247"/>
                    <a:pt x="5541190" y="4885304"/>
                    <a:pt x="5542350" y="4959761"/>
                  </a:cubicBezTo>
                  <a:cubicBezTo>
                    <a:pt x="5548383" y="5345933"/>
                    <a:pt x="5562853" y="5288754"/>
                    <a:pt x="5497264" y="5289183"/>
                  </a:cubicBezTo>
                  <a:close/>
                  <a:moveTo>
                    <a:pt x="5547245" y="5308844"/>
                  </a:moveTo>
                  <a:cubicBezTo>
                    <a:pt x="5549456" y="5428267"/>
                    <a:pt x="5551689" y="5455504"/>
                    <a:pt x="5554094" y="5697463"/>
                  </a:cubicBezTo>
                  <a:cubicBezTo>
                    <a:pt x="5174835" y="5697656"/>
                    <a:pt x="5213481" y="5701283"/>
                    <a:pt x="5213373" y="5691925"/>
                  </a:cubicBezTo>
                  <a:cubicBezTo>
                    <a:pt x="5208779" y="5251794"/>
                    <a:pt x="5189091" y="5308694"/>
                    <a:pt x="5239587" y="5309101"/>
                  </a:cubicBezTo>
                  <a:cubicBezTo>
                    <a:pt x="5379783" y="5310196"/>
                    <a:pt x="5495546" y="5309059"/>
                    <a:pt x="5547245" y="5308844"/>
                  </a:cubicBezTo>
                  <a:close/>
                  <a:moveTo>
                    <a:pt x="4492278" y="5307857"/>
                  </a:moveTo>
                  <a:cubicBezTo>
                    <a:pt x="4896999" y="5307513"/>
                    <a:pt x="4831260" y="5283925"/>
                    <a:pt x="4834266" y="5399312"/>
                  </a:cubicBezTo>
                  <a:cubicBezTo>
                    <a:pt x="4836885" y="5503196"/>
                    <a:pt x="4838624" y="5594695"/>
                    <a:pt x="4837894" y="5692247"/>
                  </a:cubicBezTo>
                  <a:cubicBezTo>
                    <a:pt x="4837808" y="5702292"/>
                    <a:pt x="4874735" y="5699244"/>
                    <a:pt x="4496079" y="5699459"/>
                  </a:cubicBezTo>
                  <a:cubicBezTo>
                    <a:pt x="4489788" y="5289291"/>
                    <a:pt x="4494125" y="5484952"/>
                    <a:pt x="4492278" y="5307857"/>
                  </a:cubicBezTo>
                  <a:close/>
                  <a:moveTo>
                    <a:pt x="3418784" y="5307728"/>
                  </a:moveTo>
                  <a:cubicBezTo>
                    <a:pt x="3599793" y="5310282"/>
                    <a:pt x="3672982" y="5308157"/>
                    <a:pt x="3759332" y="5307685"/>
                  </a:cubicBezTo>
                  <a:cubicBezTo>
                    <a:pt x="3764678" y="5675570"/>
                    <a:pt x="3764850" y="5697205"/>
                    <a:pt x="3764871" y="5699823"/>
                  </a:cubicBezTo>
                  <a:cubicBezTo>
                    <a:pt x="3384089" y="5699759"/>
                    <a:pt x="3423228" y="5703752"/>
                    <a:pt x="3422927" y="5691775"/>
                  </a:cubicBezTo>
                  <a:cubicBezTo>
                    <a:pt x="3417023" y="5445974"/>
                    <a:pt x="3419878" y="5420991"/>
                    <a:pt x="3418784" y="5307728"/>
                  </a:cubicBezTo>
                  <a:close/>
                  <a:moveTo>
                    <a:pt x="1636711" y="5718883"/>
                  </a:moveTo>
                  <a:cubicBezTo>
                    <a:pt x="1854132" y="5721223"/>
                    <a:pt x="1865103" y="5717617"/>
                    <a:pt x="1974189" y="5716844"/>
                  </a:cubicBezTo>
                  <a:cubicBezTo>
                    <a:pt x="1981017" y="6084042"/>
                    <a:pt x="1980866" y="5970114"/>
                    <a:pt x="1983357" y="6109476"/>
                  </a:cubicBezTo>
                  <a:cubicBezTo>
                    <a:pt x="1825621" y="6109069"/>
                    <a:pt x="1966611" y="6108081"/>
                    <a:pt x="1639953" y="6108318"/>
                  </a:cubicBezTo>
                  <a:cubicBezTo>
                    <a:pt x="1637935" y="5950904"/>
                    <a:pt x="1642894" y="5976210"/>
                    <a:pt x="1636711" y="5718883"/>
                  </a:cubicBezTo>
                  <a:close/>
                  <a:moveTo>
                    <a:pt x="1952935" y="4374043"/>
                  </a:moveTo>
                  <a:cubicBezTo>
                    <a:pt x="1954717" y="4487692"/>
                    <a:pt x="1971570" y="4468418"/>
                    <a:pt x="1891682" y="4469040"/>
                  </a:cubicBezTo>
                  <a:cubicBezTo>
                    <a:pt x="1777443" y="4469963"/>
                    <a:pt x="1703739" y="4469663"/>
                    <a:pt x="1634392" y="4468911"/>
                  </a:cubicBezTo>
                  <a:cubicBezTo>
                    <a:pt x="1608371" y="4468632"/>
                    <a:pt x="1618075" y="4515423"/>
                    <a:pt x="1611055" y="4080679"/>
                  </a:cubicBezTo>
                  <a:cubicBezTo>
                    <a:pt x="1611033" y="4079155"/>
                    <a:pt x="1583231" y="4070226"/>
                    <a:pt x="1891575" y="4077696"/>
                  </a:cubicBezTo>
                  <a:cubicBezTo>
                    <a:pt x="1976658" y="4079734"/>
                    <a:pt x="1947396" y="4019079"/>
                    <a:pt x="1952935" y="4374043"/>
                  </a:cubicBezTo>
                  <a:close/>
                  <a:moveTo>
                    <a:pt x="1634242" y="4488830"/>
                  </a:moveTo>
                  <a:cubicBezTo>
                    <a:pt x="2005041" y="4492822"/>
                    <a:pt x="1954953" y="4473011"/>
                    <a:pt x="1956498" y="4520231"/>
                  </a:cubicBezTo>
                  <a:cubicBezTo>
                    <a:pt x="1959547" y="4611451"/>
                    <a:pt x="1959397" y="4623749"/>
                    <a:pt x="1963476" y="4879187"/>
                  </a:cubicBezTo>
                  <a:cubicBezTo>
                    <a:pt x="1670032" y="4878715"/>
                    <a:pt x="1690664" y="4878479"/>
                    <a:pt x="1622670" y="4877448"/>
                  </a:cubicBezTo>
                  <a:cubicBezTo>
                    <a:pt x="1617689" y="4440065"/>
                    <a:pt x="1609101" y="4488572"/>
                    <a:pt x="1634242" y="4488830"/>
                  </a:cubicBezTo>
                  <a:close/>
                  <a:moveTo>
                    <a:pt x="1634199" y="4897624"/>
                  </a:moveTo>
                  <a:cubicBezTo>
                    <a:pt x="2021723" y="4903870"/>
                    <a:pt x="1963347" y="4872490"/>
                    <a:pt x="1964743" y="4959783"/>
                  </a:cubicBezTo>
                  <a:cubicBezTo>
                    <a:pt x="1970905" y="5353423"/>
                    <a:pt x="1987565" y="5286629"/>
                    <a:pt x="1891768" y="5286500"/>
                  </a:cubicBezTo>
                  <a:cubicBezTo>
                    <a:pt x="1574492" y="5285620"/>
                    <a:pt x="1627522" y="5304594"/>
                    <a:pt x="1626685" y="5252416"/>
                  </a:cubicBezTo>
                  <a:cubicBezTo>
                    <a:pt x="1620437" y="4853388"/>
                    <a:pt x="1619943" y="4897388"/>
                    <a:pt x="1634199" y="4897624"/>
                  </a:cubicBezTo>
                  <a:close/>
                  <a:moveTo>
                    <a:pt x="1634521" y="5307942"/>
                  </a:moveTo>
                  <a:cubicBezTo>
                    <a:pt x="1712326" y="5305947"/>
                    <a:pt x="1736136" y="5306226"/>
                    <a:pt x="1891768" y="5306418"/>
                  </a:cubicBezTo>
                  <a:cubicBezTo>
                    <a:pt x="1993233" y="5306697"/>
                    <a:pt x="1965086" y="5232541"/>
                    <a:pt x="1973717" y="5692225"/>
                  </a:cubicBezTo>
                  <a:cubicBezTo>
                    <a:pt x="1973738" y="5693814"/>
                    <a:pt x="2012877" y="5703000"/>
                    <a:pt x="1636217" y="5698922"/>
                  </a:cubicBezTo>
                  <a:cubicBezTo>
                    <a:pt x="1636196" y="5697420"/>
                    <a:pt x="1625783" y="5308157"/>
                    <a:pt x="1634521" y="5307942"/>
                  </a:cubicBezTo>
                  <a:close/>
                  <a:moveTo>
                    <a:pt x="2277982" y="4467173"/>
                  </a:moveTo>
                  <a:cubicBezTo>
                    <a:pt x="1910554" y="4467173"/>
                    <a:pt x="1972536" y="4497415"/>
                    <a:pt x="1970518" y="4373678"/>
                  </a:cubicBezTo>
                  <a:cubicBezTo>
                    <a:pt x="1968285" y="4230967"/>
                    <a:pt x="1971312" y="4226395"/>
                    <a:pt x="1969037" y="4080658"/>
                  </a:cubicBezTo>
                  <a:cubicBezTo>
                    <a:pt x="1969015" y="4079133"/>
                    <a:pt x="2309757" y="4074820"/>
                    <a:pt x="2309843" y="4080958"/>
                  </a:cubicBezTo>
                  <a:cubicBezTo>
                    <a:pt x="2316864" y="4528988"/>
                    <a:pt x="2325430" y="4467173"/>
                    <a:pt x="2277982" y="4467173"/>
                  </a:cubicBezTo>
                  <a:close/>
                  <a:moveTo>
                    <a:pt x="2314416" y="4487156"/>
                  </a:moveTo>
                  <a:cubicBezTo>
                    <a:pt x="2321522" y="4937654"/>
                    <a:pt x="2334898" y="4876826"/>
                    <a:pt x="2277982" y="4876826"/>
                  </a:cubicBezTo>
                  <a:cubicBezTo>
                    <a:pt x="2148972" y="4876826"/>
                    <a:pt x="2149316" y="4879251"/>
                    <a:pt x="2020542" y="4879251"/>
                  </a:cubicBezTo>
                  <a:cubicBezTo>
                    <a:pt x="1960599" y="4879251"/>
                    <a:pt x="1986942" y="4938576"/>
                    <a:pt x="1973116" y="4488529"/>
                  </a:cubicBezTo>
                  <a:cubicBezTo>
                    <a:pt x="2250888" y="4487714"/>
                    <a:pt x="2167565" y="4486812"/>
                    <a:pt x="2314416" y="4487156"/>
                  </a:cubicBezTo>
                  <a:close/>
                  <a:moveTo>
                    <a:pt x="2020542" y="4899169"/>
                  </a:moveTo>
                  <a:cubicBezTo>
                    <a:pt x="2149531" y="4899169"/>
                    <a:pt x="2149209" y="4896744"/>
                    <a:pt x="2277982" y="4896744"/>
                  </a:cubicBezTo>
                  <a:cubicBezTo>
                    <a:pt x="2333159" y="4896744"/>
                    <a:pt x="2318581" y="4834607"/>
                    <a:pt x="2326310" y="5289656"/>
                  </a:cubicBezTo>
                  <a:cubicBezTo>
                    <a:pt x="2180747" y="5291093"/>
                    <a:pt x="2178235" y="5286736"/>
                    <a:pt x="1986577" y="5286629"/>
                  </a:cubicBezTo>
                  <a:cubicBezTo>
                    <a:pt x="1980544" y="4837290"/>
                    <a:pt x="1969380" y="4899169"/>
                    <a:pt x="2020542" y="4899169"/>
                  </a:cubicBezTo>
                  <a:close/>
                  <a:moveTo>
                    <a:pt x="2020542" y="5306569"/>
                  </a:moveTo>
                  <a:cubicBezTo>
                    <a:pt x="2148414" y="5306569"/>
                    <a:pt x="2147212" y="5309810"/>
                    <a:pt x="2277982" y="5309810"/>
                  </a:cubicBezTo>
                  <a:cubicBezTo>
                    <a:pt x="2341575" y="5309810"/>
                    <a:pt x="2328264" y="5247952"/>
                    <a:pt x="2333352" y="5692118"/>
                  </a:cubicBezTo>
                  <a:cubicBezTo>
                    <a:pt x="2333438" y="5699480"/>
                    <a:pt x="1991451" y="5699223"/>
                    <a:pt x="1991322" y="5691818"/>
                  </a:cubicBezTo>
                  <a:cubicBezTo>
                    <a:pt x="1982885" y="5244990"/>
                    <a:pt x="1977324" y="5306569"/>
                    <a:pt x="2020542" y="5306569"/>
                  </a:cubicBezTo>
                  <a:close/>
                  <a:moveTo>
                    <a:pt x="2327341" y="4076236"/>
                  </a:moveTo>
                  <a:cubicBezTo>
                    <a:pt x="2395485" y="4076816"/>
                    <a:pt x="2515349" y="4081924"/>
                    <a:pt x="2664776" y="4077460"/>
                  </a:cubicBezTo>
                  <a:cubicBezTo>
                    <a:pt x="2667202" y="4228649"/>
                    <a:pt x="2671324" y="4327617"/>
                    <a:pt x="2671990" y="4468203"/>
                  </a:cubicBezTo>
                  <a:cubicBezTo>
                    <a:pt x="2388464" y="4468826"/>
                    <a:pt x="2460387" y="4467667"/>
                    <a:pt x="2331678" y="4467259"/>
                  </a:cubicBezTo>
                  <a:cubicBezTo>
                    <a:pt x="2327899" y="4227168"/>
                    <a:pt x="2329574" y="4213946"/>
                    <a:pt x="2327341" y="4076236"/>
                  </a:cubicBezTo>
                  <a:close/>
                  <a:moveTo>
                    <a:pt x="2332000" y="4487198"/>
                  </a:moveTo>
                  <a:cubicBezTo>
                    <a:pt x="2456715" y="4487649"/>
                    <a:pt x="2401153" y="4488722"/>
                    <a:pt x="2672076" y="4488143"/>
                  </a:cubicBezTo>
                  <a:cubicBezTo>
                    <a:pt x="2672612" y="4757510"/>
                    <a:pt x="2676262" y="4769637"/>
                    <a:pt x="2679247" y="4878092"/>
                  </a:cubicBezTo>
                  <a:cubicBezTo>
                    <a:pt x="2390139" y="4878758"/>
                    <a:pt x="2456158" y="4877534"/>
                    <a:pt x="2337345" y="4876955"/>
                  </a:cubicBezTo>
                  <a:cubicBezTo>
                    <a:pt x="2335349" y="4714089"/>
                    <a:pt x="2338140" y="4876032"/>
                    <a:pt x="2332000" y="4487198"/>
                  </a:cubicBezTo>
                  <a:close/>
                  <a:moveTo>
                    <a:pt x="2680964" y="4959783"/>
                  </a:moveTo>
                  <a:cubicBezTo>
                    <a:pt x="2686739" y="5337777"/>
                    <a:pt x="2695027" y="5287573"/>
                    <a:pt x="2664390" y="5287123"/>
                  </a:cubicBezTo>
                  <a:cubicBezTo>
                    <a:pt x="2296983" y="5281199"/>
                    <a:pt x="2344194" y="5310411"/>
                    <a:pt x="2343292" y="5252374"/>
                  </a:cubicBezTo>
                  <a:cubicBezTo>
                    <a:pt x="2338956" y="4986118"/>
                    <a:pt x="2338312" y="4950317"/>
                    <a:pt x="2337603" y="4896894"/>
                  </a:cubicBezTo>
                  <a:cubicBezTo>
                    <a:pt x="2740177" y="4898912"/>
                    <a:pt x="2679633" y="4875731"/>
                    <a:pt x="2680964" y="4959783"/>
                  </a:cubicBezTo>
                  <a:close/>
                  <a:moveTo>
                    <a:pt x="2682360" y="4076966"/>
                  </a:moveTo>
                  <a:cubicBezTo>
                    <a:pt x="2820816" y="4073274"/>
                    <a:pt x="3022350" y="4078297"/>
                    <a:pt x="3022393" y="4081065"/>
                  </a:cubicBezTo>
                  <a:cubicBezTo>
                    <a:pt x="3023574" y="4157111"/>
                    <a:pt x="3025399" y="4255306"/>
                    <a:pt x="3028855" y="4469040"/>
                  </a:cubicBezTo>
                  <a:cubicBezTo>
                    <a:pt x="2895208" y="4468911"/>
                    <a:pt x="2919962" y="4467731"/>
                    <a:pt x="2689616" y="4468160"/>
                  </a:cubicBezTo>
                  <a:cubicBezTo>
                    <a:pt x="2688758" y="4303320"/>
                    <a:pt x="2684184" y="4212208"/>
                    <a:pt x="2682360" y="4076966"/>
                  </a:cubicBezTo>
                  <a:close/>
                  <a:moveTo>
                    <a:pt x="2407014" y="5307942"/>
                  </a:moveTo>
                  <a:cubicBezTo>
                    <a:pt x="2494588" y="5305303"/>
                    <a:pt x="2576623" y="5305732"/>
                    <a:pt x="2664153" y="5307041"/>
                  </a:cubicBezTo>
                  <a:cubicBezTo>
                    <a:pt x="2693395" y="5307513"/>
                    <a:pt x="2687426" y="5290836"/>
                    <a:pt x="2686396" y="5398927"/>
                  </a:cubicBezTo>
                  <a:cubicBezTo>
                    <a:pt x="2682746" y="5742815"/>
                    <a:pt x="2708424" y="5697656"/>
                    <a:pt x="2664347" y="5697226"/>
                  </a:cubicBezTo>
                  <a:cubicBezTo>
                    <a:pt x="2324142" y="5694050"/>
                    <a:pt x="2351021" y="5700489"/>
                    <a:pt x="2350914" y="5691860"/>
                  </a:cubicBezTo>
                  <a:cubicBezTo>
                    <a:pt x="2345761" y="5241856"/>
                    <a:pt x="2321394" y="5310411"/>
                    <a:pt x="2407014" y="5307942"/>
                  </a:cubicBezTo>
                  <a:close/>
                  <a:moveTo>
                    <a:pt x="2689702" y="4520252"/>
                  </a:moveTo>
                  <a:cubicBezTo>
                    <a:pt x="2689702" y="4473998"/>
                    <a:pt x="2637811" y="4488637"/>
                    <a:pt x="3029177" y="4488958"/>
                  </a:cubicBezTo>
                  <a:cubicBezTo>
                    <a:pt x="3033085" y="4731303"/>
                    <a:pt x="3033085" y="4734651"/>
                    <a:pt x="3034802" y="4813401"/>
                  </a:cubicBezTo>
                  <a:cubicBezTo>
                    <a:pt x="3036563" y="4893460"/>
                    <a:pt x="3100391" y="4877169"/>
                    <a:pt x="2696830" y="4878049"/>
                  </a:cubicBezTo>
                  <a:cubicBezTo>
                    <a:pt x="2694812" y="4804408"/>
                    <a:pt x="2689702" y="4720357"/>
                    <a:pt x="2689702" y="4520252"/>
                  </a:cubicBezTo>
                  <a:close/>
                  <a:moveTo>
                    <a:pt x="2793013" y="4897882"/>
                  </a:moveTo>
                  <a:cubicBezTo>
                    <a:pt x="2923140" y="4897882"/>
                    <a:pt x="2918610" y="4895950"/>
                    <a:pt x="3036498" y="4895778"/>
                  </a:cubicBezTo>
                  <a:cubicBezTo>
                    <a:pt x="3037379" y="4943148"/>
                    <a:pt x="3037550" y="4958194"/>
                    <a:pt x="3042124" y="5252717"/>
                  </a:cubicBezTo>
                  <a:cubicBezTo>
                    <a:pt x="3042896" y="5301975"/>
                    <a:pt x="3080575" y="5287874"/>
                    <a:pt x="2793013" y="5288110"/>
                  </a:cubicBezTo>
                  <a:cubicBezTo>
                    <a:pt x="2685967" y="5288110"/>
                    <a:pt x="2704215" y="5296266"/>
                    <a:pt x="2703528" y="5252330"/>
                  </a:cubicBezTo>
                  <a:cubicBezTo>
                    <a:pt x="2696916" y="4825657"/>
                    <a:pt x="2670981" y="4897882"/>
                    <a:pt x="2793013" y="4897882"/>
                  </a:cubicBezTo>
                  <a:close/>
                  <a:moveTo>
                    <a:pt x="3039912" y="4078447"/>
                  </a:moveTo>
                  <a:cubicBezTo>
                    <a:pt x="3408049" y="4079048"/>
                    <a:pt x="3380096" y="4075785"/>
                    <a:pt x="3380181" y="4081065"/>
                  </a:cubicBezTo>
                  <a:cubicBezTo>
                    <a:pt x="3387202" y="4529696"/>
                    <a:pt x="3420523" y="4466615"/>
                    <a:pt x="3308130" y="4466615"/>
                  </a:cubicBezTo>
                  <a:cubicBezTo>
                    <a:pt x="3179356" y="4466615"/>
                    <a:pt x="3179163" y="4469040"/>
                    <a:pt x="3050540" y="4469040"/>
                  </a:cubicBezTo>
                  <a:cubicBezTo>
                    <a:pt x="3044979" y="4469040"/>
                    <a:pt x="3046696" y="4512568"/>
                    <a:pt x="3039912" y="4078447"/>
                  </a:cubicBezTo>
                  <a:close/>
                  <a:moveTo>
                    <a:pt x="2703958" y="5399184"/>
                  </a:moveTo>
                  <a:cubicBezTo>
                    <a:pt x="2705225" y="5279503"/>
                    <a:pt x="2632078" y="5308178"/>
                    <a:pt x="3043090" y="5307835"/>
                  </a:cubicBezTo>
                  <a:cubicBezTo>
                    <a:pt x="3045022" y="5409207"/>
                    <a:pt x="3049831" y="5531056"/>
                    <a:pt x="3049165" y="5691946"/>
                  </a:cubicBezTo>
                  <a:cubicBezTo>
                    <a:pt x="3049165" y="5693470"/>
                    <a:pt x="3089442" y="5700146"/>
                    <a:pt x="2707801" y="5697591"/>
                  </a:cubicBezTo>
                  <a:cubicBezTo>
                    <a:pt x="2704881" y="5597722"/>
                    <a:pt x="2702992" y="5499526"/>
                    <a:pt x="2703958" y="5399184"/>
                  </a:cubicBezTo>
                  <a:close/>
                  <a:moveTo>
                    <a:pt x="3046761" y="4488958"/>
                  </a:moveTo>
                  <a:cubicBezTo>
                    <a:pt x="3135108" y="4488958"/>
                    <a:pt x="3169158" y="4486769"/>
                    <a:pt x="3388554" y="4486490"/>
                  </a:cubicBezTo>
                  <a:cubicBezTo>
                    <a:pt x="3387910" y="4741777"/>
                    <a:pt x="3391947" y="4767147"/>
                    <a:pt x="3394824" y="4878221"/>
                  </a:cubicBezTo>
                  <a:cubicBezTo>
                    <a:pt x="2989051" y="4877062"/>
                    <a:pt x="3054189" y="4893546"/>
                    <a:pt x="3052407" y="4812908"/>
                  </a:cubicBezTo>
                  <a:cubicBezTo>
                    <a:pt x="3050325" y="4717416"/>
                    <a:pt x="3050540" y="4723512"/>
                    <a:pt x="3046761" y="4488958"/>
                  </a:cubicBezTo>
                  <a:close/>
                  <a:moveTo>
                    <a:pt x="3395317" y="4898161"/>
                  </a:moveTo>
                  <a:cubicBezTo>
                    <a:pt x="3396649" y="4956391"/>
                    <a:pt x="3400964" y="5285878"/>
                    <a:pt x="3400986" y="5287531"/>
                  </a:cubicBezTo>
                  <a:cubicBezTo>
                    <a:pt x="3010434" y="5283109"/>
                    <a:pt x="3060609" y="5308028"/>
                    <a:pt x="3059728" y="5252374"/>
                  </a:cubicBezTo>
                  <a:cubicBezTo>
                    <a:pt x="3055606" y="4986676"/>
                    <a:pt x="3055027" y="4946776"/>
                    <a:pt x="3054103" y="4895757"/>
                  </a:cubicBezTo>
                  <a:cubicBezTo>
                    <a:pt x="3175084" y="4895800"/>
                    <a:pt x="3103397" y="4897367"/>
                    <a:pt x="3395317" y="4898161"/>
                  </a:cubicBezTo>
                  <a:close/>
                  <a:moveTo>
                    <a:pt x="3401179" y="5307492"/>
                  </a:moveTo>
                  <a:cubicBezTo>
                    <a:pt x="3402231" y="5418200"/>
                    <a:pt x="3399375" y="5452285"/>
                    <a:pt x="3405516" y="5699953"/>
                  </a:cubicBezTo>
                  <a:cubicBezTo>
                    <a:pt x="3251794" y="5700188"/>
                    <a:pt x="3066706" y="5697549"/>
                    <a:pt x="3066727" y="5692054"/>
                  </a:cubicBezTo>
                  <a:cubicBezTo>
                    <a:pt x="3067393" y="5532215"/>
                    <a:pt x="3062734" y="5414401"/>
                    <a:pt x="3060673" y="5307792"/>
                  </a:cubicBezTo>
                  <a:cubicBezTo>
                    <a:pt x="3185389" y="5307771"/>
                    <a:pt x="3293488" y="5306182"/>
                    <a:pt x="3401179" y="5307492"/>
                  </a:cubicBezTo>
                  <a:close/>
                  <a:moveTo>
                    <a:pt x="3066663" y="5715728"/>
                  </a:moveTo>
                  <a:cubicBezTo>
                    <a:pt x="3200332" y="5716179"/>
                    <a:pt x="3138049" y="5720364"/>
                    <a:pt x="3406009" y="5719913"/>
                  </a:cubicBezTo>
                  <a:cubicBezTo>
                    <a:pt x="3406224" y="5729551"/>
                    <a:pt x="3413373" y="6106751"/>
                    <a:pt x="3413416" y="6109305"/>
                  </a:cubicBezTo>
                  <a:cubicBezTo>
                    <a:pt x="3173474" y="6110443"/>
                    <a:pt x="3209113" y="6107352"/>
                    <a:pt x="3074027" y="6107008"/>
                  </a:cubicBezTo>
                  <a:cubicBezTo>
                    <a:pt x="3071837" y="5982369"/>
                    <a:pt x="3066255" y="5877348"/>
                    <a:pt x="3066663" y="5715728"/>
                  </a:cubicBezTo>
                  <a:close/>
                  <a:moveTo>
                    <a:pt x="3412901" y="4898225"/>
                  </a:moveTo>
                  <a:cubicBezTo>
                    <a:pt x="3687753" y="4899169"/>
                    <a:pt x="3643526" y="4897903"/>
                    <a:pt x="3751024" y="4897088"/>
                  </a:cubicBezTo>
                  <a:cubicBezTo>
                    <a:pt x="3752848" y="5075471"/>
                    <a:pt x="3756219" y="5098416"/>
                    <a:pt x="3759032" y="5287745"/>
                  </a:cubicBezTo>
                  <a:cubicBezTo>
                    <a:pt x="3658018" y="5288261"/>
                    <a:pt x="3608187" y="5290364"/>
                    <a:pt x="3418547" y="5287767"/>
                  </a:cubicBezTo>
                  <a:cubicBezTo>
                    <a:pt x="3418526" y="5286071"/>
                    <a:pt x="3414361" y="4963217"/>
                    <a:pt x="3412901" y="4898225"/>
                  </a:cubicBezTo>
                  <a:close/>
                  <a:moveTo>
                    <a:pt x="3763347" y="4519909"/>
                  </a:moveTo>
                  <a:cubicBezTo>
                    <a:pt x="3761737" y="4471573"/>
                    <a:pt x="3713538" y="4487628"/>
                    <a:pt x="4080816" y="4487628"/>
                  </a:cubicBezTo>
                  <a:cubicBezTo>
                    <a:pt x="4117636" y="4487628"/>
                    <a:pt x="4096338" y="4440301"/>
                    <a:pt x="4107631" y="4813487"/>
                  </a:cubicBezTo>
                  <a:cubicBezTo>
                    <a:pt x="4109907" y="4888845"/>
                    <a:pt x="4167939" y="4876912"/>
                    <a:pt x="3823247" y="4876912"/>
                  </a:cubicBezTo>
                  <a:cubicBezTo>
                    <a:pt x="3743552" y="4876912"/>
                    <a:pt x="3777281" y="4937332"/>
                    <a:pt x="3763347" y="4519909"/>
                  </a:cubicBezTo>
                  <a:close/>
                  <a:moveTo>
                    <a:pt x="3823268" y="4896830"/>
                  </a:moveTo>
                  <a:cubicBezTo>
                    <a:pt x="4161069" y="4896830"/>
                    <a:pt x="4109714" y="4876461"/>
                    <a:pt x="4111023" y="4959783"/>
                  </a:cubicBezTo>
                  <a:cubicBezTo>
                    <a:pt x="4116949" y="5337519"/>
                    <a:pt x="4124957" y="5286157"/>
                    <a:pt x="4080838" y="5286157"/>
                  </a:cubicBezTo>
                  <a:cubicBezTo>
                    <a:pt x="3729082" y="5286157"/>
                    <a:pt x="3776873" y="5300988"/>
                    <a:pt x="3776100" y="5252374"/>
                  </a:cubicBezTo>
                  <a:cubicBezTo>
                    <a:pt x="3769552" y="4837912"/>
                    <a:pt x="3747224" y="4896830"/>
                    <a:pt x="3823268" y="4896830"/>
                  </a:cubicBezTo>
                  <a:close/>
                  <a:moveTo>
                    <a:pt x="3823268" y="5307513"/>
                  </a:moveTo>
                  <a:cubicBezTo>
                    <a:pt x="3951119" y="5307513"/>
                    <a:pt x="3957925" y="5306075"/>
                    <a:pt x="4080838" y="5306075"/>
                  </a:cubicBezTo>
                  <a:cubicBezTo>
                    <a:pt x="4128736" y="5306075"/>
                    <a:pt x="4114330" y="5250871"/>
                    <a:pt x="4120899" y="5696518"/>
                  </a:cubicBezTo>
                  <a:cubicBezTo>
                    <a:pt x="3979652" y="5695638"/>
                    <a:pt x="3956272" y="5699845"/>
                    <a:pt x="3782498" y="5699823"/>
                  </a:cubicBezTo>
                  <a:cubicBezTo>
                    <a:pt x="3776357" y="5252803"/>
                    <a:pt x="3758259" y="5307513"/>
                    <a:pt x="3823268" y="5307513"/>
                  </a:cubicBezTo>
                  <a:close/>
                  <a:moveTo>
                    <a:pt x="4113836" y="4080658"/>
                  </a:moveTo>
                  <a:cubicBezTo>
                    <a:pt x="4113772" y="4076000"/>
                    <a:pt x="4455759" y="4075335"/>
                    <a:pt x="4455845" y="4081001"/>
                  </a:cubicBezTo>
                  <a:cubicBezTo>
                    <a:pt x="4458400" y="4244317"/>
                    <a:pt x="4455566" y="4186237"/>
                    <a:pt x="4460203" y="4466829"/>
                  </a:cubicBezTo>
                  <a:cubicBezTo>
                    <a:pt x="4302488" y="4464318"/>
                    <a:pt x="4213111" y="4467237"/>
                    <a:pt x="4121436" y="4467602"/>
                  </a:cubicBezTo>
                  <a:cubicBezTo>
                    <a:pt x="4121286" y="4322401"/>
                    <a:pt x="4116005" y="4219205"/>
                    <a:pt x="4113836" y="4080658"/>
                  </a:cubicBezTo>
                  <a:close/>
                  <a:moveTo>
                    <a:pt x="4121200" y="4520338"/>
                  </a:moveTo>
                  <a:cubicBezTo>
                    <a:pt x="4121479" y="4483292"/>
                    <a:pt x="4070210" y="4480502"/>
                    <a:pt x="4460503" y="4486834"/>
                  </a:cubicBezTo>
                  <a:cubicBezTo>
                    <a:pt x="4466644" y="4848151"/>
                    <a:pt x="4464132" y="4728749"/>
                    <a:pt x="4465892" y="4877942"/>
                  </a:cubicBezTo>
                  <a:cubicBezTo>
                    <a:pt x="4072185" y="4871009"/>
                    <a:pt x="4127920" y="4902904"/>
                    <a:pt x="4125193" y="4812843"/>
                  </a:cubicBezTo>
                  <a:cubicBezTo>
                    <a:pt x="4121393" y="4686831"/>
                    <a:pt x="4120706" y="4599560"/>
                    <a:pt x="4121200" y="4520338"/>
                  </a:cubicBezTo>
                  <a:close/>
                  <a:moveTo>
                    <a:pt x="4466150" y="4897860"/>
                  </a:moveTo>
                  <a:cubicBezTo>
                    <a:pt x="4468769" y="5098007"/>
                    <a:pt x="4472440" y="5123936"/>
                    <a:pt x="4474459" y="5287960"/>
                  </a:cubicBezTo>
                  <a:cubicBezTo>
                    <a:pt x="4339137" y="5288067"/>
                    <a:pt x="4296198" y="5288411"/>
                    <a:pt x="4209612" y="5287123"/>
                  </a:cubicBezTo>
                  <a:cubicBezTo>
                    <a:pt x="4109843" y="5285642"/>
                    <a:pt x="4134618" y="5346620"/>
                    <a:pt x="4128564" y="4959439"/>
                  </a:cubicBezTo>
                  <a:cubicBezTo>
                    <a:pt x="4127319" y="4879037"/>
                    <a:pt x="4063018" y="4891335"/>
                    <a:pt x="4466150" y="4897860"/>
                  </a:cubicBezTo>
                  <a:close/>
                  <a:moveTo>
                    <a:pt x="4474695" y="5307878"/>
                  </a:moveTo>
                  <a:cubicBezTo>
                    <a:pt x="4476971" y="5532622"/>
                    <a:pt x="4471818" y="5264972"/>
                    <a:pt x="4478516" y="5699459"/>
                  </a:cubicBezTo>
                  <a:cubicBezTo>
                    <a:pt x="4110573" y="5699652"/>
                    <a:pt x="4310368" y="5698386"/>
                    <a:pt x="4138504" y="5696668"/>
                  </a:cubicBezTo>
                  <a:cubicBezTo>
                    <a:pt x="4137452" y="5612317"/>
                    <a:pt x="4137989" y="5652990"/>
                    <a:pt x="4132665" y="5306204"/>
                  </a:cubicBezTo>
                  <a:cubicBezTo>
                    <a:pt x="4277047" y="5306976"/>
                    <a:pt x="4143636" y="5308157"/>
                    <a:pt x="4474695" y="5307878"/>
                  </a:cubicBezTo>
                  <a:close/>
                  <a:moveTo>
                    <a:pt x="4478130" y="4487113"/>
                  </a:moveTo>
                  <a:cubicBezTo>
                    <a:pt x="4865697" y="4493251"/>
                    <a:pt x="4817648" y="4465992"/>
                    <a:pt x="4818679" y="4520467"/>
                  </a:cubicBezTo>
                  <a:cubicBezTo>
                    <a:pt x="4820697" y="4627312"/>
                    <a:pt x="4822114" y="4709990"/>
                    <a:pt x="4823080" y="4813315"/>
                  </a:cubicBezTo>
                  <a:cubicBezTo>
                    <a:pt x="4823745" y="4885433"/>
                    <a:pt x="4893070" y="4884617"/>
                    <a:pt x="4483519" y="4878221"/>
                  </a:cubicBezTo>
                  <a:cubicBezTo>
                    <a:pt x="4482145" y="4760537"/>
                    <a:pt x="4483626" y="4802906"/>
                    <a:pt x="4478130" y="4487113"/>
                  </a:cubicBezTo>
                  <a:close/>
                  <a:moveTo>
                    <a:pt x="4478838" y="5719377"/>
                  </a:moveTo>
                  <a:cubicBezTo>
                    <a:pt x="4480943" y="5855799"/>
                    <a:pt x="4481544" y="5901731"/>
                    <a:pt x="4483454" y="5985267"/>
                  </a:cubicBezTo>
                  <a:cubicBezTo>
                    <a:pt x="4487083" y="6150193"/>
                    <a:pt x="4546338" y="6101278"/>
                    <a:pt x="4209354" y="6108511"/>
                  </a:cubicBezTo>
                  <a:cubicBezTo>
                    <a:pt x="4129036" y="6110142"/>
                    <a:pt x="4144816" y="6184041"/>
                    <a:pt x="4138762" y="5716587"/>
                  </a:cubicBezTo>
                  <a:cubicBezTo>
                    <a:pt x="4271272" y="5717939"/>
                    <a:pt x="4144537" y="5719549"/>
                    <a:pt x="4478838" y="5719377"/>
                  </a:cubicBezTo>
                  <a:close/>
                  <a:moveTo>
                    <a:pt x="4484635" y="4959482"/>
                  </a:moveTo>
                  <a:cubicBezTo>
                    <a:pt x="4483411" y="4881097"/>
                    <a:pt x="4417736" y="4897882"/>
                    <a:pt x="4824024" y="4896208"/>
                  </a:cubicBezTo>
                  <a:cubicBezTo>
                    <a:pt x="4826751" y="5097557"/>
                    <a:pt x="4827717" y="5051947"/>
                    <a:pt x="4831882" y="5289484"/>
                  </a:cubicBezTo>
                  <a:cubicBezTo>
                    <a:pt x="4437767" y="5288819"/>
                    <a:pt x="4492321" y="5301010"/>
                    <a:pt x="4491570" y="5252374"/>
                  </a:cubicBezTo>
                  <a:cubicBezTo>
                    <a:pt x="4489273" y="5105885"/>
                    <a:pt x="4486889" y="5102300"/>
                    <a:pt x="4484635" y="4959482"/>
                  </a:cubicBezTo>
                  <a:close/>
                  <a:moveTo>
                    <a:pt x="4853266" y="4466658"/>
                  </a:moveTo>
                  <a:cubicBezTo>
                    <a:pt x="4829413" y="4466658"/>
                    <a:pt x="4835425" y="4480824"/>
                    <a:pt x="4833750" y="4373656"/>
                  </a:cubicBezTo>
                  <a:cubicBezTo>
                    <a:pt x="4828340" y="4033244"/>
                    <a:pt x="4819366" y="4078039"/>
                    <a:pt x="4853266" y="4078039"/>
                  </a:cubicBezTo>
                  <a:cubicBezTo>
                    <a:pt x="4982297" y="4078039"/>
                    <a:pt x="4981546" y="4077352"/>
                    <a:pt x="5110857" y="4077352"/>
                  </a:cubicBezTo>
                  <a:cubicBezTo>
                    <a:pt x="5196648" y="4077352"/>
                    <a:pt x="5170520" y="4018928"/>
                    <a:pt x="5176081" y="4373978"/>
                  </a:cubicBezTo>
                  <a:cubicBezTo>
                    <a:pt x="5178034" y="4498853"/>
                    <a:pt x="5242336" y="4466658"/>
                    <a:pt x="4853266" y="4466658"/>
                  </a:cubicBezTo>
                  <a:close/>
                  <a:moveTo>
                    <a:pt x="5177219" y="4488250"/>
                  </a:moveTo>
                  <a:cubicBezTo>
                    <a:pt x="5177691" y="4695631"/>
                    <a:pt x="5179967" y="4743623"/>
                    <a:pt x="5182629" y="4878543"/>
                  </a:cubicBezTo>
                  <a:cubicBezTo>
                    <a:pt x="5044516" y="4880625"/>
                    <a:pt x="4984015" y="4876118"/>
                    <a:pt x="4841372" y="4876225"/>
                  </a:cubicBezTo>
                  <a:cubicBezTo>
                    <a:pt x="4840255" y="4783738"/>
                    <a:pt x="4840706" y="4754720"/>
                    <a:pt x="4835682" y="4486597"/>
                  </a:cubicBezTo>
                  <a:cubicBezTo>
                    <a:pt x="4986505" y="4486447"/>
                    <a:pt x="4943609" y="4488357"/>
                    <a:pt x="5177219" y="4488250"/>
                  </a:cubicBezTo>
                  <a:close/>
                  <a:moveTo>
                    <a:pt x="4837743" y="5719205"/>
                  </a:moveTo>
                  <a:cubicBezTo>
                    <a:pt x="4836928" y="5890205"/>
                    <a:pt x="4843283" y="5977583"/>
                    <a:pt x="4845644" y="6105892"/>
                  </a:cubicBezTo>
                  <a:cubicBezTo>
                    <a:pt x="4693447" y="6106021"/>
                    <a:pt x="4707810" y="6110056"/>
                    <a:pt x="4503442" y="6108253"/>
                  </a:cubicBezTo>
                  <a:cubicBezTo>
                    <a:pt x="4501016" y="5960262"/>
                    <a:pt x="4501210" y="6031306"/>
                    <a:pt x="4496401" y="5719377"/>
                  </a:cubicBezTo>
                  <a:lnTo>
                    <a:pt x="4837743" y="5719205"/>
                  </a:lnTo>
                  <a:close/>
                  <a:moveTo>
                    <a:pt x="4842531" y="4959482"/>
                  </a:moveTo>
                  <a:cubicBezTo>
                    <a:pt x="4841136" y="4870494"/>
                    <a:pt x="4787999" y="4898955"/>
                    <a:pt x="5110857" y="4898955"/>
                  </a:cubicBezTo>
                  <a:cubicBezTo>
                    <a:pt x="5205107" y="4898955"/>
                    <a:pt x="5180976" y="4832997"/>
                    <a:pt x="5187546" y="5252759"/>
                  </a:cubicBezTo>
                  <a:cubicBezTo>
                    <a:pt x="5188297" y="5300666"/>
                    <a:pt x="5241563" y="5289505"/>
                    <a:pt x="4853266" y="5289505"/>
                  </a:cubicBezTo>
                  <a:cubicBezTo>
                    <a:pt x="4850046" y="5289505"/>
                    <a:pt x="4848285" y="5327689"/>
                    <a:pt x="4842531" y="4959482"/>
                  </a:cubicBezTo>
                  <a:close/>
                  <a:moveTo>
                    <a:pt x="4853266" y="5309423"/>
                  </a:moveTo>
                  <a:cubicBezTo>
                    <a:pt x="5254294" y="5309423"/>
                    <a:pt x="5187374" y="5280619"/>
                    <a:pt x="5190723" y="5399356"/>
                  </a:cubicBezTo>
                  <a:cubicBezTo>
                    <a:pt x="5193600" y="5505214"/>
                    <a:pt x="5194652" y="5585595"/>
                    <a:pt x="5195768" y="5692118"/>
                  </a:cubicBezTo>
                  <a:cubicBezTo>
                    <a:pt x="5195876" y="5701734"/>
                    <a:pt x="5228380" y="5699265"/>
                    <a:pt x="4855477" y="5699265"/>
                  </a:cubicBezTo>
                  <a:cubicBezTo>
                    <a:pt x="4857731" y="5408542"/>
                    <a:pt x="4843991" y="5309423"/>
                    <a:pt x="4853266" y="5309423"/>
                  </a:cubicBezTo>
                  <a:close/>
                  <a:moveTo>
                    <a:pt x="4855348" y="5719205"/>
                  </a:moveTo>
                  <a:cubicBezTo>
                    <a:pt x="4867264" y="5719205"/>
                    <a:pt x="5149351" y="5718926"/>
                    <a:pt x="5196047" y="5718582"/>
                  </a:cubicBezTo>
                  <a:cubicBezTo>
                    <a:pt x="5198302" y="5925834"/>
                    <a:pt x="5200792" y="5973934"/>
                    <a:pt x="5203025" y="6107867"/>
                  </a:cubicBezTo>
                  <a:cubicBezTo>
                    <a:pt x="5004003" y="6109412"/>
                    <a:pt x="5006257" y="6106042"/>
                    <a:pt x="4863228" y="6105914"/>
                  </a:cubicBezTo>
                  <a:cubicBezTo>
                    <a:pt x="4860737" y="5969728"/>
                    <a:pt x="4854533" y="5887372"/>
                    <a:pt x="4855348" y="5719205"/>
                  </a:cubicBezTo>
                  <a:close/>
                  <a:moveTo>
                    <a:pt x="5497500" y="4877040"/>
                  </a:moveTo>
                  <a:cubicBezTo>
                    <a:pt x="5151240" y="4869142"/>
                    <a:pt x="5200986" y="4906789"/>
                    <a:pt x="5198839" y="4812886"/>
                  </a:cubicBezTo>
                  <a:cubicBezTo>
                    <a:pt x="5196584" y="4714969"/>
                    <a:pt x="5194867" y="4617396"/>
                    <a:pt x="5194867" y="4520252"/>
                  </a:cubicBezTo>
                  <a:cubicBezTo>
                    <a:pt x="5194867" y="4472217"/>
                    <a:pt x="5144542" y="4491577"/>
                    <a:pt x="5534728" y="4486426"/>
                  </a:cubicBezTo>
                  <a:cubicBezTo>
                    <a:pt x="5540374" y="4939392"/>
                    <a:pt x="5558688" y="4878436"/>
                    <a:pt x="5497500" y="4877040"/>
                  </a:cubicBezTo>
                  <a:close/>
                  <a:moveTo>
                    <a:pt x="5497200" y="4467087"/>
                  </a:moveTo>
                  <a:cubicBezTo>
                    <a:pt x="5419373" y="4468461"/>
                    <a:pt x="5410806" y="4468203"/>
                    <a:pt x="5194738" y="4468310"/>
                  </a:cubicBezTo>
                  <a:cubicBezTo>
                    <a:pt x="5194566" y="4437103"/>
                    <a:pt x="5190422" y="4119185"/>
                    <a:pt x="5189800" y="4077266"/>
                  </a:cubicBezTo>
                  <a:cubicBezTo>
                    <a:pt x="5191989" y="4077266"/>
                    <a:pt x="5435475" y="4076772"/>
                    <a:pt x="5528330" y="4076343"/>
                  </a:cubicBezTo>
                  <a:cubicBezTo>
                    <a:pt x="5535394" y="4527142"/>
                    <a:pt x="5549070" y="4466186"/>
                    <a:pt x="5497200" y="4467087"/>
                  </a:cubicBezTo>
                  <a:close/>
                  <a:moveTo>
                    <a:pt x="5497264" y="4056575"/>
                  </a:moveTo>
                  <a:cubicBezTo>
                    <a:pt x="5378945" y="4057219"/>
                    <a:pt x="5355136" y="4056683"/>
                    <a:pt x="5239630" y="4057133"/>
                  </a:cubicBezTo>
                  <a:cubicBezTo>
                    <a:pt x="5170928" y="4057413"/>
                    <a:pt x="5190229" y="4119700"/>
                    <a:pt x="5182285" y="3667098"/>
                  </a:cubicBezTo>
                  <a:cubicBezTo>
                    <a:pt x="5286584" y="3667506"/>
                    <a:pt x="5267584" y="3668193"/>
                    <a:pt x="5520558" y="3667656"/>
                  </a:cubicBezTo>
                  <a:cubicBezTo>
                    <a:pt x="5522877" y="4109934"/>
                    <a:pt x="5547008" y="4056296"/>
                    <a:pt x="5497264" y="4056575"/>
                  </a:cubicBezTo>
                  <a:close/>
                  <a:moveTo>
                    <a:pt x="5497307" y="3647760"/>
                  </a:moveTo>
                  <a:cubicBezTo>
                    <a:pt x="5144800" y="3648725"/>
                    <a:pt x="5181942" y="3648468"/>
                    <a:pt x="5181813" y="3641299"/>
                  </a:cubicBezTo>
                  <a:cubicBezTo>
                    <a:pt x="5173719" y="3185714"/>
                    <a:pt x="5154032" y="3254376"/>
                    <a:pt x="5239501" y="3255878"/>
                  </a:cubicBezTo>
                  <a:cubicBezTo>
                    <a:pt x="5563046" y="3261523"/>
                    <a:pt x="5517037" y="3225293"/>
                    <a:pt x="5517531" y="3349288"/>
                  </a:cubicBezTo>
                  <a:cubicBezTo>
                    <a:pt x="5518626" y="3693327"/>
                    <a:pt x="5533569" y="3647652"/>
                    <a:pt x="5497307" y="3647760"/>
                  </a:cubicBezTo>
                  <a:close/>
                  <a:moveTo>
                    <a:pt x="5497371" y="3237720"/>
                  </a:moveTo>
                  <a:cubicBezTo>
                    <a:pt x="5124704" y="3233707"/>
                    <a:pt x="5174707" y="3248924"/>
                    <a:pt x="5173977" y="3202069"/>
                  </a:cubicBezTo>
                  <a:cubicBezTo>
                    <a:pt x="5167428" y="2781298"/>
                    <a:pt x="5146625" y="2845088"/>
                    <a:pt x="5239501" y="2847106"/>
                  </a:cubicBezTo>
                  <a:cubicBezTo>
                    <a:pt x="5562402" y="2854038"/>
                    <a:pt x="5507655" y="2818173"/>
                    <a:pt x="5509051" y="2909650"/>
                  </a:cubicBezTo>
                  <a:cubicBezTo>
                    <a:pt x="5514804" y="3276419"/>
                    <a:pt x="5528244" y="3238021"/>
                    <a:pt x="5497371" y="3237720"/>
                  </a:cubicBezTo>
                  <a:close/>
                  <a:moveTo>
                    <a:pt x="5110878" y="4057413"/>
                  </a:moveTo>
                  <a:cubicBezTo>
                    <a:pt x="4981846" y="4057413"/>
                    <a:pt x="4982598" y="4058099"/>
                    <a:pt x="4853288" y="4058099"/>
                  </a:cubicBezTo>
                  <a:cubicBezTo>
                    <a:pt x="4818893" y="4058099"/>
                    <a:pt x="4829392" y="4098966"/>
                    <a:pt x="4824432" y="3787852"/>
                  </a:cubicBezTo>
                  <a:cubicBezTo>
                    <a:pt x="4822199" y="3645313"/>
                    <a:pt x="4813054" y="3667120"/>
                    <a:pt x="4853288" y="3667120"/>
                  </a:cubicBezTo>
                  <a:cubicBezTo>
                    <a:pt x="5115880" y="3666991"/>
                    <a:pt x="5122643" y="3666948"/>
                    <a:pt x="5164681" y="3667055"/>
                  </a:cubicBezTo>
                  <a:cubicBezTo>
                    <a:pt x="5172839" y="4124937"/>
                    <a:pt x="5192462" y="4057413"/>
                    <a:pt x="5110878" y="4057413"/>
                  </a:cubicBezTo>
                  <a:close/>
                  <a:moveTo>
                    <a:pt x="5110878" y="3647073"/>
                  </a:moveTo>
                  <a:cubicBezTo>
                    <a:pt x="4821341" y="3647223"/>
                    <a:pt x="4852579" y="3647223"/>
                    <a:pt x="4822651" y="3647180"/>
                  </a:cubicBezTo>
                  <a:cubicBezTo>
                    <a:pt x="4821920" y="3578368"/>
                    <a:pt x="4817498" y="3256887"/>
                    <a:pt x="4817476" y="3255342"/>
                  </a:cubicBezTo>
                  <a:cubicBezTo>
                    <a:pt x="4819044" y="3255342"/>
                    <a:pt x="5107293" y="3254612"/>
                    <a:pt x="5157274" y="3254869"/>
                  </a:cubicBezTo>
                  <a:cubicBezTo>
                    <a:pt x="5165153" y="3709918"/>
                    <a:pt x="5187288" y="3647073"/>
                    <a:pt x="5110878" y="3647073"/>
                  </a:cubicBezTo>
                  <a:close/>
                  <a:moveTo>
                    <a:pt x="4817712" y="4466701"/>
                  </a:moveTo>
                  <a:cubicBezTo>
                    <a:pt x="4725050" y="4466915"/>
                    <a:pt x="4617273" y="4469384"/>
                    <a:pt x="4477808" y="4467130"/>
                  </a:cubicBezTo>
                  <a:cubicBezTo>
                    <a:pt x="4473235" y="4198557"/>
                    <a:pt x="4476112" y="4252559"/>
                    <a:pt x="4473428" y="4080658"/>
                  </a:cubicBezTo>
                  <a:cubicBezTo>
                    <a:pt x="4473321" y="4074519"/>
                    <a:pt x="4447815" y="4077030"/>
                    <a:pt x="4811486" y="4077975"/>
                  </a:cubicBezTo>
                  <a:cubicBezTo>
                    <a:pt x="4817047" y="4429483"/>
                    <a:pt x="4816897" y="4421477"/>
                    <a:pt x="4817712" y="4466701"/>
                  </a:cubicBezTo>
                  <a:close/>
                  <a:moveTo>
                    <a:pt x="4473042" y="4057198"/>
                  </a:moveTo>
                  <a:cubicBezTo>
                    <a:pt x="4466536" y="3644583"/>
                    <a:pt x="4465356" y="3665789"/>
                    <a:pt x="4466880" y="3665789"/>
                  </a:cubicBezTo>
                  <a:cubicBezTo>
                    <a:pt x="4600892" y="3666347"/>
                    <a:pt x="4606646" y="3665660"/>
                    <a:pt x="4724406" y="3666605"/>
                  </a:cubicBezTo>
                  <a:cubicBezTo>
                    <a:pt x="4831389" y="3667463"/>
                    <a:pt x="4803800" y="3595861"/>
                    <a:pt x="4811143" y="4058035"/>
                  </a:cubicBezTo>
                  <a:cubicBezTo>
                    <a:pt x="4731620" y="4057799"/>
                    <a:pt x="4644948" y="4056060"/>
                    <a:pt x="4473042" y="4057198"/>
                  </a:cubicBezTo>
                  <a:close/>
                  <a:moveTo>
                    <a:pt x="4465699" y="3641256"/>
                  </a:moveTo>
                  <a:cubicBezTo>
                    <a:pt x="4456059" y="3222481"/>
                    <a:pt x="4462479" y="3256866"/>
                    <a:pt x="4466880" y="3256866"/>
                  </a:cubicBezTo>
                  <a:cubicBezTo>
                    <a:pt x="4867500" y="3258519"/>
                    <a:pt x="4799549" y="3223898"/>
                    <a:pt x="4801117" y="3348794"/>
                  </a:cubicBezTo>
                  <a:cubicBezTo>
                    <a:pt x="4802662" y="3483735"/>
                    <a:pt x="4803757" y="3511702"/>
                    <a:pt x="4804981" y="3641685"/>
                  </a:cubicBezTo>
                  <a:cubicBezTo>
                    <a:pt x="4805045" y="3649713"/>
                    <a:pt x="4465849" y="3648468"/>
                    <a:pt x="4465699" y="3641256"/>
                  </a:cubicBezTo>
                  <a:close/>
                  <a:moveTo>
                    <a:pt x="4724363" y="3236261"/>
                  </a:moveTo>
                  <a:cubicBezTo>
                    <a:pt x="4412433" y="3240875"/>
                    <a:pt x="4461019" y="3248731"/>
                    <a:pt x="4460268" y="3202048"/>
                  </a:cubicBezTo>
                  <a:cubicBezTo>
                    <a:pt x="4454170" y="2803148"/>
                    <a:pt x="4448459" y="2846612"/>
                    <a:pt x="4466880" y="2846719"/>
                  </a:cubicBezTo>
                  <a:cubicBezTo>
                    <a:pt x="4854983" y="2849316"/>
                    <a:pt x="4794633" y="2827252"/>
                    <a:pt x="4795921" y="2909629"/>
                  </a:cubicBezTo>
                  <a:cubicBezTo>
                    <a:pt x="4798111" y="3049549"/>
                    <a:pt x="4796801" y="3056203"/>
                    <a:pt x="4799099" y="3202434"/>
                  </a:cubicBezTo>
                  <a:cubicBezTo>
                    <a:pt x="4799743" y="3244460"/>
                    <a:pt x="4814621" y="3234909"/>
                    <a:pt x="4724363" y="3236261"/>
                  </a:cubicBezTo>
                  <a:close/>
                  <a:moveTo>
                    <a:pt x="4455458" y="4057305"/>
                  </a:moveTo>
                  <a:cubicBezTo>
                    <a:pt x="4387207" y="4057670"/>
                    <a:pt x="4392703" y="4057606"/>
                    <a:pt x="4113492" y="4057734"/>
                  </a:cubicBezTo>
                  <a:cubicBezTo>
                    <a:pt x="4111195" y="3897187"/>
                    <a:pt x="4113965" y="3950245"/>
                    <a:pt x="4108877" y="3668687"/>
                  </a:cubicBezTo>
                  <a:cubicBezTo>
                    <a:pt x="4247441" y="3668107"/>
                    <a:pt x="4185394" y="3664609"/>
                    <a:pt x="4448674" y="3665725"/>
                  </a:cubicBezTo>
                  <a:cubicBezTo>
                    <a:pt x="4449941" y="3721465"/>
                    <a:pt x="4455265" y="4044964"/>
                    <a:pt x="4455458" y="4057305"/>
                  </a:cubicBezTo>
                  <a:close/>
                  <a:moveTo>
                    <a:pt x="4108512" y="3648725"/>
                  </a:moveTo>
                  <a:cubicBezTo>
                    <a:pt x="4101641" y="3253432"/>
                    <a:pt x="4103101" y="3357937"/>
                    <a:pt x="4101319" y="3257767"/>
                  </a:cubicBezTo>
                  <a:cubicBezTo>
                    <a:pt x="4240313" y="3257617"/>
                    <a:pt x="4231832" y="3255900"/>
                    <a:pt x="4443435" y="3256780"/>
                  </a:cubicBezTo>
                  <a:cubicBezTo>
                    <a:pt x="4444487" y="3351799"/>
                    <a:pt x="4443006" y="3428445"/>
                    <a:pt x="4448137" y="3641793"/>
                  </a:cubicBezTo>
                  <a:cubicBezTo>
                    <a:pt x="4448201" y="3645806"/>
                    <a:pt x="4478087" y="3647137"/>
                    <a:pt x="4108512" y="3648725"/>
                  </a:cubicBezTo>
                  <a:close/>
                  <a:moveTo>
                    <a:pt x="4100954" y="3237849"/>
                  </a:moveTo>
                  <a:cubicBezTo>
                    <a:pt x="4098185" y="3072987"/>
                    <a:pt x="4099666" y="3075649"/>
                    <a:pt x="4096102" y="2846590"/>
                  </a:cubicBezTo>
                  <a:cubicBezTo>
                    <a:pt x="4497732" y="2846526"/>
                    <a:pt x="4436307" y="2825191"/>
                    <a:pt x="4437617" y="2909629"/>
                  </a:cubicBezTo>
                  <a:cubicBezTo>
                    <a:pt x="4439635" y="3039590"/>
                    <a:pt x="4440258" y="3051224"/>
                    <a:pt x="4442662" y="3202391"/>
                  </a:cubicBezTo>
                  <a:cubicBezTo>
                    <a:pt x="4443414" y="3248838"/>
                    <a:pt x="4497968" y="3237420"/>
                    <a:pt x="4100954" y="3237849"/>
                  </a:cubicBezTo>
                  <a:close/>
                  <a:moveTo>
                    <a:pt x="4096210" y="4077652"/>
                  </a:moveTo>
                  <a:cubicBezTo>
                    <a:pt x="4098378" y="4221587"/>
                    <a:pt x="4103724" y="4320341"/>
                    <a:pt x="4103831" y="4467667"/>
                  </a:cubicBezTo>
                  <a:cubicBezTo>
                    <a:pt x="3990966" y="4467881"/>
                    <a:pt x="3946288" y="4466336"/>
                    <a:pt x="3761694" y="4466336"/>
                  </a:cubicBezTo>
                  <a:cubicBezTo>
                    <a:pt x="3757314" y="4306068"/>
                    <a:pt x="3759547" y="4221630"/>
                    <a:pt x="3757185" y="4077567"/>
                  </a:cubicBezTo>
                  <a:cubicBezTo>
                    <a:pt x="3801176" y="4077846"/>
                    <a:pt x="3810473" y="4077782"/>
                    <a:pt x="4096210" y="4077652"/>
                  </a:cubicBezTo>
                  <a:close/>
                  <a:moveTo>
                    <a:pt x="3823268" y="4057842"/>
                  </a:moveTo>
                  <a:cubicBezTo>
                    <a:pt x="3738657" y="4057842"/>
                    <a:pt x="3758388" y="4082053"/>
                    <a:pt x="3753922" y="3934083"/>
                  </a:cubicBezTo>
                  <a:cubicBezTo>
                    <a:pt x="3751281" y="3846812"/>
                    <a:pt x="3749370" y="3748767"/>
                    <a:pt x="3749821" y="3668107"/>
                  </a:cubicBezTo>
                  <a:cubicBezTo>
                    <a:pt x="3761608" y="3668171"/>
                    <a:pt x="4048011" y="3668794"/>
                    <a:pt x="4091272" y="3668730"/>
                  </a:cubicBezTo>
                  <a:cubicBezTo>
                    <a:pt x="4096317" y="3948828"/>
                    <a:pt x="4093698" y="3903734"/>
                    <a:pt x="4095909" y="4057734"/>
                  </a:cubicBezTo>
                  <a:lnTo>
                    <a:pt x="3823268" y="4057842"/>
                  </a:lnTo>
                  <a:close/>
                  <a:moveTo>
                    <a:pt x="3750594" y="4813187"/>
                  </a:moveTo>
                  <a:cubicBezTo>
                    <a:pt x="3750680" y="4892001"/>
                    <a:pt x="3812040" y="4879895"/>
                    <a:pt x="3436990" y="4878393"/>
                  </a:cubicBezTo>
                  <a:cubicBezTo>
                    <a:pt x="3411935" y="4878285"/>
                    <a:pt x="3403347" y="4935271"/>
                    <a:pt x="3406009" y="4520639"/>
                  </a:cubicBezTo>
                  <a:cubicBezTo>
                    <a:pt x="3406288" y="4474943"/>
                    <a:pt x="3352078" y="4486276"/>
                    <a:pt x="3744690" y="4486276"/>
                  </a:cubicBezTo>
                  <a:cubicBezTo>
                    <a:pt x="3747653" y="4584600"/>
                    <a:pt x="3750423" y="4657769"/>
                    <a:pt x="3750594" y="4813187"/>
                  </a:cubicBezTo>
                  <a:close/>
                  <a:moveTo>
                    <a:pt x="3406160" y="4466529"/>
                  </a:moveTo>
                  <a:cubicBezTo>
                    <a:pt x="3405881" y="4283660"/>
                    <a:pt x="3399547" y="4221780"/>
                    <a:pt x="3397722" y="4077846"/>
                  </a:cubicBezTo>
                  <a:cubicBezTo>
                    <a:pt x="3558464" y="4075828"/>
                    <a:pt x="3491350" y="4075335"/>
                    <a:pt x="3739580" y="4077438"/>
                  </a:cubicBezTo>
                  <a:cubicBezTo>
                    <a:pt x="3742092" y="4231417"/>
                    <a:pt x="3739559" y="4299800"/>
                    <a:pt x="3744067" y="4466336"/>
                  </a:cubicBezTo>
                  <a:cubicBezTo>
                    <a:pt x="3439222" y="4466357"/>
                    <a:pt x="3530532" y="4466336"/>
                    <a:pt x="3406160" y="4466529"/>
                  </a:cubicBezTo>
                  <a:close/>
                  <a:moveTo>
                    <a:pt x="3694580" y="4057005"/>
                  </a:moveTo>
                  <a:cubicBezTo>
                    <a:pt x="3612052" y="4055889"/>
                    <a:pt x="3521386" y="4055781"/>
                    <a:pt x="3436839" y="4057262"/>
                  </a:cubicBezTo>
                  <a:cubicBezTo>
                    <a:pt x="3371873" y="4058400"/>
                    <a:pt x="3407727" y="4107530"/>
                    <a:pt x="3393192" y="3667120"/>
                  </a:cubicBezTo>
                  <a:cubicBezTo>
                    <a:pt x="3682235" y="3666454"/>
                    <a:pt x="3598462" y="3666819"/>
                    <a:pt x="3732238" y="3667957"/>
                  </a:cubicBezTo>
                  <a:cubicBezTo>
                    <a:pt x="3729833" y="4107165"/>
                    <a:pt x="3768886" y="4057906"/>
                    <a:pt x="3694580" y="4057005"/>
                  </a:cubicBezTo>
                  <a:close/>
                  <a:moveTo>
                    <a:pt x="3732410" y="3641428"/>
                  </a:moveTo>
                  <a:cubicBezTo>
                    <a:pt x="3732324" y="3652310"/>
                    <a:pt x="3767018" y="3645742"/>
                    <a:pt x="3436904" y="3647051"/>
                  </a:cubicBezTo>
                  <a:cubicBezTo>
                    <a:pt x="3376124" y="3647223"/>
                    <a:pt x="3391174" y="3707407"/>
                    <a:pt x="3386386" y="3346004"/>
                  </a:cubicBezTo>
                  <a:cubicBezTo>
                    <a:pt x="3385034" y="3239223"/>
                    <a:pt x="3371765" y="3256587"/>
                    <a:pt x="3436818" y="3257552"/>
                  </a:cubicBezTo>
                  <a:cubicBezTo>
                    <a:pt x="3517264" y="3258840"/>
                    <a:pt x="3547235" y="3258540"/>
                    <a:pt x="3728116" y="3258583"/>
                  </a:cubicBezTo>
                  <a:cubicBezTo>
                    <a:pt x="3732603" y="3542395"/>
                    <a:pt x="3733161" y="3551324"/>
                    <a:pt x="3732410" y="3641428"/>
                  </a:cubicBezTo>
                  <a:close/>
                  <a:moveTo>
                    <a:pt x="3384862" y="3236948"/>
                  </a:moveTo>
                  <a:cubicBezTo>
                    <a:pt x="3382328" y="3072194"/>
                    <a:pt x="3381663" y="3050515"/>
                    <a:pt x="3378528" y="2845947"/>
                  </a:cubicBezTo>
                  <a:cubicBezTo>
                    <a:pt x="3473681" y="2845324"/>
                    <a:pt x="3503996" y="2843414"/>
                    <a:pt x="3720365" y="2845667"/>
                  </a:cubicBezTo>
                  <a:cubicBezTo>
                    <a:pt x="3724960" y="3145856"/>
                    <a:pt x="3723478" y="2966378"/>
                    <a:pt x="3727794" y="3238665"/>
                  </a:cubicBezTo>
                  <a:cubicBezTo>
                    <a:pt x="3377820" y="3238600"/>
                    <a:pt x="3528106" y="3238278"/>
                    <a:pt x="3384862" y="3236948"/>
                  </a:cubicBezTo>
                  <a:close/>
                  <a:moveTo>
                    <a:pt x="3379280" y="3934405"/>
                  </a:moveTo>
                  <a:cubicBezTo>
                    <a:pt x="3378765" y="4093235"/>
                    <a:pt x="3451546" y="4059151"/>
                    <a:pt x="3039612" y="4058507"/>
                  </a:cubicBezTo>
                  <a:cubicBezTo>
                    <a:pt x="3035425" y="3791694"/>
                    <a:pt x="3034437" y="3726896"/>
                    <a:pt x="3033450" y="3669159"/>
                  </a:cubicBezTo>
                  <a:cubicBezTo>
                    <a:pt x="3191959" y="3669116"/>
                    <a:pt x="3119134" y="3667592"/>
                    <a:pt x="3375544" y="3667162"/>
                  </a:cubicBezTo>
                  <a:cubicBezTo>
                    <a:pt x="3377906" y="3737799"/>
                    <a:pt x="3379602" y="3831015"/>
                    <a:pt x="3379280" y="3934405"/>
                  </a:cubicBezTo>
                  <a:close/>
                  <a:moveTo>
                    <a:pt x="3308130" y="3647287"/>
                  </a:moveTo>
                  <a:cubicBezTo>
                    <a:pt x="3002662" y="3647287"/>
                    <a:pt x="3033214" y="3655508"/>
                    <a:pt x="3032956" y="3641363"/>
                  </a:cubicBezTo>
                  <a:cubicBezTo>
                    <a:pt x="3025248" y="3206341"/>
                    <a:pt x="3025055" y="3258068"/>
                    <a:pt x="3050540" y="3258068"/>
                  </a:cubicBezTo>
                  <a:cubicBezTo>
                    <a:pt x="3432073" y="3258068"/>
                    <a:pt x="3367257" y="3228491"/>
                    <a:pt x="3368781" y="3346347"/>
                  </a:cubicBezTo>
                  <a:cubicBezTo>
                    <a:pt x="3370649" y="3487341"/>
                    <a:pt x="3371594" y="3555144"/>
                    <a:pt x="3374664" y="3641964"/>
                  </a:cubicBezTo>
                  <a:cubicBezTo>
                    <a:pt x="3374922" y="3648983"/>
                    <a:pt x="3384926" y="3647287"/>
                    <a:pt x="3308130" y="3647287"/>
                  </a:cubicBezTo>
                  <a:close/>
                  <a:moveTo>
                    <a:pt x="3308130" y="3236647"/>
                  </a:moveTo>
                  <a:cubicBezTo>
                    <a:pt x="2984607" y="3236647"/>
                    <a:pt x="3029757" y="3252144"/>
                    <a:pt x="3028941" y="3202026"/>
                  </a:cubicBezTo>
                  <a:cubicBezTo>
                    <a:pt x="3022543" y="2793339"/>
                    <a:pt x="3006033" y="2846011"/>
                    <a:pt x="3050518" y="2846011"/>
                  </a:cubicBezTo>
                  <a:cubicBezTo>
                    <a:pt x="3279876" y="2846118"/>
                    <a:pt x="3318028" y="2846226"/>
                    <a:pt x="3360945" y="2846032"/>
                  </a:cubicBezTo>
                  <a:cubicBezTo>
                    <a:pt x="3367901" y="3301424"/>
                    <a:pt x="3391904" y="3236647"/>
                    <a:pt x="3308130" y="3236647"/>
                  </a:cubicBezTo>
                  <a:close/>
                  <a:moveTo>
                    <a:pt x="3022028" y="4058464"/>
                  </a:moveTo>
                  <a:cubicBezTo>
                    <a:pt x="2924600" y="4058078"/>
                    <a:pt x="2821288" y="4053442"/>
                    <a:pt x="2682059" y="4057005"/>
                  </a:cubicBezTo>
                  <a:cubicBezTo>
                    <a:pt x="2680385" y="3930348"/>
                    <a:pt x="2683669" y="3827409"/>
                    <a:pt x="2677486" y="3668279"/>
                  </a:cubicBezTo>
                  <a:cubicBezTo>
                    <a:pt x="2751856" y="3669631"/>
                    <a:pt x="2792519" y="3669244"/>
                    <a:pt x="3015823" y="3669159"/>
                  </a:cubicBezTo>
                  <a:cubicBezTo>
                    <a:pt x="3017176" y="3746063"/>
                    <a:pt x="3017820" y="3789462"/>
                    <a:pt x="3022028" y="4058464"/>
                  </a:cubicBezTo>
                  <a:close/>
                  <a:moveTo>
                    <a:pt x="2671217" y="3235359"/>
                  </a:moveTo>
                  <a:cubicBezTo>
                    <a:pt x="2669500" y="3089815"/>
                    <a:pt x="2666150" y="3043239"/>
                    <a:pt x="2663595" y="2846569"/>
                  </a:cubicBezTo>
                  <a:cubicBezTo>
                    <a:pt x="2687405" y="2846569"/>
                    <a:pt x="2906673" y="2846311"/>
                    <a:pt x="3003478" y="2846054"/>
                  </a:cubicBezTo>
                  <a:cubicBezTo>
                    <a:pt x="3006763" y="3076314"/>
                    <a:pt x="3009919" y="3069275"/>
                    <a:pt x="3011873" y="3237978"/>
                  </a:cubicBezTo>
                  <a:cubicBezTo>
                    <a:pt x="2851968" y="3237098"/>
                    <a:pt x="3005926" y="3235080"/>
                    <a:pt x="2671217" y="3235359"/>
                  </a:cubicBezTo>
                  <a:close/>
                  <a:moveTo>
                    <a:pt x="2664025" y="4057498"/>
                  </a:moveTo>
                  <a:cubicBezTo>
                    <a:pt x="2503691" y="4062113"/>
                    <a:pt x="2417942" y="4057048"/>
                    <a:pt x="2327019" y="4056296"/>
                  </a:cubicBezTo>
                  <a:cubicBezTo>
                    <a:pt x="2319740" y="3595152"/>
                    <a:pt x="2292195" y="3669674"/>
                    <a:pt x="2406885" y="3667828"/>
                  </a:cubicBezTo>
                  <a:cubicBezTo>
                    <a:pt x="2491603" y="3666454"/>
                    <a:pt x="2572415" y="3666326"/>
                    <a:pt x="2659860" y="3667978"/>
                  </a:cubicBezTo>
                  <a:cubicBezTo>
                    <a:pt x="2663853" y="3770338"/>
                    <a:pt x="2665549" y="4057434"/>
                    <a:pt x="2664025" y="4057498"/>
                  </a:cubicBezTo>
                  <a:close/>
                  <a:moveTo>
                    <a:pt x="2535530" y="3235467"/>
                  </a:moveTo>
                  <a:cubicBezTo>
                    <a:pt x="2415859" y="3235467"/>
                    <a:pt x="2412209" y="3236862"/>
                    <a:pt x="2312419" y="3237141"/>
                  </a:cubicBezTo>
                  <a:cubicBezTo>
                    <a:pt x="2308641" y="2964232"/>
                    <a:pt x="2307932" y="2916175"/>
                    <a:pt x="2306730" y="2848393"/>
                  </a:cubicBezTo>
                  <a:cubicBezTo>
                    <a:pt x="2701317" y="2847191"/>
                    <a:pt x="2645518" y="2821435"/>
                    <a:pt x="2646914" y="2909650"/>
                  </a:cubicBezTo>
                  <a:cubicBezTo>
                    <a:pt x="2653097" y="3304343"/>
                    <a:pt x="2686052" y="3235338"/>
                    <a:pt x="2535530" y="3235467"/>
                  </a:cubicBezTo>
                  <a:close/>
                  <a:moveTo>
                    <a:pt x="2309457" y="4056189"/>
                  </a:moveTo>
                  <a:cubicBezTo>
                    <a:pt x="2145580" y="4055373"/>
                    <a:pt x="2135425" y="4060589"/>
                    <a:pt x="1968672" y="4059108"/>
                  </a:cubicBezTo>
                  <a:cubicBezTo>
                    <a:pt x="1960578" y="3605949"/>
                    <a:pt x="1933698" y="3666175"/>
                    <a:pt x="2020542" y="3666175"/>
                  </a:cubicBezTo>
                  <a:cubicBezTo>
                    <a:pt x="2147255" y="3666175"/>
                    <a:pt x="2149874" y="3668858"/>
                    <a:pt x="2277982" y="3668858"/>
                  </a:cubicBezTo>
                  <a:cubicBezTo>
                    <a:pt x="2312248" y="3668858"/>
                    <a:pt x="2302500" y="3615736"/>
                    <a:pt x="2309457" y="4056189"/>
                  </a:cubicBezTo>
                  <a:close/>
                  <a:moveTo>
                    <a:pt x="2277982" y="3648940"/>
                  </a:moveTo>
                  <a:cubicBezTo>
                    <a:pt x="2276072" y="3648940"/>
                    <a:pt x="1960148" y="3647931"/>
                    <a:pt x="1960127" y="3641578"/>
                  </a:cubicBezTo>
                  <a:cubicBezTo>
                    <a:pt x="1959204" y="3198571"/>
                    <a:pt x="1921804" y="3258282"/>
                    <a:pt x="2020542" y="3258282"/>
                  </a:cubicBezTo>
                  <a:cubicBezTo>
                    <a:pt x="2350098" y="3258282"/>
                    <a:pt x="2295244" y="3227353"/>
                    <a:pt x="2295866" y="3348729"/>
                  </a:cubicBezTo>
                  <a:cubicBezTo>
                    <a:pt x="2297670" y="3694614"/>
                    <a:pt x="2314953" y="3648940"/>
                    <a:pt x="2277982" y="3648940"/>
                  </a:cubicBezTo>
                  <a:close/>
                  <a:moveTo>
                    <a:pt x="2277982" y="3237205"/>
                  </a:moveTo>
                  <a:cubicBezTo>
                    <a:pt x="1902696" y="3237205"/>
                    <a:pt x="1952956" y="3253775"/>
                    <a:pt x="1952140" y="3202112"/>
                  </a:cubicBezTo>
                  <a:cubicBezTo>
                    <a:pt x="1949843" y="3055903"/>
                    <a:pt x="1952763" y="3055817"/>
                    <a:pt x="1950466" y="2909264"/>
                  </a:cubicBezTo>
                  <a:cubicBezTo>
                    <a:pt x="1949242" y="2831201"/>
                    <a:pt x="1935094" y="2847148"/>
                    <a:pt x="2020542" y="2847148"/>
                  </a:cubicBezTo>
                  <a:cubicBezTo>
                    <a:pt x="2343421" y="2847148"/>
                    <a:pt x="2288910" y="2828604"/>
                    <a:pt x="2290177" y="2909607"/>
                  </a:cubicBezTo>
                  <a:cubicBezTo>
                    <a:pt x="2296167" y="3287752"/>
                    <a:pt x="2300225" y="3237205"/>
                    <a:pt x="2277982" y="3237205"/>
                  </a:cubicBezTo>
                  <a:close/>
                  <a:moveTo>
                    <a:pt x="1951067" y="4058915"/>
                  </a:moveTo>
                  <a:cubicBezTo>
                    <a:pt x="1823581" y="4057284"/>
                    <a:pt x="1911477" y="4055438"/>
                    <a:pt x="1610669" y="4056597"/>
                  </a:cubicBezTo>
                  <a:cubicBezTo>
                    <a:pt x="1603068" y="3609018"/>
                    <a:pt x="1587696" y="3666175"/>
                    <a:pt x="1634414" y="3665789"/>
                  </a:cubicBezTo>
                  <a:cubicBezTo>
                    <a:pt x="1712198" y="3665167"/>
                    <a:pt x="1775811" y="3664930"/>
                    <a:pt x="1891704" y="3665703"/>
                  </a:cubicBezTo>
                  <a:cubicBezTo>
                    <a:pt x="1955103" y="3666197"/>
                    <a:pt x="1942758" y="3600218"/>
                    <a:pt x="1951067" y="4058915"/>
                  </a:cubicBezTo>
                  <a:close/>
                  <a:moveTo>
                    <a:pt x="1599504" y="4488486"/>
                  </a:moveTo>
                  <a:cubicBezTo>
                    <a:pt x="1605172" y="4790070"/>
                    <a:pt x="1603755" y="4762060"/>
                    <a:pt x="1605043" y="4877191"/>
                  </a:cubicBezTo>
                  <a:cubicBezTo>
                    <a:pt x="1550125" y="4876439"/>
                    <a:pt x="1534602" y="4876611"/>
                    <a:pt x="1264409" y="4876547"/>
                  </a:cubicBezTo>
                  <a:cubicBezTo>
                    <a:pt x="1262026" y="4769079"/>
                    <a:pt x="1259750" y="4739953"/>
                    <a:pt x="1257947" y="4486834"/>
                  </a:cubicBezTo>
                  <a:cubicBezTo>
                    <a:pt x="1260330" y="4486855"/>
                    <a:pt x="1597722" y="4488486"/>
                    <a:pt x="1599504" y="4488486"/>
                  </a:cubicBezTo>
                  <a:close/>
                  <a:moveTo>
                    <a:pt x="1257796" y="4466915"/>
                  </a:moveTo>
                  <a:cubicBezTo>
                    <a:pt x="1257303" y="4413042"/>
                    <a:pt x="1256766" y="4384968"/>
                    <a:pt x="1252085" y="4080658"/>
                  </a:cubicBezTo>
                  <a:cubicBezTo>
                    <a:pt x="1251935" y="4070634"/>
                    <a:pt x="1234223" y="4077782"/>
                    <a:pt x="1593407" y="4076601"/>
                  </a:cubicBezTo>
                  <a:cubicBezTo>
                    <a:pt x="1595618" y="4210104"/>
                    <a:pt x="1595726" y="4279388"/>
                    <a:pt x="1599139" y="4468568"/>
                  </a:cubicBezTo>
                  <a:cubicBezTo>
                    <a:pt x="1597379" y="4468547"/>
                    <a:pt x="1259428" y="4466915"/>
                    <a:pt x="1257796" y="4466915"/>
                  </a:cubicBezTo>
                  <a:close/>
                  <a:moveTo>
                    <a:pt x="1505597" y="4896529"/>
                  </a:moveTo>
                  <a:cubicBezTo>
                    <a:pt x="1636174" y="4896529"/>
                    <a:pt x="1602424" y="4825592"/>
                    <a:pt x="1609101" y="5252759"/>
                  </a:cubicBezTo>
                  <a:cubicBezTo>
                    <a:pt x="1609960" y="5307363"/>
                    <a:pt x="1655067" y="5287338"/>
                    <a:pt x="1270098" y="5285942"/>
                  </a:cubicBezTo>
                  <a:cubicBezTo>
                    <a:pt x="1267565" y="5154049"/>
                    <a:pt x="1267994" y="5053063"/>
                    <a:pt x="1264838" y="4896487"/>
                  </a:cubicBezTo>
                  <a:lnTo>
                    <a:pt x="1505597" y="4896529"/>
                  </a:lnTo>
                  <a:close/>
                  <a:moveTo>
                    <a:pt x="1891811" y="3645763"/>
                  </a:moveTo>
                  <a:cubicBezTo>
                    <a:pt x="1812997" y="3645141"/>
                    <a:pt x="1724156" y="3645077"/>
                    <a:pt x="1634242" y="3645806"/>
                  </a:cubicBezTo>
                  <a:cubicBezTo>
                    <a:pt x="1588984" y="3646171"/>
                    <a:pt x="1603433" y="3705432"/>
                    <a:pt x="1596864" y="3255964"/>
                  </a:cubicBezTo>
                  <a:cubicBezTo>
                    <a:pt x="1730575" y="3258840"/>
                    <a:pt x="1651246" y="3259162"/>
                    <a:pt x="1935566" y="3258368"/>
                  </a:cubicBezTo>
                  <a:cubicBezTo>
                    <a:pt x="1944626" y="3707106"/>
                    <a:pt x="1961973" y="3646236"/>
                    <a:pt x="1891811" y="3645763"/>
                  </a:cubicBezTo>
                  <a:close/>
                  <a:moveTo>
                    <a:pt x="1593085" y="4056661"/>
                  </a:moveTo>
                  <a:cubicBezTo>
                    <a:pt x="1386463" y="4057413"/>
                    <a:pt x="1402329" y="4055610"/>
                    <a:pt x="1251678" y="4055588"/>
                  </a:cubicBezTo>
                  <a:cubicBezTo>
                    <a:pt x="1244550" y="3638852"/>
                    <a:pt x="1240492" y="3667098"/>
                    <a:pt x="1248114" y="3667077"/>
                  </a:cubicBezTo>
                  <a:cubicBezTo>
                    <a:pt x="1250647" y="3667077"/>
                    <a:pt x="1583488" y="3666132"/>
                    <a:pt x="1585356" y="3666111"/>
                  </a:cubicBezTo>
                  <a:cubicBezTo>
                    <a:pt x="1588705" y="3872891"/>
                    <a:pt x="1592162" y="4003410"/>
                    <a:pt x="1593085" y="4056661"/>
                  </a:cubicBezTo>
                  <a:close/>
                  <a:moveTo>
                    <a:pt x="1243734" y="3641471"/>
                  </a:moveTo>
                  <a:cubicBezTo>
                    <a:pt x="1242553" y="3555037"/>
                    <a:pt x="1235661" y="3256651"/>
                    <a:pt x="1248135" y="3256651"/>
                  </a:cubicBezTo>
                  <a:cubicBezTo>
                    <a:pt x="1645771" y="3256651"/>
                    <a:pt x="1579001" y="3225164"/>
                    <a:pt x="1580547" y="3348794"/>
                  </a:cubicBezTo>
                  <a:cubicBezTo>
                    <a:pt x="1581878" y="3455403"/>
                    <a:pt x="1582694" y="3500047"/>
                    <a:pt x="1585055" y="3646171"/>
                  </a:cubicBezTo>
                  <a:cubicBezTo>
                    <a:pt x="1201396" y="3648361"/>
                    <a:pt x="1243841" y="3649434"/>
                    <a:pt x="1243734" y="3641471"/>
                  </a:cubicBezTo>
                  <a:close/>
                  <a:moveTo>
                    <a:pt x="1505597" y="3235166"/>
                  </a:moveTo>
                  <a:cubicBezTo>
                    <a:pt x="1191005" y="3235166"/>
                    <a:pt x="1240878" y="3252530"/>
                    <a:pt x="1240084" y="3202026"/>
                  </a:cubicBezTo>
                  <a:cubicBezTo>
                    <a:pt x="1233858" y="2803642"/>
                    <a:pt x="1222758" y="2846526"/>
                    <a:pt x="1248114" y="2846526"/>
                  </a:cubicBezTo>
                  <a:cubicBezTo>
                    <a:pt x="1632181" y="2846526"/>
                    <a:pt x="1571852" y="2827252"/>
                    <a:pt x="1573140" y="2909650"/>
                  </a:cubicBezTo>
                  <a:cubicBezTo>
                    <a:pt x="1579216" y="3296745"/>
                    <a:pt x="1599333" y="3235166"/>
                    <a:pt x="1505597" y="3235166"/>
                  </a:cubicBezTo>
                  <a:close/>
                  <a:moveTo>
                    <a:pt x="1234416" y="4075528"/>
                  </a:moveTo>
                  <a:cubicBezTo>
                    <a:pt x="1234438" y="4077417"/>
                    <a:pt x="1239633" y="4405079"/>
                    <a:pt x="1240191" y="4466915"/>
                  </a:cubicBezTo>
                  <a:cubicBezTo>
                    <a:pt x="1133596" y="4466872"/>
                    <a:pt x="1260716" y="4466679"/>
                    <a:pt x="900909" y="4465735"/>
                  </a:cubicBezTo>
                  <a:cubicBezTo>
                    <a:pt x="900137" y="4405809"/>
                    <a:pt x="899256" y="4352880"/>
                    <a:pt x="894984" y="4080679"/>
                  </a:cubicBezTo>
                  <a:cubicBezTo>
                    <a:pt x="894941" y="4076708"/>
                    <a:pt x="865485" y="4075850"/>
                    <a:pt x="1234416" y="4075528"/>
                  </a:cubicBezTo>
                  <a:close/>
                  <a:moveTo>
                    <a:pt x="1240363" y="4486834"/>
                  </a:moveTo>
                  <a:cubicBezTo>
                    <a:pt x="1242295" y="4750964"/>
                    <a:pt x="1244464" y="4770560"/>
                    <a:pt x="1246804" y="4876547"/>
                  </a:cubicBezTo>
                  <a:cubicBezTo>
                    <a:pt x="1244958" y="4876547"/>
                    <a:pt x="909283" y="4877191"/>
                    <a:pt x="906749" y="4877212"/>
                  </a:cubicBezTo>
                  <a:cubicBezTo>
                    <a:pt x="901124" y="4512053"/>
                    <a:pt x="903056" y="4639246"/>
                    <a:pt x="901146" y="4485653"/>
                  </a:cubicBezTo>
                  <a:cubicBezTo>
                    <a:pt x="1224841" y="4486404"/>
                    <a:pt x="1120585" y="4486791"/>
                    <a:pt x="1240363" y="4486834"/>
                  </a:cubicBezTo>
                  <a:close/>
                  <a:moveTo>
                    <a:pt x="1247233" y="4896487"/>
                  </a:moveTo>
                  <a:cubicBezTo>
                    <a:pt x="1250583" y="5062378"/>
                    <a:pt x="1249617" y="5133895"/>
                    <a:pt x="1252515" y="5285899"/>
                  </a:cubicBezTo>
                  <a:cubicBezTo>
                    <a:pt x="1250368" y="5285899"/>
                    <a:pt x="1213312" y="5285749"/>
                    <a:pt x="911558" y="5286629"/>
                  </a:cubicBezTo>
                  <a:cubicBezTo>
                    <a:pt x="908617" y="5105820"/>
                    <a:pt x="910678" y="5132371"/>
                    <a:pt x="907071" y="4897152"/>
                  </a:cubicBezTo>
                  <a:cubicBezTo>
                    <a:pt x="911301" y="4897152"/>
                    <a:pt x="1226537" y="4896487"/>
                    <a:pt x="1247233" y="4896487"/>
                  </a:cubicBezTo>
                  <a:close/>
                  <a:moveTo>
                    <a:pt x="1248114" y="5305818"/>
                  </a:moveTo>
                  <a:cubicBezTo>
                    <a:pt x="1255349" y="5305818"/>
                    <a:pt x="1252021" y="5295472"/>
                    <a:pt x="1255606" y="5399398"/>
                  </a:cubicBezTo>
                  <a:cubicBezTo>
                    <a:pt x="1267093" y="5733006"/>
                    <a:pt x="1264538" y="5699351"/>
                    <a:pt x="1248114" y="5699351"/>
                  </a:cubicBezTo>
                  <a:cubicBezTo>
                    <a:pt x="1245988" y="5699351"/>
                    <a:pt x="919244" y="5699416"/>
                    <a:pt x="919030" y="5691689"/>
                  </a:cubicBezTo>
                  <a:cubicBezTo>
                    <a:pt x="916346" y="5596777"/>
                    <a:pt x="916561" y="5592849"/>
                    <a:pt x="911902" y="5306590"/>
                  </a:cubicBezTo>
                  <a:cubicBezTo>
                    <a:pt x="914285" y="5306590"/>
                    <a:pt x="1246203" y="5305818"/>
                    <a:pt x="1248114" y="5305818"/>
                  </a:cubicBezTo>
                  <a:close/>
                  <a:moveTo>
                    <a:pt x="990759" y="5716866"/>
                  </a:moveTo>
                  <a:cubicBezTo>
                    <a:pt x="1118910" y="5716866"/>
                    <a:pt x="1119361" y="5719291"/>
                    <a:pt x="1248135" y="5719291"/>
                  </a:cubicBezTo>
                  <a:cubicBezTo>
                    <a:pt x="1268875" y="5719291"/>
                    <a:pt x="1258591" y="5676299"/>
                    <a:pt x="1264645" y="6106600"/>
                  </a:cubicBezTo>
                  <a:cubicBezTo>
                    <a:pt x="1256272" y="6106579"/>
                    <a:pt x="929163" y="6108425"/>
                    <a:pt x="927575" y="6108446"/>
                  </a:cubicBezTo>
                  <a:cubicBezTo>
                    <a:pt x="919910" y="5647195"/>
                    <a:pt x="895456" y="5716866"/>
                    <a:pt x="990759" y="5716866"/>
                  </a:cubicBezTo>
                  <a:close/>
                  <a:moveTo>
                    <a:pt x="1270506" y="5305860"/>
                  </a:moveTo>
                  <a:cubicBezTo>
                    <a:pt x="1384896" y="5306311"/>
                    <a:pt x="1378025" y="5309552"/>
                    <a:pt x="1505597" y="5309552"/>
                  </a:cubicBezTo>
                  <a:cubicBezTo>
                    <a:pt x="1642787" y="5309552"/>
                    <a:pt x="1606825" y="5228227"/>
                    <a:pt x="1618419" y="5692290"/>
                  </a:cubicBezTo>
                  <a:cubicBezTo>
                    <a:pt x="1618634" y="5700940"/>
                    <a:pt x="1661508" y="5698665"/>
                    <a:pt x="1278407" y="5699330"/>
                  </a:cubicBezTo>
                  <a:cubicBezTo>
                    <a:pt x="1277505" y="5476174"/>
                    <a:pt x="1272396" y="5393732"/>
                    <a:pt x="1270506" y="5305860"/>
                  </a:cubicBezTo>
                  <a:close/>
                  <a:moveTo>
                    <a:pt x="1619084" y="5718690"/>
                  </a:moveTo>
                  <a:cubicBezTo>
                    <a:pt x="1624774" y="5951719"/>
                    <a:pt x="1620544" y="5967452"/>
                    <a:pt x="1622369" y="6108318"/>
                  </a:cubicBezTo>
                  <a:cubicBezTo>
                    <a:pt x="1306661" y="6108532"/>
                    <a:pt x="1428951" y="6107051"/>
                    <a:pt x="1282207" y="6106622"/>
                  </a:cubicBezTo>
                  <a:cubicBezTo>
                    <a:pt x="1282186" y="6104926"/>
                    <a:pt x="1278536" y="5720922"/>
                    <a:pt x="1278514" y="5719248"/>
                  </a:cubicBezTo>
                  <a:cubicBezTo>
                    <a:pt x="1375062" y="5719098"/>
                    <a:pt x="1476527" y="5717231"/>
                    <a:pt x="1619084" y="5718690"/>
                  </a:cubicBezTo>
                  <a:close/>
                  <a:moveTo>
                    <a:pt x="1622670" y="6128235"/>
                  </a:moveTo>
                  <a:cubicBezTo>
                    <a:pt x="1622691" y="6129824"/>
                    <a:pt x="1627823" y="6457766"/>
                    <a:pt x="1629347" y="6518700"/>
                  </a:cubicBezTo>
                  <a:cubicBezTo>
                    <a:pt x="1444989" y="6517498"/>
                    <a:pt x="1369760" y="6519387"/>
                    <a:pt x="1289764" y="6519623"/>
                  </a:cubicBezTo>
                  <a:cubicBezTo>
                    <a:pt x="1289743" y="6518099"/>
                    <a:pt x="1282637" y="6133473"/>
                    <a:pt x="1282529" y="6126562"/>
                  </a:cubicBezTo>
                  <a:cubicBezTo>
                    <a:pt x="1444001" y="6127077"/>
                    <a:pt x="1296205" y="6128472"/>
                    <a:pt x="1622670" y="6128235"/>
                  </a:cubicBezTo>
                  <a:close/>
                  <a:moveTo>
                    <a:pt x="1629841" y="6538661"/>
                  </a:moveTo>
                  <a:cubicBezTo>
                    <a:pt x="1636604" y="6787274"/>
                    <a:pt x="1634822" y="6813459"/>
                    <a:pt x="1635938" y="6928589"/>
                  </a:cubicBezTo>
                  <a:cubicBezTo>
                    <a:pt x="1504760" y="6927108"/>
                    <a:pt x="1343825" y="6928696"/>
                    <a:pt x="1295432" y="6928826"/>
                  </a:cubicBezTo>
                  <a:cubicBezTo>
                    <a:pt x="1294337" y="6819211"/>
                    <a:pt x="1295883" y="6823954"/>
                    <a:pt x="1290129" y="6539542"/>
                  </a:cubicBezTo>
                  <a:cubicBezTo>
                    <a:pt x="1395866" y="6539284"/>
                    <a:pt x="1435134" y="6537395"/>
                    <a:pt x="1629841" y="6538661"/>
                  </a:cubicBezTo>
                  <a:close/>
                  <a:moveTo>
                    <a:pt x="1634242" y="6948572"/>
                  </a:moveTo>
                  <a:cubicBezTo>
                    <a:pt x="1638600" y="6948593"/>
                    <a:pt x="1633963" y="6925928"/>
                    <a:pt x="1642057" y="7337512"/>
                  </a:cubicBezTo>
                  <a:cubicBezTo>
                    <a:pt x="1446856" y="7336418"/>
                    <a:pt x="1392109" y="7337598"/>
                    <a:pt x="1303913" y="7337835"/>
                  </a:cubicBezTo>
                  <a:cubicBezTo>
                    <a:pt x="1300864" y="7134811"/>
                    <a:pt x="1297880" y="7144641"/>
                    <a:pt x="1295626" y="6948786"/>
                  </a:cubicBezTo>
                  <a:cubicBezTo>
                    <a:pt x="1402715" y="6948551"/>
                    <a:pt x="1474166" y="6947048"/>
                    <a:pt x="1634242" y="6948572"/>
                  </a:cubicBezTo>
                  <a:close/>
                  <a:moveTo>
                    <a:pt x="1640275" y="6131348"/>
                  </a:moveTo>
                  <a:cubicBezTo>
                    <a:pt x="1640189" y="6125746"/>
                    <a:pt x="1613116" y="6128579"/>
                    <a:pt x="1983679" y="6129395"/>
                  </a:cubicBezTo>
                  <a:cubicBezTo>
                    <a:pt x="1984194" y="6161225"/>
                    <a:pt x="1988316" y="6509063"/>
                    <a:pt x="1988381" y="6518679"/>
                  </a:cubicBezTo>
                  <a:cubicBezTo>
                    <a:pt x="1886250" y="6518743"/>
                    <a:pt x="1776005" y="6519645"/>
                    <a:pt x="1646887" y="6518808"/>
                  </a:cubicBezTo>
                  <a:cubicBezTo>
                    <a:pt x="1645556" y="6463990"/>
                    <a:pt x="1645256" y="6436280"/>
                    <a:pt x="1640275" y="6131348"/>
                  </a:cubicBezTo>
                  <a:close/>
                  <a:moveTo>
                    <a:pt x="1988510" y="6538619"/>
                  </a:moveTo>
                  <a:cubicBezTo>
                    <a:pt x="1989304" y="6758941"/>
                    <a:pt x="1991665" y="6806720"/>
                    <a:pt x="1994091" y="6929426"/>
                  </a:cubicBezTo>
                  <a:cubicBezTo>
                    <a:pt x="1727956" y="6929212"/>
                    <a:pt x="1712155" y="6929298"/>
                    <a:pt x="1653543" y="6928761"/>
                  </a:cubicBezTo>
                  <a:cubicBezTo>
                    <a:pt x="1652534" y="6820628"/>
                    <a:pt x="1654058" y="6784032"/>
                    <a:pt x="1647446" y="6538769"/>
                  </a:cubicBezTo>
                  <a:cubicBezTo>
                    <a:pt x="1772119" y="6539542"/>
                    <a:pt x="1909652" y="6538683"/>
                    <a:pt x="1988510" y="6538619"/>
                  </a:cubicBezTo>
                  <a:close/>
                  <a:moveTo>
                    <a:pt x="1763037" y="6949173"/>
                  </a:moveTo>
                  <a:cubicBezTo>
                    <a:pt x="2038941" y="6949409"/>
                    <a:pt x="1994220" y="6928954"/>
                    <a:pt x="1995487" y="7010773"/>
                  </a:cubicBezTo>
                  <a:cubicBezTo>
                    <a:pt x="1997505" y="7139812"/>
                    <a:pt x="1997312" y="7159086"/>
                    <a:pt x="1999566" y="7303836"/>
                  </a:cubicBezTo>
                  <a:cubicBezTo>
                    <a:pt x="2000275" y="7349425"/>
                    <a:pt x="2055108" y="7339637"/>
                    <a:pt x="1659619" y="7337598"/>
                  </a:cubicBezTo>
                  <a:cubicBezTo>
                    <a:pt x="1659104" y="7311606"/>
                    <a:pt x="1659447" y="7332898"/>
                    <a:pt x="1654531" y="7010430"/>
                  </a:cubicBezTo>
                  <a:cubicBezTo>
                    <a:pt x="1653350" y="6932217"/>
                    <a:pt x="1631859" y="6949173"/>
                    <a:pt x="1763037" y="6949173"/>
                  </a:cubicBezTo>
                  <a:close/>
                  <a:moveTo>
                    <a:pt x="1991773" y="5716737"/>
                  </a:moveTo>
                  <a:cubicBezTo>
                    <a:pt x="1993297" y="5716737"/>
                    <a:pt x="2262911" y="5716136"/>
                    <a:pt x="2333631" y="5716243"/>
                  </a:cubicBezTo>
                  <a:cubicBezTo>
                    <a:pt x="2339084" y="6178332"/>
                    <a:pt x="2357505" y="6107523"/>
                    <a:pt x="2277982" y="6107523"/>
                  </a:cubicBezTo>
                  <a:cubicBezTo>
                    <a:pt x="2149810" y="6107523"/>
                    <a:pt x="2146997" y="6109520"/>
                    <a:pt x="2020542" y="6109520"/>
                  </a:cubicBezTo>
                  <a:cubicBezTo>
                    <a:pt x="1994929" y="6109520"/>
                    <a:pt x="1999996" y="6161633"/>
                    <a:pt x="1991773" y="5716737"/>
                  </a:cubicBezTo>
                  <a:close/>
                  <a:moveTo>
                    <a:pt x="2020542" y="6129437"/>
                  </a:moveTo>
                  <a:cubicBezTo>
                    <a:pt x="2364332" y="6129437"/>
                    <a:pt x="2338440" y="6122870"/>
                    <a:pt x="2338591" y="6131691"/>
                  </a:cubicBezTo>
                  <a:cubicBezTo>
                    <a:pt x="2345719" y="6585280"/>
                    <a:pt x="2372469" y="6519945"/>
                    <a:pt x="2277982" y="6520010"/>
                  </a:cubicBezTo>
                  <a:cubicBezTo>
                    <a:pt x="2152322" y="6520010"/>
                    <a:pt x="2152407" y="6518679"/>
                    <a:pt x="2020542" y="6518679"/>
                  </a:cubicBezTo>
                  <a:cubicBezTo>
                    <a:pt x="2000812" y="6518679"/>
                    <a:pt x="2006608" y="6532974"/>
                    <a:pt x="2004912" y="6424368"/>
                  </a:cubicBezTo>
                  <a:cubicBezTo>
                    <a:pt x="1999588" y="6084085"/>
                    <a:pt x="1993855" y="6129437"/>
                    <a:pt x="2020542" y="6129437"/>
                  </a:cubicBezTo>
                  <a:close/>
                  <a:moveTo>
                    <a:pt x="2020542" y="6538619"/>
                  </a:moveTo>
                  <a:cubicBezTo>
                    <a:pt x="2398448" y="6538619"/>
                    <a:pt x="2346491" y="6529840"/>
                    <a:pt x="2347522" y="6571329"/>
                  </a:cubicBezTo>
                  <a:cubicBezTo>
                    <a:pt x="2357741" y="6997187"/>
                    <a:pt x="2368412" y="6927216"/>
                    <a:pt x="2277982" y="6927216"/>
                  </a:cubicBezTo>
                  <a:cubicBezTo>
                    <a:pt x="1957593" y="6927216"/>
                    <a:pt x="2012384" y="6956620"/>
                    <a:pt x="2010258" y="6863834"/>
                  </a:cubicBezTo>
                  <a:cubicBezTo>
                    <a:pt x="2001864" y="6498610"/>
                    <a:pt x="2003946" y="6538619"/>
                    <a:pt x="2020542" y="6538619"/>
                  </a:cubicBezTo>
                  <a:close/>
                  <a:moveTo>
                    <a:pt x="2351193" y="5716286"/>
                  </a:moveTo>
                  <a:cubicBezTo>
                    <a:pt x="2697131" y="5716973"/>
                    <a:pt x="2540876" y="5716329"/>
                    <a:pt x="2690754" y="5717445"/>
                  </a:cubicBezTo>
                  <a:cubicBezTo>
                    <a:pt x="2703099" y="6171291"/>
                    <a:pt x="2702112" y="6108661"/>
                    <a:pt x="2664433" y="6107760"/>
                  </a:cubicBezTo>
                  <a:cubicBezTo>
                    <a:pt x="2290778" y="6098702"/>
                    <a:pt x="2355573" y="6150622"/>
                    <a:pt x="2354521" y="5984945"/>
                  </a:cubicBezTo>
                  <a:cubicBezTo>
                    <a:pt x="2353834" y="5872369"/>
                    <a:pt x="2352696" y="5841891"/>
                    <a:pt x="2351193" y="5716286"/>
                  </a:cubicBezTo>
                  <a:close/>
                  <a:moveTo>
                    <a:pt x="2406842" y="6126798"/>
                  </a:moveTo>
                  <a:cubicBezTo>
                    <a:pt x="2726909" y="6123771"/>
                    <a:pt x="2695928" y="6130124"/>
                    <a:pt x="2695971" y="6131691"/>
                  </a:cubicBezTo>
                  <a:cubicBezTo>
                    <a:pt x="2702927" y="6576266"/>
                    <a:pt x="2725921" y="6518657"/>
                    <a:pt x="2664175" y="6519237"/>
                  </a:cubicBezTo>
                  <a:cubicBezTo>
                    <a:pt x="2578555" y="6519924"/>
                    <a:pt x="2590406" y="6519752"/>
                    <a:pt x="2363903" y="6519945"/>
                  </a:cubicBezTo>
                  <a:cubicBezTo>
                    <a:pt x="2354027" y="6064424"/>
                    <a:pt x="2337345" y="6127549"/>
                    <a:pt x="2406842" y="6126798"/>
                  </a:cubicBezTo>
                  <a:close/>
                  <a:moveTo>
                    <a:pt x="2705804" y="6538854"/>
                  </a:moveTo>
                  <a:cubicBezTo>
                    <a:pt x="2711429" y="6837927"/>
                    <a:pt x="2709948" y="6811269"/>
                    <a:pt x="2711343" y="6929619"/>
                  </a:cubicBezTo>
                  <a:cubicBezTo>
                    <a:pt x="2346899" y="6927366"/>
                    <a:pt x="2640859" y="6929813"/>
                    <a:pt x="2369979" y="6927538"/>
                  </a:cubicBezTo>
                  <a:cubicBezTo>
                    <a:pt x="2368991" y="6822731"/>
                    <a:pt x="2370237" y="6792983"/>
                    <a:pt x="2364354" y="6539885"/>
                  </a:cubicBezTo>
                  <a:cubicBezTo>
                    <a:pt x="2692150" y="6539606"/>
                    <a:pt x="2561315" y="6539799"/>
                    <a:pt x="2705804" y="6538854"/>
                  </a:cubicBezTo>
                  <a:close/>
                  <a:moveTo>
                    <a:pt x="2708380" y="5717553"/>
                  </a:moveTo>
                  <a:cubicBezTo>
                    <a:pt x="2910344" y="5718755"/>
                    <a:pt x="2899974" y="5715728"/>
                    <a:pt x="3049101" y="5715685"/>
                  </a:cubicBezTo>
                  <a:cubicBezTo>
                    <a:pt x="3048328" y="6019137"/>
                    <a:pt x="3064838" y="6106965"/>
                    <a:pt x="3050561" y="6106965"/>
                  </a:cubicBezTo>
                  <a:cubicBezTo>
                    <a:pt x="2924471" y="6106965"/>
                    <a:pt x="2848383" y="6110850"/>
                    <a:pt x="2713233" y="6108768"/>
                  </a:cubicBezTo>
                  <a:cubicBezTo>
                    <a:pt x="2711494" y="5986856"/>
                    <a:pt x="2713040" y="5887844"/>
                    <a:pt x="2708380" y="5717553"/>
                  </a:cubicBezTo>
                  <a:close/>
                  <a:moveTo>
                    <a:pt x="2793013" y="6129223"/>
                  </a:moveTo>
                  <a:cubicBezTo>
                    <a:pt x="3077483" y="6129223"/>
                    <a:pt x="3056680" y="6121539"/>
                    <a:pt x="3056830" y="6131649"/>
                  </a:cubicBezTo>
                  <a:cubicBezTo>
                    <a:pt x="3063571" y="6563280"/>
                    <a:pt x="3066685" y="6516854"/>
                    <a:pt x="3050518" y="6516854"/>
                  </a:cubicBezTo>
                  <a:cubicBezTo>
                    <a:pt x="2656532" y="6516854"/>
                    <a:pt x="2723388" y="6549565"/>
                    <a:pt x="2721434" y="6424325"/>
                  </a:cubicBezTo>
                  <a:cubicBezTo>
                    <a:pt x="2715895" y="6068460"/>
                    <a:pt x="2681909" y="6129223"/>
                    <a:pt x="2793013" y="6129223"/>
                  </a:cubicBezTo>
                  <a:close/>
                  <a:moveTo>
                    <a:pt x="2793013" y="6538619"/>
                  </a:moveTo>
                  <a:cubicBezTo>
                    <a:pt x="3108915" y="6538619"/>
                    <a:pt x="3062584" y="6521533"/>
                    <a:pt x="3063786" y="6572144"/>
                  </a:cubicBezTo>
                  <a:cubicBezTo>
                    <a:pt x="3073962" y="6975337"/>
                    <a:pt x="3069733" y="6926722"/>
                    <a:pt x="3050518" y="6926722"/>
                  </a:cubicBezTo>
                  <a:cubicBezTo>
                    <a:pt x="2675532" y="6926722"/>
                    <a:pt x="2729099" y="6958531"/>
                    <a:pt x="2728304" y="6863941"/>
                  </a:cubicBezTo>
                  <a:cubicBezTo>
                    <a:pt x="2725148" y="6480388"/>
                    <a:pt x="2702004" y="6538619"/>
                    <a:pt x="2793013" y="6538619"/>
                  </a:cubicBezTo>
                  <a:close/>
                  <a:moveTo>
                    <a:pt x="2793013" y="6949774"/>
                  </a:moveTo>
                  <a:cubicBezTo>
                    <a:pt x="3114991" y="6949774"/>
                    <a:pt x="3067436" y="6921377"/>
                    <a:pt x="3068831" y="7010773"/>
                  </a:cubicBezTo>
                  <a:cubicBezTo>
                    <a:pt x="3074693" y="7385054"/>
                    <a:pt x="3090301" y="7338672"/>
                    <a:pt x="3050540" y="7338672"/>
                  </a:cubicBezTo>
                  <a:cubicBezTo>
                    <a:pt x="2684034" y="7338672"/>
                    <a:pt x="2733779" y="7349768"/>
                    <a:pt x="2733028" y="7303493"/>
                  </a:cubicBezTo>
                  <a:cubicBezTo>
                    <a:pt x="2726415" y="6880833"/>
                    <a:pt x="2714027" y="6949774"/>
                    <a:pt x="2793013" y="6949774"/>
                  </a:cubicBezTo>
                  <a:close/>
                  <a:moveTo>
                    <a:pt x="3074414" y="6131305"/>
                  </a:moveTo>
                  <a:cubicBezTo>
                    <a:pt x="3074263" y="6121024"/>
                    <a:pt x="3067329" y="6130790"/>
                    <a:pt x="3413738" y="6129245"/>
                  </a:cubicBezTo>
                  <a:cubicBezTo>
                    <a:pt x="3415885" y="6272556"/>
                    <a:pt x="3415113" y="6380840"/>
                    <a:pt x="3418762" y="6519237"/>
                  </a:cubicBezTo>
                  <a:cubicBezTo>
                    <a:pt x="3226889" y="6521383"/>
                    <a:pt x="3191014" y="6517391"/>
                    <a:pt x="3080124" y="6516919"/>
                  </a:cubicBezTo>
                  <a:cubicBezTo>
                    <a:pt x="3077505" y="6394490"/>
                    <a:pt x="3076646" y="6274188"/>
                    <a:pt x="3074414" y="6131305"/>
                  </a:cubicBezTo>
                  <a:close/>
                  <a:moveTo>
                    <a:pt x="3436947" y="5719849"/>
                  </a:moveTo>
                  <a:cubicBezTo>
                    <a:pt x="3552367" y="5719699"/>
                    <a:pt x="3469194" y="5719699"/>
                    <a:pt x="3765150" y="5719742"/>
                  </a:cubicBezTo>
                  <a:cubicBezTo>
                    <a:pt x="3768929" y="5994067"/>
                    <a:pt x="3770174" y="5962108"/>
                    <a:pt x="3772665" y="6108725"/>
                  </a:cubicBezTo>
                  <a:cubicBezTo>
                    <a:pt x="3500282" y="6108897"/>
                    <a:pt x="3490534" y="6108854"/>
                    <a:pt x="3431021" y="6109197"/>
                  </a:cubicBezTo>
                  <a:cubicBezTo>
                    <a:pt x="3423979" y="5675033"/>
                    <a:pt x="3416293" y="5719892"/>
                    <a:pt x="3436947" y="5719849"/>
                  </a:cubicBezTo>
                  <a:close/>
                  <a:moveTo>
                    <a:pt x="3436968" y="6129137"/>
                  </a:moveTo>
                  <a:cubicBezTo>
                    <a:pt x="3511124" y="6128751"/>
                    <a:pt x="3509965" y="6128837"/>
                    <a:pt x="3772966" y="6128643"/>
                  </a:cubicBezTo>
                  <a:cubicBezTo>
                    <a:pt x="3772987" y="6130425"/>
                    <a:pt x="3778097" y="6466415"/>
                    <a:pt x="3778440" y="6516382"/>
                  </a:cubicBezTo>
                  <a:cubicBezTo>
                    <a:pt x="3776808" y="6516382"/>
                    <a:pt x="3437891" y="6519001"/>
                    <a:pt x="3436346" y="6519022"/>
                  </a:cubicBezTo>
                  <a:cubicBezTo>
                    <a:pt x="3436324" y="6517498"/>
                    <a:pt x="3427157" y="6129202"/>
                    <a:pt x="3436968" y="6129137"/>
                  </a:cubicBezTo>
                  <a:close/>
                  <a:moveTo>
                    <a:pt x="3437054" y="6538962"/>
                  </a:moveTo>
                  <a:cubicBezTo>
                    <a:pt x="3833209" y="6534154"/>
                    <a:pt x="3778569" y="6525740"/>
                    <a:pt x="3778676" y="6571071"/>
                  </a:cubicBezTo>
                  <a:cubicBezTo>
                    <a:pt x="3779556" y="6993152"/>
                    <a:pt x="3812533" y="6929984"/>
                    <a:pt x="3694580" y="6928568"/>
                  </a:cubicBezTo>
                  <a:cubicBezTo>
                    <a:pt x="3612996" y="6927473"/>
                    <a:pt x="3524091" y="6927366"/>
                    <a:pt x="3443474" y="6928761"/>
                  </a:cubicBezTo>
                  <a:cubicBezTo>
                    <a:pt x="3442915" y="6874780"/>
                    <a:pt x="3440146" y="6538919"/>
                    <a:pt x="3437054" y="6538962"/>
                  </a:cubicBezTo>
                  <a:close/>
                  <a:moveTo>
                    <a:pt x="3783035" y="6949237"/>
                  </a:moveTo>
                  <a:cubicBezTo>
                    <a:pt x="3785246" y="7107423"/>
                    <a:pt x="3786234" y="7124809"/>
                    <a:pt x="3789712" y="7337212"/>
                  </a:cubicBezTo>
                  <a:cubicBezTo>
                    <a:pt x="3548116" y="7337255"/>
                    <a:pt x="3517758" y="7336868"/>
                    <a:pt x="3448497" y="7338564"/>
                  </a:cubicBezTo>
                  <a:cubicBezTo>
                    <a:pt x="3447639" y="7292589"/>
                    <a:pt x="3443710" y="6950332"/>
                    <a:pt x="3443688" y="6948722"/>
                  </a:cubicBezTo>
                  <a:cubicBezTo>
                    <a:pt x="3592708" y="6946104"/>
                    <a:pt x="3690222" y="6948936"/>
                    <a:pt x="3783035" y="6949237"/>
                  </a:cubicBezTo>
                  <a:close/>
                  <a:moveTo>
                    <a:pt x="3782755" y="5719763"/>
                  </a:moveTo>
                  <a:cubicBezTo>
                    <a:pt x="3981283" y="5719784"/>
                    <a:pt x="3961704" y="5715449"/>
                    <a:pt x="4121157" y="5716479"/>
                  </a:cubicBezTo>
                  <a:cubicBezTo>
                    <a:pt x="4122273" y="5802269"/>
                    <a:pt x="4123734" y="5899563"/>
                    <a:pt x="4125880" y="5985289"/>
                  </a:cubicBezTo>
                  <a:cubicBezTo>
                    <a:pt x="4129766" y="6146415"/>
                    <a:pt x="4193445" y="6108704"/>
                    <a:pt x="3823268" y="6108704"/>
                  </a:cubicBezTo>
                  <a:cubicBezTo>
                    <a:pt x="3778741" y="6108725"/>
                    <a:pt x="3788960" y="6172408"/>
                    <a:pt x="3782755" y="5719763"/>
                  </a:cubicBezTo>
                  <a:close/>
                  <a:moveTo>
                    <a:pt x="3823268" y="6128622"/>
                  </a:moveTo>
                  <a:cubicBezTo>
                    <a:pt x="3825179" y="6128622"/>
                    <a:pt x="4128779" y="6128944"/>
                    <a:pt x="4128822" y="6131649"/>
                  </a:cubicBezTo>
                  <a:cubicBezTo>
                    <a:pt x="4135842" y="6579099"/>
                    <a:pt x="4153426" y="6518078"/>
                    <a:pt x="4080838" y="6518078"/>
                  </a:cubicBezTo>
                  <a:cubicBezTo>
                    <a:pt x="3958483" y="6518078"/>
                    <a:pt x="3950239" y="6516296"/>
                    <a:pt x="3823268" y="6516296"/>
                  </a:cubicBezTo>
                  <a:cubicBezTo>
                    <a:pt x="3788595" y="6516296"/>
                    <a:pt x="3796689" y="6534798"/>
                    <a:pt x="3794950" y="6424325"/>
                  </a:cubicBezTo>
                  <a:cubicBezTo>
                    <a:pt x="3789433" y="6071315"/>
                    <a:pt x="3776916" y="6128665"/>
                    <a:pt x="3823268" y="6128622"/>
                  </a:cubicBezTo>
                  <a:close/>
                  <a:moveTo>
                    <a:pt x="3823268" y="6536236"/>
                  </a:moveTo>
                  <a:cubicBezTo>
                    <a:pt x="4184664" y="6536236"/>
                    <a:pt x="4134532" y="6531450"/>
                    <a:pt x="4134855" y="6571200"/>
                  </a:cubicBezTo>
                  <a:cubicBezTo>
                    <a:pt x="4135649" y="6665447"/>
                    <a:pt x="4136014" y="6680514"/>
                    <a:pt x="4140050" y="6929791"/>
                  </a:cubicBezTo>
                  <a:cubicBezTo>
                    <a:pt x="4068256" y="6930671"/>
                    <a:pt x="4016343" y="6929705"/>
                    <a:pt x="3800360" y="6929362"/>
                  </a:cubicBezTo>
                  <a:cubicBezTo>
                    <a:pt x="3794607" y="6486741"/>
                    <a:pt x="3784731" y="6536236"/>
                    <a:pt x="3823268" y="6536236"/>
                  </a:cubicBezTo>
                  <a:close/>
                  <a:moveTo>
                    <a:pt x="3823268" y="6949301"/>
                  </a:moveTo>
                  <a:cubicBezTo>
                    <a:pt x="3926021" y="6949301"/>
                    <a:pt x="4061257" y="6950676"/>
                    <a:pt x="4140372" y="6949709"/>
                  </a:cubicBezTo>
                  <a:cubicBezTo>
                    <a:pt x="4147865" y="7411068"/>
                    <a:pt x="4164654" y="7339401"/>
                    <a:pt x="4080816" y="7339401"/>
                  </a:cubicBezTo>
                  <a:cubicBezTo>
                    <a:pt x="3760985" y="7339401"/>
                    <a:pt x="3807402" y="7345776"/>
                    <a:pt x="3806758" y="7303493"/>
                  </a:cubicBezTo>
                  <a:cubicBezTo>
                    <a:pt x="3800360" y="6894613"/>
                    <a:pt x="3790721" y="6949301"/>
                    <a:pt x="3823268" y="6949301"/>
                  </a:cubicBezTo>
                  <a:close/>
                  <a:moveTo>
                    <a:pt x="4146384" y="6131305"/>
                  </a:moveTo>
                  <a:cubicBezTo>
                    <a:pt x="4146319" y="6127764"/>
                    <a:pt x="4325246" y="6126304"/>
                    <a:pt x="4466837" y="6127850"/>
                  </a:cubicBezTo>
                  <a:cubicBezTo>
                    <a:pt x="4492858" y="6128129"/>
                    <a:pt x="4487169" y="6083484"/>
                    <a:pt x="4492515" y="6424733"/>
                  </a:cubicBezTo>
                  <a:cubicBezTo>
                    <a:pt x="4494404" y="6544822"/>
                    <a:pt x="4553574" y="6516446"/>
                    <a:pt x="4209461" y="6517820"/>
                  </a:cubicBezTo>
                  <a:cubicBezTo>
                    <a:pt x="4131248" y="6518121"/>
                    <a:pt x="4153447" y="6582061"/>
                    <a:pt x="4146384" y="6131305"/>
                  </a:cubicBezTo>
                  <a:close/>
                  <a:moveTo>
                    <a:pt x="4209547" y="6537782"/>
                  </a:moveTo>
                  <a:cubicBezTo>
                    <a:pt x="4538824" y="6536451"/>
                    <a:pt x="4494339" y="6528981"/>
                    <a:pt x="4495263" y="6571221"/>
                  </a:cubicBezTo>
                  <a:cubicBezTo>
                    <a:pt x="4504344" y="6985747"/>
                    <a:pt x="4506684" y="6929212"/>
                    <a:pt x="4467095" y="6928182"/>
                  </a:cubicBezTo>
                  <a:cubicBezTo>
                    <a:pt x="4382806" y="6925864"/>
                    <a:pt x="4296992" y="6925756"/>
                    <a:pt x="4209268" y="6928267"/>
                  </a:cubicBezTo>
                  <a:cubicBezTo>
                    <a:pt x="4140372" y="6930156"/>
                    <a:pt x="4158192" y="6965528"/>
                    <a:pt x="4154177" y="6717431"/>
                  </a:cubicBezTo>
                  <a:cubicBezTo>
                    <a:pt x="4150807" y="6501594"/>
                    <a:pt x="4138998" y="6538082"/>
                    <a:pt x="4209547" y="6537782"/>
                  </a:cubicBezTo>
                  <a:close/>
                  <a:moveTo>
                    <a:pt x="4209740" y="6948207"/>
                  </a:moveTo>
                  <a:cubicBezTo>
                    <a:pt x="4301930" y="6945674"/>
                    <a:pt x="4379134" y="6945824"/>
                    <a:pt x="4466687" y="6948121"/>
                  </a:cubicBezTo>
                  <a:cubicBezTo>
                    <a:pt x="4507629" y="6949237"/>
                    <a:pt x="4498612" y="6936445"/>
                    <a:pt x="4499771" y="7010752"/>
                  </a:cubicBezTo>
                  <a:cubicBezTo>
                    <a:pt x="4505740" y="7391386"/>
                    <a:pt x="4517677" y="7340367"/>
                    <a:pt x="4466944" y="7340174"/>
                  </a:cubicBezTo>
                  <a:cubicBezTo>
                    <a:pt x="4115940" y="7338758"/>
                    <a:pt x="4164440" y="7351528"/>
                    <a:pt x="4163688" y="7303471"/>
                  </a:cubicBezTo>
                  <a:cubicBezTo>
                    <a:pt x="4157075" y="6895342"/>
                    <a:pt x="4137281" y="6950289"/>
                    <a:pt x="4209740" y="6948207"/>
                  </a:cubicBezTo>
                  <a:close/>
                  <a:moveTo>
                    <a:pt x="4503829" y="6131305"/>
                  </a:moveTo>
                  <a:cubicBezTo>
                    <a:pt x="4503786" y="6128193"/>
                    <a:pt x="4844399" y="6125811"/>
                    <a:pt x="4845988" y="6125811"/>
                  </a:cubicBezTo>
                  <a:cubicBezTo>
                    <a:pt x="4848865" y="6301704"/>
                    <a:pt x="4844292" y="6296574"/>
                    <a:pt x="4849552" y="6517219"/>
                  </a:cubicBezTo>
                  <a:cubicBezTo>
                    <a:pt x="4443564" y="6517305"/>
                    <a:pt x="4512052" y="6550015"/>
                    <a:pt x="4510077" y="6424368"/>
                  </a:cubicBezTo>
                  <a:cubicBezTo>
                    <a:pt x="4507801" y="6277772"/>
                    <a:pt x="4506105" y="6277042"/>
                    <a:pt x="4503829" y="6131305"/>
                  </a:cubicBezTo>
                  <a:close/>
                  <a:moveTo>
                    <a:pt x="4595675" y="6949859"/>
                  </a:moveTo>
                  <a:cubicBezTo>
                    <a:pt x="4908443" y="6949859"/>
                    <a:pt x="4855284" y="6923974"/>
                    <a:pt x="4856637" y="7010816"/>
                  </a:cubicBezTo>
                  <a:cubicBezTo>
                    <a:pt x="4862326" y="7376340"/>
                    <a:pt x="4873598" y="7339444"/>
                    <a:pt x="4853266" y="7339444"/>
                  </a:cubicBezTo>
                  <a:cubicBezTo>
                    <a:pt x="4471002" y="7339444"/>
                    <a:pt x="4522486" y="7355606"/>
                    <a:pt x="4521649" y="7303493"/>
                  </a:cubicBezTo>
                  <a:cubicBezTo>
                    <a:pt x="4515079" y="6882593"/>
                    <a:pt x="4494833" y="6949859"/>
                    <a:pt x="4595675" y="6949859"/>
                  </a:cubicBezTo>
                  <a:close/>
                  <a:moveTo>
                    <a:pt x="4863571" y="6125811"/>
                  </a:moveTo>
                  <a:cubicBezTo>
                    <a:pt x="4865095" y="6125811"/>
                    <a:pt x="5203347" y="6127248"/>
                    <a:pt x="5203411" y="6131649"/>
                  </a:cubicBezTo>
                  <a:cubicBezTo>
                    <a:pt x="5206846" y="6360343"/>
                    <a:pt x="5207899" y="6434971"/>
                    <a:pt x="5209358" y="6519945"/>
                  </a:cubicBezTo>
                  <a:cubicBezTo>
                    <a:pt x="4965659" y="6521726"/>
                    <a:pt x="5022810" y="6517498"/>
                    <a:pt x="4867178" y="6517219"/>
                  </a:cubicBezTo>
                  <a:cubicBezTo>
                    <a:pt x="4861746" y="6292582"/>
                    <a:pt x="4866470" y="6306126"/>
                    <a:pt x="4863571" y="6125811"/>
                  </a:cubicBezTo>
                  <a:close/>
                  <a:moveTo>
                    <a:pt x="5209702" y="6539927"/>
                  </a:moveTo>
                  <a:cubicBezTo>
                    <a:pt x="5214339" y="6802791"/>
                    <a:pt x="5208521" y="6476503"/>
                    <a:pt x="5216357" y="6928761"/>
                  </a:cubicBezTo>
                  <a:cubicBezTo>
                    <a:pt x="5147612" y="6929019"/>
                    <a:pt x="5063066" y="6929040"/>
                    <a:pt x="4982126" y="6928503"/>
                  </a:cubicBezTo>
                  <a:cubicBezTo>
                    <a:pt x="4834888" y="6927538"/>
                    <a:pt x="4880704" y="7001008"/>
                    <a:pt x="4868616" y="6570191"/>
                  </a:cubicBezTo>
                  <a:cubicBezTo>
                    <a:pt x="4867092" y="6517305"/>
                    <a:pt x="4820096" y="6542568"/>
                    <a:pt x="5209702" y="6539927"/>
                  </a:cubicBezTo>
                  <a:close/>
                  <a:moveTo>
                    <a:pt x="5215262" y="5838328"/>
                  </a:moveTo>
                  <a:cubicBezTo>
                    <a:pt x="5213051" y="5696883"/>
                    <a:pt x="5205322" y="5718518"/>
                    <a:pt x="5239759" y="5718153"/>
                  </a:cubicBezTo>
                  <a:cubicBezTo>
                    <a:pt x="5315954" y="5717338"/>
                    <a:pt x="5321429" y="5717488"/>
                    <a:pt x="5554309" y="5717360"/>
                  </a:cubicBezTo>
                  <a:cubicBezTo>
                    <a:pt x="5558839" y="6174060"/>
                    <a:pt x="5585417" y="6108962"/>
                    <a:pt x="5497436" y="6107781"/>
                  </a:cubicBezTo>
                  <a:cubicBezTo>
                    <a:pt x="5428540" y="6106858"/>
                    <a:pt x="5349125" y="6106493"/>
                    <a:pt x="5239609" y="6107523"/>
                  </a:cubicBezTo>
                  <a:cubicBezTo>
                    <a:pt x="5214167" y="6107781"/>
                    <a:pt x="5220050" y="6144376"/>
                    <a:pt x="5215262" y="5838328"/>
                  </a:cubicBezTo>
                  <a:close/>
                  <a:moveTo>
                    <a:pt x="5239738" y="6127506"/>
                  </a:moveTo>
                  <a:cubicBezTo>
                    <a:pt x="5589132" y="6124201"/>
                    <a:pt x="5561157" y="6129867"/>
                    <a:pt x="5561178" y="6131670"/>
                  </a:cubicBezTo>
                  <a:cubicBezTo>
                    <a:pt x="5568264" y="6584614"/>
                    <a:pt x="5592545" y="6520031"/>
                    <a:pt x="5497328" y="6519516"/>
                  </a:cubicBezTo>
                  <a:cubicBezTo>
                    <a:pt x="5425277" y="6519129"/>
                    <a:pt x="5328557" y="6519022"/>
                    <a:pt x="5239587" y="6519731"/>
                  </a:cubicBezTo>
                  <a:cubicBezTo>
                    <a:pt x="5222777" y="6519859"/>
                    <a:pt x="5227092" y="6534326"/>
                    <a:pt x="5225375" y="6424389"/>
                  </a:cubicBezTo>
                  <a:cubicBezTo>
                    <a:pt x="5220329" y="6087326"/>
                    <a:pt x="5213567" y="6127742"/>
                    <a:pt x="5239738" y="6127506"/>
                  </a:cubicBezTo>
                  <a:close/>
                  <a:moveTo>
                    <a:pt x="5883671" y="5285771"/>
                  </a:moveTo>
                  <a:cubicBezTo>
                    <a:pt x="5517123" y="5285771"/>
                    <a:pt x="5564721" y="5307149"/>
                    <a:pt x="5563862" y="5252374"/>
                  </a:cubicBezTo>
                  <a:cubicBezTo>
                    <a:pt x="5557250" y="4830207"/>
                    <a:pt x="5541298" y="4898483"/>
                    <a:pt x="5626102" y="4898483"/>
                  </a:cubicBezTo>
                  <a:cubicBezTo>
                    <a:pt x="5945074" y="4898483"/>
                    <a:pt x="5899924" y="4875581"/>
                    <a:pt x="5901234" y="4959783"/>
                  </a:cubicBezTo>
                  <a:cubicBezTo>
                    <a:pt x="5907116" y="5336296"/>
                    <a:pt x="5908211" y="5285771"/>
                    <a:pt x="5883671" y="5285771"/>
                  </a:cubicBezTo>
                  <a:close/>
                  <a:moveTo>
                    <a:pt x="5883671" y="4877770"/>
                  </a:moveTo>
                  <a:cubicBezTo>
                    <a:pt x="5501021" y="4877770"/>
                    <a:pt x="5559074" y="4899384"/>
                    <a:pt x="5557378" y="4812972"/>
                  </a:cubicBezTo>
                  <a:cubicBezTo>
                    <a:pt x="5549649" y="4423967"/>
                    <a:pt x="5535071" y="4485889"/>
                    <a:pt x="5626102" y="4485889"/>
                  </a:cubicBezTo>
                  <a:cubicBezTo>
                    <a:pt x="5934146" y="4485889"/>
                    <a:pt x="5893568" y="4470435"/>
                    <a:pt x="5893783" y="4520295"/>
                  </a:cubicBezTo>
                  <a:cubicBezTo>
                    <a:pt x="5895480" y="4920418"/>
                    <a:pt x="5910852" y="4877770"/>
                    <a:pt x="5883671" y="4877770"/>
                  </a:cubicBezTo>
                  <a:close/>
                  <a:moveTo>
                    <a:pt x="5883671" y="4465520"/>
                  </a:moveTo>
                  <a:cubicBezTo>
                    <a:pt x="5483695" y="4465520"/>
                    <a:pt x="5552569" y="4494174"/>
                    <a:pt x="5550680" y="4373635"/>
                  </a:cubicBezTo>
                  <a:cubicBezTo>
                    <a:pt x="5544153" y="3966300"/>
                    <a:pt x="5546364" y="4106564"/>
                    <a:pt x="5545914" y="4076279"/>
                  </a:cubicBezTo>
                  <a:cubicBezTo>
                    <a:pt x="5598020" y="4076086"/>
                    <a:pt x="5638640" y="4076150"/>
                    <a:pt x="5883671" y="4076193"/>
                  </a:cubicBezTo>
                  <a:cubicBezTo>
                    <a:pt x="5885174" y="4076193"/>
                    <a:pt x="5901598" y="4465520"/>
                    <a:pt x="5883671" y="4465520"/>
                  </a:cubicBezTo>
                  <a:close/>
                  <a:moveTo>
                    <a:pt x="5883671" y="4056275"/>
                  </a:moveTo>
                  <a:cubicBezTo>
                    <a:pt x="5644974" y="4056232"/>
                    <a:pt x="5598342" y="4056168"/>
                    <a:pt x="5545592" y="4056361"/>
                  </a:cubicBezTo>
                  <a:cubicBezTo>
                    <a:pt x="5543381" y="3927751"/>
                    <a:pt x="5539108" y="3849881"/>
                    <a:pt x="5538120" y="3667635"/>
                  </a:cubicBezTo>
                  <a:cubicBezTo>
                    <a:pt x="5540374" y="3667635"/>
                    <a:pt x="5876479" y="3667077"/>
                    <a:pt x="5879141" y="3667077"/>
                  </a:cubicBezTo>
                  <a:cubicBezTo>
                    <a:pt x="5881160" y="3763469"/>
                    <a:pt x="5885496" y="4056275"/>
                    <a:pt x="5883671" y="4056275"/>
                  </a:cubicBezTo>
                  <a:close/>
                  <a:moveTo>
                    <a:pt x="5538013" y="3647674"/>
                  </a:moveTo>
                  <a:cubicBezTo>
                    <a:pt x="5538013" y="3645742"/>
                    <a:pt x="5534492" y="3259634"/>
                    <a:pt x="5534471" y="3258003"/>
                  </a:cubicBezTo>
                  <a:cubicBezTo>
                    <a:pt x="5746310" y="3259613"/>
                    <a:pt x="5732419" y="3255535"/>
                    <a:pt x="5871326" y="3255278"/>
                  </a:cubicBezTo>
                  <a:cubicBezTo>
                    <a:pt x="5871348" y="3256801"/>
                    <a:pt x="5878583" y="3639560"/>
                    <a:pt x="5878626" y="3641814"/>
                  </a:cubicBezTo>
                  <a:cubicBezTo>
                    <a:pt x="5878776" y="3649842"/>
                    <a:pt x="5914437" y="3647201"/>
                    <a:pt x="5538013" y="3647674"/>
                  </a:cubicBezTo>
                  <a:close/>
                  <a:moveTo>
                    <a:pt x="5534213" y="3238064"/>
                  </a:moveTo>
                  <a:cubicBezTo>
                    <a:pt x="5531851" y="3068931"/>
                    <a:pt x="5529125" y="3070047"/>
                    <a:pt x="5525690" y="2846483"/>
                  </a:cubicBezTo>
                  <a:cubicBezTo>
                    <a:pt x="5584022" y="2845388"/>
                    <a:pt x="5662450" y="2845195"/>
                    <a:pt x="5754726" y="2846805"/>
                  </a:cubicBezTo>
                  <a:cubicBezTo>
                    <a:pt x="5900052" y="2849338"/>
                    <a:pt x="5863555" y="2773829"/>
                    <a:pt x="5870467" y="3202477"/>
                  </a:cubicBezTo>
                  <a:cubicBezTo>
                    <a:pt x="5871004" y="3238450"/>
                    <a:pt x="5927684" y="3241133"/>
                    <a:pt x="5534213" y="3238064"/>
                  </a:cubicBezTo>
                  <a:close/>
                  <a:moveTo>
                    <a:pt x="5525367" y="2826522"/>
                  </a:moveTo>
                  <a:cubicBezTo>
                    <a:pt x="5521417" y="2570054"/>
                    <a:pt x="5520945" y="2559151"/>
                    <a:pt x="5521138" y="2470163"/>
                  </a:cubicBezTo>
                  <a:cubicBezTo>
                    <a:pt x="5521224" y="2427579"/>
                    <a:pt x="5464759" y="2436551"/>
                    <a:pt x="5859969" y="2435950"/>
                  </a:cubicBezTo>
                  <a:cubicBezTo>
                    <a:pt x="5861987" y="2671276"/>
                    <a:pt x="5864027" y="2721114"/>
                    <a:pt x="5866109" y="2827960"/>
                  </a:cubicBezTo>
                  <a:cubicBezTo>
                    <a:pt x="5751441" y="2827767"/>
                    <a:pt x="5667237" y="2823839"/>
                    <a:pt x="5525367" y="2826522"/>
                  </a:cubicBezTo>
                  <a:close/>
                  <a:moveTo>
                    <a:pt x="5521138" y="2416805"/>
                  </a:moveTo>
                  <a:cubicBezTo>
                    <a:pt x="5520386" y="2222946"/>
                    <a:pt x="5514804" y="2188454"/>
                    <a:pt x="5512293" y="2026640"/>
                  </a:cubicBezTo>
                  <a:cubicBezTo>
                    <a:pt x="5893741" y="2026426"/>
                    <a:pt x="5855611" y="2024430"/>
                    <a:pt x="5855739" y="2031148"/>
                  </a:cubicBezTo>
                  <a:cubicBezTo>
                    <a:pt x="5856083" y="2054178"/>
                    <a:pt x="5855074" y="1951389"/>
                    <a:pt x="5859797" y="2416032"/>
                  </a:cubicBezTo>
                  <a:cubicBezTo>
                    <a:pt x="5749294" y="2416182"/>
                    <a:pt x="5661269" y="2418328"/>
                    <a:pt x="5521138" y="2416805"/>
                  </a:cubicBezTo>
                  <a:close/>
                  <a:moveTo>
                    <a:pt x="5512014" y="2006615"/>
                  </a:moveTo>
                  <a:cubicBezTo>
                    <a:pt x="5510639" y="1901229"/>
                    <a:pt x="5513731" y="1775066"/>
                    <a:pt x="5507741" y="1616386"/>
                  </a:cubicBezTo>
                  <a:cubicBezTo>
                    <a:pt x="5667002" y="1620872"/>
                    <a:pt x="5758010" y="1615056"/>
                    <a:pt x="5847323" y="1614476"/>
                  </a:cubicBezTo>
                  <a:cubicBezTo>
                    <a:pt x="5851424" y="1871867"/>
                    <a:pt x="5853893" y="1922757"/>
                    <a:pt x="5855353" y="2006508"/>
                  </a:cubicBezTo>
                  <a:lnTo>
                    <a:pt x="5512014" y="2006615"/>
                  </a:lnTo>
                  <a:close/>
                  <a:moveTo>
                    <a:pt x="5497371" y="2416526"/>
                  </a:moveTo>
                  <a:cubicBezTo>
                    <a:pt x="5094926" y="2411653"/>
                    <a:pt x="5161331" y="2453013"/>
                    <a:pt x="5159313" y="2323567"/>
                  </a:cubicBezTo>
                  <a:cubicBezTo>
                    <a:pt x="5157059" y="2180491"/>
                    <a:pt x="5158454" y="2176155"/>
                    <a:pt x="5156178" y="2030847"/>
                  </a:cubicBezTo>
                  <a:cubicBezTo>
                    <a:pt x="5156028" y="2020824"/>
                    <a:pt x="5122493" y="2026512"/>
                    <a:pt x="5494709" y="2026640"/>
                  </a:cubicBezTo>
                  <a:cubicBezTo>
                    <a:pt x="5496835" y="2174674"/>
                    <a:pt x="5510296" y="2416697"/>
                    <a:pt x="5497371" y="2416526"/>
                  </a:cubicBezTo>
                  <a:close/>
                  <a:moveTo>
                    <a:pt x="5150554" y="2845775"/>
                  </a:moveTo>
                  <a:cubicBezTo>
                    <a:pt x="5151605" y="2934891"/>
                    <a:pt x="5153023" y="2999389"/>
                    <a:pt x="5156930" y="3234930"/>
                  </a:cubicBezTo>
                  <a:cubicBezTo>
                    <a:pt x="5107593" y="3234651"/>
                    <a:pt x="4818765" y="3235381"/>
                    <a:pt x="4817176" y="3235381"/>
                  </a:cubicBezTo>
                  <a:cubicBezTo>
                    <a:pt x="4813955" y="3019737"/>
                    <a:pt x="4816102" y="3053370"/>
                    <a:pt x="4812474" y="2847835"/>
                  </a:cubicBezTo>
                  <a:cubicBezTo>
                    <a:pt x="4995479" y="2848071"/>
                    <a:pt x="5005484" y="2844980"/>
                    <a:pt x="5150554" y="2845775"/>
                  </a:cubicBezTo>
                  <a:close/>
                  <a:moveTo>
                    <a:pt x="5110878" y="2825749"/>
                  </a:moveTo>
                  <a:cubicBezTo>
                    <a:pt x="4758693" y="2825749"/>
                    <a:pt x="4812646" y="2849724"/>
                    <a:pt x="4810821" y="2762754"/>
                  </a:cubicBezTo>
                  <a:cubicBezTo>
                    <a:pt x="4802899" y="2383236"/>
                    <a:pt x="4791327" y="2438010"/>
                    <a:pt x="4853266" y="2438010"/>
                  </a:cubicBezTo>
                  <a:cubicBezTo>
                    <a:pt x="5189306" y="2438010"/>
                    <a:pt x="5143726" y="2425970"/>
                    <a:pt x="5145014" y="2470463"/>
                  </a:cubicBezTo>
                  <a:cubicBezTo>
                    <a:pt x="5157123" y="2883293"/>
                    <a:pt x="5155191" y="2825749"/>
                    <a:pt x="5110878" y="2825749"/>
                  </a:cubicBezTo>
                  <a:close/>
                  <a:moveTo>
                    <a:pt x="5110878" y="2417835"/>
                  </a:moveTo>
                  <a:cubicBezTo>
                    <a:pt x="4742913" y="2417835"/>
                    <a:pt x="4806162" y="2444900"/>
                    <a:pt x="4804251" y="2323524"/>
                  </a:cubicBezTo>
                  <a:cubicBezTo>
                    <a:pt x="4798690" y="1968002"/>
                    <a:pt x="4774022" y="2027478"/>
                    <a:pt x="4853266" y="2027478"/>
                  </a:cubicBezTo>
                  <a:cubicBezTo>
                    <a:pt x="5162984" y="2027478"/>
                    <a:pt x="5138402" y="2018806"/>
                    <a:pt x="5138595" y="2031212"/>
                  </a:cubicBezTo>
                  <a:cubicBezTo>
                    <a:pt x="5145637" y="2479585"/>
                    <a:pt x="5153967" y="2417835"/>
                    <a:pt x="5110878" y="2417835"/>
                  </a:cubicBezTo>
                  <a:close/>
                  <a:moveTo>
                    <a:pt x="5110878" y="2005027"/>
                  </a:moveTo>
                  <a:cubicBezTo>
                    <a:pt x="4981267" y="2005027"/>
                    <a:pt x="4981181" y="2007538"/>
                    <a:pt x="4853288" y="2007538"/>
                  </a:cubicBezTo>
                  <a:cubicBezTo>
                    <a:pt x="4775031" y="2007538"/>
                    <a:pt x="4798325" y="2067228"/>
                    <a:pt x="4791026" y="1614669"/>
                  </a:cubicBezTo>
                  <a:cubicBezTo>
                    <a:pt x="4916043" y="1612866"/>
                    <a:pt x="4997906" y="1617181"/>
                    <a:pt x="5132905" y="1616794"/>
                  </a:cubicBezTo>
                  <a:cubicBezTo>
                    <a:pt x="5142867" y="2068237"/>
                    <a:pt x="5145229" y="2005027"/>
                    <a:pt x="5110878" y="2005027"/>
                  </a:cubicBezTo>
                  <a:close/>
                  <a:moveTo>
                    <a:pt x="4793216" y="2763226"/>
                  </a:moveTo>
                  <a:cubicBezTo>
                    <a:pt x="4794912" y="2844895"/>
                    <a:pt x="4857195" y="2829398"/>
                    <a:pt x="4466966" y="2826779"/>
                  </a:cubicBezTo>
                  <a:cubicBezTo>
                    <a:pt x="4447944" y="2826651"/>
                    <a:pt x="4455029" y="2870780"/>
                    <a:pt x="4447107" y="2469905"/>
                  </a:cubicBezTo>
                  <a:cubicBezTo>
                    <a:pt x="4446226" y="2426012"/>
                    <a:pt x="4397985" y="2437023"/>
                    <a:pt x="4724492" y="2437882"/>
                  </a:cubicBezTo>
                  <a:cubicBezTo>
                    <a:pt x="4807364" y="2438118"/>
                    <a:pt x="4785186" y="2378857"/>
                    <a:pt x="4793216" y="2763226"/>
                  </a:cubicBezTo>
                  <a:close/>
                  <a:moveTo>
                    <a:pt x="4724471" y="2417921"/>
                  </a:moveTo>
                  <a:cubicBezTo>
                    <a:pt x="4388280" y="2417019"/>
                    <a:pt x="4446334" y="2442496"/>
                    <a:pt x="4444487" y="2323567"/>
                  </a:cubicBezTo>
                  <a:cubicBezTo>
                    <a:pt x="4439141" y="1983026"/>
                    <a:pt x="4426389" y="2028336"/>
                    <a:pt x="4466987" y="2027907"/>
                  </a:cubicBezTo>
                  <a:cubicBezTo>
                    <a:pt x="4808609" y="2024215"/>
                    <a:pt x="4780098" y="2028143"/>
                    <a:pt x="4780141" y="2031191"/>
                  </a:cubicBezTo>
                  <a:cubicBezTo>
                    <a:pt x="4787162" y="2481346"/>
                    <a:pt x="4813096" y="2418157"/>
                    <a:pt x="4724471" y="2417921"/>
                  </a:cubicBezTo>
                  <a:close/>
                  <a:moveTo>
                    <a:pt x="4724471" y="2007409"/>
                  </a:moveTo>
                  <a:cubicBezTo>
                    <a:pt x="4643144" y="2007194"/>
                    <a:pt x="4548142" y="2007087"/>
                    <a:pt x="4466837" y="2007967"/>
                  </a:cubicBezTo>
                  <a:cubicBezTo>
                    <a:pt x="4428535" y="2008375"/>
                    <a:pt x="4437896" y="2069095"/>
                    <a:pt x="4432507" y="1617095"/>
                  </a:cubicBezTo>
                  <a:cubicBezTo>
                    <a:pt x="4708734" y="1619692"/>
                    <a:pt x="4663690" y="1617159"/>
                    <a:pt x="4773421" y="1614970"/>
                  </a:cubicBezTo>
                  <a:cubicBezTo>
                    <a:pt x="4780721" y="2066906"/>
                    <a:pt x="4801868" y="2007495"/>
                    <a:pt x="4724471" y="2007409"/>
                  </a:cubicBezTo>
                  <a:close/>
                  <a:moveTo>
                    <a:pt x="4434848" y="2763226"/>
                  </a:moveTo>
                  <a:cubicBezTo>
                    <a:pt x="4436672" y="2846762"/>
                    <a:pt x="4497581" y="2826522"/>
                    <a:pt x="4095802" y="2826651"/>
                  </a:cubicBezTo>
                  <a:cubicBezTo>
                    <a:pt x="4091723" y="2563722"/>
                    <a:pt x="4091916" y="2557004"/>
                    <a:pt x="4088824" y="2469734"/>
                  </a:cubicBezTo>
                  <a:cubicBezTo>
                    <a:pt x="4087128" y="2421977"/>
                    <a:pt x="4049621" y="2435714"/>
                    <a:pt x="4338170" y="2435907"/>
                  </a:cubicBezTo>
                  <a:cubicBezTo>
                    <a:pt x="4453912" y="2435907"/>
                    <a:pt x="4426238" y="2370293"/>
                    <a:pt x="4434848" y="2763226"/>
                  </a:cubicBezTo>
                  <a:close/>
                  <a:moveTo>
                    <a:pt x="4087064" y="2415796"/>
                  </a:moveTo>
                  <a:cubicBezTo>
                    <a:pt x="4081546" y="2223719"/>
                    <a:pt x="4086548" y="2189420"/>
                    <a:pt x="4084058" y="2030804"/>
                  </a:cubicBezTo>
                  <a:cubicBezTo>
                    <a:pt x="4083972" y="2024601"/>
                    <a:pt x="4082920" y="2030804"/>
                    <a:pt x="4421515" y="2028336"/>
                  </a:cubicBezTo>
                  <a:cubicBezTo>
                    <a:pt x="4421558" y="2030504"/>
                    <a:pt x="4421601" y="2044734"/>
                    <a:pt x="4428471" y="2416397"/>
                  </a:cubicBezTo>
                  <a:cubicBezTo>
                    <a:pt x="4379285" y="2415860"/>
                    <a:pt x="4359361" y="2415989"/>
                    <a:pt x="4087064" y="2415796"/>
                  </a:cubicBezTo>
                  <a:close/>
                  <a:moveTo>
                    <a:pt x="4080816" y="3648790"/>
                  </a:moveTo>
                  <a:cubicBezTo>
                    <a:pt x="3710811" y="3648790"/>
                    <a:pt x="3749928" y="3650400"/>
                    <a:pt x="3750015" y="3641642"/>
                  </a:cubicBezTo>
                  <a:cubicBezTo>
                    <a:pt x="3750787" y="3551217"/>
                    <a:pt x="3750079" y="3535634"/>
                    <a:pt x="3745721" y="3258583"/>
                  </a:cubicBezTo>
                  <a:cubicBezTo>
                    <a:pt x="3948242" y="3258626"/>
                    <a:pt x="3976990" y="3257767"/>
                    <a:pt x="4083736" y="3257767"/>
                  </a:cubicBezTo>
                  <a:cubicBezTo>
                    <a:pt x="4091486" y="3695709"/>
                    <a:pt x="4096897" y="3648790"/>
                    <a:pt x="4080816" y="3648790"/>
                  </a:cubicBezTo>
                  <a:close/>
                  <a:moveTo>
                    <a:pt x="4080816" y="3237849"/>
                  </a:moveTo>
                  <a:cubicBezTo>
                    <a:pt x="3686916" y="3237849"/>
                    <a:pt x="3745635" y="3254140"/>
                    <a:pt x="3744819" y="3202026"/>
                  </a:cubicBezTo>
                  <a:cubicBezTo>
                    <a:pt x="3738206" y="2780161"/>
                    <a:pt x="3711649" y="2846139"/>
                    <a:pt x="3823268" y="2846139"/>
                  </a:cubicBezTo>
                  <a:cubicBezTo>
                    <a:pt x="3943862" y="2846139"/>
                    <a:pt x="3955091" y="2846569"/>
                    <a:pt x="4078540" y="2846569"/>
                  </a:cubicBezTo>
                  <a:cubicBezTo>
                    <a:pt x="4085131" y="3270667"/>
                    <a:pt x="4083435" y="3237849"/>
                    <a:pt x="4080816" y="3237849"/>
                  </a:cubicBezTo>
                  <a:close/>
                  <a:moveTo>
                    <a:pt x="3737669" y="2825899"/>
                  </a:moveTo>
                  <a:cubicBezTo>
                    <a:pt x="3733998" y="2585315"/>
                    <a:pt x="3733891" y="2560202"/>
                    <a:pt x="3731143" y="2469820"/>
                  </a:cubicBezTo>
                  <a:cubicBezTo>
                    <a:pt x="3729661" y="2420647"/>
                    <a:pt x="3677061" y="2435606"/>
                    <a:pt x="4070060" y="2435736"/>
                  </a:cubicBezTo>
                  <a:cubicBezTo>
                    <a:pt x="4074676" y="2581537"/>
                    <a:pt x="4072958" y="2486218"/>
                    <a:pt x="4078240" y="2826672"/>
                  </a:cubicBezTo>
                  <a:cubicBezTo>
                    <a:pt x="4051575" y="2826651"/>
                    <a:pt x="3764979" y="2826136"/>
                    <a:pt x="3737669" y="2825899"/>
                  </a:cubicBezTo>
                  <a:close/>
                  <a:moveTo>
                    <a:pt x="3725862" y="2006357"/>
                  </a:moveTo>
                  <a:cubicBezTo>
                    <a:pt x="3721417" y="1724970"/>
                    <a:pt x="3720966" y="1687452"/>
                    <a:pt x="3719292" y="1616343"/>
                  </a:cubicBezTo>
                  <a:cubicBezTo>
                    <a:pt x="3848774" y="1618726"/>
                    <a:pt x="3960072" y="1615614"/>
                    <a:pt x="4059024" y="1615421"/>
                  </a:cubicBezTo>
                  <a:cubicBezTo>
                    <a:pt x="4060570" y="1680777"/>
                    <a:pt x="4066088" y="2006443"/>
                    <a:pt x="4066131" y="2008396"/>
                  </a:cubicBezTo>
                  <a:cubicBezTo>
                    <a:pt x="3923595" y="2008160"/>
                    <a:pt x="3922307" y="2004619"/>
                    <a:pt x="3725862" y="2006357"/>
                  </a:cubicBezTo>
                  <a:close/>
                  <a:moveTo>
                    <a:pt x="3720086" y="2825728"/>
                  </a:moveTo>
                  <a:cubicBezTo>
                    <a:pt x="3505112" y="2823431"/>
                    <a:pt x="3470890" y="2825406"/>
                    <a:pt x="3378249" y="2826007"/>
                  </a:cubicBezTo>
                  <a:cubicBezTo>
                    <a:pt x="3371229" y="2366043"/>
                    <a:pt x="3356995" y="2436551"/>
                    <a:pt x="3437033" y="2435585"/>
                  </a:cubicBezTo>
                  <a:cubicBezTo>
                    <a:pt x="3756670" y="2431743"/>
                    <a:pt x="3712207" y="2426120"/>
                    <a:pt x="3713538" y="2470463"/>
                  </a:cubicBezTo>
                  <a:cubicBezTo>
                    <a:pt x="3716544" y="2570140"/>
                    <a:pt x="3716587" y="2596562"/>
                    <a:pt x="3720086" y="2825728"/>
                  </a:cubicBezTo>
                  <a:close/>
                  <a:moveTo>
                    <a:pt x="3694387" y="2006679"/>
                  </a:moveTo>
                  <a:cubicBezTo>
                    <a:pt x="3602949" y="2007667"/>
                    <a:pt x="3531026" y="2007688"/>
                    <a:pt x="3437011" y="2006679"/>
                  </a:cubicBezTo>
                  <a:cubicBezTo>
                    <a:pt x="3344757" y="2005563"/>
                    <a:pt x="3363972" y="2079763"/>
                    <a:pt x="3358648" y="1615034"/>
                  </a:cubicBezTo>
                  <a:cubicBezTo>
                    <a:pt x="3530725" y="1614798"/>
                    <a:pt x="3582209" y="1613489"/>
                    <a:pt x="3701665" y="1616000"/>
                  </a:cubicBezTo>
                  <a:cubicBezTo>
                    <a:pt x="3711863" y="2049885"/>
                    <a:pt x="3712099" y="2006486"/>
                    <a:pt x="3694387" y="2006679"/>
                  </a:cubicBezTo>
                  <a:close/>
                  <a:moveTo>
                    <a:pt x="3360666" y="2826114"/>
                  </a:moveTo>
                  <a:cubicBezTo>
                    <a:pt x="2960325" y="2827960"/>
                    <a:pt x="3020954" y="2843757"/>
                    <a:pt x="3019945" y="2762882"/>
                  </a:cubicBezTo>
                  <a:cubicBezTo>
                    <a:pt x="3015179" y="2381089"/>
                    <a:pt x="2999249" y="2434426"/>
                    <a:pt x="3050540" y="2434426"/>
                  </a:cubicBezTo>
                  <a:cubicBezTo>
                    <a:pt x="3404786" y="2434426"/>
                    <a:pt x="3356243" y="2429146"/>
                    <a:pt x="3356243" y="2469690"/>
                  </a:cubicBezTo>
                  <a:cubicBezTo>
                    <a:pt x="3356329" y="2559580"/>
                    <a:pt x="3356479" y="2552540"/>
                    <a:pt x="3360666" y="2826114"/>
                  </a:cubicBezTo>
                  <a:close/>
                  <a:moveTo>
                    <a:pt x="3308130" y="2416397"/>
                  </a:moveTo>
                  <a:cubicBezTo>
                    <a:pt x="3179506" y="2416397"/>
                    <a:pt x="3179442" y="2414486"/>
                    <a:pt x="3050540" y="2414486"/>
                  </a:cubicBezTo>
                  <a:cubicBezTo>
                    <a:pt x="3004123" y="2414486"/>
                    <a:pt x="3013397" y="2433009"/>
                    <a:pt x="3011680" y="2323610"/>
                  </a:cubicBezTo>
                  <a:cubicBezTo>
                    <a:pt x="3006076" y="1966371"/>
                    <a:pt x="2993753" y="2024516"/>
                    <a:pt x="3050540" y="2024516"/>
                  </a:cubicBezTo>
                  <a:cubicBezTo>
                    <a:pt x="3382500" y="2024516"/>
                    <a:pt x="3347806" y="2024687"/>
                    <a:pt x="3347913" y="2031234"/>
                  </a:cubicBezTo>
                  <a:cubicBezTo>
                    <a:pt x="3354848" y="2474155"/>
                    <a:pt x="3378464" y="2416397"/>
                    <a:pt x="3308130" y="2416397"/>
                  </a:cubicBezTo>
                  <a:close/>
                  <a:moveTo>
                    <a:pt x="3050540" y="2004597"/>
                  </a:moveTo>
                  <a:cubicBezTo>
                    <a:pt x="2988643" y="2004597"/>
                    <a:pt x="3012818" y="2064609"/>
                    <a:pt x="3001632" y="1615206"/>
                  </a:cubicBezTo>
                  <a:cubicBezTo>
                    <a:pt x="3036370" y="1615056"/>
                    <a:pt x="3058161" y="1615099"/>
                    <a:pt x="3308151" y="1615056"/>
                  </a:cubicBezTo>
                  <a:cubicBezTo>
                    <a:pt x="3351971" y="1615056"/>
                    <a:pt x="3340205" y="1553026"/>
                    <a:pt x="3347526" y="2005992"/>
                  </a:cubicBezTo>
                  <a:cubicBezTo>
                    <a:pt x="3133626" y="2005370"/>
                    <a:pt x="3160270" y="2004597"/>
                    <a:pt x="3050540" y="2004597"/>
                  </a:cubicBezTo>
                  <a:close/>
                  <a:moveTo>
                    <a:pt x="3002362" y="2763140"/>
                  </a:moveTo>
                  <a:cubicBezTo>
                    <a:pt x="3003350" y="2842491"/>
                    <a:pt x="3068273" y="2828819"/>
                    <a:pt x="2664304" y="2826651"/>
                  </a:cubicBezTo>
                  <a:cubicBezTo>
                    <a:pt x="2661384" y="2826629"/>
                    <a:pt x="2664304" y="2693963"/>
                    <a:pt x="2657541" y="2469304"/>
                  </a:cubicBezTo>
                  <a:cubicBezTo>
                    <a:pt x="2655974" y="2416289"/>
                    <a:pt x="2615998" y="2445072"/>
                    <a:pt x="2922023" y="2436293"/>
                  </a:cubicBezTo>
                  <a:cubicBezTo>
                    <a:pt x="3013311" y="2433654"/>
                    <a:pt x="2997467" y="2372289"/>
                    <a:pt x="3002362" y="2763140"/>
                  </a:cubicBezTo>
                  <a:close/>
                  <a:moveTo>
                    <a:pt x="2921551" y="2416311"/>
                  </a:moveTo>
                  <a:cubicBezTo>
                    <a:pt x="2856305" y="2418200"/>
                    <a:pt x="2783180" y="2419165"/>
                    <a:pt x="2664411" y="2416912"/>
                  </a:cubicBezTo>
                  <a:cubicBezTo>
                    <a:pt x="2653612" y="2416719"/>
                    <a:pt x="2655931" y="2429725"/>
                    <a:pt x="2654213" y="2323588"/>
                  </a:cubicBezTo>
                  <a:cubicBezTo>
                    <a:pt x="2648846" y="1981309"/>
                    <a:pt x="2645540" y="2027370"/>
                    <a:pt x="2664454" y="2026919"/>
                  </a:cubicBezTo>
                  <a:cubicBezTo>
                    <a:pt x="3030831" y="2018506"/>
                    <a:pt x="2991692" y="2027284"/>
                    <a:pt x="2991735" y="2031169"/>
                  </a:cubicBezTo>
                  <a:cubicBezTo>
                    <a:pt x="2994010" y="2175812"/>
                    <a:pt x="2991821" y="2177658"/>
                    <a:pt x="2994096" y="2323932"/>
                  </a:cubicBezTo>
                  <a:cubicBezTo>
                    <a:pt x="2995835" y="2433868"/>
                    <a:pt x="3014750" y="2413649"/>
                    <a:pt x="2921551" y="2416311"/>
                  </a:cubicBezTo>
                  <a:close/>
                  <a:moveTo>
                    <a:pt x="2921701" y="2005069"/>
                  </a:moveTo>
                  <a:cubicBezTo>
                    <a:pt x="2768817" y="2006100"/>
                    <a:pt x="2760680" y="2004769"/>
                    <a:pt x="2664068" y="2006980"/>
                  </a:cubicBezTo>
                  <a:cubicBezTo>
                    <a:pt x="2645754" y="2007409"/>
                    <a:pt x="2649147" y="2055080"/>
                    <a:pt x="2645432" y="1617567"/>
                  </a:cubicBezTo>
                  <a:cubicBezTo>
                    <a:pt x="2752200" y="1616622"/>
                    <a:pt x="2564771" y="1618018"/>
                    <a:pt x="2984027" y="1615292"/>
                  </a:cubicBezTo>
                  <a:cubicBezTo>
                    <a:pt x="2995406" y="2077831"/>
                    <a:pt x="3010606" y="2004361"/>
                    <a:pt x="2921701" y="2005069"/>
                  </a:cubicBezTo>
                  <a:close/>
                  <a:moveTo>
                    <a:pt x="2645733" y="2826543"/>
                  </a:moveTo>
                  <a:cubicBezTo>
                    <a:pt x="2250630" y="2824225"/>
                    <a:pt x="2306988" y="2855669"/>
                    <a:pt x="2305055" y="2762797"/>
                  </a:cubicBezTo>
                  <a:cubicBezTo>
                    <a:pt x="2302479" y="2639553"/>
                    <a:pt x="2301277" y="2548355"/>
                    <a:pt x="2300611" y="2470034"/>
                  </a:cubicBezTo>
                  <a:cubicBezTo>
                    <a:pt x="2300289" y="2431206"/>
                    <a:pt x="2246057" y="2429704"/>
                    <a:pt x="2638948" y="2436444"/>
                  </a:cubicBezTo>
                  <a:cubicBezTo>
                    <a:pt x="2644939" y="2651229"/>
                    <a:pt x="2644015" y="2684068"/>
                    <a:pt x="2645733" y="2826543"/>
                  </a:cubicBezTo>
                  <a:close/>
                  <a:moveTo>
                    <a:pt x="2300139" y="2417427"/>
                  </a:moveTo>
                  <a:cubicBezTo>
                    <a:pt x="2297992" y="2219319"/>
                    <a:pt x="2295416" y="2192081"/>
                    <a:pt x="2292796" y="2026361"/>
                  </a:cubicBezTo>
                  <a:cubicBezTo>
                    <a:pt x="2294750" y="2026361"/>
                    <a:pt x="2632980" y="2028207"/>
                    <a:pt x="2633044" y="2031234"/>
                  </a:cubicBezTo>
                  <a:cubicBezTo>
                    <a:pt x="2634998" y="2155250"/>
                    <a:pt x="2635427" y="2295321"/>
                    <a:pt x="2638455" y="2416461"/>
                  </a:cubicBezTo>
                  <a:cubicBezTo>
                    <a:pt x="2505623" y="2414293"/>
                    <a:pt x="2395742" y="2417255"/>
                    <a:pt x="2300139" y="2417427"/>
                  </a:cubicBezTo>
                  <a:close/>
                  <a:moveTo>
                    <a:pt x="2292496" y="2006422"/>
                  </a:moveTo>
                  <a:cubicBezTo>
                    <a:pt x="2288116" y="1729263"/>
                    <a:pt x="2287322" y="1692432"/>
                    <a:pt x="2286914" y="1616301"/>
                  </a:cubicBezTo>
                  <a:cubicBezTo>
                    <a:pt x="2423610" y="1616386"/>
                    <a:pt x="2445036" y="1619026"/>
                    <a:pt x="2627827" y="1617696"/>
                  </a:cubicBezTo>
                  <a:cubicBezTo>
                    <a:pt x="2627849" y="1619327"/>
                    <a:pt x="2632636" y="2005928"/>
                    <a:pt x="2632658" y="2007645"/>
                  </a:cubicBezTo>
                  <a:cubicBezTo>
                    <a:pt x="2505301" y="2010049"/>
                    <a:pt x="2397288" y="2006550"/>
                    <a:pt x="2292496" y="2006422"/>
                  </a:cubicBezTo>
                  <a:close/>
                  <a:moveTo>
                    <a:pt x="2287493" y="2763269"/>
                  </a:moveTo>
                  <a:cubicBezTo>
                    <a:pt x="2289383" y="2853308"/>
                    <a:pt x="2342713" y="2827209"/>
                    <a:pt x="2020542" y="2827209"/>
                  </a:cubicBezTo>
                  <a:cubicBezTo>
                    <a:pt x="1932990" y="2827209"/>
                    <a:pt x="1946687" y="2896665"/>
                    <a:pt x="1943123" y="2469068"/>
                  </a:cubicBezTo>
                  <a:cubicBezTo>
                    <a:pt x="1942758" y="2425347"/>
                    <a:pt x="1889535" y="2437345"/>
                    <a:pt x="2282770" y="2437345"/>
                  </a:cubicBezTo>
                  <a:cubicBezTo>
                    <a:pt x="2283607" y="2524723"/>
                    <a:pt x="2284058" y="2598343"/>
                    <a:pt x="2287493" y="2763269"/>
                  </a:cubicBezTo>
                  <a:close/>
                  <a:moveTo>
                    <a:pt x="2277982" y="2417448"/>
                  </a:moveTo>
                  <a:cubicBezTo>
                    <a:pt x="2055022" y="2417513"/>
                    <a:pt x="2002336" y="2417599"/>
                    <a:pt x="1942651" y="2417427"/>
                  </a:cubicBezTo>
                  <a:cubicBezTo>
                    <a:pt x="1942629" y="2416289"/>
                    <a:pt x="1938035" y="2063257"/>
                    <a:pt x="1937434" y="2025267"/>
                  </a:cubicBezTo>
                  <a:cubicBezTo>
                    <a:pt x="1938958" y="2025245"/>
                    <a:pt x="2275191" y="2022734"/>
                    <a:pt x="2275320" y="2031212"/>
                  </a:cubicBezTo>
                  <a:cubicBezTo>
                    <a:pt x="2281718" y="2445008"/>
                    <a:pt x="2286656" y="2417448"/>
                    <a:pt x="2277982" y="2417448"/>
                  </a:cubicBezTo>
                  <a:close/>
                  <a:moveTo>
                    <a:pt x="1937090" y="2005306"/>
                  </a:moveTo>
                  <a:cubicBezTo>
                    <a:pt x="1935974" y="1936536"/>
                    <a:pt x="1940096" y="2183496"/>
                    <a:pt x="1930349" y="1617202"/>
                  </a:cubicBezTo>
                  <a:cubicBezTo>
                    <a:pt x="2052961" y="1618876"/>
                    <a:pt x="2163700" y="1616365"/>
                    <a:pt x="2269309" y="1616301"/>
                  </a:cubicBezTo>
                  <a:cubicBezTo>
                    <a:pt x="2269738" y="1692496"/>
                    <a:pt x="2270811" y="1746649"/>
                    <a:pt x="2274912" y="2006400"/>
                  </a:cubicBezTo>
                  <a:cubicBezTo>
                    <a:pt x="2146203" y="2006379"/>
                    <a:pt x="2074903" y="2003911"/>
                    <a:pt x="1937090" y="2005306"/>
                  </a:cubicBezTo>
                  <a:close/>
                  <a:moveTo>
                    <a:pt x="1931444" y="2827316"/>
                  </a:moveTo>
                  <a:cubicBezTo>
                    <a:pt x="1641348" y="2828003"/>
                    <a:pt x="1725487" y="2827509"/>
                    <a:pt x="1589671" y="2826500"/>
                  </a:cubicBezTo>
                  <a:cubicBezTo>
                    <a:pt x="1588727" y="2723111"/>
                    <a:pt x="1590187" y="2704008"/>
                    <a:pt x="1584261" y="2437366"/>
                  </a:cubicBezTo>
                  <a:cubicBezTo>
                    <a:pt x="1685575" y="2437066"/>
                    <a:pt x="1694034" y="2436422"/>
                    <a:pt x="1925239" y="2437302"/>
                  </a:cubicBezTo>
                  <a:cubicBezTo>
                    <a:pt x="1927450" y="2676792"/>
                    <a:pt x="1929447" y="2724248"/>
                    <a:pt x="1931444" y="2827316"/>
                  </a:cubicBezTo>
                  <a:close/>
                  <a:moveTo>
                    <a:pt x="1891811" y="2417234"/>
                  </a:moveTo>
                  <a:cubicBezTo>
                    <a:pt x="1521355" y="2415216"/>
                    <a:pt x="1584046" y="2445737"/>
                    <a:pt x="1582136" y="2323567"/>
                  </a:cubicBezTo>
                  <a:cubicBezTo>
                    <a:pt x="1579838" y="2177465"/>
                    <a:pt x="1581534" y="2177250"/>
                    <a:pt x="1579237" y="2030847"/>
                  </a:cubicBezTo>
                  <a:cubicBezTo>
                    <a:pt x="1579108" y="2022584"/>
                    <a:pt x="1559163" y="2030139"/>
                    <a:pt x="1919850" y="2025460"/>
                  </a:cubicBezTo>
                  <a:cubicBezTo>
                    <a:pt x="1926763" y="2472138"/>
                    <a:pt x="1937133" y="2417406"/>
                    <a:pt x="1891811" y="2417234"/>
                  </a:cubicBezTo>
                  <a:close/>
                  <a:moveTo>
                    <a:pt x="1578851" y="2007066"/>
                  </a:moveTo>
                  <a:cubicBezTo>
                    <a:pt x="1571530" y="1553842"/>
                    <a:pt x="1548021" y="1615828"/>
                    <a:pt x="1634371" y="1615571"/>
                  </a:cubicBezTo>
                  <a:cubicBezTo>
                    <a:pt x="1743436" y="1615270"/>
                    <a:pt x="1807307" y="1615099"/>
                    <a:pt x="1891618" y="1616558"/>
                  </a:cubicBezTo>
                  <a:cubicBezTo>
                    <a:pt x="1921138" y="1617116"/>
                    <a:pt x="1912465" y="1569639"/>
                    <a:pt x="1919528" y="2005520"/>
                  </a:cubicBezTo>
                  <a:cubicBezTo>
                    <a:pt x="1793824" y="2007194"/>
                    <a:pt x="1860186" y="2006872"/>
                    <a:pt x="1578851" y="2007066"/>
                  </a:cubicBezTo>
                  <a:close/>
                  <a:moveTo>
                    <a:pt x="1572088" y="2826372"/>
                  </a:moveTo>
                  <a:cubicBezTo>
                    <a:pt x="1484321" y="2825921"/>
                    <a:pt x="1373968" y="2826543"/>
                    <a:pt x="1232033" y="2826608"/>
                  </a:cubicBezTo>
                  <a:cubicBezTo>
                    <a:pt x="1229371" y="2705618"/>
                    <a:pt x="1227482" y="2704587"/>
                    <a:pt x="1225485" y="2436250"/>
                  </a:cubicBezTo>
                  <a:cubicBezTo>
                    <a:pt x="1363727" y="2435907"/>
                    <a:pt x="1377038" y="2437774"/>
                    <a:pt x="1566635" y="2437388"/>
                  </a:cubicBezTo>
                  <a:cubicBezTo>
                    <a:pt x="1572904" y="2726394"/>
                    <a:pt x="1571057" y="2712722"/>
                    <a:pt x="1572088" y="2826372"/>
                  </a:cubicBezTo>
                  <a:close/>
                  <a:moveTo>
                    <a:pt x="1505597" y="2417534"/>
                  </a:moveTo>
                  <a:cubicBezTo>
                    <a:pt x="1376716" y="2417534"/>
                    <a:pt x="1377145" y="2416332"/>
                    <a:pt x="1248114" y="2416332"/>
                  </a:cubicBezTo>
                  <a:cubicBezTo>
                    <a:pt x="1218357" y="2416332"/>
                    <a:pt x="1225850" y="2434534"/>
                    <a:pt x="1224111" y="2323588"/>
                  </a:cubicBezTo>
                  <a:cubicBezTo>
                    <a:pt x="1218765" y="1982468"/>
                    <a:pt x="1208867" y="2027885"/>
                    <a:pt x="1248114" y="2027885"/>
                  </a:cubicBezTo>
                  <a:cubicBezTo>
                    <a:pt x="1589414" y="2027885"/>
                    <a:pt x="1561525" y="2023614"/>
                    <a:pt x="1561654" y="2031212"/>
                  </a:cubicBezTo>
                  <a:cubicBezTo>
                    <a:pt x="1568717" y="2481045"/>
                    <a:pt x="1585206" y="2417534"/>
                    <a:pt x="1505597" y="2417534"/>
                  </a:cubicBezTo>
                  <a:close/>
                  <a:moveTo>
                    <a:pt x="1505597" y="2007109"/>
                  </a:moveTo>
                  <a:cubicBezTo>
                    <a:pt x="1372851" y="2007109"/>
                    <a:pt x="1373216" y="2007924"/>
                    <a:pt x="1248114" y="2007924"/>
                  </a:cubicBezTo>
                  <a:cubicBezTo>
                    <a:pt x="1198927" y="2007924"/>
                    <a:pt x="1229006" y="2055359"/>
                    <a:pt x="1213891" y="1614498"/>
                  </a:cubicBezTo>
                  <a:cubicBezTo>
                    <a:pt x="1303290" y="1613982"/>
                    <a:pt x="1376329" y="1615828"/>
                    <a:pt x="1554440" y="1615721"/>
                  </a:cubicBezTo>
                  <a:cubicBezTo>
                    <a:pt x="1562169" y="2070319"/>
                    <a:pt x="1580246" y="2007066"/>
                    <a:pt x="1505597" y="2007109"/>
                  </a:cubicBezTo>
                  <a:close/>
                  <a:moveTo>
                    <a:pt x="1214428" y="2826651"/>
                  </a:moveTo>
                  <a:cubicBezTo>
                    <a:pt x="817694" y="2827659"/>
                    <a:pt x="875490" y="2850561"/>
                    <a:pt x="873836" y="2762797"/>
                  </a:cubicBezTo>
                  <a:cubicBezTo>
                    <a:pt x="871904" y="2659428"/>
                    <a:pt x="870401" y="2566792"/>
                    <a:pt x="869478" y="2470034"/>
                  </a:cubicBezTo>
                  <a:cubicBezTo>
                    <a:pt x="869070" y="2425111"/>
                    <a:pt x="814645" y="2437967"/>
                    <a:pt x="1207901" y="2436315"/>
                  </a:cubicBezTo>
                  <a:cubicBezTo>
                    <a:pt x="1209855" y="2701991"/>
                    <a:pt x="1212002" y="2719204"/>
                    <a:pt x="1214428" y="2826651"/>
                  </a:cubicBezTo>
                  <a:close/>
                  <a:moveTo>
                    <a:pt x="1119318" y="2417320"/>
                  </a:moveTo>
                  <a:cubicBezTo>
                    <a:pt x="1018627" y="2418822"/>
                    <a:pt x="942260" y="2418543"/>
                    <a:pt x="868920" y="2417255"/>
                  </a:cubicBezTo>
                  <a:cubicBezTo>
                    <a:pt x="868898" y="2415581"/>
                    <a:pt x="863789" y="2044455"/>
                    <a:pt x="863467" y="2026104"/>
                  </a:cubicBezTo>
                  <a:cubicBezTo>
                    <a:pt x="1238989" y="2023077"/>
                    <a:pt x="1202620" y="2029667"/>
                    <a:pt x="1202641" y="2031191"/>
                  </a:cubicBezTo>
                  <a:cubicBezTo>
                    <a:pt x="1209812" y="2487698"/>
                    <a:pt x="1234030" y="2415452"/>
                    <a:pt x="1119318" y="2417320"/>
                  </a:cubicBezTo>
                  <a:close/>
                  <a:moveTo>
                    <a:pt x="863145" y="2006143"/>
                  </a:moveTo>
                  <a:cubicBezTo>
                    <a:pt x="855888" y="1596103"/>
                    <a:pt x="849898" y="1618168"/>
                    <a:pt x="861985" y="1618125"/>
                  </a:cubicBezTo>
                  <a:cubicBezTo>
                    <a:pt x="1023479" y="1617696"/>
                    <a:pt x="1037391" y="1618533"/>
                    <a:pt x="1119662" y="1616172"/>
                  </a:cubicBezTo>
                  <a:cubicBezTo>
                    <a:pt x="1217928" y="1613467"/>
                    <a:pt x="1195535" y="1546286"/>
                    <a:pt x="1202298" y="2007817"/>
                  </a:cubicBezTo>
                  <a:cubicBezTo>
                    <a:pt x="1105578" y="2007302"/>
                    <a:pt x="1066160" y="2004490"/>
                    <a:pt x="863145" y="2006143"/>
                  </a:cubicBezTo>
                  <a:close/>
                  <a:moveTo>
                    <a:pt x="604695" y="3257617"/>
                  </a:moveTo>
                  <a:cubicBezTo>
                    <a:pt x="690917" y="3255986"/>
                    <a:pt x="772844" y="3255900"/>
                    <a:pt x="861835" y="3257703"/>
                  </a:cubicBezTo>
                  <a:cubicBezTo>
                    <a:pt x="863918" y="3257746"/>
                    <a:pt x="871196" y="3648210"/>
                    <a:pt x="861878" y="3648382"/>
                  </a:cubicBezTo>
                  <a:cubicBezTo>
                    <a:pt x="848696" y="3648575"/>
                    <a:pt x="530604" y="3653898"/>
                    <a:pt x="530454" y="3640376"/>
                  </a:cubicBezTo>
                  <a:cubicBezTo>
                    <a:pt x="526181" y="3186294"/>
                    <a:pt x="489190" y="3259785"/>
                    <a:pt x="604695" y="3257617"/>
                  </a:cubicBezTo>
                  <a:close/>
                  <a:moveTo>
                    <a:pt x="604459" y="3668515"/>
                  </a:moveTo>
                  <a:cubicBezTo>
                    <a:pt x="689865" y="3669545"/>
                    <a:pt x="777031" y="3669674"/>
                    <a:pt x="862093" y="3668300"/>
                  </a:cubicBezTo>
                  <a:cubicBezTo>
                    <a:pt x="870680" y="3668171"/>
                    <a:pt x="869628" y="3623012"/>
                    <a:pt x="877035" y="4057863"/>
                  </a:cubicBezTo>
                  <a:cubicBezTo>
                    <a:pt x="714490" y="4060675"/>
                    <a:pt x="638660" y="4058765"/>
                    <a:pt x="537002" y="4058421"/>
                  </a:cubicBezTo>
                  <a:cubicBezTo>
                    <a:pt x="529681" y="3599531"/>
                    <a:pt x="506043" y="3667313"/>
                    <a:pt x="604459" y="3668515"/>
                  </a:cubicBezTo>
                  <a:close/>
                  <a:moveTo>
                    <a:pt x="877422" y="4081023"/>
                  </a:moveTo>
                  <a:cubicBezTo>
                    <a:pt x="882188" y="4385676"/>
                    <a:pt x="882596" y="4409157"/>
                    <a:pt x="883305" y="4465692"/>
                  </a:cubicBezTo>
                  <a:cubicBezTo>
                    <a:pt x="617298" y="4464962"/>
                    <a:pt x="648171" y="4465928"/>
                    <a:pt x="543400" y="4466400"/>
                  </a:cubicBezTo>
                  <a:cubicBezTo>
                    <a:pt x="535392" y="3954366"/>
                    <a:pt x="537796" y="4108024"/>
                    <a:pt x="537324" y="4078361"/>
                  </a:cubicBezTo>
                  <a:cubicBezTo>
                    <a:pt x="907436" y="4079692"/>
                    <a:pt x="877336" y="4075957"/>
                    <a:pt x="877422" y="4081023"/>
                  </a:cubicBezTo>
                  <a:close/>
                  <a:moveTo>
                    <a:pt x="604609" y="4485889"/>
                  </a:moveTo>
                  <a:cubicBezTo>
                    <a:pt x="934767" y="4483206"/>
                    <a:pt x="883455" y="4477540"/>
                    <a:pt x="883949" y="4520338"/>
                  </a:cubicBezTo>
                  <a:cubicBezTo>
                    <a:pt x="884979" y="4610807"/>
                    <a:pt x="885215" y="4620530"/>
                    <a:pt x="889166" y="4877319"/>
                  </a:cubicBezTo>
                  <a:cubicBezTo>
                    <a:pt x="660623" y="4878564"/>
                    <a:pt x="651327" y="4877534"/>
                    <a:pt x="550657" y="4877148"/>
                  </a:cubicBezTo>
                  <a:cubicBezTo>
                    <a:pt x="542133" y="4426306"/>
                    <a:pt x="519161" y="4486705"/>
                    <a:pt x="604609" y="4485889"/>
                  </a:cubicBezTo>
                  <a:close/>
                  <a:moveTo>
                    <a:pt x="604459" y="5306440"/>
                  </a:moveTo>
                  <a:cubicBezTo>
                    <a:pt x="686515" y="5307320"/>
                    <a:pt x="779950" y="5307277"/>
                    <a:pt x="862028" y="5306826"/>
                  </a:cubicBezTo>
                  <a:cubicBezTo>
                    <a:pt x="913448" y="5306547"/>
                    <a:pt x="888951" y="5257246"/>
                    <a:pt x="901554" y="5697119"/>
                  </a:cubicBezTo>
                  <a:cubicBezTo>
                    <a:pt x="642739" y="5698407"/>
                    <a:pt x="697551" y="5697720"/>
                    <a:pt x="561112" y="5696819"/>
                  </a:cubicBezTo>
                  <a:cubicBezTo>
                    <a:pt x="549454" y="5241642"/>
                    <a:pt x="539900" y="5305753"/>
                    <a:pt x="604459" y="5306440"/>
                  </a:cubicBezTo>
                  <a:close/>
                  <a:moveTo>
                    <a:pt x="604459" y="5717166"/>
                  </a:moveTo>
                  <a:cubicBezTo>
                    <a:pt x="690573" y="5717982"/>
                    <a:pt x="774626" y="5717939"/>
                    <a:pt x="862028" y="5717338"/>
                  </a:cubicBezTo>
                  <a:cubicBezTo>
                    <a:pt x="914478" y="5716973"/>
                    <a:pt x="902176" y="5653398"/>
                    <a:pt x="909970" y="6108554"/>
                  </a:cubicBezTo>
                  <a:cubicBezTo>
                    <a:pt x="794142" y="6109498"/>
                    <a:pt x="834054" y="6110636"/>
                    <a:pt x="570087" y="6109219"/>
                  </a:cubicBezTo>
                  <a:cubicBezTo>
                    <a:pt x="562400" y="5656875"/>
                    <a:pt x="543078" y="5716587"/>
                    <a:pt x="604459" y="5717166"/>
                  </a:cubicBezTo>
                  <a:close/>
                  <a:moveTo>
                    <a:pt x="604502" y="6129395"/>
                  </a:moveTo>
                  <a:cubicBezTo>
                    <a:pt x="929936" y="6131562"/>
                    <a:pt x="910249" y="6124737"/>
                    <a:pt x="910356" y="6131605"/>
                  </a:cubicBezTo>
                  <a:cubicBezTo>
                    <a:pt x="912632" y="6277214"/>
                    <a:pt x="909454" y="6276098"/>
                    <a:pt x="911773" y="6424754"/>
                  </a:cubicBezTo>
                  <a:cubicBezTo>
                    <a:pt x="913533" y="6537459"/>
                    <a:pt x="926673" y="6518464"/>
                    <a:pt x="861942" y="6518808"/>
                  </a:cubicBezTo>
                  <a:cubicBezTo>
                    <a:pt x="775485" y="6519280"/>
                    <a:pt x="690616" y="6519537"/>
                    <a:pt x="604695" y="6518035"/>
                  </a:cubicBezTo>
                  <a:cubicBezTo>
                    <a:pt x="567274" y="6517391"/>
                    <a:pt x="576012" y="6535077"/>
                    <a:pt x="574273" y="6424325"/>
                  </a:cubicBezTo>
                  <a:cubicBezTo>
                    <a:pt x="568949" y="6083677"/>
                    <a:pt x="556496" y="6129073"/>
                    <a:pt x="604502" y="6129395"/>
                  </a:cubicBezTo>
                  <a:close/>
                  <a:moveTo>
                    <a:pt x="604502" y="6949259"/>
                  </a:moveTo>
                  <a:cubicBezTo>
                    <a:pt x="977555" y="6951255"/>
                    <a:pt x="922443" y="6923266"/>
                    <a:pt x="923796" y="7010731"/>
                  </a:cubicBezTo>
                  <a:cubicBezTo>
                    <a:pt x="926050" y="7155180"/>
                    <a:pt x="924182" y="7157755"/>
                    <a:pt x="926480" y="7303836"/>
                  </a:cubicBezTo>
                  <a:cubicBezTo>
                    <a:pt x="927210" y="7349897"/>
                    <a:pt x="940199" y="7340646"/>
                    <a:pt x="862028" y="7340217"/>
                  </a:cubicBezTo>
                  <a:cubicBezTo>
                    <a:pt x="546191" y="7338521"/>
                    <a:pt x="589688" y="7350155"/>
                    <a:pt x="588958" y="7303385"/>
                  </a:cubicBezTo>
                  <a:cubicBezTo>
                    <a:pt x="582775" y="6907298"/>
                    <a:pt x="564698" y="6949044"/>
                    <a:pt x="604502" y="6949259"/>
                  </a:cubicBezTo>
                  <a:close/>
                  <a:moveTo>
                    <a:pt x="589624" y="7358053"/>
                  </a:moveTo>
                  <a:cubicBezTo>
                    <a:pt x="670886" y="7359835"/>
                    <a:pt x="650640" y="7359770"/>
                    <a:pt x="927446" y="7360436"/>
                  </a:cubicBezTo>
                  <a:cubicBezTo>
                    <a:pt x="929399" y="7461400"/>
                    <a:pt x="933586" y="7568374"/>
                    <a:pt x="933887" y="7747509"/>
                  </a:cubicBezTo>
                  <a:cubicBezTo>
                    <a:pt x="563538" y="7750106"/>
                    <a:pt x="594218" y="7753776"/>
                    <a:pt x="593853" y="7742551"/>
                  </a:cubicBezTo>
                  <a:cubicBezTo>
                    <a:pt x="587326" y="7539935"/>
                    <a:pt x="590525" y="7459232"/>
                    <a:pt x="589624" y="7358053"/>
                  </a:cubicBezTo>
                  <a:close/>
                  <a:moveTo>
                    <a:pt x="938095" y="6863748"/>
                  </a:moveTo>
                  <a:cubicBezTo>
                    <a:pt x="926930" y="6482341"/>
                    <a:pt x="914178" y="6538446"/>
                    <a:pt x="990738" y="6538446"/>
                  </a:cubicBezTo>
                  <a:cubicBezTo>
                    <a:pt x="1317460" y="6538446"/>
                    <a:pt x="1272288" y="6529969"/>
                    <a:pt x="1273169" y="6572767"/>
                  </a:cubicBezTo>
                  <a:cubicBezTo>
                    <a:pt x="1281907" y="6985468"/>
                    <a:pt x="1286286" y="6928911"/>
                    <a:pt x="1248114" y="6928911"/>
                  </a:cubicBezTo>
                  <a:cubicBezTo>
                    <a:pt x="1120564" y="6928911"/>
                    <a:pt x="1119834" y="6926400"/>
                    <a:pt x="990738" y="6926400"/>
                  </a:cubicBezTo>
                  <a:cubicBezTo>
                    <a:pt x="926415" y="6926378"/>
                    <a:pt x="940306" y="6939536"/>
                    <a:pt x="938095" y="6863748"/>
                  </a:cubicBezTo>
                  <a:close/>
                  <a:moveTo>
                    <a:pt x="990759" y="6946318"/>
                  </a:moveTo>
                  <a:cubicBezTo>
                    <a:pt x="1117386" y="6946318"/>
                    <a:pt x="1119769" y="6948830"/>
                    <a:pt x="1248135" y="6948830"/>
                  </a:cubicBezTo>
                  <a:cubicBezTo>
                    <a:pt x="1285986" y="6948830"/>
                    <a:pt x="1277763" y="6936380"/>
                    <a:pt x="1278922" y="7010773"/>
                  </a:cubicBezTo>
                  <a:cubicBezTo>
                    <a:pt x="1284848" y="7389776"/>
                    <a:pt x="1302753" y="7337899"/>
                    <a:pt x="1248135" y="7337899"/>
                  </a:cubicBezTo>
                  <a:cubicBezTo>
                    <a:pt x="899170" y="7337899"/>
                    <a:pt x="944943" y="7358439"/>
                    <a:pt x="944085" y="7303493"/>
                  </a:cubicBezTo>
                  <a:cubicBezTo>
                    <a:pt x="937558" y="6888367"/>
                    <a:pt x="929378" y="6946318"/>
                    <a:pt x="990759" y="6946318"/>
                  </a:cubicBezTo>
                  <a:close/>
                  <a:moveTo>
                    <a:pt x="990759" y="7360500"/>
                  </a:moveTo>
                  <a:cubicBezTo>
                    <a:pt x="1346744" y="7360500"/>
                    <a:pt x="1286415" y="7327962"/>
                    <a:pt x="1287832" y="7450175"/>
                  </a:cubicBezTo>
                  <a:cubicBezTo>
                    <a:pt x="1291954" y="7808980"/>
                    <a:pt x="1309194" y="7749913"/>
                    <a:pt x="1248135" y="7749870"/>
                  </a:cubicBezTo>
                  <a:cubicBezTo>
                    <a:pt x="1230552" y="7749870"/>
                    <a:pt x="951534" y="7748969"/>
                    <a:pt x="951534" y="7742895"/>
                  </a:cubicBezTo>
                  <a:cubicBezTo>
                    <a:pt x="950590" y="7302892"/>
                    <a:pt x="921563" y="7360500"/>
                    <a:pt x="990759" y="7360500"/>
                  </a:cubicBezTo>
                  <a:close/>
                  <a:moveTo>
                    <a:pt x="990759" y="7767234"/>
                  </a:moveTo>
                  <a:cubicBezTo>
                    <a:pt x="1118073" y="7767234"/>
                    <a:pt x="1117451" y="7769788"/>
                    <a:pt x="1248135" y="7769788"/>
                  </a:cubicBezTo>
                  <a:cubicBezTo>
                    <a:pt x="1303397" y="7769831"/>
                    <a:pt x="1290559" y="7704410"/>
                    <a:pt x="1298223" y="8158600"/>
                  </a:cubicBezTo>
                  <a:cubicBezTo>
                    <a:pt x="1170330" y="8158128"/>
                    <a:pt x="1064700" y="8159952"/>
                    <a:pt x="956494" y="8159480"/>
                  </a:cubicBezTo>
                  <a:cubicBezTo>
                    <a:pt x="949559" y="7703702"/>
                    <a:pt x="937837" y="7767234"/>
                    <a:pt x="990759" y="7767234"/>
                  </a:cubicBezTo>
                  <a:close/>
                  <a:moveTo>
                    <a:pt x="990759" y="8179484"/>
                  </a:moveTo>
                  <a:cubicBezTo>
                    <a:pt x="1323987" y="8179484"/>
                    <a:pt x="1298503" y="8175170"/>
                    <a:pt x="1298610" y="8182596"/>
                  </a:cubicBezTo>
                  <a:cubicBezTo>
                    <a:pt x="1305716" y="8636356"/>
                    <a:pt x="1326799" y="8570678"/>
                    <a:pt x="1248135" y="8570678"/>
                  </a:cubicBezTo>
                  <a:cubicBezTo>
                    <a:pt x="1121079" y="8570678"/>
                    <a:pt x="1123033" y="8568982"/>
                    <a:pt x="990759" y="8568982"/>
                  </a:cubicBezTo>
                  <a:cubicBezTo>
                    <a:pt x="957889" y="8568982"/>
                    <a:pt x="966756" y="8587270"/>
                    <a:pt x="965017" y="8475272"/>
                  </a:cubicBezTo>
                  <a:cubicBezTo>
                    <a:pt x="959671" y="8134218"/>
                    <a:pt x="935347" y="8179484"/>
                    <a:pt x="990759" y="8179484"/>
                  </a:cubicBezTo>
                  <a:close/>
                  <a:moveTo>
                    <a:pt x="1305437" y="7449874"/>
                  </a:moveTo>
                  <a:cubicBezTo>
                    <a:pt x="1304128" y="7335323"/>
                    <a:pt x="1235017" y="7355242"/>
                    <a:pt x="1634285" y="7357387"/>
                  </a:cubicBezTo>
                  <a:cubicBezTo>
                    <a:pt x="1643903" y="7357452"/>
                    <a:pt x="1644891" y="7309782"/>
                    <a:pt x="1651718" y="7749655"/>
                  </a:cubicBezTo>
                  <a:cubicBezTo>
                    <a:pt x="1270700" y="7751501"/>
                    <a:pt x="1308786" y="7752403"/>
                    <a:pt x="1308765" y="7742895"/>
                  </a:cubicBezTo>
                  <a:cubicBezTo>
                    <a:pt x="1308529" y="7629696"/>
                    <a:pt x="1307369" y="7619715"/>
                    <a:pt x="1305437" y="7449874"/>
                  </a:cubicBezTo>
                  <a:close/>
                  <a:moveTo>
                    <a:pt x="1652019" y="7769617"/>
                  </a:moveTo>
                  <a:cubicBezTo>
                    <a:pt x="1658867" y="8211014"/>
                    <a:pt x="1667133" y="8159566"/>
                    <a:pt x="1634285" y="8159673"/>
                  </a:cubicBezTo>
                  <a:cubicBezTo>
                    <a:pt x="1544435" y="8160038"/>
                    <a:pt x="1466522" y="8160167"/>
                    <a:pt x="1376909" y="8159201"/>
                  </a:cubicBezTo>
                  <a:cubicBezTo>
                    <a:pt x="1304128" y="8158407"/>
                    <a:pt x="1310719" y="8225287"/>
                    <a:pt x="1308829" y="7769831"/>
                  </a:cubicBezTo>
                  <a:cubicBezTo>
                    <a:pt x="1528333" y="7770024"/>
                    <a:pt x="1546410" y="7770175"/>
                    <a:pt x="1652019" y="7769617"/>
                  </a:cubicBezTo>
                  <a:close/>
                  <a:moveTo>
                    <a:pt x="1376759" y="8179184"/>
                  </a:moveTo>
                  <a:cubicBezTo>
                    <a:pt x="1679113" y="8182446"/>
                    <a:pt x="1657901" y="8175878"/>
                    <a:pt x="1658009" y="8182553"/>
                  </a:cubicBezTo>
                  <a:cubicBezTo>
                    <a:pt x="1665029" y="8631377"/>
                    <a:pt x="1673939" y="8570485"/>
                    <a:pt x="1634435" y="8569884"/>
                  </a:cubicBezTo>
                  <a:cubicBezTo>
                    <a:pt x="1259664" y="8564346"/>
                    <a:pt x="1324159" y="8603410"/>
                    <a:pt x="1322162" y="8475272"/>
                  </a:cubicBezTo>
                  <a:cubicBezTo>
                    <a:pt x="1316601" y="8119257"/>
                    <a:pt x="1292362" y="8178282"/>
                    <a:pt x="1376759" y="8179184"/>
                  </a:cubicBezTo>
                  <a:close/>
                  <a:moveTo>
                    <a:pt x="1660070" y="7357538"/>
                  </a:moveTo>
                  <a:cubicBezTo>
                    <a:pt x="1709170" y="7357796"/>
                    <a:pt x="1997655" y="7358032"/>
                    <a:pt x="2000447" y="7358032"/>
                  </a:cubicBezTo>
                  <a:cubicBezTo>
                    <a:pt x="2000468" y="7359706"/>
                    <a:pt x="2006200" y="7697799"/>
                    <a:pt x="2007123" y="7747723"/>
                  </a:cubicBezTo>
                  <a:cubicBezTo>
                    <a:pt x="1892627" y="7747852"/>
                    <a:pt x="2005900" y="7748346"/>
                    <a:pt x="1669301" y="7749591"/>
                  </a:cubicBezTo>
                  <a:cubicBezTo>
                    <a:pt x="1663462" y="7373593"/>
                    <a:pt x="1663634" y="7512033"/>
                    <a:pt x="1660070" y="7357538"/>
                  </a:cubicBezTo>
                  <a:close/>
                  <a:moveTo>
                    <a:pt x="2007510" y="7767642"/>
                  </a:moveTo>
                  <a:cubicBezTo>
                    <a:pt x="2014917" y="8159201"/>
                    <a:pt x="2013672" y="8042890"/>
                    <a:pt x="2015668" y="8158771"/>
                  </a:cubicBezTo>
                  <a:cubicBezTo>
                    <a:pt x="2001241" y="8158771"/>
                    <a:pt x="2076921" y="8158557"/>
                    <a:pt x="1675249" y="8159544"/>
                  </a:cubicBezTo>
                  <a:cubicBezTo>
                    <a:pt x="1673531" y="8047419"/>
                    <a:pt x="1674562" y="8088349"/>
                    <a:pt x="1669624" y="7769531"/>
                  </a:cubicBezTo>
                  <a:cubicBezTo>
                    <a:pt x="2033102" y="7767985"/>
                    <a:pt x="1901537" y="7767749"/>
                    <a:pt x="2007510" y="7767642"/>
                  </a:cubicBezTo>
                  <a:close/>
                  <a:moveTo>
                    <a:pt x="2012040" y="6949366"/>
                  </a:moveTo>
                  <a:cubicBezTo>
                    <a:pt x="2165718" y="6949516"/>
                    <a:pt x="2165117" y="6946061"/>
                    <a:pt x="2352610" y="6947349"/>
                  </a:cubicBezTo>
                  <a:cubicBezTo>
                    <a:pt x="2355015" y="7157155"/>
                    <a:pt x="2357677" y="7127020"/>
                    <a:pt x="2360833" y="7336868"/>
                  </a:cubicBezTo>
                  <a:cubicBezTo>
                    <a:pt x="2131217" y="7336375"/>
                    <a:pt x="2177999" y="7338092"/>
                    <a:pt x="2017729" y="7338092"/>
                  </a:cubicBezTo>
                  <a:cubicBezTo>
                    <a:pt x="2015260" y="7187997"/>
                    <a:pt x="2014552" y="7085810"/>
                    <a:pt x="2012040" y="6949366"/>
                  </a:cubicBezTo>
                  <a:close/>
                  <a:moveTo>
                    <a:pt x="2020542" y="7358032"/>
                  </a:moveTo>
                  <a:cubicBezTo>
                    <a:pt x="2426508" y="7358032"/>
                    <a:pt x="2360747" y="7325192"/>
                    <a:pt x="2362422" y="7450088"/>
                  </a:cubicBezTo>
                  <a:cubicBezTo>
                    <a:pt x="2364118" y="7586125"/>
                    <a:pt x="2365341" y="7624845"/>
                    <a:pt x="2366200" y="7742937"/>
                  </a:cubicBezTo>
                  <a:cubicBezTo>
                    <a:pt x="2366265" y="7752317"/>
                    <a:pt x="2393681" y="7747767"/>
                    <a:pt x="2024750" y="7747702"/>
                  </a:cubicBezTo>
                  <a:cubicBezTo>
                    <a:pt x="2024686" y="7744182"/>
                    <a:pt x="2016999" y="7358032"/>
                    <a:pt x="2020542" y="7358032"/>
                  </a:cubicBezTo>
                  <a:close/>
                  <a:moveTo>
                    <a:pt x="2366394" y="7768264"/>
                  </a:moveTo>
                  <a:cubicBezTo>
                    <a:pt x="2366415" y="7770153"/>
                    <a:pt x="2370902" y="8155209"/>
                    <a:pt x="2370924" y="8157398"/>
                  </a:cubicBezTo>
                  <a:cubicBezTo>
                    <a:pt x="2232059" y="8155445"/>
                    <a:pt x="2137873" y="8158643"/>
                    <a:pt x="2033230" y="8158771"/>
                  </a:cubicBezTo>
                  <a:cubicBezTo>
                    <a:pt x="2030998" y="8028252"/>
                    <a:pt x="2032350" y="8157784"/>
                    <a:pt x="2025115" y="7767642"/>
                  </a:cubicBezTo>
                  <a:cubicBezTo>
                    <a:pt x="2145559" y="7767663"/>
                    <a:pt x="2231157" y="7769230"/>
                    <a:pt x="2366394" y="7768264"/>
                  </a:cubicBezTo>
                  <a:close/>
                  <a:moveTo>
                    <a:pt x="2371246" y="8177359"/>
                  </a:moveTo>
                  <a:cubicBezTo>
                    <a:pt x="2373801" y="8343959"/>
                    <a:pt x="2372147" y="8303500"/>
                    <a:pt x="2376463" y="8568317"/>
                  </a:cubicBezTo>
                  <a:cubicBezTo>
                    <a:pt x="2295652" y="8569412"/>
                    <a:pt x="2199383" y="8568682"/>
                    <a:pt x="2037782" y="8568639"/>
                  </a:cubicBezTo>
                  <a:cubicBezTo>
                    <a:pt x="2037760" y="8566192"/>
                    <a:pt x="2033660" y="8184249"/>
                    <a:pt x="2033638" y="8182210"/>
                  </a:cubicBezTo>
                  <a:cubicBezTo>
                    <a:pt x="2033531" y="8175062"/>
                    <a:pt x="2363989" y="8177252"/>
                    <a:pt x="2371246" y="8177359"/>
                  </a:cubicBezTo>
                  <a:close/>
                  <a:moveTo>
                    <a:pt x="2370194" y="6947499"/>
                  </a:moveTo>
                  <a:cubicBezTo>
                    <a:pt x="2568099" y="6949259"/>
                    <a:pt x="2415065" y="6947692"/>
                    <a:pt x="2711601" y="6949559"/>
                  </a:cubicBezTo>
                  <a:cubicBezTo>
                    <a:pt x="2714414" y="7166792"/>
                    <a:pt x="2713834" y="7210963"/>
                    <a:pt x="2716002" y="7337684"/>
                  </a:cubicBezTo>
                  <a:cubicBezTo>
                    <a:pt x="2438638" y="7336997"/>
                    <a:pt x="2598564" y="7337577"/>
                    <a:pt x="2378395" y="7336933"/>
                  </a:cubicBezTo>
                  <a:cubicBezTo>
                    <a:pt x="2375218" y="7129080"/>
                    <a:pt x="2372426" y="7144470"/>
                    <a:pt x="2370194" y="6947499"/>
                  </a:cubicBezTo>
                  <a:close/>
                  <a:moveTo>
                    <a:pt x="2406735" y="7357002"/>
                  </a:moveTo>
                  <a:cubicBezTo>
                    <a:pt x="2779981" y="7358504"/>
                    <a:pt x="2715508" y="7331267"/>
                    <a:pt x="2718364" y="7451140"/>
                  </a:cubicBezTo>
                  <a:cubicBezTo>
                    <a:pt x="2720790" y="7551268"/>
                    <a:pt x="2721906" y="7629266"/>
                    <a:pt x="2723452" y="7743087"/>
                  </a:cubicBezTo>
                  <a:cubicBezTo>
                    <a:pt x="2723538" y="7750643"/>
                    <a:pt x="2383870" y="7750364"/>
                    <a:pt x="2383827" y="7742830"/>
                  </a:cubicBezTo>
                  <a:cubicBezTo>
                    <a:pt x="2380585" y="7301346"/>
                    <a:pt x="2364569" y="7356808"/>
                    <a:pt x="2406735" y="7357002"/>
                  </a:cubicBezTo>
                  <a:close/>
                  <a:moveTo>
                    <a:pt x="2406842" y="7767899"/>
                  </a:moveTo>
                  <a:cubicBezTo>
                    <a:pt x="2497014" y="7767041"/>
                    <a:pt x="2574025" y="7767169"/>
                    <a:pt x="2664218" y="7767427"/>
                  </a:cubicBezTo>
                  <a:cubicBezTo>
                    <a:pt x="2741272" y="7767642"/>
                    <a:pt x="2723409" y="7697971"/>
                    <a:pt x="2731203" y="8157270"/>
                  </a:cubicBezTo>
                  <a:cubicBezTo>
                    <a:pt x="2637102" y="8157956"/>
                    <a:pt x="2584352" y="8161111"/>
                    <a:pt x="2388529" y="8157677"/>
                  </a:cubicBezTo>
                  <a:cubicBezTo>
                    <a:pt x="2381980" y="7709712"/>
                    <a:pt x="2376076" y="7768221"/>
                    <a:pt x="2406842" y="7767899"/>
                  </a:cubicBezTo>
                  <a:close/>
                  <a:moveTo>
                    <a:pt x="2406627" y="8177960"/>
                  </a:moveTo>
                  <a:cubicBezTo>
                    <a:pt x="2723710" y="8183927"/>
                    <a:pt x="2731417" y="8169117"/>
                    <a:pt x="2731632" y="8182553"/>
                  </a:cubicBezTo>
                  <a:cubicBezTo>
                    <a:pt x="2733865" y="8324814"/>
                    <a:pt x="2730752" y="8331961"/>
                    <a:pt x="2733006" y="8475702"/>
                  </a:cubicBezTo>
                  <a:cubicBezTo>
                    <a:pt x="2734767" y="8588815"/>
                    <a:pt x="2752543" y="8571837"/>
                    <a:pt x="2664540" y="8568918"/>
                  </a:cubicBezTo>
                  <a:cubicBezTo>
                    <a:pt x="2339127" y="8558250"/>
                    <a:pt x="2394712" y="8608239"/>
                    <a:pt x="2392543" y="8475337"/>
                  </a:cubicBezTo>
                  <a:cubicBezTo>
                    <a:pt x="2387155" y="8132972"/>
                    <a:pt x="2380070" y="8177466"/>
                    <a:pt x="2406627" y="8177960"/>
                  </a:cubicBezTo>
                  <a:close/>
                  <a:moveTo>
                    <a:pt x="2733972" y="7357646"/>
                  </a:moveTo>
                  <a:cubicBezTo>
                    <a:pt x="3013268" y="7357989"/>
                    <a:pt x="2794044" y="7358010"/>
                    <a:pt x="3076603" y="7358611"/>
                  </a:cubicBezTo>
                  <a:cubicBezTo>
                    <a:pt x="3083624" y="7810698"/>
                    <a:pt x="3093457" y="7750235"/>
                    <a:pt x="3050540" y="7750235"/>
                  </a:cubicBezTo>
                  <a:cubicBezTo>
                    <a:pt x="3048865" y="7750235"/>
                    <a:pt x="2741143" y="7749011"/>
                    <a:pt x="2741057" y="7742701"/>
                  </a:cubicBezTo>
                  <a:cubicBezTo>
                    <a:pt x="2737386" y="7471745"/>
                    <a:pt x="2736205" y="7478550"/>
                    <a:pt x="2733972" y="7357646"/>
                  </a:cubicBezTo>
                  <a:close/>
                  <a:moveTo>
                    <a:pt x="3050540" y="7770196"/>
                  </a:moveTo>
                  <a:cubicBezTo>
                    <a:pt x="3091439" y="7770196"/>
                    <a:pt x="3080554" y="7707737"/>
                    <a:pt x="3088519" y="8157119"/>
                  </a:cubicBezTo>
                  <a:cubicBezTo>
                    <a:pt x="3063657" y="8156969"/>
                    <a:pt x="3044249" y="8157011"/>
                    <a:pt x="2793035" y="8157055"/>
                  </a:cubicBezTo>
                  <a:cubicBezTo>
                    <a:pt x="2737579" y="8157055"/>
                    <a:pt x="2747627" y="8221553"/>
                    <a:pt x="2741401" y="7767534"/>
                  </a:cubicBezTo>
                  <a:cubicBezTo>
                    <a:pt x="2925888" y="7767642"/>
                    <a:pt x="2930203" y="7770196"/>
                    <a:pt x="3050540" y="7770196"/>
                  </a:cubicBezTo>
                  <a:close/>
                  <a:moveTo>
                    <a:pt x="3093328" y="7303450"/>
                  </a:moveTo>
                  <a:cubicBezTo>
                    <a:pt x="3086801" y="6884332"/>
                    <a:pt x="3054941" y="6945137"/>
                    <a:pt x="3179141" y="6948314"/>
                  </a:cubicBezTo>
                  <a:cubicBezTo>
                    <a:pt x="3264118" y="6950482"/>
                    <a:pt x="3351047" y="6950311"/>
                    <a:pt x="3426105" y="6949023"/>
                  </a:cubicBezTo>
                  <a:cubicBezTo>
                    <a:pt x="3430549" y="7316435"/>
                    <a:pt x="3429218" y="7245005"/>
                    <a:pt x="3430936" y="7338993"/>
                  </a:cubicBezTo>
                  <a:cubicBezTo>
                    <a:pt x="3038710" y="7348974"/>
                    <a:pt x="3093908" y="7339981"/>
                    <a:pt x="3093328" y="7303450"/>
                  </a:cubicBezTo>
                  <a:close/>
                  <a:moveTo>
                    <a:pt x="3431300" y="7358955"/>
                  </a:moveTo>
                  <a:cubicBezTo>
                    <a:pt x="3433920" y="7489260"/>
                    <a:pt x="3436303" y="7479622"/>
                    <a:pt x="3438729" y="7748861"/>
                  </a:cubicBezTo>
                  <a:cubicBezTo>
                    <a:pt x="3391968" y="7749290"/>
                    <a:pt x="3100284" y="7750213"/>
                    <a:pt x="3098760" y="7750213"/>
                  </a:cubicBezTo>
                  <a:cubicBezTo>
                    <a:pt x="3098975" y="7642831"/>
                    <a:pt x="3098932" y="7664424"/>
                    <a:pt x="3094165" y="7358676"/>
                  </a:cubicBezTo>
                  <a:cubicBezTo>
                    <a:pt x="3188975" y="7359083"/>
                    <a:pt x="3296150" y="7362368"/>
                    <a:pt x="3431300" y="7358955"/>
                  </a:cubicBezTo>
                  <a:close/>
                  <a:moveTo>
                    <a:pt x="3437011" y="7768800"/>
                  </a:moveTo>
                  <a:cubicBezTo>
                    <a:pt x="3439180" y="7768800"/>
                    <a:pt x="3445341" y="8157011"/>
                    <a:pt x="3445363" y="8158707"/>
                  </a:cubicBezTo>
                  <a:cubicBezTo>
                    <a:pt x="3245375" y="8162120"/>
                    <a:pt x="3198271" y="8158042"/>
                    <a:pt x="3106081" y="8157226"/>
                  </a:cubicBezTo>
                  <a:cubicBezTo>
                    <a:pt x="3104063" y="8041774"/>
                    <a:pt x="3098545" y="7930013"/>
                    <a:pt x="3098717" y="7770131"/>
                  </a:cubicBezTo>
                  <a:cubicBezTo>
                    <a:pt x="3100241" y="7770153"/>
                    <a:pt x="3405301" y="7769101"/>
                    <a:pt x="3437011" y="7768800"/>
                  </a:cubicBezTo>
                  <a:close/>
                  <a:moveTo>
                    <a:pt x="3445771" y="8182596"/>
                  </a:moveTo>
                  <a:cubicBezTo>
                    <a:pt x="3452620" y="8619400"/>
                    <a:pt x="3456205" y="8569669"/>
                    <a:pt x="3437011" y="8569454"/>
                  </a:cubicBezTo>
                  <a:cubicBezTo>
                    <a:pt x="3046074" y="8565269"/>
                    <a:pt x="3111255" y="8600856"/>
                    <a:pt x="3109301" y="8475316"/>
                  </a:cubicBezTo>
                  <a:cubicBezTo>
                    <a:pt x="3107026" y="8329707"/>
                    <a:pt x="3108872" y="8332584"/>
                    <a:pt x="3106510" y="8182210"/>
                  </a:cubicBezTo>
                  <a:cubicBezTo>
                    <a:pt x="3106403" y="8174418"/>
                    <a:pt x="3445749" y="8180922"/>
                    <a:pt x="3445771" y="8182596"/>
                  </a:cubicBezTo>
                  <a:close/>
                  <a:moveTo>
                    <a:pt x="3448884" y="7358504"/>
                  </a:moveTo>
                  <a:cubicBezTo>
                    <a:pt x="3514280" y="7356873"/>
                    <a:pt x="3525766" y="7357152"/>
                    <a:pt x="3790034" y="7357108"/>
                  </a:cubicBezTo>
                  <a:cubicBezTo>
                    <a:pt x="3793082" y="7535621"/>
                    <a:pt x="3791064" y="7376104"/>
                    <a:pt x="3796668" y="7749784"/>
                  </a:cubicBezTo>
                  <a:cubicBezTo>
                    <a:pt x="3417045" y="7749033"/>
                    <a:pt x="3456377" y="7750320"/>
                    <a:pt x="3456312" y="7742787"/>
                  </a:cubicBezTo>
                  <a:cubicBezTo>
                    <a:pt x="3454380" y="7511088"/>
                    <a:pt x="3451095" y="7466122"/>
                    <a:pt x="3448884" y="7358504"/>
                  </a:cubicBezTo>
                  <a:close/>
                  <a:moveTo>
                    <a:pt x="3796968" y="7769724"/>
                  </a:moveTo>
                  <a:cubicBezTo>
                    <a:pt x="3802486" y="8137523"/>
                    <a:pt x="3799845" y="7944737"/>
                    <a:pt x="3803259" y="8159523"/>
                  </a:cubicBezTo>
                  <a:cubicBezTo>
                    <a:pt x="3688354" y="8159330"/>
                    <a:pt x="3606792" y="8156239"/>
                    <a:pt x="3462968" y="8158407"/>
                  </a:cubicBezTo>
                  <a:cubicBezTo>
                    <a:pt x="3461100" y="8044178"/>
                    <a:pt x="3457794" y="7913057"/>
                    <a:pt x="3456548" y="7768608"/>
                  </a:cubicBezTo>
                  <a:cubicBezTo>
                    <a:pt x="3631482" y="7767084"/>
                    <a:pt x="3687860" y="7769531"/>
                    <a:pt x="3796968" y="7769724"/>
                  </a:cubicBezTo>
                  <a:close/>
                  <a:moveTo>
                    <a:pt x="3803581" y="8179463"/>
                  </a:moveTo>
                  <a:cubicBezTo>
                    <a:pt x="3806093" y="8360958"/>
                    <a:pt x="3803194" y="8278946"/>
                    <a:pt x="3807703" y="8568210"/>
                  </a:cubicBezTo>
                  <a:cubicBezTo>
                    <a:pt x="3678843" y="8568382"/>
                    <a:pt x="3645823" y="8571300"/>
                    <a:pt x="3469022" y="8569777"/>
                  </a:cubicBezTo>
                  <a:cubicBezTo>
                    <a:pt x="3466038" y="8454925"/>
                    <a:pt x="3465587" y="8326402"/>
                    <a:pt x="3463333" y="8182252"/>
                  </a:cubicBezTo>
                  <a:cubicBezTo>
                    <a:pt x="3463226" y="8173989"/>
                    <a:pt x="3448777" y="8178926"/>
                    <a:pt x="3803581" y="8179463"/>
                  </a:cubicBezTo>
                  <a:close/>
                  <a:moveTo>
                    <a:pt x="3807617" y="7357130"/>
                  </a:moveTo>
                  <a:cubicBezTo>
                    <a:pt x="3917369" y="7357108"/>
                    <a:pt x="3926107" y="7358847"/>
                    <a:pt x="4147006" y="7359406"/>
                  </a:cubicBezTo>
                  <a:cubicBezTo>
                    <a:pt x="4147028" y="7361122"/>
                    <a:pt x="4153812" y="7733836"/>
                    <a:pt x="4154134" y="7749527"/>
                  </a:cubicBezTo>
                  <a:cubicBezTo>
                    <a:pt x="3986952" y="7749483"/>
                    <a:pt x="3873893" y="7749870"/>
                    <a:pt x="3814230" y="7749806"/>
                  </a:cubicBezTo>
                  <a:cubicBezTo>
                    <a:pt x="3808884" y="7392502"/>
                    <a:pt x="3810215" y="7510337"/>
                    <a:pt x="3807617" y="7357130"/>
                  </a:cubicBezTo>
                  <a:close/>
                  <a:moveTo>
                    <a:pt x="3823268" y="7769745"/>
                  </a:moveTo>
                  <a:cubicBezTo>
                    <a:pt x="4223953" y="7769745"/>
                    <a:pt x="4154328" y="7740168"/>
                    <a:pt x="4156668" y="7889533"/>
                  </a:cubicBezTo>
                  <a:cubicBezTo>
                    <a:pt x="4158965" y="8036644"/>
                    <a:pt x="4159416" y="8026492"/>
                    <a:pt x="4161584" y="8160682"/>
                  </a:cubicBezTo>
                  <a:cubicBezTo>
                    <a:pt x="3997579" y="8161648"/>
                    <a:pt x="3964602" y="8159544"/>
                    <a:pt x="3820842" y="8159544"/>
                  </a:cubicBezTo>
                  <a:cubicBezTo>
                    <a:pt x="3813994" y="7723813"/>
                    <a:pt x="3810193" y="7769745"/>
                    <a:pt x="3823268" y="7769745"/>
                  </a:cubicBezTo>
                  <a:close/>
                  <a:moveTo>
                    <a:pt x="3823268" y="8179484"/>
                  </a:moveTo>
                  <a:cubicBezTo>
                    <a:pt x="3824793" y="8179484"/>
                    <a:pt x="4161906" y="8180300"/>
                    <a:pt x="4161949" y="8182596"/>
                  </a:cubicBezTo>
                  <a:cubicBezTo>
                    <a:pt x="4161992" y="8185172"/>
                    <a:pt x="4166651" y="8568188"/>
                    <a:pt x="4166672" y="8570764"/>
                  </a:cubicBezTo>
                  <a:cubicBezTo>
                    <a:pt x="3930444" y="8571987"/>
                    <a:pt x="3988003" y="8568231"/>
                    <a:pt x="3825287" y="8568210"/>
                  </a:cubicBezTo>
                  <a:cubicBezTo>
                    <a:pt x="3818524" y="8136235"/>
                    <a:pt x="3821744" y="8179484"/>
                    <a:pt x="3823268" y="8179484"/>
                  </a:cubicBezTo>
                  <a:close/>
                  <a:moveTo>
                    <a:pt x="4209461" y="7359641"/>
                  </a:moveTo>
                  <a:cubicBezTo>
                    <a:pt x="4336560" y="7360157"/>
                    <a:pt x="4340725" y="7359663"/>
                    <a:pt x="4466858" y="7360157"/>
                  </a:cubicBezTo>
                  <a:cubicBezTo>
                    <a:pt x="4518729" y="7360371"/>
                    <a:pt x="4505439" y="7298878"/>
                    <a:pt x="4510742" y="7748883"/>
                  </a:cubicBezTo>
                  <a:cubicBezTo>
                    <a:pt x="4136744" y="7750600"/>
                    <a:pt x="4171782" y="7752596"/>
                    <a:pt x="4171589" y="7742680"/>
                  </a:cubicBezTo>
                  <a:cubicBezTo>
                    <a:pt x="4162786" y="7298663"/>
                    <a:pt x="4149046" y="7359384"/>
                    <a:pt x="4209461" y="7359641"/>
                  </a:cubicBezTo>
                  <a:close/>
                  <a:moveTo>
                    <a:pt x="4511000" y="7768800"/>
                  </a:moveTo>
                  <a:cubicBezTo>
                    <a:pt x="4512181" y="7867855"/>
                    <a:pt x="4513426" y="7950962"/>
                    <a:pt x="4516002" y="8036215"/>
                  </a:cubicBezTo>
                  <a:cubicBezTo>
                    <a:pt x="4520790" y="8193821"/>
                    <a:pt x="4581205" y="8157312"/>
                    <a:pt x="4209418" y="8160338"/>
                  </a:cubicBezTo>
                  <a:cubicBezTo>
                    <a:pt x="4165878" y="8160682"/>
                    <a:pt x="4181164" y="8220329"/>
                    <a:pt x="4172147" y="7769466"/>
                  </a:cubicBezTo>
                  <a:cubicBezTo>
                    <a:pt x="4484786" y="7769509"/>
                    <a:pt x="4362882" y="7769509"/>
                    <a:pt x="4511000" y="7768800"/>
                  </a:cubicBezTo>
                  <a:close/>
                  <a:moveTo>
                    <a:pt x="4209590" y="8180300"/>
                  </a:moveTo>
                  <a:cubicBezTo>
                    <a:pt x="4211114" y="8180278"/>
                    <a:pt x="4519287" y="8177252"/>
                    <a:pt x="4519373" y="8182596"/>
                  </a:cubicBezTo>
                  <a:cubicBezTo>
                    <a:pt x="4526393" y="8632493"/>
                    <a:pt x="4550353" y="8568811"/>
                    <a:pt x="4466837" y="8569498"/>
                  </a:cubicBezTo>
                  <a:cubicBezTo>
                    <a:pt x="4338385" y="8570549"/>
                    <a:pt x="4330571" y="8569519"/>
                    <a:pt x="4209461" y="8570485"/>
                  </a:cubicBezTo>
                  <a:cubicBezTo>
                    <a:pt x="4176312" y="8570700"/>
                    <a:pt x="4184750" y="8588257"/>
                    <a:pt x="4182989" y="8475316"/>
                  </a:cubicBezTo>
                  <a:cubicBezTo>
                    <a:pt x="4177815" y="8135462"/>
                    <a:pt x="4167531" y="8180643"/>
                    <a:pt x="4209590" y="8180300"/>
                  </a:cubicBezTo>
                  <a:close/>
                  <a:moveTo>
                    <a:pt x="4522572" y="7360307"/>
                  </a:moveTo>
                  <a:cubicBezTo>
                    <a:pt x="4736193" y="7360693"/>
                    <a:pt x="4705492" y="7359362"/>
                    <a:pt x="4853288" y="7359362"/>
                  </a:cubicBezTo>
                  <a:cubicBezTo>
                    <a:pt x="4870806" y="7359362"/>
                    <a:pt x="4862755" y="7313066"/>
                    <a:pt x="4869733" y="7750814"/>
                  </a:cubicBezTo>
                  <a:cubicBezTo>
                    <a:pt x="4737030" y="7751179"/>
                    <a:pt x="4715797" y="7748131"/>
                    <a:pt x="4528369" y="7748775"/>
                  </a:cubicBezTo>
                  <a:cubicBezTo>
                    <a:pt x="4526909" y="7635534"/>
                    <a:pt x="4528519" y="7737808"/>
                    <a:pt x="4522572" y="7360307"/>
                  </a:cubicBezTo>
                  <a:close/>
                  <a:moveTo>
                    <a:pt x="4595675" y="7768629"/>
                  </a:moveTo>
                  <a:cubicBezTo>
                    <a:pt x="4723054" y="7768629"/>
                    <a:pt x="4724385" y="7770797"/>
                    <a:pt x="4853266" y="7770797"/>
                  </a:cubicBezTo>
                  <a:cubicBezTo>
                    <a:pt x="4878407" y="7770797"/>
                    <a:pt x="4869669" y="7722482"/>
                    <a:pt x="4876796" y="8160231"/>
                  </a:cubicBezTo>
                  <a:cubicBezTo>
                    <a:pt x="4748667" y="8160575"/>
                    <a:pt x="4700618" y="8158299"/>
                    <a:pt x="4536570" y="8158879"/>
                  </a:cubicBezTo>
                  <a:cubicBezTo>
                    <a:pt x="4528755" y="7706041"/>
                    <a:pt x="4501403" y="7768629"/>
                    <a:pt x="4595675" y="7768629"/>
                  </a:cubicBezTo>
                  <a:close/>
                  <a:moveTo>
                    <a:pt x="4874199" y="7010472"/>
                  </a:moveTo>
                  <a:cubicBezTo>
                    <a:pt x="4872867" y="6924919"/>
                    <a:pt x="4814943" y="6950160"/>
                    <a:pt x="5216680" y="6948701"/>
                  </a:cubicBezTo>
                  <a:cubicBezTo>
                    <a:pt x="5220286" y="7162928"/>
                    <a:pt x="5218053" y="7166706"/>
                    <a:pt x="5221102" y="7338800"/>
                  </a:cubicBezTo>
                  <a:cubicBezTo>
                    <a:pt x="5149781" y="7339637"/>
                    <a:pt x="5120410" y="7339401"/>
                    <a:pt x="4882035" y="7339444"/>
                  </a:cubicBezTo>
                  <a:cubicBezTo>
                    <a:pt x="4879523" y="7159644"/>
                    <a:pt x="4876496" y="7156854"/>
                    <a:pt x="4874199" y="7010472"/>
                  </a:cubicBezTo>
                  <a:close/>
                  <a:moveTo>
                    <a:pt x="5221467" y="7358740"/>
                  </a:moveTo>
                  <a:cubicBezTo>
                    <a:pt x="5223507" y="7466058"/>
                    <a:pt x="5226706" y="7525662"/>
                    <a:pt x="5228509" y="7742980"/>
                  </a:cubicBezTo>
                  <a:cubicBezTo>
                    <a:pt x="5228552" y="7748861"/>
                    <a:pt x="5268056" y="7748475"/>
                    <a:pt x="4887295" y="7750750"/>
                  </a:cubicBezTo>
                  <a:cubicBezTo>
                    <a:pt x="4881412" y="7381620"/>
                    <a:pt x="4884289" y="7514028"/>
                    <a:pt x="4882314" y="7359362"/>
                  </a:cubicBezTo>
                  <a:cubicBezTo>
                    <a:pt x="5120711" y="7359320"/>
                    <a:pt x="5159012" y="7359513"/>
                    <a:pt x="5221467" y="7358740"/>
                  </a:cubicBezTo>
                  <a:close/>
                  <a:moveTo>
                    <a:pt x="5228746" y="7768522"/>
                  </a:moveTo>
                  <a:cubicBezTo>
                    <a:pt x="5228767" y="7770217"/>
                    <a:pt x="5233061" y="8157183"/>
                    <a:pt x="5233082" y="8158729"/>
                  </a:cubicBezTo>
                  <a:cubicBezTo>
                    <a:pt x="5053919" y="8156347"/>
                    <a:pt x="4980494" y="8159716"/>
                    <a:pt x="4894380" y="8160145"/>
                  </a:cubicBezTo>
                  <a:cubicBezTo>
                    <a:pt x="4892619" y="8051240"/>
                    <a:pt x="4892469" y="8075493"/>
                    <a:pt x="4887617" y="7770689"/>
                  </a:cubicBezTo>
                  <a:cubicBezTo>
                    <a:pt x="4986355" y="7770110"/>
                    <a:pt x="5060425" y="7764937"/>
                    <a:pt x="5228746" y="7768522"/>
                  </a:cubicBezTo>
                  <a:close/>
                  <a:moveTo>
                    <a:pt x="5232782" y="6863834"/>
                  </a:moveTo>
                  <a:cubicBezTo>
                    <a:pt x="5225975" y="6500864"/>
                    <a:pt x="5222798" y="6539842"/>
                    <a:pt x="5239738" y="6539713"/>
                  </a:cubicBezTo>
                  <a:cubicBezTo>
                    <a:pt x="5619747" y="6536622"/>
                    <a:pt x="5567383" y="6531085"/>
                    <a:pt x="5567555" y="6571114"/>
                  </a:cubicBezTo>
                  <a:cubicBezTo>
                    <a:pt x="5569337" y="6991542"/>
                    <a:pt x="5595744" y="6927280"/>
                    <a:pt x="5497242" y="6927945"/>
                  </a:cubicBezTo>
                  <a:cubicBezTo>
                    <a:pt x="5374029" y="6928782"/>
                    <a:pt x="5377830" y="6928138"/>
                    <a:pt x="5239609" y="6928675"/>
                  </a:cubicBezTo>
                  <a:cubicBezTo>
                    <a:pt x="5231944" y="6928718"/>
                    <a:pt x="5234199" y="6938441"/>
                    <a:pt x="5232782" y="6863834"/>
                  </a:cubicBezTo>
                  <a:close/>
                  <a:moveTo>
                    <a:pt x="5239716" y="6948615"/>
                  </a:moveTo>
                  <a:cubicBezTo>
                    <a:pt x="5633273" y="6947005"/>
                    <a:pt x="5571269" y="6929619"/>
                    <a:pt x="5572557" y="7010773"/>
                  </a:cubicBezTo>
                  <a:cubicBezTo>
                    <a:pt x="5578719" y="7405574"/>
                    <a:pt x="5602872" y="7339788"/>
                    <a:pt x="5497393" y="7338500"/>
                  </a:cubicBezTo>
                  <a:cubicBezTo>
                    <a:pt x="5195146" y="7334829"/>
                    <a:pt x="5238943" y="7356358"/>
                    <a:pt x="5238106" y="7303493"/>
                  </a:cubicBezTo>
                  <a:cubicBezTo>
                    <a:pt x="5231880" y="6906396"/>
                    <a:pt x="5233876" y="6948615"/>
                    <a:pt x="5239716" y="6948615"/>
                  </a:cubicBezTo>
                  <a:close/>
                  <a:moveTo>
                    <a:pt x="5239780" y="7358504"/>
                  </a:moveTo>
                  <a:cubicBezTo>
                    <a:pt x="5651071" y="7353503"/>
                    <a:pt x="5578568" y="7339230"/>
                    <a:pt x="5581596" y="7450347"/>
                  </a:cubicBezTo>
                  <a:cubicBezTo>
                    <a:pt x="5584366" y="7552277"/>
                    <a:pt x="5585997" y="7642917"/>
                    <a:pt x="5585675" y="7742851"/>
                  </a:cubicBezTo>
                  <a:cubicBezTo>
                    <a:pt x="5585632" y="7756288"/>
                    <a:pt x="5247724" y="7748947"/>
                    <a:pt x="5246178" y="7748925"/>
                  </a:cubicBezTo>
                  <a:cubicBezTo>
                    <a:pt x="5243645" y="7457129"/>
                    <a:pt x="5237312" y="7358547"/>
                    <a:pt x="5239780" y="7358504"/>
                  </a:cubicBezTo>
                  <a:close/>
                  <a:moveTo>
                    <a:pt x="5585611" y="7770733"/>
                  </a:moveTo>
                  <a:cubicBezTo>
                    <a:pt x="5585525" y="7912456"/>
                    <a:pt x="5590291" y="8037353"/>
                    <a:pt x="5592309" y="8156776"/>
                  </a:cubicBezTo>
                  <a:cubicBezTo>
                    <a:pt x="5491446" y="8157270"/>
                    <a:pt x="5435926" y="8161390"/>
                    <a:pt x="5250644" y="8158965"/>
                  </a:cubicBezTo>
                  <a:cubicBezTo>
                    <a:pt x="5250623" y="8157055"/>
                    <a:pt x="5246350" y="7770432"/>
                    <a:pt x="5246329" y="7768908"/>
                  </a:cubicBezTo>
                  <a:cubicBezTo>
                    <a:pt x="5317844" y="7770432"/>
                    <a:pt x="5583120" y="7770733"/>
                    <a:pt x="5585611" y="7770733"/>
                  </a:cubicBezTo>
                  <a:close/>
                  <a:moveTo>
                    <a:pt x="5592653" y="8176715"/>
                  </a:moveTo>
                  <a:cubicBezTo>
                    <a:pt x="5594993" y="8320800"/>
                    <a:pt x="5594885" y="8408306"/>
                    <a:pt x="5598192" y="8568446"/>
                  </a:cubicBezTo>
                  <a:lnTo>
                    <a:pt x="5257515" y="8568596"/>
                  </a:lnTo>
                  <a:cubicBezTo>
                    <a:pt x="5256420" y="8516719"/>
                    <a:pt x="5251117" y="8188391"/>
                    <a:pt x="5251009" y="8182317"/>
                  </a:cubicBezTo>
                  <a:cubicBezTo>
                    <a:pt x="5250966" y="8178733"/>
                    <a:pt x="5221124" y="8178604"/>
                    <a:pt x="5592653" y="8176715"/>
                  </a:cubicBezTo>
                  <a:close/>
                  <a:moveTo>
                    <a:pt x="5597011" y="7359169"/>
                  </a:moveTo>
                  <a:cubicBezTo>
                    <a:pt x="5744914" y="7359448"/>
                    <a:pt x="5718528" y="7357881"/>
                    <a:pt x="5937324" y="7357796"/>
                  </a:cubicBezTo>
                  <a:cubicBezTo>
                    <a:pt x="5938547" y="7463032"/>
                    <a:pt x="5937324" y="7589580"/>
                    <a:pt x="5943593" y="7746779"/>
                  </a:cubicBezTo>
                  <a:cubicBezTo>
                    <a:pt x="5722028" y="7746672"/>
                    <a:pt x="5773941" y="7750943"/>
                    <a:pt x="5603259" y="7750814"/>
                  </a:cubicBezTo>
                  <a:cubicBezTo>
                    <a:pt x="5603796" y="7572474"/>
                    <a:pt x="5599029" y="7460198"/>
                    <a:pt x="5597011" y="7359169"/>
                  </a:cubicBezTo>
                  <a:close/>
                  <a:moveTo>
                    <a:pt x="5626102" y="7770754"/>
                  </a:moveTo>
                  <a:cubicBezTo>
                    <a:pt x="6006562" y="7770754"/>
                    <a:pt x="5944923" y="7723942"/>
                    <a:pt x="5947500" y="7889490"/>
                  </a:cubicBezTo>
                  <a:cubicBezTo>
                    <a:pt x="5949690" y="8029797"/>
                    <a:pt x="5948101" y="8029025"/>
                    <a:pt x="5949926" y="8158278"/>
                  </a:cubicBezTo>
                  <a:cubicBezTo>
                    <a:pt x="5948402" y="8158257"/>
                    <a:pt x="5651737" y="8156625"/>
                    <a:pt x="5609893" y="8156732"/>
                  </a:cubicBezTo>
                  <a:cubicBezTo>
                    <a:pt x="5602593" y="7726346"/>
                    <a:pt x="5591687" y="7770754"/>
                    <a:pt x="5626102" y="7770754"/>
                  </a:cubicBezTo>
                  <a:close/>
                  <a:moveTo>
                    <a:pt x="5626102" y="8176629"/>
                  </a:moveTo>
                  <a:cubicBezTo>
                    <a:pt x="5986553" y="8176629"/>
                    <a:pt x="5950226" y="8177402"/>
                    <a:pt x="5950291" y="8182618"/>
                  </a:cubicBezTo>
                  <a:cubicBezTo>
                    <a:pt x="5957376" y="8635369"/>
                    <a:pt x="5979254" y="8566965"/>
                    <a:pt x="5883650" y="8566965"/>
                  </a:cubicBezTo>
                  <a:cubicBezTo>
                    <a:pt x="5755262" y="8566965"/>
                    <a:pt x="5752385" y="8568446"/>
                    <a:pt x="5626081" y="8568446"/>
                  </a:cubicBezTo>
                  <a:cubicBezTo>
                    <a:pt x="5612126" y="8568446"/>
                    <a:pt x="5615775" y="8582805"/>
                    <a:pt x="5614079" y="8475358"/>
                  </a:cubicBezTo>
                  <a:cubicBezTo>
                    <a:pt x="5608862" y="8139905"/>
                    <a:pt x="5601970" y="8176629"/>
                    <a:pt x="5626102" y="8176629"/>
                  </a:cubicBezTo>
                  <a:close/>
                  <a:moveTo>
                    <a:pt x="6291333" y="7010731"/>
                  </a:moveTo>
                  <a:cubicBezTo>
                    <a:pt x="6297280" y="7388574"/>
                    <a:pt x="6306899" y="7339165"/>
                    <a:pt x="6270465" y="7338586"/>
                  </a:cubicBezTo>
                  <a:cubicBezTo>
                    <a:pt x="6196202" y="7337384"/>
                    <a:pt x="6131536" y="7337405"/>
                    <a:pt x="6012445" y="7337727"/>
                  </a:cubicBezTo>
                  <a:cubicBezTo>
                    <a:pt x="5935219" y="7337920"/>
                    <a:pt x="5955036" y="7393361"/>
                    <a:pt x="5949067" y="7010430"/>
                  </a:cubicBezTo>
                  <a:cubicBezTo>
                    <a:pt x="5947844" y="6931036"/>
                    <a:pt x="5931376" y="6947993"/>
                    <a:pt x="6012574" y="6947005"/>
                  </a:cubicBezTo>
                  <a:cubicBezTo>
                    <a:pt x="6339640" y="6943056"/>
                    <a:pt x="6290174" y="6935458"/>
                    <a:pt x="6291333" y="7010731"/>
                  </a:cubicBezTo>
                  <a:close/>
                  <a:moveTo>
                    <a:pt x="6282831" y="6571544"/>
                  </a:moveTo>
                  <a:cubicBezTo>
                    <a:pt x="6286396" y="6657569"/>
                    <a:pt x="6286524" y="6682167"/>
                    <a:pt x="6289165" y="6864220"/>
                  </a:cubicBezTo>
                  <a:cubicBezTo>
                    <a:pt x="6290217" y="6941317"/>
                    <a:pt x="6295799" y="6929169"/>
                    <a:pt x="6270637" y="6928375"/>
                  </a:cubicBezTo>
                  <a:cubicBezTo>
                    <a:pt x="5859797" y="6914939"/>
                    <a:pt x="5946491" y="7039255"/>
                    <a:pt x="5942755" y="6537073"/>
                  </a:cubicBezTo>
                  <a:cubicBezTo>
                    <a:pt x="6333800" y="6538597"/>
                    <a:pt x="6280813" y="6522972"/>
                    <a:pt x="6282831" y="6571544"/>
                  </a:cubicBezTo>
                  <a:close/>
                  <a:moveTo>
                    <a:pt x="6274952" y="6131691"/>
                  </a:moveTo>
                  <a:cubicBezTo>
                    <a:pt x="6281715" y="6565212"/>
                    <a:pt x="6283733" y="6517627"/>
                    <a:pt x="6270336" y="6517734"/>
                  </a:cubicBezTo>
                  <a:cubicBezTo>
                    <a:pt x="5874332" y="6520375"/>
                    <a:pt x="5943206" y="6539842"/>
                    <a:pt x="5941403" y="6424325"/>
                  </a:cubicBezTo>
                  <a:cubicBezTo>
                    <a:pt x="5939063" y="6276420"/>
                    <a:pt x="5938440" y="6287001"/>
                    <a:pt x="5935928" y="6131305"/>
                  </a:cubicBezTo>
                  <a:cubicBezTo>
                    <a:pt x="5935863" y="6126004"/>
                    <a:pt x="6274888" y="6128021"/>
                    <a:pt x="6274952" y="6131691"/>
                  </a:cubicBezTo>
                  <a:close/>
                  <a:moveTo>
                    <a:pt x="6274565" y="6107824"/>
                  </a:moveTo>
                  <a:cubicBezTo>
                    <a:pt x="6099933" y="6111280"/>
                    <a:pt x="6031811" y="6107953"/>
                    <a:pt x="5935542" y="6107437"/>
                  </a:cubicBezTo>
                  <a:cubicBezTo>
                    <a:pt x="5933545" y="5987370"/>
                    <a:pt x="5929337" y="5851142"/>
                    <a:pt x="5929100" y="5717510"/>
                  </a:cubicBezTo>
                  <a:cubicBezTo>
                    <a:pt x="6050511" y="5718003"/>
                    <a:pt x="6004265" y="5719634"/>
                    <a:pt x="6267803" y="5718991"/>
                  </a:cubicBezTo>
                  <a:cubicBezTo>
                    <a:pt x="6272483" y="6007460"/>
                    <a:pt x="6272956" y="6008340"/>
                    <a:pt x="6274565" y="6107824"/>
                  </a:cubicBezTo>
                  <a:close/>
                  <a:moveTo>
                    <a:pt x="6267502" y="5699008"/>
                  </a:moveTo>
                  <a:cubicBezTo>
                    <a:pt x="5885088" y="5700017"/>
                    <a:pt x="5929100" y="5698257"/>
                    <a:pt x="5929100" y="5692462"/>
                  </a:cubicBezTo>
                  <a:cubicBezTo>
                    <a:pt x="5928908" y="5503282"/>
                    <a:pt x="5924120" y="5402790"/>
                    <a:pt x="5922102" y="5305818"/>
                  </a:cubicBezTo>
                  <a:cubicBezTo>
                    <a:pt x="6034108" y="5306590"/>
                    <a:pt x="6044327" y="5310883"/>
                    <a:pt x="6261899" y="5308630"/>
                  </a:cubicBezTo>
                  <a:cubicBezTo>
                    <a:pt x="6264089" y="5464133"/>
                    <a:pt x="6261663" y="5338764"/>
                    <a:pt x="6267502" y="5699008"/>
                  </a:cubicBezTo>
                  <a:close/>
                  <a:moveTo>
                    <a:pt x="6259280" y="4959783"/>
                  </a:moveTo>
                  <a:cubicBezTo>
                    <a:pt x="6261555" y="5104790"/>
                    <a:pt x="6258743" y="5106099"/>
                    <a:pt x="6261040" y="5252759"/>
                  </a:cubicBezTo>
                  <a:cubicBezTo>
                    <a:pt x="6261899" y="5306097"/>
                    <a:pt x="6311429" y="5288432"/>
                    <a:pt x="5921694" y="5285899"/>
                  </a:cubicBezTo>
                  <a:cubicBezTo>
                    <a:pt x="5918538" y="5120201"/>
                    <a:pt x="5921672" y="5102450"/>
                    <a:pt x="5917743" y="4897731"/>
                  </a:cubicBezTo>
                  <a:cubicBezTo>
                    <a:pt x="6321884" y="4898332"/>
                    <a:pt x="6258013" y="4879230"/>
                    <a:pt x="6259280" y="4959783"/>
                  </a:cubicBezTo>
                  <a:close/>
                  <a:moveTo>
                    <a:pt x="6248803" y="4486769"/>
                  </a:moveTo>
                  <a:cubicBezTo>
                    <a:pt x="6255887" y="4901294"/>
                    <a:pt x="6253311" y="4717073"/>
                    <a:pt x="6257626" y="4878586"/>
                  </a:cubicBezTo>
                  <a:cubicBezTo>
                    <a:pt x="5854559" y="4878715"/>
                    <a:pt x="5917958" y="4897324"/>
                    <a:pt x="5915854" y="4812822"/>
                  </a:cubicBezTo>
                  <a:cubicBezTo>
                    <a:pt x="5913342" y="4712372"/>
                    <a:pt x="5911818" y="4622719"/>
                    <a:pt x="5911388" y="4520145"/>
                  </a:cubicBezTo>
                  <a:cubicBezTo>
                    <a:pt x="5911152" y="4473140"/>
                    <a:pt x="5858295" y="4483421"/>
                    <a:pt x="6248803" y="4486769"/>
                  </a:cubicBezTo>
                  <a:close/>
                  <a:moveTo>
                    <a:pt x="6245260" y="4080980"/>
                  </a:moveTo>
                  <a:cubicBezTo>
                    <a:pt x="6247901" y="4248889"/>
                    <a:pt x="6243693" y="4178209"/>
                    <a:pt x="6248459" y="4466851"/>
                  </a:cubicBezTo>
                  <a:cubicBezTo>
                    <a:pt x="6246291" y="4466829"/>
                    <a:pt x="5913643" y="4465563"/>
                    <a:pt x="5911045" y="4465542"/>
                  </a:cubicBezTo>
                  <a:cubicBezTo>
                    <a:pt x="5909199" y="4242214"/>
                    <a:pt x="5905055" y="4242858"/>
                    <a:pt x="5902607" y="4076236"/>
                  </a:cubicBezTo>
                  <a:cubicBezTo>
                    <a:pt x="5904175" y="4076236"/>
                    <a:pt x="6245238" y="4079455"/>
                    <a:pt x="6245260" y="4080980"/>
                  </a:cubicBezTo>
                  <a:close/>
                  <a:moveTo>
                    <a:pt x="6236457" y="3667227"/>
                  </a:moveTo>
                  <a:cubicBezTo>
                    <a:pt x="6247708" y="4193706"/>
                    <a:pt x="6243778" y="3993880"/>
                    <a:pt x="6244895" y="4058035"/>
                  </a:cubicBezTo>
                  <a:cubicBezTo>
                    <a:pt x="6103991" y="4061491"/>
                    <a:pt x="6007679" y="4056554"/>
                    <a:pt x="5902328" y="4056318"/>
                  </a:cubicBezTo>
                  <a:cubicBezTo>
                    <a:pt x="5900482" y="3932452"/>
                    <a:pt x="5900396" y="3844688"/>
                    <a:pt x="5896768" y="3667098"/>
                  </a:cubicBezTo>
                  <a:cubicBezTo>
                    <a:pt x="6000078" y="3667141"/>
                    <a:pt x="6138857" y="3668622"/>
                    <a:pt x="6236457" y="3667227"/>
                  </a:cubicBezTo>
                  <a:close/>
                  <a:moveTo>
                    <a:pt x="6235899" y="3641814"/>
                  </a:moveTo>
                  <a:cubicBezTo>
                    <a:pt x="6236114" y="3651129"/>
                    <a:pt x="6263337" y="3647287"/>
                    <a:pt x="5896360" y="3647159"/>
                  </a:cubicBezTo>
                  <a:cubicBezTo>
                    <a:pt x="5896317" y="3645184"/>
                    <a:pt x="5888932" y="3256866"/>
                    <a:pt x="5888910" y="3255278"/>
                  </a:cubicBezTo>
                  <a:cubicBezTo>
                    <a:pt x="5890456" y="3255278"/>
                    <a:pt x="6228342" y="3257188"/>
                    <a:pt x="6229974" y="3257209"/>
                  </a:cubicBezTo>
                  <a:cubicBezTo>
                    <a:pt x="6231219" y="3344201"/>
                    <a:pt x="6232292" y="3477060"/>
                    <a:pt x="6235899" y="3641814"/>
                  </a:cubicBezTo>
                  <a:close/>
                  <a:moveTo>
                    <a:pt x="6225315" y="2909650"/>
                  </a:moveTo>
                  <a:cubicBezTo>
                    <a:pt x="6227612" y="3055989"/>
                    <a:pt x="6226839" y="3055710"/>
                    <a:pt x="6229136" y="3202413"/>
                  </a:cubicBezTo>
                  <a:cubicBezTo>
                    <a:pt x="6229931" y="3252852"/>
                    <a:pt x="6282102" y="3235488"/>
                    <a:pt x="5888566" y="3235338"/>
                  </a:cubicBezTo>
                  <a:cubicBezTo>
                    <a:pt x="5885046" y="3024995"/>
                    <a:pt x="5888158" y="3073438"/>
                    <a:pt x="5884101" y="2847921"/>
                  </a:cubicBezTo>
                  <a:cubicBezTo>
                    <a:pt x="6282853" y="2847921"/>
                    <a:pt x="6223984" y="2823903"/>
                    <a:pt x="6225315" y="2909650"/>
                  </a:cubicBezTo>
                  <a:close/>
                  <a:moveTo>
                    <a:pt x="6219669" y="2470335"/>
                  </a:moveTo>
                  <a:cubicBezTo>
                    <a:pt x="6228557" y="2896107"/>
                    <a:pt x="6243693" y="2827123"/>
                    <a:pt x="6141369" y="2827123"/>
                  </a:cubicBezTo>
                  <a:cubicBezTo>
                    <a:pt x="6012294" y="2827123"/>
                    <a:pt x="6012853" y="2827981"/>
                    <a:pt x="5883714" y="2827981"/>
                  </a:cubicBezTo>
                  <a:cubicBezTo>
                    <a:pt x="5880301" y="2649727"/>
                    <a:pt x="5879721" y="2679497"/>
                    <a:pt x="5877574" y="2435928"/>
                  </a:cubicBezTo>
                  <a:cubicBezTo>
                    <a:pt x="6265699" y="2435950"/>
                    <a:pt x="6218659" y="2421634"/>
                    <a:pt x="6219669" y="2470335"/>
                  </a:cubicBezTo>
                  <a:close/>
                  <a:moveTo>
                    <a:pt x="6211445" y="2031191"/>
                  </a:moveTo>
                  <a:cubicBezTo>
                    <a:pt x="6218616" y="2488450"/>
                    <a:pt x="6244143" y="2415667"/>
                    <a:pt x="6141369" y="2415667"/>
                  </a:cubicBezTo>
                  <a:cubicBezTo>
                    <a:pt x="6013905" y="2415667"/>
                    <a:pt x="6012445" y="2416010"/>
                    <a:pt x="5883650" y="2416010"/>
                  </a:cubicBezTo>
                  <a:cubicBezTo>
                    <a:pt x="5875105" y="2416010"/>
                    <a:pt x="5877745" y="2427815"/>
                    <a:pt x="5876114" y="2323567"/>
                  </a:cubicBezTo>
                  <a:cubicBezTo>
                    <a:pt x="5870790" y="1981846"/>
                    <a:pt x="5868857" y="2026426"/>
                    <a:pt x="5883650" y="2026426"/>
                  </a:cubicBezTo>
                  <a:cubicBezTo>
                    <a:pt x="6235062" y="2026426"/>
                    <a:pt x="6211274" y="2019729"/>
                    <a:pt x="6211445" y="2031191"/>
                  </a:cubicBezTo>
                  <a:close/>
                  <a:moveTo>
                    <a:pt x="6211059" y="2005113"/>
                  </a:moveTo>
                  <a:cubicBezTo>
                    <a:pt x="6089800" y="2003717"/>
                    <a:pt x="6010105" y="2006465"/>
                    <a:pt x="5872915" y="2006486"/>
                  </a:cubicBezTo>
                  <a:cubicBezTo>
                    <a:pt x="5865337" y="1566248"/>
                    <a:pt x="5854344" y="1614347"/>
                    <a:pt x="5883671" y="1614347"/>
                  </a:cubicBezTo>
                  <a:cubicBezTo>
                    <a:pt x="5992006" y="1614347"/>
                    <a:pt x="6020990" y="1614605"/>
                    <a:pt x="6141390" y="1614605"/>
                  </a:cubicBezTo>
                  <a:cubicBezTo>
                    <a:pt x="6227419" y="1614626"/>
                    <a:pt x="6204081" y="1543925"/>
                    <a:pt x="6211059" y="2005113"/>
                  </a:cubicBezTo>
                  <a:close/>
                  <a:moveTo>
                    <a:pt x="6199444" y="1299284"/>
                  </a:moveTo>
                  <a:cubicBezTo>
                    <a:pt x="6202149" y="1388422"/>
                    <a:pt x="6202192" y="1408126"/>
                    <a:pt x="6205241" y="1595073"/>
                  </a:cubicBezTo>
                  <a:cubicBezTo>
                    <a:pt x="6167218" y="1594579"/>
                    <a:pt x="5891078" y="1594386"/>
                    <a:pt x="5864564" y="1594472"/>
                  </a:cubicBezTo>
                  <a:cubicBezTo>
                    <a:pt x="5857457" y="1147430"/>
                    <a:pt x="5846099" y="1207356"/>
                    <a:pt x="5883671" y="1207356"/>
                  </a:cubicBezTo>
                  <a:cubicBezTo>
                    <a:pt x="6261298" y="1207356"/>
                    <a:pt x="6195622" y="1172521"/>
                    <a:pt x="6199444" y="1299284"/>
                  </a:cubicBezTo>
                  <a:close/>
                  <a:moveTo>
                    <a:pt x="6193304" y="859797"/>
                  </a:moveTo>
                  <a:cubicBezTo>
                    <a:pt x="6199143" y="1243329"/>
                    <a:pt x="6212047" y="1184583"/>
                    <a:pt x="6141369" y="1184583"/>
                  </a:cubicBezTo>
                  <a:cubicBezTo>
                    <a:pt x="5815098" y="1184583"/>
                    <a:pt x="5857371" y="1204222"/>
                    <a:pt x="5856577" y="1152431"/>
                  </a:cubicBezTo>
                  <a:cubicBezTo>
                    <a:pt x="5850136" y="741511"/>
                    <a:pt x="5842922" y="796158"/>
                    <a:pt x="5883671" y="796158"/>
                  </a:cubicBezTo>
                  <a:cubicBezTo>
                    <a:pt x="6248888" y="796158"/>
                    <a:pt x="6191994" y="776218"/>
                    <a:pt x="6193304" y="859797"/>
                  </a:cubicBezTo>
                  <a:close/>
                  <a:moveTo>
                    <a:pt x="5883671" y="384594"/>
                  </a:moveTo>
                  <a:cubicBezTo>
                    <a:pt x="6233989" y="384594"/>
                    <a:pt x="6186305" y="376245"/>
                    <a:pt x="6186348" y="420288"/>
                  </a:cubicBezTo>
                  <a:cubicBezTo>
                    <a:pt x="6186348" y="835972"/>
                    <a:pt x="6213700" y="775488"/>
                    <a:pt x="6141369" y="775488"/>
                  </a:cubicBezTo>
                  <a:cubicBezTo>
                    <a:pt x="5798845" y="775488"/>
                    <a:pt x="5852777" y="794033"/>
                    <a:pt x="5850909" y="712943"/>
                  </a:cubicBezTo>
                  <a:cubicBezTo>
                    <a:pt x="5842557" y="331966"/>
                    <a:pt x="5831135" y="384594"/>
                    <a:pt x="5883671" y="384594"/>
                  </a:cubicBezTo>
                  <a:close/>
                  <a:moveTo>
                    <a:pt x="5846980" y="1594558"/>
                  </a:moveTo>
                  <a:cubicBezTo>
                    <a:pt x="5756336" y="1595137"/>
                    <a:pt x="5507269" y="1604796"/>
                    <a:pt x="5506732" y="1591317"/>
                  </a:cubicBezTo>
                  <a:cubicBezTo>
                    <a:pt x="5501192" y="1454251"/>
                    <a:pt x="5501472" y="1322594"/>
                    <a:pt x="5499926" y="1206884"/>
                  </a:cubicBezTo>
                  <a:cubicBezTo>
                    <a:pt x="5867290" y="1207012"/>
                    <a:pt x="5688406" y="1207227"/>
                    <a:pt x="5839895" y="1207356"/>
                  </a:cubicBezTo>
                  <a:cubicBezTo>
                    <a:pt x="5843158" y="1389989"/>
                    <a:pt x="5840475" y="1185055"/>
                    <a:pt x="5846980" y="1594558"/>
                  </a:cubicBezTo>
                  <a:close/>
                  <a:moveTo>
                    <a:pt x="5838993" y="1152774"/>
                  </a:moveTo>
                  <a:cubicBezTo>
                    <a:pt x="5839745" y="1201196"/>
                    <a:pt x="5893097" y="1187094"/>
                    <a:pt x="5499647" y="1186966"/>
                  </a:cubicBezTo>
                  <a:cubicBezTo>
                    <a:pt x="5495439" y="892486"/>
                    <a:pt x="5499604" y="1111779"/>
                    <a:pt x="5494881" y="794891"/>
                  </a:cubicBezTo>
                  <a:cubicBezTo>
                    <a:pt x="5969893" y="796630"/>
                    <a:pt x="5794938" y="796007"/>
                    <a:pt x="5835043" y="796115"/>
                  </a:cubicBezTo>
                  <a:cubicBezTo>
                    <a:pt x="5838907" y="1005513"/>
                    <a:pt x="5836331" y="982869"/>
                    <a:pt x="5838993" y="1152774"/>
                  </a:cubicBezTo>
                  <a:close/>
                  <a:moveTo>
                    <a:pt x="5497350" y="386547"/>
                  </a:moveTo>
                  <a:cubicBezTo>
                    <a:pt x="5878562" y="385796"/>
                    <a:pt x="5826176" y="370021"/>
                    <a:pt x="5827507" y="420589"/>
                  </a:cubicBezTo>
                  <a:cubicBezTo>
                    <a:pt x="5838586" y="844601"/>
                    <a:pt x="5853893" y="776497"/>
                    <a:pt x="5754962" y="775681"/>
                  </a:cubicBezTo>
                  <a:cubicBezTo>
                    <a:pt x="5442001" y="773149"/>
                    <a:pt x="5494945" y="796673"/>
                    <a:pt x="5493765" y="717622"/>
                  </a:cubicBezTo>
                  <a:cubicBezTo>
                    <a:pt x="5488547" y="347076"/>
                    <a:pt x="5483953" y="386590"/>
                    <a:pt x="5497350" y="386547"/>
                  </a:cubicBezTo>
                  <a:close/>
                  <a:moveTo>
                    <a:pt x="5489170" y="1592218"/>
                  </a:moveTo>
                  <a:cubicBezTo>
                    <a:pt x="5489342" y="1596490"/>
                    <a:pt x="5529683" y="1594708"/>
                    <a:pt x="5150060" y="1596790"/>
                  </a:cubicBezTo>
                  <a:cubicBezTo>
                    <a:pt x="5144821" y="1370801"/>
                    <a:pt x="5146131" y="1315725"/>
                    <a:pt x="5144714" y="1204780"/>
                  </a:cubicBezTo>
                  <a:cubicBezTo>
                    <a:pt x="5313228" y="1205381"/>
                    <a:pt x="5146968" y="1206776"/>
                    <a:pt x="5482364" y="1206884"/>
                  </a:cubicBezTo>
                  <a:cubicBezTo>
                    <a:pt x="5483910" y="1324010"/>
                    <a:pt x="5483652" y="1455260"/>
                    <a:pt x="5489170" y="1592218"/>
                  </a:cubicBezTo>
                  <a:close/>
                  <a:moveTo>
                    <a:pt x="5478285" y="859797"/>
                  </a:moveTo>
                  <a:cubicBezTo>
                    <a:pt x="5480539" y="1003581"/>
                    <a:pt x="5479294" y="1006822"/>
                    <a:pt x="5481570" y="1152774"/>
                  </a:cubicBezTo>
                  <a:cubicBezTo>
                    <a:pt x="5482364" y="1203192"/>
                    <a:pt x="5533633" y="1186171"/>
                    <a:pt x="5144435" y="1184841"/>
                  </a:cubicBezTo>
                  <a:cubicBezTo>
                    <a:pt x="5142567" y="1050178"/>
                    <a:pt x="5141644" y="1048182"/>
                    <a:pt x="5137565" y="795192"/>
                  </a:cubicBezTo>
                  <a:cubicBezTo>
                    <a:pt x="5537412" y="794934"/>
                    <a:pt x="5476975" y="772805"/>
                    <a:pt x="5478285" y="859797"/>
                  </a:cubicBezTo>
                  <a:close/>
                  <a:moveTo>
                    <a:pt x="5368469" y="386719"/>
                  </a:moveTo>
                  <a:cubicBezTo>
                    <a:pt x="5489105" y="386719"/>
                    <a:pt x="5470277" y="377254"/>
                    <a:pt x="5471179" y="420481"/>
                  </a:cubicBezTo>
                  <a:cubicBezTo>
                    <a:pt x="5473304" y="522218"/>
                    <a:pt x="5474635" y="610605"/>
                    <a:pt x="5476138" y="717944"/>
                  </a:cubicBezTo>
                  <a:cubicBezTo>
                    <a:pt x="5477254" y="792638"/>
                    <a:pt x="5539258" y="774930"/>
                    <a:pt x="5137264" y="775252"/>
                  </a:cubicBezTo>
                  <a:cubicBezTo>
                    <a:pt x="5133035" y="511744"/>
                    <a:pt x="5133056" y="505026"/>
                    <a:pt x="5130930" y="419966"/>
                  </a:cubicBezTo>
                  <a:cubicBezTo>
                    <a:pt x="5129814" y="375386"/>
                    <a:pt x="5088013" y="386505"/>
                    <a:pt x="5368469" y="386719"/>
                  </a:cubicBezTo>
                  <a:close/>
                  <a:moveTo>
                    <a:pt x="5110878" y="1596898"/>
                  </a:moveTo>
                  <a:cubicBezTo>
                    <a:pt x="4983414" y="1596898"/>
                    <a:pt x="4984122" y="1594343"/>
                    <a:pt x="4853288" y="1594343"/>
                  </a:cubicBezTo>
                  <a:cubicBezTo>
                    <a:pt x="4767753" y="1594343"/>
                    <a:pt x="4791863" y="1667877"/>
                    <a:pt x="4784048" y="1206454"/>
                  </a:cubicBezTo>
                  <a:cubicBezTo>
                    <a:pt x="4929590" y="1208000"/>
                    <a:pt x="4981696" y="1204480"/>
                    <a:pt x="5127130" y="1204716"/>
                  </a:cubicBezTo>
                  <a:cubicBezTo>
                    <a:pt x="5132734" y="1654913"/>
                    <a:pt x="5141966" y="1596898"/>
                    <a:pt x="5110878" y="1596898"/>
                  </a:cubicBezTo>
                  <a:close/>
                  <a:moveTo>
                    <a:pt x="5121033" y="859754"/>
                  </a:moveTo>
                  <a:cubicBezTo>
                    <a:pt x="5126959" y="1234636"/>
                    <a:pt x="5133442" y="1184798"/>
                    <a:pt x="5110878" y="1184798"/>
                  </a:cubicBezTo>
                  <a:cubicBezTo>
                    <a:pt x="4735098" y="1184798"/>
                    <a:pt x="4783963" y="1202741"/>
                    <a:pt x="4783168" y="1152431"/>
                  </a:cubicBezTo>
                  <a:cubicBezTo>
                    <a:pt x="4780828" y="1002465"/>
                    <a:pt x="4782588" y="1005277"/>
                    <a:pt x="4780291" y="859453"/>
                  </a:cubicBezTo>
                  <a:cubicBezTo>
                    <a:pt x="4779046" y="782185"/>
                    <a:pt x="4760067" y="795557"/>
                    <a:pt x="4853266" y="795557"/>
                  </a:cubicBezTo>
                  <a:cubicBezTo>
                    <a:pt x="5173998" y="795557"/>
                    <a:pt x="5119595" y="770852"/>
                    <a:pt x="5121033" y="859754"/>
                  </a:cubicBezTo>
                  <a:close/>
                  <a:moveTo>
                    <a:pt x="5113347" y="420546"/>
                  </a:moveTo>
                  <a:cubicBezTo>
                    <a:pt x="5115558" y="508460"/>
                    <a:pt x="5115623" y="522519"/>
                    <a:pt x="5119680" y="775273"/>
                  </a:cubicBezTo>
                  <a:cubicBezTo>
                    <a:pt x="5082066" y="775273"/>
                    <a:pt x="4816875" y="775574"/>
                    <a:pt x="4778938" y="775982"/>
                  </a:cubicBezTo>
                  <a:lnTo>
                    <a:pt x="4772605" y="385174"/>
                  </a:lnTo>
                  <a:cubicBezTo>
                    <a:pt x="5177498" y="378735"/>
                    <a:pt x="5112295" y="378842"/>
                    <a:pt x="5113347" y="420546"/>
                  </a:cubicBezTo>
                  <a:close/>
                  <a:moveTo>
                    <a:pt x="4768140" y="1299112"/>
                  </a:moveTo>
                  <a:cubicBezTo>
                    <a:pt x="4769878" y="1391534"/>
                    <a:pt x="4769277" y="1356892"/>
                    <a:pt x="4773099" y="1595030"/>
                  </a:cubicBezTo>
                  <a:cubicBezTo>
                    <a:pt x="4662295" y="1597198"/>
                    <a:pt x="4707059" y="1599774"/>
                    <a:pt x="4432271" y="1597155"/>
                  </a:cubicBezTo>
                  <a:cubicBezTo>
                    <a:pt x="4427290" y="1196560"/>
                    <a:pt x="4430189" y="1328732"/>
                    <a:pt x="4428922" y="1204265"/>
                  </a:cubicBezTo>
                  <a:cubicBezTo>
                    <a:pt x="4836305" y="1204072"/>
                    <a:pt x="4765928" y="1187502"/>
                    <a:pt x="4768140" y="1299112"/>
                  </a:cubicBezTo>
                  <a:close/>
                  <a:moveTo>
                    <a:pt x="4762708" y="859797"/>
                  </a:moveTo>
                  <a:cubicBezTo>
                    <a:pt x="4768483" y="1239036"/>
                    <a:pt x="4778424" y="1186665"/>
                    <a:pt x="4724621" y="1185570"/>
                  </a:cubicBezTo>
                  <a:cubicBezTo>
                    <a:pt x="4644110" y="1183939"/>
                    <a:pt x="4629253" y="1184261"/>
                    <a:pt x="4428686" y="1184347"/>
                  </a:cubicBezTo>
                  <a:cubicBezTo>
                    <a:pt x="4426281" y="995618"/>
                    <a:pt x="4422438" y="996670"/>
                    <a:pt x="4420334" y="796415"/>
                  </a:cubicBezTo>
                  <a:cubicBezTo>
                    <a:pt x="4822350" y="800343"/>
                    <a:pt x="4761291" y="771389"/>
                    <a:pt x="4762708" y="859797"/>
                  </a:cubicBezTo>
                  <a:close/>
                  <a:moveTo>
                    <a:pt x="4466794" y="386934"/>
                  </a:moveTo>
                  <a:cubicBezTo>
                    <a:pt x="4554132" y="388093"/>
                    <a:pt x="4638357" y="388286"/>
                    <a:pt x="4724664" y="386204"/>
                  </a:cubicBezTo>
                  <a:cubicBezTo>
                    <a:pt x="4767302" y="385131"/>
                    <a:pt x="4754098" y="327072"/>
                    <a:pt x="4761355" y="776218"/>
                  </a:cubicBezTo>
                  <a:cubicBezTo>
                    <a:pt x="4608342" y="778407"/>
                    <a:pt x="4668393" y="778944"/>
                    <a:pt x="4420141" y="776518"/>
                  </a:cubicBezTo>
                  <a:cubicBezTo>
                    <a:pt x="4416448" y="321062"/>
                    <a:pt x="4395752" y="386011"/>
                    <a:pt x="4466794" y="386934"/>
                  </a:cubicBezTo>
                  <a:close/>
                  <a:moveTo>
                    <a:pt x="4421193" y="2008396"/>
                  </a:moveTo>
                  <a:cubicBezTo>
                    <a:pt x="4337054" y="2008997"/>
                    <a:pt x="4227925" y="2008396"/>
                    <a:pt x="4083714" y="2008396"/>
                  </a:cubicBezTo>
                  <a:cubicBezTo>
                    <a:pt x="4083478" y="1994145"/>
                    <a:pt x="4077703" y="1660344"/>
                    <a:pt x="4076630" y="1615399"/>
                  </a:cubicBezTo>
                  <a:cubicBezTo>
                    <a:pt x="4078197" y="1615399"/>
                    <a:pt x="4412541" y="1616923"/>
                    <a:pt x="4414902" y="1616944"/>
                  </a:cubicBezTo>
                  <a:cubicBezTo>
                    <a:pt x="4416663" y="1759870"/>
                    <a:pt x="4419690" y="1914236"/>
                    <a:pt x="4421193" y="2008396"/>
                  </a:cubicBezTo>
                  <a:close/>
                  <a:moveTo>
                    <a:pt x="4411618" y="1298898"/>
                  </a:moveTo>
                  <a:cubicBezTo>
                    <a:pt x="4410866" y="1656995"/>
                    <a:pt x="4449790" y="1596769"/>
                    <a:pt x="4338192" y="1596769"/>
                  </a:cubicBezTo>
                  <a:cubicBezTo>
                    <a:pt x="4046422" y="1596769"/>
                    <a:pt x="4076178" y="1596747"/>
                    <a:pt x="4076050" y="1591532"/>
                  </a:cubicBezTo>
                  <a:cubicBezTo>
                    <a:pt x="4074332" y="1520337"/>
                    <a:pt x="4063318" y="1205188"/>
                    <a:pt x="4080816" y="1205188"/>
                  </a:cubicBezTo>
                  <a:cubicBezTo>
                    <a:pt x="4478710" y="1205188"/>
                    <a:pt x="4411875" y="1175890"/>
                    <a:pt x="4411618" y="1298898"/>
                  </a:cubicBezTo>
                  <a:close/>
                  <a:moveTo>
                    <a:pt x="4403609" y="859797"/>
                  </a:moveTo>
                  <a:cubicBezTo>
                    <a:pt x="4409600" y="1241848"/>
                    <a:pt x="4435170" y="1184347"/>
                    <a:pt x="4338192" y="1184390"/>
                  </a:cubicBezTo>
                  <a:cubicBezTo>
                    <a:pt x="4031221" y="1184390"/>
                    <a:pt x="4070146" y="1199779"/>
                    <a:pt x="4069394" y="1152388"/>
                  </a:cubicBezTo>
                  <a:cubicBezTo>
                    <a:pt x="4069223" y="1140926"/>
                    <a:pt x="4064156" y="812062"/>
                    <a:pt x="4063876" y="793839"/>
                  </a:cubicBezTo>
                  <a:cubicBezTo>
                    <a:pt x="4471646" y="792981"/>
                    <a:pt x="4402343" y="779867"/>
                    <a:pt x="4403609" y="859797"/>
                  </a:cubicBezTo>
                  <a:close/>
                  <a:moveTo>
                    <a:pt x="4080816" y="387170"/>
                  </a:moveTo>
                  <a:cubicBezTo>
                    <a:pt x="4446055" y="387170"/>
                    <a:pt x="4397040" y="371974"/>
                    <a:pt x="4398092" y="419515"/>
                  </a:cubicBezTo>
                  <a:cubicBezTo>
                    <a:pt x="4407796" y="846275"/>
                    <a:pt x="4415869" y="776154"/>
                    <a:pt x="4338192" y="776154"/>
                  </a:cubicBezTo>
                  <a:cubicBezTo>
                    <a:pt x="4209848" y="776154"/>
                    <a:pt x="4209719" y="773900"/>
                    <a:pt x="4080816" y="773900"/>
                  </a:cubicBezTo>
                  <a:cubicBezTo>
                    <a:pt x="4057865" y="773900"/>
                    <a:pt x="4063726" y="785104"/>
                    <a:pt x="4062739" y="712986"/>
                  </a:cubicBezTo>
                  <a:cubicBezTo>
                    <a:pt x="4057650" y="337010"/>
                    <a:pt x="4047860" y="387170"/>
                    <a:pt x="4080816" y="387170"/>
                  </a:cubicBezTo>
                  <a:close/>
                  <a:moveTo>
                    <a:pt x="4052584" y="1205231"/>
                  </a:moveTo>
                  <a:cubicBezTo>
                    <a:pt x="4054065" y="1312892"/>
                    <a:pt x="4054087" y="1413062"/>
                    <a:pt x="4058552" y="1595502"/>
                  </a:cubicBezTo>
                  <a:cubicBezTo>
                    <a:pt x="3699819" y="1596146"/>
                    <a:pt x="3718927" y="1600375"/>
                    <a:pt x="3718712" y="1592369"/>
                  </a:cubicBezTo>
                  <a:cubicBezTo>
                    <a:pt x="3717896" y="1557748"/>
                    <a:pt x="3711370" y="1208021"/>
                    <a:pt x="3711348" y="1206454"/>
                  </a:cubicBezTo>
                  <a:cubicBezTo>
                    <a:pt x="3891219" y="1207978"/>
                    <a:pt x="3943519" y="1205467"/>
                    <a:pt x="4052584" y="1205231"/>
                  </a:cubicBezTo>
                  <a:close/>
                  <a:moveTo>
                    <a:pt x="4052304" y="1185291"/>
                  </a:moveTo>
                  <a:cubicBezTo>
                    <a:pt x="3658984" y="1186128"/>
                    <a:pt x="3711241" y="1201067"/>
                    <a:pt x="3710468" y="1152388"/>
                  </a:cubicBezTo>
                  <a:cubicBezTo>
                    <a:pt x="3708171" y="1005770"/>
                    <a:pt x="3708793" y="1005685"/>
                    <a:pt x="3706496" y="859453"/>
                  </a:cubicBezTo>
                  <a:cubicBezTo>
                    <a:pt x="3705208" y="777849"/>
                    <a:pt x="3638502" y="796200"/>
                    <a:pt x="4046272" y="793925"/>
                  </a:cubicBezTo>
                  <a:cubicBezTo>
                    <a:pt x="4046293" y="795557"/>
                    <a:pt x="4051768" y="1148031"/>
                    <a:pt x="4052304" y="1185291"/>
                  </a:cubicBezTo>
                  <a:close/>
                  <a:moveTo>
                    <a:pt x="4039637" y="387063"/>
                  </a:moveTo>
                  <a:cubicBezTo>
                    <a:pt x="4043974" y="605819"/>
                    <a:pt x="4043631" y="612816"/>
                    <a:pt x="4045993" y="773986"/>
                  </a:cubicBezTo>
                  <a:cubicBezTo>
                    <a:pt x="3651470" y="776068"/>
                    <a:pt x="3705723" y="802017"/>
                    <a:pt x="3703683" y="712901"/>
                  </a:cubicBezTo>
                  <a:cubicBezTo>
                    <a:pt x="3700484" y="573366"/>
                    <a:pt x="3699669" y="493350"/>
                    <a:pt x="3699368" y="420224"/>
                  </a:cubicBezTo>
                  <a:cubicBezTo>
                    <a:pt x="3699153" y="370407"/>
                    <a:pt x="3649044" y="385131"/>
                    <a:pt x="4039637" y="387063"/>
                  </a:cubicBezTo>
                  <a:close/>
                  <a:moveTo>
                    <a:pt x="3694623" y="1595910"/>
                  </a:moveTo>
                  <a:cubicBezTo>
                    <a:pt x="3484738" y="1591381"/>
                    <a:pt x="3358476" y="1599237"/>
                    <a:pt x="3358390" y="1591703"/>
                  </a:cubicBezTo>
                  <a:cubicBezTo>
                    <a:pt x="3353624" y="1135024"/>
                    <a:pt x="3325177" y="1203342"/>
                    <a:pt x="3436839" y="1204845"/>
                  </a:cubicBezTo>
                  <a:cubicBezTo>
                    <a:pt x="3542770" y="1206261"/>
                    <a:pt x="3570766" y="1205124"/>
                    <a:pt x="3693786" y="1206261"/>
                  </a:cubicBezTo>
                  <a:cubicBezTo>
                    <a:pt x="3701236" y="1646478"/>
                    <a:pt x="3705143" y="1596103"/>
                    <a:pt x="3694623" y="1595910"/>
                  </a:cubicBezTo>
                  <a:close/>
                  <a:moveTo>
                    <a:pt x="3688912" y="859797"/>
                  </a:moveTo>
                  <a:cubicBezTo>
                    <a:pt x="3691210" y="1006092"/>
                    <a:pt x="3690587" y="1005942"/>
                    <a:pt x="3692884" y="1152731"/>
                  </a:cubicBezTo>
                  <a:cubicBezTo>
                    <a:pt x="3693657" y="1201303"/>
                    <a:pt x="3746644" y="1185549"/>
                    <a:pt x="3352765" y="1184132"/>
                  </a:cubicBezTo>
                  <a:cubicBezTo>
                    <a:pt x="3349609" y="976451"/>
                    <a:pt x="3352593" y="978598"/>
                    <a:pt x="3348815" y="797080"/>
                  </a:cubicBezTo>
                  <a:cubicBezTo>
                    <a:pt x="3740718" y="794741"/>
                    <a:pt x="3687517" y="769671"/>
                    <a:pt x="3688912" y="859797"/>
                  </a:cubicBezTo>
                  <a:close/>
                  <a:moveTo>
                    <a:pt x="3681570" y="386440"/>
                  </a:moveTo>
                  <a:cubicBezTo>
                    <a:pt x="3682923" y="607386"/>
                    <a:pt x="3684640" y="638701"/>
                    <a:pt x="3687431" y="775553"/>
                  </a:cubicBezTo>
                  <a:cubicBezTo>
                    <a:pt x="3607693" y="773857"/>
                    <a:pt x="3522352" y="773835"/>
                    <a:pt x="3436754" y="775789"/>
                  </a:cubicBezTo>
                  <a:cubicBezTo>
                    <a:pt x="3321269" y="778429"/>
                    <a:pt x="3351412" y="841746"/>
                    <a:pt x="3340399" y="420009"/>
                  </a:cubicBezTo>
                  <a:cubicBezTo>
                    <a:pt x="3338853" y="361349"/>
                    <a:pt x="3296172" y="394425"/>
                    <a:pt x="3681570" y="386440"/>
                  </a:cubicBezTo>
                  <a:close/>
                  <a:moveTo>
                    <a:pt x="3308130" y="1595116"/>
                  </a:moveTo>
                  <a:cubicBezTo>
                    <a:pt x="3055971" y="1595159"/>
                    <a:pt x="3033171" y="1595116"/>
                    <a:pt x="3001117" y="1595266"/>
                  </a:cubicBezTo>
                  <a:cubicBezTo>
                    <a:pt x="2995148" y="1384237"/>
                    <a:pt x="2997853" y="1304006"/>
                    <a:pt x="2996887" y="1205961"/>
                  </a:cubicBezTo>
                  <a:cubicBezTo>
                    <a:pt x="3182491" y="1205403"/>
                    <a:pt x="3229745" y="1203771"/>
                    <a:pt x="3335461" y="1204008"/>
                  </a:cubicBezTo>
                  <a:cubicBezTo>
                    <a:pt x="3342202" y="1665087"/>
                    <a:pt x="3355234" y="1595116"/>
                    <a:pt x="3308130" y="1595116"/>
                  </a:cubicBezTo>
                  <a:close/>
                  <a:moveTo>
                    <a:pt x="3332369" y="859754"/>
                  </a:moveTo>
                  <a:cubicBezTo>
                    <a:pt x="3338230" y="1234979"/>
                    <a:pt x="3341601" y="1184046"/>
                    <a:pt x="3308151" y="1184046"/>
                  </a:cubicBezTo>
                  <a:cubicBezTo>
                    <a:pt x="2948925" y="1184046"/>
                    <a:pt x="2996973" y="1201432"/>
                    <a:pt x="2996222" y="1152388"/>
                  </a:cubicBezTo>
                  <a:cubicBezTo>
                    <a:pt x="2989631" y="731531"/>
                    <a:pt x="2969385" y="795471"/>
                    <a:pt x="3050561" y="795471"/>
                  </a:cubicBezTo>
                  <a:cubicBezTo>
                    <a:pt x="3179206" y="795471"/>
                    <a:pt x="3179249" y="797209"/>
                    <a:pt x="3308151" y="797209"/>
                  </a:cubicBezTo>
                  <a:cubicBezTo>
                    <a:pt x="3337071" y="797188"/>
                    <a:pt x="3331145" y="784610"/>
                    <a:pt x="3332369" y="859754"/>
                  </a:cubicBezTo>
                  <a:close/>
                  <a:moveTo>
                    <a:pt x="3050540" y="385195"/>
                  </a:moveTo>
                  <a:cubicBezTo>
                    <a:pt x="3060802" y="385195"/>
                    <a:pt x="3306069" y="385345"/>
                    <a:pt x="3321914" y="385367"/>
                  </a:cubicBezTo>
                  <a:cubicBezTo>
                    <a:pt x="3323245" y="440678"/>
                    <a:pt x="3317985" y="223510"/>
                    <a:pt x="3330759" y="777248"/>
                  </a:cubicBezTo>
                  <a:cubicBezTo>
                    <a:pt x="3187493" y="777656"/>
                    <a:pt x="3128151" y="774522"/>
                    <a:pt x="2989223" y="775789"/>
                  </a:cubicBezTo>
                  <a:cubicBezTo>
                    <a:pt x="2983855" y="314409"/>
                    <a:pt x="2958908" y="385195"/>
                    <a:pt x="3050540" y="385195"/>
                  </a:cubicBezTo>
                  <a:close/>
                  <a:moveTo>
                    <a:pt x="2979304" y="1206025"/>
                  </a:moveTo>
                  <a:cubicBezTo>
                    <a:pt x="2980592" y="1342469"/>
                    <a:pt x="2976899" y="1312441"/>
                    <a:pt x="2983512" y="1595352"/>
                  </a:cubicBezTo>
                  <a:cubicBezTo>
                    <a:pt x="2586992" y="1597842"/>
                    <a:pt x="2686546" y="1597198"/>
                    <a:pt x="2645261" y="1597584"/>
                  </a:cubicBezTo>
                  <a:cubicBezTo>
                    <a:pt x="2643994" y="1436136"/>
                    <a:pt x="2641267" y="1326994"/>
                    <a:pt x="2639227" y="1204973"/>
                  </a:cubicBezTo>
                  <a:cubicBezTo>
                    <a:pt x="2805637" y="1208129"/>
                    <a:pt x="2847782" y="1206605"/>
                    <a:pt x="2979304" y="1206025"/>
                  </a:cubicBezTo>
                  <a:close/>
                  <a:moveTo>
                    <a:pt x="2972820" y="859797"/>
                  </a:moveTo>
                  <a:cubicBezTo>
                    <a:pt x="2978810" y="1242406"/>
                    <a:pt x="2998240" y="1185806"/>
                    <a:pt x="2921701" y="1186429"/>
                  </a:cubicBezTo>
                  <a:cubicBezTo>
                    <a:pt x="2593648" y="1189090"/>
                    <a:pt x="2639034" y="1192675"/>
                    <a:pt x="2638390" y="1152388"/>
                  </a:cubicBezTo>
                  <a:cubicBezTo>
                    <a:pt x="2632808" y="804850"/>
                    <a:pt x="2633194" y="826764"/>
                    <a:pt x="2632572" y="796544"/>
                  </a:cubicBezTo>
                  <a:cubicBezTo>
                    <a:pt x="3031990" y="802318"/>
                    <a:pt x="2971381" y="767568"/>
                    <a:pt x="2972820" y="859797"/>
                  </a:cubicBezTo>
                  <a:close/>
                  <a:moveTo>
                    <a:pt x="2664347" y="387148"/>
                  </a:moveTo>
                  <a:cubicBezTo>
                    <a:pt x="3012903" y="384101"/>
                    <a:pt x="2964662" y="375859"/>
                    <a:pt x="2965950" y="420610"/>
                  </a:cubicBezTo>
                  <a:cubicBezTo>
                    <a:pt x="2978016" y="832817"/>
                    <a:pt x="2979690" y="775638"/>
                    <a:pt x="2921637" y="776883"/>
                  </a:cubicBezTo>
                  <a:cubicBezTo>
                    <a:pt x="2834020" y="778772"/>
                    <a:pt x="2751191" y="778665"/>
                    <a:pt x="2664390" y="777141"/>
                  </a:cubicBezTo>
                  <a:cubicBezTo>
                    <a:pt x="2623662" y="776433"/>
                    <a:pt x="2632658" y="789439"/>
                    <a:pt x="2630575" y="712858"/>
                  </a:cubicBezTo>
                  <a:cubicBezTo>
                    <a:pt x="2620356" y="336838"/>
                    <a:pt x="2615590" y="387599"/>
                    <a:pt x="2664347" y="387148"/>
                  </a:cubicBezTo>
                  <a:close/>
                  <a:moveTo>
                    <a:pt x="2627613" y="1590974"/>
                  </a:moveTo>
                  <a:cubicBezTo>
                    <a:pt x="2627720" y="1603058"/>
                    <a:pt x="2654449" y="1596618"/>
                    <a:pt x="2286828" y="1596404"/>
                  </a:cubicBezTo>
                  <a:cubicBezTo>
                    <a:pt x="2286484" y="1525467"/>
                    <a:pt x="2282276" y="1206884"/>
                    <a:pt x="2282233" y="1204437"/>
                  </a:cubicBezTo>
                  <a:cubicBezTo>
                    <a:pt x="2462276" y="1204437"/>
                    <a:pt x="2546028" y="1203557"/>
                    <a:pt x="2621644" y="1204716"/>
                  </a:cubicBezTo>
                  <a:cubicBezTo>
                    <a:pt x="2623791" y="1333626"/>
                    <a:pt x="2626539" y="1443476"/>
                    <a:pt x="2627613" y="1590974"/>
                  </a:cubicBezTo>
                  <a:close/>
                  <a:moveTo>
                    <a:pt x="2621322" y="1184755"/>
                  </a:moveTo>
                  <a:cubicBezTo>
                    <a:pt x="2233734" y="1178874"/>
                    <a:pt x="2282276" y="1203900"/>
                    <a:pt x="2281460" y="1152345"/>
                  </a:cubicBezTo>
                  <a:cubicBezTo>
                    <a:pt x="2276565" y="842089"/>
                    <a:pt x="2276479" y="833139"/>
                    <a:pt x="2275621" y="793775"/>
                  </a:cubicBezTo>
                  <a:cubicBezTo>
                    <a:pt x="2278025" y="793775"/>
                    <a:pt x="2613314" y="796308"/>
                    <a:pt x="2614989" y="796329"/>
                  </a:cubicBezTo>
                  <a:cubicBezTo>
                    <a:pt x="2615869" y="839278"/>
                    <a:pt x="2615976" y="851898"/>
                    <a:pt x="2621322" y="1184755"/>
                  </a:cubicBezTo>
                  <a:close/>
                  <a:moveTo>
                    <a:pt x="2277982" y="388028"/>
                  </a:moveTo>
                  <a:cubicBezTo>
                    <a:pt x="2659452" y="388028"/>
                    <a:pt x="2607710" y="374936"/>
                    <a:pt x="2608097" y="420374"/>
                  </a:cubicBezTo>
                  <a:cubicBezTo>
                    <a:pt x="2611145" y="839943"/>
                    <a:pt x="2641782" y="776025"/>
                    <a:pt x="2535530" y="776025"/>
                  </a:cubicBezTo>
                  <a:cubicBezTo>
                    <a:pt x="2409225" y="776025"/>
                    <a:pt x="2405983" y="773857"/>
                    <a:pt x="2277961" y="773857"/>
                  </a:cubicBezTo>
                  <a:cubicBezTo>
                    <a:pt x="2274075" y="773835"/>
                    <a:pt x="2257586" y="388028"/>
                    <a:pt x="2277982" y="388028"/>
                  </a:cubicBezTo>
                  <a:close/>
                  <a:moveTo>
                    <a:pt x="2269180" y="1591832"/>
                  </a:moveTo>
                  <a:cubicBezTo>
                    <a:pt x="2269223" y="1598658"/>
                    <a:pt x="1995616" y="1598164"/>
                    <a:pt x="1930005" y="1597262"/>
                  </a:cubicBezTo>
                  <a:cubicBezTo>
                    <a:pt x="1923328" y="1214031"/>
                    <a:pt x="1924423" y="1317571"/>
                    <a:pt x="1922319" y="1206175"/>
                  </a:cubicBezTo>
                  <a:cubicBezTo>
                    <a:pt x="2080978" y="1208644"/>
                    <a:pt x="2137744" y="1204609"/>
                    <a:pt x="2264671" y="1204437"/>
                  </a:cubicBezTo>
                  <a:cubicBezTo>
                    <a:pt x="2264671" y="1205982"/>
                    <a:pt x="2268965" y="1537615"/>
                    <a:pt x="2269180" y="1591832"/>
                  </a:cubicBezTo>
                  <a:close/>
                  <a:moveTo>
                    <a:pt x="2264371" y="1184497"/>
                  </a:moveTo>
                  <a:cubicBezTo>
                    <a:pt x="1872639" y="1185077"/>
                    <a:pt x="1922169" y="1202462"/>
                    <a:pt x="1921396" y="1152388"/>
                  </a:cubicBezTo>
                  <a:cubicBezTo>
                    <a:pt x="1919485" y="1029488"/>
                    <a:pt x="1919421" y="1003581"/>
                    <a:pt x="1917145" y="859453"/>
                  </a:cubicBezTo>
                  <a:cubicBezTo>
                    <a:pt x="1915857" y="774630"/>
                    <a:pt x="1856408" y="793925"/>
                    <a:pt x="2258037" y="793775"/>
                  </a:cubicBezTo>
                  <a:cubicBezTo>
                    <a:pt x="2259111" y="842476"/>
                    <a:pt x="2264349" y="1182887"/>
                    <a:pt x="2264371" y="1184497"/>
                  </a:cubicBezTo>
                  <a:close/>
                  <a:moveTo>
                    <a:pt x="2250952" y="387964"/>
                  </a:moveTo>
                  <a:cubicBezTo>
                    <a:pt x="2252197" y="650871"/>
                    <a:pt x="2255010" y="672377"/>
                    <a:pt x="2257543" y="773857"/>
                  </a:cubicBezTo>
                  <a:cubicBezTo>
                    <a:pt x="2010924" y="773964"/>
                    <a:pt x="1962145" y="774200"/>
                    <a:pt x="1915835" y="775338"/>
                  </a:cubicBezTo>
                  <a:cubicBezTo>
                    <a:pt x="1911134" y="467680"/>
                    <a:pt x="1912250" y="530589"/>
                    <a:pt x="1908922" y="385410"/>
                  </a:cubicBezTo>
                  <a:cubicBezTo>
                    <a:pt x="2076126" y="380903"/>
                    <a:pt x="2141587" y="387406"/>
                    <a:pt x="2250952" y="387964"/>
                  </a:cubicBezTo>
                  <a:close/>
                  <a:moveTo>
                    <a:pt x="1906861" y="1299198"/>
                  </a:moveTo>
                  <a:cubicBezTo>
                    <a:pt x="1915857" y="1643688"/>
                    <a:pt x="1919249" y="1597112"/>
                    <a:pt x="1891918" y="1596640"/>
                  </a:cubicBezTo>
                  <a:cubicBezTo>
                    <a:pt x="1572689" y="1590652"/>
                    <a:pt x="1571787" y="1601877"/>
                    <a:pt x="1571616" y="1591660"/>
                  </a:cubicBezTo>
                  <a:cubicBezTo>
                    <a:pt x="1564015" y="1136655"/>
                    <a:pt x="1537865" y="1205059"/>
                    <a:pt x="1634349" y="1204673"/>
                  </a:cubicBezTo>
                  <a:cubicBezTo>
                    <a:pt x="1752582" y="1204201"/>
                    <a:pt x="1807951" y="1204050"/>
                    <a:pt x="1891596" y="1205617"/>
                  </a:cubicBezTo>
                  <a:cubicBezTo>
                    <a:pt x="1909330" y="1205961"/>
                    <a:pt x="1904049" y="1191280"/>
                    <a:pt x="1906861" y="1299198"/>
                  </a:cubicBezTo>
                  <a:close/>
                  <a:moveTo>
                    <a:pt x="1899561" y="859797"/>
                  </a:moveTo>
                  <a:cubicBezTo>
                    <a:pt x="1905272" y="1224934"/>
                    <a:pt x="1908858" y="1185978"/>
                    <a:pt x="1891918" y="1185656"/>
                  </a:cubicBezTo>
                  <a:cubicBezTo>
                    <a:pt x="1516203" y="1178595"/>
                    <a:pt x="1562899" y="1203557"/>
                    <a:pt x="1562105" y="1152431"/>
                  </a:cubicBezTo>
                  <a:cubicBezTo>
                    <a:pt x="1559829" y="1007166"/>
                    <a:pt x="1563307" y="1007595"/>
                    <a:pt x="1560988" y="859410"/>
                  </a:cubicBezTo>
                  <a:cubicBezTo>
                    <a:pt x="1559528" y="767010"/>
                    <a:pt x="1508023" y="806439"/>
                    <a:pt x="1891983" y="795943"/>
                  </a:cubicBezTo>
                  <a:cubicBezTo>
                    <a:pt x="1901279" y="795685"/>
                    <a:pt x="1898445" y="786156"/>
                    <a:pt x="1899561" y="859797"/>
                  </a:cubicBezTo>
                  <a:close/>
                  <a:moveTo>
                    <a:pt x="1891339" y="385904"/>
                  </a:moveTo>
                  <a:cubicBezTo>
                    <a:pt x="1901150" y="819209"/>
                    <a:pt x="1900291" y="775746"/>
                    <a:pt x="1891532" y="775960"/>
                  </a:cubicBezTo>
                  <a:cubicBezTo>
                    <a:pt x="1806813" y="778407"/>
                    <a:pt x="1791957" y="777527"/>
                    <a:pt x="1634285" y="777956"/>
                  </a:cubicBezTo>
                  <a:cubicBezTo>
                    <a:pt x="1535418" y="778214"/>
                    <a:pt x="1563307" y="843098"/>
                    <a:pt x="1552293" y="419966"/>
                  </a:cubicBezTo>
                  <a:cubicBezTo>
                    <a:pt x="1550812" y="361306"/>
                    <a:pt x="1510471" y="396828"/>
                    <a:pt x="1891339" y="385904"/>
                  </a:cubicBezTo>
                  <a:close/>
                  <a:moveTo>
                    <a:pt x="1554054" y="1592047"/>
                  </a:moveTo>
                  <a:cubicBezTo>
                    <a:pt x="1554182" y="1600074"/>
                    <a:pt x="1213183" y="1594322"/>
                    <a:pt x="1213075" y="1591403"/>
                  </a:cubicBezTo>
                  <a:cubicBezTo>
                    <a:pt x="1196780" y="1140325"/>
                    <a:pt x="1202255" y="1203943"/>
                    <a:pt x="1248114" y="1203943"/>
                  </a:cubicBezTo>
                  <a:cubicBezTo>
                    <a:pt x="1370983" y="1203943"/>
                    <a:pt x="1374311" y="1204930"/>
                    <a:pt x="1505597" y="1204930"/>
                  </a:cubicBezTo>
                  <a:cubicBezTo>
                    <a:pt x="1557575" y="1204930"/>
                    <a:pt x="1546067" y="1142236"/>
                    <a:pt x="1554054" y="1592047"/>
                  </a:cubicBezTo>
                  <a:close/>
                  <a:moveTo>
                    <a:pt x="1543426" y="859754"/>
                  </a:moveTo>
                  <a:cubicBezTo>
                    <a:pt x="1549373" y="1238328"/>
                    <a:pt x="1554054" y="1185012"/>
                    <a:pt x="1505597" y="1185012"/>
                  </a:cubicBezTo>
                  <a:cubicBezTo>
                    <a:pt x="1159617" y="1185012"/>
                    <a:pt x="1206871" y="1192804"/>
                    <a:pt x="1206248" y="1152388"/>
                  </a:cubicBezTo>
                  <a:cubicBezTo>
                    <a:pt x="1199743" y="737154"/>
                    <a:pt x="1182331" y="796630"/>
                    <a:pt x="1248114" y="796630"/>
                  </a:cubicBezTo>
                  <a:cubicBezTo>
                    <a:pt x="1599225" y="796630"/>
                    <a:pt x="1542245" y="783945"/>
                    <a:pt x="1543426" y="859754"/>
                  </a:cubicBezTo>
                  <a:close/>
                  <a:moveTo>
                    <a:pt x="1248114" y="386161"/>
                  </a:moveTo>
                  <a:cubicBezTo>
                    <a:pt x="1511437" y="386226"/>
                    <a:pt x="1512145" y="386226"/>
                    <a:pt x="1533851" y="386268"/>
                  </a:cubicBezTo>
                  <a:cubicBezTo>
                    <a:pt x="1535912" y="471886"/>
                    <a:pt x="1541945" y="776475"/>
                    <a:pt x="1541988" y="778171"/>
                  </a:cubicBezTo>
                  <a:cubicBezTo>
                    <a:pt x="1431119" y="778278"/>
                    <a:pt x="1531854" y="778278"/>
                    <a:pt x="1198863" y="776604"/>
                  </a:cubicBezTo>
                  <a:cubicBezTo>
                    <a:pt x="1191585" y="315353"/>
                    <a:pt x="1177071" y="386161"/>
                    <a:pt x="1248114" y="386161"/>
                  </a:cubicBezTo>
                  <a:close/>
                  <a:moveTo>
                    <a:pt x="1190146" y="1299027"/>
                  </a:moveTo>
                  <a:cubicBezTo>
                    <a:pt x="1190661" y="1398596"/>
                    <a:pt x="1191907" y="1493873"/>
                    <a:pt x="1195449" y="1592176"/>
                  </a:cubicBezTo>
                  <a:cubicBezTo>
                    <a:pt x="1195535" y="1594472"/>
                    <a:pt x="855394" y="1607887"/>
                    <a:pt x="855394" y="1592261"/>
                  </a:cubicBezTo>
                  <a:cubicBezTo>
                    <a:pt x="855394" y="1172177"/>
                    <a:pt x="835492" y="1205703"/>
                    <a:pt x="861921" y="1205875"/>
                  </a:cubicBezTo>
                  <a:cubicBezTo>
                    <a:pt x="1255263" y="1208558"/>
                    <a:pt x="1189481" y="1170932"/>
                    <a:pt x="1190146" y="1299027"/>
                  </a:cubicBezTo>
                  <a:close/>
                  <a:moveTo>
                    <a:pt x="1182589" y="859840"/>
                  </a:moveTo>
                  <a:cubicBezTo>
                    <a:pt x="1188579" y="1243951"/>
                    <a:pt x="1210950" y="1183445"/>
                    <a:pt x="1119275" y="1185184"/>
                  </a:cubicBezTo>
                  <a:cubicBezTo>
                    <a:pt x="798994" y="1190786"/>
                    <a:pt x="848095" y="1192911"/>
                    <a:pt x="847472" y="1152431"/>
                  </a:cubicBezTo>
                  <a:cubicBezTo>
                    <a:pt x="841203" y="751921"/>
                    <a:pt x="837617" y="796200"/>
                    <a:pt x="862114" y="795814"/>
                  </a:cubicBezTo>
                  <a:cubicBezTo>
                    <a:pt x="1247191" y="789590"/>
                    <a:pt x="1181429" y="786413"/>
                    <a:pt x="1182589" y="859840"/>
                  </a:cubicBezTo>
                  <a:close/>
                  <a:moveTo>
                    <a:pt x="862028" y="385260"/>
                  </a:moveTo>
                  <a:cubicBezTo>
                    <a:pt x="1224218" y="383070"/>
                    <a:pt x="1174645" y="375086"/>
                    <a:pt x="1175525" y="423572"/>
                  </a:cubicBezTo>
                  <a:cubicBezTo>
                    <a:pt x="1177350" y="523163"/>
                    <a:pt x="1178424" y="595795"/>
                    <a:pt x="1181279" y="776475"/>
                  </a:cubicBezTo>
                  <a:cubicBezTo>
                    <a:pt x="1099137" y="775853"/>
                    <a:pt x="1033440" y="773277"/>
                    <a:pt x="843049" y="776175"/>
                  </a:cubicBezTo>
                  <a:cubicBezTo>
                    <a:pt x="837725" y="331730"/>
                    <a:pt x="823190" y="385474"/>
                    <a:pt x="862028" y="385260"/>
                  </a:cubicBezTo>
                  <a:close/>
                  <a:moveTo>
                    <a:pt x="837811" y="1592261"/>
                  </a:moveTo>
                  <a:cubicBezTo>
                    <a:pt x="837811" y="1601984"/>
                    <a:pt x="867482" y="1597820"/>
                    <a:pt x="497713" y="1597477"/>
                  </a:cubicBezTo>
                  <a:cubicBezTo>
                    <a:pt x="498228" y="1420918"/>
                    <a:pt x="493462" y="1306195"/>
                    <a:pt x="491530" y="1206068"/>
                  </a:cubicBezTo>
                  <a:cubicBezTo>
                    <a:pt x="598684" y="1206025"/>
                    <a:pt x="700707" y="1204973"/>
                    <a:pt x="830855" y="1205703"/>
                  </a:cubicBezTo>
                  <a:cubicBezTo>
                    <a:pt x="832916" y="1309157"/>
                    <a:pt x="837811" y="1405142"/>
                    <a:pt x="837811" y="1592261"/>
                  </a:cubicBezTo>
                  <a:close/>
                  <a:moveTo>
                    <a:pt x="829888" y="1152774"/>
                  </a:moveTo>
                  <a:cubicBezTo>
                    <a:pt x="830576" y="1196088"/>
                    <a:pt x="886139" y="1185935"/>
                    <a:pt x="491122" y="1186128"/>
                  </a:cubicBezTo>
                  <a:cubicBezTo>
                    <a:pt x="486849" y="944857"/>
                    <a:pt x="485239" y="916396"/>
                    <a:pt x="483994" y="796694"/>
                  </a:cubicBezTo>
                  <a:cubicBezTo>
                    <a:pt x="726749" y="796866"/>
                    <a:pt x="766747" y="797102"/>
                    <a:pt x="825702" y="796351"/>
                  </a:cubicBezTo>
                  <a:cubicBezTo>
                    <a:pt x="828708" y="1020044"/>
                    <a:pt x="828343" y="1053698"/>
                    <a:pt x="829888" y="1152774"/>
                  </a:cubicBezTo>
                  <a:close/>
                  <a:moveTo>
                    <a:pt x="817951" y="385474"/>
                  </a:moveTo>
                  <a:cubicBezTo>
                    <a:pt x="824221" y="582338"/>
                    <a:pt x="822288" y="522626"/>
                    <a:pt x="825444" y="776433"/>
                  </a:cubicBezTo>
                  <a:cubicBezTo>
                    <a:pt x="773123" y="777076"/>
                    <a:pt x="753393" y="776948"/>
                    <a:pt x="483822" y="776776"/>
                  </a:cubicBezTo>
                  <a:cubicBezTo>
                    <a:pt x="482835" y="654327"/>
                    <a:pt x="484960" y="686908"/>
                    <a:pt x="478820" y="387599"/>
                  </a:cubicBezTo>
                  <a:cubicBezTo>
                    <a:pt x="588572" y="387535"/>
                    <a:pt x="500654" y="386762"/>
                    <a:pt x="817951" y="385474"/>
                  </a:cubicBezTo>
                  <a:close/>
                  <a:moveTo>
                    <a:pt x="218524" y="385667"/>
                  </a:moveTo>
                  <a:cubicBezTo>
                    <a:pt x="344764" y="385667"/>
                    <a:pt x="344035" y="387427"/>
                    <a:pt x="461215" y="387556"/>
                  </a:cubicBezTo>
                  <a:cubicBezTo>
                    <a:pt x="467527" y="696781"/>
                    <a:pt x="465230" y="657653"/>
                    <a:pt x="466239" y="776733"/>
                  </a:cubicBezTo>
                  <a:cubicBezTo>
                    <a:pt x="224385" y="776561"/>
                    <a:pt x="186277" y="776411"/>
                    <a:pt x="127000" y="776862"/>
                  </a:cubicBezTo>
                  <a:cubicBezTo>
                    <a:pt x="122298" y="304879"/>
                    <a:pt x="89042" y="385667"/>
                    <a:pt x="218524" y="385667"/>
                  </a:cubicBezTo>
                  <a:close/>
                  <a:moveTo>
                    <a:pt x="218524" y="796501"/>
                  </a:moveTo>
                  <a:cubicBezTo>
                    <a:pt x="513794" y="796694"/>
                    <a:pt x="465938" y="775595"/>
                    <a:pt x="467248" y="859840"/>
                  </a:cubicBezTo>
                  <a:cubicBezTo>
                    <a:pt x="469567" y="1008861"/>
                    <a:pt x="470683" y="1006350"/>
                    <a:pt x="472980" y="1152731"/>
                  </a:cubicBezTo>
                  <a:cubicBezTo>
                    <a:pt x="473732" y="1200745"/>
                    <a:pt x="526954" y="1185721"/>
                    <a:pt x="132410" y="1185527"/>
                  </a:cubicBezTo>
                  <a:cubicBezTo>
                    <a:pt x="124552" y="724856"/>
                    <a:pt x="102138" y="796501"/>
                    <a:pt x="218524" y="796501"/>
                  </a:cubicBezTo>
                  <a:close/>
                  <a:moveTo>
                    <a:pt x="138937" y="1591231"/>
                  </a:moveTo>
                  <a:cubicBezTo>
                    <a:pt x="137498" y="1133435"/>
                    <a:pt x="98939" y="1205446"/>
                    <a:pt x="218524" y="1205510"/>
                  </a:cubicBezTo>
                  <a:cubicBezTo>
                    <a:pt x="330401" y="1205510"/>
                    <a:pt x="348414" y="1206068"/>
                    <a:pt x="473903" y="1206068"/>
                  </a:cubicBezTo>
                  <a:cubicBezTo>
                    <a:pt x="476158" y="1324439"/>
                    <a:pt x="480602" y="1415638"/>
                    <a:pt x="480065" y="1597477"/>
                  </a:cubicBezTo>
                  <a:cubicBezTo>
                    <a:pt x="477918" y="1597477"/>
                    <a:pt x="138958" y="1597477"/>
                    <a:pt x="138937" y="1591231"/>
                  </a:cubicBezTo>
                  <a:close/>
                  <a:moveTo>
                    <a:pt x="142844" y="1884466"/>
                  </a:moveTo>
                  <a:cubicBezTo>
                    <a:pt x="141341" y="1804600"/>
                    <a:pt x="139388" y="1696252"/>
                    <a:pt x="139044" y="1616193"/>
                  </a:cubicBezTo>
                  <a:cubicBezTo>
                    <a:pt x="334867" y="1615399"/>
                    <a:pt x="318078" y="1617395"/>
                    <a:pt x="480044" y="1617395"/>
                  </a:cubicBezTo>
                  <a:cubicBezTo>
                    <a:pt x="479528" y="2027864"/>
                    <a:pt x="495867" y="2005284"/>
                    <a:pt x="475857" y="2005284"/>
                  </a:cubicBezTo>
                  <a:cubicBezTo>
                    <a:pt x="75280" y="2005284"/>
                    <a:pt x="145678" y="2036750"/>
                    <a:pt x="142844" y="1884466"/>
                  </a:cubicBezTo>
                  <a:close/>
                  <a:moveTo>
                    <a:pt x="145356" y="2030890"/>
                  </a:moveTo>
                  <a:cubicBezTo>
                    <a:pt x="145227" y="2023142"/>
                    <a:pt x="485840" y="2022734"/>
                    <a:pt x="485969" y="2031234"/>
                  </a:cubicBezTo>
                  <a:cubicBezTo>
                    <a:pt x="492711" y="2461170"/>
                    <a:pt x="505807" y="2414615"/>
                    <a:pt x="475836" y="2414615"/>
                  </a:cubicBezTo>
                  <a:cubicBezTo>
                    <a:pt x="240359" y="2414572"/>
                    <a:pt x="198536" y="2414422"/>
                    <a:pt x="152398" y="2414851"/>
                  </a:cubicBezTo>
                  <a:cubicBezTo>
                    <a:pt x="151217" y="2367825"/>
                    <a:pt x="145549" y="2043039"/>
                    <a:pt x="145356" y="2030890"/>
                  </a:cubicBezTo>
                  <a:close/>
                  <a:moveTo>
                    <a:pt x="159526" y="2762840"/>
                  </a:moveTo>
                  <a:cubicBezTo>
                    <a:pt x="154674" y="2374908"/>
                    <a:pt x="133290" y="2434512"/>
                    <a:pt x="218524" y="2434512"/>
                  </a:cubicBezTo>
                  <a:cubicBezTo>
                    <a:pt x="236365" y="2434512"/>
                    <a:pt x="479228" y="2434555"/>
                    <a:pt x="494385" y="2434576"/>
                  </a:cubicBezTo>
                  <a:cubicBezTo>
                    <a:pt x="495609" y="2537558"/>
                    <a:pt x="494793" y="2486797"/>
                    <a:pt x="499881" y="2827896"/>
                  </a:cubicBezTo>
                  <a:cubicBezTo>
                    <a:pt x="97672" y="2828196"/>
                    <a:pt x="160514" y="2840752"/>
                    <a:pt x="159526" y="2762840"/>
                  </a:cubicBezTo>
                  <a:close/>
                  <a:moveTo>
                    <a:pt x="166224" y="3202026"/>
                  </a:moveTo>
                  <a:cubicBezTo>
                    <a:pt x="162167" y="2947168"/>
                    <a:pt x="161351" y="2898296"/>
                    <a:pt x="160621" y="2845474"/>
                  </a:cubicBezTo>
                  <a:cubicBezTo>
                    <a:pt x="294977" y="2844057"/>
                    <a:pt x="346654" y="2847942"/>
                    <a:pt x="500203" y="2847835"/>
                  </a:cubicBezTo>
                  <a:cubicBezTo>
                    <a:pt x="504004" y="3096919"/>
                    <a:pt x="500590" y="3068437"/>
                    <a:pt x="503982" y="3238858"/>
                  </a:cubicBezTo>
                  <a:cubicBezTo>
                    <a:pt x="108214" y="3240146"/>
                    <a:pt x="166847" y="3242271"/>
                    <a:pt x="166224" y="3202026"/>
                  </a:cubicBezTo>
                  <a:close/>
                  <a:moveTo>
                    <a:pt x="172343" y="3641299"/>
                  </a:moveTo>
                  <a:cubicBezTo>
                    <a:pt x="162553" y="3192969"/>
                    <a:pt x="152355" y="3256136"/>
                    <a:pt x="218546" y="3256136"/>
                  </a:cubicBezTo>
                  <a:cubicBezTo>
                    <a:pt x="345172" y="3256136"/>
                    <a:pt x="347534" y="3258819"/>
                    <a:pt x="475879" y="3258819"/>
                  </a:cubicBezTo>
                  <a:cubicBezTo>
                    <a:pt x="509306" y="3258819"/>
                    <a:pt x="508641" y="3196596"/>
                    <a:pt x="512870" y="3640569"/>
                  </a:cubicBezTo>
                  <a:cubicBezTo>
                    <a:pt x="512956" y="3650335"/>
                    <a:pt x="519612" y="3647802"/>
                    <a:pt x="475879" y="3647802"/>
                  </a:cubicBezTo>
                  <a:cubicBezTo>
                    <a:pt x="136640" y="3647802"/>
                    <a:pt x="172515" y="3648919"/>
                    <a:pt x="172343" y="3641299"/>
                  </a:cubicBezTo>
                  <a:close/>
                  <a:moveTo>
                    <a:pt x="172923" y="3667141"/>
                  </a:moveTo>
                  <a:cubicBezTo>
                    <a:pt x="225609" y="3667098"/>
                    <a:pt x="511496" y="3667785"/>
                    <a:pt x="513107" y="3667785"/>
                  </a:cubicBezTo>
                  <a:cubicBezTo>
                    <a:pt x="517658" y="4119850"/>
                    <a:pt x="539299" y="4058314"/>
                    <a:pt x="475857" y="4058314"/>
                  </a:cubicBezTo>
                  <a:cubicBezTo>
                    <a:pt x="219920" y="4058271"/>
                    <a:pt x="205707" y="4058293"/>
                    <a:pt x="176938" y="4058228"/>
                  </a:cubicBezTo>
                  <a:cubicBezTo>
                    <a:pt x="174920" y="3912233"/>
                    <a:pt x="178161" y="3906524"/>
                    <a:pt x="172923" y="3667141"/>
                  </a:cubicBezTo>
                  <a:close/>
                  <a:moveTo>
                    <a:pt x="185869" y="4468997"/>
                  </a:moveTo>
                  <a:cubicBezTo>
                    <a:pt x="178097" y="4087526"/>
                    <a:pt x="178806" y="4190508"/>
                    <a:pt x="177217" y="4078146"/>
                  </a:cubicBezTo>
                  <a:cubicBezTo>
                    <a:pt x="546084" y="4079091"/>
                    <a:pt x="519719" y="4076043"/>
                    <a:pt x="519784" y="4081001"/>
                  </a:cubicBezTo>
                  <a:cubicBezTo>
                    <a:pt x="526718" y="4524695"/>
                    <a:pt x="545719" y="4466507"/>
                    <a:pt x="475836" y="4466507"/>
                  </a:cubicBezTo>
                  <a:cubicBezTo>
                    <a:pt x="336048" y="4466529"/>
                    <a:pt x="334588" y="4469684"/>
                    <a:pt x="185869" y="4468997"/>
                  </a:cubicBezTo>
                  <a:close/>
                  <a:moveTo>
                    <a:pt x="186298" y="4488937"/>
                  </a:moveTo>
                  <a:cubicBezTo>
                    <a:pt x="303543" y="4489452"/>
                    <a:pt x="320805" y="4487005"/>
                    <a:pt x="526139" y="4486383"/>
                  </a:cubicBezTo>
                  <a:cubicBezTo>
                    <a:pt x="533438" y="4952012"/>
                    <a:pt x="550463" y="4876998"/>
                    <a:pt x="475857" y="4876998"/>
                  </a:cubicBezTo>
                  <a:cubicBezTo>
                    <a:pt x="347148" y="4876998"/>
                    <a:pt x="347019" y="4879423"/>
                    <a:pt x="218524" y="4879423"/>
                  </a:cubicBezTo>
                  <a:cubicBezTo>
                    <a:pt x="179729" y="4879423"/>
                    <a:pt x="195659" y="4929562"/>
                    <a:pt x="186298" y="4488937"/>
                  </a:cubicBezTo>
                  <a:close/>
                  <a:moveTo>
                    <a:pt x="195187" y="5252416"/>
                  </a:moveTo>
                  <a:cubicBezTo>
                    <a:pt x="188789" y="4842441"/>
                    <a:pt x="188724" y="4899341"/>
                    <a:pt x="218524" y="4899341"/>
                  </a:cubicBezTo>
                  <a:cubicBezTo>
                    <a:pt x="586425" y="4899341"/>
                    <a:pt x="533116" y="4873134"/>
                    <a:pt x="534512" y="4959783"/>
                  </a:cubicBezTo>
                  <a:cubicBezTo>
                    <a:pt x="536744" y="5102708"/>
                    <a:pt x="534018" y="5106529"/>
                    <a:pt x="536315" y="5252717"/>
                  </a:cubicBezTo>
                  <a:cubicBezTo>
                    <a:pt x="536981" y="5294721"/>
                    <a:pt x="549003" y="5285813"/>
                    <a:pt x="475879" y="5285813"/>
                  </a:cubicBezTo>
                  <a:cubicBezTo>
                    <a:pt x="150659" y="5285813"/>
                    <a:pt x="195895" y="5298434"/>
                    <a:pt x="195187" y="5252416"/>
                  </a:cubicBezTo>
                  <a:close/>
                  <a:moveTo>
                    <a:pt x="202980" y="5691775"/>
                  </a:moveTo>
                  <a:cubicBezTo>
                    <a:pt x="192245" y="5244453"/>
                    <a:pt x="189025" y="5306268"/>
                    <a:pt x="218524" y="5306268"/>
                  </a:cubicBezTo>
                  <a:cubicBezTo>
                    <a:pt x="603107" y="5306268"/>
                    <a:pt x="536830" y="5280898"/>
                    <a:pt x="538333" y="5399184"/>
                  </a:cubicBezTo>
                  <a:cubicBezTo>
                    <a:pt x="539514" y="5493001"/>
                    <a:pt x="540974" y="5598966"/>
                    <a:pt x="543421" y="5692333"/>
                  </a:cubicBezTo>
                  <a:cubicBezTo>
                    <a:pt x="543572" y="5698342"/>
                    <a:pt x="553684" y="5696582"/>
                    <a:pt x="475879" y="5696582"/>
                  </a:cubicBezTo>
                  <a:cubicBezTo>
                    <a:pt x="180545" y="5696582"/>
                    <a:pt x="203367" y="5708495"/>
                    <a:pt x="202980" y="5691775"/>
                  </a:cubicBezTo>
                  <a:close/>
                  <a:moveTo>
                    <a:pt x="211289" y="6108833"/>
                  </a:moveTo>
                  <a:cubicBezTo>
                    <a:pt x="204140" y="5674840"/>
                    <a:pt x="195423" y="5720063"/>
                    <a:pt x="218524" y="5720063"/>
                  </a:cubicBezTo>
                  <a:cubicBezTo>
                    <a:pt x="608774" y="5720063"/>
                    <a:pt x="543851" y="5674561"/>
                    <a:pt x="546427" y="5838628"/>
                  </a:cubicBezTo>
                  <a:cubicBezTo>
                    <a:pt x="548703" y="5984237"/>
                    <a:pt x="550313" y="5981855"/>
                    <a:pt x="552503" y="6109133"/>
                  </a:cubicBezTo>
                  <a:cubicBezTo>
                    <a:pt x="510809" y="6108962"/>
                    <a:pt x="231363" y="6108833"/>
                    <a:pt x="211289" y="6108833"/>
                  </a:cubicBezTo>
                  <a:close/>
                  <a:moveTo>
                    <a:pt x="218524" y="6128751"/>
                  </a:moveTo>
                  <a:cubicBezTo>
                    <a:pt x="520986" y="6128944"/>
                    <a:pt x="516821" y="6128923"/>
                    <a:pt x="552847" y="6129094"/>
                  </a:cubicBezTo>
                  <a:cubicBezTo>
                    <a:pt x="555809" y="6336045"/>
                    <a:pt x="554865" y="6326687"/>
                    <a:pt x="558235" y="6517348"/>
                  </a:cubicBezTo>
                  <a:cubicBezTo>
                    <a:pt x="472229" y="6516339"/>
                    <a:pt x="347427" y="6517455"/>
                    <a:pt x="218266" y="6517455"/>
                  </a:cubicBezTo>
                  <a:cubicBezTo>
                    <a:pt x="216291" y="6098551"/>
                    <a:pt x="202830" y="6128751"/>
                    <a:pt x="218524" y="6128751"/>
                  </a:cubicBezTo>
                  <a:close/>
                  <a:moveTo>
                    <a:pt x="218524" y="6537352"/>
                  </a:moveTo>
                  <a:cubicBezTo>
                    <a:pt x="611608" y="6537352"/>
                    <a:pt x="558343" y="6524023"/>
                    <a:pt x="559223" y="6571221"/>
                  </a:cubicBezTo>
                  <a:cubicBezTo>
                    <a:pt x="567274" y="6998604"/>
                    <a:pt x="582646" y="6928933"/>
                    <a:pt x="475857" y="6928933"/>
                  </a:cubicBezTo>
                  <a:cubicBezTo>
                    <a:pt x="351978" y="6928933"/>
                    <a:pt x="348071" y="6926378"/>
                    <a:pt x="224407" y="6926293"/>
                  </a:cubicBezTo>
                  <a:cubicBezTo>
                    <a:pt x="214595" y="6507818"/>
                    <a:pt x="220048" y="6537352"/>
                    <a:pt x="218524" y="6537352"/>
                  </a:cubicBezTo>
                  <a:close/>
                  <a:moveTo>
                    <a:pt x="228121" y="7303493"/>
                  </a:moveTo>
                  <a:cubicBezTo>
                    <a:pt x="225888" y="7160954"/>
                    <a:pt x="228314" y="7156532"/>
                    <a:pt x="226017" y="7010387"/>
                  </a:cubicBezTo>
                  <a:cubicBezTo>
                    <a:pt x="224664" y="6922451"/>
                    <a:pt x="167620" y="6947305"/>
                    <a:pt x="562765" y="6949044"/>
                  </a:cubicBezTo>
                  <a:cubicBezTo>
                    <a:pt x="564547" y="7150436"/>
                    <a:pt x="569679" y="7151316"/>
                    <a:pt x="571847" y="7337727"/>
                  </a:cubicBezTo>
                  <a:cubicBezTo>
                    <a:pt x="184431" y="7330773"/>
                    <a:pt x="229044" y="7362518"/>
                    <a:pt x="228121" y="7303493"/>
                  </a:cubicBezTo>
                  <a:close/>
                  <a:moveTo>
                    <a:pt x="234733" y="7742680"/>
                  </a:moveTo>
                  <a:cubicBezTo>
                    <a:pt x="232544" y="7637959"/>
                    <a:pt x="231213" y="7559896"/>
                    <a:pt x="230075" y="7449960"/>
                  </a:cubicBezTo>
                  <a:cubicBezTo>
                    <a:pt x="228872" y="7334336"/>
                    <a:pt x="205041" y="7360757"/>
                    <a:pt x="347341" y="7358075"/>
                  </a:cubicBezTo>
                  <a:cubicBezTo>
                    <a:pt x="439874" y="7356444"/>
                    <a:pt x="517723" y="7356679"/>
                    <a:pt x="572062" y="7357688"/>
                  </a:cubicBezTo>
                  <a:cubicBezTo>
                    <a:pt x="573028" y="7469127"/>
                    <a:pt x="569421" y="7523623"/>
                    <a:pt x="576484" y="7749569"/>
                  </a:cubicBezTo>
                  <a:cubicBezTo>
                    <a:pt x="204247" y="7749569"/>
                    <a:pt x="234819" y="7746436"/>
                    <a:pt x="234733" y="7742680"/>
                  </a:cubicBezTo>
                  <a:close/>
                  <a:moveTo>
                    <a:pt x="235249" y="7766783"/>
                  </a:moveTo>
                  <a:cubicBezTo>
                    <a:pt x="349767" y="7767019"/>
                    <a:pt x="314471" y="7769488"/>
                    <a:pt x="577107" y="7769488"/>
                  </a:cubicBezTo>
                  <a:cubicBezTo>
                    <a:pt x="582861" y="7956972"/>
                    <a:pt x="579576" y="8029819"/>
                    <a:pt x="581251" y="8157484"/>
                  </a:cubicBezTo>
                  <a:cubicBezTo>
                    <a:pt x="238319" y="8158879"/>
                    <a:pt x="353803" y="8159587"/>
                    <a:pt x="242913" y="8159866"/>
                  </a:cubicBezTo>
                  <a:cubicBezTo>
                    <a:pt x="242892" y="8157677"/>
                    <a:pt x="235292" y="7768436"/>
                    <a:pt x="235249" y="7766783"/>
                  </a:cubicBezTo>
                  <a:close/>
                  <a:moveTo>
                    <a:pt x="243278" y="8182252"/>
                  </a:moveTo>
                  <a:cubicBezTo>
                    <a:pt x="243235" y="8179484"/>
                    <a:pt x="213994" y="8179055"/>
                    <a:pt x="581530" y="8177424"/>
                  </a:cubicBezTo>
                  <a:cubicBezTo>
                    <a:pt x="583848" y="8327776"/>
                    <a:pt x="587584" y="8334257"/>
                    <a:pt x="590418" y="8570184"/>
                  </a:cubicBezTo>
                  <a:cubicBezTo>
                    <a:pt x="439767" y="8569648"/>
                    <a:pt x="357603" y="8570356"/>
                    <a:pt x="249161" y="8570442"/>
                  </a:cubicBezTo>
                  <a:cubicBezTo>
                    <a:pt x="246456" y="8443292"/>
                    <a:pt x="245318" y="8309639"/>
                    <a:pt x="243278" y="8182252"/>
                  </a:cubicBezTo>
                  <a:close/>
                  <a:moveTo>
                    <a:pt x="254786" y="8915082"/>
                  </a:moveTo>
                  <a:cubicBezTo>
                    <a:pt x="253176" y="8524102"/>
                    <a:pt x="219404" y="8590682"/>
                    <a:pt x="347212" y="8590167"/>
                  </a:cubicBezTo>
                  <a:cubicBezTo>
                    <a:pt x="434550" y="8589931"/>
                    <a:pt x="492603" y="8589845"/>
                    <a:pt x="590654" y="8590124"/>
                  </a:cubicBezTo>
                  <a:cubicBezTo>
                    <a:pt x="595335" y="9012440"/>
                    <a:pt x="590719" y="8498089"/>
                    <a:pt x="594261" y="8980588"/>
                  </a:cubicBezTo>
                  <a:cubicBezTo>
                    <a:pt x="187458" y="8982713"/>
                    <a:pt x="255108" y="8990676"/>
                    <a:pt x="254786" y="8915082"/>
                  </a:cubicBezTo>
                  <a:close/>
                  <a:moveTo>
                    <a:pt x="261162" y="9354526"/>
                  </a:moveTo>
                  <a:cubicBezTo>
                    <a:pt x="254442" y="8925792"/>
                    <a:pt x="228507" y="8996021"/>
                    <a:pt x="346976" y="8999112"/>
                  </a:cubicBezTo>
                  <a:cubicBezTo>
                    <a:pt x="420036" y="9001107"/>
                    <a:pt x="481697" y="9001107"/>
                    <a:pt x="594433" y="9000549"/>
                  </a:cubicBezTo>
                  <a:cubicBezTo>
                    <a:pt x="596515" y="9211600"/>
                    <a:pt x="601539" y="9199194"/>
                    <a:pt x="603772" y="9388074"/>
                  </a:cubicBezTo>
                  <a:cubicBezTo>
                    <a:pt x="211053" y="9383309"/>
                    <a:pt x="262064" y="9409687"/>
                    <a:pt x="261162" y="9354526"/>
                  </a:cubicBezTo>
                  <a:close/>
                  <a:moveTo>
                    <a:pt x="267346" y="9801333"/>
                  </a:moveTo>
                  <a:cubicBezTo>
                    <a:pt x="266981" y="9693843"/>
                    <a:pt x="267131" y="9717689"/>
                    <a:pt x="262086" y="9409966"/>
                  </a:cubicBezTo>
                  <a:cubicBezTo>
                    <a:pt x="366170" y="9409323"/>
                    <a:pt x="394660" y="9405502"/>
                    <a:pt x="603987" y="9408056"/>
                  </a:cubicBezTo>
                  <a:cubicBezTo>
                    <a:pt x="604931" y="9515331"/>
                    <a:pt x="606434" y="9757032"/>
                    <a:pt x="607014" y="9801354"/>
                  </a:cubicBezTo>
                  <a:lnTo>
                    <a:pt x="267346" y="9801333"/>
                  </a:lnTo>
                  <a:close/>
                  <a:moveTo>
                    <a:pt x="604588" y="8177316"/>
                  </a:moveTo>
                  <a:cubicBezTo>
                    <a:pt x="967143" y="8175835"/>
                    <a:pt x="939211" y="8180235"/>
                    <a:pt x="939254" y="8182639"/>
                  </a:cubicBezTo>
                  <a:cubicBezTo>
                    <a:pt x="946253" y="8629960"/>
                    <a:pt x="985521" y="8568210"/>
                    <a:pt x="861921" y="8569712"/>
                  </a:cubicBezTo>
                  <a:cubicBezTo>
                    <a:pt x="778319" y="8570614"/>
                    <a:pt x="727930" y="8570592"/>
                    <a:pt x="608044" y="8570249"/>
                  </a:cubicBezTo>
                  <a:cubicBezTo>
                    <a:pt x="602827" y="8146473"/>
                    <a:pt x="592071" y="8177380"/>
                    <a:pt x="604588" y="8177316"/>
                  </a:cubicBezTo>
                  <a:close/>
                  <a:moveTo>
                    <a:pt x="611694" y="8915125"/>
                  </a:moveTo>
                  <a:cubicBezTo>
                    <a:pt x="611694" y="8522707"/>
                    <a:pt x="570516" y="8590382"/>
                    <a:pt x="733233" y="8590382"/>
                  </a:cubicBezTo>
                  <a:cubicBezTo>
                    <a:pt x="854535" y="8590382"/>
                    <a:pt x="849726" y="8589309"/>
                    <a:pt x="948314" y="8588965"/>
                  </a:cubicBezTo>
                  <a:cubicBezTo>
                    <a:pt x="947885" y="8833391"/>
                    <a:pt x="951599" y="8869451"/>
                    <a:pt x="954411" y="8979623"/>
                  </a:cubicBezTo>
                  <a:cubicBezTo>
                    <a:pt x="551065" y="8980052"/>
                    <a:pt x="611694" y="9002396"/>
                    <a:pt x="611694" y="8915125"/>
                  </a:cubicBezTo>
                  <a:close/>
                  <a:moveTo>
                    <a:pt x="620905" y="9354483"/>
                  </a:moveTo>
                  <a:cubicBezTo>
                    <a:pt x="614271" y="8929505"/>
                    <a:pt x="572405" y="9000164"/>
                    <a:pt x="733233" y="9000164"/>
                  </a:cubicBezTo>
                  <a:cubicBezTo>
                    <a:pt x="861492" y="9000164"/>
                    <a:pt x="843822" y="8999713"/>
                    <a:pt x="954884" y="8999584"/>
                  </a:cubicBezTo>
                  <a:cubicBezTo>
                    <a:pt x="958834" y="9174812"/>
                    <a:pt x="955313" y="9196812"/>
                    <a:pt x="958426" y="9388224"/>
                  </a:cubicBezTo>
                  <a:cubicBezTo>
                    <a:pt x="567553" y="9388632"/>
                    <a:pt x="621613" y="9400630"/>
                    <a:pt x="620905" y="9354483"/>
                  </a:cubicBezTo>
                  <a:close/>
                  <a:moveTo>
                    <a:pt x="624619" y="9801375"/>
                  </a:moveTo>
                  <a:cubicBezTo>
                    <a:pt x="623975" y="9752546"/>
                    <a:pt x="622472" y="9510137"/>
                    <a:pt x="621570" y="9408271"/>
                  </a:cubicBezTo>
                  <a:cubicBezTo>
                    <a:pt x="739438" y="9409623"/>
                    <a:pt x="869628" y="9408250"/>
                    <a:pt x="958770" y="9408142"/>
                  </a:cubicBezTo>
                  <a:cubicBezTo>
                    <a:pt x="964094" y="9735160"/>
                    <a:pt x="963450" y="9703287"/>
                    <a:pt x="965683" y="9798349"/>
                  </a:cubicBezTo>
                  <a:cubicBezTo>
                    <a:pt x="845046" y="9798757"/>
                    <a:pt x="898011" y="9801397"/>
                    <a:pt x="624619" y="9801375"/>
                  </a:cubicBezTo>
                  <a:close/>
                  <a:moveTo>
                    <a:pt x="970127" y="8914760"/>
                  </a:moveTo>
                  <a:cubicBezTo>
                    <a:pt x="957911" y="8537839"/>
                    <a:pt x="963643" y="8588901"/>
                    <a:pt x="990759" y="8588901"/>
                  </a:cubicBezTo>
                  <a:cubicBezTo>
                    <a:pt x="1355525" y="8588901"/>
                    <a:pt x="1305845" y="8580573"/>
                    <a:pt x="1306017" y="8622040"/>
                  </a:cubicBezTo>
                  <a:cubicBezTo>
                    <a:pt x="1307799" y="9043219"/>
                    <a:pt x="1332553" y="8978056"/>
                    <a:pt x="1248135" y="8978056"/>
                  </a:cubicBezTo>
                  <a:cubicBezTo>
                    <a:pt x="925664" y="8978056"/>
                    <a:pt x="972961" y="9002761"/>
                    <a:pt x="970127" y="8914760"/>
                  </a:cubicBezTo>
                  <a:close/>
                  <a:moveTo>
                    <a:pt x="975473" y="9354569"/>
                  </a:moveTo>
                  <a:cubicBezTo>
                    <a:pt x="969182" y="8952278"/>
                    <a:pt x="969354" y="8999562"/>
                    <a:pt x="990759" y="8999562"/>
                  </a:cubicBezTo>
                  <a:cubicBezTo>
                    <a:pt x="1368257" y="8999562"/>
                    <a:pt x="1310289" y="8976983"/>
                    <a:pt x="1311620" y="9061892"/>
                  </a:cubicBezTo>
                  <a:cubicBezTo>
                    <a:pt x="1317610" y="9446347"/>
                    <a:pt x="1344254" y="9390048"/>
                    <a:pt x="1248114" y="9390048"/>
                  </a:cubicBezTo>
                  <a:cubicBezTo>
                    <a:pt x="931031" y="9390048"/>
                    <a:pt x="976160" y="9397754"/>
                    <a:pt x="975473" y="9354569"/>
                  </a:cubicBezTo>
                  <a:close/>
                  <a:moveTo>
                    <a:pt x="1323729" y="9794614"/>
                  </a:moveTo>
                  <a:cubicBezTo>
                    <a:pt x="1323708" y="9806183"/>
                    <a:pt x="1353014" y="9798285"/>
                    <a:pt x="990738" y="9798285"/>
                  </a:cubicBezTo>
                  <a:cubicBezTo>
                    <a:pt x="979402" y="9798285"/>
                    <a:pt x="983395" y="9842113"/>
                    <a:pt x="976332" y="9408099"/>
                  </a:cubicBezTo>
                  <a:cubicBezTo>
                    <a:pt x="1129280" y="9408013"/>
                    <a:pt x="1094113" y="9410246"/>
                    <a:pt x="1319822" y="9409902"/>
                  </a:cubicBezTo>
                  <a:cubicBezTo>
                    <a:pt x="1319865" y="9412414"/>
                    <a:pt x="1323815" y="9723098"/>
                    <a:pt x="1323729" y="9794614"/>
                  </a:cubicBezTo>
                  <a:close/>
                  <a:moveTo>
                    <a:pt x="1327143" y="8914996"/>
                  </a:moveTo>
                  <a:cubicBezTo>
                    <a:pt x="1322377" y="8536057"/>
                    <a:pt x="1305265" y="8590704"/>
                    <a:pt x="1376973" y="8589738"/>
                  </a:cubicBezTo>
                  <a:cubicBezTo>
                    <a:pt x="1708762" y="8585251"/>
                    <a:pt x="1663870" y="8583491"/>
                    <a:pt x="1664836" y="8622276"/>
                  </a:cubicBezTo>
                  <a:cubicBezTo>
                    <a:pt x="1674819" y="9037467"/>
                    <a:pt x="1674583" y="8979773"/>
                    <a:pt x="1634414" y="8979322"/>
                  </a:cubicBezTo>
                  <a:cubicBezTo>
                    <a:pt x="1272825" y="8975416"/>
                    <a:pt x="1328173" y="8998683"/>
                    <a:pt x="1327143" y="8914996"/>
                  </a:cubicBezTo>
                  <a:close/>
                  <a:moveTo>
                    <a:pt x="1336611" y="9354483"/>
                  </a:moveTo>
                  <a:cubicBezTo>
                    <a:pt x="1330191" y="8944337"/>
                    <a:pt x="1305995" y="8998017"/>
                    <a:pt x="1376802" y="8998296"/>
                  </a:cubicBezTo>
                  <a:cubicBezTo>
                    <a:pt x="1724285" y="8999691"/>
                    <a:pt x="1669237" y="8982928"/>
                    <a:pt x="1670461" y="9061892"/>
                  </a:cubicBezTo>
                  <a:cubicBezTo>
                    <a:pt x="1672737" y="9206771"/>
                    <a:pt x="1673982" y="9216322"/>
                    <a:pt x="1676150" y="9354827"/>
                  </a:cubicBezTo>
                  <a:cubicBezTo>
                    <a:pt x="1676859" y="9401102"/>
                    <a:pt x="1708354" y="9389512"/>
                    <a:pt x="1505597" y="9389662"/>
                  </a:cubicBezTo>
                  <a:cubicBezTo>
                    <a:pt x="1305265" y="9389662"/>
                    <a:pt x="1337362" y="9401660"/>
                    <a:pt x="1336611" y="9354483"/>
                  </a:cubicBezTo>
                  <a:close/>
                  <a:moveTo>
                    <a:pt x="1634242" y="9800002"/>
                  </a:moveTo>
                  <a:cubicBezTo>
                    <a:pt x="1553753" y="9800646"/>
                    <a:pt x="1540764" y="9800538"/>
                    <a:pt x="1341291" y="9800474"/>
                  </a:cubicBezTo>
                  <a:cubicBezTo>
                    <a:pt x="1341399" y="9726039"/>
                    <a:pt x="1337469" y="9412499"/>
                    <a:pt x="1337427" y="9409902"/>
                  </a:cubicBezTo>
                  <a:cubicBezTo>
                    <a:pt x="1498490" y="9409580"/>
                    <a:pt x="1308851" y="9409731"/>
                    <a:pt x="1676859" y="9409473"/>
                  </a:cubicBezTo>
                  <a:cubicBezTo>
                    <a:pt x="1681303" y="9873021"/>
                    <a:pt x="1699165" y="9799465"/>
                    <a:pt x="1634242" y="9800002"/>
                  </a:cubicBezTo>
                  <a:close/>
                  <a:moveTo>
                    <a:pt x="1679457" y="8475316"/>
                  </a:moveTo>
                  <a:cubicBezTo>
                    <a:pt x="1677224" y="8332669"/>
                    <a:pt x="1677997" y="8335159"/>
                    <a:pt x="1675592" y="8182210"/>
                  </a:cubicBezTo>
                  <a:cubicBezTo>
                    <a:pt x="1675549" y="8178711"/>
                    <a:pt x="1646995" y="8178776"/>
                    <a:pt x="2015990" y="8178711"/>
                  </a:cubicBezTo>
                  <a:cubicBezTo>
                    <a:pt x="2016012" y="8180300"/>
                    <a:pt x="2017214" y="8241621"/>
                    <a:pt x="2020177" y="8568639"/>
                  </a:cubicBezTo>
                  <a:cubicBezTo>
                    <a:pt x="1613782" y="8568639"/>
                    <a:pt x="1681453" y="8602852"/>
                    <a:pt x="1679457" y="8475316"/>
                  </a:cubicBezTo>
                  <a:close/>
                  <a:moveTo>
                    <a:pt x="1763037" y="8590811"/>
                  </a:moveTo>
                  <a:cubicBezTo>
                    <a:pt x="1891833" y="8590811"/>
                    <a:pt x="1892240" y="8588557"/>
                    <a:pt x="2020327" y="8588557"/>
                  </a:cubicBezTo>
                  <a:cubicBezTo>
                    <a:pt x="2022238" y="8843244"/>
                    <a:pt x="2024321" y="8869429"/>
                    <a:pt x="2026618" y="8978635"/>
                  </a:cubicBezTo>
                  <a:cubicBezTo>
                    <a:pt x="1886165" y="8978635"/>
                    <a:pt x="1838051" y="8980782"/>
                    <a:pt x="1687014" y="8979795"/>
                  </a:cubicBezTo>
                  <a:cubicBezTo>
                    <a:pt x="1683235" y="8523501"/>
                    <a:pt x="1654981" y="8590811"/>
                    <a:pt x="1763037" y="8590811"/>
                  </a:cubicBezTo>
                  <a:close/>
                  <a:moveTo>
                    <a:pt x="1693734" y="9354483"/>
                  </a:moveTo>
                  <a:cubicBezTo>
                    <a:pt x="1687186" y="8934764"/>
                    <a:pt x="1663891" y="8999949"/>
                    <a:pt x="1763037" y="8999949"/>
                  </a:cubicBezTo>
                  <a:cubicBezTo>
                    <a:pt x="2079454" y="8999949"/>
                    <a:pt x="2026725" y="8972089"/>
                    <a:pt x="2028121" y="9061892"/>
                  </a:cubicBezTo>
                  <a:cubicBezTo>
                    <a:pt x="2033252" y="9386442"/>
                    <a:pt x="2032865" y="9362768"/>
                    <a:pt x="2033316" y="9390156"/>
                  </a:cubicBezTo>
                  <a:cubicBezTo>
                    <a:pt x="1639244" y="9390692"/>
                    <a:pt x="1694464" y="9400845"/>
                    <a:pt x="1693734" y="9354483"/>
                  </a:cubicBezTo>
                  <a:close/>
                  <a:moveTo>
                    <a:pt x="2020542" y="9799830"/>
                  </a:moveTo>
                  <a:cubicBezTo>
                    <a:pt x="1660370" y="9799830"/>
                    <a:pt x="1697920" y="9801397"/>
                    <a:pt x="1697834" y="9794593"/>
                  </a:cubicBezTo>
                  <a:cubicBezTo>
                    <a:pt x="1691565" y="9330551"/>
                    <a:pt x="1675592" y="9409494"/>
                    <a:pt x="1763059" y="9409430"/>
                  </a:cubicBezTo>
                  <a:cubicBezTo>
                    <a:pt x="1892198" y="9409430"/>
                    <a:pt x="1891704" y="9410116"/>
                    <a:pt x="2020542" y="9410116"/>
                  </a:cubicBezTo>
                  <a:cubicBezTo>
                    <a:pt x="2038276" y="9410116"/>
                    <a:pt x="2033144" y="9396101"/>
                    <a:pt x="2035549" y="9501573"/>
                  </a:cubicBezTo>
                  <a:cubicBezTo>
                    <a:pt x="2043450" y="9845548"/>
                    <a:pt x="2045812" y="9799830"/>
                    <a:pt x="2020542" y="9799830"/>
                  </a:cubicBezTo>
                  <a:close/>
                  <a:moveTo>
                    <a:pt x="2038190" y="8621955"/>
                  </a:moveTo>
                  <a:cubicBezTo>
                    <a:pt x="2037868" y="8570206"/>
                    <a:pt x="1989304" y="8593429"/>
                    <a:pt x="2376785" y="8588235"/>
                  </a:cubicBezTo>
                  <a:cubicBezTo>
                    <a:pt x="2380692" y="8827618"/>
                    <a:pt x="2380606" y="8833091"/>
                    <a:pt x="2383097" y="8915468"/>
                  </a:cubicBezTo>
                  <a:cubicBezTo>
                    <a:pt x="2385888" y="9007654"/>
                    <a:pt x="2439755" y="8979601"/>
                    <a:pt x="2044223" y="8978657"/>
                  </a:cubicBezTo>
                  <a:cubicBezTo>
                    <a:pt x="2042548" y="8899135"/>
                    <a:pt x="2039328" y="8805360"/>
                    <a:pt x="2038190" y="8621955"/>
                  </a:cubicBezTo>
                  <a:close/>
                  <a:moveTo>
                    <a:pt x="2044609" y="8998575"/>
                  </a:moveTo>
                  <a:cubicBezTo>
                    <a:pt x="2449309" y="8999584"/>
                    <a:pt x="2385265" y="8983937"/>
                    <a:pt x="2386467" y="9061828"/>
                  </a:cubicBezTo>
                  <a:cubicBezTo>
                    <a:pt x="2388743" y="9208660"/>
                    <a:pt x="2390031" y="9202694"/>
                    <a:pt x="2392501" y="9354805"/>
                  </a:cubicBezTo>
                  <a:cubicBezTo>
                    <a:pt x="2393209" y="9400029"/>
                    <a:pt x="2447956" y="9388503"/>
                    <a:pt x="2050900" y="9390091"/>
                  </a:cubicBezTo>
                  <a:cubicBezTo>
                    <a:pt x="2049912" y="9331603"/>
                    <a:pt x="2045661" y="9052814"/>
                    <a:pt x="2044609" y="8998575"/>
                  </a:cubicBezTo>
                  <a:close/>
                  <a:moveTo>
                    <a:pt x="2057341" y="9799766"/>
                  </a:moveTo>
                  <a:cubicBezTo>
                    <a:pt x="2056847" y="9630440"/>
                    <a:pt x="2052982" y="9505394"/>
                    <a:pt x="2051265" y="9410031"/>
                  </a:cubicBezTo>
                  <a:cubicBezTo>
                    <a:pt x="2169282" y="9409537"/>
                    <a:pt x="2208400" y="9405459"/>
                    <a:pt x="2393166" y="9408077"/>
                  </a:cubicBezTo>
                  <a:cubicBezTo>
                    <a:pt x="2394239" y="9545874"/>
                    <a:pt x="2390074" y="9473692"/>
                    <a:pt x="2396086" y="9794829"/>
                  </a:cubicBezTo>
                  <a:cubicBezTo>
                    <a:pt x="2396172" y="9799637"/>
                    <a:pt x="2425950" y="9798950"/>
                    <a:pt x="2057341" y="9799766"/>
                  </a:cubicBezTo>
                  <a:close/>
                  <a:moveTo>
                    <a:pt x="2400702" y="8914824"/>
                  </a:moveTo>
                  <a:cubicBezTo>
                    <a:pt x="2397932" y="8823368"/>
                    <a:pt x="2398104" y="8817165"/>
                    <a:pt x="2394368" y="8587999"/>
                  </a:cubicBezTo>
                  <a:cubicBezTo>
                    <a:pt x="2630167" y="8584308"/>
                    <a:pt x="2632379" y="8589244"/>
                    <a:pt x="2734917" y="8590639"/>
                  </a:cubicBezTo>
                  <a:cubicBezTo>
                    <a:pt x="2736785" y="8695274"/>
                    <a:pt x="2741615" y="8977841"/>
                    <a:pt x="2741637" y="8979430"/>
                  </a:cubicBezTo>
                  <a:cubicBezTo>
                    <a:pt x="2344666" y="8981168"/>
                    <a:pt x="2403428" y="9004907"/>
                    <a:pt x="2400702" y="8914824"/>
                  </a:cubicBezTo>
                  <a:close/>
                  <a:moveTo>
                    <a:pt x="2402956" y="9000872"/>
                  </a:moveTo>
                  <a:cubicBezTo>
                    <a:pt x="2546200" y="9000936"/>
                    <a:pt x="2586090" y="9001172"/>
                    <a:pt x="2664368" y="9000120"/>
                  </a:cubicBezTo>
                  <a:cubicBezTo>
                    <a:pt x="2762398" y="8998790"/>
                    <a:pt x="2741680" y="8932253"/>
                    <a:pt x="2748314" y="9354870"/>
                  </a:cubicBezTo>
                  <a:cubicBezTo>
                    <a:pt x="2749022" y="9399600"/>
                    <a:pt x="2803319" y="9394191"/>
                    <a:pt x="2410556" y="9388417"/>
                  </a:cubicBezTo>
                  <a:cubicBezTo>
                    <a:pt x="2410170" y="9354741"/>
                    <a:pt x="2402999" y="9002567"/>
                    <a:pt x="2402956" y="9000872"/>
                  </a:cubicBezTo>
                  <a:close/>
                  <a:moveTo>
                    <a:pt x="2413755" y="9798134"/>
                  </a:moveTo>
                  <a:cubicBezTo>
                    <a:pt x="2407508" y="9493546"/>
                    <a:pt x="2411823" y="9543878"/>
                    <a:pt x="2410750" y="9408356"/>
                  </a:cubicBezTo>
                  <a:cubicBezTo>
                    <a:pt x="2509488" y="9409816"/>
                    <a:pt x="2521940" y="9408765"/>
                    <a:pt x="2664218" y="9409731"/>
                  </a:cubicBezTo>
                  <a:cubicBezTo>
                    <a:pt x="2784297" y="9410546"/>
                    <a:pt x="2739469" y="9343236"/>
                    <a:pt x="2755420" y="9795409"/>
                  </a:cubicBezTo>
                  <a:cubicBezTo>
                    <a:pt x="2755807" y="9806527"/>
                    <a:pt x="2766498" y="9795795"/>
                    <a:pt x="2413755" y="9798134"/>
                  </a:cubicBezTo>
                  <a:close/>
                  <a:moveTo>
                    <a:pt x="2758061" y="8914996"/>
                  </a:moveTo>
                  <a:cubicBezTo>
                    <a:pt x="2751406" y="8538526"/>
                    <a:pt x="2738824" y="8591004"/>
                    <a:pt x="2793013" y="8591004"/>
                  </a:cubicBezTo>
                  <a:cubicBezTo>
                    <a:pt x="3140196" y="8591004"/>
                    <a:pt x="3093607" y="8573962"/>
                    <a:pt x="3095132" y="8622405"/>
                  </a:cubicBezTo>
                  <a:cubicBezTo>
                    <a:pt x="3107670" y="9036544"/>
                    <a:pt x="3109044" y="8978077"/>
                    <a:pt x="3050540" y="8978077"/>
                  </a:cubicBezTo>
                  <a:cubicBezTo>
                    <a:pt x="2706685" y="8978056"/>
                    <a:pt x="2759650" y="8999241"/>
                    <a:pt x="2758061" y="8914996"/>
                  </a:cubicBezTo>
                  <a:close/>
                  <a:moveTo>
                    <a:pt x="2765897" y="9354526"/>
                  </a:moveTo>
                  <a:cubicBezTo>
                    <a:pt x="2759478" y="8944508"/>
                    <a:pt x="2745673" y="8999241"/>
                    <a:pt x="2793035" y="8999241"/>
                  </a:cubicBezTo>
                  <a:cubicBezTo>
                    <a:pt x="3157178" y="8999241"/>
                    <a:pt x="3100821" y="8978056"/>
                    <a:pt x="3102131" y="9061828"/>
                  </a:cubicBezTo>
                  <a:cubicBezTo>
                    <a:pt x="3108163" y="9447463"/>
                    <a:pt x="3122591" y="9387988"/>
                    <a:pt x="3050540" y="9387988"/>
                  </a:cubicBezTo>
                  <a:cubicBezTo>
                    <a:pt x="2721327" y="9388009"/>
                    <a:pt x="2766692" y="9405394"/>
                    <a:pt x="2765897" y="9354526"/>
                  </a:cubicBezTo>
                  <a:close/>
                  <a:moveTo>
                    <a:pt x="2773197" y="9800302"/>
                  </a:moveTo>
                  <a:cubicBezTo>
                    <a:pt x="2767443" y="9628058"/>
                    <a:pt x="2768388" y="9538598"/>
                    <a:pt x="2766692" y="9410116"/>
                  </a:cubicBezTo>
                  <a:cubicBezTo>
                    <a:pt x="2939070" y="9410289"/>
                    <a:pt x="2871763" y="9408185"/>
                    <a:pt x="3107240" y="9407885"/>
                  </a:cubicBezTo>
                  <a:lnTo>
                    <a:pt x="3113509" y="9800388"/>
                  </a:lnTo>
                  <a:cubicBezTo>
                    <a:pt x="3058741" y="9800689"/>
                    <a:pt x="2774893" y="9800324"/>
                    <a:pt x="2773197" y="9800302"/>
                  </a:cubicBezTo>
                  <a:close/>
                  <a:moveTo>
                    <a:pt x="3117932" y="8916026"/>
                  </a:moveTo>
                  <a:cubicBezTo>
                    <a:pt x="3114755" y="8532130"/>
                    <a:pt x="3089593" y="8589158"/>
                    <a:pt x="3179335" y="8588901"/>
                  </a:cubicBezTo>
                  <a:cubicBezTo>
                    <a:pt x="3498135" y="8588042"/>
                    <a:pt x="3451611" y="8579478"/>
                    <a:pt x="3452899" y="8622384"/>
                  </a:cubicBezTo>
                  <a:cubicBezTo>
                    <a:pt x="3465286" y="9031715"/>
                    <a:pt x="3457622" y="8980417"/>
                    <a:pt x="3437033" y="8980095"/>
                  </a:cubicBezTo>
                  <a:cubicBezTo>
                    <a:pt x="3063464" y="8973570"/>
                    <a:pt x="3118662" y="9001730"/>
                    <a:pt x="3117932" y="8916026"/>
                  </a:cubicBezTo>
                  <a:close/>
                  <a:moveTo>
                    <a:pt x="3123986" y="9354526"/>
                  </a:moveTo>
                  <a:cubicBezTo>
                    <a:pt x="3117374" y="8932060"/>
                    <a:pt x="3101809" y="8997953"/>
                    <a:pt x="3179270" y="8998468"/>
                  </a:cubicBezTo>
                  <a:cubicBezTo>
                    <a:pt x="3504876" y="9001107"/>
                    <a:pt x="3456634" y="8980331"/>
                    <a:pt x="3457922" y="9061892"/>
                  </a:cubicBezTo>
                  <a:cubicBezTo>
                    <a:pt x="3463741" y="9433705"/>
                    <a:pt x="3481517" y="9388417"/>
                    <a:pt x="3437033" y="9388052"/>
                  </a:cubicBezTo>
                  <a:cubicBezTo>
                    <a:pt x="3076560" y="9385134"/>
                    <a:pt x="3124759" y="9403055"/>
                    <a:pt x="3123986" y="9354526"/>
                  </a:cubicBezTo>
                  <a:close/>
                  <a:moveTo>
                    <a:pt x="3471105" y="9794614"/>
                  </a:moveTo>
                  <a:cubicBezTo>
                    <a:pt x="3471083" y="9806441"/>
                    <a:pt x="3503180" y="9796847"/>
                    <a:pt x="3179270" y="9799894"/>
                  </a:cubicBezTo>
                  <a:cubicBezTo>
                    <a:pt x="3111641" y="9800538"/>
                    <a:pt x="3132037" y="9859628"/>
                    <a:pt x="3124845" y="9407863"/>
                  </a:cubicBezTo>
                  <a:cubicBezTo>
                    <a:pt x="3268798" y="9407584"/>
                    <a:pt x="3265513" y="9406875"/>
                    <a:pt x="3466124" y="9408228"/>
                  </a:cubicBezTo>
                  <a:cubicBezTo>
                    <a:pt x="3470010" y="9647933"/>
                    <a:pt x="3471341" y="9678604"/>
                    <a:pt x="3471105" y="9794614"/>
                  </a:cubicBezTo>
                  <a:close/>
                  <a:moveTo>
                    <a:pt x="3565699" y="8590081"/>
                  </a:moveTo>
                  <a:cubicBezTo>
                    <a:pt x="3695954" y="8590081"/>
                    <a:pt x="3691403" y="8588321"/>
                    <a:pt x="3808025" y="8588149"/>
                  </a:cubicBezTo>
                  <a:cubicBezTo>
                    <a:pt x="3811503" y="8810726"/>
                    <a:pt x="3811482" y="8826094"/>
                    <a:pt x="3814359" y="8915940"/>
                  </a:cubicBezTo>
                  <a:cubicBezTo>
                    <a:pt x="3816763" y="8992630"/>
                    <a:pt x="3884091" y="8985933"/>
                    <a:pt x="3474647" y="8980674"/>
                  </a:cubicBezTo>
                  <a:cubicBezTo>
                    <a:pt x="3472629" y="8517255"/>
                    <a:pt x="3439180" y="8590081"/>
                    <a:pt x="3565699" y="8590081"/>
                  </a:cubicBezTo>
                  <a:close/>
                  <a:moveTo>
                    <a:pt x="3482827" y="9354483"/>
                  </a:moveTo>
                  <a:cubicBezTo>
                    <a:pt x="3476300" y="8936159"/>
                    <a:pt x="3444182" y="9001107"/>
                    <a:pt x="3565699" y="9001107"/>
                  </a:cubicBezTo>
                  <a:cubicBezTo>
                    <a:pt x="3692648" y="9001107"/>
                    <a:pt x="3692713" y="8999777"/>
                    <a:pt x="3816677" y="8999734"/>
                  </a:cubicBezTo>
                  <a:cubicBezTo>
                    <a:pt x="3818416" y="9077089"/>
                    <a:pt x="3819275" y="9169038"/>
                    <a:pt x="3822667" y="9388889"/>
                  </a:cubicBezTo>
                  <a:cubicBezTo>
                    <a:pt x="3429368" y="9388868"/>
                    <a:pt x="3483536" y="9400265"/>
                    <a:pt x="3482827" y="9354483"/>
                  </a:cubicBezTo>
                  <a:close/>
                  <a:moveTo>
                    <a:pt x="3823268" y="9797791"/>
                  </a:moveTo>
                  <a:cubicBezTo>
                    <a:pt x="3658705" y="9797791"/>
                    <a:pt x="3488688" y="9808308"/>
                    <a:pt x="3488710" y="9794679"/>
                  </a:cubicBezTo>
                  <a:cubicBezTo>
                    <a:pt x="3489654" y="9340403"/>
                    <a:pt x="3449871" y="9408550"/>
                    <a:pt x="3565699" y="9408550"/>
                  </a:cubicBezTo>
                  <a:cubicBezTo>
                    <a:pt x="3677212" y="9408550"/>
                    <a:pt x="3701536" y="9408808"/>
                    <a:pt x="3822989" y="9408808"/>
                  </a:cubicBezTo>
                  <a:cubicBezTo>
                    <a:pt x="3829301" y="9830694"/>
                    <a:pt x="3830074" y="9797791"/>
                    <a:pt x="3823268" y="9797791"/>
                  </a:cubicBezTo>
                  <a:close/>
                  <a:moveTo>
                    <a:pt x="3825609" y="8588128"/>
                  </a:moveTo>
                  <a:cubicBezTo>
                    <a:pt x="3952085" y="8588171"/>
                    <a:pt x="3952514" y="8590896"/>
                    <a:pt x="4080838" y="8590896"/>
                  </a:cubicBezTo>
                  <a:cubicBezTo>
                    <a:pt x="4199048" y="8590896"/>
                    <a:pt x="4157891" y="8534877"/>
                    <a:pt x="4172813" y="8915532"/>
                  </a:cubicBezTo>
                  <a:cubicBezTo>
                    <a:pt x="4175926" y="8994862"/>
                    <a:pt x="4239840" y="8979386"/>
                    <a:pt x="3833853" y="8979773"/>
                  </a:cubicBezTo>
                  <a:cubicBezTo>
                    <a:pt x="3830031" y="8827082"/>
                    <a:pt x="3831706" y="8978571"/>
                    <a:pt x="3825609" y="8588128"/>
                  </a:cubicBezTo>
                  <a:close/>
                  <a:moveTo>
                    <a:pt x="3839736" y="9354526"/>
                  </a:moveTo>
                  <a:cubicBezTo>
                    <a:pt x="3837481" y="9210055"/>
                    <a:pt x="3837739" y="9207630"/>
                    <a:pt x="3835463" y="9061506"/>
                  </a:cubicBezTo>
                  <a:cubicBezTo>
                    <a:pt x="3834261" y="8985418"/>
                    <a:pt x="3766890" y="8995785"/>
                    <a:pt x="4175539" y="8997953"/>
                  </a:cubicBezTo>
                  <a:cubicBezTo>
                    <a:pt x="4177643" y="9082240"/>
                    <a:pt x="4177901" y="9163307"/>
                    <a:pt x="4181186" y="9389211"/>
                  </a:cubicBezTo>
                  <a:cubicBezTo>
                    <a:pt x="3782927" y="9396230"/>
                    <a:pt x="3840380" y="9394534"/>
                    <a:pt x="3839736" y="9354526"/>
                  </a:cubicBezTo>
                  <a:close/>
                  <a:moveTo>
                    <a:pt x="3845382" y="9797791"/>
                  </a:moveTo>
                  <a:cubicBezTo>
                    <a:pt x="3845382" y="9727476"/>
                    <a:pt x="3841646" y="9479422"/>
                    <a:pt x="3840573" y="9408808"/>
                  </a:cubicBezTo>
                  <a:cubicBezTo>
                    <a:pt x="3944614" y="9408894"/>
                    <a:pt x="4070940" y="9411061"/>
                    <a:pt x="4181443" y="9409151"/>
                  </a:cubicBezTo>
                  <a:cubicBezTo>
                    <a:pt x="4183247" y="9540079"/>
                    <a:pt x="4182839" y="9594918"/>
                    <a:pt x="4186983" y="9794872"/>
                  </a:cubicBezTo>
                  <a:cubicBezTo>
                    <a:pt x="4187176" y="9802985"/>
                    <a:pt x="4214378" y="9798328"/>
                    <a:pt x="3845382" y="9797791"/>
                  </a:cubicBezTo>
                  <a:close/>
                  <a:moveTo>
                    <a:pt x="4190353" y="8914674"/>
                  </a:moveTo>
                  <a:cubicBezTo>
                    <a:pt x="4175625" y="8539792"/>
                    <a:pt x="4182946" y="8590639"/>
                    <a:pt x="4209569" y="8590425"/>
                  </a:cubicBezTo>
                  <a:cubicBezTo>
                    <a:pt x="4576417" y="8587956"/>
                    <a:pt x="4526866" y="8577117"/>
                    <a:pt x="4527188" y="8622083"/>
                  </a:cubicBezTo>
                  <a:cubicBezTo>
                    <a:pt x="4527918" y="8722854"/>
                    <a:pt x="4528540" y="8747666"/>
                    <a:pt x="4532255" y="8981104"/>
                  </a:cubicBezTo>
                  <a:cubicBezTo>
                    <a:pt x="4133760" y="8977112"/>
                    <a:pt x="4193681" y="8999412"/>
                    <a:pt x="4190353" y="8914674"/>
                  </a:cubicBezTo>
                  <a:close/>
                  <a:moveTo>
                    <a:pt x="4198233" y="9354483"/>
                  </a:moveTo>
                  <a:cubicBezTo>
                    <a:pt x="4191963" y="8954081"/>
                    <a:pt x="4187734" y="8998017"/>
                    <a:pt x="4209461" y="8998167"/>
                  </a:cubicBezTo>
                  <a:cubicBezTo>
                    <a:pt x="4593743" y="9000743"/>
                    <a:pt x="4532297" y="8984173"/>
                    <a:pt x="4533543" y="9061850"/>
                  </a:cubicBezTo>
                  <a:cubicBezTo>
                    <a:pt x="4535819" y="9207072"/>
                    <a:pt x="4534122" y="9204303"/>
                    <a:pt x="4536484" y="9354870"/>
                  </a:cubicBezTo>
                  <a:cubicBezTo>
                    <a:pt x="4537171" y="9398269"/>
                    <a:pt x="4573605" y="9387408"/>
                    <a:pt x="4338192" y="9387365"/>
                  </a:cubicBezTo>
                  <a:cubicBezTo>
                    <a:pt x="4172147" y="9387365"/>
                    <a:pt x="4198963" y="9400780"/>
                    <a:pt x="4198233" y="9354483"/>
                  </a:cubicBezTo>
                  <a:close/>
                  <a:moveTo>
                    <a:pt x="4204609" y="9794400"/>
                  </a:moveTo>
                  <a:cubicBezTo>
                    <a:pt x="4195613" y="9362038"/>
                    <a:pt x="4197202" y="9408872"/>
                    <a:pt x="4209654" y="9408635"/>
                  </a:cubicBezTo>
                  <a:cubicBezTo>
                    <a:pt x="4298838" y="9406833"/>
                    <a:pt x="4314447" y="9407284"/>
                    <a:pt x="4537321" y="9407327"/>
                  </a:cubicBezTo>
                  <a:cubicBezTo>
                    <a:pt x="4537364" y="9409752"/>
                    <a:pt x="4542066" y="9695131"/>
                    <a:pt x="4544299" y="9798413"/>
                  </a:cubicBezTo>
                  <a:cubicBezTo>
                    <a:pt x="4218285" y="9799701"/>
                    <a:pt x="4204845" y="9804788"/>
                    <a:pt x="4204609" y="9794400"/>
                  </a:cubicBezTo>
                  <a:close/>
                  <a:moveTo>
                    <a:pt x="4543096" y="8475272"/>
                  </a:moveTo>
                  <a:cubicBezTo>
                    <a:pt x="4537536" y="8119515"/>
                    <a:pt x="4513683" y="8178690"/>
                    <a:pt x="4595675" y="8178690"/>
                  </a:cubicBezTo>
                  <a:cubicBezTo>
                    <a:pt x="4597285" y="8178690"/>
                    <a:pt x="4877097" y="8178819"/>
                    <a:pt x="4877162" y="8182596"/>
                  </a:cubicBezTo>
                  <a:cubicBezTo>
                    <a:pt x="4884096" y="8625088"/>
                    <a:pt x="4898867" y="8566901"/>
                    <a:pt x="4853288" y="8566901"/>
                  </a:cubicBezTo>
                  <a:cubicBezTo>
                    <a:pt x="4481007" y="8566901"/>
                    <a:pt x="4545029" y="8598516"/>
                    <a:pt x="4543096" y="8475272"/>
                  </a:cubicBezTo>
                  <a:close/>
                  <a:moveTo>
                    <a:pt x="4544514" y="8588986"/>
                  </a:moveTo>
                  <a:cubicBezTo>
                    <a:pt x="4784327" y="8588278"/>
                    <a:pt x="4741625" y="8586453"/>
                    <a:pt x="4884654" y="8586883"/>
                  </a:cubicBezTo>
                  <a:cubicBezTo>
                    <a:pt x="4885213" y="8649814"/>
                    <a:pt x="4885492" y="8646337"/>
                    <a:pt x="4887960" y="8980030"/>
                  </a:cubicBezTo>
                  <a:cubicBezTo>
                    <a:pt x="4722925" y="8979988"/>
                    <a:pt x="4663669" y="8982048"/>
                    <a:pt x="4549838" y="8981254"/>
                  </a:cubicBezTo>
                  <a:cubicBezTo>
                    <a:pt x="4544385" y="8637987"/>
                    <a:pt x="4545673" y="8724228"/>
                    <a:pt x="4544514" y="8588986"/>
                  </a:cubicBezTo>
                  <a:close/>
                  <a:moveTo>
                    <a:pt x="4554067" y="9354526"/>
                  </a:moveTo>
                  <a:cubicBezTo>
                    <a:pt x="4547627" y="8943350"/>
                    <a:pt x="4539683" y="9001322"/>
                    <a:pt x="4595675" y="9001322"/>
                  </a:cubicBezTo>
                  <a:cubicBezTo>
                    <a:pt x="4941441" y="9001322"/>
                    <a:pt x="4887703" y="8981125"/>
                    <a:pt x="4888948" y="9061892"/>
                  </a:cubicBezTo>
                  <a:cubicBezTo>
                    <a:pt x="4894874" y="9440852"/>
                    <a:pt x="4915227" y="9389318"/>
                    <a:pt x="4853266" y="9389318"/>
                  </a:cubicBezTo>
                  <a:cubicBezTo>
                    <a:pt x="4506470" y="9389318"/>
                    <a:pt x="4554733" y="9395028"/>
                    <a:pt x="4554067" y="9354526"/>
                  </a:cubicBezTo>
                  <a:close/>
                  <a:moveTo>
                    <a:pt x="4853266" y="9800474"/>
                  </a:moveTo>
                  <a:cubicBezTo>
                    <a:pt x="4528047" y="9800474"/>
                    <a:pt x="4561925" y="9798692"/>
                    <a:pt x="4561818" y="9793326"/>
                  </a:cubicBezTo>
                  <a:cubicBezTo>
                    <a:pt x="4551448" y="9345619"/>
                    <a:pt x="4542538" y="9407327"/>
                    <a:pt x="4595675" y="9407327"/>
                  </a:cubicBezTo>
                  <a:cubicBezTo>
                    <a:pt x="4724299" y="9407327"/>
                    <a:pt x="4724363" y="9409237"/>
                    <a:pt x="4853266" y="9409237"/>
                  </a:cubicBezTo>
                  <a:cubicBezTo>
                    <a:pt x="4907863" y="9409237"/>
                    <a:pt x="4897021" y="9391078"/>
                    <a:pt x="4897579" y="9501380"/>
                  </a:cubicBezTo>
                  <a:cubicBezTo>
                    <a:pt x="4899060" y="9858168"/>
                    <a:pt x="4924545" y="9800474"/>
                    <a:pt x="4853266" y="9800474"/>
                  </a:cubicBezTo>
                  <a:close/>
                  <a:moveTo>
                    <a:pt x="4900842" y="8475272"/>
                  </a:moveTo>
                  <a:cubicBezTo>
                    <a:pt x="4898545" y="8328612"/>
                    <a:pt x="4897021" y="8328376"/>
                    <a:pt x="4894723" y="8182252"/>
                  </a:cubicBezTo>
                  <a:cubicBezTo>
                    <a:pt x="4894680" y="8180214"/>
                    <a:pt x="5054220" y="8176264"/>
                    <a:pt x="5233382" y="8178668"/>
                  </a:cubicBezTo>
                  <a:cubicBezTo>
                    <a:pt x="5233404" y="8180428"/>
                    <a:pt x="5238836" y="8517212"/>
                    <a:pt x="5239909" y="8568596"/>
                  </a:cubicBezTo>
                  <a:cubicBezTo>
                    <a:pt x="4832054" y="8568746"/>
                    <a:pt x="4902710" y="8591390"/>
                    <a:pt x="4900842" y="8475272"/>
                  </a:cubicBezTo>
                  <a:close/>
                  <a:moveTo>
                    <a:pt x="4981954" y="8587699"/>
                  </a:moveTo>
                  <a:cubicBezTo>
                    <a:pt x="5057719" y="8588707"/>
                    <a:pt x="5075904" y="8588578"/>
                    <a:pt x="5240339" y="8588514"/>
                  </a:cubicBezTo>
                  <a:cubicBezTo>
                    <a:pt x="5250043" y="9021884"/>
                    <a:pt x="5249592" y="8979451"/>
                    <a:pt x="5239587" y="8979537"/>
                  </a:cubicBezTo>
                  <a:cubicBezTo>
                    <a:pt x="5143061" y="8980309"/>
                    <a:pt x="5137350" y="8980116"/>
                    <a:pt x="4905566" y="8980030"/>
                  </a:cubicBezTo>
                  <a:cubicBezTo>
                    <a:pt x="4902345" y="8518865"/>
                    <a:pt x="4877934" y="8586282"/>
                    <a:pt x="4981954" y="8587699"/>
                  </a:cubicBezTo>
                  <a:close/>
                  <a:moveTo>
                    <a:pt x="4913681" y="9354483"/>
                  </a:moveTo>
                  <a:cubicBezTo>
                    <a:pt x="4911362" y="9205956"/>
                    <a:pt x="4908808" y="9206836"/>
                    <a:pt x="4906532" y="9061549"/>
                  </a:cubicBezTo>
                  <a:cubicBezTo>
                    <a:pt x="4905158" y="8973699"/>
                    <a:pt x="4849144" y="9002546"/>
                    <a:pt x="5247467" y="8999455"/>
                  </a:cubicBezTo>
                  <a:cubicBezTo>
                    <a:pt x="5250816" y="9221517"/>
                    <a:pt x="5249936" y="9257489"/>
                    <a:pt x="5252447" y="9391293"/>
                  </a:cubicBezTo>
                  <a:cubicBezTo>
                    <a:pt x="4859428" y="9391465"/>
                    <a:pt x="4914389" y="9400544"/>
                    <a:pt x="4913681" y="9354483"/>
                  </a:cubicBezTo>
                  <a:close/>
                  <a:moveTo>
                    <a:pt x="5239716" y="9799916"/>
                  </a:moveTo>
                  <a:cubicBezTo>
                    <a:pt x="4890580" y="9798028"/>
                    <a:pt x="4919735" y="9804960"/>
                    <a:pt x="4919499" y="9794464"/>
                  </a:cubicBezTo>
                  <a:cubicBezTo>
                    <a:pt x="4908958" y="9334071"/>
                    <a:pt x="4898631" y="9408958"/>
                    <a:pt x="4981975" y="9410289"/>
                  </a:cubicBezTo>
                  <a:cubicBezTo>
                    <a:pt x="5056238" y="9411491"/>
                    <a:pt x="5076419" y="9411297"/>
                    <a:pt x="5252877" y="9411212"/>
                  </a:cubicBezTo>
                  <a:cubicBezTo>
                    <a:pt x="5262109" y="9845311"/>
                    <a:pt x="5270782" y="9800066"/>
                    <a:pt x="5239716" y="9799916"/>
                  </a:cubicBezTo>
                  <a:close/>
                  <a:moveTo>
                    <a:pt x="5257944" y="8588493"/>
                  </a:moveTo>
                  <a:cubicBezTo>
                    <a:pt x="5650105" y="8588321"/>
                    <a:pt x="5598256" y="8574778"/>
                    <a:pt x="5599394" y="8622298"/>
                  </a:cubicBezTo>
                  <a:cubicBezTo>
                    <a:pt x="5602292" y="8748332"/>
                    <a:pt x="5601949" y="8765073"/>
                    <a:pt x="5604783" y="8913193"/>
                  </a:cubicBezTo>
                  <a:cubicBezTo>
                    <a:pt x="5606501" y="9001687"/>
                    <a:pt x="5666272" y="8976446"/>
                    <a:pt x="5264749" y="8979322"/>
                  </a:cubicBezTo>
                  <a:cubicBezTo>
                    <a:pt x="5260005" y="8665075"/>
                    <a:pt x="5261142" y="8733050"/>
                    <a:pt x="5257944" y="8588493"/>
                  </a:cubicBezTo>
                  <a:close/>
                  <a:moveTo>
                    <a:pt x="5265995" y="9061549"/>
                  </a:moveTo>
                  <a:cubicBezTo>
                    <a:pt x="5264749" y="8979644"/>
                    <a:pt x="5203798" y="8998639"/>
                    <a:pt x="5606350" y="8998404"/>
                  </a:cubicBezTo>
                  <a:cubicBezTo>
                    <a:pt x="5606672" y="9016798"/>
                    <a:pt x="5611975" y="9342442"/>
                    <a:pt x="5612168" y="9354848"/>
                  </a:cubicBezTo>
                  <a:cubicBezTo>
                    <a:pt x="5612812" y="9395586"/>
                    <a:pt x="5668569" y="9391078"/>
                    <a:pt x="5270052" y="9391293"/>
                  </a:cubicBezTo>
                  <a:cubicBezTo>
                    <a:pt x="5267648" y="9267814"/>
                    <a:pt x="5268099" y="9196426"/>
                    <a:pt x="5265995" y="9061549"/>
                  </a:cubicBezTo>
                  <a:close/>
                  <a:moveTo>
                    <a:pt x="5278404" y="9800109"/>
                  </a:moveTo>
                  <a:cubicBezTo>
                    <a:pt x="5275377" y="9503011"/>
                    <a:pt x="5273423" y="9548235"/>
                    <a:pt x="5270439" y="9411190"/>
                  </a:cubicBezTo>
                  <a:cubicBezTo>
                    <a:pt x="5484360" y="9411083"/>
                    <a:pt x="5524960" y="9407477"/>
                    <a:pt x="5612920" y="9407262"/>
                  </a:cubicBezTo>
                  <a:cubicBezTo>
                    <a:pt x="5614680" y="9542783"/>
                    <a:pt x="5611223" y="9307650"/>
                    <a:pt x="5617707" y="9797297"/>
                  </a:cubicBezTo>
                  <a:cubicBezTo>
                    <a:pt x="5617707" y="9798843"/>
                    <a:pt x="5369499" y="9800538"/>
                    <a:pt x="5278404" y="9800109"/>
                  </a:cubicBezTo>
                  <a:close/>
                  <a:moveTo>
                    <a:pt x="5626102" y="8588343"/>
                  </a:moveTo>
                  <a:cubicBezTo>
                    <a:pt x="6005961" y="8588343"/>
                    <a:pt x="5955594" y="8571494"/>
                    <a:pt x="5956216" y="8622126"/>
                  </a:cubicBezTo>
                  <a:cubicBezTo>
                    <a:pt x="5961498" y="9044765"/>
                    <a:pt x="5989000" y="8980224"/>
                    <a:pt x="5883671" y="8980224"/>
                  </a:cubicBezTo>
                  <a:cubicBezTo>
                    <a:pt x="5759557" y="8980224"/>
                    <a:pt x="5755306" y="8978442"/>
                    <a:pt x="5626102" y="8978442"/>
                  </a:cubicBezTo>
                  <a:cubicBezTo>
                    <a:pt x="5623075" y="8978442"/>
                    <a:pt x="5609893" y="8588364"/>
                    <a:pt x="5626102" y="8588343"/>
                  </a:cubicBezTo>
                  <a:close/>
                  <a:moveTo>
                    <a:pt x="5629730" y="9354483"/>
                  </a:moveTo>
                  <a:cubicBezTo>
                    <a:pt x="5622431" y="8906883"/>
                    <a:pt x="5624406" y="9025276"/>
                    <a:pt x="5623934" y="8998382"/>
                  </a:cubicBezTo>
                  <a:cubicBezTo>
                    <a:pt x="5766684" y="8998382"/>
                    <a:pt x="5749487" y="9000678"/>
                    <a:pt x="5963752" y="9000056"/>
                  </a:cubicBezTo>
                  <a:cubicBezTo>
                    <a:pt x="5963796" y="9001730"/>
                    <a:pt x="5970258" y="9351693"/>
                    <a:pt x="5970794" y="9390907"/>
                  </a:cubicBezTo>
                  <a:cubicBezTo>
                    <a:pt x="5867032" y="9392302"/>
                    <a:pt x="5802066" y="9390885"/>
                    <a:pt x="5755091" y="9389340"/>
                  </a:cubicBezTo>
                  <a:cubicBezTo>
                    <a:pt x="5607531" y="9384725"/>
                    <a:pt x="5630439" y="9400029"/>
                    <a:pt x="5629730" y="9354483"/>
                  </a:cubicBezTo>
                  <a:close/>
                  <a:moveTo>
                    <a:pt x="5635334" y="9798048"/>
                  </a:moveTo>
                  <a:cubicBezTo>
                    <a:pt x="5630567" y="9470751"/>
                    <a:pt x="5631835" y="9507647"/>
                    <a:pt x="5630503" y="9407262"/>
                  </a:cubicBezTo>
                  <a:cubicBezTo>
                    <a:pt x="5754597" y="9407369"/>
                    <a:pt x="5755391" y="9411362"/>
                    <a:pt x="5883671" y="9411362"/>
                  </a:cubicBezTo>
                  <a:cubicBezTo>
                    <a:pt x="5999950" y="9411362"/>
                    <a:pt x="5968755" y="9337184"/>
                    <a:pt x="5975733" y="9798929"/>
                  </a:cubicBezTo>
                  <a:cubicBezTo>
                    <a:pt x="5738795" y="9798993"/>
                    <a:pt x="5762197" y="9798092"/>
                    <a:pt x="5635334" y="9798048"/>
                  </a:cubicBezTo>
                  <a:close/>
                  <a:moveTo>
                    <a:pt x="5979189" y="8914824"/>
                  </a:moveTo>
                  <a:cubicBezTo>
                    <a:pt x="5968046" y="8534297"/>
                    <a:pt x="5963817" y="8587141"/>
                    <a:pt x="6012402" y="8587784"/>
                  </a:cubicBezTo>
                  <a:cubicBezTo>
                    <a:pt x="6110453" y="8589244"/>
                    <a:pt x="6140596" y="8588257"/>
                    <a:pt x="6270336" y="8589136"/>
                  </a:cubicBezTo>
                  <a:cubicBezTo>
                    <a:pt x="6332855" y="8589566"/>
                    <a:pt x="6315615" y="8528953"/>
                    <a:pt x="6320102" y="8980267"/>
                  </a:cubicBezTo>
                  <a:cubicBezTo>
                    <a:pt x="5923003" y="8978743"/>
                    <a:pt x="5981744" y="9002846"/>
                    <a:pt x="5979189" y="8914824"/>
                  </a:cubicBezTo>
                  <a:close/>
                  <a:moveTo>
                    <a:pt x="5987862" y="9354483"/>
                  </a:moveTo>
                  <a:cubicBezTo>
                    <a:pt x="5981465" y="8946011"/>
                    <a:pt x="5968411" y="9000099"/>
                    <a:pt x="6012553" y="8999863"/>
                  </a:cubicBezTo>
                  <a:cubicBezTo>
                    <a:pt x="6378693" y="8998404"/>
                    <a:pt x="6319974" y="8985139"/>
                    <a:pt x="6321197" y="9061892"/>
                  </a:cubicBezTo>
                  <a:cubicBezTo>
                    <a:pt x="6327209" y="9445381"/>
                    <a:pt x="6346102" y="9388481"/>
                    <a:pt x="6270336" y="9388782"/>
                  </a:cubicBezTo>
                  <a:cubicBezTo>
                    <a:pt x="5938698" y="9389683"/>
                    <a:pt x="5988593" y="9401810"/>
                    <a:pt x="5987862" y="9354483"/>
                  </a:cubicBezTo>
                  <a:close/>
                  <a:moveTo>
                    <a:pt x="6332920" y="9794614"/>
                  </a:moveTo>
                  <a:cubicBezTo>
                    <a:pt x="6332920" y="9799529"/>
                    <a:pt x="6361775" y="9798778"/>
                    <a:pt x="5993316" y="9798907"/>
                  </a:cubicBezTo>
                  <a:cubicBezTo>
                    <a:pt x="5986703" y="9361459"/>
                    <a:pt x="5980155" y="9410739"/>
                    <a:pt x="6012660" y="9410138"/>
                  </a:cubicBezTo>
                  <a:cubicBezTo>
                    <a:pt x="6109917" y="9408314"/>
                    <a:pt x="6132803" y="9409258"/>
                    <a:pt x="6270400" y="9408700"/>
                  </a:cubicBezTo>
                  <a:cubicBezTo>
                    <a:pt x="6340090" y="9408529"/>
                    <a:pt x="6334336" y="9345619"/>
                    <a:pt x="6332920" y="9794614"/>
                  </a:cubicBezTo>
                  <a:close/>
                </a:path>
              </a:pathLst>
            </a:custGeom>
            <a:solidFill>
              <a:srgbClr val="FDF2A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9" name="Google Shape;1479;p22"/>
          <p:cNvGrpSpPr/>
          <p:nvPr/>
        </p:nvGrpSpPr>
        <p:grpSpPr>
          <a:xfrm rot="-537786">
            <a:off x="5678505" y="3565194"/>
            <a:ext cx="2293092" cy="1015403"/>
            <a:chOff x="11355667" y="7129304"/>
            <a:chExt cx="4586132" cy="2030720"/>
          </a:xfrm>
        </p:grpSpPr>
        <p:sp>
          <p:nvSpPr>
            <p:cNvPr id="1480" name="Google Shape;1480;p22"/>
            <p:cNvSpPr/>
            <p:nvPr/>
          </p:nvSpPr>
          <p:spPr>
            <a:xfrm>
              <a:off x="11355667" y="7129304"/>
              <a:ext cx="4586132" cy="2030720"/>
            </a:xfrm>
            <a:custGeom>
              <a:rect b="b" l="l" r="r" t="t"/>
              <a:pathLst>
                <a:path extrusionOk="0" h="2030720" w="4586132">
                  <a:moveTo>
                    <a:pt x="4567477" y="1732939"/>
                  </a:moveTo>
                  <a:cubicBezTo>
                    <a:pt x="4583757" y="1682845"/>
                    <a:pt x="4588747" y="1004314"/>
                    <a:pt x="4560240" y="928934"/>
                  </a:cubicBezTo>
                  <a:cubicBezTo>
                    <a:pt x="4518469" y="818434"/>
                    <a:pt x="4400165" y="788658"/>
                    <a:pt x="4313753" y="816116"/>
                  </a:cubicBezTo>
                  <a:cubicBezTo>
                    <a:pt x="4254776" y="800178"/>
                    <a:pt x="4193899" y="813265"/>
                    <a:pt x="4147368" y="848669"/>
                  </a:cubicBezTo>
                  <a:cubicBezTo>
                    <a:pt x="4077577" y="795321"/>
                    <a:pt x="3973352" y="806978"/>
                    <a:pt x="3915246" y="844306"/>
                  </a:cubicBezTo>
                  <a:cubicBezTo>
                    <a:pt x="3867055" y="808335"/>
                    <a:pt x="3803078" y="798235"/>
                    <a:pt x="3745632" y="815190"/>
                  </a:cubicBezTo>
                  <a:cubicBezTo>
                    <a:pt x="3715428" y="824107"/>
                    <a:pt x="3687535" y="840292"/>
                    <a:pt x="3664815" y="862086"/>
                  </a:cubicBezTo>
                  <a:cubicBezTo>
                    <a:pt x="3652736" y="873670"/>
                    <a:pt x="3642151" y="886785"/>
                    <a:pt x="3633272" y="900963"/>
                  </a:cubicBezTo>
                  <a:cubicBezTo>
                    <a:pt x="3629429" y="907094"/>
                    <a:pt x="3625870" y="919421"/>
                    <a:pt x="3620514" y="923930"/>
                  </a:cubicBezTo>
                  <a:cubicBezTo>
                    <a:pt x="3615276" y="928338"/>
                    <a:pt x="3615432" y="923242"/>
                    <a:pt x="3613478" y="918339"/>
                  </a:cubicBezTo>
                  <a:cubicBezTo>
                    <a:pt x="3587493" y="853159"/>
                    <a:pt x="3509529" y="810763"/>
                    <a:pt x="3440700" y="817829"/>
                  </a:cubicBezTo>
                  <a:cubicBezTo>
                    <a:pt x="3413633" y="820606"/>
                    <a:pt x="3387244" y="831531"/>
                    <a:pt x="3366442" y="849109"/>
                  </a:cubicBezTo>
                  <a:cubicBezTo>
                    <a:pt x="3360535" y="854113"/>
                    <a:pt x="3360351" y="853957"/>
                    <a:pt x="3353986" y="849741"/>
                  </a:cubicBezTo>
                  <a:cubicBezTo>
                    <a:pt x="3292651" y="809095"/>
                    <a:pt x="3203075" y="800068"/>
                    <a:pt x="3138062" y="837259"/>
                  </a:cubicBezTo>
                  <a:cubicBezTo>
                    <a:pt x="3055520" y="794963"/>
                    <a:pt x="2994057" y="828965"/>
                    <a:pt x="2999056" y="820505"/>
                  </a:cubicBezTo>
                  <a:cubicBezTo>
                    <a:pt x="2978107" y="855579"/>
                    <a:pt x="3120543" y="666483"/>
                    <a:pt x="2961982" y="543638"/>
                  </a:cubicBezTo>
                  <a:cubicBezTo>
                    <a:pt x="2923587" y="513890"/>
                    <a:pt x="2870002" y="497375"/>
                    <a:pt x="2816042" y="505375"/>
                  </a:cubicBezTo>
                  <a:cubicBezTo>
                    <a:pt x="2925072" y="253647"/>
                    <a:pt x="2730731" y="130051"/>
                    <a:pt x="2588689" y="180787"/>
                  </a:cubicBezTo>
                  <a:cubicBezTo>
                    <a:pt x="2476934" y="220709"/>
                    <a:pt x="2457507" y="326296"/>
                    <a:pt x="2429266" y="401071"/>
                  </a:cubicBezTo>
                  <a:cubicBezTo>
                    <a:pt x="2414223" y="213212"/>
                    <a:pt x="2425588" y="111034"/>
                    <a:pt x="2326298" y="38193"/>
                  </a:cubicBezTo>
                  <a:cubicBezTo>
                    <a:pt x="2223293" y="-37370"/>
                    <a:pt x="2064521" y="1360"/>
                    <a:pt x="2020788" y="135165"/>
                  </a:cubicBezTo>
                  <a:cubicBezTo>
                    <a:pt x="1986649" y="239607"/>
                    <a:pt x="2037720" y="459790"/>
                    <a:pt x="2003893" y="330384"/>
                  </a:cubicBezTo>
                  <a:cubicBezTo>
                    <a:pt x="1990327" y="168314"/>
                    <a:pt x="1798838" y="55771"/>
                    <a:pt x="1661070" y="168461"/>
                  </a:cubicBezTo>
                  <a:cubicBezTo>
                    <a:pt x="1563340" y="248423"/>
                    <a:pt x="1585371" y="362359"/>
                    <a:pt x="1620703" y="484049"/>
                  </a:cubicBezTo>
                  <a:cubicBezTo>
                    <a:pt x="1455703" y="469184"/>
                    <a:pt x="1330869" y="666895"/>
                    <a:pt x="1464995" y="820964"/>
                  </a:cubicBezTo>
                  <a:cubicBezTo>
                    <a:pt x="1446577" y="826041"/>
                    <a:pt x="1424738" y="834821"/>
                    <a:pt x="1403642" y="850181"/>
                  </a:cubicBezTo>
                  <a:cubicBezTo>
                    <a:pt x="1312625" y="804852"/>
                    <a:pt x="1185754" y="786193"/>
                    <a:pt x="1101599" y="855121"/>
                  </a:cubicBezTo>
                  <a:cubicBezTo>
                    <a:pt x="1008225" y="804275"/>
                    <a:pt x="872347" y="784479"/>
                    <a:pt x="786669" y="857971"/>
                  </a:cubicBezTo>
                  <a:cubicBezTo>
                    <a:pt x="713906" y="789611"/>
                    <a:pt x="601325" y="791435"/>
                    <a:pt x="527406" y="855442"/>
                  </a:cubicBezTo>
                  <a:cubicBezTo>
                    <a:pt x="472602" y="813339"/>
                    <a:pt x="373688" y="797145"/>
                    <a:pt x="303566" y="837259"/>
                  </a:cubicBezTo>
                  <a:cubicBezTo>
                    <a:pt x="248679" y="809132"/>
                    <a:pt x="193792" y="817133"/>
                    <a:pt x="190940" y="817353"/>
                  </a:cubicBezTo>
                  <a:cubicBezTo>
                    <a:pt x="-32662" y="834537"/>
                    <a:pt x="16602" y="1103953"/>
                    <a:pt x="13209" y="1041092"/>
                  </a:cubicBezTo>
                  <a:cubicBezTo>
                    <a:pt x="44945" y="1621761"/>
                    <a:pt x="-67489" y="1858863"/>
                    <a:pt x="71177" y="1977794"/>
                  </a:cubicBezTo>
                  <a:cubicBezTo>
                    <a:pt x="136933" y="2034194"/>
                    <a:pt x="240837" y="2034716"/>
                    <a:pt x="307180" y="1993685"/>
                  </a:cubicBezTo>
                  <a:cubicBezTo>
                    <a:pt x="349281" y="2017239"/>
                    <a:pt x="402773" y="2026055"/>
                    <a:pt x="456303" y="2012931"/>
                  </a:cubicBezTo>
                  <a:cubicBezTo>
                    <a:pt x="516454" y="2030849"/>
                    <a:pt x="598454" y="2021821"/>
                    <a:pt x="652497" y="1971818"/>
                  </a:cubicBezTo>
                  <a:cubicBezTo>
                    <a:pt x="666265" y="1959088"/>
                    <a:pt x="716199" y="2047299"/>
                    <a:pt x="853168" y="2012162"/>
                  </a:cubicBezTo>
                  <a:cubicBezTo>
                    <a:pt x="902616" y="2027522"/>
                    <a:pt x="975388" y="2025423"/>
                    <a:pt x="1026909" y="1993246"/>
                  </a:cubicBezTo>
                  <a:cubicBezTo>
                    <a:pt x="1108396" y="1942363"/>
                    <a:pt x="1044795" y="1932941"/>
                    <a:pt x="1105818" y="1981249"/>
                  </a:cubicBezTo>
                  <a:cubicBezTo>
                    <a:pt x="1181214" y="2040939"/>
                    <a:pt x="1319119" y="2039124"/>
                    <a:pt x="1387021" y="1948595"/>
                  </a:cubicBezTo>
                  <a:cubicBezTo>
                    <a:pt x="1487650" y="2076223"/>
                    <a:pt x="1733458" y="2059103"/>
                    <a:pt x="1789152" y="1869017"/>
                  </a:cubicBezTo>
                  <a:cubicBezTo>
                    <a:pt x="1802929" y="2038556"/>
                    <a:pt x="2029777" y="2061560"/>
                    <a:pt x="2178661" y="1972176"/>
                  </a:cubicBezTo>
                  <a:cubicBezTo>
                    <a:pt x="2234419" y="2028768"/>
                    <a:pt x="2325427" y="2036641"/>
                    <a:pt x="2387193" y="2016469"/>
                  </a:cubicBezTo>
                  <a:cubicBezTo>
                    <a:pt x="2437062" y="2029648"/>
                    <a:pt x="2496838" y="2025221"/>
                    <a:pt x="2545323" y="1995876"/>
                  </a:cubicBezTo>
                  <a:cubicBezTo>
                    <a:pt x="2601475" y="2034744"/>
                    <a:pt x="2675211" y="2040087"/>
                    <a:pt x="2741719" y="2001512"/>
                  </a:cubicBezTo>
                  <a:cubicBezTo>
                    <a:pt x="2798725" y="2028466"/>
                    <a:pt x="2874717" y="2029153"/>
                    <a:pt x="2933924" y="1997608"/>
                  </a:cubicBezTo>
                  <a:cubicBezTo>
                    <a:pt x="2998276" y="2033864"/>
                    <a:pt x="3084679" y="2028942"/>
                    <a:pt x="3141685" y="1993676"/>
                  </a:cubicBezTo>
                  <a:cubicBezTo>
                    <a:pt x="3184969" y="2017890"/>
                    <a:pt x="3239057" y="2025964"/>
                    <a:pt x="3292128" y="2012592"/>
                  </a:cubicBezTo>
                  <a:cubicBezTo>
                    <a:pt x="3369909" y="2048298"/>
                    <a:pt x="3464429" y="2023480"/>
                    <a:pt x="3540238" y="1981808"/>
                  </a:cubicBezTo>
                  <a:cubicBezTo>
                    <a:pt x="3621275" y="2044302"/>
                    <a:pt x="3758758" y="2033699"/>
                    <a:pt x="3822313" y="1943426"/>
                  </a:cubicBezTo>
                  <a:cubicBezTo>
                    <a:pt x="3821826" y="1944113"/>
                    <a:pt x="3874017" y="1982248"/>
                    <a:pt x="3878933" y="1985538"/>
                  </a:cubicBezTo>
                  <a:cubicBezTo>
                    <a:pt x="3925858" y="2016936"/>
                    <a:pt x="3996503" y="2026798"/>
                    <a:pt x="4052243" y="2022912"/>
                  </a:cubicBezTo>
                  <a:cubicBezTo>
                    <a:pt x="4084217" y="2020685"/>
                    <a:pt x="4116118" y="2012189"/>
                    <a:pt x="4144268" y="1996710"/>
                  </a:cubicBezTo>
                  <a:cubicBezTo>
                    <a:pt x="4153541" y="1991614"/>
                    <a:pt x="4220847" y="1944416"/>
                    <a:pt x="4212207" y="1931768"/>
                  </a:cubicBezTo>
                  <a:cubicBezTo>
                    <a:pt x="4345003" y="2126171"/>
                    <a:pt x="4666565" y="1980213"/>
                    <a:pt x="4567477" y="17329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81" name="Google Shape;1481;p22"/>
            <p:cNvGrpSpPr/>
            <p:nvPr/>
          </p:nvGrpSpPr>
          <p:grpSpPr>
            <a:xfrm>
              <a:off x="11403446" y="7289674"/>
              <a:ext cx="4376599" cy="1708852"/>
              <a:chOff x="11403446" y="7289674"/>
              <a:chExt cx="4376599" cy="1708852"/>
            </a:xfrm>
          </p:grpSpPr>
          <p:sp>
            <p:nvSpPr>
              <p:cNvPr id="1482" name="Google Shape;1482;p22"/>
              <p:cNvSpPr/>
              <p:nvPr/>
            </p:nvSpPr>
            <p:spPr>
              <a:xfrm>
                <a:off x="11403446" y="7931728"/>
                <a:ext cx="1415463" cy="241252"/>
              </a:xfrm>
              <a:custGeom>
                <a:rect b="b" l="l" r="r" t="t"/>
                <a:pathLst>
                  <a:path extrusionOk="0" h="241252" w="1415463">
                    <a:moveTo>
                      <a:pt x="1415464" y="7873"/>
                    </a:moveTo>
                    <a:cubicBezTo>
                      <a:pt x="1415088" y="7689"/>
                      <a:pt x="1415042" y="7680"/>
                      <a:pt x="1415381" y="7854"/>
                    </a:cubicBezTo>
                    <a:cubicBezTo>
                      <a:pt x="1409052" y="4491"/>
                      <a:pt x="1402797" y="1695"/>
                      <a:pt x="1398789" y="0"/>
                    </a:cubicBezTo>
                    <a:cubicBezTo>
                      <a:pt x="1404503" y="2374"/>
                      <a:pt x="1410070" y="5004"/>
                      <a:pt x="1415464" y="7873"/>
                    </a:cubicBezTo>
                    <a:close/>
                    <a:moveTo>
                      <a:pt x="28" y="241253"/>
                    </a:moveTo>
                    <a:cubicBezTo>
                      <a:pt x="18" y="241060"/>
                      <a:pt x="9" y="240831"/>
                      <a:pt x="0" y="240575"/>
                    </a:cubicBezTo>
                    <a:lnTo>
                      <a:pt x="28" y="241097"/>
                    </a:lnTo>
                    <a:cubicBezTo>
                      <a:pt x="28" y="241152"/>
                      <a:pt x="28" y="241207"/>
                      <a:pt x="28" y="241253"/>
                    </a:cubicBezTo>
                    <a:close/>
                  </a:path>
                </a:pathLst>
              </a:custGeom>
              <a:solidFill>
                <a:srgbClr val="4F5CAE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3" name="Google Shape;1483;p22"/>
              <p:cNvSpPr/>
              <p:nvPr/>
            </p:nvSpPr>
            <p:spPr>
              <a:xfrm>
                <a:off x="11518028" y="7289674"/>
                <a:ext cx="4262017" cy="1708852"/>
              </a:xfrm>
              <a:custGeom>
                <a:rect b="b" l="l" r="r" t="t"/>
                <a:pathLst>
                  <a:path extrusionOk="0" h="1708852" w="4262017">
                    <a:moveTo>
                      <a:pt x="278357" y="855712"/>
                    </a:moveTo>
                    <a:cubicBezTo>
                      <a:pt x="263489" y="1464728"/>
                      <a:pt x="296913" y="1542629"/>
                      <a:pt x="280705" y="1672081"/>
                    </a:cubicBezTo>
                    <a:cubicBezTo>
                      <a:pt x="278990" y="1704661"/>
                      <a:pt x="207823" y="1711590"/>
                      <a:pt x="207823" y="1665033"/>
                    </a:cubicBezTo>
                    <a:cubicBezTo>
                      <a:pt x="214188" y="1302649"/>
                      <a:pt x="198265" y="1442513"/>
                      <a:pt x="203117" y="1272708"/>
                    </a:cubicBezTo>
                    <a:cubicBezTo>
                      <a:pt x="179444" y="1272708"/>
                      <a:pt x="101901" y="1278363"/>
                      <a:pt x="82034" y="1275054"/>
                    </a:cubicBezTo>
                    <a:cubicBezTo>
                      <a:pt x="81071" y="1275054"/>
                      <a:pt x="77356" y="1390246"/>
                      <a:pt x="73807" y="1646236"/>
                    </a:cubicBezTo>
                    <a:cubicBezTo>
                      <a:pt x="71587" y="1679467"/>
                      <a:pt x="75027" y="1701444"/>
                      <a:pt x="38539" y="1701444"/>
                    </a:cubicBezTo>
                    <a:cubicBezTo>
                      <a:pt x="-27657" y="1701444"/>
                      <a:pt x="11499" y="1675023"/>
                      <a:pt x="11499" y="878028"/>
                    </a:cubicBezTo>
                    <a:cubicBezTo>
                      <a:pt x="9784" y="843669"/>
                      <a:pt x="6308" y="819603"/>
                      <a:pt x="40887" y="816945"/>
                    </a:cubicBezTo>
                    <a:cubicBezTo>
                      <a:pt x="96251" y="812693"/>
                      <a:pt x="82227" y="829363"/>
                      <a:pt x="78503" y="1109429"/>
                    </a:cubicBezTo>
                    <a:cubicBezTo>
                      <a:pt x="78503" y="1148737"/>
                      <a:pt x="84226" y="1152430"/>
                      <a:pt x="82034" y="1196347"/>
                    </a:cubicBezTo>
                    <a:cubicBezTo>
                      <a:pt x="82034" y="1206667"/>
                      <a:pt x="67395" y="1201040"/>
                      <a:pt x="204291" y="1201040"/>
                    </a:cubicBezTo>
                    <a:cubicBezTo>
                      <a:pt x="204291" y="800164"/>
                      <a:pt x="200320" y="809907"/>
                      <a:pt x="244264" y="815763"/>
                    </a:cubicBezTo>
                    <a:cubicBezTo>
                      <a:pt x="265122" y="817082"/>
                      <a:pt x="278357" y="823058"/>
                      <a:pt x="278357" y="855712"/>
                    </a:cubicBezTo>
                    <a:close/>
                    <a:moveTo>
                      <a:pt x="638084" y="1458294"/>
                    </a:moveTo>
                    <a:cubicBezTo>
                      <a:pt x="669343" y="1645723"/>
                      <a:pt x="692595" y="1697925"/>
                      <a:pt x="636910" y="1697925"/>
                    </a:cubicBezTo>
                    <a:cubicBezTo>
                      <a:pt x="594709" y="1697925"/>
                      <a:pt x="606954" y="1718656"/>
                      <a:pt x="544041" y="1357281"/>
                    </a:cubicBezTo>
                    <a:cubicBezTo>
                      <a:pt x="421124" y="1364493"/>
                      <a:pt x="440743" y="1353074"/>
                      <a:pt x="435891" y="1385462"/>
                    </a:cubicBezTo>
                    <a:cubicBezTo>
                      <a:pt x="372226" y="1682254"/>
                      <a:pt x="412107" y="1698283"/>
                      <a:pt x="354771" y="1700271"/>
                    </a:cubicBezTo>
                    <a:cubicBezTo>
                      <a:pt x="320733" y="1701747"/>
                      <a:pt x="316844" y="1676571"/>
                      <a:pt x="321852" y="1641534"/>
                    </a:cubicBezTo>
                    <a:cubicBezTo>
                      <a:pt x="327860" y="1581505"/>
                      <a:pt x="422958" y="989554"/>
                      <a:pt x="422958" y="1003713"/>
                    </a:cubicBezTo>
                    <a:cubicBezTo>
                      <a:pt x="448668" y="849242"/>
                      <a:pt x="452924" y="819108"/>
                      <a:pt x="484091" y="808724"/>
                    </a:cubicBezTo>
                    <a:cubicBezTo>
                      <a:pt x="560184" y="789717"/>
                      <a:pt x="527632" y="943180"/>
                      <a:pt x="638084" y="1458294"/>
                    </a:cubicBezTo>
                    <a:close/>
                    <a:moveTo>
                      <a:pt x="457051" y="1233951"/>
                    </a:moveTo>
                    <a:cubicBezTo>
                      <a:pt x="447182" y="1301605"/>
                      <a:pt x="444128" y="1290332"/>
                      <a:pt x="462931" y="1290332"/>
                    </a:cubicBezTo>
                    <a:cubicBezTo>
                      <a:pt x="475167" y="1290332"/>
                      <a:pt x="517084" y="1287528"/>
                      <a:pt x="532292" y="1285630"/>
                    </a:cubicBezTo>
                    <a:cubicBezTo>
                      <a:pt x="465829" y="914870"/>
                      <a:pt x="512782" y="933117"/>
                      <a:pt x="457051" y="1233951"/>
                    </a:cubicBezTo>
                    <a:close/>
                    <a:moveTo>
                      <a:pt x="718021" y="842790"/>
                    </a:moveTo>
                    <a:cubicBezTo>
                      <a:pt x="722680" y="782321"/>
                      <a:pt x="828308" y="822820"/>
                      <a:pt x="827354" y="822820"/>
                    </a:cubicBezTo>
                    <a:cubicBezTo>
                      <a:pt x="958646" y="849031"/>
                      <a:pt x="1014166" y="1088405"/>
                      <a:pt x="959022" y="1215144"/>
                    </a:cubicBezTo>
                    <a:cubicBezTo>
                      <a:pt x="926928" y="1284027"/>
                      <a:pt x="922351" y="1288572"/>
                      <a:pt x="855568" y="1330263"/>
                    </a:cubicBezTo>
                    <a:cubicBezTo>
                      <a:pt x="774861" y="1374263"/>
                      <a:pt x="796792" y="1297765"/>
                      <a:pt x="796792" y="1472390"/>
                    </a:cubicBezTo>
                    <a:cubicBezTo>
                      <a:pt x="796792" y="1507848"/>
                      <a:pt x="793261" y="1511587"/>
                      <a:pt x="793261" y="1645063"/>
                    </a:cubicBezTo>
                    <a:cubicBezTo>
                      <a:pt x="793261" y="1673538"/>
                      <a:pt x="798874" y="1678157"/>
                      <a:pt x="787381" y="1687349"/>
                    </a:cubicBezTo>
                    <a:cubicBezTo>
                      <a:pt x="780328" y="1702618"/>
                      <a:pt x="766221" y="1700271"/>
                      <a:pt x="753288" y="1700271"/>
                    </a:cubicBezTo>
                    <a:cubicBezTo>
                      <a:pt x="706629" y="1700271"/>
                      <a:pt x="722717" y="1672291"/>
                      <a:pt x="722717" y="1444199"/>
                    </a:cubicBezTo>
                    <a:cubicBezTo>
                      <a:pt x="722717" y="1206025"/>
                      <a:pt x="714489" y="1189749"/>
                      <a:pt x="714489" y="1058922"/>
                    </a:cubicBezTo>
                    <a:cubicBezTo>
                      <a:pt x="714489" y="1057960"/>
                      <a:pt x="718021" y="820593"/>
                      <a:pt x="718021" y="842790"/>
                    </a:cubicBezTo>
                    <a:close/>
                    <a:moveTo>
                      <a:pt x="789729" y="888604"/>
                    </a:moveTo>
                    <a:cubicBezTo>
                      <a:pt x="789729" y="1244068"/>
                      <a:pt x="793252" y="1258026"/>
                      <a:pt x="793252" y="1273881"/>
                    </a:cubicBezTo>
                    <a:cubicBezTo>
                      <a:pt x="826969" y="1270829"/>
                      <a:pt x="865612" y="1234445"/>
                      <a:pt x="884947" y="1202231"/>
                    </a:cubicBezTo>
                    <a:cubicBezTo>
                      <a:pt x="900631" y="1170879"/>
                      <a:pt x="907281" y="1159679"/>
                      <a:pt x="907281" y="1087122"/>
                    </a:cubicBezTo>
                    <a:cubicBezTo>
                      <a:pt x="900787" y="986346"/>
                      <a:pt x="886148" y="917510"/>
                      <a:pt x="789729" y="888604"/>
                    </a:cubicBezTo>
                    <a:close/>
                    <a:moveTo>
                      <a:pt x="1029547" y="842790"/>
                    </a:moveTo>
                    <a:cubicBezTo>
                      <a:pt x="1034207" y="782321"/>
                      <a:pt x="1139835" y="822820"/>
                      <a:pt x="1138881" y="822820"/>
                    </a:cubicBezTo>
                    <a:cubicBezTo>
                      <a:pt x="1270173" y="849031"/>
                      <a:pt x="1325692" y="1088405"/>
                      <a:pt x="1270549" y="1215144"/>
                    </a:cubicBezTo>
                    <a:cubicBezTo>
                      <a:pt x="1238455" y="1284027"/>
                      <a:pt x="1233878" y="1288572"/>
                      <a:pt x="1167095" y="1330263"/>
                    </a:cubicBezTo>
                    <a:cubicBezTo>
                      <a:pt x="1086388" y="1374263"/>
                      <a:pt x="1108319" y="1297765"/>
                      <a:pt x="1108319" y="1472390"/>
                    </a:cubicBezTo>
                    <a:cubicBezTo>
                      <a:pt x="1108319" y="1507848"/>
                      <a:pt x="1104787" y="1511587"/>
                      <a:pt x="1104787" y="1645063"/>
                    </a:cubicBezTo>
                    <a:cubicBezTo>
                      <a:pt x="1104787" y="1673538"/>
                      <a:pt x="1110401" y="1678157"/>
                      <a:pt x="1098908" y="1687349"/>
                    </a:cubicBezTo>
                    <a:cubicBezTo>
                      <a:pt x="1091855" y="1702618"/>
                      <a:pt x="1077748" y="1700271"/>
                      <a:pt x="1064815" y="1700271"/>
                    </a:cubicBezTo>
                    <a:cubicBezTo>
                      <a:pt x="1018156" y="1700271"/>
                      <a:pt x="1034244" y="1672291"/>
                      <a:pt x="1034244" y="1444199"/>
                    </a:cubicBezTo>
                    <a:cubicBezTo>
                      <a:pt x="1034244" y="1206025"/>
                      <a:pt x="1026016" y="1189749"/>
                      <a:pt x="1026016" y="1058922"/>
                    </a:cubicBezTo>
                    <a:cubicBezTo>
                      <a:pt x="1026025" y="1057960"/>
                      <a:pt x="1029547" y="820593"/>
                      <a:pt x="1029547" y="842790"/>
                    </a:cubicBezTo>
                    <a:close/>
                    <a:moveTo>
                      <a:pt x="1101265" y="888604"/>
                    </a:moveTo>
                    <a:cubicBezTo>
                      <a:pt x="1101265" y="1244068"/>
                      <a:pt x="1104787" y="1258026"/>
                      <a:pt x="1104787" y="1273881"/>
                    </a:cubicBezTo>
                    <a:cubicBezTo>
                      <a:pt x="1138505" y="1270829"/>
                      <a:pt x="1177148" y="1234445"/>
                      <a:pt x="1196483" y="1202231"/>
                    </a:cubicBezTo>
                    <a:cubicBezTo>
                      <a:pt x="1212167" y="1170879"/>
                      <a:pt x="1218817" y="1159679"/>
                      <a:pt x="1218817" y="1087122"/>
                    </a:cubicBezTo>
                    <a:cubicBezTo>
                      <a:pt x="1212323" y="986346"/>
                      <a:pt x="1197684" y="917510"/>
                      <a:pt x="1101265" y="888604"/>
                    </a:cubicBezTo>
                    <a:close/>
                    <a:moveTo>
                      <a:pt x="1564446" y="836924"/>
                    </a:moveTo>
                    <a:cubicBezTo>
                      <a:pt x="1584176" y="787645"/>
                      <a:pt x="1637669" y="812454"/>
                      <a:pt x="1632633" y="851020"/>
                    </a:cubicBezTo>
                    <a:cubicBezTo>
                      <a:pt x="1619388" y="903937"/>
                      <a:pt x="1625075" y="908776"/>
                      <a:pt x="1611473" y="946168"/>
                    </a:cubicBezTo>
                    <a:cubicBezTo>
                      <a:pt x="1611216" y="947130"/>
                      <a:pt x="1523300" y="1268712"/>
                      <a:pt x="1523300" y="1252747"/>
                    </a:cubicBezTo>
                    <a:cubicBezTo>
                      <a:pt x="1500745" y="1337906"/>
                      <a:pt x="1472302" y="1502010"/>
                      <a:pt x="1445711" y="1571076"/>
                    </a:cubicBezTo>
                    <a:cubicBezTo>
                      <a:pt x="1421451" y="1651836"/>
                      <a:pt x="1421680" y="1714238"/>
                      <a:pt x="1370471" y="1700290"/>
                    </a:cubicBezTo>
                    <a:cubicBezTo>
                      <a:pt x="1324638" y="1687798"/>
                      <a:pt x="1344431" y="1644797"/>
                      <a:pt x="1389284" y="1502954"/>
                    </a:cubicBezTo>
                    <a:cubicBezTo>
                      <a:pt x="1411462" y="1405405"/>
                      <a:pt x="1416250" y="1388367"/>
                      <a:pt x="1423377" y="1364347"/>
                    </a:cubicBezTo>
                    <a:cubicBezTo>
                      <a:pt x="1423377" y="1297884"/>
                      <a:pt x="1388917" y="1211460"/>
                      <a:pt x="1376351" y="1123552"/>
                    </a:cubicBezTo>
                    <a:cubicBezTo>
                      <a:pt x="1325949" y="841562"/>
                      <a:pt x="1304908" y="817284"/>
                      <a:pt x="1358713" y="813444"/>
                    </a:cubicBezTo>
                    <a:cubicBezTo>
                      <a:pt x="1401428" y="810594"/>
                      <a:pt x="1392558" y="792118"/>
                      <a:pt x="1459818" y="1172886"/>
                    </a:cubicBezTo>
                    <a:cubicBezTo>
                      <a:pt x="1473072" y="1236471"/>
                      <a:pt x="1452105" y="1198474"/>
                      <a:pt x="1528005" y="988463"/>
                    </a:cubicBezTo>
                    <a:cubicBezTo>
                      <a:pt x="1528005" y="996345"/>
                      <a:pt x="1530326" y="963874"/>
                      <a:pt x="1535058" y="952052"/>
                    </a:cubicBezTo>
                    <a:cubicBezTo>
                      <a:pt x="1555237" y="855703"/>
                      <a:pt x="1564446" y="849159"/>
                      <a:pt x="1564446" y="836924"/>
                    </a:cubicBezTo>
                    <a:close/>
                    <a:moveTo>
                      <a:pt x="1788002" y="936765"/>
                    </a:moveTo>
                    <a:cubicBezTo>
                      <a:pt x="1788002" y="796407"/>
                      <a:pt x="1780958" y="805892"/>
                      <a:pt x="1829149" y="809907"/>
                    </a:cubicBezTo>
                    <a:cubicBezTo>
                      <a:pt x="1836202" y="811080"/>
                      <a:pt x="1902032" y="818127"/>
                      <a:pt x="1902032" y="825175"/>
                    </a:cubicBezTo>
                    <a:cubicBezTo>
                      <a:pt x="2043697" y="852495"/>
                      <a:pt x="2064637" y="1032124"/>
                      <a:pt x="2036047" y="1123534"/>
                    </a:cubicBezTo>
                    <a:cubicBezTo>
                      <a:pt x="2005009" y="1222788"/>
                      <a:pt x="2016355" y="1187723"/>
                      <a:pt x="1944352" y="1265660"/>
                    </a:cubicBezTo>
                    <a:cubicBezTo>
                      <a:pt x="2016070" y="1316177"/>
                      <a:pt x="2032525" y="1380779"/>
                      <a:pt x="2032525" y="1464178"/>
                    </a:cubicBezTo>
                    <a:cubicBezTo>
                      <a:pt x="2032525" y="1699832"/>
                      <a:pt x="1840559" y="1717538"/>
                      <a:pt x="1786828" y="1695579"/>
                    </a:cubicBezTo>
                    <a:cubicBezTo>
                      <a:pt x="1773794" y="1620006"/>
                      <a:pt x="1788002" y="1670293"/>
                      <a:pt x="1788002" y="936765"/>
                    </a:cubicBezTo>
                    <a:close/>
                    <a:moveTo>
                      <a:pt x="1855014" y="1622747"/>
                    </a:moveTo>
                    <a:cubicBezTo>
                      <a:pt x="1975896" y="1599734"/>
                      <a:pt x="1976244" y="1471638"/>
                      <a:pt x="1942004" y="1369030"/>
                    </a:cubicBezTo>
                    <a:cubicBezTo>
                      <a:pt x="1937950" y="1356886"/>
                      <a:pt x="1897638" y="1311429"/>
                      <a:pt x="1856189" y="1302072"/>
                    </a:cubicBezTo>
                    <a:cubicBezTo>
                      <a:pt x="1856189" y="1325992"/>
                      <a:pt x="1856941" y="1597718"/>
                      <a:pt x="1855014" y="1622747"/>
                    </a:cubicBezTo>
                    <a:close/>
                    <a:moveTo>
                      <a:pt x="1878523" y="1218673"/>
                    </a:moveTo>
                    <a:cubicBezTo>
                      <a:pt x="1969640" y="1187586"/>
                      <a:pt x="1991195" y="1042774"/>
                      <a:pt x="1954937" y="956726"/>
                    </a:cubicBezTo>
                    <a:cubicBezTo>
                      <a:pt x="1938482" y="919141"/>
                      <a:pt x="1904389" y="905046"/>
                      <a:pt x="1860885" y="886249"/>
                    </a:cubicBezTo>
                    <a:cubicBezTo>
                      <a:pt x="1865966" y="1273203"/>
                      <a:pt x="1855831" y="1223530"/>
                      <a:pt x="1878523" y="1218673"/>
                    </a:cubicBezTo>
                    <a:close/>
                    <a:moveTo>
                      <a:pt x="2191224" y="1666215"/>
                    </a:moveTo>
                    <a:cubicBezTo>
                      <a:pt x="2190050" y="1702627"/>
                      <a:pt x="2178291" y="1706146"/>
                      <a:pt x="2157131" y="1704982"/>
                    </a:cubicBezTo>
                    <a:cubicBezTo>
                      <a:pt x="2102840" y="1701096"/>
                      <a:pt x="2117167" y="1745481"/>
                      <a:pt x="2117167" y="847500"/>
                    </a:cubicBezTo>
                    <a:cubicBezTo>
                      <a:pt x="2118341" y="815781"/>
                      <a:pt x="2137153" y="814608"/>
                      <a:pt x="2152434" y="814608"/>
                    </a:cubicBezTo>
                    <a:cubicBezTo>
                      <a:pt x="2200268" y="814599"/>
                      <a:pt x="2191224" y="771708"/>
                      <a:pt x="2191224" y="1666215"/>
                    </a:cubicBezTo>
                    <a:close/>
                    <a:moveTo>
                      <a:pt x="2286423" y="813426"/>
                    </a:moveTo>
                    <a:cubicBezTo>
                      <a:pt x="2547997" y="813426"/>
                      <a:pt x="2595620" y="1283504"/>
                      <a:pt x="2347556" y="1361982"/>
                    </a:cubicBezTo>
                    <a:cubicBezTo>
                      <a:pt x="2378650" y="1393133"/>
                      <a:pt x="2415156" y="1456168"/>
                      <a:pt x="2415743" y="1457130"/>
                    </a:cubicBezTo>
                    <a:cubicBezTo>
                      <a:pt x="2485452" y="1582468"/>
                      <a:pt x="2550942" y="1664639"/>
                      <a:pt x="2503916" y="1699098"/>
                    </a:cubicBezTo>
                    <a:cubicBezTo>
                      <a:pt x="2456128" y="1733210"/>
                      <a:pt x="2460834" y="1656253"/>
                      <a:pt x="2352261" y="1493542"/>
                    </a:cubicBezTo>
                    <a:cubicBezTo>
                      <a:pt x="2331395" y="1451852"/>
                      <a:pt x="2329927" y="1464957"/>
                      <a:pt x="2329927" y="1459477"/>
                    </a:cubicBezTo>
                    <a:cubicBezTo>
                      <a:pt x="2309776" y="1437665"/>
                      <a:pt x="2315820" y="1409895"/>
                      <a:pt x="2315820" y="1615699"/>
                    </a:cubicBezTo>
                    <a:cubicBezTo>
                      <a:pt x="2315820" y="1670394"/>
                      <a:pt x="2318416" y="1702627"/>
                      <a:pt x="2280553" y="1702627"/>
                    </a:cubicBezTo>
                    <a:cubicBezTo>
                      <a:pt x="2240240" y="1702627"/>
                      <a:pt x="2245111" y="1675371"/>
                      <a:pt x="2246459" y="1630968"/>
                    </a:cubicBezTo>
                    <a:cubicBezTo>
                      <a:pt x="2246459" y="1469494"/>
                      <a:pt x="2239406" y="1270197"/>
                      <a:pt x="2239406" y="1269180"/>
                    </a:cubicBezTo>
                    <a:cubicBezTo>
                      <a:pt x="2234811" y="1209499"/>
                      <a:pt x="2245285" y="1072055"/>
                      <a:pt x="2245285" y="954371"/>
                    </a:cubicBezTo>
                    <a:cubicBezTo>
                      <a:pt x="2236223" y="836787"/>
                      <a:pt x="2241130" y="813426"/>
                      <a:pt x="2286423" y="813426"/>
                    </a:cubicBezTo>
                    <a:close/>
                    <a:moveTo>
                      <a:pt x="2312289" y="887431"/>
                    </a:moveTo>
                    <a:cubicBezTo>
                      <a:pt x="2317498" y="1047136"/>
                      <a:pt x="2313463" y="976540"/>
                      <a:pt x="2313463" y="1295024"/>
                    </a:cubicBezTo>
                    <a:cubicBezTo>
                      <a:pt x="2465731" y="1266247"/>
                      <a:pt x="2493734" y="949962"/>
                      <a:pt x="2312289" y="887431"/>
                    </a:cubicBezTo>
                    <a:close/>
                    <a:moveTo>
                      <a:pt x="2706109" y="890950"/>
                    </a:moveTo>
                    <a:cubicBezTo>
                      <a:pt x="2706109" y="1192718"/>
                      <a:pt x="2718436" y="1654209"/>
                      <a:pt x="2706109" y="1685003"/>
                    </a:cubicBezTo>
                    <a:cubicBezTo>
                      <a:pt x="2698524" y="1704716"/>
                      <a:pt x="2658432" y="1703351"/>
                      <a:pt x="2644985" y="1694406"/>
                    </a:cubicBezTo>
                    <a:cubicBezTo>
                      <a:pt x="2636226" y="1688568"/>
                      <a:pt x="2629704" y="1240448"/>
                      <a:pt x="2629704" y="890950"/>
                    </a:cubicBezTo>
                    <a:cubicBezTo>
                      <a:pt x="2560738" y="893040"/>
                      <a:pt x="2518298" y="897916"/>
                      <a:pt x="2520371" y="852184"/>
                    </a:cubicBezTo>
                    <a:cubicBezTo>
                      <a:pt x="2522288" y="808220"/>
                      <a:pt x="2557188" y="821161"/>
                      <a:pt x="2590905" y="816945"/>
                    </a:cubicBezTo>
                    <a:cubicBezTo>
                      <a:pt x="2625301" y="813820"/>
                      <a:pt x="2789412" y="819291"/>
                      <a:pt x="2764894" y="819291"/>
                    </a:cubicBezTo>
                    <a:cubicBezTo>
                      <a:pt x="2770416" y="824799"/>
                      <a:pt x="2814268" y="808165"/>
                      <a:pt x="2814268" y="861577"/>
                    </a:cubicBezTo>
                    <a:cubicBezTo>
                      <a:pt x="2814268" y="891445"/>
                      <a:pt x="2807673" y="895789"/>
                      <a:pt x="2706109" y="890950"/>
                    </a:cubicBezTo>
                    <a:close/>
                    <a:moveTo>
                      <a:pt x="3112862" y="855712"/>
                    </a:moveTo>
                    <a:cubicBezTo>
                      <a:pt x="3097407" y="1490435"/>
                      <a:pt x="3133371" y="1527003"/>
                      <a:pt x="3115210" y="1672081"/>
                    </a:cubicBezTo>
                    <a:cubicBezTo>
                      <a:pt x="3113495" y="1704661"/>
                      <a:pt x="3042328" y="1711590"/>
                      <a:pt x="3042328" y="1665033"/>
                    </a:cubicBezTo>
                    <a:cubicBezTo>
                      <a:pt x="3048427" y="1316571"/>
                      <a:pt x="3033137" y="1429929"/>
                      <a:pt x="3037622" y="1272708"/>
                    </a:cubicBezTo>
                    <a:cubicBezTo>
                      <a:pt x="3013949" y="1272708"/>
                      <a:pt x="2936397" y="1278354"/>
                      <a:pt x="2916530" y="1275054"/>
                    </a:cubicBezTo>
                    <a:cubicBezTo>
                      <a:pt x="2915567" y="1275054"/>
                      <a:pt x="2911870" y="1390246"/>
                      <a:pt x="2908302" y="1646236"/>
                    </a:cubicBezTo>
                    <a:cubicBezTo>
                      <a:pt x="2906092" y="1679467"/>
                      <a:pt x="2909522" y="1701444"/>
                      <a:pt x="2873035" y="1701444"/>
                    </a:cubicBezTo>
                    <a:cubicBezTo>
                      <a:pt x="2806885" y="1701444"/>
                      <a:pt x="2845995" y="1676058"/>
                      <a:pt x="2845995" y="878028"/>
                    </a:cubicBezTo>
                    <a:cubicBezTo>
                      <a:pt x="2844280" y="843660"/>
                      <a:pt x="2840813" y="819603"/>
                      <a:pt x="2875392" y="816945"/>
                    </a:cubicBezTo>
                    <a:cubicBezTo>
                      <a:pt x="2930756" y="812693"/>
                      <a:pt x="2916723" y="829363"/>
                      <a:pt x="2913008" y="1109429"/>
                    </a:cubicBezTo>
                    <a:cubicBezTo>
                      <a:pt x="2913008" y="1148737"/>
                      <a:pt x="2918740" y="1152430"/>
                      <a:pt x="2916530" y="1196347"/>
                    </a:cubicBezTo>
                    <a:cubicBezTo>
                      <a:pt x="2916530" y="1206667"/>
                      <a:pt x="2901900" y="1201040"/>
                      <a:pt x="3038796" y="1201040"/>
                    </a:cubicBezTo>
                    <a:cubicBezTo>
                      <a:pt x="3038796" y="800164"/>
                      <a:pt x="3034815" y="809907"/>
                      <a:pt x="3078760" y="815763"/>
                    </a:cubicBezTo>
                    <a:cubicBezTo>
                      <a:pt x="3099626" y="817082"/>
                      <a:pt x="3112862" y="823058"/>
                      <a:pt x="3112862" y="855712"/>
                    </a:cubicBezTo>
                    <a:close/>
                    <a:moveTo>
                      <a:pt x="3236293" y="814599"/>
                    </a:moveTo>
                    <a:cubicBezTo>
                      <a:pt x="3444550" y="902223"/>
                      <a:pt x="3474937" y="1077563"/>
                      <a:pt x="3474937" y="1310293"/>
                    </a:cubicBezTo>
                    <a:cubicBezTo>
                      <a:pt x="3474937" y="1551747"/>
                      <a:pt x="3405889" y="1632681"/>
                      <a:pt x="3262159" y="1700271"/>
                    </a:cubicBezTo>
                    <a:cubicBezTo>
                      <a:pt x="3179435" y="1720929"/>
                      <a:pt x="3186708" y="1702223"/>
                      <a:pt x="3188102" y="1666206"/>
                    </a:cubicBezTo>
                    <a:cubicBezTo>
                      <a:pt x="3186497" y="1641360"/>
                      <a:pt x="3185754" y="1472362"/>
                      <a:pt x="3185754" y="1490014"/>
                    </a:cubicBezTo>
                    <a:cubicBezTo>
                      <a:pt x="3185754" y="731255"/>
                      <a:pt x="3151212" y="801182"/>
                      <a:pt x="3236293" y="814599"/>
                    </a:cubicBezTo>
                    <a:close/>
                    <a:moveTo>
                      <a:pt x="3260985" y="1574586"/>
                    </a:moveTo>
                    <a:cubicBezTo>
                      <a:pt x="3260985" y="1629529"/>
                      <a:pt x="3243310" y="1629987"/>
                      <a:pt x="3295078" y="1600431"/>
                    </a:cubicBezTo>
                    <a:cubicBezTo>
                      <a:pt x="3428306" y="1525179"/>
                      <a:pt x="3411373" y="1163125"/>
                      <a:pt x="3366787" y="1029558"/>
                    </a:cubicBezTo>
                    <a:cubicBezTo>
                      <a:pt x="3332070" y="953876"/>
                      <a:pt x="3302343" y="940834"/>
                      <a:pt x="3255106" y="906219"/>
                    </a:cubicBezTo>
                    <a:cubicBezTo>
                      <a:pt x="3255106" y="924347"/>
                      <a:pt x="3245888" y="1323481"/>
                      <a:pt x="3260985" y="1574586"/>
                    </a:cubicBezTo>
                    <a:close/>
                    <a:moveTo>
                      <a:pt x="3782960" y="1458294"/>
                    </a:moveTo>
                    <a:cubicBezTo>
                      <a:pt x="3813880" y="1643615"/>
                      <a:pt x="3838150" y="1697925"/>
                      <a:pt x="3781786" y="1697925"/>
                    </a:cubicBezTo>
                    <a:cubicBezTo>
                      <a:pt x="3739566" y="1697925"/>
                      <a:pt x="3751720" y="1717987"/>
                      <a:pt x="3688917" y="1357281"/>
                    </a:cubicBezTo>
                    <a:cubicBezTo>
                      <a:pt x="3565981" y="1364493"/>
                      <a:pt x="3585628" y="1353074"/>
                      <a:pt x="3580758" y="1385462"/>
                    </a:cubicBezTo>
                    <a:cubicBezTo>
                      <a:pt x="3517084" y="1682391"/>
                      <a:pt x="3557222" y="1698273"/>
                      <a:pt x="3499647" y="1700271"/>
                    </a:cubicBezTo>
                    <a:cubicBezTo>
                      <a:pt x="3465958" y="1701729"/>
                      <a:pt x="3461647" y="1677195"/>
                      <a:pt x="3466728" y="1641534"/>
                    </a:cubicBezTo>
                    <a:cubicBezTo>
                      <a:pt x="3473057" y="1578325"/>
                      <a:pt x="3567825" y="988097"/>
                      <a:pt x="3567825" y="1003713"/>
                    </a:cubicBezTo>
                    <a:cubicBezTo>
                      <a:pt x="3594553" y="843935"/>
                      <a:pt x="3598515" y="818860"/>
                      <a:pt x="3628958" y="808724"/>
                    </a:cubicBezTo>
                    <a:cubicBezTo>
                      <a:pt x="3705051" y="789717"/>
                      <a:pt x="3672508" y="943199"/>
                      <a:pt x="3782960" y="1458294"/>
                    </a:cubicBezTo>
                    <a:close/>
                    <a:moveTo>
                      <a:pt x="3601918" y="1233951"/>
                    </a:moveTo>
                    <a:cubicBezTo>
                      <a:pt x="3592049" y="1301596"/>
                      <a:pt x="3588958" y="1290332"/>
                      <a:pt x="3607798" y="1290332"/>
                    </a:cubicBezTo>
                    <a:cubicBezTo>
                      <a:pt x="3620033" y="1290332"/>
                      <a:pt x="3661941" y="1287528"/>
                      <a:pt x="3677149" y="1285630"/>
                    </a:cubicBezTo>
                    <a:cubicBezTo>
                      <a:pt x="3610668" y="914650"/>
                      <a:pt x="3657667" y="933347"/>
                      <a:pt x="3601918" y="1233951"/>
                    </a:cubicBezTo>
                    <a:close/>
                    <a:moveTo>
                      <a:pt x="4067447" y="836924"/>
                    </a:moveTo>
                    <a:cubicBezTo>
                      <a:pt x="4087177" y="787645"/>
                      <a:pt x="4140670" y="812454"/>
                      <a:pt x="4135634" y="851020"/>
                    </a:cubicBezTo>
                    <a:cubicBezTo>
                      <a:pt x="4122343" y="904074"/>
                      <a:pt x="4128113" y="908684"/>
                      <a:pt x="4114464" y="946168"/>
                    </a:cubicBezTo>
                    <a:cubicBezTo>
                      <a:pt x="4114217" y="947121"/>
                      <a:pt x="4026291" y="1268621"/>
                      <a:pt x="4026291" y="1252747"/>
                    </a:cubicBezTo>
                    <a:cubicBezTo>
                      <a:pt x="4003397" y="1339171"/>
                      <a:pt x="3975789" y="1500691"/>
                      <a:pt x="3948703" y="1571076"/>
                    </a:cubicBezTo>
                    <a:cubicBezTo>
                      <a:pt x="3924424" y="1651826"/>
                      <a:pt x="3924672" y="1714248"/>
                      <a:pt x="3873463" y="1700290"/>
                    </a:cubicBezTo>
                    <a:cubicBezTo>
                      <a:pt x="3827317" y="1687716"/>
                      <a:pt x="3847707" y="1643908"/>
                      <a:pt x="3892275" y="1502954"/>
                    </a:cubicBezTo>
                    <a:cubicBezTo>
                      <a:pt x="3914793" y="1403929"/>
                      <a:pt x="3919260" y="1388303"/>
                      <a:pt x="3926369" y="1364347"/>
                    </a:cubicBezTo>
                    <a:cubicBezTo>
                      <a:pt x="3926369" y="1298021"/>
                      <a:pt x="3891890" y="1211277"/>
                      <a:pt x="3879343" y="1123552"/>
                    </a:cubicBezTo>
                    <a:cubicBezTo>
                      <a:pt x="3829161" y="842680"/>
                      <a:pt x="3807560" y="817312"/>
                      <a:pt x="3861704" y="813444"/>
                    </a:cubicBezTo>
                    <a:cubicBezTo>
                      <a:pt x="3904456" y="810594"/>
                      <a:pt x="3895504" y="791870"/>
                      <a:pt x="3962801" y="1172886"/>
                    </a:cubicBezTo>
                    <a:cubicBezTo>
                      <a:pt x="3976027" y="1236352"/>
                      <a:pt x="3955105" y="1198428"/>
                      <a:pt x="4030987" y="988463"/>
                    </a:cubicBezTo>
                    <a:cubicBezTo>
                      <a:pt x="4030987" y="996363"/>
                      <a:pt x="4033299" y="963893"/>
                      <a:pt x="4038041" y="952052"/>
                    </a:cubicBezTo>
                    <a:cubicBezTo>
                      <a:pt x="4058247" y="855639"/>
                      <a:pt x="4067447" y="849168"/>
                      <a:pt x="4067447" y="836924"/>
                    </a:cubicBezTo>
                    <a:close/>
                    <a:moveTo>
                      <a:pt x="4257882" y="1640371"/>
                    </a:moveTo>
                    <a:cubicBezTo>
                      <a:pt x="4261257" y="1643725"/>
                      <a:pt x="4275933" y="1700281"/>
                      <a:pt x="4217918" y="1700281"/>
                    </a:cubicBezTo>
                    <a:cubicBezTo>
                      <a:pt x="4195391" y="1700281"/>
                      <a:pt x="4181724" y="1684865"/>
                      <a:pt x="4174423" y="1665042"/>
                    </a:cubicBezTo>
                    <a:cubicBezTo>
                      <a:pt x="4193850" y="1592650"/>
                      <a:pt x="4255818" y="1607359"/>
                      <a:pt x="4257882" y="1640371"/>
                    </a:cubicBezTo>
                    <a:close/>
                    <a:moveTo>
                      <a:pt x="4219092" y="807551"/>
                    </a:moveTo>
                    <a:cubicBezTo>
                      <a:pt x="4271429" y="809925"/>
                      <a:pt x="4254360" y="830747"/>
                      <a:pt x="4254360" y="1513503"/>
                    </a:cubicBezTo>
                    <a:cubicBezTo>
                      <a:pt x="4249654" y="1534646"/>
                      <a:pt x="4247306" y="1542867"/>
                      <a:pt x="4222624" y="1545213"/>
                    </a:cubicBezTo>
                    <a:cubicBezTo>
                      <a:pt x="4196758" y="1547559"/>
                      <a:pt x="4184999" y="1534646"/>
                      <a:pt x="4184999" y="1507628"/>
                    </a:cubicBezTo>
                    <a:cubicBezTo>
                      <a:pt x="4184990" y="809879"/>
                      <a:pt x="4161720" y="805168"/>
                      <a:pt x="4219092" y="807551"/>
                    </a:cubicBezTo>
                    <a:close/>
                    <a:moveTo>
                      <a:pt x="2306070" y="699691"/>
                    </a:moveTo>
                    <a:cubicBezTo>
                      <a:pt x="2351693" y="715537"/>
                      <a:pt x="2356701" y="698280"/>
                      <a:pt x="2499247" y="298532"/>
                    </a:cubicBezTo>
                    <a:cubicBezTo>
                      <a:pt x="2510804" y="266116"/>
                      <a:pt x="2554959" y="192376"/>
                      <a:pt x="2504374" y="171710"/>
                    </a:cubicBezTo>
                    <a:cubicBezTo>
                      <a:pt x="2452386" y="155094"/>
                      <a:pt x="2438792" y="239776"/>
                      <a:pt x="2426685" y="272000"/>
                    </a:cubicBezTo>
                    <a:cubicBezTo>
                      <a:pt x="2281717" y="657634"/>
                      <a:pt x="2257118" y="678255"/>
                      <a:pt x="2306070" y="699691"/>
                    </a:cubicBezTo>
                    <a:close/>
                    <a:moveTo>
                      <a:pt x="2023472" y="535605"/>
                    </a:moveTo>
                    <a:cubicBezTo>
                      <a:pt x="2023261" y="576874"/>
                      <a:pt x="2006146" y="659330"/>
                      <a:pt x="2068371" y="663875"/>
                    </a:cubicBezTo>
                    <a:cubicBezTo>
                      <a:pt x="2131971" y="663527"/>
                      <a:pt x="2119313" y="577424"/>
                      <a:pt x="2119423" y="535972"/>
                    </a:cubicBezTo>
                    <a:cubicBezTo>
                      <a:pt x="2119781" y="405255"/>
                      <a:pt x="2109407" y="274309"/>
                      <a:pt x="2097263" y="144243"/>
                    </a:cubicBezTo>
                    <a:cubicBezTo>
                      <a:pt x="2093750" y="106603"/>
                      <a:pt x="2105894" y="-1944"/>
                      <a:pt x="2044137" y="26"/>
                    </a:cubicBezTo>
                    <a:cubicBezTo>
                      <a:pt x="1972383" y="7991"/>
                      <a:pt x="2025683" y="94011"/>
                      <a:pt x="2023472" y="535605"/>
                    </a:cubicBezTo>
                    <a:close/>
                    <a:moveTo>
                      <a:pt x="1709130" y="576141"/>
                    </a:moveTo>
                    <a:cubicBezTo>
                      <a:pt x="1721310" y="612553"/>
                      <a:pt x="1731648" y="676963"/>
                      <a:pt x="1785351" y="661437"/>
                    </a:cubicBezTo>
                    <a:cubicBezTo>
                      <a:pt x="1845411" y="638837"/>
                      <a:pt x="1811410" y="614697"/>
                      <a:pt x="1691115" y="228513"/>
                    </a:cubicBezTo>
                    <a:cubicBezTo>
                      <a:pt x="1680466" y="194328"/>
                      <a:pt x="1668744" y="112011"/>
                      <a:pt x="1615783" y="124493"/>
                    </a:cubicBezTo>
                    <a:cubicBezTo>
                      <a:pt x="1564144" y="141026"/>
                      <a:pt x="1580406" y="191249"/>
                      <a:pt x="1709130" y="576141"/>
                    </a:cubicBezTo>
                    <a:close/>
                    <a:moveTo>
                      <a:pt x="1436897" y="570734"/>
                    </a:moveTo>
                    <a:cubicBezTo>
                      <a:pt x="1461258" y="602325"/>
                      <a:pt x="1506404" y="692057"/>
                      <a:pt x="1555549" y="654967"/>
                    </a:cubicBezTo>
                    <a:cubicBezTo>
                      <a:pt x="1602410" y="613451"/>
                      <a:pt x="1522419" y="553669"/>
                      <a:pt x="1496902" y="526276"/>
                    </a:cubicBezTo>
                    <a:cubicBezTo>
                      <a:pt x="1477126" y="505050"/>
                      <a:pt x="1453260" y="466888"/>
                      <a:pt x="1420313" y="491175"/>
                    </a:cubicBezTo>
                    <a:cubicBezTo>
                      <a:pt x="1388412" y="518788"/>
                      <a:pt x="1420506" y="549481"/>
                      <a:pt x="1436897" y="570734"/>
                    </a:cubicBezTo>
                    <a:close/>
                    <a:moveTo>
                      <a:pt x="2596500" y="669063"/>
                    </a:moveTo>
                    <a:cubicBezTo>
                      <a:pt x="2647672" y="699746"/>
                      <a:pt x="2675318" y="619426"/>
                      <a:pt x="2693341" y="587249"/>
                    </a:cubicBezTo>
                    <a:cubicBezTo>
                      <a:pt x="2706879" y="563081"/>
                      <a:pt x="2731002" y="533140"/>
                      <a:pt x="2701220" y="510063"/>
                    </a:cubicBezTo>
                    <a:cubicBezTo>
                      <a:pt x="2668677" y="488719"/>
                      <a:pt x="2646774" y="523655"/>
                      <a:pt x="2630071" y="546548"/>
                    </a:cubicBezTo>
                    <a:cubicBezTo>
                      <a:pt x="2608406" y="576242"/>
                      <a:pt x="2549364" y="635510"/>
                      <a:pt x="2596500" y="6690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84" name="Google Shape;1484;p22"/>
          <p:cNvSpPr/>
          <p:nvPr/>
        </p:nvSpPr>
        <p:spPr>
          <a:xfrm rot="1116942">
            <a:off x="1293969" y="3356239"/>
            <a:ext cx="198536" cy="264568"/>
          </a:xfrm>
          <a:custGeom>
            <a:rect b="b" l="l" r="r" t="t"/>
            <a:pathLst>
              <a:path extrusionOk="0" h="528681" w="396103">
                <a:moveTo>
                  <a:pt x="390835" y="413050"/>
                </a:moveTo>
                <a:cubicBezTo>
                  <a:pt x="337365" y="457035"/>
                  <a:pt x="279656" y="495195"/>
                  <a:pt x="217989" y="526597"/>
                </a:cubicBezTo>
                <a:cubicBezTo>
                  <a:pt x="209439" y="530978"/>
                  <a:pt x="201174" y="528177"/>
                  <a:pt x="195710" y="520778"/>
                </a:cubicBezTo>
                <a:cubicBezTo>
                  <a:pt x="91925" y="379020"/>
                  <a:pt x="27578" y="218946"/>
                  <a:pt x="728" y="57962"/>
                </a:cubicBezTo>
                <a:cubicBezTo>
                  <a:pt x="-6322" y="16566"/>
                  <a:pt x="39331" y="29361"/>
                  <a:pt x="72160" y="25581"/>
                </a:cubicBezTo>
                <a:cubicBezTo>
                  <a:pt x="304169" y="-1171"/>
                  <a:pt x="140430" y="-71786"/>
                  <a:pt x="304661" y="250640"/>
                </a:cubicBezTo>
                <a:cubicBezTo>
                  <a:pt x="371780" y="382404"/>
                  <a:pt x="410909" y="396465"/>
                  <a:pt x="390835" y="413050"/>
                </a:cubicBezTo>
                <a:close/>
              </a:path>
            </a:pathLst>
          </a:custGeom>
          <a:solidFill>
            <a:srgbClr val="A5BEF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5" name="Google Shape;1485;p22"/>
          <p:cNvSpPr/>
          <p:nvPr/>
        </p:nvSpPr>
        <p:spPr>
          <a:xfrm rot="1116942">
            <a:off x="1239275" y="4373142"/>
            <a:ext cx="220547" cy="208942"/>
          </a:xfrm>
          <a:custGeom>
            <a:rect b="b" l="l" r="r" t="t"/>
            <a:pathLst>
              <a:path extrusionOk="0" h="417525" w="440017">
                <a:moveTo>
                  <a:pt x="83437" y="417524"/>
                </a:moveTo>
                <a:cubicBezTo>
                  <a:pt x="49216" y="417678"/>
                  <a:pt x="10665" y="407301"/>
                  <a:pt x="7441" y="368213"/>
                </a:cubicBezTo>
                <a:cubicBezTo>
                  <a:pt x="5700" y="347143"/>
                  <a:pt x="-15526" y="230183"/>
                  <a:pt x="22681" y="233963"/>
                </a:cubicBezTo>
                <a:cubicBezTo>
                  <a:pt x="151587" y="246706"/>
                  <a:pt x="268149" y="150713"/>
                  <a:pt x="286609" y="23542"/>
                </a:cubicBezTo>
                <a:cubicBezTo>
                  <a:pt x="295858" y="-40178"/>
                  <a:pt x="345291" y="36932"/>
                  <a:pt x="433395" y="118292"/>
                </a:cubicBezTo>
                <a:cubicBezTo>
                  <a:pt x="472238" y="154167"/>
                  <a:pt x="338224" y="416350"/>
                  <a:pt x="83437" y="417524"/>
                </a:cubicBezTo>
                <a:close/>
              </a:path>
            </a:pathLst>
          </a:custGeom>
          <a:solidFill>
            <a:srgbClr val="A5BEF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6" name="Google Shape;1486;p22"/>
          <p:cNvSpPr/>
          <p:nvPr/>
        </p:nvSpPr>
        <p:spPr>
          <a:xfrm rot="1116942">
            <a:off x="2236709" y="3420083"/>
            <a:ext cx="244065" cy="172846"/>
          </a:xfrm>
          <a:custGeom>
            <a:rect b="b" l="l" r="r" t="t"/>
            <a:pathLst>
              <a:path extrusionOk="0" h="345394" w="486938">
                <a:moveTo>
                  <a:pt x="58024" y="327252"/>
                </a:moveTo>
                <a:cubicBezTo>
                  <a:pt x="25522" y="316542"/>
                  <a:pt x="-7743" y="294464"/>
                  <a:pt x="1599" y="256373"/>
                </a:cubicBezTo>
                <a:cubicBezTo>
                  <a:pt x="6633" y="235841"/>
                  <a:pt x="23614" y="118194"/>
                  <a:pt x="58649" y="133898"/>
                </a:cubicBezTo>
                <a:cubicBezTo>
                  <a:pt x="176850" y="186880"/>
                  <a:pt x="317851" y="132833"/>
                  <a:pt x="375703" y="18089"/>
                </a:cubicBezTo>
                <a:cubicBezTo>
                  <a:pt x="404689" y="-39405"/>
                  <a:pt x="427106" y="49405"/>
                  <a:pt x="484843" y="154516"/>
                </a:cubicBezTo>
                <a:cubicBezTo>
                  <a:pt x="510302" y="200865"/>
                  <a:pt x="300016" y="406979"/>
                  <a:pt x="58024" y="327252"/>
                </a:cubicBezTo>
                <a:close/>
              </a:path>
            </a:pathLst>
          </a:custGeom>
          <a:solidFill>
            <a:srgbClr val="FABB88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7" name="Google Shape;1487;p22"/>
          <p:cNvSpPr/>
          <p:nvPr/>
        </p:nvSpPr>
        <p:spPr>
          <a:xfrm rot="1116942">
            <a:off x="1993269" y="3934669"/>
            <a:ext cx="180812" cy="164595"/>
          </a:xfrm>
          <a:custGeom>
            <a:rect b="b" l="l" r="r" t="t"/>
            <a:pathLst>
              <a:path extrusionOk="0" h="328907" w="360741">
                <a:moveTo>
                  <a:pt x="357730" y="128058"/>
                </a:moveTo>
                <a:cubicBezTo>
                  <a:pt x="248974" y="348461"/>
                  <a:pt x="18431" y="353306"/>
                  <a:pt x="13763" y="302375"/>
                </a:cubicBezTo>
                <a:cubicBezTo>
                  <a:pt x="-137" y="150761"/>
                  <a:pt x="-12502" y="114674"/>
                  <a:pt x="24210" y="118878"/>
                </a:cubicBezTo>
                <a:cubicBezTo>
                  <a:pt x="74198" y="124599"/>
                  <a:pt x="178086" y="122291"/>
                  <a:pt x="219129" y="14856"/>
                </a:cubicBezTo>
                <a:cubicBezTo>
                  <a:pt x="224999" y="-505"/>
                  <a:pt x="244478" y="-5063"/>
                  <a:pt x="256213" y="6460"/>
                </a:cubicBezTo>
                <a:cubicBezTo>
                  <a:pt x="358607" y="107045"/>
                  <a:pt x="367438" y="108385"/>
                  <a:pt x="357730" y="128058"/>
                </a:cubicBezTo>
                <a:close/>
              </a:path>
            </a:pathLst>
          </a:custGeom>
          <a:solidFill>
            <a:srgbClr val="A5BE6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8" name="Google Shape;1488;p22"/>
          <p:cNvSpPr/>
          <p:nvPr/>
        </p:nvSpPr>
        <p:spPr>
          <a:xfrm rot="1116942">
            <a:off x="1571740" y="3207187"/>
            <a:ext cx="198592" cy="123009"/>
          </a:xfrm>
          <a:custGeom>
            <a:rect b="b" l="l" r="r" t="t"/>
            <a:pathLst>
              <a:path extrusionOk="0" h="245806" w="396215">
                <a:moveTo>
                  <a:pt x="386683" y="178901"/>
                </a:moveTo>
                <a:cubicBezTo>
                  <a:pt x="183059" y="316547"/>
                  <a:pt x="-19638" y="206609"/>
                  <a:pt x="1525" y="160042"/>
                </a:cubicBezTo>
                <a:cubicBezTo>
                  <a:pt x="64520" y="21433"/>
                  <a:pt x="71639" y="-16039"/>
                  <a:pt x="101456" y="5787"/>
                </a:cubicBezTo>
                <a:cubicBezTo>
                  <a:pt x="142051" y="35511"/>
                  <a:pt x="233454" y="84942"/>
                  <a:pt x="322314" y="11921"/>
                </a:cubicBezTo>
                <a:cubicBezTo>
                  <a:pt x="335017" y="1480"/>
                  <a:pt x="354203" y="7167"/>
                  <a:pt x="358688" y="22986"/>
                </a:cubicBezTo>
                <a:cubicBezTo>
                  <a:pt x="397852" y="161073"/>
                  <a:pt x="404856" y="166616"/>
                  <a:pt x="386683" y="178901"/>
                </a:cubicBezTo>
                <a:close/>
              </a:path>
            </a:pathLst>
          </a:custGeom>
          <a:solidFill>
            <a:srgbClr val="A5BE6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9" name="Google Shape;1489;p22"/>
          <p:cNvSpPr/>
          <p:nvPr/>
        </p:nvSpPr>
        <p:spPr>
          <a:xfrm rot="1116942">
            <a:off x="1053600" y="4124795"/>
            <a:ext cx="182992" cy="172486"/>
          </a:xfrm>
          <a:custGeom>
            <a:rect b="b" l="l" r="r" t="t"/>
            <a:pathLst>
              <a:path extrusionOk="0" h="344675" w="365090">
                <a:moveTo>
                  <a:pt x="269439" y="343805"/>
                </a:moveTo>
                <a:cubicBezTo>
                  <a:pt x="28925" y="293194"/>
                  <a:pt x="-33022" y="71084"/>
                  <a:pt x="15156" y="53915"/>
                </a:cubicBezTo>
                <a:cubicBezTo>
                  <a:pt x="158575" y="2800"/>
                  <a:pt x="190459" y="-18144"/>
                  <a:pt x="195505" y="18464"/>
                </a:cubicBezTo>
                <a:cubicBezTo>
                  <a:pt x="202377" y="68307"/>
                  <a:pt x="230407" y="168366"/>
                  <a:pt x="344679" y="181435"/>
                </a:cubicBezTo>
                <a:cubicBezTo>
                  <a:pt x="361019" y="183302"/>
                  <a:pt x="370269" y="201045"/>
                  <a:pt x="362021" y="215271"/>
                </a:cubicBezTo>
                <a:cubicBezTo>
                  <a:pt x="290017" y="339435"/>
                  <a:pt x="290905" y="348318"/>
                  <a:pt x="269439" y="343805"/>
                </a:cubicBezTo>
                <a:close/>
              </a:path>
            </a:pathLst>
          </a:custGeom>
          <a:solidFill>
            <a:srgbClr val="FABB88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0" name="Google Shape;1490;p22"/>
          <p:cNvSpPr/>
          <p:nvPr/>
        </p:nvSpPr>
        <p:spPr>
          <a:xfrm rot="1116942">
            <a:off x="2243107" y="4413961"/>
            <a:ext cx="185160" cy="203591"/>
          </a:xfrm>
          <a:custGeom>
            <a:rect b="b" l="l" r="r" t="t"/>
            <a:pathLst>
              <a:path extrusionOk="0" h="406832" w="369417">
                <a:moveTo>
                  <a:pt x="224165" y="403365"/>
                </a:moveTo>
                <a:cubicBezTo>
                  <a:pt x="-23406" y="279063"/>
                  <a:pt x="-27054" y="19194"/>
                  <a:pt x="30386" y="14332"/>
                </a:cubicBezTo>
                <a:cubicBezTo>
                  <a:pt x="201295" y="-135"/>
                  <a:pt x="242154" y="-13823"/>
                  <a:pt x="237125" y="27544"/>
                </a:cubicBezTo>
                <a:cubicBezTo>
                  <a:pt x="230281" y="83836"/>
                  <a:pt x="232068" y="200939"/>
                  <a:pt x="352841" y="248039"/>
                </a:cubicBezTo>
                <a:cubicBezTo>
                  <a:pt x="370109" y="254774"/>
                  <a:pt x="375092" y="276767"/>
                  <a:pt x="362016" y="289899"/>
                </a:cubicBezTo>
                <a:cubicBezTo>
                  <a:pt x="247944" y="404419"/>
                  <a:pt x="246284" y="414470"/>
                  <a:pt x="224165" y="403365"/>
                </a:cubicBezTo>
                <a:close/>
              </a:path>
            </a:pathLst>
          </a:custGeom>
          <a:solidFill>
            <a:srgbClr val="FABB88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1" name="Google Shape;1491;p22"/>
          <p:cNvSpPr/>
          <p:nvPr/>
        </p:nvSpPr>
        <p:spPr>
          <a:xfrm rot="1116942">
            <a:off x="1767031" y="4298175"/>
            <a:ext cx="279488" cy="396549"/>
          </a:xfrm>
          <a:custGeom>
            <a:rect b="b" l="l" r="r" t="t"/>
            <a:pathLst>
              <a:path extrusionOk="0" h="792414" w="557611">
                <a:moveTo>
                  <a:pt x="551942" y="88549"/>
                </a:moveTo>
                <a:cubicBezTo>
                  <a:pt x="450311" y="178723"/>
                  <a:pt x="466468" y="285809"/>
                  <a:pt x="460311" y="332393"/>
                </a:cubicBezTo>
                <a:cubicBezTo>
                  <a:pt x="448661" y="421931"/>
                  <a:pt x="368043" y="464387"/>
                  <a:pt x="318444" y="534052"/>
                </a:cubicBezTo>
                <a:cubicBezTo>
                  <a:pt x="277998" y="590670"/>
                  <a:pt x="280014" y="638469"/>
                  <a:pt x="243198" y="687556"/>
                </a:cubicBezTo>
                <a:cubicBezTo>
                  <a:pt x="224579" y="712309"/>
                  <a:pt x="120742" y="812934"/>
                  <a:pt x="101332" y="788668"/>
                </a:cubicBezTo>
                <a:cubicBezTo>
                  <a:pt x="52392" y="727119"/>
                  <a:pt x="30702" y="692785"/>
                  <a:pt x="1504" y="639763"/>
                </a:cubicBezTo>
                <a:cubicBezTo>
                  <a:pt x="-2808" y="631860"/>
                  <a:pt x="2655" y="622730"/>
                  <a:pt x="11493" y="622301"/>
                </a:cubicBezTo>
                <a:cubicBezTo>
                  <a:pt x="72655" y="619787"/>
                  <a:pt x="94213" y="547705"/>
                  <a:pt x="114911" y="501928"/>
                </a:cubicBezTo>
                <a:cubicBezTo>
                  <a:pt x="163720" y="395008"/>
                  <a:pt x="229957" y="412081"/>
                  <a:pt x="268782" y="348137"/>
                </a:cubicBezTo>
                <a:cubicBezTo>
                  <a:pt x="306692" y="285872"/>
                  <a:pt x="261532" y="110472"/>
                  <a:pt x="378169" y="22440"/>
                </a:cubicBezTo>
                <a:cubicBezTo>
                  <a:pt x="423564" y="-11808"/>
                  <a:pt x="443799" y="-256"/>
                  <a:pt x="461250" y="13890"/>
                </a:cubicBezTo>
                <a:cubicBezTo>
                  <a:pt x="527074" y="67387"/>
                  <a:pt x="574439" y="68555"/>
                  <a:pt x="551942" y="88549"/>
                </a:cubicBezTo>
                <a:close/>
              </a:path>
            </a:pathLst>
          </a:custGeom>
          <a:solidFill>
            <a:srgbClr val="A5BE6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2" name="Google Shape;1492;p22"/>
          <p:cNvSpPr/>
          <p:nvPr/>
        </p:nvSpPr>
        <p:spPr>
          <a:xfrm rot="1116942">
            <a:off x="1255693" y="3810784"/>
            <a:ext cx="233032" cy="330589"/>
          </a:xfrm>
          <a:custGeom>
            <a:rect b="b" l="l" r="r" t="t"/>
            <a:pathLst>
              <a:path extrusionOk="0" h="660609" w="464926">
                <a:moveTo>
                  <a:pt x="464716" y="556950"/>
                </a:moveTo>
                <a:cubicBezTo>
                  <a:pt x="461360" y="589583"/>
                  <a:pt x="448445" y="647816"/>
                  <a:pt x="413302" y="659053"/>
                </a:cubicBezTo>
                <a:cubicBezTo>
                  <a:pt x="395731" y="664671"/>
                  <a:pt x="321092" y="655433"/>
                  <a:pt x="273916" y="625538"/>
                </a:cubicBezTo>
                <a:cubicBezTo>
                  <a:pt x="175652" y="563272"/>
                  <a:pt x="234048" y="480784"/>
                  <a:pt x="184134" y="426497"/>
                </a:cubicBezTo>
                <a:cubicBezTo>
                  <a:pt x="140388" y="378922"/>
                  <a:pt x="57960" y="342520"/>
                  <a:pt x="87336" y="231098"/>
                </a:cubicBezTo>
                <a:cubicBezTo>
                  <a:pt x="93665" y="207102"/>
                  <a:pt x="108974" y="173208"/>
                  <a:pt x="92508" y="146698"/>
                </a:cubicBezTo>
                <a:cubicBezTo>
                  <a:pt x="67834" y="106974"/>
                  <a:pt x="5257" y="129367"/>
                  <a:pt x="137" y="107369"/>
                </a:cubicBezTo>
                <a:cubicBezTo>
                  <a:pt x="-3082" y="93533"/>
                  <a:pt x="51053" y="11251"/>
                  <a:pt x="95812" y="2030"/>
                </a:cubicBezTo>
                <a:cubicBezTo>
                  <a:pt x="164941" y="-12213"/>
                  <a:pt x="271390" y="49737"/>
                  <a:pt x="258291" y="148862"/>
                </a:cubicBezTo>
                <a:cubicBezTo>
                  <a:pt x="253114" y="188025"/>
                  <a:pt x="233744" y="231425"/>
                  <a:pt x="251745" y="269951"/>
                </a:cubicBezTo>
                <a:cubicBezTo>
                  <a:pt x="272570" y="314531"/>
                  <a:pt x="326899" y="327767"/>
                  <a:pt x="352661" y="368269"/>
                </a:cubicBezTo>
                <a:cubicBezTo>
                  <a:pt x="384219" y="417895"/>
                  <a:pt x="359614" y="560254"/>
                  <a:pt x="431395" y="542798"/>
                </a:cubicBezTo>
                <a:cubicBezTo>
                  <a:pt x="435473" y="541807"/>
                  <a:pt x="467826" y="526693"/>
                  <a:pt x="464716" y="556950"/>
                </a:cubicBezTo>
                <a:close/>
              </a:path>
            </a:pathLst>
          </a:custGeom>
          <a:solidFill>
            <a:srgbClr val="A5BE6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93" name="Google Shape;1493;p22"/>
          <p:cNvGrpSpPr/>
          <p:nvPr/>
        </p:nvGrpSpPr>
        <p:grpSpPr>
          <a:xfrm rot="1109576">
            <a:off x="1510004" y="3425327"/>
            <a:ext cx="462437" cy="934239"/>
            <a:chOff x="2958522" y="6956706"/>
            <a:chExt cx="924838" cy="1868404"/>
          </a:xfrm>
        </p:grpSpPr>
        <p:grpSp>
          <p:nvGrpSpPr>
            <p:cNvPr id="1494" name="Google Shape;1494;p22"/>
            <p:cNvGrpSpPr/>
            <p:nvPr/>
          </p:nvGrpSpPr>
          <p:grpSpPr>
            <a:xfrm>
              <a:off x="2964237" y="7200093"/>
              <a:ext cx="841483" cy="1264749"/>
              <a:chOff x="2964237" y="7200093"/>
              <a:chExt cx="841483" cy="1264749"/>
            </a:xfrm>
          </p:grpSpPr>
          <p:sp>
            <p:nvSpPr>
              <p:cNvPr id="1495" name="Google Shape;1495;p22"/>
              <p:cNvSpPr/>
              <p:nvPr/>
            </p:nvSpPr>
            <p:spPr>
              <a:xfrm>
                <a:off x="2964237" y="7200093"/>
                <a:ext cx="445423" cy="451265"/>
              </a:xfrm>
              <a:custGeom>
                <a:rect b="b" l="l" r="r" t="t"/>
                <a:pathLst>
                  <a:path extrusionOk="0" h="451265" w="445423">
                    <a:moveTo>
                      <a:pt x="417038" y="423234"/>
                    </a:moveTo>
                    <a:cubicBezTo>
                      <a:pt x="418137" y="430089"/>
                      <a:pt x="418555" y="437306"/>
                      <a:pt x="422026" y="443313"/>
                    </a:cubicBezTo>
                    <a:cubicBezTo>
                      <a:pt x="426780" y="451555"/>
                      <a:pt x="439993" y="455885"/>
                      <a:pt x="441820" y="443697"/>
                    </a:cubicBezTo>
                    <a:cubicBezTo>
                      <a:pt x="471230" y="247548"/>
                      <a:pt x="313424" y="223718"/>
                      <a:pt x="230429" y="192591"/>
                    </a:cubicBezTo>
                    <a:cubicBezTo>
                      <a:pt x="54726" y="126694"/>
                      <a:pt x="40127" y="-44415"/>
                      <a:pt x="12028" y="10806"/>
                    </a:cubicBezTo>
                    <a:cubicBezTo>
                      <a:pt x="-44197" y="121305"/>
                      <a:pt x="105653" y="281894"/>
                      <a:pt x="275280" y="330145"/>
                    </a:cubicBezTo>
                    <a:cubicBezTo>
                      <a:pt x="332410" y="346393"/>
                      <a:pt x="405297" y="350001"/>
                      <a:pt x="417038" y="423234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6" name="Google Shape;1496;p22"/>
              <p:cNvSpPr/>
              <p:nvPr/>
            </p:nvSpPr>
            <p:spPr>
              <a:xfrm>
                <a:off x="3234996" y="8031073"/>
                <a:ext cx="570724" cy="433769"/>
              </a:xfrm>
              <a:custGeom>
                <a:rect b="b" l="l" r="r" t="t"/>
                <a:pathLst>
                  <a:path extrusionOk="0" h="433769" w="570724">
                    <a:moveTo>
                      <a:pt x="258408" y="98699"/>
                    </a:moveTo>
                    <a:cubicBezTo>
                      <a:pt x="175442" y="102106"/>
                      <a:pt x="166496" y="100325"/>
                      <a:pt x="155706" y="88424"/>
                    </a:cubicBezTo>
                    <a:cubicBezTo>
                      <a:pt x="111290" y="79513"/>
                      <a:pt x="66159" y="61616"/>
                      <a:pt x="37556" y="25615"/>
                    </a:cubicBezTo>
                    <a:cubicBezTo>
                      <a:pt x="60975" y="7362"/>
                      <a:pt x="14664" y="-17849"/>
                      <a:pt x="8736" y="18645"/>
                    </a:cubicBezTo>
                    <a:cubicBezTo>
                      <a:pt x="7224" y="19510"/>
                      <a:pt x="5930" y="20729"/>
                      <a:pt x="5071" y="22740"/>
                    </a:cubicBezTo>
                    <a:cubicBezTo>
                      <a:pt x="-33875" y="113710"/>
                      <a:pt x="160969" y="232966"/>
                      <a:pt x="266667" y="254838"/>
                    </a:cubicBezTo>
                    <a:cubicBezTo>
                      <a:pt x="351862" y="272466"/>
                      <a:pt x="432251" y="271223"/>
                      <a:pt x="485652" y="317052"/>
                    </a:cubicBezTo>
                    <a:cubicBezTo>
                      <a:pt x="547731" y="370320"/>
                      <a:pt x="520606" y="425575"/>
                      <a:pt x="544610" y="432820"/>
                    </a:cubicBezTo>
                    <a:cubicBezTo>
                      <a:pt x="614432" y="453884"/>
                      <a:pt x="552462" y="117873"/>
                      <a:pt x="258408" y="98699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97" name="Google Shape;1497;p22"/>
            <p:cNvSpPr/>
            <p:nvPr/>
          </p:nvSpPr>
          <p:spPr>
            <a:xfrm>
              <a:off x="2958522" y="6956706"/>
              <a:ext cx="353732" cy="477608"/>
            </a:xfrm>
            <a:custGeom>
              <a:rect b="b" l="l" r="r" t="t"/>
              <a:pathLst>
                <a:path extrusionOk="0" h="477608" w="353732">
                  <a:moveTo>
                    <a:pt x="209237" y="359355"/>
                  </a:moveTo>
                  <a:cubicBezTo>
                    <a:pt x="201677" y="328256"/>
                    <a:pt x="217244" y="292485"/>
                    <a:pt x="228750" y="282067"/>
                  </a:cubicBezTo>
                  <a:cubicBezTo>
                    <a:pt x="266981" y="198176"/>
                    <a:pt x="342730" y="171602"/>
                    <a:pt x="321751" y="138390"/>
                  </a:cubicBezTo>
                  <a:cubicBezTo>
                    <a:pt x="297765" y="100345"/>
                    <a:pt x="235016" y="17719"/>
                    <a:pt x="194833" y="1918"/>
                  </a:cubicBezTo>
                  <a:cubicBezTo>
                    <a:pt x="114278" y="-29736"/>
                    <a:pt x="-161625" y="339430"/>
                    <a:pt x="132382" y="440875"/>
                  </a:cubicBezTo>
                  <a:cubicBezTo>
                    <a:pt x="202634" y="465141"/>
                    <a:pt x="284294" y="451573"/>
                    <a:pt x="353733" y="477609"/>
                  </a:cubicBezTo>
                  <a:cubicBezTo>
                    <a:pt x="336854" y="467294"/>
                    <a:pt x="226219" y="429197"/>
                    <a:pt x="209237" y="359355"/>
                  </a:cubicBezTo>
                  <a:close/>
                </a:path>
              </a:pathLst>
            </a:custGeom>
            <a:solidFill>
              <a:srgbClr val="FABB8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22"/>
            <p:cNvSpPr/>
            <p:nvPr/>
          </p:nvSpPr>
          <p:spPr>
            <a:xfrm>
              <a:off x="3202478" y="7476117"/>
              <a:ext cx="680882" cy="1348993"/>
            </a:xfrm>
            <a:custGeom>
              <a:rect b="b" l="l" r="r" t="t"/>
              <a:pathLst>
                <a:path extrusionOk="0" h="1348993" w="680882">
                  <a:moveTo>
                    <a:pt x="520845" y="1345121"/>
                  </a:moveTo>
                  <a:cubicBezTo>
                    <a:pt x="493709" y="1364096"/>
                    <a:pt x="478955" y="1314401"/>
                    <a:pt x="380989" y="1172425"/>
                  </a:cubicBezTo>
                  <a:cubicBezTo>
                    <a:pt x="631171" y="992782"/>
                    <a:pt x="487798" y="661381"/>
                    <a:pt x="257737" y="663827"/>
                  </a:cubicBezTo>
                  <a:cubicBezTo>
                    <a:pt x="182485" y="664629"/>
                    <a:pt x="82623" y="688328"/>
                    <a:pt x="33076" y="627608"/>
                  </a:cubicBezTo>
                  <a:cubicBezTo>
                    <a:pt x="-118493" y="440812"/>
                    <a:pt x="308355" y="172685"/>
                    <a:pt x="162726" y="0"/>
                  </a:cubicBezTo>
                  <a:cubicBezTo>
                    <a:pt x="296482" y="98444"/>
                    <a:pt x="326293" y="222139"/>
                    <a:pt x="310629" y="273247"/>
                  </a:cubicBezTo>
                  <a:cubicBezTo>
                    <a:pt x="258292" y="443996"/>
                    <a:pt x="126615" y="577582"/>
                    <a:pt x="186374" y="642768"/>
                  </a:cubicBezTo>
                  <a:cubicBezTo>
                    <a:pt x="206941" y="665459"/>
                    <a:pt x="292851" y="648375"/>
                    <a:pt x="360296" y="651680"/>
                  </a:cubicBezTo>
                  <a:cubicBezTo>
                    <a:pt x="788192" y="672343"/>
                    <a:pt x="729636" y="1199120"/>
                    <a:pt x="520845" y="1345121"/>
                  </a:cubicBezTo>
                  <a:close/>
                </a:path>
              </a:pathLst>
            </a:custGeom>
            <a:solidFill>
              <a:srgbClr val="FABB8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9" name="Google Shape;1499;p22"/>
          <p:cNvGrpSpPr/>
          <p:nvPr/>
        </p:nvGrpSpPr>
        <p:grpSpPr>
          <a:xfrm rot="1109576">
            <a:off x="2290297" y="3582748"/>
            <a:ext cx="365190" cy="859318"/>
            <a:chOff x="4519584" y="6795013"/>
            <a:chExt cx="730351" cy="1718569"/>
          </a:xfrm>
        </p:grpSpPr>
        <p:sp>
          <p:nvSpPr>
            <p:cNvPr id="1500" name="Google Shape;1500;p22"/>
            <p:cNvSpPr/>
            <p:nvPr/>
          </p:nvSpPr>
          <p:spPr>
            <a:xfrm>
              <a:off x="4768135" y="7043930"/>
              <a:ext cx="370587" cy="508105"/>
            </a:xfrm>
            <a:custGeom>
              <a:rect b="b" l="l" r="r" t="t"/>
              <a:pathLst>
                <a:path extrusionOk="0" h="508105" w="370587">
                  <a:moveTo>
                    <a:pt x="81523" y="0"/>
                  </a:moveTo>
                  <a:cubicBezTo>
                    <a:pt x="-11134" y="130098"/>
                    <a:pt x="207014" y="337294"/>
                    <a:pt x="326332" y="347614"/>
                  </a:cubicBezTo>
                  <a:lnTo>
                    <a:pt x="370587" y="508106"/>
                  </a:lnTo>
                  <a:cubicBezTo>
                    <a:pt x="370587" y="508106"/>
                    <a:pt x="34449" y="447730"/>
                    <a:pt x="5137" y="238598"/>
                  </a:cubicBezTo>
                  <a:cubicBezTo>
                    <a:pt x="-24176" y="29466"/>
                    <a:pt x="81523" y="0"/>
                    <a:pt x="81523" y="0"/>
                  </a:cubicBezTo>
                  <a:close/>
                </a:path>
              </a:pathLst>
            </a:custGeom>
            <a:solidFill>
              <a:srgbClr val="4F5CA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1" name="Google Shape;1501;p22"/>
            <p:cNvSpPr/>
            <p:nvPr/>
          </p:nvSpPr>
          <p:spPr>
            <a:xfrm>
              <a:off x="4655527" y="7641763"/>
              <a:ext cx="371981" cy="508369"/>
            </a:xfrm>
            <a:custGeom>
              <a:rect b="b" l="l" r="r" t="t"/>
              <a:pathLst>
                <a:path extrusionOk="0" h="508369" w="371981">
                  <a:moveTo>
                    <a:pt x="74097" y="0"/>
                  </a:moveTo>
                  <a:cubicBezTo>
                    <a:pt x="-42581" y="160956"/>
                    <a:pt x="265109" y="355529"/>
                    <a:pt x="326993" y="349458"/>
                  </a:cubicBezTo>
                  <a:lnTo>
                    <a:pt x="371981" y="508369"/>
                  </a:lnTo>
                  <a:cubicBezTo>
                    <a:pt x="371981" y="508369"/>
                    <a:pt x="59853" y="489819"/>
                    <a:pt x="11416" y="273717"/>
                  </a:cubicBezTo>
                  <a:cubicBezTo>
                    <a:pt x="-34769" y="67655"/>
                    <a:pt x="74097" y="0"/>
                    <a:pt x="74097" y="0"/>
                  </a:cubicBezTo>
                  <a:close/>
                </a:path>
              </a:pathLst>
            </a:custGeom>
            <a:solidFill>
              <a:srgbClr val="4F5CA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02" name="Google Shape;1502;p22"/>
            <p:cNvGrpSpPr/>
            <p:nvPr/>
          </p:nvGrpSpPr>
          <p:grpSpPr>
            <a:xfrm>
              <a:off x="4519584" y="6795013"/>
              <a:ext cx="730351" cy="1718569"/>
              <a:chOff x="4519584" y="6795013"/>
              <a:chExt cx="730351" cy="1718569"/>
            </a:xfrm>
          </p:grpSpPr>
          <p:sp>
            <p:nvSpPr>
              <p:cNvPr id="1503" name="Google Shape;1503;p22"/>
              <p:cNvSpPr/>
              <p:nvPr/>
            </p:nvSpPr>
            <p:spPr>
              <a:xfrm>
                <a:off x="4742006" y="6795013"/>
                <a:ext cx="507929" cy="522364"/>
              </a:xfrm>
              <a:custGeom>
                <a:rect b="b" l="l" r="r" t="t"/>
                <a:pathLst>
                  <a:path extrusionOk="0" h="522364" w="507929">
                    <a:moveTo>
                      <a:pt x="462942" y="4"/>
                    </a:moveTo>
                    <a:lnTo>
                      <a:pt x="507930" y="158915"/>
                    </a:lnTo>
                    <a:cubicBezTo>
                      <a:pt x="507930" y="158915"/>
                      <a:pt x="36667" y="51079"/>
                      <a:pt x="36151" y="522365"/>
                    </a:cubicBezTo>
                    <a:cubicBezTo>
                      <a:pt x="36151" y="522365"/>
                      <a:pt x="-184157" y="-1703"/>
                      <a:pt x="462942" y="4"/>
                    </a:cubicBezTo>
                    <a:close/>
                  </a:path>
                </a:pathLst>
              </a:custGeom>
              <a:solidFill>
                <a:srgbClr val="A5BEF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4" name="Google Shape;1504;p22"/>
              <p:cNvSpPr/>
              <p:nvPr/>
            </p:nvSpPr>
            <p:spPr>
              <a:xfrm>
                <a:off x="4630794" y="7393115"/>
                <a:ext cx="507928" cy="522365"/>
              </a:xfrm>
              <a:custGeom>
                <a:rect b="b" l="l" r="r" t="t"/>
                <a:pathLst>
                  <a:path extrusionOk="0" h="522365" w="507928">
                    <a:moveTo>
                      <a:pt x="462940" y="4"/>
                    </a:moveTo>
                    <a:lnTo>
                      <a:pt x="507928" y="158915"/>
                    </a:lnTo>
                    <a:cubicBezTo>
                      <a:pt x="507928" y="158915"/>
                      <a:pt x="36665" y="51079"/>
                      <a:pt x="36149" y="522365"/>
                    </a:cubicBezTo>
                    <a:cubicBezTo>
                      <a:pt x="36149" y="522365"/>
                      <a:pt x="-184153" y="-1702"/>
                      <a:pt x="462940" y="4"/>
                    </a:cubicBezTo>
                    <a:close/>
                  </a:path>
                </a:pathLst>
              </a:custGeom>
              <a:solidFill>
                <a:srgbClr val="A5BEF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5" name="Google Shape;1505;p22"/>
              <p:cNvSpPr/>
              <p:nvPr/>
            </p:nvSpPr>
            <p:spPr>
              <a:xfrm>
                <a:off x="4519584" y="7991217"/>
                <a:ext cx="507929" cy="522365"/>
              </a:xfrm>
              <a:custGeom>
                <a:rect b="b" l="l" r="r" t="t"/>
                <a:pathLst>
                  <a:path extrusionOk="0" h="522365" w="507929">
                    <a:moveTo>
                      <a:pt x="462941" y="4"/>
                    </a:moveTo>
                    <a:lnTo>
                      <a:pt x="507930" y="158915"/>
                    </a:lnTo>
                    <a:cubicBezTo>
                      <a:pt x="507930" y="158915"/>
                      <a:pt x="36667" y="51079"/>
                      <a:pt x="36151" y="522365"/>
                    </a:cubicBezTo>
                    <a:cubicBezTo>
                      <a:pt x="36151" y="522365"/>
                      <a:pt x="-184157" y="-1708"/>
                      <a:pt x="462941" y="4"/>
                    </a:cubicBezTo>
                    <a:close/>
                  </a:path>
                </a:pathLst>
              </a:custGeom>
              <a:solidFill>
                <a:srgbClr val="A5BEF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506" name="Google Shape;1506;p22"/>
          <p:cNvSpPr/>
          <p:nvPr/>
        </p:nvSpPr>
        <p:spPr>
          <a:xfrm rot="1116942">
            <a:off x="1922349" y="3587620"/>
            <a:ext cx="208173" cy="176611"/>
          </a:xfrm>
          <a:custGeom>
            <a:rect b="b" l="l" r="r" t="t"/>
            <a:pathLst>
              <a:path extrusionOk="0" h="352918" w="415329">
                <a:moveTo>
                  <a:pt x="385492" y="167974"/>
                </a:moveTo>
                <a:cubicBezTo>
                  <a:pt x="286495" y="126675"/>
                  <a:pt x="232400" y="111092"/>
                  <a:pt x="155098" y="37005"/>
                </a:cubicBezTo>
                <a:cubicBezTo>
                  <a:pt x="132441" y="15300"/>
                  <a:pt x="131965" y="3032"/>
                  <a:pt x="123575" y="10248"/>
                </a:cubicBezTo>
                <a:cubicBezTo>
                  <a:pt x="110465" y="-3388"/>
                  <a:pt x="99451" y="-2678"/>
                  <a:pt x="91072" y="8020"/>
                </a:cubicBezTo>
                <a:cubicBezTo>
                  <a:pt x="5729" y="117598"/>
                  <a:pt x="-6047" y="126005"/>
                  <a:pt x="2212" y="149194"/>
                </a:cubicBezTo>
                <a:cubicBezTo>
                  <a:pt x="11531" y="175705"/>
                  <a:pt x="86336" y="263846"/>
                  <a:pt x="188884" y="312899"/>
                </a:cubicBezTo>
                <a:cubicBezTo>
                  <a:pt x="220287" y="327933"/>
                  <a:pt x="303047" y="359415"/>
                  <a:pt x="332783" y="351729"/>
                </a:cubicBezTo>
                <a:cubicBezTo>
                  <a:pt x="355756" y="345847"/>
                  <a:pt x="360028" y="328213"/>
                  <a:pt x="393682" y="256773"/>
                </a:cubicBezTo>
                <a:cubicBezTo>
                  <a:pt x="413894" y="214266"/>
                  <a:pt x="433464" y="187961"/>
                  <a:pt x="385492" y="167974"/>
                </a:cubicBezTo>
                <a:close/>
                <a:moveTo>
                  <a:pt x="383991" y="203007"/>
                </a:moveTo>
                <a:cubicBezTo>
                  <a:pt x="383900" y="202800"/>
                  <a:pt x="383860" y="202646"/>
                  <a:pt x="383808" y="202589"/>
                </a:cubicBezTo>
                <a:cubicBezTo>
                  <a:pt x="386185" y="204805"/>
                  <a:pt x="383986" y="203104"/>
                  <a:pt x="383991" y="203007"/>
                </a:cubicBezTo>
                <a:close/>
              </a:path>
            </a:pathLst>
          </a:custGeom>
          <a:solidFill>
            <a:srgbClr val="A5BEF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7" name="Google Shape;1507;p22"/>
          <p:cNvSpPr/>
          <p:nvPr/>
        </p:nvSpPr>
        <p:spPr>
          <a:xfrm rot="1116942">
            <a:off x="2025344" y="4607894"/>
            <a:ext cx="189340" cy="189000"/>
          </a:xfrm>
          <a:custGeom>
            <a:rect b="b" l="l" r="r" t="t"/>
            <a:pathLst>
              <a:path extrusionOk="0" h="377675" w="377756">
                <a:moveTo>
                  <a:pt x="316224" y="264833"/>
                </a:moveTo>
                <a:cubicBezTo>
                  <a:pt x="286923" y="284677"/>
                  <a:pt x="154209" y="366988"/>
                  <a:pt x="146615" y="370980"/>
                </a:cubicBezTo>
                <a:cubicBezTo>
                  <a:pt x="115916" y="387061"/>
                  <a:pt x="100017" y="372096"/>
                  <a:pt x="85739" y="348128"/>
                </a:cubicBezTo>
                <a:cubicBezTo>
                  <a:pt x="8672" y="218351"/>
                  <a:pt x="-20137" y="197928"/>
                  <a:pt x="14519" y="183840"/>
                </a:cubicBezTo>
                <a:cubicBezTo>
                  <a:pt x="251013" y="87538"/>
                  <a:pt x="290944" y="-44937"/>
                  <a:pt x="315577" y="15026"/>
                </a:cubicBezTo>
                <a:cubicBezTo>
                  <a:pt x="376688" y="164579"/>
                  <a:pt x="417495" y="196393"/>
                  <a:pt x="316224" y="264833"/>
                </a:cubicBezTo>
                <a:close/>
              </a:path>
            </a:pathLst>
          </a:custGeom>
          <a:solidFill>
            <a:srgbClr val="A5BEF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08" name="Google Shape;1508;p22"/>
          <p:cNvGrpSpPr/>
          <p:nvPr/>
        </p:nvGrpSpPr>
        <p:grpSpPr>
          <a:xfrm>
            <a:off x="2449068" y="953868"/>
            <a:ext cx="453169" cy="485832"/>
            <a:chOff x="4898135" y="1907736"/>
            <a:chExt cx="906338" cy="971663"/>
          </a:xfrm>
        </p:grpSpPr>
        <p:sp>
          <p:nvSpPr>
            <p:cNvPr id="1509" name="Google Shape;1509;p22"/>
            <p:cNvSpPr/>
            <p:nvPr/>
          </p:nvSpPr>
          <p:spPr>
            <a:xfrm>
              <a:off x="5426129" y="1907736"/>
              <a:ext cx="378344" cy="459270"/>
            </a:xfrm>
            <a:custGeom>
              <a:rect b="b" l="l" r="r" t="t"/>
              <a:pathLst>
                <a:path extrusionOk="0" h="459270" w="378344">
                  <a:moveTo>
                    <a:pt x="181619" y="19218"/>
                  </a:moveTo>
                  <a:cubicBezTo>
                    <a:pt x="239380" y="283646"/>
                    <a:pt x="463440" y="195378"/>
                    <a:pt x="343608" y="230890"/>
                  </a:cubicBezTo>
                  <a:cubicBezTo>
                    <a:pt x="278567" y="250166"/>
                    <a:pt x="208541" y="355407"/>
                    <a:pt x="206161" y="449874"/>
                  </a:cubicBezTo>
                  <a:cubicBezTo>
                    <a:pt x="204015" y="505983"/>
                    <a:pt x="192059" y="293621"/>
                    <a:pt x="35462" y="266562"/>
                  </a:cubicBezTo>
                  <a:cubicBezTo>
                    <a:pt x="-87701" y="245281"/>
                    <a:pt x="147393" y="289035"/>
                    <a:pt x="173843" y="19674"/>
                  </a:cubicBezTo>
                  <a:cubicBezTo>
                    <a:pt x="176066" y="-4390"/>
                    <a:pt x="175735" y="-8475"/>
                    <a:pt x="181619" y="19218"/>
                  </a:cubicBezTo>
                  <a:close/>
                </a:path>
              </a:pathLst>
            </a:custGeom>
            <a:solidFill>
              <a:srgbClr val="F0866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0" name="Google Shape;1510;p22"/>
            <p:cNvSpPr/>
            <p:nvPr/>
          </p:nvSpPr>
          <p:spPr>
            <a:xfrm>
              <a:off x="4898135" y="2065499"/>
              <a:ext cx="603851" cy="721886"/>
            </a:xfrm>
            <a:custGeom>
              <a:rect b="b" l="l" r="r" t="t"/>
              <a:pathLst>
                <a:path extrusionOk="0" h="721886" w="603851">
                  <a:moveTo>
                    <a:pt x="361642" y="31719"/>
                  </a:moveTo>
                  <a:cubicBezTo>
                    <a:pt x="366090" y="463872"/>
                    <a:pt x="745062" y="398502"/>
                    <a:pt x="546178" y="415178"/>
                  </a:cubicBezTo>
                  <a:cubicBezTo>
                    <a:pt x="438230" y="424230"/>
                    <a:pt x="294574" y="566069"/>
                    <a:pt x="260180" y="712992"/>
                  </a:cubicBezTo>
                  <a:cubicBezTo>
                    <a:pt x="257091" y="725451"/>
                    <a:pt x="249493" y="724695"/>
                    <a:pt x="250144" y="711517"/>
                  </a:cubicBezTo>
                  <a:cubicBezTo>
                    <a:pt x="259552" y="560921"/>
                    <a:pt x="153585" y="410784"/>
                    <a:pt x="52819" y="371051"/>
                  </a:cubicBezTo>
                  <a:cubicBezTo>
                    <a:pt x="-132832" y="297850"/>
                    <a:pt x="220522" y="442472"/>
                    <a:pt x="349337" y="29910"/>
                  </a:cubicBezTo>
                  <a:cubicBezTo>
                    <a:pt x="360629" y="-6992"/>
                    <a:pt x="361436" y="-13485"/>
                    <a:pt x="361642" y="31719"/>
                  </a:cubicBezTo>
                  <a:close/>
                </a:path>
              </a:pathLst>
            </a:custGeom>
            <a:solidFill>
              <a:srgbClr val="F0866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1" name="Google Shape;1511;p22"/>
            <p:cNvSpPr/>
            <p:nvPr/>
          </p:nvSpPr>
          <p:spPr>
            <a:xfrm>
              <a:off x="5426130" y="2613263"/>
              <a:ext cx="222618" cy="266136"/>
            </a:xfrm>
            <a:custGeom>
              <a:rect b="b" l="l" r="r" t="t"/>
              <a:pathLst>
                <a:path extrusionOk="0" h="266136" w="222618">
                  <a:moveTo>
                    <a:pt x="133323" y="11694"/>
                  </a:moveTo>
                  <a:cubicBezTo>
                    <a:pt x="134963" y="171014"/>
                    <a:pt x="274678" y="146915"/>
                    <a:pt x="201356" y="153063"/>
                  </a:cubicBezTo>
                  <a:cubicBezTo>
                    <a:pt x="161559" y="156400"/>
                    <a:pt x="108599" y="208691"/>
                    <a:pt x="95918" y="262857"/>
                  </a:cubicBezTo>
                  <a:cubicBezTo>
                    <a:pt x="94781" y="267451"/>
                    <a:pt x="91978" y="267172"/>
                    <a:pt x="92219" y="262313"/>
                  </a:cubicBezTo>
                  <a:cubicBezTo>
                    <a:pt x="95687" y="206792"/>
                    <a:pt x="56621" y="151443"/>
                    <a:pt x="19472" y="136794"/>
                  </a:cubicBezTo>
                  <a:cubicBezTo>
                    <a:pt x="-48970" y="109807"/>
                    <a:pt x="81299" y="163124"/>
                    <a:pt x="128788" y="11026"/>
                  </a:cubicBezTo>
                  <a:cubicBezTo>
                    <a:pt x="132950" y="-2577"/>
                    <a:pt x="133248" y="-4972"/>
                    <a:pt x="133323" y="11694"/>
                  </a:cubicBezTo>
                  <a:close/>
                </a:path>
              </a:pathLst>
            </a:custGeom>
            <a:solidFill>
              <a:srgbClr val="F0866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2" name="Google Shape;1512;p22"/>
          <p:cNvGrpSpPr/>
          <p:nvPr/>
        </p:nvGrpSpPr>
        <p:grpSpPr>
          <a:xfrm>
            <a:off x="2303688" y="2031370"/>
            <a:ext cx="4536675" cy="1139911"/>
            <a:chOff x="0" y="114300"/>
            <a:chExt cx="12097800" cy="3039762"/>
          </a:xfrm>
        </p:grpSpPr>
        <p:sp>
          <p:nvSpPr>
            <p:cNvPr id="1513" name="Google Shape;1513;p22"/>
            <p:cNvSpPr txBox="1"/>
            <p:nvPr/>
          </p:nvSpPr>
          <p:spPr>
            <a:xfrm>
              <a:off x="0" y="2415162"/>
              <a:ext cx="120978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Mali"/>
                  <a:ea typeface="Mali"/>
                  <a:cs typeface="Mali"/>
                  <a:sym typeface="Mali"/>
                </a:rPr>
                <a:t>Elaborate on the featured statistic.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514" name="Google Shape;1514;p22"/>
            <p:cNvSpPr txBox="1"/>
            <p:nvPr/>
          </p:nvSpPr>
          <p:spPr>
            <a:xfrm>
              <a:off x="0" y="114300"/>
              <a:ext cx="12097800" cy="225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5500">
                  <a:solidFill>
                    <a:schemeClr val="lt1"/>
                  </a:solidFill>
                  <a:latin typeface="Mali"/>
                  <a:ea typeface="Mali"/>
                  <a:cs typeface="Mali"/>
                  <a:sym typeface="Mali"/>
                </a:rPr>
                <a:t>123,456,789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1515" name="Google Shape;1515;p22"/>
          <p:cNvGrpSpPr/>
          <p:nvPr/>
        </p:nvGrpSpPr>
        <p:grpSpPr>
          <a:xfrm rot="-1689243">
            <a:off x="1650847" y="529688"/>
            <a:ext cx="705924" cy="1528708"/>
            <a:chOff x="3301590" y="1058968"/>
            <a:chExt cx="1411979" cy="3057413"/>
          </a:xfrm>
        </p:grpSpPr>
        <p:grpSp>
          <p:nvGrpSpPr>
            <p:cNvPr id="1516" name="Google Shape;1516;p22"/>
            <p:cNvGrpSpPr/>
            <p:nvPr/>
          </p:nvGrpSpPr>
          <p:grpSpPr>
            <a:xfrm>
              <a:off x="3304669" y="1510115"/>
              <a:ext cx="1408900" cy="2606266"/>
              <a:chOff x="3304669" y="1510115"/>
              <a:chExt cx="1408900" cy="2606266"/>
            </a:xfrm>
          </p:grpSpPr>
          <p:sp>
            <p:nvSpPr>
              <p:cNvPr id="1517" name="Google Shape;1517;p22"/>
              <p:cNvSpPr/>
              <p:nvPr/>
            </p:nvSpPr>
            <p:spPr>
              <a:xfrm>
                <a:off x="3366393" y="2470684"/>
                <a:ext cx="1081433" cy="1059989"/>
              </a:xfrm>
              <a:custGeom>
                <a:rect b="b" l="l" r="r" t="t"/>
                <a:pathLst>
                  <a:path extrusionOk="0" h="1059989" w="1081433">
                    <a:moveTo>
                      <a:pt x="1081434" y="272847"/>
                    </a:moveTo>
                    <a:cubicBezTo>
                      <a:pt x="1077379" y="255097"/>
                      <a:pt x="1034478" y="68290"/>
                      <a:pt x="1024714" y="25834"/>
                    </a:cubicBezTo>
                    <a:cubicBezTo>
                      <a:pt x="1012151" y="-29877"/>
                      <a:pt x="1059001" y="-11678"/>
                      <a:pt x="683039" y="244114"/>
                    </a:cubicBezTo>
                    <a:cubicBezTo>
                      <a:pt x="547981" y="335923"/>
                      <a:pt x="244859" y="526970"/>
                      <a:pt x="97531" y="674590"/>
                    </a:cubicBezTo>
                    <a:cubicBezTo>
                      <a:pt x="79103" y="746370"/>
                      <a:pt x="16960" y="993041"/>
                      <a:pt x="0" y="1059990"/>
                    </a:cubicBezTo>
                    <a:cubicBezTo>
                      <a:pt x="132328" y="1001963"/>
                      <a:pt x="1080806" y="273339"/>
                      <a:pt x="1081434" y="272847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8" name="Google Shape;1518;p22"/>
              <p:cNvSpPr/>
              <p:nvPr/>
            </p:nvSpPr>
            <p:spPr>
              <a:xfrm>
                <a:off x="3763809" y="1510115"/>
                <a:ext cx="445440" cy="565726"/>
              </a:xfrm>
              <a:custGeom>
                <a:rect b="b" l="l" r="r" t="t"/>
                <a:pathLst>
                  <a:path extrusionOk="0" h="565726" w="445440">
                    <a:moveTo>
                      <a:pt x="445440" y="199627"/>
                    </a:moveTo>
                    <a:cubicBezTo>
                      <a:pt x="333524" y="-217550"/>
                      <a:pt x="168122" y="86462"/>
                      <a:pt x="25160" y="495720"/>
                    </a:cubicBezTo>
                    <a:cubicBezTo>
                      <a:pt x="-18382" y="620105"/>
                      <a:pt x="-65853" y="610878"/>
                      <a:pt x="445440" y="199627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9" name="Google Shape;1519;p22"/>
              <p:cNvSpPr/>
              <p:nvPr/>
            </p:nvSpPr>
            <p:spPr>
              <a:xfrm>
                <a:off x="3557412" y="1909084"/>
                <a:ext cx="761432" cy="876391"/>
              </a:xfrm>
              <a:custGeom>
                <a:rect b="b" l="l" r="r" t="t"/>
                <a:pathLst>
                  <a:path extrusionOk="0" h="876391" w="761432">
                    <a:moveTo>
                      <a:pt x="761433" y="272713"/>
                    </a:moveTo>
                    <a:cubicBezTo>
                      <a:pt x="758081" y="257963"/>
                      <a:pt x="729441" y="133629"/>
                      <a:pt x="704663" y="25494"/>
                    </a:cubicBezTo>
                    <a:cubicBezTo>
                      <a:pt x="690085" y="-36623"/>
                      <a:pt x="745294" y="-14477"/>
                      <a:pt x="131482" y="431191"/>
                    </a:cubicBezTo>
                    <a:cubicBezTo>
                      <a:pt x="114273" y="443724"/>
                      <a:pt x="33541" y="750793"/>
                      <a:pt x="0" y="876392"/>
                    </a:cubicBezTo>
                    <a:cubicBezTo>
                      <a:pt x="622" y="875993"/>
                      <a:pt x="544542" y="471056"/>
                      <a:pt x="761433" y="272713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0" name="Google Shape;1520;p22"/>
              <p:cNvSpPr/>
              <p:nvPr/>
            </p:nvSpPr>
            <p:spPr>
              <a:xfrm>
                <a:off x="3304669" y="3063227"/>
                <a:ext cx="1314066" cy="1008638"/>
              </a:xfrm>
              <a:custGeom>
                <a:rect b="b" l="l" r="r" t="t"/>
                <a:pathLst>
                  <a:path extrusionOk="0" h="1008638" w="1314066">
                    <a:moveTo>
                      <a:pt x="1313895" y="296896"/>
                    </a:moveTo>
                    <a:cubicBezTo>
                      <a:pt x="1286363" y="195561"/>
                      <a:pt x="1267444" y="132173"/>
                      <a:pt x="1235912" y="24381"/>
                    </a:cubicBezTo>
                    <a:cubicBezTo>
                      <a:pt x="1218622" y="-33745"/>
                      <a:pt x="1319188" y="-47841"/>
                      <a:pt x="134670" y="700301"/>
                    </a:cubicBezTo>
                    <a:cubicBezTo>
                      <a:pt x="-15227" y="794931"/>
                      <a:pt x="-9163" y="778439"/>
                      <a:pt x="9687" y="823553"/>
                    </a:cubicBezTo>
                    <a:cubicBezTo>
                      <a:pt x="48782" y="917460"/>
                      <a:pt x="199960" y="966210"/>
                      <a:pt x="315122" y="997702"/>
                    </a:cubicBezTo>
                    <a:cubicBezTo>
                      <a:pt x="387453" y="1017737"/>
                      <a:pt x="337319" y="1023615"/>
                      <a:pt x="510601" y="893920"/>
                    </a:cubicBezTo>
                    <a:cubicBezTo>
                      <a:pt x="731217" y="728686"/>
                      <a:pt x="1325619" y="341388"/>
                      <a:pt x="1313895" y="296896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1" name="Google Shape;1521;p22"/>
              <p:cNvSpPr/>
              <p:nvPr/>
            </p:nvSpPr>
            <p:spPr>
              <a:xfrm>
                <a:off x="4020296" y="3637027"/>
                <a:ext cx="693273" cy="479354"/>
              </a:xfrm>
              <a:custGeom>
                <a:rect b="b" l="l" r="r" t="t"/>
                <a:pathLst>
                  <a:path extrusionOk="0" h="479354" w="693273">
                    <a:moveTo>
                      <a:pt x="680723" y="25221"/>
                    </a:moveTo>
                    <a:cubicBezTo>
                      <a:pt x="680723" y="-36192"/>
                      <a:pt x="680879" y="7334"/>
                      <a:pt x="364628" y="236111"/>
                    </a:cubicBezTo>
                    <a:cubicBezTo>
                      <a:pt x="-20358" y="513967"/>
                      <a:pt x="-79503" y="483360"/>
                      <a:pt x="89288" y="472819"/>
                    </a:cubicBezTo>
                    <a:cubicBezTo>
                      <a:pt x="231131" y="472819"/>
                      <a:pt x="551089" y="403206"/>
                      <a:pt x="648906" y="293154"/>
                    </a:cubicBezTo>
                    <a:cubicBezTo>
                      <a:pt x="701776" y="233670"/>
                      <a:pt x="700426" y="131083"/>
                      <a:pt x="680723" y="25221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22" name="Google Shape;1522;p22"/>
            <p:cNvSpPr/>
            <p:nvPr/>
          </p:nvSpPr>
          <p:spPr>
            <a:xfrm>
              <a:off x="3301590" y="1687254"/>
              <a:ext cx="1237070" cy="2199524"/>
            </a:xfrm>
            <a:custGeom>
              <a:rect b="b" l="l" r="r" t="t"/>
              <a:pathLst>
                <a:path extrusionOk="0" h="2199524" w="1237070">
                  <a:moveTo>
                    <a:pt x="410744" y="683317"/>
                  </a:moveTo>
                  <a:cubicBezTo>
                    <a:pt x="347966" y="729458"/>
                    <a:pt x="352531" y="747426"/>
                    <a:pt x="378565" y="659166"/>
                  </a:cubicBezTo>
                  <a:cubicBezTo>
                    <a:pt x="411161" y="549431"/>
                    <a:pt x="449241" y="427531"/>
                    <a:pt x="487378" y="318575"/>
                  </a:cubicBezTo>
                  <a:cubicBezTo>
                    <a:pt x="646467" y="186577"/>
                    <a:pt x="797204" y="75690"/>
                    <a:pt x="901265" y="0"/>
                  </a:cubicBezTo>
                  <a:cubicBezTo>
                    <a:pt x="914711" y="44560"/>
                    <a:pt x="923654" y="87557"/>
                    <a:pt x="953930" y="218803"/>
                  </a:cubicBezTo>
                  <a:cubicBezTo>
                    <a:pt x="961387" y="252106"/>
                    <a:pt x="999753" y="227743"/>
                    <a:pt x="669964" y="486529"/>
                  </a:cubicBezTo>
                  <a:cubicBezTo>
                    <a:pt x="575406" y="560620"/>
                    <a:pt x="505874" y="613479"/>
                    <a:pt x="410744" y="683317"/>
                  </a:cubicBezTo>
                  <a:close/>
                  <a:moveTo>
                    <a:pt x="1020115" y="1553633"/>
                  </a:moveTo>
                  <a:cubicBezTo>
                    <a:pt x="1267805" y="1384415"/>
                    <a:pt x="1241049" y="1408043"/>
                    <a:pt x="1230881" y="1372511"/>
                  </a:cubicBezTo>
                  <a:cubicBezTo>
                    <a:pt x="1172451" y="1172256"/>
                    <a:pt x="1158812" y="1109590"/>
                    <a:pt x="1139016" y="1024841"/>
                  </a:cubicBezTo>
                  <a:cubicBezTo>
                    <a:pt x="913592" y="1176832"/>
                    <a:pt x="424526" y="1580231"/>
                    <a:pt x="175388" y="1733349"/>
                  </a:cubicBezTo>
                  <a:cubicBezTo>
                    <a:pt x="61587" y="1803236"/>
                    <a:pt x="85382" y="1762194"/>
                    <a:pt x="64809" y="1843425"/>
                  </a:cubicBezTo>
                  <a:cubicBezTo>
                    <a:pt x="9893" y="2060584"/>
                    <a:pt x="-18051" y="2125759"/>
                    <a:pt x="12766" y="2199525"/>
                  </a:cubicBezTo>
                  <a:cubicBezTo>
                    <a:pt x="60524" y="2193168"/>
                    <a:pt x="955503" y="1597770"/>
                    <a:pt x="1020115" y="15536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3" name="Google Shape;1523;p22"/>
            <p:cNvSpPr/>
            <p:nvPr/>
          </p:nvSpPr>
          <p:spPr>
            <a:xfrm>
              <a:off x="3457409" y="2156028"/>
              <a:ext cx="1243610" cy="1956805"/>
            </a:xfrm>
            <a:custGeom>
              <a:rect b="b" l="l" r="r" t="t"/>
              <a:pathLst>
                <a:path extrusionOk="0" h="1956805" w="1243610">
                  <a:moveTo>
                    <a:pt x="12914" y="1027816"/>
                  </a:moveTo>
                  <a:cubicBezTo>
                    <a:pt x="570504" y="604469"/>
                    <a:pt x="730824" y="533585"/>
                    <a:pt x="933697" y="340496"/>
                  </a:cubicBezTo>
                  <a:cubicBezTo>
                    <a:pt x="931004" y="328548"/>
                    <a:pt x="864135" y="37523"/>
                    <a:pt x="861429" y="25775"/>
                  </a:cubicBezTo>
                  <a:cubicBezTo>
                    <a:pt x="849631" y="-26157"/>
                    <a:pt x="898185" y="-26979"/>
                    <a:pt x="479205" y="290270"/>
                  </a:cubicBezTo>
                  <a:cubicBezTo>
                    <a:pt x="60392" y="607800"/>
                    <a:pt x="123294" y="542189"/>
                    <a:pt x="99990" y="629454"/>
                  </a:cubicBezTo>
                  <a:cubicBezTo>
                    <a:pt x="-6086" y="1027561"/>
                    <a:pt x="-13555" y="1047870"/>
                    <a:pt x="12914" y="1027816"/>
                  </a:cubicBezTo>
                  <a:close/>
                  <a:moveTo>
                    <a:pt x="1161155" y="1204095"/>
                  </a:moveTo>
                  <a:cubicBezTo>
                    <a:pt x="1152175" y="1171047"/>
                    <a:pt x="1174962" y="1179863"/>
                    <a:pt x="1005655" y="1306731"/>
                  </a:cubicBezTo>
                  <a:cubicBezTo>
                    <a:pt x="768849" y="1484131"/>
                    <a:pt x="319742" y="1767628"/>
                    <a:pt x="162382" y="1904900"/>
                  </a:cubicBezTo>
                  <a:cubicBezTo>
                    <a:pt x="309064" y="1945532"/>
                    <a:pt x="479111" y="1964633"/>
                    <a:pt x="652175" y="1953825"/>
                  </a:cubicBezTo>
                  <a:cubicBezTo>
                    <a:pt x="652804" y="1953825"/>
                    <a:pt x="977612" y="1759771"/>
                    <a:pt x="1243610" y="1506227"/>
                  </a:cubicBezTo>
                  <a:cubicBezTo>
                    <a:pt x="1243610" y="1473316"/>
                    <a:pt x="1164557" y="1217007"/>
                    <a:pt x="1161155" y="12040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4" name="Google Shape;1524;p22"/>
            <p:cNvSpPr/>
            <p:nvPr/>
          </p:nvSpPr>
          <p:spPr>
            <a:xfrm>
              <a:off x="3765174" y="1058968"/>
              <a:ext cx="590569" cy="538390"/>
            </a:xfrm>
            <a:custGeom>
              <a:rect b="b" l="l" r="r" t="t"/>
              <a:pathLst>
                <a:path extrusionOk="0" h="538390" w="590569">
                  <a:moveTo>
                    <a:pt x="585830" y="359619"/>
                  </a:moveTo>
                  <a:cubicBezTo>
                    <a:pt x="574511" y="393981"/>
                    <a:pt x="547855" y="420305"/>
                    <a:pt x="514893" y="433286"/>
                  </a:cubicBezTo>
                  <a:cubicBezTo>
                    <a:pt x="498126" y="509891"/>
                    <a:pt x="414296" y="552932"/>
                    <a:pt x="346873" y="505658"/>
                  </a:cubicBezTo>
                  <a:cubicBezTo>
                    <a:pt x="260860" y="587636"/>
                    <a:pt x="38148" y="503977"/>
                    <a:pt x="5242" y="383434"/>
                  </a:cubicBezTo>
                  <a:cubicBezTo>
                    <a:pt x="-14293" y="312332"/>
                    <a:pt x="24814" y="193844"/>
                    <a:pt x="56115" y="158349"/>
                  </a:cubicBezTo>
                  <a:cubicBezTo>
                    <a:pt x="72597" y="139627"/>
                    <a:pt x="99750" y="135898"/>
                    <a:pt x="115012" y="118253"/>
                  </a:cubicBezTo>
                  <a:cubicBezTo>
                    <a:pt x="131848" y="98884"/>
                    <a:pt x="133067" y="71415"/>
                    <a:pt x="153416" y="52475"/>
                  </a:cubicBezTo>
                  <a:cubicBezTo>
                    <a:pt x="201342" y="7952"/>
                    <a:pt x="414918" y="-47746"/>
                    <a:pt x="472123" y="72486"/>
                  </a:cubicBezTo>
                  <a:cubicBezTo>
                    <a:pt x="534217" y="71489"/>
                    <a:pt x="596291" y="121030"/>
                    <a:pt x="578958" y="214726"/>
                  </a:cubicBezTo>
                  <a:cubicBezTo>
                    <a:pt x="569785" y="264080"/>
                    <a:pt x="602311" y="309624"/>
                    <a:pt x="585830" y="3596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528" name="Shape 1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9" name="Google Shape;1529;p23"/>
          <p:cNvGrpSpPr/>
          <p:nvPr/>
        </p:nvGrpSpPr>
        <p:grpSpPr>
          <a:xfrm flipH="1">
            <a:off x="765877" y="971587"/>
            <a:ext cx="2335361" cy="3372510"/>
            <a:chOff x="1531755" y="1943173"/>
            <a:chExt cx="4670721" cy="6745020"/>
          </a:xfrm>
        </p:grpSpPr>
        <p:sp>
          <p:nvSpPr>
            <p:cNvPr id="1530" name="Google Shape;1530;p23"/>
            <p:cNvSpPr/>
            <p:nvPr/>
          </p:nvSpPr>
          <p:spPr>
            <a:xfrm>
              <a:off x="1531755" y="1943173"/>
              <a:ext cx="4670721" cy="6745020"/>
            </a:xfrm>
            <a:custGeom>
              <a:rect b="b" l="l" r="r" t="t"/>
              <a:pathLst>
                <a:path extrusionOk="0" h="6745020" w="4670721">
                  <a:moveTo>
                    <a:pt x="1370977" y="6713655"/>
                  </a:moveTo>
                  <a:cubicBezTo>
                    <a:pt x="1337567" y="6713655"/>
                    <a:pt x="1306048" y="6709676"/>
                    <a:pt x="1270357" y="6698951"/>
                  </a:cubicBezTo>
                  <a:cubicBezTo>
                    <a:pt x="1208562" y="6678932"/>
                    <a:pt x="1071075" y="6459260"/>
                    <a:pt x="1015789" y="6293373"/>
                  </a:cubicBezTo>
                  <a:cubicBezTo>
                    <a:pt x="939288" y="6061817"/>
                    <a:pt x="981650" y="5987648"/>
                    <a:pt x="935560" y="5978165"/>
                  </a:cubicBezTo>
                  <a:cubicBezTo>
                    <a:pt x="538172" y="5896915"/>
                    <a:pt x="199675" y="5606825"/>
                    <a:pt x="12791" y="5255814"/>
                  </a:cubicBezTo>
                  <a:cubicBezTo>
                    <a:pt x="-4454" y="5255814"/>
                    <a:pt x="731" y="5176493"/>
                    <a:pt x="731" y="110013"/>
                  </a:cubicBezTo>
                  <a:cubicBezTo>
                    <a:pt x="248345" y="79013"/>
                    <a:pt x="495512" y="55001"/>
                    <a:pt x="744516" y="54947"/>
                  </a:cubicBezTo>
                  <a:cubicBezTo>
                    <a:pt x="2606329" y="54515"/>
                    <a:pt x="3556188" y="-24671"/>
                    <a:pt x="4540753" y="7826"/>
                  </a:cubicBezTo>
                  <a:cubicBezTo>
                    <a:pt x="4589814" y="9742"/>
                    <a:pt x="4675781" y="4736380"/>
                    <a:pt x="4670488" y="6708839"/>
                  </a:cubicBezTo>
                  <a:cubicBezTo>
                    <a:pt x="4670488" y="6787338"/>
                    <a:pt x="3887149" y="6713655"/>
                    <a:pt x="1370977" y="67136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31" name="Google Shape;1531;p23"/>
            <p:cNvGrpSpPr/>
            <p:nvPr/>
          </p:nvGrpSpPr>
          <p:grpSpPr>
            <a:xfrm>
              <a:off x="1875215" y="2420671"/>
              <a:ext cx="3848163" cy="5700017"/>
              <a:chOff x="1875215" y="2420671"/>
              <a:chExt cx="3848163" cy="5700017"/>
            </a:xfrm>
          </p:grpSpPr>
          <p:grpSp>
            <p:nvGrpSpPr>
              <p:cNvPr id="1532" name="Google Shape;1532;p23"/>
              <p:cNvGrpSpPr/>
              <p:nvPr/>
            </p:nvGrpSpPr>
            <p:grpSpPr>
              <a:xfrm>
                <a:off x="1875260" y="2420671"/>
                <a:ext cx="3848115" cy="77479"/>
                <a:chOff x="1875260" y="2420671"/>
                <a:chExt cx="3848115" cy="77479"/>
              </a:xfrm>
            </p:grpSpPr>
            <p:grpSp>
              <p:nvGrpSpPr>
                <p:cNvPr id="1533" name="Google Shape;1533;p23"/>
                <p:cNvGrpSpPr/>
                <p:nvPr/>
              </p:nvGrpSpPr>
              <p:grpSpPr>
                <a:xfrm>
                  <a:off x="1875260" y="2420671"/>
                  <a:ext cx="68935" cy="77444"/>
                  <a:chOff x="1875260" y="2420671"/>
                  <a:chExt cx="68935" cy="77444"/>
                </a:xfrm>
              </p:grpSpPr>
              <p:sp>
                <p:nvSpPr>
                  <p:cNvPr id="1534" name="Google Shape;1534;p23"/>
                  <p:cNvSpPr/>
                  <p:nvPr/>
                </p:nvSpPr>
                <p:spPr>
                  <a:xfrm>
                    <a:off x="1919802" y="2422516"/>
                    <a:ext cx="39" cy="41"/>
                  </a:xfrm>
                  <a:custGeom>
                    <a:rect b="b" l="l" r="r" t="t"/>
                    <a:pathLst>
                      <a:path extrusionOk="0" h="41" w="39">
                        <a:moveTo>
                          <a:pt x="39" y="41"/>
                        </a:moveTo>
                        <a:cubicBezTo>
                          <a:pt x="26" y="1"/>
                          <a:pt x="-42" y="-26"/>
                          <a:pt x="39" y="41"/>
                        </a:cubicBezTo>
                        <a:lnTo>
                          <a:pt x="39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5" name="Google Shape;1535;p23"/>
                  <p:cNvSpPr/>
                  <p:nvPr/>
                </p:nvSpPr>
                <p:spPr>
                  <a:xfrm>
                    <a:off x="1875260" y="2420671"/>
                    <a:ext cx="68935" cy="77444"/>
                  </a:xfrm>
                  <a:custGeom>
                    <a:rect b="b" l="l" r="r" t="t"/>
                    <a:pathLst>
                      <a:path extrusionOk="0" h="77444" w="68935">
                        <a:moveTo>
                          <a:pt x="68808" y="38161"/>
                        </a:moveTo>
                        <a:cubicBezTo>
                          <a:pt x="65810" y="2561"/>
                          <a:pt x="33198" y="-3307"/>
                          <a:pt x="47606" y="3600"/>
                        </a:cubicBezTo>
                        <a:cubicBezTo>
                          <a:pt x="36830" y="-1837"/>
                          <a:pt x="26337" y="-974"/>
                          <a:pt x="16898" y="5232"/>
                        </a:cubicBezTo>
                        <a:cubicBezTo>
                          <a:pt x="-19834" y="29851"/>
                          <a:pt x="9822" y="90462"/>
                          <a:pt x="44082" y="74935"/>
                        </a:cubicBezTo>
                        <a:cubicBezTo>
                          <a:pt x="73575" y="61377"/>
                          <a:pt x="68430" y="33359"/>
                          <a:pt x="68808" y="38161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36" name="Google Shape;1536;p23"/>
                <p:cNvGrpSpPr/>
                <p:nvPr/>
              </p:nvGrpSpPr>
              <p:grpSpPr>
                <a:xfrm>
                  <a:off x="2347691" y="2420694"/>
                  <a:ext cx="68913" cy="77456"/>
                  <a:chOff x="2347691" y="2420694"/>
                  <a:chExt cx="68913" cy="77456"/>
                </a:xfrm>
              </p:grpSpPr>
              <p:sp>
                <p:nvSpPr>
                  <p:cNvPr id="1537" name="Google Shape;1537;p23"/>
                  <p:cNvSpPr/>
                  <p:nvPr/>
                </p:nvSpPr>
                <p:spPr>
                  <a:xfrm>
                    <a:off x="2392199" y="2422516"/>
                    <a:ext cx="33" cy="41"/>
                  </a:xfrm>
                  <a:custGeom>
                    <a:rect b="b" l="l" r="r" t="t"/>
                    <a:pathLst>
                      <a:path extrusionOk="0" h="41" w="33">
                        <a:moveTo>
                          <a:pt x="33" y="41"/>
                        </a:moveTo>
                        <a:cubicBezTo>
                          <a:pt x="20" y="1"/>
                          <a:pt x="-34" y="-26"/>
                          <a:pt x="33" y="41"/>
                        </a:cubicBezTo>
                        <a:lnTo>
                          <a:pt x="33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8" name="Google Shape;1538;p23"/>
                  <p:cNvSpPr/>
                  <p:nvPr/>
                </p:nvSpPr>
                <p:spPr>
                  <a:xfrm>
                    <a:off x="2347691" y="2420694"/>
                    <a:ext cx="68913" cy="77456"/>
                  </a:xfrm>
                  <a:custGeom>
                    <a:rect b="b" l="l" r="r" t="t"/>
                    <a:pathLst>
                      <a:path extrusionOk="0" h="77456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7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0" y="33970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39" name="Google Shape;1539;p23"/>
                <p:cNvGrpSpPr/>
                <p:nvPr/>
              </p:nvGrpSpPr>
              <p:grpSpPr>
                <a:xfrm>
                  <a:off x="2820095" y="2420694"/>
                  <a:ext cx="68913" cy="77456"/>
                  <a:chOff x="2820095" y="2420694"/>
                  <a:chExt cx="68913" cy="77456"/>
                </a:xfrm>
              </p:grpSpPr>
              <p:sp>
                <p:nvSpPr>
                  <p:cNvPr id="1540" name="Google Shape;1540;p23"/>
                  <p:cNvSpPr/>
                  <p:nvPr/>
                </p:nvSpPr>
                <p:spPr>
                  <a:xfrm>
                    <a:off x="2864597" y="2422516"/>
                    <a:ext cx="39" cy="41"/>
                  </a:xfrm>
                  <a:custGeom>
                    <a:rect b="b" l="l" r="r" t="t"/>
                    <a:pathLst>
                      <a:path extrusionOk="0" h="41" w="39">
                        <a:moveTo>
                          <a:pt x="39" y="41"/>
                        </a:moveTo>
                        <a:cubicBezTo>
                          <a:pt x="26" y="1"/>
                          <a:pt x="-42" y="-26"/>
                          <a:pt x="39" y="41"/>
                        </a:cubicBezTo>
                        <a:lnTo>
                          <a:pt x="39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1" name="Google Shape;1541;p23"/>
                  <p:cNvSpPr/>
                  <p:nvPr/>
                </p:nvSpPr>
                <p:spPr>
                  <a:xfrm>
                    <a:off x="2820095" y="2420694"/>
                    <a:ext cx="68913" cy="77456"/>
                  </a:xfrm>
                  <a:custGeom>
                    <a:rect b="b" l="l" r="r" t="t"/>
                    <a:pathLst>
                      <a:path extrusionOk="0" h="77456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7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1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0" y="33970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42" name="Google Shape;1542;p23"/>
                <p:cNvGrpSpPr/>
                <p:nvPr/>
              </p:nvGrpSpPr>
              <p:grpSpPr>
                <a:xfrm>
                  <a:off x="3292486" y="2420694"/>
                  <a:ext cx="68913" cy="77456"/>
                  <a:chOff x="3292486" y="2420694"/>
                  <a:chExt cx="68913" cy="77456"/>
                </a:xfrm>
              </p:grpSpPr>
              <p:sp>
                <p:nvSpPr>
                  <p:cNvPr id="1543" name="Google Shape;1543;p23"/>
                  <p:cNvSpPr/>
                  <p:nvPr/>
                </p:nvSpPr>
                <p:spPr>
                  <a:xfrm>
                    <a:off x="3336994" y="2422516"/>
                    <a:ext cx="33" cy="41"/>
                  </a:xfrm>
                  <a:custGeom>
                    <a:rect b="b" l="l" r="r" t="t"/>
                    <a:pathLst>
                      <a:path extrusionOk="0" h="41" w="33">
                        <a:moveTo>
                          <a:pt x="33" y="41"/>
                        </a:moveTo>
                        <a:cubicBezTo>
                          <a:pt x="20" y="1"/>
                          <a:pt x="-34" y="-26"/>
                          <a:pt x="33" y="41"/>
                        </a:cubicBezTo>
                        <a:lnTo>
                          <a:pt x="33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4" name="Google Shape;1544;p23"/>
                  <p:cNvSpPr/>
                  <p:nvPr/>
                </p:nvSpPr>
                <p:spPr>
                  <a:xfrm>
                    <a:off x="3292486" y="2420694"/>
                    <a:ext cx="68913" cy="77456"/>
                  </a:xfrm>
                  <a:custGeom>
                    <a:rect b="b" l="l" r="r" t="t"/>
                    <a:pathLst>
                      <a:path extrusionOk="0" h="77456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7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1" y="33970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45" name="Google Shape;1545;p23"/>
                <p:cNvGrpSpPr/>
                <p:nvPr/>
              </p:nvGrpSpPr>
              <p:grpSpPr>
                <a:xfrm>
                  <a:off x="3764890" y="2420694"/>
                  <a:ext cx="68913" cy="77456"/>
                  <a:chOff x="3764890" y="2420694"/>
                  <a:chExt cx="68913" cy="77456"/>
                </a:xfrm>
              </p:grpSpPr>
              <p:sp>
                <p:nvSpPr>
                  <p:cNvPr id="1546" name="Google Shape;1546;p23"/>
                  <p:cNvSpPr/>
                  <p:nvPr/>
                </p:nvSpPr>
                <p:spPr>
                  <a:xfrm>
                    <a:off x="3809388" y="2422516"/>
                    <a:ext cx="29" cy="41"/>
                  </a:xfrm>
                  <a:custGeom>
                    <a:rect b="b" l="l" r="r" t="t"/>
                    <a:pathLst>
                      <a:path extrusionOk="0" h="41" w="29">
                        <a:moveTo>
                          <a:pt x="30" y="41"/>
                        </a:moveTo>
                        <a:cubicBezTo>
                          <a:pt x="30" y="1"/>
                          <a:pt x="-37" y="-26"/>
                          <a:pt x="30" y="41"/>
                        </a:cubicBezTo>
                        <a:lnTo>
                          <a:pt x="30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7" name="Google Shape;1547;p23"/>
                  <p:cNvSpPr/>
                  <p:nvPr/>
                </p:nvSpPr>
                <p:spPr>
                  <a:xfrm>
                    <a:off x="3764890" y="2420694"/>
                    <a:ext cx="68913" cy="77456"/>
                  </a:xfrm>
                  <a:custGeom>
                    <a:rect b="b" l="l" r="r" t="t"/>
                    <a:pathLst>
                      <a:path extrusionOk="0" h="77456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6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1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0" y="33970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48" name="Google Shape;1548;p23"/>
                <p:cNvGrpSpPr/>
                <p:nvPr/>
              </p:nvGrpSpPr>
              <p:grpSpPr>
                <a:xfrm>
                  <a:off x="4237281" y="2420694"/>
                  <a:ext cx="68913" cy="77456"/>
                  <a:chOff x="4237281" y="2420694"/>
                  <a:chExt cx="68913" cy="77456"/>
                </a:xfrm>
              </p:grpSpPr>
              <p:sp>
                <p:nvSpPr>
                  <p:cNvPr id="1549" name="Google Shape;1549;p23"/>
                  <p:cNvSpPr/>
                  <p:nvPr/>
                </p:nvSpPr>
                <p:spPr>
                  <a:xfrm>
                    <a:off x="4281789" y="2422516"/>
                    <a:ext cx="33" cy="41"/>
                  </a:xfrm>
                  <a:custGeom>
                    <a:rect b="b" l="l" r="r" t="t"/>
                    <a:pathLst>
                      <a:path extrusionOk="0" h="41" w="33">
                        <a:moveTo>
                          <a:pt x="33" y="41"/>
                        </a:moveTo>
                        <a:cubicBezTo>
                          <a:pt x="20" y="1"/>
                          <a:pt x="-34" y="-26"/>
                          <a:pt x="33" y="41"/>
                        </a:cubicBezTo>
                        <a:lnTo>
                          <a:pt x="33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50" name="Google Shape;1550;p23"/>
                  <p:cNvSpPr/>
                  <p:nvPr/>
                </p:nvSpPr>
                <p:spPr>
                  <a:xfrm>
                    <a:off x="4237281" y="2420694"/>
                    <a:ext cx="68913" cy="77456"/>
                  </a:xfrm>
                  <a:custGeom>
                    <a:rect b="b" l="l" r="r" t="t"/>
                    <a:pathLst>
                      <a:path extrusionOk="0" h="77456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7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1" y="33970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51" name="Google Shape;1551;p23"/>
                <p:cNvGrpSpPr/>
                <p:nvPr/>
              </p:nvGrpSpPr>
              <p:grpSpPr>
                <a:xfrm>
                  <a:off x="4709685" y="2420694"/>
                  <a:ext cx="68913" cy="77456"/>
                  <a:chOff x="4709685" y="2420694"/>
                  <a:chExt cx="68913" cy="77456"/>
                </a:xfrm>
              </p:grpSpPr>
              <p:sp>
                <p:nvSpPr>
                  <p:cNvPr id="1552" name="Google Shape;1552;p23"/>
                  <p:cNvSpPr/>
                  <p:nvPr/>
                </p:nvSpPr>
                <p:spPr>
                  <a:xfrm>
                    <a:off x="4754183" y="2422516"/>
                    <a:ext cx="30" cy="41"/>
                  </a:xfrm>
                  <a:custGeom>
                    <a:rect b="b" l="l" r="r" t="t"/>
                    <a:pathLst>
                      <a:path extrusionOk="0" h="41" w="30">
                        <a:moveTo>
                          <a:pt x="30" y="41"/>
                        </a:moveTo>
                        <a:cubicBezTo>
                          <a:pt x="30" y="1"/>
                          <a:pt x="-38" y="-26"/>
                          <a:pt x="30" y="41"/>
                        </a:cubicBezTo>
                        <a:lnTo>
                          <a:pt x="30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53" name="Google Shape;1553;p23"/>
                  <p:cNvSpPr/>
                  <p:nvPr/>
                </p:nvSpPr>
                <p:spPr>
                  <a:xfrm>
                    <a:off x="4709685" y="2420694"/>
                    <a:ext cx="68913" cy="77456"/>
                  </a:xfrm>
                  <a:custGeom>
                    <a:rect b="b" l="l" r="r" t="t"/>
                    <a:pathLst>
                      <a:path extrusionOk="0" h="77456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6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1" y="29477"/>
                          <a:pt x="9633" y="90614"/>
                          <a:pt x="44042" y="74912"/>
                        </a:cubicBezTo>
                        <a:cubicBezTo>
                          <a:pt x="73548" y="61435"/>
                          <a:pt x="68430" y="33970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54" name="Google Shape;1554;p23"/>
                <p:cNvGrpSpPr/>
                <p:nvPr/>
              </p:nvGrpSpPr>
              <p:grpSpPr>
                <a:xfrm>
                  <a:off x="5182076" y="2420694"/>
                  <a:ext cx="68913" cy="77456"/>
                  <a:chOff x="5182076" y="2420694"/>
                  <a:chExt cx="68913" cy="77456"/>
                </a:xfrm>
              </p:grpSpPr>
              <p:sp>
                <p:nvSpPr>
                  <p:cNvPr id="1555" name="Google Shape;1555;p23"/>
                  <p:cNvSpPr/>
                  <p:nvPr/>
                </p:nvSpPr>
                <p:spPr>
                  <a:xfrm>
                    <a:off x="5226584" y="2422516"/>
                    <a:ext cx="33" cy="41"/>
                  </a:xfrm>
                  <a:custGeom>
                    <a:rect b="b" l="l" r="r" t="t"/>
                    <a:pathLst>
                      <a:path extrusionOk="0" h="41" w="33">
                        <a:moveTo>
                          <a:pt x="33" y="41"/>
                        </a:moveTo>
                        <a:cubicBezTo>
                          <a:pt x="20" y="1"/>
                          <a:pt x="-34" y="-26"/>
                          <a:pt x="33" y="41"/>
                        </a:cubicBezTo>
                        <a:lnTo>
                          <a:pt x="33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56" name="Google Shape;1556;p23"/>
                  <p:cNvSpPr/>
                  <p:nvPr/>
                </p:nvSpPr>
                <p:spPr>
                  <a:xfrm>
                    <a:off x="5182076" y="2420694"/>
                    <a:ext cx="68913" cy="77456"/>
                  </a:xfrm>
                  <a:custGeom>
                    <a:rect b="b" l="l" r="r" t="t"/>
                    <a:pathLst>
                      <a:path extrusionOk="0" h="77456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6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1" y="33970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57" name="Google Shape;1557;p23"/>
                <p:cNvGrpSpPr/>
                <p:nvPr/>
              </p:nvGrpSpPr>
              <p:grpSpPr>
                <a:xfrm>
                  <a:off x="5654440" y="2420671"/>
                  <a:ext cx="68935" cy="77444"/>
                  <a:chOff x="5654440" y="2420671"/>
                  <a:chExt cx="68935" cy="77444"/>
                </a:xfrm>
              </p:grpSpPr>
              <p:sp>
                <p:nvSpPr>
                  <p:cNvPr id="1558" name="Google Shape;1558;p23"/>
                  <p:cNvSpPr/>
                  <p:nvPr/>
                </p:nvSpPr>
                <p:spPr>
                  <a:xfrm>
                    <a:off x="5698978" y="2422516"/>
                    <a:ext cx="29" cy="41"/>
                  </a:xfrm>
                  <a:custGeom>
                    <a:rect b="b" l="l" r="r" t="t"/>
                    <a:pathLst>
                      <a:path extrusionOk="0" h="41" w="29">
                        <a:moveTo>
                          <a:pt x="30" y="41"/>
                        </a:moveTo>
                        <a:cubicBezTo>
                          <a:pt x="30" y="1"/>
                          <a:pt x="-37" y="-26"/>
                          <a:pt x="30" y="41"/>
                        </a:cubicBezTo>
                        <a:lnTo>
                          <a:pt x="30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59" name="Google Shape;1559;p23"/>
                  <p:cNvSpPr/>
                  <p:nvPr/>
                </p:nvSpPr>
                <p:spPr>
                  <a:xfrm>
                    <a:off x="5654440" y="2420671"/>
                    <a:ext cx="68935" cy="77444"/>
                  </a:xfrm>
                  <a:custGeom>
                    <a:rect b="b" l="l" r="r" t="t"/>
                    <a:pathLst>
                      <a:path extrusionOk="0" h="77444" w="68935">
                        <a:moveTo>
                          <a:pt x="68808" y="38161"/>
                        </a:moveTo>
                        <a:cubicBezTo>
                          <a:pt x="65810" y="2561"/>
                          <a:pt x="33198" y="-3307"/>
                          <a:pt x="47606" y="3600"/>
                        </a:cubicBezTo>
                        <a:cubicBezTo>
                          <a:pt x="36830" y="-1837"/>
                          <a:pt x="26337" y="-974"/>
                          <a:pt x="16898" y="5232"/>
                        </a:cubicBezTo>
                        <a:cubicBezTo>
                          <a:pt x="-19833" y="29851"/>
                          <a:pt x="9822" y="90462"/>
                          <a:pt x="44082" y="74935"/>
                        </a:cubicBezTo>
                        <a:cubicBezTo>
                          <a:pt x="73575" y="61377"/>
                          <a:pt x="68430" y="33359"/>
                          <a:pt x="68808" y="38161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60" name="Google Shape;1560;p23"/>
              <p:cNvGrpSpPr/>
              <p:nvPr/>
            </p:nvGrpSpPr>
            <p:grpSpPr>
              <a:xfrm>
                <a:off x="1875215" y="2931795"/>
                <a:ext cx="3848163" cy="77492"/>
                <a:chOff x="1875215" y="2931795"/>
                <a:chExt cx="3848163" cy="77492"/>
              </a:xfrm>
            </p:grpSpPr>
            <p:grpSp>
              <p:nvGrpSpPr>
                <p:cNvPr id="1561" name="Google Shape;1561;p23"/>
                <p:cNvGrpSpPr/>
                <p:nvPr/>
              </p:nvGrpSpPr>
              <p:grpSpPr>
                <a:xfrm>
                  <a:off x="1875215" y="2931795"/>
                  <a:ext cx="68985" cy="77473"/>
                  <a:chOff x="1875215" y="2931795"/>
                  <a:chExt cx="68985" cy="77473"/>
                </a:xfrm>
              </p:grpSpPr>
              <p:sp>
                <p:nvSpPr>
                  <p:cNvPr id="1562" name="Google Shape;1562;p23"/>
                  <p:cNvSpPr/>
                  <p:nvPr/>
                </p:nvSpPr>
                <p:spPr>
                  <a:xfrm>
                    <a:off x="1919802" y="2933664"/>
                    <a:ext cx="39" cy="31"/>
                  </a:xfrm>
                  <a:custGeom>
                    <a:rect b="b" l="l" r="r" t="t"/>
                    <a:pathLst>
                      <a:path extrusionOk="0" h="31" w="39">
                        <a:moveTo>
                          <a:pt x="39" y="31"/>
                        </a:moveTo>
                        <a:cubicBezTo>
                          <a:pt x="26" y="4"/>
                          <a:pt x="-42" y="-23"/>
                          <a:pt x="39" y="31"/>
                        </a:cubicBezTo>
                        <a:lnTo>
                          <a:pt x="39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3" name="Google Shape;1563;p23"/>
                  <p:cNvSpPr/>
                  <p:nvPr/>
                </p:nvSpPr>
                <p:spPr>
                  <a:xfrm>
                    <a:off x="1875215" y="2931795"/>
                    <a:ext cx="68985" cy="77473"/>
                  </a:xfrm>
                  <a:custGeom>
                    <a:rect b="b" l="l" r="r" t="t"/>
                    <a:pathLst>
                      <a:path extrusionOk="0" h="77473" w="68985">
                        <a:moveTo>
                          <a:pt x="68853" y="38174"/>
                        </a:moveTo>
                        <a:cubicBezTo>
                          <a:pt x="65855" y="2574"/>
                          <a:pt x="33243" y="-3294"/>
                          <a:pt x="47652" y="3613"/>
                        </a:cubicBezTo>
                        <a:cubicBezTo>
                          <a:pt x="36875" y="-1823"/>
                          <a:pt x="26356" y="-1001"/>
                          <a:pt x="16943" y="5245"/>
                        </a:cubicBezTo>
                        <a:cubicBezTo>
                          <a:pt x="-19910" y="29703"/>
                          <a:pt x="9908" y="90556"/>
                          <a:pt x="44127" y="74948"/>
                        </a:cubicBezTo>
                        <a:cubicBezTo>
                          <a:pt x="73661" y="61472"/>
                          <a:pt x="68475" y="33386"/>
                          <a:pt x="68853" y="38174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64" name="Google Shape;1564;p23"/>
                <p:cNvGrpSpPr/>
                <p:nvPr/>
              </p:nvGrpSpPr>
              <p:grpSpPr>
                <a:xfrm>
                  <a:off x="2347691" y="2931831"/>
                  <a:ext cx="68913" cy="77456"/>
                  <a:chOff x="2347691" y="2931831"/>
                  <a:chExt cx="68913" cy="77456"/>
                </a:xfrm>
              </p:grpSpPr>
              <p:sp>
                <p:nvSpPr>
                  <p:cNvPr id="1565" name="Google Shape;1565;p23"/>
                  <p:cNvSpPr/>
                  <p:nvPr/>
                </p:nvSpPr>
                <p:spPr>
                  <a:xfrm>
                    <a:off x="2392199" y="2933664"/>
                    <a:ext cx="33" cy="31"/>
                  </a:xfrm>
                  <a:custGeom>
                    <a:rect b="b" l="l" r="r" t="t"/>
                    <a:pathLst>
                      <a:path extrusionOk="0" h="31" w="33">
                        <a:moveTo>
                          <a:pt x="33" y="31"/>
                        </a:moveTo>
                        <a:cubicBezTo>
                          <a:pt x="20" y="4"/>
                          <a:pt x="-34" y="-23"/>
                          <a:pt x="33" y="31"/>
                        </a:cubicBezTo>
                        <a:lnTo>
                          <a:pt x="33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6" name="Google Shape;1566;p23"/>
                  <p:cNvSpPr/>
                  <p:nvPr/>
                </p:nvSpPr>
                <p:spPr>
                  <a:xfrm>
                    <a:off x="2347691" y="2931831"/>
                    <a:ext cx="68913" cy="77456"/>
                  </a:xfrm>
                  <a:custGeom>
                    <a:rect b="b" l="l" r="r" t="t"/>
                    <a:pathLst>
                      <a:path extrusionOk="0" h="77456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7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49"/>
                          <a:pt x="68430" y="33970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67" name="Google Shape;1567;p23"/>
                <p:cNvGrpSpPr/>
                <p:nvPr/>
              </p:nvGrpSpPr>
              <p:grpSpPr>
                <a:xfrm>
                  <a:off x="2820095" y="2931831"/>
                  <a:ext cx="68913" cy="77456"/>
                  <a:chOff x="2820095" y="2931831"/>
                  <a:chExt cx="68913" cy="77456"/>
                </a:xfrm>
              </p:grpSpPr>
              <p:sp>
                <p:nvSpPr>
                  <p:cNvPr id="1568" name="Google Shape;1568;p23"/>
                  <p:cNvSpPr/>
                  <p:nvPr/>
                </p:nvSpPr>
                <p:spPr>
                  <a:xfrm>
                    <a:off x="2864597" y="2933664"/>
                    <a:ext cx="39" cy="31"/>
                  </a:xfrm>
                  <a:custGeom>
                    <a:rect b="b" l="l" r="r" t="t"/>
                    <a:pathLst>
                      <a:path extrusionOk="0" h="31" w="39">
                        <a:moveTo>
                          <a:pt x="39" y="31"/>
                        </a:moveTo>
                        <a:cubicBezTo>
                          <a:pt x="26" y="4"/>
                          <a:pt x="-42" y="-23"/>
                          <a:pt x="39" y="31"/>
                        </a:cubicBezTo>
                        <a:lnTo>
                          <a:pt x="39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9" name="Google Shape;1569;p23"/>
                  <p:cNvSpPr/>
                  <p:nvPr/>
                </p:nvSpPr>
                <p:spPr>
                  <a:xfrm>
                    <a:off x="2820095" y="2931831"/>
                    <a:ext cx="68913" cy="77456"/>
                  </a:xfrm>
                  <a:custGeom>
                    <a:rect b="b" l="l" r="r" t="t"/>
                    <a:pathLst>
                      <a:path extrusionOk="0" h="77456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7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1" y="29477"/>
                          <a:pt x="9633" y="90614"/>
                          <a:pt x="44042" y="74912"/>
                        </a:cubicBezTo>
                        <a:cubicBezTo>
                          <a:pt x="73549" y="61449"/>
                          <a:pt x="68430" y="33970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0" name="Google Shape;1570;p23"/>
                <p:cNvGrpSpPr/>
                <p:nvPr/>
              </p:nvGrpSpPr>
              <p:grpSpPr>
                <a:xfrm>
                  <a:off x="3292486" y="2931831"/>
                  <a:ext cx="68913" cy="77456"/>
                  <a:chOff x="3292486" y="2931831"/>
                  <a:chExt cx="68913" cy="77456"/>
                </a:xfrm>
              </p:grpSpPr>
              <p:sp>
                <p:nvSpPr>
                  <p:cNvPr id="1571" name="Google Shape;1571;p23"/>
                  <p:cNvSpPr/>
                  <p:nvPr/>
                </p:nvSpPr>
                <p:spPr>
                  <a:xfrm>
                    <a:off x="3336994" y="2933664"/>
                    <a:ext cx="33" cy="31"/>
                  </a:xfrm>
                  <a:custGeom>
                    <a:rect b="b" l="l" r="r" t="t"/>
                    <a:pathLst>
                      <a:path extrusionOk="0" h="31" w="33">
                        <a:moveTo>
                          <a:pt x="33" y="31"/>
                        </a:moveTo>
                        <a:cubicBezTo>
                          <a:pt x="20" y="4"/>
                          <a:pt x="-34" y="-23"/>
                          <a:pt x="33" y="31"/>
                        </a:cubicBezTo>
                        <a:lnTo>
                          <a:pt x="33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2" name="Google Shape;1572;p23"/>
                  <p:cNvSpPr/>
                  <p:nvPr/>
                </p:nvSpPr>
                <p:spPr>
                  <a:xfrm>
                    <a:off x="3292486" y="2931831"/>
                    <a:ext cx="68913" cy="77456"/>
                  </a:xfrm>
                  <a:custGeom>
                    <a:rect b="b" l="l" r="r" t="t"/>
                    <a:pathLst>
                      <a:path extrusionOk="0" h="77456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7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49"/>
                          <a:pt x="68431" y="33970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3" name="Google Shape;1573;p23"/>
                <p:cNvGrpSpPr/>
                <p:nvPr/>
              </p:nvGrpSpPr>
              <p:grpSpPr>
                <a:xfrm>
                  <a:off x="3764890" y="2931831"/>
                  <a:ext cx="68913" cy="77456"/>
                  <a:chOff x="3764890" y="2931831"/>
                  <a:chExt cx="68913" cy="77456"/>
                </a:xfrm>
              </p:grpSpPr>
              <p:sp>
                <p:nvSpPr>
                  <p:cNvPr id="1574" name="Google Shape;1574;p23"/>
                  <p:cNvSpPr/>
                  <p:nvPr/>
                </p:nvSpPr>
                <p:spPr>
                  <a:xfrm>
                    <a:off x="3809388" y="2933664"/>
                    <a:ext cx="29" cy="31"/>
                  </a:xfrm>
                  <a:custGeom>
                    <a:rect b="b" l="l" r="r" t="t"/>
                    <a:pathLst>
                      <a:path extrusionOk="0" h="31" w="29">
                        <a:moveTo>
                          <a:pt x="30" y="31"/>
                        </a:moveTo>
                        <a:cubicBezTo>
                          <a:pt x="30" y="4"/>
                          <a:pt x="-37" y="-23"/>
                          <a:pt x="30" y="31"/>
                        </a:cubicBezTo>
                        <a:lnTo>
                          <a:pt x="30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5" name="Google Shape;1575;p23"/>
                  <p:cNvSpPr/>
                  <p:nvPr/>
                </p:nvSpPr>
                <p:spPr>
                  <a:xfrm>
                    <a:off x="3764890" y="2931831"/>
                    <a:ext cx="68913" cy="77456"/>
                  </a:xfrm>
                  <a:custGeom>
                    <a:rect b="b" l="l" r="r" t="t"/>
                    <a:pathLst>
                      <a:path extrusionOk="0" h="77456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6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1" y="29477"/>
                          <a:pt x="9633" y="90614"/>
                          <a:pt x="44042" y="74912"/>
                        </a:cubicBezTo>
                        <a:cubicBezTo>
                          <a:pt x="73549" y="61449"/>
                          <a:pt x="68430" y="33970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6" name="Google Shape;1576;p23"/>
                <p:cNvGrpSpPr/>
                <p:nvPr/>
              </p:nvGrpSpPr>
              <p:grpSpPr>
                <a:xfrm>
                  <a:off x="4237281" y="2931831"/>
                  <a:ext cx="68913" cy="77456"/>
                  <a:chOff x="4237281" y="2931831"/>
                  <a:chExt cx="68913" cy="77456"/>
                </a:xfrm>
              </p:grpSpPr>
              <p:sp>
                <p:nvSpPr>
                  <p:cNvPr id="1577" name="Google Shape;1577;p23"/>
                  <p:cNvSpPr/>
                  <p:nvPr/>
                </p:nvSpPr>
                <p:spPr>
                  <a:xfrm>
                    <a:off x="4281789" y="2933664"/>
                    <a:ext cx="33" cy="31"/>
                  </a:xfrm>
                  <a:custGeom>
                    <a:rect b="b" l="l" r="r" t="t"/>
                    <a:pathLst>
                      <a:path extrusionOk="0" h="31" w="33">
                        <a:moveTo>
                          <a:pt x="33" y="31"/>
                        </a:moveTo>
                        <a:cubicBezTo>
                          <a:pt x="20" y="4"/>
                          <a:pt x="-34" y="-23"/>
                          <a:pt x="33" y="31"/>
                        </a:cubicBezTo>
                        <a:lnTo>
                          <a:pt x="33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8" name="Google Shape;1578;p23"/>
                  <p:cNvSpPr/>
                  <p:nvPr/>
                </p:nvSpPr>
                <p:spPr>
                  <a:xfrm>
                    <a:off x="4237281" y="2931831"/>
                    <a:ext cx="68913" cy="77456"/>
                  </a:xfrm>
                  <a:custGeom>
                    <a:rect b="b" l="l" r="r" t="t"/>
                    <a:pathLst>
                      <a:path extrusionOk="0" h="77456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7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49"/>
                          <a:pt x="68431" y="33970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9" name="Google Shape;1579;p23"/>
                <p:cNvGrpSpPr/>
                <p:nvPr/>
              </p:nvGrpSpPr>
              <p:grpSpPr>
                <a:xfrm>
                  <a:off x="4709685" y="2931831"/>
                  <a:ext cx="68913" cy="77456"/>
                  <a:chOff x="4709685" y="2931831"/>
                  <a:chExt cx="68913" cy="77456"/>
                </a:xfrm>
              </p:grpSpPr>
              <p:sp>
                <p:nvSpPr>
                  <p:cNvPr id="1580" name="Google Shape;1580;p23"/>
                  <p:cNvSpPr/>
                  <p:nvPr/>
                </p:nvSpPr>
                <p:spPr>
                  <a:xfrm>
                    <a:off x="4754183" y="2933664"/>
                    <a:ext cx="30" cy="31"/>
                  </a:xfrm>
                  <a:custGeom>
                    <a:rect b="b" l="l" r="r" t="t"/>
                    <a:pathLst>
                      <a:path extrusionOk="0" h="31" w="30">
                        <a:moveTo>
                          <a:pt x="30" y="31"/>
                        </a:moveTo>
                        <a:cubicBezTo>
                          <a:pt x="30" y="4"/>
                          <a:pt x="-38" y="-23"/>
                          <a:pt x="30" y="31"/>
                        </a:cubicBezTo>
                        <a:lnTo>
                          <a:pt x="30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1" name="Google Shape;1581;p23"/>
                  <p:cNvSpPr/>
                  <p:nvPr/>
                </p:nvSpPr>
                <p:spPr>
                  <a:xfrm>
                    <a:off x="4709685" y="2931831"/>
                    <a:ext cx="68913" cy="77456"/>
                  </a:xfrm>
                  <a:custGeom>
                    <a:rect b="b" l="l" r="r" t="t"/>
                    <a:pathLst>
                      <a:path extrusionOk="0" h="77456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6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1" y="29477"/>
                          <a:pt x="9633" y="90614"/>
                          <a:pt x="44042" y="74912"/>
                        </a:cubicBezTo>
                        <a:cubicBezTo>
                          <a:pt x="73548" y="61449"/>
                          <a:pt x="68430" y="33970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82" name="Google Shape;1582;p23"/>
                <p:cNvGrpSpPr/>
                <p:nvPr/>
              </p:nvGrpSpPr>
              <p:grpSpPr>
                <a:xfrm>
                  <a:off x="5182076" y="2931831"/>
                  <a:ext cx="68913" cy="77456"/>
                  <a:chOff x="5182076" y="2931831"/>
                  <a:chExt cx="68913" cy="77456"/>
                </a:xfrm>
              </p:grpSpPr>
              <p:sp>
                <p:nvSpPr>
                  <p:cNvPr id="1583" name="Google Shape;1583;p23"/>
                  <p:cNvSpPr/>
                  <p:nvPr/>
                </p:nvSpPr>
                <p:spPr>
                  <a:xfrm>
                    <a:off x="5226584" y="2933664"/>
                    <a:ext cx="33" cy="31"/>
                  </a:xfrm>
                  <a:custGeom>
                    <a:rect b="b" l="l" r="r" t="t"/>
                    <a:pathLst>
                      <a:path extrusionOk="0" h="31" w="33">
                        <a:moveTo>
                          <a:pt x="33" y="31"/>
                        </a:moveTo>
                        <a:cubicBezTo>
                          <a:pt x="20" y="4"/>
                          <a:pt x="-34" y="-23"/>
                          <a:pt x="33" y="31"/>
                        </a:cubicBezTo>
                        <a:lnTo>
                          <a:pt x="33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4" name="Google Shape;1584;p23"/>
                  <p:cNvSpPr/>
                  <p:nvPr/>
                </p:nvSpPr>
                <p:spPr>
                  <a:xfrm>
                    <a:off x="5182076" y="2931831"/>
                    <a:ext cx="68913" cy="77456"/>
                  </a:xfrm>
                  <a:custGeom>
                    <a:rect b="b" l="l" r="r" t="t"/>
                    <a:pathLst>
                      <a:path extrusionOk="0" h="77456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6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49"/>
                          <a:pt x="68431" y="33970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85" name="Google Shape;1585;p23"/>
                <p:cNvGrpSpPr/>
                <p:nvPr/>
              </p:nvGrpSpPr>
              <p:grpSpPr>
                <a:xfrm>
                  <a:off x="5654395" y="2931795"/>
                  <a:ext cx="68983" cy="77473"/>
                  <a:chOff x="5654395" y="2931795"/>
                  <a:chExt cx="68983" cy="77473"/>
                </a:xfrm>
              </p:grpSpPr>
              <p:sp>
                <p:nvSpPr>
                  <p:cNvPr id="1586" name="Google Shape;1586;p23"/>
                  <p:cNvSpPr/>
                  <p:nvPr/>
                </p:nvSpPr>
                <p:spPr>
                  <a:xfrm>
                    <a:off x="5698978" y="2933664"/>
                    <a:ext cx="29" cy="31"/>
                  </a:xfrm>
                  <a:custGeom>
                    <a:rect b="b" l="l" r="r" t="t"/>
                    <a:pathLst>
                      <a:path extrusionOk="0" h="31" w="29">
                        <a:moveTo>
                          <a:pt x="30" y="31"/>
                        </a:moveTo>
                        <a:cubicBezTo>
                          <a:pt x="30" y="4"/>
                          <a:pt x="-37" y="-23"/>
                          <a:pt x="30" y="31"/>
                        </a:cubicBezTo>
                        <a:lnTo>
                          <a:pt x="30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7" name="Google Shape;1587;p23"/>
                  <p:cNvSpPr/>
                  <p:nvPr/>
                </p:nvSpPr>
                <p:spPr>
                  <a:xfrm>
                    <a:off x="5654395" y="2931795"/>
                    <a:ext cx="68983" cy="77473"/>
                  </a:xfrm>
                  <a:custGeom>
                    <a:rect b="b" l="l" r="r" t="t"/>
                    <a:pathLst>
                      <a:path extrusionOk="0" h="77473" w="68983">
                        <a:moveTo>
                          <a:pt x="68853" y="38174"/>
                        </a:moveTo>
                        <a:cubicBezTo>
                          <a:pt x="65855" y="2574"/>
                          <a:pt x="33243" y="-3294"/>
                          <a:pt x="47652" y="3613"/>
                        </a:cubicBezTo>
                        <a:cubicBezTo>
                          <a:pt x="36875" y="-1823"/>
                          <a:pt x="26356" y="-1001"/>
                          <a:pt x="16943" y="5245"/>
                        </a:cubicBezTo>
                        <a:cubicBezTo>
                          <a:pt x="-19910" y="29703"/>
                          <a:pt x="9908" y="90556"/>
                          <a:pt x="44127" y="74948"/>
                        </a:cubicBezTo>
                        <a:cubicBezTo>
                          <a:pt x="73647" y="61472"/>
                          <a:pt x="68475" y="33386"/>
                          <a:pt x="68853" y="38174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88" name="Google Shape;1588;p23"/>
              <p:cNvGrpSpPr/>
              <p:nvPr/>
            </p:nvGrpSpPr>
            <p:grpSpPr>
              <a:xfrm>
                <a:off x="1875215" y="3442932"/>
                <a:ext cx="3848163" cy="77493"/>
                <a:chOff x="1875215" y="3442932"/>
                <a:chExt cx="3848163" cy="77493"/>
              </a:xfrm>
            </p:grpSpPr>
            <p:grpSp>
              <p:nvGrpSpPr>
                <p:cNvPr id="1589" name="Google Shape;1589;p23"/>
                <p:cNvGrpSpPr/>
                <p:nvPr/>
              </p:nvGrpSpPr>
              <p:grpSpPr>
                <a:xfrm>
                  <a:off x="1875215" y="3442932"/>
                  <a:ext cx="68985" cy="77473"/>
                  <a:chOff x="1875215" y="3442932"/>
                  <a:chExt cx="68985" cy="77473"/>
                </a:xfrm>
              </p:grpSpPr>
              <p:sp>
                <p:nvSpPr>
                  <p:cNvPr id="1590" name="Google Shape;1590;p23"/>
                  <p:cNvSpPr/>
                  <p:nvPr/>
                </p:nvSpPr>
                <p:spPr>
                  <a:xfrm>
                    <a:off x="1919802" y="3444801"/>
                    <a:ext cx="39" cy="31"/>
                  </a:xfrm>
                  <a:custGeom>
                    <a:rect b="b" l="l" r="r" t="t"/>
                    <a:pathLst>
                      <a:path extrusionOk="0" h="31" w="39">
                        <a:moveTo>
                          <a:pt x="39" y="31"/>
                        </a:moveTo>
                        <a:cubicBezTo>
                          <a:pt x="26" y="4"/>
                          <a:pt x="-42" y="-23"/>
                          <a:pt x="39" y="31"/>
                        </a:cubicBezTo>
                        <a:lnTo>
                          <a:pt x="39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1" name="Google Shape;1591;p23"/>
                  <p:cNvSpPr/>
                  <p:nvPr/>
                </p:nvSpPr>
                <p:spPr>
                  <a:xfrm>
                    <a:off x="1875215" y="3442932"/>
                    <a:ext cx="68985" cy="77473"/>
                  </a:xfrm>
                  <a:custGeom>
                    <a:rect b="b" l="l" r="r" t="t"/>
                    <a:pathLst>
                      <a:path extrusionOk="0" h="77473" w="68985">
                        <a:moveTo>
                          <a:pt x="68853" y="38174"/>
                        </a:moveTo>
                        <a:cubicBezTo>
                          <a:pt x="65855" y="2574"/>
                          <a:pt x="33243" y="-3294"/>
                          <a:pt x="47652" y="3613"/>
                        </a:cubicBezTo>
                        <a:cubicBezTo>
                          <a:pt x="36875" y="-1823"/>
                          <a:pt x="26356" y="-1001"/>
                          <a:pt x="16943" y="5245"/>
                        </a:cubicBezTo>
                        <a:cubicBezTo>
                          <a:pt x="-19910" y="29703"/>
                          <a:pt x="9908" y="90556"/>
                          <a:pt x="44127" y="74948"/>
                        </a:cubicBezTo>
                        <a:cubicBezTo>
                          <a:pt x="73661" y="61472"/>
                          <a:pt x="68475" y="33386"/>
                          <a:pt x="68853" y="38174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92" name="Google Shape;1592;p23"/>
                <p:cNvGrpSpPr/>
                <p:nvPr/>
              </p:nvGrpSpPr>
              <p:grpSpPr>
                <a:xfrm>
                  <a:off x="2347691" y="3442969"/>
                  <a:ext cx="68913" cy="77456"/>
                  <a:chOff x="2347691" y="3442969"/>
                  <a:chExt cx="68913" cy="77456"/>
                </a:xfrm>
              </p:grpSpPr>
              <p:sp>
                <p:nvSpPr>
                  <p:cNvPr id="1593" name="Google Shape;1593;p23"/>
                  <p:cNvSpPr/>
                  <p:nvPr/>
                </p:nvSpPr>
                <p:spPr>
                  <a:xfrm>
                    <a:off x="2392199" y="3444801"/>
                    <a:ext cx="33" cy="31"/>
                  </a:xfrm>
                  <a:custGeom>
                    <a:rect b="b" l="l" r="r" t="t"/>
                    <a:pathLst>
                      <a:path extrusionOk="0" h="31" w="33">
                        <a:moveTo>
                          <a:pt x="33" y="31"/>
                        </a:moveTo>
                        <a:cubicBezTo>
                          <a:pt x="20" y="4"/>
                          <a:pt x="-34" y="-23"/>
                          <a:pt x="33" y="31"/>
                        </a:cubicBezTo>
                        <a:lnTo>
                          <a:pt x="33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4" name="Google Shape;1594;p23"/>
                  <p:cNvSpPr/>
                  <p:nvPr/>
                </p:nvSpPr>
                <p:spPr>
                  <a:xfrm>
                    <a:off x="2347691" y="3442969"/>
                    <a:ext cx="68913" cy="77456"/>
                  </a:xfrm>
                  <a:custGeom>
                    <a:rect b="b" l="l" r="r" t="t"/>
                    <a:pathLst>
                      <a:path extrusionOk="0" h="77456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7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49"/>
                          <a:pt x="68430" y="33970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95" name="Google Shape;1595;p23"/>
                <p:cNvGrpSpPr/>
                <p:nvPr/>
              </p:nvGrpSpPr>
              <p:grpSpPr>
                <a:xfrm>
                  <a:off x="2820095" y="3442969"/>
                  <a:ext cx="68913" cy="77456"/>
                  <a:chOff x="2820095" y="3442969"/>
                  <a:chExt cx="68913" cy="77456"/>
                </a:xfrm>
              </p:grpSpPr>
              <p:sp>
                <p:nvSpPr>
                  <p:cNvPr id="1596" name="Google Shape;1596;p23"/>
                  <p:cNvSpPr/>
                  <p:nvPr/>
                </p:nvSpPr>
                <p:spPr>
                  <a:xfrm>
                    <a:off x="2864597" y="3444801"/>
                    <a:ext cx="39" cy="31"/>
                  </a:xfrm>
                  <a:custGeom>
                    <a:rect b="b" l="l" r="r" t="t"/>
                    <a:pathLst>
                      <a:path extrusionOk="0" h="31" w="39">
                        <a:moveTo>
                          <a:pt x="39" y="31"/>
                        </a:moveTo>
                        <a:cubicBezTo>
                          <a:pt x="26" y="4"/>
                          <a:pt x="-42" y="-23"/>
                          <a:pt x="39" y="31"/>
                        </a:cubicBezTo>
                        <a:lnTo>
                          <a:pt x="39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7" name="Google Shape;1597;p23"/>
                  <p:cNvSpPr/>
                  <p:nvPr/>
                </p:nvSpPr>
                <p:spPr>
                  <a:xfrm>
                    <a:off x="2820095" y="3442969"/>
                    <a:ext cx="68913" cy="77456"/>
                  </a:xfrm>
                  <a:custGeom>
                    <a:rect b="b" l="l" r="r" t="t"/>
                    <a:pathLst>
                      <a:path extrusionOk="0" h="77456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7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1" y="29477"/>
                          <a:pt x="9633" y="90614"/>
                          <a:pt x="44042" y="74912"/>
                        </a:cubicBezTo>
                        <a:cubicBezTo>
                          <a:pt x="73549" y="61449"/>
                          <a:pt x="68430" y="33970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98" name="Google Shape;1598;p23"/>
                <p:cNvGrpSpPr/>
                <p:nvPr/>
              </p:nvGrpSpPr>
              <p:grpSpPr>
                <a:xfrm>
                  <a:off x="3292486" y="3442969"/>
                  <a:ext cx="68913" cy="77456"/>
                  <a:chOff x="3292486" y="3442969"/>
                  <a:chExt cx="68913" cy="77456"/>
                </a:xfrm>
              </p:grpSpPr>
              <p:sp>
                <p:nvSpPr>
                  <p:cNvPr id="1599" name="Google Shape;1599;p23"/>
                  <p:cNvSpPr/>
                  <p:nvPr/>
                </p:nvSpPr>
                <p:spPr>
                  <a:xfrm>
                    <a:off x="3336994" y="3444801"/>
                    <a:ext cx="33" cy="31"/>
                  </a:xfrm>
                  <a:custGeom>
                    <a:rect b="b" l="l" r="r" t="t"/>
                    <a:pathLst>
                      <a:path extrusionOk="0" h="31" w="33">
                        <a:moveTo>
                          <a:pt x="33" y="31"/>
                        </a:moveTo>
                        <a:cubicBezTo>
                          <a:pt x="20" y="4"/>
                          <a:pt x="-34" y="-23"/>
                          <a:pt x="33" y="31"/>
                        </a:cubicBezTo>
                        <a:lnTo>
                          <a:pt x="33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0" name="Google Shape;1600;p23"/>
                  <p:cNvSpPr/>
                  <p:nvPr/>
                </p:nvSpPr>
                <p:spPr>
                  <a:xfrm>
                    <a:off x="3292486" y="3442969"/>
                    <a:ext cx="68913" cy="77456"/>
                  </a:xfrm>
                  <a:custGeom>
                    <a:rect b="b" l="l" r="r" t="t"/>
                    <a:pathLst>
                      <a:path extrusionOk="0" h="77456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7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49"/>
                          <a:pt x="68431" y="33970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01" name="Google Shape;1601;p23"/>
                <p:cNvGrpSpPr/>
                <p:nvPr/>
              </p:nvGrpSpPr>
              <p:grpSpPr>
                <a:xfrm>
                  <a:off x="3764890" y="3442969"/>
                  <a:ext cx="68913" cy="77456"/>
                  <a:chOff x="3764890" y="3442969"/>
                  <a:chExt cx="68913" cy="77456"/>
                </a:xfrm>
              </p:grpSpPr>
              <p:sp>
                <p:nvSpPr>
                  <p:cNvPr id="1602" name="Google Shape;1602;p23"/>
                  <p:cNvSpPr/>
                  <p:nvPr/>
                </p:nvSpPr>
                <p:spPr>
                  <a:xfrm>
                    <a:off x="3809388" y="3444801"/>
                    <a:ext cx="29" cy="31"/>
                  </a:xfrm>
                  <a:custGeom>
                    <a:rect b="b" l="l" r="r" t="t"/>
                    <a:pathLst>
                      <a:path extrusionOk="0" h="31" w="29">
                        <a:moveTo>
                          <a:pt x="30" y="31"/>
                        </a:moveTo>
                        <a:cubicBezTo>
                          <a:pt x="30" y="4"/>
                          <a:pt x="-37" y="-23"/>
                          <a:pt x="30" y="31"/>
                        </a:cubicBezTo>
                        <a:lnTo>
                          <a:pt x="30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3" name="Google Shape;1603;p23"/>
                  <p:cNvSpPr/>
                  <p:nvPr/>
                </p:nvSpPr>
                <p:spPr>
                  <a:xfrm>
                    <a:off x="3764890" y="3442969"/>
                    <a:ext cx="68913" cy="77456"/>
                  </a:xfrm>
                  <a:custGeom>
                    <a:rect b="b" l="l" r="r" t="t"/>
                    <a:pathLst>
                      <a:path extrusionOk="0" h="77456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6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1" y="29477"/>
                          <a:pt x="9633" y="90614"/>
                          <a:pt x="44042" y="74912"/>
                        </a:cubicBezTo>
                        <a:cubicBezTo>
                          <a:pt x="73549" y="61449"/>
                          <a:pt x="68430" y="33970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04" name="Google Shape;1604;p23"/>
                <p:cNvGrpSpPr/>
                <p:nvPr/>
              </p:nvGrpSpPr>
              <p:grpSpPr>
                <a:xfrm>
                  <a:off x="4237281" y="3442969"/>
                  <a:ext cx="68913" cy="77456"/>
                  <a:chOff x="4237281" y="3442969"/>
                  <a:chExt cx="68913" cy="77456"/>
                </a:xfrm>
              </p:grpSpPr>
              <p:sp>
                <p:nvSpPr>
                  <p:cNvPr id="1605" name="Google Shape;1605;p23"/>
                  <p:cNvSpPr/>
                  <p:nvPr/>
                </p:nvSpPr>
                <p:spPr>
                  <a:xfrm>
                    <a:off x="4281789" y="3444801"/>
                    <a:ext cx="33" cy="31"/>
                  </a:xfrm>
                  <a:custGeom>
                    <a:rect b="b" l="l" r="r" t="t"/>
                    <a:pathLst>
                      <a:path extrusionOk="0" h="31" w="33">
                        <a:moveTo>
                          <a:pt x="33" y="31"/>
                        </a:moveTo>
                        <a:cubicBezTo>
                          <a:pt x="20" y="4"/>
                          <a:pt x="-34" y="-23"/>
                          <a:pt x="33" y="31"/>
                        </a:cubicBezTo>
                        <a:lnTo>
                          <a:pt x="33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6" name="Google Shape;1606;p23"/>
                  <p:cNvSpPr/>
                  <p:nvPr/>
                </p:nvSpPr>
                <p:spPr>
                  <a:xfrm>
                    <a:off x="4237281" y="3442969"/>
                    <a:ext cx="68913" cy="77456"/>
                  </a:xfrm>
                  <a:custGeom>
                    <a:rect b="b" l="l" r="r" t="t"/>
                    <a:pathLst>
                      <a:path extrusionOk="0" h="77456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7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49"/>
                          <a:pt x="68431" y="33970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07" name="Google Shape;1607;p23"/>
                <p:cNvGrpSpPr/>
                <p:nvPr/>
              </p:nvGrpSpPr>
              <p:grpSpPr>
                <a:xfrm>
                  <a:off x="4709685" y="3442969"/>
                  <a:ext cx="68913" cy="77456"/>
                  <a:chOff x="4709685" y="3442969"/>
                  <a:chExt cx="68913" cy="77456"/>
                </a:xfrm>
              </p:grpSpPr>
              <p:sp>
                <p:nvSpPr>
                  <p:cNvPr id="1608" name="Google Shape;1608;p23"/>
                  <p:cNvSpPr/>
                  <p:nvPr/>
                </p:nvSpPr>
                <p:spPr>
                  <a:xfrm>
                    <a:off x="4754183" y="3444801"/>
                    <a:ext cx="30" cy="31"/>
                  </a:xfrm>
                  <a:custGeom>
                    <a:rect b="b" l="l" r="r" t="t"/>
                    <a:pathLst>
                      <a:path extrusionOk="0" h="31" w="30">
                        <a:moveTo>
                          <a:pt x="30" y="31"/>
                        </a:moveTo>
                        <a:cubicBezTo>
                          <a:pt x="30" y="4"/>
                          <a:pt x="-38" y="-23"/>
                          <a:pt x="30" y="31"/>
                        </a:cubicBezTo>
                        <a:lnTo>
                          <a:pt x="30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9" name="Google Shape;1609;p23"/>
                  <p:cNvSpPr/>
                  <p:nvPr/>
                </p:nvSpPr>
                <p:spPr>
                  <a:xfrm>
                    <a:off x="4709685" y="3442969"/>
                    <a:ext cx="68913" cy="77456"/>
                  </a:xfrm>
                  <a:custGeom>
                    <a:rect b="b" l="l" r="r" t="t"/>
                    <a:pathLst>
                      <a:path extrusionOk="0" h="77456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6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1" y="29477"/>
                          <a:pt x="9633" y="90614"/>
                          <a:pt x="44042" y="74912"/>
                        </a:cubicBezTo>
                        <a:cubicBezTo>
                          <a:pt x="73548" y="61449"/>
                          <a:pt x="68430" y="33970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10" name="Google Shape;1610;p23"/>
                <p:cNvGrpSpPr/>
                <p:nvPr/>
              </p:nvGrpSpPr>
              <p:grpSpPr>
                <a:xfrm>
                  <a:off x="5182076" y="3442969"/>
                  <a:ext cx="68913" cy="77456"/>
                  <a:chOff x="5182076" y="3442969"/>
                  <a:chExt cx="68913" cy="77456"/>
                </a:xfrm>
              </p:grpSpPr>
              <p:sp>
                <p:nvSpPr>
                  <p:cNvPr id="1611" name="Google Shape;1611;p23"/>
                  <p:cNvSpPr/>
                  <p:nvPr/>
                </p:nvSpPr>
                <p:spPr>
                  <a:xfrm>
                    <a:off x="5226584" y="3444801"/>
                    <a:ext cx="33" cy="31"/>
                  </a:xfrm>
                  <a:custGeom>
                    <a:rect b="b" l="l" r="r" t="t"/>
                    <a:pathLst>
                      <a:path extrusionOk="0" h="31" w="33">
                        <a:moveTo>
                          <a:pt x="33" y="31"/>
                        </a:moveTo>
                        <a:cubicBezTo>
                          <a:pt x="20" y="4"/>
                          <a:pt x="-34" y="-23"/>
                          <a:pt x="33" y="31"/>
                        </a:cubicBezTo>
                        <a:lnTo>
                          <a:pt x="33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2" name="Google Shape;1612;p23"/>
                  <p:cNvSpPr/>
                  <p:nvPr/>
                </p:nvSpPr>
                <p:spPr>
                  <a:xfrm>
                    <a:off x="5182076" y="3442969"/>
                    <a:ext cx="68913" cy="77456"/>
                  </a:xfrm>
                  <a:custGeom>
                    <a:rect b="b" l="l" r="r" t="t"/>
                    <a:pathLst>
                      <a:path extrusionOk="0" h="77456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6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49"/>
                          <a:pt x="68431" y="33970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13" name="Google Shape;1613;p23"/>
                <p:cNvGrpSpPr/>
                <p:nvPr/>
              </p:nvGrpSpPr>
              <p:grpSpPr>
                <a:xfrm>
                  <a:off x="5654395" y="3442932"/>
                  <a:ext cx="68983" cy="77473"/>
                  <a:chOff x="5654395" y="3442932"/>
                  <a:chExt cx="68983" cy="77473"/>
                </a:xfrm>
              </p:grpSpPr>
              <p:sp>
                <p:nvSpPr>
                  <p:cNvPr id="1614" name="Google Shape;1614;p23"/>
                  <p:cNvSpPr/>
                  <p:nvPr/>
                </p:nvSpPr>
                <p:spPr>
                  <a:xfrm>
                    <a:off x="5698978" y="3444801"/>
                    <a:ext cx="29" cy="31"/>
                  </a:xfrm>
                  <a:custGeom>
                    <a:rect b="b" l="l" r="r" t="t"/>
                    <a:pathLst>
                      <a:path extrusionOk="0" h="31" w="29">
                        <a:moveTo>
                          <a:pt x="30" y="31"/>
                        </a:moveTo>
                        <a:cubicBezTo>
                          <a:pt x="30" y="4"/>
                          <a:pt x="-37" y="-23"/>
                          <a:pt x="30" y="31"/>
                        </a:cubicBezTo>
                        <a:lnTo>
                          <a:pt x="30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5" name="Google Shape;1615;p23"/>
                  <p:cNvSpPr/>
                  <p:nvPr/>
                </p:nvSpPr>
                <p:spPr>
                  <a:xfrm>
                    <a:off x="5654395" y="3442932"/>
                    <a:ext cx="68983" cy="77473"/>
                  </a:xfrm>
                  <a:custGeom>
                    <a:rect b="b" l="l" r="r" t="t"/>
                    <a:pathLst>
                      <a:path extrusionOk="0" h="77473" w="68983">
                        <a:moveTo>
                          <a:pt x="68853" y="38174"/>
                        </a:moveTo>
                        <a:cubicBezTo>
                          <a:pt x="65855" y="2574"/>
                          <a:pt x="33243" y="-3294"/>
                          <a:pt x="47652" y="3613"/>
                        </a:cubicBezTo>
                        <a:cubicBezTo>
                          <a:pt x="36875" y="-1823"/>
                          <a:pt x="26356" y="-1001"/>
                          <a:pt x="16943" y="5245"/>
                        </a:cubicBezTo>
                        <a:cubicBezTo>
                          <a:pt x="-19910" y="29703"/>
                          <a:pt x="9908" y="90556"/>
                          <a:pt x="44127" y="74948"/>
                        </a:cubicBezTo>
                        <a:cubicBezTo>
                          <a:pt x="73647" y="61472"/>
                          <a:pt x="68475" y="33386"/>
                          <a:pt x="68853" y="38174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616" name="Google Shape;1616;p23"/>
              <p:cNvGrpSpPr/>
              <p:nvPr/>
            </p:nvGrpSpPr>
            <p:grpSpPr>
              <a:xfrm>
                <a:off x="1875215" y="3954083"/>
                <a:ext cx="3848163" cy="77492"/>
                <a:chOff x="1875215" y="3954083"/>
                <a:chExt cx="3848163" cy="77492"/>
              </a:xfrm>
            </p:grpSpPr>
            <p:grpSp>
              <p:nvGrpSpPr>
                <p:cNvPr id="1617" name="Google Shape;1617;p23"/>
                <p:cNvGrpSpPr/>
                <p:nvPr/>
              </p:nvGrpSpPr>
              <p:grpSpPr>
                <a:xfrm>
                  <a:off x="1875215" y="3954083"/>
                  <a:ext cx="68985" cy="77473"/>
                  <a:chOff x="1875215" y="3954083"/>
                  <a:chExt cx="68985" cy="77473"/>
                </a:xfrm>
              </p:grpSpPr>
              <p:sp>
                <p:nvSpPr>
                  <p:cNvPr id="1618" name="Google Shape;1618;p23"/>
                  <p:cNvSpPr/>
                  <p:nvPr/>
                </p:nvSpPr>
                <p:spPr>
                  <a:xfrm>
                    <a:off x="1919802" y="3955942"/>
                    <a:ext cx="39" cy="41"/>
                  </a:xfrm>
                  <a:custGeom>
                    <a:rect b="b" l="l" r="r" t="t"/>
                    <a:pathLst>
                      <a:path extrusionOk="0" h="41" w="39">
                        <a:moveTo>
                          <a:pt x="39" y="41"/>
                        </a:moveTo>
                        <a:cubicBezTo>
                          <a:pt x="26" y="1"/>
                          <a:pt x="-42" y="-26"/>
                          <a:pt x="39" y="41"/>
                        </a:cubicBezTo>
                        <a:lnTo>
                          <a:pt x="39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9" name="Google Shape;1619;p23"/>
                  <p:cNvSpPr/>
                  <p:nvPr/>
                </p:nvSpPr>
                <p:spPr>
                  <a:xfrm>
                    <a:off x="1875215" y="3954083"/>
                    <a:ext cx="68985" cy="77473"/>
                  </a:xfrm>
                  <a:custGeom>
                    <a:rect b="b" l="l" r="r" t="t"/>
                    <a:pathLst>
                      <a:path extrusionOk="0" h="77473" w="68985">
                        <a:moveTo>
                          <a:pt x="68853" y="38174"/>
                        </a:moveTo>
                        <a:cubicBezTo>
                          <a:pt x="65855" y="2574"/>
                          <a:pt x="33243" y="-3294"/>
                          <a:pt x="47652" y="3613"/>
                        </a:cubicBezTo>
                        <a:cubicBezTo>
                          <a:pt x="36875" y="-1824"/>
                          <a:pt x="26356" y="-1001"/>
                          <a:pt x="16943" y="5245"/>
                        </a:cubicBezTo>
                        <a:cubicBezTo>
                          <a:pt x="-19910" y="29703"/>
                          <a:pt x="9908" y="90556"/>
                          <a:pt x="44127" y="74948"/>
                        </a:cubicBezTo>
                        <a:cubicBezTo>
                          <a:pt x="73661" y="61458"/>
                          <a:pt x="68475" y="33372"/>
                          <a:pt x="68853" y="38174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20" name="Google Shape;1620;p23"/>
                <p:cNvGrpSpPr/>
                <p:nvPr/>
              </p:nvGrpSpPr>
              <p:grpSpPr>
                <a:xfrm>
                  <a:off x="2347691" y="3954120"/>
                  <a:ext cx="68913" cy="77455"/>
                  <a:chOff x="2347691" y="3954120"/>
                  <a:chExt cx="68913" cy="77455"/>
                </a:xfrm>
              </p:grpSpPr>
              <p:sp>
                <p:nvSpPr>
                  <p:cNvPr id="1621" name="Google Shape;1621;p23"/>
                  <p:cNvSpPr/>
                  <p:nvPr/>
                </p:nvSpPr>
                <p:spPr>
                  <a:xfrm>
                    <a:off x="2392199" y="3955942"/>
                    <a:ext cx="33" cy="41"/>
                  </a:xfrm>
                  <a:custGeom>
                    <a:rect b="b" l="l" r="r" t="t"/>
                    <a:pathLst>
                      <a:path extrusionOk="0" h="41" w="33">
                        <a:moveTo>
                          <a:pt x="33" y="41"/>
                        </a:moveTo>
                        <a:cubicBezTo>
                          <a:pt x="20" y="1"/>
                          <a:pt x="-34" y="-26"/>
                          <a:pt x="33" y="41"/>
                        </a:cubicBezTo>
                        <a:lnTo>
                          <a:pt x="33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2" name="Google Shape;1622;p23"/>
                  <p:cNvSpPr/>
                  <p:nvPr/>
                </p:nvSpPr>
                <p:spPr>
                  <a:xfrm>
                    <a:off x="2347691" y="3954120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7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0" y="33956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23" name="Google Shape;1623;p23"/>
                <p:cNvGrpSpPr/>
                <p:nvPr/>
              </p:nvGrpSpPr>
              <p:grpSpPr>
                <a:xfrm>
                  <a:off x="2820095" y="3954120"/>
                  <a:ext cx="68913" cy="77455"/>
                  <a:chOff x="2820095" y="3954120"/>
                  <a:chExt cx="68913" cy="77455"/>
                </a:xfrm>
              </p:grpSpPr>
              <p:sp>
                <p:nvSpPr>
                  <p:cNvPr id="1624" name="Google Shape;1624;p23"/>
                  <p:cNvSpPr/>
                  <p:nvPr/>
                </p:nvSpPr>
                <p:spPr>
                  <a:xfrm>
                    <a:off x="2864597" y="3955942"/>
                    <a:ext cx="39" cy="41"/>
                  </a:xfrm>
                  <a:custGeom>
                    <a:rect b="b" l="l" r="r" t="t"/>
                    <a:pathLst>
                      <a:path extrusionOk="0" h="41" w="39">
                        <a:moveTo>
                          <a:pt x="39" y="41"/>
                        </a:moveTo>
                        <a:cubicBezTo>
                          <a:pt x="26" y="1"/>
                          <a:pt x="-42" y="-26"/>
                          <a:pt x="39" y="41"/>
                        </a:cubicBezTo>
                        <a:lnTo>
                          <a:pt x="39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5" name="Google Shape;1625;p23"/>
                  <p:cNvSpPr/>
                  <p:nvPr/>
                </p:nvSpPr>
                <p:spPr>
                  <a:xfrm>
                    <a:off x="2820095" y="3954120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7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1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0" y="33956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26" name="Google Shape;1626;p23"/>
                <p:cNvGrpSpPr/>
                <p:nvPr/>
              </p:nvGrpSpPr>
              <p:grpSpPr>
                <a:xfrm>
                  <a:off x="3292486" y="3954120"/>
                  <a:ext cx="68913" cy="77455"/>
                  <a:chOff x="3292486" y="3954120"/>
                  <a:chExt cx="68913" cy="77455"/>
                </a:xfrm>
              </p:grpSpPr>
              <p:sp>
                <p:nvSpPr>
                  <p:cNvPr id="1627" name="Google Shape;1627;p23"/>
                  <p:cNvSpPr/>
                  <p:nvPr/>
                </p:nvSpPr>
                <p:spPr>
                  <a:xfrm>
                    <a:off x="3336994" y="3955942"/>
                    <a:ext cx="33" cy="41"/>
                  </a:xfrm>
                  <a:custGeom>
                    <a:rect b="b" l="l" r="r" t="t"/>
                    <a:pathLst>
                      <a:path extrusionOk="0" h="41" w="33">
                        <a:moveTo>
                          <a:pt x="33" y="41"/>
                        </a:moveTo>
                        <a:cubicBezTo>
                          <a:pt x="20" y="1"/>
                          <a:pt x="-34" y="-26"/>
                          <a:pt x="33" y="41"/>
                        </a:cubicBezTo>
                        <a:lnTo>
                          <a:pt x="33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8" name="Google Shape;1628;p23"/>
                  <p:cNvSpPr/>
                  <p:nvPr/>
                </p:nvSpPr>
                <p:spPr>
                  <a:xfrm>
                    <a:off x="3292486" y="3954120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7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1" y="33956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29" name="Google Shape;1629;p23"/>
                <p:cNvGrpSpPr/>
                <p:nvPr/>
              </p:nvGrpSpPr>
              <p:grpSpPr>
                <a:xfrm>
                  <a:off x="3764890" y="3954120"/>
                  <a:ext cx="68913" cy="77455"/>
                  <a:chOff x="3764890" y="3954120"/>
                  <a:chExt cx="68913" cy="77455"/>
                </a:xfrm>
              </p:grpSpPr>
              <p:sp>
                <p:nvSpPr>
                  <p:cNvPr id="1630" name="Google Shape;1630;p23"/>
                  <p:cNvSpPr/>
                  <p:nvPr/>
                </p:nvSpPr>
                <p:spPr>
                  <a:xfrm>
                    <a:off x="3809388" y="3955942"/>
                    <a:ext cx="29" cy="41"/>
                  </a:xfrm>
                  <a:custGeom>
                    <a:rect b="b" l="l" r="r" t="t"/>
                    <a:pathLst>
                      <a:path extrusionOk="0" h="41" w="29">
                        <a:moveTo>
                          <a:pt x="30" y="41"/>
                        </a:moveTo>
                        <a:cubicBezTo>
                          <a:pt x="30" y="1"/>
                          <a:pt x="-37" y="-26"/>
                          <a:pt x="30" y="41"/>
                        </a:cubicBezTo>
                        <a:lnTo>
                          <a:pt x="30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31" name="Google Shape;1631;p23"/>
                  <p:cNvSpPr/>
                  <p:nvPr/>
                </p:nvSpPr>
                <p:spPr>
                  <a:xfrm>
                    <a:off x="3764890" y="3954120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6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1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0" y="33956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32" name="Google Shape;1632;p23"/>
                <p:cNvGrpSpPr/>
                <p:nvPr/>
              </p:nvGrpSpPr>
              <p:grpSpPr>
                <a:xfrm>
                  <a:off x="4237281" y="3954120"/>
                  <a:ext cx="68913" cy="77455"/>
                  <a:chOff x="4237281" y="3954120"/>
                  <a:chExt cx="68913" cy="77455"/>
                </a:xfrm>
              </p:grpSpPr>
              <p:sp>
                <p:nvSpPr>
                  <p:cNvPr id="1633" name="Google Shape;1633;p23"/>
                  <p:cNvSpPr/>
                  <p:nvPr/>
                </p:nvSpPr>
                <p:spPr>
                  <a:xfrm>
                    <a:off x="4281789" y="3955942"/>
                    <a:ext cx="33" cy="41"/>
                  </a:xfrm>
                  <a:custGeom>
                    <a:rect b="b" l="l" r="r" t="t"/>
                    <a:pathLst>
                      <a:path extrusionOk="0" h="41" w="33">
                        <a:moveTo>
                          <a:pt x="33" y="41"/>
                        </a:moveTo>
                        <a:cubicBezTo>
                          <a:pt x="20" y="1"/>
                          <a:pt x="-34" y="-26"/>
                          <a:pt x="33" y="41"/>
                        </a:cubicBezTo>
                        <a:lnTo>
                          <a:pt x="33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34" name="Google Shape;1634;p23"/>
                  <p:cNvSpPr/>
                  <p:nvPr/>
                </p:nvSpPr>
                <p:spPr>
                  <a:xfrm>
                    <a:off x="4237281" y="3954120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7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1" y="33956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35" name="Google Shape;1635;p23"/>
                <p:cNvGrpSpPr/>
                <p:nvPr/>
              </p:nvGrpSpPr>
              <p:grpSpPr>
                <a:xfrm>
                  <a:off x="4709685" y="3954120"/>
                  <a:ext cx="68913" cy="77455"/>
                  <a:chOff x="4709685" y="3954120"/>
                  <a:chExt cx="68913" cy="77455"/>
                </a:xfrm>
              </p:grpSpPr>
              <p:sp>
                <p:nvSpPr>
                  <p:cNvPr id="1636" name="Google Shape;1636;p23"/>
                  <p:cNvSpPr/>
                  <p:nvPr/>
                </p:nvSpPr>
                <p:spPr>
                  <a:xfrm>
                    <a:off x="4754183" y="3955942"/>
                    <a:ext cx="30" cy="41"/>
                  </a:xfrm>
                  <a:custGeom>
                    <a:rect b="b" l="l" r="r" t="t"/>
                    <a:pathLst>
                      <a:path extrusionOk="0" h="41" w="30">
                        <a:moveTo>
                          <a:pt x="30" y="41"/>
                        </a:moveTo>
                        <a:cubicBezTo>
                          <a:pt x="30" y="1"/>
                          <a:pt x="-38" y="-26"/>
                          <a:pt x="30" y="41"/>
                        </a:cubicBezTo>
                        <a:lnTo>
                          <a:pt x="30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37" name="Google Shape;1637;p23"/>
                  <p:cNvSpPr/>
                  <p:nvPr/>
                </p:nvSpPr>
                <p:spPr>
                  <a:xfrm>
                    <a:off x="4709685" y="3954120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6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1" y="29477"/>
                          <a:pt x="9633" y="90614"/>
                          <a:pt x="44042" y="74912"/>
                        </a:cubicBezTo>
                        <a:cubicBezTo>
                          <a:pt x="73548" y="61435"/>
                          <a:pt x="68430" y="33956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38" name="Google Shape;1638;p23"/>
                <p:cNvGrpSpPr/>
                <p:nvPr/>
              </p:nvGrpSpPr>
              <p:grpSpPr>
                <a:xfrm>
                  <a:off x="5182076" y="3954120"/>
                  <a:ext cx="68913" cy="77455"/>
                  <a:chOff x="5182076" y="3954120"/>
                  <a:chExt cx="68913" cy="77455"/>
                </a:xfrm>
              </p:grpSpPr>
              <p:sp>
                <p:nvSpPr>
                  <p:cNvPr id="1639" name="Google Shape;1639;p23"/>
                  <p:cNvSpPr/>
                  <p:nvPr/>
                </p:nvSpPr>
                <p:spPr>
                  <a:xfrm>
                    <a:off x="5226584" y="3955942"/>
                    <a:ext cx="33" cy="41"/>
                  </a:xfrm>
                  <a:custGeom>
                    <a:rect b="b" l="l" r="r" t="t"/>
                    <a:pathLst>
                      <a:path extrusionOk="0" h="41" w="33">
                        <a:moveTo>
                          <a:pt x="33" y="41"/>
                        </a:moveTo>
                        <a:cubicBezTo>
                          <a:pt x="20" y="1"/>
                          <a:pt x="-34" y="-26"/>
                          <a:pt x="33" y="41"/>
                        </a:cubicBezTo>
                        <a:lnTo>
                          <a:pt x="33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40" name="Google Shape;1640;p23"/>
                  <p:cNvSpPr/>
                  <p:nvPr/>
                </p:nvSpPr>
                <p:spPr>
                  <a:xfrm>
                    <a:off x="5182076" y="3954120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6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1" y="33956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41" name="Google Shape;1641;p23"/>
                <p:cNvGrpSpPr/>
                <p:nvPr/>
              </p:nvGrpSpPr>
              <p:grpSpPr>
                <a:xfrm>
                  <a:off x="5654395" y="3954083"/>
                  <a:ext cx="68983" cy="77473"/>
                  <a:chOff x="5654395" y="3954083"/>
                  <a:chExt cx="68983" cy="77473"/>
                </a:xfrm>
              </p:grpSpPr>
              <p:sp>
                <p:nvSpPr>
                  <p:cNvPr id="1642" name="Google Shape;1642;p23"/>
                  <p:cNvSpPr/>
                  <p:nvPr/>
                </p:nvSpPr>
                <p:spPr>
                  <a:xfrm>
                    <a:off x="5698978" y="3955942"/>
                    <a:ext cx="29" cy="41"/>
                  </a:xfrm>
                  <a:custGeom>
                    <a:rect b="b" l="l" r="r" t="t"/>
                    <a:pathLst>
                      <a:path extrusionOk="0" h="41" w="29">
                        <a:moveTo>
                          <a:pt x="30" y="41"/>
                        </a:moveTo>
                        <a:cubicBezTo>
                          <a:pt x="30" y="1"/>
                          <a:pt x="-37" y="-26"/>
                          <a:pt x="30" y="41"/>
                        </a:cubicBezTo>
                        <a:lnTo>
                          <a:pt x="30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43" name="Google Shape;1643;p23"/>
                  <p:cNvSpPr/>
                  <p:nvPr/>
                </p:nvSpPr>
                <p:spPr>
                  <a:xfrm>
                    <a:off x="5654395" y="3954083"/>
                    <a:ext cx="68983" cy="77473"/>
                  </a:xfrm>
                  <a:custGeom>
                    <a:rect b="b" l="l" r="r" t="t"/>
                    <a:pathLst>
                      <a:path extrusionOk="0" h="77473" w="68983">
                        <a:moveTo>
                          <a:pt x="68853" y="38174"/>
                        </a:moveTo>
                        <a:cubicBezTo>
                          <a:pt x="65855" y="2574"/>
                          <a:pt x="33243" y="-3294"/>
                          <a:pt x="47652" y="3613"/>
                        </a:cubicBezTo>
                        <a:cubicBezTo>
                          <a:pt x="36875" y="-1824"/>
                          <a:pt x="26356" y="-1001"/>
                          <a:pt x="16943" y="5245"/>
                        </a:cubicBezTo>
                        <a:cubicBezTo>
                          <a:pt x="-19910" y="29703"/>
                          <a:pt x="9908" y="90556"/>
                          <a:pt x="44127" y="74948"/>
                        </a:cubicBezTo>
                        <a:cubicBezTo>
                          <a:pt x="73647" y="61458"/>
                          <a:pt x="68475" y="33372"/>
                          <a:pt x="68853" y="38174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644" name="Google Shape;1644;p23"/>
              <p:cNvGrpSpPr/>
              <p:nvPr/>
            </p:nvGrpSpPr>
            <p:grpSpPr>
              <a:xfrm>
                <a:off x="1875215" y="4465221"/>
                <a:ext cx="3848163" cy="77491"/>
                <a:chOff x="1875215" y="4465221"/>
                <a:chExt cx="3848163" cy="77491"/>
              </a:xfrm>
            </p:grpSpPr>
            <p:grpSp>
              <p:nvGrpSpPr>
                <p:cNvPr id="1645" name="Google Shape;1645;p23"/>
                <p:cNvGrpSpPr/>
                <p:nvPr/>
              </p:nvGrpSpPr>
              <p:grpSpPr>
                <a:xfrm>
                  <a:off x="1875215" y="4465221"/>
                  <a:ext cx="68985" cy="77473"/>
                  <a:chOff x="1875215" y="4465221"/>
                  <a:chExt cx="68985" cy="77473"/>
                </a:xfrm>
              </p:grpSpPr>
              <p:sp>
                <p:nvSpPr>
                  <p:cNvPr id="1646" name="Google Shape;1646;p23"/>
                  <p:cNvSpPr/>
                  <p:nvPr/>
                </p:nvSpPr>
                <p:spPr>
                  <a:xfrm>
                    <a:off x="1919802" y="4467079"/>
                    <a:ext cx="39" cy="41"/>
                  </a:xfrm>
                  <a:custGeom>
                    <a:rect b="b" l="l" r="r" t="t"/>
                    <a:pathLst>
                      <a:path extrusionOk="0" h="41" w="39">
                        <a:moveTo>
                          <a:pt x="39" y="41"/>
                        </a:moveTo>
                        <a:cubicBezTo>
                          <a:pt x="26" y="1"/>
                          <a:pt x="-42" y="-26"/>
                          <a:pt x="39" y="41"/>
                        </a:cubicBezTo>
                        <a:lnTo>
                          <a:pt x="39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47" name="Google Shape;1647;p23"/>
                  <p:cNvSpPr/>
                  <p:nvPr/>
                </p:nvSpPr>
                <p:spPr>
                  <a:xfrm>
                    <a:off x="1875215" y="4465221"/>
                    <a:ext cx="68985" cy="77473"/>
                  </a:xfrm>
                  <a:custGeom>
                    <a:rect b="b" l="l" r="r" t="t"/>
                    <a:pathLst>
                      <a:path extrusionOk="0" h="77473" w="68985">
                        <a:moveTo>
                          <a:pt x="68853" y="38174"/>
                        </a:moveTo>
                        <a:cubicBezTo>
                          <a:pt x="65855" y="2574"/>
                          <a:pt x="33243" y="-3294"/>
                          <a:pt x="47652" y="3613"/>
                        </a:cubicBezTo>
                        <a:cubicBezTo>
                          <a:pt x="36875" y="-1824"/>
                          <a:pt x="26356" y="-1001"/>
                          <a:pt x="16943" y="5245"/>
                        </a:cubicBezTo>
                        <a:cubicBezTo>
                          <a:pt x="-19910" y="29703"/>
                          <a:pt x="9908" y="90556"/>
                          <a:pt x="44127" y="74948"/>
                        </a:cubicBezTo>
                        <a:cubicBezTo>
                          <a:pt x="73661" y="61458"/>
                          <a:pt x="68475" y="33372"/>
                          <a:pt x="68853" y="38174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48" name="Google Shape;1648;p23"/>
                <p:cNvGrpSpPr/>
                <p:nvPr/>
              </p:nvGrpSpPr>
              <p:grpSpPr>
                <a:xfrm>
                  <a:off x="2347691" y="4465257"/>
                  <a:ext cx="68913" cy="77455"/>
                  <a:chOff x="2347691" y="4465257"/>
                  <a:chExt cx="68913" cy="77455"/>
                </a:xfrm>
              </p:grpSpPr>
              <p:sp>
                <p:nvSpPr>
                  <p:cNvPr id="1649" name="Google Shape;1649;p23"/>
                  <p:cNvSpPr/>
                  <p:nvPr/>
                </p:nvSpPr>
                <p:spPr>
                  <a:xfrm>
                    <a:off x="2392199" y="4467079"/>
                    <a:ext cx="33" cy="41"/>
                  </a:xfrm>
                  <a:custGeom>
                    <a:rect b="b" l="l" r="r" t="t"/>
                    <a:pathLst>
                      <a:path extrusionOk="0" h="41" w="33">
                        <a:moveTo>
                          <a:pt x="33" y="41"/>
                        </a:moveTo>
                        <a:cubicBezTo>
                          <a:pt x="20" y="1"/>
                          <a:pt x="-34" y="-26"/>
                          <a:pt x="33" y="41"/>
                        </a:cubicBezTo>
                        <a:lnTo>
                          <a:pt x="33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0" name="Google Shape;1650;p23"/>
                  <p:cNvSpPr/>
                  <p:nvPr/>
                </p:nvSpPr>
                <p:spPr>
                  <a:xfrm>
                    <a:off x="2347691" y="4465257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7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0" y="33956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51" name="Google Shape;1651;p23"/>
                <p:cNvGrpSpPr/>
                <p:nvPr/>
              </p:nvGrpSpPr>
              <p:grpSpPr>
                <a:xfrm>
                  <a:off x="2820095" y="4465257"/>
                  <a:ext cx="68913" cy="77455"/>
                  <a:chOff x="2820095" y="4465257"/>
                  <a:chExt cx="68913" cy="77455"/>
                </a:xfrm>
              </p:grpSpPr>
              <p:sp>
                <p:nvSpPr>
                  <p:cNvPr id="1652" name="Google Shape;1652;p23"/>
                  <p:cNvSpPr/>
                  <p:nvPr/>
                </p:nvSpPr>
                <p:spPr>
                  <a:xfrm>
                    <a:off x="2864597" y="4467079"/>
                    <a:ext cx="39" cy="41"/>
                  </a:xfrm>
                  <a:custGeom>
                    <a:rect b="b" l="l" r="r" t="t"/>
                    <a:pathLst>
                      <a:path extrusionOk="0" h="41" w="39">
                        <a:moveTo>
                          <a:pt x="39" y="41"/>
                        </a:moveTo>
                        <a:cubicBezTo>
                          <a:pt x="26" y="1"/>
                          <a:pt x="-42" y="-26"/>
                          <a:pt x="39" y="41"/>
                        </a:cubicBezTo>
                        <a:lnTo>
                          <a:pt x="39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3" name="Google Shape;1653;p23"/>
                  <p:cNvSpPr/>
                  <p:nvPr/>
                </p:nvSpPr>
                <p:spPr>
                  <a:xfrm>
                    <a:off x="2820095" y="4465257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7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1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0" y="33956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54" name="Google Shape;1654;p23"/>
                <p:cNvGrpSpPr/>
                <p:nvPr/>
              </p:nvGrpSpPr>
              <p:grpSpPr>
                <a:xfrm>
                  <a:off x="3292486" y="4465257"/>
                  <a:ext cx="68913" cy="77455"/>
                  <a:chOff x="3292486" y="4465257"/>
                  <a:chExt cx="68913" cy="77455"/>
                </a:xfrm>
              </p:grpSpPr>
              <p:sp>
                <p:nvSpPr>
                  <p:cNvPr id="1655" name="Google Shape;1655;p23"/>
                  <p:cNvSpPr/>
                  <p:nvPr/>
                </p:nvSpPr>
                <p:spPr>
                  <a:xfrm>
                    <a:off x="3336994" y="4467079"/>
                    <a:ext cx="33" cy="41"/>
                  </a:xfrm>
                  <a:custGeom>
                    <a:rect b="b" l="l" r="r" t="t"/>
                    <a:pathLst>
                      <a:path extrusionOk="0" h="41" w="33">
                        <a:moveTo>
                          <a:pt x="33" y="41"/>
                        </a:moveTo>
                        <a:cubicBezTo>
                          <a:pt x="20" y="1"/>
                          <a:pt x="-34" y="-26"/>
                          <a:pt x="33" y="41"/>
                        </a:cubicBezTo>
                        <a:lnTo>
                          <a:pt x="33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6" name="Google Shape;1656;p23"/>
                  <p:cNvSpPr/>
                  <p:nvPr/>
                </p:nvSpPr>
                <p:spPr>
                  <a:xfrm>
                    <a:off x="3292486" y="4465257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7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1" y="33956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57" name="Google Shape;1657;p23"/>
                <p:cNvGrpSpPr/>
                <p:nvPr/>
              </p:nvGrpSpPr>
              <p:grpSpPr>
                <a:xfrm>
                  <a:off x="3764890" y="4465257"/>
                  <a:ext cx="68913" cy="77455"/>
                  <a:chOff x="3764890" y="4465257"/>
                  <a:chExt cx="68913" cy="77455"/>
                </a:xfrm>
              </p:grpSpPr>
              <p:sp>
                <p:nvSpPr>
                  <p:cNvPr id="1658" name="Google Shape;1658;p23"/>
                  <p:cNvSpPr/>
                  <p:nvPr/>
                </p:nvSpPr>
                <p:spPr>
                  <a:xfrm>
                    <a:off x="3809388" y="4467079"/>
                    <a:ext cx="29" cy="41"/>
                  </a:xfrm>
                  <a:custGeom>
                    <a:rect b="b" l="l" r="r" t="t"/>
                    <a:pathLst>
                      <a:path extrusionOk="0" h="41" w="29">
                        <a:moveTo>
                          <a:pt x="30" y="41"/>
                        </a:moveTo>
                        <a:cubicBezTo>
                          <a:pt x="30" y="1"/>
                          <a:pt x="-37" y="-26"/>
                          <a:pt x="30" y="41"/>
                        </a:cubicBezTo>
                        <a:lnTo>
                          <a:pt x="30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9" name="Google Shape;1659;p23"/>
                  <p:cNvSpPr/>
                  <p:nvPr/>
                </p:nvSpPr>
                <p:spPr>
                  <a:xfrm>
                    <a:off x="3764890" y="4465257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6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1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0" y="33956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60" name="Google Shape;1660;p23"/>
                <p:cNvGrpSpPr/>
                <p:nvPr/>
              </p:nvGrpSpPr>
              <p:grpSpPr>
                <a:xfrm>
                  <a:off x="4237281" y="4465257"/>
                  <a:ext cx="68913" cy="77455"/>
                  <a:chOff x="4237281" y="4465257"/>
                  <a:chExt cx="68913" cy="77455"/>
                </a:xfrm>
              </p:grpSpPr>
              <p:sp>
                <p:nvSpPr>
                  <p:cNvPr id="1661" name="Google Shape;1661;p23"/>
                  <p:cNvSpPr/>
                  <p:nvPr/>
                </p:nvSpPr>
                <p:spPr>
                  <a:xfrm>
                    <a:off x="4281789" y="4467079"/>
                    <a:ext cx="33" cy="41"/>
                  </a:xfrm>
                  <a:custGeom>
                    <a:rect b="b" l="l" r="r" t="t"/>
                    <a:pathLst>
                      <a:path extrusionOk="0" h="41" w="33">
                        <a:moveTo>
                          <a:pt x="33" y="41"/>
                        </a:moveTo>
                        <a:cubicBezTo>
                          <a:pt x="20" y="1"/>
                          <a:pt x="-34" y="-26"/>
                          <a:pt x="33" y="41"/>
                        </a:cubicBezTo>
                        <a:lnTo>
                          <a:pt x="33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2" name="Google Shape;1662;p23"/>
                  <p:cNvSpPr/>
                  <p:nvPr/>
                </p:nvSpPr>
                <p:spPr>
                  <a:xfrm>
                    <a:off x="4237281" y="4465257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7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1" y="33956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63" name="Google Shape;1663;p23"/>
                <p:cNvGrpSpPr/>
                <p:nvPr/>
              </p:nvGrpSpPr>
              <p:grpSpPr>
                <a:xfrm>
                  <a:off x="4709685" y="4465257"/>
                  <a:ext cx="68913" cy="77455"/>
                  <a:chOff x="4709685" y="4465257"/>
                  <a:chExt cx="68913" cy="77455"/>
                </a:xfrm>
              </p:grpSpPr>
              <p:sp>
                <p:nvSpPr>
                  <p:cNvPr id="1664" name="Google Shape;1664;p23"/>
                  <p:cNvSpPr/>
                  <p:nvPr/>
                </p:nvSpPr>
                <p:spPr>
                  <a:xfrm>
                    <a:off x="4754183" y="4467079"/>
                    <a:ext cx="30" cy="41"/>
                  </a:xfrm>
                  <a:custGeom>
                    <a:rect b="b" l="l" r="r" t="t"/>
                    <a:pathLst>
                      <a:path extrusionOk="0" h="41" w="30">
                        <a:moveTo>
                          <a:pt x="30" y="41"/>
                        </a:moveTo>
                        <a:cubicBezTo>
                          <a:pt x="30" y="1"/>
                          <a:pt x="-38" y="-26"/>
                          <a:pt x="30" y="41"/>
                        </a:cubicBezTo>
                        <a:lnTo>
                          <a:pt x="30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5" name="Google Shape;1665;p23"/>
                  <p:cNvSpPr/>
                  <p:nvPr/>
                </p:nvSpPr>
                <p:spPr>
                  <a:xfrm>
                    <a:off x="4709685" y="4465257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6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1" y="29477"/>
                          <a:pt x="9633" y="90614"/>
                          <a:pt x="44042" y="74912"/>
                        </a:cubicBezTo>
                        <a:cubicBezTo>
                          <a:pt x="73548" y="61435"/>
                          <a:pt x="68430" y="33956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66" name="Google Shape;1666;p23"/>
                <p:cNvGrpSpPr/>
                <p:nvPr/>
              </p:nvGrpSpPr>
              <p:grpSpPr>
                <a:xfrm>
                  <a:off x="5182076" y="4465257"/>
                  <a:ext cx="68913" cy="77455"/>
                  <a:chOff x="5182076" y="4465257"/>
                  <a:chExt cx="68913" cy="77455"/>
                </a:xfrm>
              </p:grpSpPr>
              <p:sp>
                <p:nvSpPr>
                  <p:cNvPr id="1667" name="Google Shape;1667;p23"/>
                  <p:cNvSpPr/>
                  <p:nvPr/>
                </p:nvSpPr>
                <p:spPr>
                  <a:xfrm>
                    <a:off x="5226584" y="4467079"/>
                    <a:ext cx="33" cy="41"/>
                  </a:xfrm>
                  <a:custGeom>
                    <a:rect b="b" l="l" r="r" t="t"/>
                    <a:pathLst>
                      <a:path extrusionOk="0" h="41" w="33">
                        <a:moveTo>
                          <a:pt x="33" y="41"/>
                        </a:moveTo>
                        <a:cubicBezTo>
                          <a:pt x="20" y="1"/>
                          <a:pt x="-34" y="-26"/>
                          <a:pt x="33" y="41"/>
                        </a:cubicBezTo>
                        <a:lnTo>
                          <a:pt x="33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8" name="Google Shape;1668;p23"/>
                  <p:cNvSpPr/>
                  <p:nvPr/>
                </p:nvSpPr>
                <p:spPr>
                  <a:xfrm>
                    <a:off x="5182076" y="4465257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6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1" y="33956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69" name="Google Shape;1669;p23"/>
                <p:cNvGrpSpPr/>
                <p:nvPr/>
              </p:nvGrpSpPr>
              <p:grpSpPr>
                <a:xfrm>
                  <a:off x="5654395" y="4465221"/>
                  <a:ext cx="68983" cy="77473"/>
                  <a:chOff x="5654395" y="4465221"/>
                  <a:chExt cx="68983" cy="77473"/>
                </a:xfrm>
              </p:grpSpPr>
              <p:sp>
                <p:nvSpPr>
                  <p:cNvPr id="1670" name="Google Shape;1670;p23"/>
                  <p:cNvSpPr/>
                  <p:nvPr/>
                </p:nvSpPr>
                <p:spPr>
                  <a:xfrm>
                    <a:off x="5698978" y="4467079"/>
                    <a:ext cx="29" cy="41"/>
                  </a:xfrm>
                  <a:custGeom>
                    <a:rect b="b" l="l" r="r" t="t"/>
                    <a:pathLst>
                      <a:path extrusionOk="0" h="41" w="29">
                        <a:moveTo>
                          <a:pt x="30" y="41"/>
                        </a:moveTo>
                        <a:cubicBezTo>
                          <a:pt x="30" y="1"/>
                          <a:pt x="-37" y="-26"/>
                          <a:pt x="30" y="41"/>
                        </a:cubicBezTo>
                        <a:lnTo>
                          <a:pt x="30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1" name="Google Shape;1671;p23"/>
                  <p:cNvSpPr/>
                  <p:nvPr/>
                </p:nvSpPr>
                <p:spPr>
                  <a:xfrm>
                    <a:off x="5654395" y="4465221"/>
                    <a:ext cx="68983" cy="77473"/>
                  </a:xfrm>
                  <a:custGeom>
                    <a:rect b="b" l="l" r="r" t="t"/>
                    <a:pathLst>
                      <a:path extrusionOk="0" h="77473" w="68983">
                        <a:moveTo>
                          <a:pt x="68853" y="38174"/>
                        </a:moveTo>
                        <a:cubicBezTo>
                          <a:pt x="65855" y="2574"/>
                          <a:pt x="33243" y="-3294"/>
                          <a:pt x="47652" y="3613"/>
                        </a:cubicBezTo>
                        <a:cubicBezTo>
                          <a:pt x="36875" y="-1824"/>
                          <a:pt x="26356" y="-1001"/>
                          <a:pt x="16943" y="5245"/>
                        </a:cubicBezTo>
                        <a:cubicBezTo>
                          <a:pt x="-19910" y="29703"/>
                          <a:pt x="9908" y="90556"/>
                          <a:pt x="44127" y="74948"/>
                        </a:cubicBezTo>
                        <a:cubicBezTo>
                          <a:pt x="73647" y="61458"/>
                          <a:pt x="68475" y="33372"/>
                          <a:pt x="68853" y="38174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672" name="Google Shape;1672;p23"/>
              <p:cNvGrpSpPr/>
              <p:nvPr/>
            </p:nvGrpSpPr>
            <p:grpSpPr>
              <a:xfrm>
                <a:off x="1875215" y="4976358"/>
                <a:ext cx="3848163" cy="77492"/>
                <a:chOff x="1875215" y="4976358"/>
                <a:chExt cx="3848163" cy="77492"/>
              </a:xfrm>
            </p:grpSpPr>
            <p:grpSp>
              <p:nvGrpSpPr>
                <p:cNvPr id="1673" name="Google Shape;1673;p23"/>
                <p:cNvGrpSpPr/>
                <p:nvPr/>
              </p:nvGrpSpPr>
              <p:grpSpPr>
                <a:xfrm>
                  <a:off x="1875215" y="4976358"/>
                  <a:ext cx="68985" cy="77473"/>
                  <a:chOff x="1875215" y="4976358"/>
                  <a:chExt cx="68985" cy="77473"/>
                </a:xfrm>
              </p:grpSpPr>
              <p:sp>
                <p:nvSpPr>
                  <p:cNvPr id="1674" name="Google Shape;1674;p23"/>
                  <p:cNvSpPr/>
                  <p:nvPr/>
                </p:nvSpPr>
                <p:spPr>
                  <a:xfrm>
                    <a:off x="1919802" y="4978217"/>
                    <a:ext cx="39" cy="41"/>
                  </a:xfrm>
                  <a:custGeom>
                    <a:rect b="b" l="l" r="r" t="t"/>
                    <a:pathLst>
                      <a:path extrusionOk="0" h="41" w="39">
                        <a:moveTo>
                          <a:pt x="39" y="41"/>
                        </a:moveTo>
                        <a:cubicBezTo>
                          <a:pt x="26" y="1"/>
                          <a:pt x="-42" y="-26"/>
                          <a:pt x="39" y="41"/>
                        </a:cubicBezTo>
                        <a:lnTo>
                          <a:pt x="39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5" name="Google Shape;1675;p23"/>
                  <p:cNvSpPr/>
                  <p:nvPr/>
                </p:nvSpPr>
                <p:spPr>
                  <a:xfrm>
                    <a:off x="1875215" y="4976358"/>
                    <a:ext cx="68985" cy="77473"/>
                  </a:xfrm>
                  <a:custGeom>
                    <a:rect b="b" l="l" r="r" t="t"/>
                    <a:pathLst>
                      <a:path extrusionOk="0" h="77473" w="68985">
                        <a:moveTo>
                          <a:pt x="68853" y="38174"/>
                        </a:moveTo>
                        <a:cubicBezTo>
                          <a:pt x="65855" y="2574"/>
                          <a:pt x="33243" y="-3294"/>
                          <a:pt x="47652" y="3613"/>
                        </a:cubicBezTo>
                        <a:cubicBezTo>
                          <a:pt x="36875" y="-1824"/>
                          <a:pt x="26356" y="-1001"/>
                          <a:pt x="16943" y="5245"/>
                        </a:cubicBezTo>
                        <a:cubicBezTo>
                          <a:pt x="-19910" y="29703"/>
                          <a:pt x="9908" y="90556"/>
                          <a:pt x="44127" y="74948"/>
                        </a:cubicBezTo>
                        <a:cubicBezTo>
                          <a:pt x="73661" y="61472"/>
                          <a:pt x="68475" y="33372"/>
                          <a:pt x="68853" y="38174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76" name="Google Shape;1676;p23"/>
                <p:cNvGrpSpPr/>
                <p:nvPr/>
              </p:nvGrpSpPr>
              <p:grpSpPr>
                <a:xfrm>
                  <a:off x="2347691" y="4976395"/>
                  <a:ext cx="68913" cy="77455"/>
                  <a:chOff x="2347691" y="4976395"/>
                  <a:chExt cx="68913" cy="77455"/>
                </a:xfrm>
              </p:grpSpPr>
              <p:sp>
                <p:nvSpPr>
                  <p:cNvPr id="1677" name="Google Shape;1677;p23"/>
                  <p:cNvSpPr/>
                  <p:nvPr/>
                </p:nvSpPr>
                <p:spPr>
                  <a:xfrm>
                    <a:off x="2392199" y="4978217"/>
                    <a:ext cx="33" cy="41"/>
                  </a:xfrm>
                  <a:custGeom>
                    <a:rect b="b" l="l" r="r" t="t"/>
                    <a:pathLst>
                      <a:path extrusionOk="0" h="41" w="33">
                        <a:moveTo>
                          <a:pt x="33" y="41"/>
                        </a:moveTo>
                        <a:cubicBezTo>
                          <a:pt x="20" y="1"/>
                          <a:pt x="-34" y="-26"/>
                          <a:pt x="33" y="41"/>
                        </a:cubicBezTo>
                        <a:lnTo>
                          <a:pt x="33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8" name="Google Shape;1678;p23"/>
                  <p:cNvSpPr/>
                  <p:nvPr/>
                </p:nvSpPr>
                <p:spPr>
                  <a:xfrm>
                    <a:off x="2347691" y="4976395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7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0" y="33970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79" name="Google Shape;1679;p23"/>
                <p:cNvGrpSpPr/>
                <p:nvPr/>
              </p:nvGrpSpPr>
              <p:grpSpPr>
                <a:xfrm>
                  <a:off x="2820095" y="4976395"/>
                  <a:ext cx="68913" cy="77455"/>
                  <a:chOff x="2820095" y="4976395"/>
                  <a:chExt cx="68913" cy="77455"/>
                </a:xfrm>
              </p:grpSpPr>
              <p:sp>
                <p:nvSpPr>
                  <p:cNvPr id="1680" name="Google Shape;1680;p23"/>
                  <p:cNvSpPr/>
                  <p:nvPr/>
                </p:nvSpPr>
                <p:spPr>
                  <a:xfrm>
                    <a:off x="2864597" y="4978217"/>
                    <a:ext cx="39" cy="41"/>
                  </a:xfrm>
                  <a:custGeom>
                    <a:rect b="b" l="l" r="r" t="t"/>
                    <a:pathLst>
                      <a:path extrusionOk="0" h="41" w="39">
                        <a:moveTo>
                          <a:pt x="39" y="41"/>
                        </a:moveTo>
                        <a:cubicBezTo>
                          <a:pt x="26" y="1"/>
                          <a:pt x="-42" y="-26"/>
                          <a:pt x="39" y="41"/>
                        </a:cubicBezTo>
                        <a:lnTo>
                          <a:pt x="39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1" name="Google Shape;1681;p23"/>
                  <p:cNvSpPr/>
                  <p:nvPr/>
                </p:nvSpPr>
                <p:spPr>
                  <a:xfrm>
                    <a:off x="2820095" y="4976395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7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1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0" y="33970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82" name="Google Shape;1682;p23"/>
                <p:cNvGrpSpPr/>
                <p:nvPr/>
              </p:nvGrpSpPr>
              <p:grpSpPr>
                <a:xfrm>
                  <a:off x="3292486" y="4976395"/>
                  <a:ext cx="68913" cy="77455"/>
                  <a:chOff x="3292486" y="4976395"/>
                  <a:chExt cx="68913" cy="77455"/>
                </a:xfrm>
              </p:grpSpPr>
              <p:sp>
                <p:nvSpPr>
                  <p:cNvPr id="1683" name="Google Shape;1683;p23"/>
                  <p:cNvSpPr/>
                  <p:nvPr/>
                </p:nvSpPr>
                <p:spPr>
                  <a:xfrm>
                    <a:off x="3336994" y="4978217"/>
                    <a:ext cx="33" cy="41"/>
                  </a:xfrm>
                  <a:custGeom>
                    <a:rect b="b" l="l" r="r" t="t"/>
                    <a:pathLst>
                      <a:path extrusionOk="0" h="41" w="33">
                        <a:moveTo>
                          <a:pt x="33" y="41"/>
                        </a:moveTo>
                        <a:cubicBezTo>
                          <a:pt x="20" y="1"/>
                          <a:pt x="-34" y="-26"/>
                          <a:pt x="33" y="41"/>
                        </a:cubicBezTo>
                        <a:lnTo>
                          <a:pt x="33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4" name="Google Shape;1684;p23"/>
                  <p:cNvSpPr/>
                  <p:nvPr/>
                </p:nvSpPr>
                <p:spPr>
                  <a:xfrm>
                    <a:off x="3292486" y="4976395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7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1" y="33970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85" name="Google Shape;1685;p23"/>
                <p:cNvGrpSpPr/>
                <p:nvPr/>
              </p:nvGrpSpPr>
              <p:grpSpPr>
                <a:xfrm>
                  <a:off x="3764890" y="4976395"/>
                  <a:ext cx="68913" cy="77455"/>
                  <a:chOff x="3764890" y="4976395"/>
                  <a:chExt cx="68913" cy="77455"/>
                </a:xfrm>
              </p:grpSpPr>
              <p:sp>
                <p:nvSpPr>
                  <p:cNvPr id="1686" name="Google Shape;1686;p23"/>
                  <p:cNvSpPr/>
                  <p:nvPr/>
                </p:nvSpPr>
                <p:spPr>
                  <a:xfrm>
                    <a:off x="3809388" y="4978217"/>
                    <a:ext cx="29" cy="41"/>
                  </a:xfrm>
                  <a:custGeom>
                    <a:rect b="b" l="l" r="r" t="t"/>
                    <a:pathLst>
                      <a:path extrusionOk="0" h="41" w="29">
                        <a:moveTo>
                          <a:pt x="30" y="41"/>
                        </a:moveTo>
                        <a:cubicBezTo>
                          <a:pt x="30" y="1"/>
                          <a:pt x="-37" y="-26"/>
                          <a:pt x="30" y="41"/>
                        </a:cubicBezTo>
                        <a:lnTo>
                          <a:pt x="30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7" name="Google Shape;1687;p23"/>
                  <p:cNvSpPr/>
                  <p:nvPr/>
                </p:nvSpPr>
                <p:spPr>
                  <a:xfrm>
                    <a:off x="3764890" y="4976395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6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1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0" y="33970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88" name="Google Shape;1688;p23"/>
                <p:cNvGrpSpPr/>
                <p:nvPr/>
              </p:nvGrpSpPr>
              <p:grpSpPr>
                <a:xfrm>
                  <a:off x="4237281" y="4976395"/>
                  <a:ext cx="68913" cy="77455"/>
                  <a:chOff x="4237281" y="4976395"/>
                  <a:chExt cx="68913" cy="77455"/>
                </a:xfrm>
              </p:grpSpPr>
              <p:sp>
                <p:nvSpPr>
                  <p:cNvPr id="1689" name="Google Shape;1689;p23"/>
                  <p:cNvSpPr/>
                  <p:nvPr/>
                </p:nvSpPr>
                <p:spPr>
                  <a:xfrm>
                    <a:off x="4281789" y="4978217"/>
                    <a:ext cx="33" cy="41"/>
                  </a:xfrm>
                  <a:custGeom>
                    <a:rect b="b" l="l" r="r" t="t"/>
                    <a:pathLst>
                      <a:path extrusionOk="0" h="41" w="33">
                        <a:moveTo>
                          <a:pt x="33" y="41"/>
                        </a:moveTo>
                        <a:cubicBezTo>
                          <a:pt x="20" y="1"/>
                          <a:pt x="-34" y="-26"/>
                          <a:pt x="33" y="41"/>
                        </a:cubicBezTo>
                        <a:lnTo>
                          <a:pt x="33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90" name="Google Shape;1690;p23"/>
                  <p:cNvSpPr/>
                  <p:nvPr/>
                </p:nvSpPr>
                <p:spPr>
                  <a:xfrm>
                    <a:off x="4237281" y="4976395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7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1" y="33970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91" name="Google Shape;1691;p23"/>
                <p:cNvGrpSpPr/>
                <p:nvPr/>
              </p:nvGrpSpPr>
              <p:grpSpPr>
                <a:xfrm>
                  <a:off x="4709685" y="4976395"/>
                  <a:ext cx="68913" cy="77455"/>
                  <a:chOff x="4709685" y="4976395"/>
                  <a:chExt cx="68913" cy="77455"/>
                </a:xfrm>
              </p:grpSpPr>
              <p:sp>
                <p:nvSpPr>
                  <p:cNvPr id="1692" name="Google Shape;1692;p23"/>
                  <p:cNvSpPr/>
                  <p:nvPr/>
                </p:nvSpPr>
                <p:spPr>
                  <a:xfrm>
                    <a:off x="4754183" y="4978217"/>
                    <a:ext cx="30" cy="41"/>
                  </a:xfrm>
                  <a:custGeom>
                    <a:rect b="b" l="l" r="r" t="t"/>
                    <a:pathLst>
                      <a:path extrusionOk="0" h="41" w="30">
                        <a:moveTo>
                          <a:pt x="30" y="41"/>
                        </a:moveTo>
                        <a:cubicBezTo>
                          <a:pt x="30" y="1"/>
                          <a:pt x="-38" y="-26"/>
                          <a:pt x="30" y="41"/>
                        </a:cubicBezTo>
                        <a:lnTo>
                          <a:pt x="30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93" name="Google Shape;1693;p23"/>
                  <p:cNvSpPr/>
                  <p:nvPr/>
                </p:nvSpPr>
                <p:spPr>
                  <a:xfrm>
                    <a:off x="4709685" y="4976395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6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1" y="29477"/>
                          <a:pt x="9633" y="90614"/>
                          <a:pt x="44042" y="74912"/>
                        </a:cubicBezTo>
                        <a:cubicBezTo>
                          <a:pt x="73548" y="61435"/>
                          <a:pt x="68430" y="33970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94" name="Google Shape;1694;p23"/>
                <p:cNvGrpSpPr/>
                <p:nvPr/>
              </p:nvGrpSpPr>
              <p:grpSpPr>
                <a:xfrm>
                  <a:off x="5182076" y="4976395"/>
                  <a:ext cx="68913" cy="77455"/>
                  <a:chOff x="5182076" y="4976395"/>
                  <a:chExt cx="68913" cy="77455"/>
                </a:xfrm>
              </p:grpSpPr>
              <p:sp>
                <p:nvSpPr>
                  <p:cNvPr id="1695" name="Google Shape;1695;p23"/>
                  <p:cNvSpPr/>
                  <p:nvPr/>
                </p:nvSpPr>
                <p:spPr>
                  <a:xfrm>
                    <a:off x="5226584" y="4978217"/>
                    <a:ext cx="33" cy="41"/>
                  </a:xfrm>
                  <a:custGeom>
                    <a:rect b="b" l="l" r="r" t="t"/>
                    <a:pathLst>
                      <a:path extrusionOk="0" h="41" w="33">
                        <a:moveTo>
                          <a:pt x="33" y="41"/>
                        </a:moveTo>
                        <a:cubicBezTo>
                          <a:pt x="20" y="1"/>
                          <a:pt x="-34" y="-26"/>
                          <a:pt x="33" y="41"/>
                        </a:cubicBezTo>
                        <a:lnTo>
                          <a:pt x="33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96" name="Google Shape;1696;p23"/>
                  <p:cNvSpPr/>
                  <p:nvPr/>
                </p:nvSpPr>
                <p:spPr>
                  <a:xfrm>
                    <a:off x="5182076" y="4976395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6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1" y="33970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97" name="Google Shape;1697;p23"/>
                <p:cNvGrpSpPr/>
                <p:nvPr/>
              </p:nvGrpSpPr>
              <p:grpSpPr>
                <a:xfrm>
                  <a:off x="5654395" y="4976358"/>
                  <a:ext cx="68983" cy="77473"/>
                  <a:chOff x="5654395" y="4976358"/>
                  <a:chExt cx="68983" cy="77473"/>
                </a:xfrm>
              </p:grpSpPr>
              <p:sp>
                <p:nvSpPr>
                  <p:cNvPr id="1698" name="Google Shape;1698;p23"/>
                  <p:cNvSpPr/>
                  <p:nvPr/>
                </p:nvSpPr>
                <p:spPr>
                  <a:xfrm>
                    <a:off x="5698978" y="4978217"/>
                    <a:ext cx="29" cy="41"/>
                  </a:xfrm>
                  <a:custGeom>
                    <a:rect b="b" l="l" r="r" t="t"/>
                    <a:pathLst>
                      <a:path extrusionOk="0" h="41" w="29">
                        <a:moveTo>
                          <a:pt x="30" y="41"/>
                        </a:moveTo>
                        <a:cubicBezTo>
                          <a:pt x="30" y="1"/>
                          <a:pt x="-37" y="-26"/>
                          <a:pt x="30" y="41"/>
                        </a:cubicBezTo>
                        <a:lnTo>
                          <a:pt x="30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99" name="Google Shape;1699;p23"/>
                  <p:cNvSpPr/>
                  <p:nvPr/>
                </p:nvSpPr>
                <p:spPr>
                  <a:xfrm>
                    <a:off x="5654395" y="4976358"/>
                    <a:ext cx="68983" cy="77473"/>
                  </a:xfrm>
                  <a:custGeom>
                    <a:rect b="b" l="l" r="r" t="t"/>
                    <a:pathLst>
                      <a:path extrusionOk="0" h="77473" w="68983">
                        <a:moveTo>
                          <a:pt x="68853" y="38174"/>
                        </a:moveTo>
                        <a:cubicBezTo>
                          <a:pt x="65855" y="2574"/>
                          <a:pt x="33243" y="-3294"/>
                          <a:pt x="47652" y="3613"/>
                        </a:cubicBezTo>
                        <a:cubicBezTo>
                          <a:pt x="36875" y="-1824"/>
                          <a:pt x="26356" y="-1001"/>
                          <a:pt x="16943" y="5245"/>
                        </a:cubicBezTo>
                        <a:cubicBezTo>
                          <a:pt x="-19910" y="29703"/>
                          <a:pt x="9908" y="90556"/>
                          <a:pt x="44127" y="74948"/>
                        </a:cubicBezTo>
                        <a:cubicBezTo>
                          <a:pt x="73647" y="61472"/>
                          <a:pt x="68475" y="33372"/>
                          <a:pt x="68853" y="38174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00" name="Google Shape;1700;p23"/>
              <p:cNvGrpSpPr/>
              <p:nvPr/>
            </p:nvGrpSpPr>
            <p:grpSpPr>
              <a:xfrm>
                <a:off x="1875215" y="5487495"/>
                <a:ext cx="3848163" cy="77492"/>
                <a:chOff x="1875215" y="5487495"/>
                <a:chExt cx="3848163" cy="77492"/>
              </a:xfrm>
            </p:grpSpPr>
            <p:grpSp>
              <p:nvGrpSpPr>
                <p:cNvPr id="1701" name="Google Shape;1701;p23"/>
                <p:cNvGrpSpPr/>
                <p:nvPr/>
              </p:nvGrpSpPr>
              <p:grpSpPr>
                <a:xfrm>
                  <a:off x="1875215" y="5487495"/>
                  <a:ext cx="68985" cy="77473"/>
                  <a:chOff x="1875215" y="5487495"/>
                  <a:chExt cx="68985" cy="77473"/>
                </a:xfrm>
              </p:grpSpPr>
              <p:sp>
                <p:nvSpPr>
                  <p:cNvPr id="1702" name="Google Shape;1702;p23"/>
                  <p:cNvSpPr/>
                  <p:nvPr/>
                </p:nvSpPr>
                <p:spPr>
                  <a:xfrm>
                    <a:off x="1919802" y="5489364"/>
                    <a:ext cx="39" cy="31"/>
                  </a:xfrm>
                  <a:custGeom>
                    <a:rect b="b" l="l" r="r" t="t"/>
                    <a:pathLst>
                      <a:path extrusionOk="0" h="31" w="39">
                        <a:moveTo>
                          <a:pt x="39" y="31"/>
                        </a:moveTo>
                        <a:cubicBezTo>
                          <a:pt x="26" y="4"/>
                          <a:pt x="-42" y="-23"/>
                          <a:pt x="39" y="31"/>
                        </a:cubicBezTo>
                        <a:lnTo>
                          <a:pt x="39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03" name="Google Shape;1703;p23"/>
                  <p:cNvSpPr/>
                  <p:nvPr/>
                </p:nvSpPr>
                <p:spPr>
                  <a:xfrm>
                    <a:off x="1875215" y="5487495"/>
                    <a:ext cx="68985" cy="77473"/>
                  </a:xfrm>
                  <a:custGeom>
                    <a:rect b="b" l="l" r="r" t="t"/>
                    <a:pathLst>
                      <a:path extrusionOk="0" h="77473" w="68985">
                        <a:moveTo>
                          <a:pt x="68853" y="38175"/>
                        </a:moveTo>
                        <a:cubicBezTo>
                          <a:pt x="65855" y="2574"/>
                          <a:pt x="33243" y="-3294"/>
                          <a:pt x="47652" y="3613"/>
                        </a:cubicBezTo>
                        <a:cubicBezTo>
                          <a:pt x="36875" y="-1823"/>
                          <a:pt x="26356" y="-1001"/>
                          <a:pt x="16943" y="5245"/>
                        </a:cubicBezTo>
                        <a:cubicBezTo>
                          <a:pt x="-19910" y="29703"/>
                          <a:pt x="9908" y="90556"/>
                          <a:pt x="44127" y="74948"/>
                        </a:cubicBezTo>
                        <a:cubicBezTo>
                          <a:pt x="73661" y="61472"/>
                          <a:pt x="68475" y="33385"/>
                          <a:pt x="68853" y="38175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04" name="Google Shape;1704;p23"/>
                <p:cNvGrpSpPr/>
                <p:nvPr/>
              </p:nvGrpSpPr>
              <p:grpSpPr>
                <a:xfrm>
                  <a:off x="2347691" y="5487532"/>
                  <a:ext cx="68913" cy="77455"/>
                  <a:chOff x="2347691" y="5487532"/>
                  <a:chExt cx="68913" cy="77455"/>
                </a:xfrm>
              </p:grpSpPr>
              <p:sp>
                <p:nvSpPr>
                  <p:cNvPr id="1705" name="Google Shape;1705;p23"/>
                  <p:cNvSpPr/>
                  <p:nvPr/>
                </p:nvSpPr>
                <p:spPr>
                  <a:xfrm>
                    <a:off x="2392199" y="5489364"/>
                    <a:ext cx="33" cy="31"/>
                  </a:xfrm>
                  <a:custGeom>
                    <a:rect b="b" l="l" r="r" t="t"/>
                    <a:pathLst>
                      <a:path extrusionOk="0" h="31" w="33">
                        <a:moveTo>
                          <a:pt x="33" y="31"/>
                        </a:moveTo>
                        <a:cubicBezTo>
                          <a:pt x="20" y="4"/>
                          <a:pt x="-34" y="-23"/>
                          <a:pt x="33" y="31"/>
                        </a:cubicBezTo>
                        <a:lnTo>
                          <a:pt x="33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06" name="Google Shape;1706;p23"/>
                  <p:cNvSpPr/>
                  <p:nvPr/>
                </p:nvSpPr>
                <p:spPr>
                  <a:xfrm>
                    <a:off x="2347691" y="5487532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7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8"/>
                          <a:pt x="9633" y="90614"/>
                          <a:pt x="44042" y="74912"/>
                        </a:cubicBezTo>
                        <a:cubicBezTo>
                          <a:pt x="73549" y="61449"/>
                          <a:pt x="68430" y="33969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07" name="Google Shape;1707;p23"/>
                <p:cNvGrpSpPr/>
                <p:nvPr/>
              </p:nvGrpSpPr>
              <p:grpSpPr>
                <a:xfrm>
                  <a:off x="2820095" y="5487532"/>
                  <a:ext cx="68913" cy="77455"/>
                  <a:chOff x="2820095" y="5487532"/>
                  <a:chExt cx="68913" cy="77455"/>
                </a:xfrm>
              </p:grpSpPr>
              <p:sp>
                <p:nvSpPr>
                  <p:cNvPr id="1708" name="Google Shape;1708;p23"/>
                  <p:cNvSpPr/>
                  <p:nvPr/>
                </p:nvSpPr>
                <p:spPr>
                  <a:xfrm>
                    <a:off x="2864597" y="5489364"/>
                    <a:ext cx="39" cy="31"/>
                  </a:xfrm>
                  <a:custGeom>
                    <a:rect b="b" l="l" r="r" t="t"/>
                    <a:pathLst>
                      <a:path extrusionOk="0" h="31" w="39">
                        <a:moveTo>
                          <a:pt x="39" y="31"/>
                        </a:moveTo>
                        <a:cubicBezTo>
                          <a:pt x="26" y="4"/>
                          <a:pt x="-42" y="-23"/>
                          <a:pt x="39" y="31"/>
                        </a:cubicBezTo>
                        <a:lnTo>
                          <a:pt x="39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09" name="Google Shape;1709;p23"/>
                  <p:cNvSpPr/>
                  <p:nvPr/>
                </p:nvSpPr>
                <p:spPr>
                  <a:xfrm>
                    <a:off x="2820095" y="5487532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7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1" y="29478"/>
                          <a:pt x="9633" y="90614"/>
                          <a:pt x="44042" y="74912"/>
                        </a:cubicBezTo>
                        <a:cubicBezTo>
                          <a:pt x="73549" y="61449"/>
                          <a:pt x="68430" y="33969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10" name="Google Shape;1710;p23"/>
                <p:cNvGrpSpPr/>
                <p:nvPr/>
              </p:nvGrpSpPr>
              <p:grpSpPr>
                <a:xfrm>
                  <a:off x="3292486" y="5487532"/>
                  <a:ext cx="68913" cy="77455"/>
                  <a:chOff x="3292486" y="5487532"/>
                  <a:chExt cx="68913" cy="77455"/>
                </a:xfrm>
              </p:grpSpPr>
              <p:sp>
                <p:nvSpPr>
                  <p:cNvPr id="1711" name="Google Shape;1711;p23"/>
                  <p:cNvSpPr/>
                  <p:nvPr/>
                </p:nvSpPr>
                <p:spPr>
                  <a:xfrm>
                    <a:off x="3336994" y="5489364"/>
                    <a:ext cx="33" cy="31"/>
                  </a:xfrm>
                  <a:custGeom>
                    <a:rect b="b" l="l" r="r" t="t"/>
                    <a:pathLst>
                      <a:path extrusionOk="0" h="31" w="33">
                        <a:moveTo>
                          <a:pt x="33" y="31"/>
                        </a:moveTo>
                        <a:cubicBezTo>
                          <a:pt x="20" y="4"/>
                          <a:pt x="-34" y="-23"/>
                          <a:pt x="33" y="31"/>
                        </a:cubicBezTo>
                        <a:lnTo>
                          <a:pt x="33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12" name="Google Shape;1712;p23"/>
                  <p:cNvSpPr/>
                  <p:nvPr/>
                </p:nvSpPr>
                <p:spPr>
                  <a:xfrm>
                    <a:off x="3292486" y="5487532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7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8"/>
                          <a:pt x="9633" y="90614"/>
                          <a:pt x="44042" y="74912"/>
                        </a:cubicBezTo>
                        <a:cubicBezTo>
                          <a:pt x="73549" y="61449"/>
                          <a:pt x="68431" y="33969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13" name="Google Shape;1713;p23"/>
                <p:cNvGrpSpPr/>
                <p:nvPr/>
              </p:nvGrpSpPr>
              <p:grpSpPr>
                <a:xfrm>
                  <a:off x="3764890" y="5487532"/>
                  <a:ext cx="68913" cy="77455"/>
                  <a:chOff x="3764890" y="5487532"/>
                  <a:chExt cx="68913" cy="77455"/>
                </a:xfrm>
              </p:grpSpPr>
              <p:sp>
                <p:nvSpPr>
                  <p:cNvPr id="1714" name="Google Shape;1714;p23"/>
                  <p:cNvSpPr/>
                  <p:nvPr/>
                </p:nvSpPr>
                <p:spPr>
                  <a:xfrm>
                    <a:off x="3809388" y="5489364"/>
                    <a:ext cx="29" cy="31"/>
                  </a:xfrm>
                  <a:custGeom>
                    <a:rect b="b" l="l" r="r" t="t"/>
                    <a:pathLst>
                      <a:path extrusionOk="0" h="31" w="29">
                        <a:moveTo>
                          <a:pt x="30" y="31"/>
                        </a:moveTo>
                        <a:cubicBezTo>
                          <a:pt x="30" y="4"/>
                          <a:pt x="-37" y="-23"/>
                          <a:pt x="30" y="31"/>
                        </a:cubicBezTo>
                        <a:lnTo>
                          <a:pt x="30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15" name="Google Shape;1715;p23"/>
                  <p:cNvSpPr/>
                  <p:nvPr/>
                </p:nvSpPr>
                <p:spPr>
                  <a:xfrm>
                    <a:off x="3764890" y="5487532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6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1" y="29478"/>
                          <a:pt x="9633" y="90614"/>
                          <a:pt x="44042" y="74912"/>
                        </a:cubicBezTo>
                        <a:cubicBezTo>
                          <a:pt x="73549" y="61449"/>
                          <a:pt x="68430" y="33969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16" name="Google Shape;1716;p23"/>
                <p:cNvGrpSpPr/>
                <p:nvPr/>
              </p:nvGrpSpPr>
              <p:grpSpPr>
                <a:xfrm>
                  <a:off x="4237281" y="5487532"/>
                  <a:ext cx="68913" cy="77455"/>
                  <a:chOff x="4237281" y="5487532"/>
                  <a:chExt cx="68913" cy="77455"/>
                </a:xfrm>
              </p:grpSpPr>
              <p:sp>
                <p:nvSpPr>
                  <p:cNvPr id="1717" name="Google Shape;1717;p23"/>
                  <p:cNvSpPr/>
                  <p:nvPr/>
                </p:nvSpPr>
                <p:spPr>
                  <a:xfrm>
                    <a:off x="4281789" y="5489364"/>
                    <a:ext cx="33" cy="31"/>
                  </a:xfrm>
                  <a:custGeom>
                    <a:rect b="b" l="l" r="r" t="t"/>
                    <a:pathLst>
                      <a:path extrusionOk="0" h="31" w="33">
                        <a:moveTo>
                          <a:pt x="33" y="31"/>
                        </a:moveTo>
                        <a:cubicBezTo>
                          <a:pt x="20" y="4"/>
                          <a:pt x="-34" y="-23"/>
                          <a:pt x="33" y="31"/>
                        </a:cubicBezTo>
                        <a:lnTo>
                          <a:pt x="33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18" name="Google Shape;1718;p23"/>
                  <p:cNvSpPr/>
                  <p:nvPr/>
                </p:nvSpPr>
                <p:spPr>
                  <a:xfrm>
                    <a:off x="4237281" y="5487532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7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8"/>
                          <a:pt x="9633" y="90614"/>
                          <a:pt x="44042" y="74912"/>
                        </a:cubicBezTo>
                        <a:cubicBezTo>
                          <a:pt x="73549" y="61449"/>
                          <a:pt x="68431" y="33969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19" name="Google Shape;1719;p23"/>
                <p:cNvGrpSpPr/>
                <p:nvPr/>
              </p:nvGrpSpPr>
              <p:grpSpPr>
                <a:xfrm>
                  <a:off x="4709685" y="5487532"/>
                  <a:ext cx="68913" cy="77455"/>
                  <a:chOff x="4709685" y="5487532"/>
                  <a:chExt cx="68913" cy="77455"/>
                </a:xfrm>
              </p:grpSpPr>
              <p:sp>
                <p:nvSpPr>
                  <p:cNvPr id="1720" name="Google Shape;1720;p23"/>
                  <p:cNvSpPr/>
                  <p:nvPr/>
                </p:nvSpPr>
                <p:spPr>
                  <a:xfrm>
                    <a:off x="4754183" y="5489364"/>
                    <a:ext cx="30" cy="31"/>
                  </a:xfrm>
                  <a:custGeom>
                    <a:rect b="b" l="l" r="r" t="t"/>
                    <a:pathLst>
                      <a:path extrusionOk="0" h="31" w="30">
                        <a:moveTo>
                          <a:pt x="30" y="31"/>
                        </a:moveTo>
                        <a:cubicBezTo>
                          <a:pt x="30" y="4"/>
                          <a:pt x="-38" y="-23"/>
                          <a:pt x="30" y="31"/>
                        </a:cubicBezTo>
                        <a:lnTo>
                          <a:pt x="30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1" name="Google Shape;1721;p23"/>
                  <p:cNvSpPr/>
                  <p:nvPr/>
                </p:nvSpPr>
                <p:spPr>
                  <a:xfrm>
                    <a:off x="4709685" y="5487532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6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1" y="29478"/>
                          <a:pt x="9633" y="90614"/>
                          <a:pt x="44042" y="74912"/>
                        </a:cubicBezTo>
                        <a:cubicBezTo>
                          <a:pt x="73548" y="61449"/>
                          <a:pt x="68430" y="33969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2" name="Google Shape;1722;p23"/>
                <p:cNvGrpSpPr/>
                <p:nvPr/>
              </p:nvGrpSpPr>
              <p:grpSpPr>
                <a:xfrm>
                  <a:off x="5182076" y="5487532"/>
                  <a:ext cx="68913" cy="77455"/>
                  <a:chOff x="5182076" y="5487532"/>
                  <a:chExt cx="68913" cy="77455"/>
                </a:xfrm>
              </p:grpSpPr>
              <p:sp>
                <p:nvSpPr>
                  <p:cNvPr id="1723" name="Google Shape;1723;p23"/>
                  <p:cNvSpPr/>
                  <p:nvPr/>
                </p:nvSpPr>
                <p:spPr>
                  <a:xfrm>
                    <a:off x="5226584" y="5489364"/>
                    <a:ext cx="33" cy="31"/>
                  </a:xfrm>
                  <a:custGeom>
                    <a:rect b="b" l="l" r="r" t="t"/>
                    <a:pathLst>
                      <a:path extrusionOk="0" h="31" w="33">
                        <a:moveTo>
                          <a:pt x="33" y="31"/>
                        </a:moveTo>
                        <a:cubicBezTo>
                          <a:pt x="20" y="4"/>
                          <a:pt x="-34" y="-23"/>
                          <a:pt x="33" y="31"/>
                        </a:cubicBezTo>
                        <a:lnTo>
                          <a:pt x="33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4" name="Google Shape;1724;p23"/>
                  <p:cNvSpPr/>
                  <p:nvPr/>
                </p:nvSpPr>
                <p:spPr>
                  <a:xfrm>
                    <a:off x="5182076" y="5487532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6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8"/>
                          <a:pt x="9633" y="90614"/>
                          <a:pt x="44042" y="74912"/>
                        </a:cubicBezTo>
                        <a:cubicBezTo>
                          <a:pt x="73549" y="61449"/>
                          <a:pt x="68431" y="33969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5" name="Google Shape;1725;p23"/>
                <p:cNvGrpSpPr/>
                <p:nvPr/>
              </p:nvGrpSpPr>
              <p:grpSpPr>
                <a:xfrm>
                  <a:off x="5654395" y="5487495"/>
                  <a:ext cx="68983" cy="77473"/>
                  <a:chOff x="5654395" y="5487495"/>
                  <a:chExt cx="68983" cy="77473"/>
                </a:xfrm>
              </p:grpSpPr>
              <p:sp>
                <p:nvSpPr>
                  <p:cNvPr id="1726" name="Google Shape;1726;p23"/>
                  <p:cNvSpPr/>
                  <p:nvPr/>
                </p:nvSpPr>
                <p:spPr>
                  <a:xfrm>
                    <a:off x="5698978" y="5489364"/>
                    <a:ext cx="29" cy="31"/>
                  </a:xfrm>
                  <a:custGeom>
                    <a:rect b="b" l="l" r="r" t="t"/>
                    <a:pathLst>
                      <a:path extrusionOk="0" h="31" w="29">
                        <a:moveTo>
                          <a:pt x="30" y="31"/>
                        </a:moveTo>
                        <a:cubicBezTo>
                          <a:pt x="30" y="4"/>
                          <a:pt x="-37" y="-23"/>
                          <a:pt x="30" y="31"/>
                        </a:cubicBezTo>
                        <a:lnTo>
                          <a:pt x="30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7" name="Google Shape;1727;p23"/>
                  <p:cNvSpPr/>
                  <p:nvPr/>
                </p:nvSpPr>
                <p:spPr>
                  <a:xfrm>
                    <a:off x="5654395" y="5487495"/>
                    <a:ext cx="68983" cy="77473"/>
                  </a:xfrm>
                  <a:custGeom>
                    <a:rect b="b" l="l" r="r" t="t"/>
                    <a:pathLst>
                      <a:path extrusionOk="0" h="77473" w="68983">
                        <a:moveTo>
                          <a:pt x="68853" y="38175"/>
                        </a:moveTo>
                        <a:cubicBezTo>
                          <a:pt x="65855" y="2574"/>
                          <a:pt x="33243" y="-3294"/>
                          <a:pt x="47652" y="3613"/>
                        </a:cubicBezTo>
                        <a:cubicBezTo>
                          <a:pt x="36875" y="-1823"/>
                          <a:pt x="26356" y="-1001"/>
                          <a:pt x="16943" y="5245"/>
                        </a:cubicBezTo>
                        <a:cubicBezTo>
                          <a:pt x="-19910" y="29703"/>
                          <a:pt x="9908" y="90556"/>
                          <a:pt x="44127" y="74948"/>
                        </a:cubicBezTo>
                        <a:cubicBezTo>
                          <a:pt x="73647" y="61472"/>
                          <a:pt x="68475" y="33385"/>
                          <a:pt x="68853" y="38175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28" name="Google Shape;1728;p23"/>
              <p:cNvGrpSpPr/>
              <p:nvPr/>
            </p:nvGrpSpPr>
            <p:grpSpPr>
              <a:xfrm>
                <a:off x="1875215" y="5998633"/>
                <a:ext cx="3848163" cy="77491"/>
                <a:chOff x="1875215" y="5998633"/>
                <a:chExt cx="3848163" cy="77491"/>
              </a:xfrm>
            </p:grpSpPr>
            <p:grpSp>
              <p:nvGrpSpPr>
                <p:cNvPr id="1729" name="Google Shape;1729;p23"/>
                <p:cNvGrpSpPr/>
                <p:nvPr/>
              </p:nvGrpSpPr>
              <p:grpSpPr>
                <a:xfrm>
                  <a:off x="1875215" y="5998633"/>
                  <a:ext cx="68985" cy="77473"/>
                  <a:chOff x="1875215" y="5998633"/>
                  <a:chExt cx="68985" cy="77473"/>
                </a:xfrm>
              </p:grpSpPr>
              <p:sp>
                <p:nvSpPr>
                  <p:cNvPr id="1730" name="Google Shape;1730;p23"/>
                  <p:cNvSpPr/>
                  <p:nvPr/>
                </p:nvSpPr>
                <p:spPr>
                  <a:xfrm>
                    <a:off x="1919802" y="6000501"/>
                    <a:ext cx="39" cy="31"/>
                  </a:xfrm>
                  <a:custGeom>
                    <a:rect b="b" l="l" r="r" t="t"/>
                    <a:pathLst>
                      <a:path extrusionOk="0" h="31" w="39">
                        <a:moveTo>
                          <a:pt x="39" y="31"/>
                        </a:moveTo>
                        <a:cubicBezTo>
                          <a:pt x="26" y="4"/>
                          <a:pt x="-42" y="-23"/>
                          <a:pt x="39" y="31"/>
                        </a:cubicBezTo>
                        <a:lnTo>
                          <a:pt x="39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1" name="Google Shape;1731;p23"/>
                  <p:cNvSpPr/>
                  <p:nvPr/>
                </p:nvSpPr>
                <p:spPr>
                  <a:xfrm>
                    <a:off x="1875215" y="5998633"/>
                    <a:ext cx="68985" cy="77473"/>
                  </a:xfrm>
                  <a:custGeom>
                    <a:rect b="b" l="l" r="r" t="t"/>
                    <a:pathLst>
                      <a:path extrusionOk="0" h="77473" w="68985">
                        <a:moveTo>
                          <a:pt x="68853" y="38174"/>
                        </a:moveTo>
                        <a:cubicBezTo>
                          <a:pt x="65855" y="2574"/>
                          <a:pt x="33243" y="-3294"/>
                          <a:pt x="47652" y="3613"/>
                        </a:cubicBezTo>
                        <a:cubicBezTo>
                          <a:pt x="36875" y="-1824"/>
                          <a:pt x="26356" y="-1001"/>
                          <a:pt x="16943" y="5245"/>
                        </a:cubicBezTo>
                        <a:cubicBezTo>
                          <a:pt x="-19910" y="29703"/>
                          <a:pt x="9908" y="90556"/>
                          <a:pt x="44127" y="74948"/>
                        </a:cubicBezTo>
                        <a:cubicBezTo>
                          <a:pt x="73661" y="61472"/>
                          <a:pt x="68475" y="33386"/>
                          <a:pt x="68853" y="38174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32" name="Google Shape;1732;p23"/>
                <p:cNvGrpSpPr/>
                <p:nvPr/>
              </p:nvGrpSpPr>
              <p:grpSpPr>
                <a:xfrm>
                  <a:off x="2347691" y="5998669"/>
                  <a:ext cx="68913" cy="77455"/>
                  <a:chOff x="2347691" y="5998669"/>
                  <a:chExt cx="68913" cy="77455"/>
                </a:xfrm>
              </p:grpSpPr>
              <p:sp>
                <p:nvSpPr>
                  <p:cNvPr id="1733" name="Google Shape;1733;p23"/>
                  <p:cNvSpPr/>
                  <p:nvPr/>
                </p:nvSpPr>
                <p:spPr>
                  <a:xfrm>
                    <a:off x="2392199" y="6000501"/>
                    <a:ext cx="33" cy="31"/>
                  </a:xfrm>
                  <a:custGeom>
                    <a:rect b="b" l="l" r="r" t="t"/>
                    <a:pathLst>
                      <a:path extrusionOk="0" h="31" w="33">
                        <a:moveTo>
                          <a:pt x="33" y="31"/>
                        </a:moveTo>
                        <a:cubicBezTo>
                          <a:pt x="20" y="4"/>
                          <a:pt x="-34" y="-23"/>
                          <a:pt x="33" y="31"/>
                        </a:cubicBezTo>
                        <a:lnTo>
                          <a:pt x="33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4" name="Google Shape;1734;p23"/>
                  <p:cNvSpPr/>
                  <p:nvPr/>
                </p:nvSpPr>
                <p:spPr>
                  <a:xfrm>
                    <a:off x="2347691" y="5998669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5"/>
                          <a:pt x="47567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48"/>
                          <a:pt x="68430" y="33969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35" name="Google Shape;1735;p23"/>
                <p:cNvGrpSpPr/>
                <p:nvPr/>
              </p:nvGrpSpPr>
              <p:grpSpPr>
                <a:xfrm>
                  <a:off x="2820095" y="5998669"/>
                  <a:ext cx="68913" cy="77455"/>
                  <a:chOff x="2820095" y="5998669"/>
                  <a:chExt cx="68913" cy="77455"/>
                </a:xfrm>
              </p:grpSpPr>
              <p:sp>
                <p:nvSpPr>
                  <p:cNvPr id="1736" name="Google Shape;1736;p23"/>
                  <p:cNvSpPr/>
                  <p:nvPr/>
                </p:nvSpPr>
                <p:spPr>
                  <a:xfrm>
                    <a:off x="2864597" y="6000501"/>
                    <a:ext cx="39" cy="31"/>
                  </a:xfrm>
                  <a:custGeom>
                    <a:rect b="b" l="l" r="r" t="t"/>
                    <a:pathLst>
                      <a:path extrusionOk="0" h="31" w="39">
                        <a:moveTo>
                          <a:pt x="39" y="31"/>
                        </a:moveTo>
                        <a:cubicBezTo>
                          <a:pt x="26" y="4"/>
                          <a:pt x="-42" y="-23"/>
                          <a:pt x="39" y="31"/>
                        </a:cubicBezTo>
                        <a:lnTo>
                          <a:pt x="39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7" name="Google Shape;1737;p23"/>
                  <p:cNvSpPr/>
                  <p:nvPr/>
                </p:nvSpPr>
                <p:spPr>
                  <a:xfrm>
                    <a:off x="2820095" y="5998669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5"/>
                          <a:pt x="47567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1" y="29477"/>
                          <a:pt x="9633" y="90614"/>
                          <a:pt x="44042" y="74912"/>
                        </a:cubicBezTo>
                        <a:cubicBezTo>
                          <a:pt x="73549" y="61448"/>
                          <a:pt x="68430" y="33969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38" name="Google Shape;1738;p23"/>
                <p:cNvGrpSpPr/>
                <p:nvPr/>
              </p:nvGrpSpPr>
              <p:grpSpPr>
                <a:xfrm>
                  <a:off x="3292486" y="5998669"/>
                  <a:ext cx="68913" cy="77455"/>
                  <a:chOff x="3292486" y="5998669"/>
                  <a:chExt cx="68913" cy="77455"/>
                </a:xfrm>
              </p:grpSpPr>
              <p:sp>
                <p:nvSpPr>
                  <p:cNvPr id="1739" name="Google Shape;1739;p23"/>
                  <p:cNvSpPr/>
                  <p:nvPr/>
                </p:nvSpPr>
                <p:spPr>
                  <a:xfrm>
                    <a:off x="3336994" y="6000501"/>
                    <a:ext cx="33" cy="31"/>
                  </a:xfrm>
                  <a:custGeom>
                    <a:rect b="b" l="l" r="r" t="t"/>
                    <a:pathLst>
                      <a:path extrusionOk="0" h="31" w="33">
                        <a:moveTo>
                          <a:pt x="33" y="31"/>
                        </a:moveTo>
                        <a:cubicBezTo>
                          <a:pt x="20" y="4"/>
                          <a:pt x="-34" y="-23"/>
                          <a:pt x="33" y="31"/>
                        </a:cubicBezTo>
                        <a:lnTo>
                          <a:pt x="33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0" name="Google Shape;1740;p23"/>
                  <p:cNvSpPr/>
                  <p:nvPr/>
                </p:nvSpPr>
                <p:spPr>
                  <a:xfrm>
                    <a:off x="3292486" y="5998669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5"/>
                          <a:pt x="47567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48"/>
                          <a:pt x="68431" y="33969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1" name="Google Shape;1741;p23"/>
                <p:cNvGrpSpPr/>
                <p:nvPr/>
              </p:nvGrpSpPr>
              <p:grpSpPr>
                <a:xfrm>
                  <a:off x="3764890" y="5998669"/>
                  <a:ext cx="68913" cy="77455"/>
                  <a:chOff x="3764890" y="5998669"/>
                  <a:chExt cx="68913" cy="77455"/>
                </a:xfrm>
              </p:grpSpPr>
              <p:sp>
                <p:nvSpPr>
                  <p:cNvPr id="1742" name="Google Shape;1742;p23"/>
                  <p:cNvSpPr/>
                  <p:nvPr/>
                </p:nvSpPr>
                <p:spPr>
                  <a:xfrm>
                    <a:off x="3809388" y="6000501"/>
                    <a:ext cx="29" cy="31"/>
                  </a:xfrm>
                  <a:custGeom>
                    <a:rect b="b" l="l" r="r" t="t"/>
                    <a:pathLst>
                      <a:path extrusionOk="0" h="31" w="29">
                        <a:moveTo>
                          <a:pt x="30" y="31"/>
                        </a:moveTo>
                        <a:cubicBezTo>
                          <a:pt x="30" y="4"/>
                          <a:pt x="-37" y="-23"/>
                          <a:pt x="30" y="31"/>
                        </a:cubicBezTo>
                        <a:lnTo>
                          <a:pt x="30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3" name="Google Shape;1743;p23"/>
                  <p:cNvSpPr/>
                  <p:nvPr/>
                </p:nvSpPr>
                <p:spPr>
                  <a:xfrm>
                    <a:off x="3764890" y="5998669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5"/>
                          <a:pt x="47566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1" y="29477"/>
                          <a:pt x="9633" y="90614"/>
                          <a:pt x="44042" y="74912"/>
                        </a:cubicBezTo>
                        <a:cubicBezTo>
                          <a:pt x="73549" y="61448"/>
                          <a:pt x="68430" y="33969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4" name="Google Shape;1744;p23"/>
                <p:cNvGrpSpPr/>
                <p:nvPr/>
              </p:nvGrpSpPr>
              <p:grpSpPr>
                <a:xfrm>
                  <a:off x="4237281" y="5998669"/>
                  <a:ext cx="68913" cy="77455"/>
                  <a:chOff x="4237281" y="5998669"/>
                  <a:chExt cx="68913" cy="77455"/>
                </a:xfrm>
              </p:grpSpPr>
              <p:sp>
                <p:nvSpPr>
                  <p:cNvPr id="1745" name="Google Shape;1745;p23"/>
                  <p:cNvSpPr/>
                  <p:nvPr/>
                </p:nvSpPr>
                <p:spPr>
                  <a:xfrm>
                    <a:off x="4281789" y="6000501"/>
                    <a:ext cx="33" cy="31"/>
                  </a:xfrm>
                  <a:custGeom>
                    <a:rect b="b" l="l" r="r" t="t"/>
                    <a:pathLst>
                      <a:path extrusionOk="0" h="31" w="33">
                        <a:moveTo>
                          <a:pt x="33" y="31"/>
                        </a:moveTo>
                        <a:cubicBezTo>
                          <a:pt x="20" y="4"/>
                          <a:pt x="-34" y="-23"/>
                          <a:pt x="33" y="31"/>
                        </a:cubicBezTo>
                        <a:lnTo>
                          <a:pt x="33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6" name="Google Shape;1746;p23"/>
                  <p:cNvSpPr/>
                  <p:nvPr/>
                </p:nvSpPr>
                <p:spPr>
                  <a:xfrm>
                    <a:off x="4237281" y="5998669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5"/>
                          <a:pt x="47567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48"/>
                          <a:pt x="68431" y="33969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7" name="Google Shape;1747;p23"/>
                <p:cNvGrpSpPr/>
                <p:nvPr/>
              </p:nvGrpSpPr>
              <p:grpSpPr>
                <a:xfrm>
                  <a:off x="4709685" y="5998669"/>
                  <a:ext cx="68913" cy="77455"/>
                  <a:chOff x="4709685" y="5998669"/>
                  <a:chExt cx="68913" cy="77455"/>
                </a:xfrm>
              </p:grpSpPr>
              <p:sp>
                <p:nvSpPr>
                  <p:cNvPr id="1748" name="Google Shape;1748;p23"/>
                  <p:cNvSpPr/>
                  <p:nvPr/>
                </p:nvSpPr>
                <p:spPr>
                  <a:xfrm>
                    <a:off x="4754183" y="6000501"/>
                    <a:ext cx="30" cy="31"/>
                  </a:xfrm>
                  <a:custGeom>
                    <a:rect b="b" l="l" r="r" t="t"/>
                    <a:pathLst>
                      <a:path extrusionOk="0" h="31" w="30">
                        <a:moveTo>
                          <a:pt x="30" y="31"/>
                        </a:moveTo>
                        <a:cubicBezTo>
                          <a:pt x="30" y="4"/>
                          <a:pt x="-38" y="-23"/>
                          <a:pt x="30" y="31"/>
                        </a:cubicBezTo>
                        <a:lnTo>
                          <a:pt x="30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9" name="Google Shape;1749;p23"/>
                  <p:cNvSpPr/>
                  <p:nvPr/>
                </p:nvSpPr>
                <p:spPr>
                  <a:xfrm>
                    <a:off x="4709685" y="5998669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5"/>
                          <a:pt x="47566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1" y="29477"/>
                          <a:pt x="9633" y="90614"/>
                          <a:pt x="44042" y="74912"/>
                        </a:cubicBezTo>
                        <a:cubicBezTo>
                          <a:pt x="73548" y="61448"/>
                          <a:pt x="68430" y="33969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0" name="Google Shape;1750;p23"/>
                <p:cNvGrpSpPr/>
                <p:nvPr/>
              </p:nvGrpSpPr>
              <p:grpSpPr>
                <a:xfrm>
                  <a:off x="5182076" y="5998669"/>
                  <a:ext cx="68913" cy="77455"/>
                  <a:chOff x="5182076" y="5998669"/>
                  <a:chExt cx="68913" cy="77455"/>
                </a:xfrm>
              </p:grpSpPr>
              <p:sp>
                <p:nvSpPr>
                  <p:cNvPr id="1751" name="Google Shape;1751;p23"/>
                  <p:cNvSpPr/>
                  <p:nvPr/>
                </p:nvSpPr>
                <p:spPr>
                  <a:xfrm>
                    <a:off x="5226584" y="6000501"/>
                    <a:ext cx="33" cy="31"/>
                  </a:xfrm>
                  <a:custGeom>
                    <a:rect b="b" l="l" r="r" t="t"/>
                    <a:pathLst>
                      <a:path extrusionOk="0" h="31" w="33">
                        <a:moveTo>
                          <a:pt x="33" y="31"/>
                        </a:moveTo>
                        <a:cubicBezTo>
                          <a:pt x="20" y="4"/>
                          <a:pt x="-34" y="-23"/>
                          <a:pt x="33" y="31"/>
                        </a:cubicBezTo>
                        <a:lnTo>
                          <a:pt x="33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2" name="Google Shape;1752;p23"/>
                  <p:cNvSpPr/>
                  <p:nvPr/>
                </p:nvSpPr>
                <p:spPr>
                  <a:xfrm>
                    <a:off x="5182076" y="5998669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5"/>
                          <a:pt x="47566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48"/>
                          <a:pt x="68431" y="33969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3" name="Google Shape;1753;p23"/>
                <p:cNvGrpSpPr/>
                <p:nvPr/>
              </p:nvGrpSpPr>
              <p:grpSpPr>
                <a:xfrm>
                  <a:off x="5654395" y="5998633"/>
                  <a:ext cx="68983" cy="77473"/>
                  <a:chOff x="5654395" y="5998633"/>
                  <a:chExt cx="68983" cy="77473"/>
                </a:xfrm>
              </p:grpSpPr>
              <p:sp>
                <p:nvSpPr>
                  <p:cNvPr id="1754" name="Google Shape;1754;p23"/>
                  <p:cNvSpPr/>
                  <p:nvPr/>
                </p:nvSpPr>
                <p:spPr>
                  <a:xfrm>
                    <a:off x="5698978" y="6000501"/>
                    <a:ext cx="29" cy="31"/>
                  </a:xfrm>
                  <a:custGeom>
                    <a:rect b="b" l="l" r="r" t="t"/>
                    <a:pathLst>
                      <a:path extrusionOk="0" h="31" w="29">
                        <a:moveTo>
                          <a:pt x="30" y="31"/>
                        </a:moveTo>
                        <a:cubicBezTo>
                          <a:pt x="30" y="4"/>
                          <a:pt x="-37" y="-23"/>
                          <a:pt x="30" y="31"/>
                        </a:cubicBezTo>
                        <a:lnTo>
                          <a:pt x="30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5" name="Google Shape;1755;p23"/>
                  <p:cNvSpPr/>
                  <p:nvPr/>
                </p:nvSpPr>
                <p:spPr>
                  <a:xfrm>
                    <a:off x="5654395" y="5998633"/>
                    <a:ext cx="68983" cy="77473"/>
                  </a:xfrm>
                  <a:custGeom>
                    <a:rect b="b" l="l" r="r" t="t"/>
                    <a:pathLst>
                      <a:path extrusionOk="0" h="77473" w="68983">
                        <a:moveTo>
                          <a:pt x="68853" y="38174"/>
                        </a:moveTo>
                        <a:cubicBezTo>
                          <a:pt x="65855" y="2574"/>
                          <a:pt x="33243" y="-3294"/>
                          <a:pt x="47652" y="3613"/>
                        </a:cubicBezTo>
                        <a:cubicBezTo>
                          <a:pt x="36875" y="-1824"/>
                          <a:pt x="26356" y="-1001"/>
                          <a:pt x="16943" y="5245"/>
                        </a:cubicBezTo>
                        <a:cubicBezTo>
                          <a:pt x="-19910" y="29703"/>
                          <a:pt x="9908" y="90556"/>
                          <a:pt x="44127" y="74948"/>
                        </a:cubicBezTo>
                        <a:cubicBezTo>
                          <a:pt x="73647" y="61472"/>
                          <a:pt x="68475" y="33386"/>
                          <a:pt x="68853" y="38174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56" name="Google Shape;1756;p23"/>
              <p:cNvGrpSpPr/>
              <p:nvPr/>
            </p:nvGrpSpPr>
            <p:grpSpPr>
              <a:xfrm>
                <a:off x="1875215" y="6509784"/>
                <a:ext cx="3848163" cy="77491"/>
                <a:chOff x="1875215" y="6509784"/>
                <a:chExt cx="3848163" cy="77491"/>
              </a:xfrm>
            </p:grpSpPr>
            <p:grpSp>
              <p:nvGrpSpPr>
                <p:cNvPr id="1757" name="Google Shape;1757;p23"/>
                <p:cNvGrpSpPr/>
                <p:nvPr/>
              </p:nvGrpSpPr>
              <p:grpSpPr>
                <a:xfrm>
                  <a:off x="1875215" y="6509784"/>
                  <a:ext cx="68985" cy="77473"/>
                  <a:chOff x="1875215" y="6509784"/>
                  <a:chExt cx="68985" cy="77473"/>
                </a:xfrm>
              </p:grpSpPr>
              <p:sp>
                <p:nvSpPr>
                  <p:cNvPr id="1758" name="Google Shape;1758;p23"/>
                  <p:cNvSpPr/>
                  <p:nvPr/>
                </p:nvSpPr>
                <p:spPr>
                  <a:xfrm>
                    <a:off x="1919802" y="6511642"/>
                    <a:ext cx="39" cy="40"/>
                  </a:xfrm>
                  <a:custGeom>
                    <a:rect b="b" l="l" r="r" t="t"/>
                    <a:pathLst>
                      <a:path extrusionOk="0" h="40" w="39">
                        <a:moveTo>
                          <a:pt x="39" y="41"/>
                        </a:moveTo>
                        <a:cubicBezTo>
                          <a:pt x="26" y="1"/>
                          <a:pt x="-42" y="-26"/>
                          <a:pt x="39" y="41"/>
                        </a:cubicBezTo>
                        <a:lnTo>
                          <a:pt x="39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9" name="Google Shape;1759;p23"/>
                  <p:cNvSpPr/>
                  <p:nvPr/>
                </p:nvSpPr>
                <p:spPr>
                  <a:xfrm>
                    <a:off x="1875215" y="6509784"/>
                    <a:ext cx="68985" cy="77473"/>
                  </a:xfrm>
                  <a:custGeom>
                    <a:rect b="b" l="l" r="r" t="t"/>
                    <a:pathLst>
                      <a:path extrusionOk="0" h="77473" w="68985">
                        <a:moveTo>
                          <a:pt x="68853" y="38174"/>
                        </a:moveTo>
                        <a:cubicBezTo>
                          <a:pt x="65855" y="2574"/>
                          <a:pt x="33243" y="-3294"/>
                          <a:pt x="47652" y="3613"/>
                        </a:cubicBezTo>
                        <a:cubicBezTo>
                          <a:pt x="36875" y="-1824"/>
                          <a:pt x="26356" y="-1001"/>
                          <a:pt x="16943" y="5245"/>
                        </a:cubicBezTo>
                        <a:cubicBezTo>
                          <a:pt x="-19910" y="29703"/>
                          <a:pt x="9908" y="90556"/>
                          <a:pt x="44127" y="74948"/>
                        </a:cubicBezTo>
                        <a:cubicBezTo>
                          <a:pt x="73661" y="61458"/>
                          <a:pt x="68475" y="33372"/>
                          <a:pt x="68853" y="38174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60" name="Google Shape;1760;p23"/>
                <p:cNvGrpSpPr/>
                <p:nvPr/>
              </p:nvGrpSpPr>
              <p:grpSpPr>
                <a:xfrm>
                  <a:off x="2347691" y="6509820"/>
                  <a:ext cx="68913" cy="77455"/>
                  <a:chOff x="2347691" y="6509820"/>
                  <a:chExt cx="68913" cy="77455"/>
                </a:xfrm>
              </p:grpSpPr>
              <p:sp>
                <p:nvSpPr>
                  <p:cNvPr id="1761" name="Google Shape;1761;p23"/>
                  <p:cNvSpPr/>
                  <p:nvPr/>
                </p:nvSpPr>
                <p:spPr>
                  <a:xfrm>
                    <a:off x="2392199" y="6511642"/>
                    <a:ext cx="33" cy="40"/>
                  </a:xfrm>
                  <a:custGeom>
                    <a:rect b="b" l="l" r="r" t="t"/>
                    <a:pathLst>
                      <a:path extrusionOk="0" h="40" w="33">
                        <a:moveTo>
                          <a:pt x="33" y="41"/>
                        </a:moveTo>
                        <a:cubicBezTo>
                          <a:pt x="20" y="1"/>
                          <a:pt x="-34" y="-26"/>
                          <a:pt x="33" y="41"/>
                        </a:cubicBezTo>
                        <a:lnTo>
                          <a:pt x="33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2" name="Google Shape;1762;p23"/>
                  <p:cNvSpPr/>
                  <p:nvPr/>
                </p:nvSpPr>
                <p:spPr>
                  <a:xfrm>
                    <a:off x="2347691" y="6509820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7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0" y="33956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63" name="Google Shape;1763;p23"/>
                <p:cNvGrpSpPr/>
                <p:nvPr/>
              </p:nvGrpSpPr>
              <p:grpSpPr>
                <a:xfrm>
                  <a:off x="2820095" y="6509820"/>
                  <a:ext cx="68913" cy="77455"/>
                  <a:chOff x="2820095" y="6509820"/>
                  <a:chExt cx="68913" cy="77455"/>
                </a:xfrm>
              </p:grpSpPr>
              <p:sp>
                <p:nvSpPr>
                  <p:cNvPr id="1764" name="Google Shape;1764;p23"/>
                  <p:cNvSpPr/>
                  <p:nvPr/>
                </p:nvSpPr>
                <p:spPr>
                  <a:xfrm>
                    <a:off x="2864597" y="6511642"/>
                    <a:ext cx="39" cy="40"/>
                  </a:xfrm>
                  <a:custGeom>
                    <a:rect b="b" l="l" r="r" t="t"/>
                    <a:pathLst>
                      <a:path extrusionOk="0" h="40" w="39">
                        <a:moveTo>
                          <a:pt x="39" y="41"/>
                        </a:moveTo>
                        <a:cubicBezTo>
                          <a:pt x="26" y="1"/>
                          <a:pt x="-42" y="-26"/>
                          <a:pt x="39" y="41"/>
                        </a:cubicBezTo>
                        <a:lnTo>
                          <a:pt x="39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5" name="Google Shape;1765;p23"/>
                  <p:cNvSpPr/>
                  <p:nvPr/>
                </p:nvSpPr>
                <p:spPr>
                  <a:xfrm>
                    <a:off x="2820095" y="6509820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7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1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0" y="33956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66" name="Google Shape;1766;p23"/>
                <p:cNvGrpSpPr/>
                <p:nvPr/>
              </p:nvGrpSpPr>
              <p:grpSpPr>
                <a:xfrm>
                  <a:off x="3292486" y="6509820"/>
                  <a:ext cx="68913" cy="77455"/>
                  <a:chOff x="3292486" y="6509820"/>
                  <a:chExt cx="68913" cy="77455"/>
                </a:xfrm>
              </p:grpSpPr>
              <p:sp>
                <p:nvSpPr>
                  <p:cNvPr id="1767" name="Google Shape;1767;p23"/>
                  <p:cNvSpPr/>
                  <p:nvPr/>
                </p:nvSpPr>
                <p:spPr>
                  <a:xfrm>
                    <a:off x="3336994" y="6511642"/>
                    <a:ext cx="33" cy="40"/>
                  </a:xfrm>
                  <a:custGeom>
                    <a:rect b="b" l="l" r="r" t="t"/>
                    <a:pathLst>
                      <a:path extrusionOk="0" h="40" w="33">
                        <a:moveTo>
                          <a:pt x="33" y="41"/>
                        </a:moveTo>
                        <a:cubicBezTo>
                          <a:pt x="20" y="1"/>
                          <a:pt x="-34" y="-26"/>
                          <a:pt x="33" y="41"/>
                        </a:cubicBezTo>
                        <a:lnTo>
                          <a:pt x="33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8" name="Google Shape;1768;p23"/>
                  <p:cNvSpPr/>
                  <p:nvPr/>
                </p:nvSpPr>
                <p:spPr>
                  <a:xfrm>
                    <a:off x="3292486" y="6509820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7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1" y="33956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69" name="Google Shape;1769;p23"/>
                <p:cNvGrpSpPr/>
                <p:nvPr/>
              </p:nvGrpSpPr>
              <p:grpSpPr>
                <a:xfrm>
                  <a:off x="3764890" y="6509820"/>
                  <a:ext cx="68913" cy="77455"/>
                  <a:chOff x="3764890" y="6509820"/>
                  <a:chExt cx="68913" cy="77455"/>
                </a:xfrm>
              </p:grpSpPr>
              <p:sp>
                <p:nvSpPr>
                  <p:cNvPr id="1770" name="Google Shape;1770;p23"/>
                  <p:cNvSpPr/>
                  <p:nvPr/>
                </p:nvSpPr>
                <p:spPr>
                  <a:xfrm>
                    <a:off x="3809388" y="6511642"/>
                    <a:ext cx="29" cy="40"/>
                  </a:xfrm>
                  <a:custGeom>
                    <a:rect b="b" l="l" r="r" t="t"/>
                    <a:pathLst>
                      <a:path extrusionOk="0" h="40" w="29">
                        <a:moveTo>
                          <a:pt x="30" y="41"/>
                        </a:moveTo>
                        <a:cubicBezTo>
                          <a:pt x="30" y="1"/>
                          <a:pt x="-37" y="-26"/>
                          <a:pt x="30" y="41"/>
                        </a:cubicBezTo>
                        <a:lnTo>
                          <a:pt x="30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1" name="Google Shape;1771;p23"/>
                  <p:cNvSpPr/>
                  <p:nvPr/>
                </p:nvSpPr>
                <p:spPr>
                  <a:xfrm>
                    <a:off x="3764890" y="6509820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6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1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0" y="33956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72" name="Google Shape;1772;p23"/>
                <p:cNvGrpSpPr/>
                <p:nvPr/>
              </p:nvGrpSpPr>
              <p:grpSpPr>
                <a:xfrm>
                  <a:off x="4237281" y="6509820"/>
                  <a:ext cx="68913" cy="77455"/>
                  <a:chOff x="4237281" y="6509820"/>
                  <a:chExt cx="68913" cy="77455"/>
                </a:xfrm>
              </p:grpSpPr>
              <p:sp>
                <p:nvSpPr>
                  <p:cNvPr id="1773" name="Google Shape;1773;p23"/>
                  <p:cNvSpPr/>
                  <p:nvPr/>
                </p:nvSpPr>
                <p:spPr>
                  <a:xfrm>
                    <a:off x="4281789" y="6511642"/>
                    <a:ext cx="33" cy="40"/>
                  </a:xfrm>
                  <a:custGeom>
                    <a:rect b="b" l="l" r="r" t="t"/>
                    <a:pathLst>
                      <a:path extrusionOk="0" h="40" w="33">
                        <a:moveTo>
                          <a:pt x="33" y="41"/>
                        </a:moveTo>
                        <a:cubicBezTo>
                          <a:pt x="20" y="1"/>
                          <a:pt x="-34" y="-26"/>
                          <a:pt x="33" y="41"/>
                        </a:cubicBezTo>
                        <a:lnTo>
                          <a:pt x="33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4" name="Google Shape;1774;p23"/>
                  <p:cNvSpPr/>
                  <p:nvPr/>
                </p:nvSpPr>
                <p:spPr>
                  <a:xfrm>
                    <a:off x="4237281" y="6509820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7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1" y="33956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75" name="Google Shape;1775;p23"/>
                <p:cNvGrpSpPr/>
                <p:nvPr/>
              </p:nvGrpSpPr>
              <p:grpSpPr>
                <a:xfrm>
                  <a:off x="4709685" y="6509820"/>
                  <a:ext cx="68913" cy="77455"/>
                  <a:chOff x="4709685" y="6509820"/>
                  <a:chExt cx="68913" cy="77455"/>
                </a:xfrm>
              </p:grpSpPr>
              <p:sp>
                <p:nvSpPr>
                  <p:cNvPr id="1776" name="Google Shape;1776;p23"/>
                  <p:cNvSpPr/>
                  <p:nvPr/>
                </p:nvSpPr>
                <p:spPr>
                  <a:xfrm>
                    <a:off x="4754183" y="6511642"/>
                    <a:ext cx="30" cy="40"/>
                  </a:xfrm>
                  <a:custGeom>
                    <a:rect b="b" l="l" r="r" t="t"/>
                    <a:pathLst>
                      <a:path extrusionOk="0" h="40" w="30">
                        <a:moveTo>
                          <a:pt x="30" y="41"/>
                        </a:moveTo>
                        <a:cubicBezTo>
                          <a:pt x="30" y="1"/>
                          <a:pt x="-38" y="-26"/>
                          <a:pt x="30" y="41"/>
                        </a:cubicBezTo>
                        <a:lnTo>
                          <a:pt x="30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7" name="Google Shape;1777;p23"/>
                  <p:cNvSpPr/>
                  <p:nvPr/>
                </p:nvSpPr>
                <p:spPr>
                  <a:xfrm>
                    <a:off x="4709685" y="6509820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6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1" y="29477"/>
                          <a:pt x="9633" y="90614"/>
                          <a:pt x="44042" y="74912"/>
                        </a:cubicBezTo>
                        <a:cubicBezTo>
                          <a:pt x="73548" y="61435"/>
                          <a:pt x="68430" y="33956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78" name="Google Shape;1778;p23"/>
                <p:cNvGrpSpPr/>
                <p:nvPr/>
              </p:nvGrpSpPr>
              <p:grpSpPr>
                <a:xfrm>
                  <a:off x="5182076" y="6509820"/>
                  <a:ext cx="68913" cy="77455"/>
                  <a:chOff x="5182076" y="6509820"/>
                  <a:chExt cx="68913" cy="77455"/>
                </a:xfrm>
              </p:grpSpPr>
              <p:sp>
                <p:nvSpPr>
                  <p:cNvPr id="1779" name="Google Shape;1779;p23"/>
                  <p:cNvSpPr/>
                  <p:nvPr/>
                </p:nvSpPr>
                <p:spPr>
                  <a:xfrm>
                    <a:off x="5226584" y="6511642"/>
                    <a:ext cx="33" cy="40"/>
                  </a:xfrm>
                  <a:custGeom>
                    <a:rect b="b" l="l" r="r" t="t"/>
                    <a:pathLst>
                      <a:path extrusionOk="0" h="40" w="33">
                        <a:moveTo>
                          <a:pt x="33" y="41"/>
                        </a:moveTo>
                        <a:cubicBezTo>
                          <a:pt x="20" y="1"/>
                          <a:pt x="-34" y="-26"/>
                          <a:pt x="33" y="41"/>
                        </a:cubicBezTo>
                        <a:lnTo>
                          <a:pt x="33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0" name="Google Shape;1780;p23"/>
                  <p:cNvSpPr/>
                  <p:nvPr/>
                </p:nvSpPr>
                <p:spPr>
                  <a:xfrm>
                    <a:off x="5182076" y="6509820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6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1" y="33956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1" name="Google Shape;1781;p23"/>
                <p:cNvGrpSpPr/>
                <p:nvPr/>
              </p:nvGrpSpPr>
              <p:grpSpPr>
                <a:xfrm>
                  <a:off x="5654395" y="6509784"/>
                  <a:ext cx="68983" cy="77473"/>
                  <a:chOff x="5654395" y="6509784"/>
                  <a:chExt cx="68983" cy="77473"/>
                </a:xfrm>
              </p:grpSpPr>
              <p:sp>
                <p:nvSpPr>
                  <p:cNvPr id="1782" name="Google Shape;1782;p23"/>
                  <p:cNvSpPr/>
                  <p:nvPr/>
                </p:nvSpPr>
                <p:spPr>
                  <a:xfrm>
                    <a:off x="5698978" y="6511642"/>
                    <a:ext cx="29" cy="40"/>
                  </a:xfrm>
                  <a:custGeom>
                    <a:rect b="b" l="l" r="r" t="t"/>
                    <a:pathLst>
                      <a:path extrusionOk="0" h="40" w="29">
                        <a:moveTo>
                          <a:pt x="30" y="41"/>
                        </a:moveTo>
                        <a:cubicBezTo>
                          <a:pt x="30" y="1"/>
                          <a:pt x="-37" y="-26"/>
                          <a:pt x="30" y="41"/>
                        </a:cubicBezTo>
                        <a:lnTo>
                          <a:pt x="30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3" name="Google Shape;1783;p23"/>
                  <p:cNvSpPr/>
                  <p:nvPr/>
                </p:nvSpPr>
                <p:spPr>
                  <a:xfrm>
                    <a:off x="5654395" y="6509784"/>
                    <a:ext cx="68983" cy="77473"/>
                  </a:xfrm>
                  <a:custGeom>
                    <a:rect b="b" l="l" r="r" t="t"/>
                    <a:pathLst>
                      <a:path extrusionOk="0" h="77473" w="68983">
                        <a:moveTo>
                          <a:pt x="68853" y="38174"/>
                        </a:moveTo>
                        <a:cubicBezTo>
                          <a:pt x="65855" y="2574"/>
                          <a:pt x="33243" y="-3294"/>
                          <a:pt x="47652" y="3613"/>
                        </a:cubicBezTo>
                        <a:cubicBezTo>
                          <a:pt x="36875" y="-1824"/>
                          <a:pt x="26356" y="-1001"/>
                          <a:pt x="16943" y="5245"/>
                        </a:cubicBezTo>
                        <a:cubicBezTo>
                          <a:pt x="-19910" y="29703"/>
                          <a:pt x="9908" y="90556"/>
                          <a:pt x="44127" y="74948"/>
                        </a:cubicBezTo>
                        <a:cubicBezTo>
                          <a:pt x="73647" y="61458"/>
                          <a:pt x="68475" y="33372"/>
                          <a:pt x="68853" y="38174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84" name="Google Shape;1784;p23"/>
              <p:cNvGrpSpPr/>
              <p:nvPr/>
            </p:nvGrpSpPr>
            <p:grpSpPr>
              <a:xfrm>
                <a:off x="1875215" y="7020921"/>
                <a:ext cx="3848163" cy="77493"/>
                <a:chOff x="1875215" y="7020921"/>
                <a:chExt cx="3848163" cy="77493"/>
              </a:xfrm>
            </p:grpSpPr>
            <p:grpSp>
              <p:nvGrpSpPr>
                <p:cNvPr id="1785" name="Google Shape;1785;p23"/>
                <p:cNvGrpSpPr/>
                <p:nvPr/>
              </p:nvGrpSpPr>
              <p:grpSpPr>
                <a:xfrm>
                  <a:off x="1875215" y="7020921"/>
                  <a:ext cx="68985" cy="77473"/>
                  <a:chOff x="1875215" y="7020921"/>
                  <a:chExt cx="68985" cy="77473"/>
                </a:xfrm>
              </p:grpSpPr>
              <p:sp>
                <p:nvSpPr>
                  <p:cNvPr id="1786" name="Google Shape;1786;p23"/>
                  <p:cNvSpPr/>
                  <p:nvPr/>
                </p:nvSpPr>
                <p:spPr>
                  <a:xfrm>
                    <a:off x="1919802" y="7022780"/>
                    <a:ext cx="39" cy="41"/>
                  </a:xfrm>
                  <a:custGeom>
                    <a:rect b="b" l="l" r="r" t="t"/>
                    <a:pathLst>
                      <a:path extrusionOk="0" h="41" w="39">
                        <a:moveTo>
                          <a:pt x="39" y="41"/>
                        </a:moveTo>
                        <a:cubicBezTo>
                          <a:pt x="26" y="1"/>
                          <a:pt x="-42" y="-26"/>
                          <a:pt x="39" y="41"/>
                        </a:cubicBezTo>
                        <a:lnTo>
                          <a:pt x="39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7" name="Google Shape;1787;p23"/>
                  <p:cNvSpPr/>
                  <p:nvPr/>
                </p:nvSpPr>
                <p:spPr>
                  <a:xfrm>
                    <a:off x="1875215" y="7020921"/>
                    <a:ext cx="68985" cy="77473"/>
                  </a:xfrm>
                  <a:custGeom>
                    <a:rect b="b" l="l" r="r" t="t"/>
                    <a:pathLst>
                      <a:path extrusionOk="0" h="77473" w="68985">
                        <a:moveTo>
                          <a:pt x="68853" y="38174"/>
                        </a:moveTo>
                        <a:cubicBezTo>
                          <a:pt x="65855" y="2574"/>
                          <a:pt x="33243" y="-3294"/>
                          <a:pt x="47652" y="3613"/>
                        </a:cubicBezTo>
                        <a:cubicBezTo>
                          <a:pt x="36875" y="-1823"/>
                          <a:pt x="26356" y="-1001"/>
                          <a:pt x="16943" y="5245"/>
                        </a:cubicBezTo>
                        <a:cubicBezTo>
                          <a:pt x="-19910" y="29703"/>
                          <a:pt x="9908" y="90556"/>
                          <a:pt x="44127" y="74948"/>
                        </a:cubicBezTo>
                        <a:cubicBezTo>
                          <a:pt x="73661" y="61458"/>
                          <a:pt x="68475" y="33372"/>
                          <a:pt x="68853" y="38174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8" name="Google Shape;1788;p23"/>
                <p:cNvGrpSpPr/>
                <p:nvPr/>
              </p:nvGrpSpPr>
              <p:grpSpPr>
                <a:xfrm>
                  <a:off x="2347691" y="7020958"/>
                  <a:ext cx="68913" cy="77456"/>
                  <a:chOff x="2347691" y="7020958"/>
                  <a:chExt cx="68913" cy="77456"/>
                </a:xfrm>
              </p:grpSpPr>
              <p:sp>
                <p:nvSpPr>
                  <p:cNvPr id="1789" name="Google Shape;1789;p23"/>
                  <p:cNvSpPr/>
                  <p:nvPr/>
                </p:nvSpPr>
                <p:spPr>
                  <a:xfrm>
                    <a:off x="2392199" y="7022780"/>
                    <a:ext cx="33" cy="41"/>
                  </a:xfrm>
                  <a:custGeom>
                    <a:rect b="b" l="l" r="r" t="t"/>
                    <a:pathLst>
                      <a:path extrusionOk="0" h="41" w="33">
                        <a:moveTo>
                          <a:pt x="33" y="41"/>
                        </a:moveTo>
                        <a:cubicBezTo>
                          <a:pt x="20" y="1"/>
                          <a:pt x="-34" y="-26"/>
                          <a:pt x="33" y="41"/>
                        </a:cubicBezTo>
                        <a:lnTo>
                          <a:pt x="33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0" name="Google Shape;1790;p23"/>
                  <p:cNvSpPr/>
                  <p:nvPr/>
                </p:nvSpPr>
                <p:spPr>
                  <a:xfrm>
                    <a:off x="2347691" y="7020958"/>
                    <a:ext cx="68913" cy="77456"/>
                  </a:xfrm>
                  <a:custGeom>
                    <a:rect b="b" l="l" r="r" t="t"/>
                    <a:pathLst>
                      <a:path extrusionOk="0" h="77456" w="68913">
                        <a:moveTo>
                          <a:pt x="68768" y="38138"/>
                        </a:moveTo>
                        <a:cubicBezTo>
                          <a:pt x="65878" y="2551"/>
                          <a:pt x="33063" y="-3385"/>
                          <a:pt x="47567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0" y="33956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1" name="Google Shape;1791;p23"/>
                <p:cNvGrpSpPr/>
                <p:nvPr/>
              </p:nvGrpSpPr>
              <p:grpSpPr>
                <a:xfrm>
                  <a:off x="2820095" y="7020958"/>
                  <a:ext cx="68913" cy="77456"/>
                  <a:chOff x="2820095" y="7020958"/>
                  <a:chExt cx="68913" cy="77456"/>
                </a:xfrm>
              </p:grpSpPr>
              <p:sp>
                <p:nvSpPr>
                  <p:cNvPr id="1792" name="Google Shape;1792;p23"/>
                  <p:cNvSpPr/>
                  <p:nvPr/>
                </p:nvSpPr>
                <p:spPr>
                  <a:xfrm>
                    <a:off x="2864597" y="7022780"/>
                    <a:ext cx="39" cy="41"/>
                  </a:xfrm>
                  <a:custGeom>
                    <a:rect b="b" l="l" r="r" t="t"/>
                    <a:pathLst>
                      <a:path extrusionOk="0" h="41" w="39">
                        <a:moveTo>
                          <a:pt x="39" y="41"/>
                        </a:moveTo>
                        <a:cubicBezTo>
                          <a:pt x="26" y="1"/>
                          <a:pt x="-42" y="-26"/>
                          <a:pt x="39" y="41"/>
                        </a:cubicBezTo>
                        <a:lnTo>
                          <a:pt x="39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3" name="Google Shape;1793;p23"/>
                  <p:cNvSpPr/>
                  <p:nvPr/>
                </p:nvSpPr>
                <p:spPr>
                  <a:xfrm>
                    <a:off x="2820095" y="7020958"/>
                    <a:ext cx="68913" cy="77456"/>
                  </a:xfrm>
                  <a:custGeom>
                    <a:rect b="b" l="l" r="r" t="t"/>
                    <a:pathLst>
                      <a:path extrusionOk="0" h="77456" w="68913">
                        <a:moveTo>
                          <a:pt x="68768" y="38138"/>
                        </a:moveTo>
                        <a:cubicBezTo>
                          <a:pt x="65878" y="2551"/>
                          <a:pt x="33063" y="-3385"/>
                          <a:pt x="47567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1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0" y="33956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4" name="Google Shape;1794;p23"/>
                <p:cNvGrpSpPr/>
                <p:nvPr/>
              </p:nvGrpSpPr>
              <p:grpSpPr>
                <a:xfrm>
                  <a:off x="3292486" y="7020958"/>
                  <a:ext cx="68913" cy="77456"/>
                  <a:chOff x="3292486" y="7020958"/>
                  <a:chExt cx="68913" cy="77456"/>
                </a:xfrm>
              </p:grpSpPr>
              <p:sp>
                <p:nvSpPr>
                  <p:cNvPr id="1795" name="Google Shape;1795;p23"/>
                  <p:cNvSpPr/>
                  <p:nvPr/>
                </p:nvSpPr>
                <p:spPr>
                  <a:xfrm>
                    <a:off x="3336994" y="7022780"/>
                    <a:ext cx="33" cy="41"/>
                  </a:xfrm>
                  <a:custGeom>
                    <a:rect b="b" l="l" r="r" t="t"/>
                    <a:pathLst>
                      <a:path extrusionOk="0" h="41" w="33">
                        <a:moveTo>
                          <a:pt x="33" y="41"/>
                        </a:moveTo>
                        <a:cubicBezTo>
                          <a:pt x="20" y="1"/>
                          <a:pt x="-34" y="-26"/>
                          <a:pt x="33" y="41"/>
                        </a:cubicBezTo>
                        <a:lnTo>
                          <a:pt x="33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6" name="Google Shape;1796;p23"/>
                  <p:cNvSpPr/>
                  <p:nvPr/>
                </p:nvSpPr>
                <p:spPr>
                  <a:xfrm>
                    <a:off x="3292486" y="7020958"/>
                    <a:ext cx="68913" cy="77456"/>
                  </a:xfrm>
                  <a:custGeom>
                    <a:rect b="b" l="l" r="r" t="t"/>
                    <a:pathLst>
                      <a:path extrusionOk="0" h="77456" w="68913">
                        <a:moveTo>
                          <a:pt x="68768" y="38138"/>
                        </a:moveTo>
                        <a:cubicBezTo>
                          <a:pt x="65878" y="2551"/>
                          <a:pt x="33063" y="-3385"/>
                          <a:pt x="47567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1" y="33956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7" name="Google Shape;1797;p23"/>
                <p:cNvGrpSpPr/>
                <p:nvPr/>
              </p:nvGrpSpPr>
              <p:grpSpPr>
                <a:xfrm>
                  <a:off x="3764890" y="7020958"/>
                  <a:ext cx="68913" cy="77456"/>
                  <a:chOff x="3764890" y="7020958"/>
                  <a:chExt cx="68913" cy="77456"/>
                </a:xfrm>
              </p:grpSpPr>
              <p:sp>
                <p:nvSpPr>
                  <p:cNvPr id="1798" name="Google Shape;1798;p23"/>
                  <p:cNvSpPr/>
                  <p:nvPr/>
                </p:nvSpPr>
                <p:spPr>
                  <a:xfrm>
                    <a:off x="3809388" y="7022780"/>
                    <a:ext cx="29" cy="41"/>
                  </a:xfrm>
                  <a:custGeom>
                    <a:rect b="b" l="l" r="r" t="t"/>
                    <a:pathLst>
                      <a:path extrusionOk="0" h="41" w="29">
                        <a:moveTo>
                          <a:pt x="30" y="41"/>
                        </a:moveTo>
                        <a:cubicBezTo>
                          <a:pt x="30" y="1"/>
                          <a:pt x="-37" y="-26"/>
                          <a:pt x="30" y="41"/>
                        </a:cubicBezTo>
                        <a:lnTo>
                          <a:pt x="30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9" name="Google Shape;1799;p23"/>
                  <p:cNvSpPr/>
                  <p:nvPr/>
                </p:nvSpPr>
                <p:spPr>
                  <a:xfrm>
                    <a:off x="3764890" y="7020958"/>
                    <a:ext cx="68913" cy="77456"/>
                  </a:xfrm>
                  <a:custGeom>
                    <a:rect b="b" l="l" r="r" t="t"/>
                    <a:pathLst>
                      <a:path extrusionOk="0" h="77456" w="68913">
                        <a:moveTo>
                          <a:pt x="68768" y="38138"/>
                        </a:moveTo>
                        <a:cubicBezTo>
                          <a:pt x="65878" y="2551"/>
                          <a:pt x="33063" y="-3385"/>
                          <a:pt x="47566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1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0" y="33956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00" name="Google Shape;1800;p23"/>
                <p:cNvGrpSpPr/>
                <p:nvPr/>
              </p:nvGrpSpPr>
              <p:grpSpPr>
                <a:xfrm>
                  <a:off x="4237281" y="7020958"/>
                  <a:ext cx="68913" cy="77456"/>
                  <a:chOff x="4237281" y="7020958"/>
                  <a:chExt cx="68913" cy="77456"/>
                </a:xfrm>
              </p:grpSpPr>
              <p:sp>
                <p:nvSpPr>
                  <p:cNvPr id="1801" name="Google Shape;1801;p23"/>
                  <p:cNvSpPr/>
                  <p:nvPr/>
                </p:nvSpPr>
                <p:spPr>
                  <a:xfrm>
                    <a:off x="4281789" y="7022780"/>
                    <a:ext cx="33" cy="41"/>
                  </a:xfrm>
                  <a:custGeom>
                    <a:rect b="b" l="l" r="r" t="t"/>
                    <a:pathLst>
                      <a:path extrusionOk="0" h="41" w="33">
                        <a:moveTo>
                          <a:pt x="33" y="41"/>
                        </a:moveTo>
                        <a:cubicBezTo>
                          <a:pt x="20" y="1"/>
                          <a:pt x="-34" y="-26"/>
                          <a:pt x="33" y="41"/>
                        </a:cubicBezTo>
                        <a:lnTo>
                          <a:pt x="33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2" name="Google Shape;1802;p23"/>
                  <p:cNvSpPr/>
                  <p:nvPr/>
                </p:nvSpPr>
                <p:spPr>
                  <a:xfrm>
                    <a:off x="4237281" y="7020958"/>
                    <a:ext cx="68913" cy="77456"/>
                  </a:xfrm>
                  <a:custGeom>
                    <a:rect b="b" l="l" r="r" t="t"/>
                    <a:pathLst>
                      <a:path extrusionOk="0" h="77456" w="68913">
                        <a:moveTo>
                          <a:pt x="68768" y="38138"/>
                        </a:moveTo>
                        <a:cubicBezTo>
                          <a:pt x="65878" y="2551"/>
                          <a:pt x="33063" y="-3385"/>
                          <a:pt x="47567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1" y="33956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03" name="Google Shape;1803;p23"/>
                <p:cNvGrpSpPr/>
                <p:nvPr/>
              </p:nvGrpSpPr>
              <p:grpSpPr>
                <a:xfrm>
                  <a:off x="4709685" y="7020958"/>
                  <a:ext cx="68913" cy="77456"/>
                  <a:chOff x="4709685" y="7020958"/>
                  <a:chExt cx="68913" cy="77456"/>
                </a:xfrm>
              </p:grpSpPr>
              <p:sp>
                <p:nvSpPr>
                  <p:cNvPr id="1804" name="Google Shape;1804;p23"/>
                  <p:cNvSpPr/>
                  <p:nvPr/>
                </p:nvSpPr>
                <p:spPr>
                  <a:xfrm>
                    <a:off x="4754183" y="7022780"/>
                    <a:ext cx="30" cy="41"/>
                  </a:xfrm>
                  <a:custGeom>
                    <a:rect b="b" l="l" r="r" t="t"/>
                    <a:pathLst>
                      <a:path extrusionOk="0" h="41" w="30">
                        <a:moveTo>
                          <a:pt x="30" y="41"/>
                        </a:moveTo>
                        <a:cubicBezTo>
                          <a:pt x="30" y="1"/>
                          <a:pt x="-38" y="-26"/>
                          <a:pt x="30" y="41"/>
                        </a:cubicBezTo>
                        <a:lnTo>
                          <a:pt x="30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5" name="Google Shape;1805;p23"/>
                  <p:cNvSpPr/>
                  <p:nvPr/>
                </p:nvSpPr>
                <p:spPr>
                  <a:xfrm>
                    <a:off x="4709685" y="7020958"/>
                    <a:ext cx="68913" cy="77456"/>
                  </a:xfrm>
                  <a:custGeom>
                    <a:rect b="b" l="l" r="r" t="t"/>
                    <a:pathLst>
                      <a:path extrusionOk="0" h="77456" w="68913">
                        <a:moveTo>
                          <a:pt x="68768" y="38138"/>
                        </a:moveTo>
                        <a:cubicBezTo>
                          <a:pt x="65878" y="2551"/>
                          <a:pt x="33063" y="-3385"/>
                          <a:pt x="47566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1" y="29477"/>
                          <a:pt x="9633" y="90614"/>
                          <a:pt x="44042" y="74912"/>
                        </a:cubicBezTo>
                        <a:cubicBezTo>
                          <a:pt x="73548" y="61435"/>
                          <a:pt x="68430" y="33956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06" name="Google Shape;1806;p23"/>
                <p:cNvGrpSpPr/>
                <p:nvPr/>
              </p:nvGrpSpPr>
              <p:grpSpPr>
                <a:xfrm>
                  <a:off x="5182076" y="7020958"/>
                  <a:ext cx="68913" cy="77456"/>
                  <a:chOff x="5182076" y="7020958"/>
                  <a:chExt cx="68913" cy="77456"/>
                </a:xfrm>
              </p:grpSpPr>
              <p:sp>
                <p:nvSpPr>
                  <p:cNvPr id="1807" name="Google Shape;1807;p23"/>
                  <p:cNvSpPr/>
                  <p:nvPr/>
                </p:nvSpPr>
                <p:spPr>
                  <a:xfrm>
                    <a:off x="5226584" y="7022780"/>
                    <a:ext cx="33" cy="41"/>
                  </a:xfrm>
                  <a:custGeom>
                    <a:rect b="b" l="l" r="r" t="t"/>
                    <a:pathLst>
                      <a:path extrusionOk="0" h="41" w="33">
                        <a:moveTo>
                          <a:pt x="33" y="41"/>
                        </a:moveTo>
                        <a:cubicBezTo>
                          <a:pt x="20" y="1"/>
                          <a:pt x="-34" y="-26"/>
                          <a:pt x="33" y="41"/>
                        </a:cubicBezTo>
                        <a:lnTo>
                          <a:pt x="33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8" name="Google Shape;1808;p23"/>
                  <p:cNvSpPr/>
                  <p:nvPr/>
                </p:nvSpPr>
                <p:spPr>
                  <a:xfrm>
                    <a:off x="5182076" y="7020958"/>
                    <a:ext cx="68913" cy="77456"/>
                  </a:xfrm>
                  <a:custGeom>
                    <a:rect b="b" l="l" r="r" t="t"/>
                    <a:pathLst>
                      <a:path extrusionOk="0" h="77456" w="68913">
                        <a:moveTo>
                          <a:pt x="68768" y="38138"/>
                        </a:moveTo>
                        <a:cubicBezTo>
                          <a:pt x="65878" y="2551"/>
                          <a:pt x="33063" y="-3385"/>
                          <a:pt x="47566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1" y="33956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09" name="Google Shape;1809;p23"/>
                <p:cNvGrpSpPr/>
                <p:nvPr/>
              </p:nvGrpSpPr>
              <p:grpSpPr>
                <a:xfrm>
                  <a:off x="5654395" y="7020921"/>
                  <a:ext cx="68983" cy="77473"/>
                  <a:chOff x="5654395" y="7020921"/>
                  <a:chExt cx="68983" cy="77473"/>
                </a:xfrm>
              </p:grpSpPr>
              <p:sp>
                <p:nvSpPr>
                  <p:cNvPr id="1810" name="Google Shape;1810;p23"/>
                  <p:cNvSpPr/>
                  <p:nvPr/>
                </p:nvSpPr>
                <p:spPr>
                  <a:xfrm>
                    <a:off x="5698978" y="7022780"/>
                    <a:ext cx="29" cy="41"/>
                  </a:xfrm>
                  <a:custGeom>
                    <a:rect b="b" l="l" r="r" t="t"/>
                    <a:pathLst>
                      <a:path extrusionOk="0" h="41" w="29">
                        <a:moveTo>
                          <a:pt x="30" y="41"/>
                        </a:moveTo>
                        <a:cubicBezTo>
                          <a:pt x="30" y="1"/>
                          <a:pt x="-37" y="-26"/>
                          <a:pt x="30" y="41"/>
                        </a:cubicBezTo>
                        <a:lnTo>
                          <a:pt x="30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1" name="Google Shape;1811;p23"/>
                  <p:cNvSpPr/>
                  <p:nvPr/>
                </p:nvSpPr>
                <p:spPr>
                  <a:xfrm>
                    <a:off x="5654395" y="7020921"/>
                    <a:ext cx="68983" cy="77473"/>
                  </a:xfrm>
                  <a:custGeom>
                    <a:rect b="b" l="l" r="r" t="t"/>
                    <a:pathLst>
                      <a:path extrusionOk="0" h="77473" w="68983">
                        <a:moveTo>
                          <a:pt x="68853" y="38174"/>
                        </a:moveTo>
                        <a:cubicBezTo>
                          <a:pt x="65855" y="2574"/>
                          <a:pt x="33243" y="-3294"/>
                          <a:pt x="47652" y="3613"/>
                        </a:cubicBezTo>
                        <a:cubicBezTo>
                          <a:pt x="36875" y="-1823"/>
                          <a:pt x="26356" y="-1001"/>
                          <a:pt x="16943" y="5245"/>
                        </a:cubicBezTo>
                        <a:cubicBezTo>
                          <a:pt x="-19910" y="29703"/>
                          <a:pt x="9908" y="90556"/>
                          <a:pt x="44127" y="74948"/>
                        </a:cubicBezTo>
                        <a:cubicBezTo>
                          <a:pt x="73647" y="61458"/>
                          <a:pt x="68475" y="33372"/>
                          <a:pt x="68853" y="38174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12" name="Google Shape;1812;p23"/>
              <p:cNvGrpSpPr/>
              <p:nvPr/>
            </p:nvGrpSpPr>
            <p:grpSpPr>
              <a:xfrm>
                <a:off x="2347691" y="7532058"/>
                <a:ext cx="3375687" cy="77493"/>
                <a:chOff x="2347691" y="7532058"/>
                <a:chExt cx="3375687" cy="77493"/>
              </a:xfrm>
            </p:grpSpPr>
            <p:grpSp>
              <p:nvGrpSpPr>
                <p:cNvPr id="1813" name="Google Shape;1813;p23"/>
                <p:cNvGrpSpPr/>
                <p:nvPr/>
              </p:nvGrpSpPr>
              <p:grpSpPr>
                <a:xfrm>
                  <a:off x="2347691" y="7532095"/>
                  <a:ext cx="68913" cy="77455"/>
                  <a:chOff x="2347691" y="7532095"/>
                  <a:chExt cx="68913" cy="77455"/>
                </a:xfrm>
              </p:grpSpPr>
              <p:sp>
                <p:nvSpPr>
                  <p:cNvPr id="1814" name="Google Shape;1814;p23"/>
                  <p:cNvSpPr/>
                  <p:nvPr/>
                </p:nvSpPr>
                <p:spPr>
                  <a:xfrm>
                    <a:off x="2392199" y="7533917"/>
                    <a:ext cx="33" cy="40"/>
                  </a:xfrm>
                  <a:custGeom>
                    <a:rect b="b" l="l" r="r" t="t"/>
                    <a:pathLst>
                      <a:path extrusionOk="0" h="40" w="33">
                        <a:moveTo>
                          <a:pt x="33" y="41"/>
                        </a:moveTo>
                        <a:cubicBezTo>
                          <a:pt x="20" y="1"/>
                          <a:pt x="-34" y="-26"/>
                          <a:pt x="33" y="41"/>
                        </a:cubicBezTo>
                        <a:lnTo>
                          <a:pt x="33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5" name="Google Shape;1815;p23"/>
                  <p:cNvSpPr/>
                  <p:nvPr/>
                </p:nvSpPr>
                <p:spPr>
                  <a:xfrm>
                    <a:off x="2347691" y="7532095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7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0" y="33969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16" name="Google Shape;1816;p23"/>
                <p:cNvGrpSpPr/>
                <p:nvPr/>
              </p:nvGrpSpPr>
              <p:grpSpPr>
                <a:xfrm>
                  <a:off x="2820095" y="7532095"/>
                  <a:ext cx="68913" cy="77455"/>
                  <a:chOff x="2820095" y="7532095"/>
                  <a:chExt cx="68913" cy="77455"/>
                </a:xfrm>
              </p:grpSpPr>
              <p:sp>
                <p:nvSpPr>
                  <p:cNvPr id="1817" name="Google Shape;1817;p23"/>
                  <p:cNvSpPr/>
                  <p:nvPr/>
                </p:nvSpPr>
                <p:spPr>
                  <a:xfrm>
                    <a:off x="2864597" y="7533917"/>
                    <a:ext cx="39" cy="40"/>
                  </a:xfrm>
                  <a:custGeom>
                    <a:rect b="b" l="l" r="r" t="t"/>
                    <a:pathLst>
                      <a:path extrusionOk="0" h="40" w="39">
                        <a:moveTo>
                          <a:pt x="39" y="41"/>
                        </a:moveTo>
                        <a:cubicBezTo>
                          <a:pt x="26" y="1"/>
                          <a:pt x="-42" y="-26"/>
                          <a:pt x="39" y="41"/>
                        </a:cubicBezTo>
                        <a:lnTo>
                          <a:pt x="39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8" name="Google Shape;1818;p23"/>
                  <p:cNvSpPr/>
                  <p:nvPr/>
                </p:nvSpPr>
                <p:spPr>
                  <a:xfrm>
                    <a:off x="2820095" y="7532095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7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1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0" y="33969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19" name="Google Shape;1819;p23"/>
                <p:cNvGrpSpPr/>
                <p:nvPr/>
              </p:nvGrpSpPr>
              <p:grpSpPr>
                <a:xfrm>
                  <a:off x="3292486" y="7532095"/>
                  <a:ext cx="68913" cy="77455"/>
                  <a:chOff x="3292486" y="7532095"/>
                  <a:chExt cx="68913" cy="77455"/>
                </a:xfrm>
              </p:grpSpPr>
              <p:sp>
                <p:nvSpPr>
                  <p:cNvPr id="1820" name="Google Shape;1820;p23"/>
                  <p:cNvSpPr/>
                  <p:nvPr/>
                </p:nvSpPr>
                <p:spPr>
                  <a:xfrm>
                    <a:off x="3336994" y="7533917"/>
                    <a:ext cx="33" cy="40"/>
                  </a:xfrm>
                  <a:custGeom>
                    <a:rect b="b" l="l" r="r" t="t"/>
                    <a:pathLst>
                      <a:path extrusionOk="0" h="40" w="33">
                        <a:moveTo>
                          <a:pt x="33" y="41"/>
                        </a:moveTo>
                        <a:cubicBezTo>
                          <a:pt x="20" y="1"/>
                          <a:pt x="-34" y="-26"/>
                          <a:pt x="33" y="41"/>
                        </a:cubicBezTo>
                        <a:lnTo>
                          <a:pt x="33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1" name="Google Shape;1821;p23"/>
                  <p:cNvSpPr/>
                  <p:nvPr/>
                </p:nvSpPr>
                <p:spPr>
                  <a:xfrm>
                    <a:off x="3292486" y="7532095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7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1" y="33969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22" name="Google Shape;1822;p23"/>
                <p:cNvGrpSpPr/>
                <p:nvPr/>
              </p:nvGrpSpPr>
              <p:grpSpPr>
                <a:xfrm>
                  <a:off x="3764890" y="7532095"/>
                  <a:ext cx="68913" cy="77455"/>
                  <a:chOff x="3764890" y="7532095"/>
                  <a:chExt cx="68913" cy="77455"/>
                </a:xfrm>
              </p:grpSpPr>
              <p:sp>
                <p:nvSpPr>
                  <p:cNvPr id="1823" name="Google Shape;1823;p23"/>
                  <p:cNvSpPr/>
                  <p:nvPr/>
                </p:nvSpPr>
                <p:spPr>
                  <a:xfrm>
                    <a:off x="3809388" y="7533917"/>
                    <a:ext cx="29" cy="40"/>
                  </a:xfrm>
                  <a:custGeom>
                    <a:rect b="b" l="l" r="r" t="t"/>
                    <a:pathLst>
                      <a:path extrusionOk="0" h="40" w="29">
                        <a:moveTo>
                          <a:pt x="30" y="41"/>
                        </a:moveTo>
                        <a:cubicBezTo>
                          <a:pt x="30" y="1"/>
                          <a:pt x="-37" y="-26"/>
                          <a:pt x="30" y="41"/>
                        </a:cubicBezTo>
                        <a:lnTo>
                          <a:pt x="30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4" name="Google Shape;1824;p23"/>
                  <p:cNvSpPr/>
                  <p:nvPr/>
                </p:nvSpPr>
                <p:spPr>
                  <a:xfrm>
                    <a:off x="3764890" y="7532095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6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1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0" y="33969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25" name="Google Shape;1825;p23"/>
                <p:cNvGrpSpPr/>
                <p:nvPr/>
              </p:nvGrpSpPr>
              <p:grpSpPr>
                <a:xfrm>
                  <a:off x="4237281" y="7532095"/>
                  <a:ext cx="68913" cy="77455"/>
                  <a:chOff x="4237281" y="7532095"/>
                  <a:chExt cx="68913" cy="77455"/>
                </a:xfrm>
              </p:grpSpPr>
              <p:sp>
                <p:nvSpPr>
                  <p:cNvPr id="1826" name="Google Shape;1826;p23"/>
                  <p:cNvSpPr/>
                  <p:nvPr/>
                </p:nvSpPr>
                <p:spPr>
                  <a:xfrm>
                    <a:off x="4281789" y="7533917"/>
                    <a:ext cx="33" cy="40"/>
                  </a:xfrm>
                  <a:custGeom>
                    <a:rect b="b" l="l" r="r" t="t"/>
                    <a:pathLst>
                      <a:path extrusionOk="0" h="40" w="33">
                        <a:moveTo>
                          <a:pt x="33" y="41"/>
                        </a:moveTo>
                        <a:cubicBezTo>
                          <a:pt x="20" y="1"/>
                          <a:pt x="-34" y="-26"/>
                          <a:pt x="33" y="41"/>
                        </a:cubicBezTo>
                        <a:lnTo>
                          <a:pt x="33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7" name="Google Shape;1827;p23"/>
                  <p:cNvSpPr/>
                  <p:nvPr/>
                </p:nvSpPr>
                <p:spPr>
                  <a:xfrm>
                    <a:off x="4237281" y="7532095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7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1" y="33969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28" name="Google Shape;1828;p23"/>
                <p:cNvGrpSpPr/>
                <p:nvPr/>
              </p:nvGrpSpPr>
              <p:grpSpPr>
                <a:xfrm>
                  <a:off x="4709685" y="7532095"/>
                  <a:ext cx="68913" cy="77455"/>
                  <a:chOff x="4709685" y="7532095"/>
                  <a:chExt cx="68913" cy="77455"/>
                </a:xfrm>
              </p:grpSpPr>
              <p:sp>
                <p:nvSpPr>
                  <p:cNvPr id="1829" name="Google Shape;1829;p23"/>
                  <p:cNvSpPr/>
                  <p:nvPr/>
                </p:nvSpPr>
                <p:spPr>
                  <a:xfrm>
                    <a:off x="4754183" y="7533917"/>
                    <a:ext cx="30" cy="40"/>
                  </a:xfrm>
                  <a:custGeom>
                    <a:rect b="b" l="l" r="r" t="t"/>
                    <a:pathLst>
                      <a:path extrusionOk="0" h="40" w="30">
                        <a:moveTo>
                          <a:pt x="30" y="41"/>
                        </a:moveTo>
                        <a:cubicBezTo>
                          <a:pt x="30" y="1"/>
                          <a:pt x="-38" y="-26"/>
                          <a:pt x="30" y="41"/>
                        </a:cubicBezTo>
                        <a:lnTo>
                          <a:pt x="30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0" name="Google Shape;1830;p23"/>
                  <p:cNvSpPr/>
                  <p:nvPr/>
                </p:nvSpPr>
                <p:spPr>
                  <a:xfrm>
                    <a:off x="4709685" y="7532095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6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1" y="29477"/>
                          <a:pt x="9633" y="90614"/>
                          <a:pt x="44042" y="74912"/>
                        </a:cubicBezTo>
                        <a:cubicBezTo>
                          <a:pt x="73548" y="61435"/>
                          <a:pt x="68430" y="33969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31" name="Google Shape;1831;p23"/>
                <p:cNvGrpSpPr/>
                <p:nvPr/>
              </p:nvGrpSpPr>
              <p:grpSpPr>
                <a:xfrm>
                  <a:off x="5182076" y="7532095"/>
                  <a:ext cx="68913" cy="77455"/>
                  <a:chOff x="5182076" y="7532095"/>
                  <a:chExt cx="68913" cy="77455"/>
                </a:xfrm>
              </p:grpSpPr>
              <p:sp>
                <p:nvSpPr>
                  <p:cNvPr id="1832" name="Google Shape;1832;p23"/>
                  <p:cNvSpPr/>
                  <p:nvPr/>
                </p:nvSpPr>
                <p:spPr>
                  <a:xfrm>
                    <a:off x="5226584" y="7533917"/>
                    <a:ext cx="33" cy="40"/>
                  </a:xfrm>
                  <a:custGeom>
                    <a:rect b="b" l="l" r="r" t="t"/>
                    <a:pathLst>
                      <a:path extrusionOk="0" h="40" w="33">
                        <a:moveTo>
                          <a:pt x="33" y="41"/>
                        </a:moveTo>
                        <a:cubicBezTo>
                          <a:pt x="20" y="1"/>
                          <a:pt x="-34" y="-26"/>
                          <a:pt x="33" y="41"/>
                        </a:cubicBezTo>
                        <a:lnTo>
                          <a:pt x="33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3" name="Google Shape;1833;p23"/>
                  <p:cNvSpPr/>
                  <p:nvPr/>
                </p:nvSpPr>
                <p:spPr>
                  <a:xfrm>
                    <a:off x="5182076" y="7532095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6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1" y="33969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34" name="Google Shape;1834;p23"/>
                <p:cNvGrpSpPr/>
                <p:nvPr/>
              </p:nvGrpSpPr>
              <p:grpSpPr>
                <a:xfrm>
                  <a:off x="5654395" y="7532058"/>
                  <a:ext cx="68983" cy="77473"/>
                  <a:chOff x="5654395" y="7532058"/>
                  <a:chExt cx="68983" cy="77473"/>
                </a:xfrm>
              </p:grpSpPr>
              <p:sp>
                <p:nvSpPr>
                  <p:cNvPr id="1835" name="Google Shape;1835;p23"/>
                  <p:cNvSpPr/>
                  <p:nvPr/>
                </p:nvSpPr>
                <p:spPr>
                  <a:xfrm>
                    <a:off x="5698978" y="7533917"/>
                    <a:ext cx="29" cy="40"/>
                  </a:xfrm>
                  <a:custGeom>
                    <a:rect b="b" l="l" r="r" t="t"/>
                    <a:pathLst>
                      <a:path extrusionOk="0" h="40" w="29">
                        <a:moveTo>
                          <a:pt x="30" y="41"/>
                        </a:moveTo>
                        <a:cubicBezTo>
                          <a:pt x="30" y="1"/>
                          <a:pt x="-37" y="-26"/>
                          <a:pt x="30" y="41"/>
                        </a:cubicBezTo>
                        <a:lnTo>
                          <a:pt x="30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6" name="Google Shape;1836;p23"/>
                  <p:cNvSpPr/>
                  <p:nvPr/>
                </p:nvSpPr>
                <p:spPr>
                  <a:xfrm>
                    <a:off x="5654395" y="7532058"/>
                    <a:ext cx="68983" cy="77473"/>
                  </a:xfrm>
                  <a:custGeom>
                    <a:rect b="b" l="l" r="r" t="t"/>
                    <a:pathLst>
                      <a:path extrusionOk="0" h="77473" w="68983">
                        <a:moveTo>
                          <a:pt x="68853" y="38175"/>
                        </a:moveTo>
                        <a:cubicBezTo>
                          <a:pt x="65855" y="2574"/>
                          <a:pt x="33243" y="-3294"/>
                          <a:pt x="47652" y="3613"/>
                        </a:cubicBezTo>
                        <a:cubicBezTo>
                          <a:pt x="36875" y="-1824"/>
                          <a:pt x="26356" y="-1001"/>
                          <a:pt x="16943" y="5245"/>
                        </a:cubicBezTo>
                        <a:cubicBezTo>
                          <a:pt x="-19910" y="29703"/>
                          <a:pt x="9908" y="90556"/>
                          <a:pt x="44127" y="74948"/>
                        </a:cubicBezTo>
                        <a:cubicBezTo>
                          <a:pt x="73647" y="61472"/>
                          <a:pt x="68475" y="33372"/>
                          <a:pt x="68853" y="38175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37" name="Google Shape;1837;p23"/>
              <p:cNvGrpSpPr/>
              <p:nvPr/>
            </p:nvGrpSpPr>
            <p:grpSpPr>
              <a:xfrm>
                <a:off x="2820095" y="8043209"/>
                <a:ext cx="2903280" cy="77479"/>
                <a:chOff x="2820095" y="8043209"/>
                <a:chExt cx="2903280" cy="77479"/>
              </a:xfrm>
            </p:grpSpPr>
            <p:grpSp>
              <p:nvGrpSpPr>
                <p:cNvPr id="1838" name="Google Shape;1838;p23"/>
                <p:cNvGrpSpPr/>
                <p:nvPr/>
              </p:nvGrpSpPr>
              <p:grpSpPr>
                <a:xfrm>
                  <a:off x="2820095" y="8043232"/>
                  <a:ext cx="68913" cy="77456"/>
                  <a:chOff x="2820095" y="8043232"/>
                  <a:chExt cx="68913" cy="77456"/>
                </a:xfrm>
              </p:grpSpPr>
              <p:sp>
                <p:nvSpPr>
                  <p:cNvPr id="1839" name="Google Shape;1839;p23"/>
                  <p:cNvSpPr/>
                  <p:nvPr/>
                </p:nvSpPr>
                <p:spPr>
                  <a:xfrm>
                    <a:off x="2864597" y="8045064"/>
                    <a:ext cx="39" cy="31"/>
                  </a:xfrm>
                  <a:custGeom>
                    <a:rect b="b" l="l" r="r" t="t"/>
                    <a:pathLst>
                      <a:path extrusionOk="0" h="31" w="39">
                        <a:moveTo>
                          <a:pt x="39" y="31"/>
                        </a:moveTo>
                        <a:cubicBezTo>
                          <a:pt x="26" y="4"/>
                          <a:pt x="-42" y="-23"/>
                          <a:pt x="39" y="31"/>
                        </a:cubicBezTo>
                        <a:lnTo>
                          <a:pt x="39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0" name="Google Shape;1840;p23"/>
                  <p:cNvSpPr/>
                  <p:nvPr/>
                </p:nvSpPr>
                <p:spPr>
                  <a:xfrm>
                    <a:off x="2820095" y="8043232"/>
                    <a:ext cx="68913" cy="77456"/>
                  </a:xfrm>
                  <a:custGeom>
                    <a:rect b="b" l="l" r="r" t="t"/>
                    <a:pathLst>
                      <a:path extrusionOk="0" h="77456" w="68913">
                        <a:moveTo>
                          <a:pt x="68768" y="38138"/>
                        </a:moveTo>
                        <a:cubicBezTo>
                          <a:pt x="65878" y="2551"/>
                          <a:pt x="33063" y="-3385"/>
                          <a:pt x="47567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1" y="29477"/>
                          <a:pt x="9633" y="90614"/>
                          <a:pt x="44042" y="74912"/>
                        </a:cubicBezTo>
                        <a:cubicBezTo>
                          <a:pt x="73549" y="61449"/>
                          <a:pt x="68430" y="33970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41" name="Google Shape;1841;p23"/>
                <p:cNvGrpSpPr/>
                <p:nvPr/>
              </p:nvGrpSpPr>
              <p:grpSpPr>
                <a:xfrm>
                  <a:off x="3292486" y="8043232"/>
                  <a:ext cx="68913" cy="77456"/>
                  <a:chOff x="3292486" y="8043232"/>
                  <a:chExt cx="68913" cy="77456"/>
                </a:xfrm>
              </p:grpSpPr>
              <p:sp>
                <p:nvSpPr>
                  <p:cNvPr id="1842" name="Google Shape;1842;p23"/>
                  <p:cNvSpPr/>
                  <p:nvPr/>
                </p:nvSpPr>
                <p:spPr>
                  <a:xfrm>
                    <a:off x="3336994" y="8045064"/>
                    <a:ext cx="33" cy="31"/>
                  </a:xfrm>
                  <a:custGeom>
                    <a:rect b="b" l="l" r="r" t="t"/>
                    <a:pathLst>
                      <a:path extrusionOk="0" h="31" w="33">
                        <a:moveTo>
                          <a:pt x="33" y="31"/>
                        </a:moveTo>
                        <a:cubicBezTo>
                          <a:pt x="20" y="4"/>
                          <a:pt x="-34" y="-23"/>
                          <a:pt x="33" y="31"/>
                        </a:cubicBezTo>
                        <a:lnTo>
                          <a:pt x="33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3" name="Google Shape;1843;p23"/>
                  <p:cNvSpPr/>
                  <p:nvPr/>
                </p:nvSpPr>
                <p:spPr>
                  <a:xfrm>
                    <a:off x="3292486" y="8043232"/>
                    <a:ext cx="68913" cy="77456"/>
                  </a:xfrm>
                  <a:custGeom>
                    <a:rect b="b" l="l" r="r" t="t"/>
                    <a:pathLst>
                      <a:path extrusionOk="0" h="77456" w="68913">
                        <a:moveTo>
                          <a:pt x="68768" y="38138"/>
                        </a:moveTo>
                        <a:cubicBezTo>
                          <a:pt x="65878" y="2551"/>
                          <a:pt x="33063" y="-3385"/>
                          <a:pt x="47567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49"/>
                          <a:pt x="68431" y="33970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44" name="Google Shape;1844;p23"/>
                <p:cNvGrpSpPr/>
                <p:nvPr/>
              </p:nvGrpSpPr>
              <p:grpSpPr>
                <a:xfrm>
                  <a:off x="3764890" y="8043232"/>
                  <a:ext cx="68913" cy="77456"/>
                  <a:chOff x="3764890" y="8043232"/>
                  <a:chExt cx="68913" cy="77456"/>
                </a:xfrm>
              </p:grpSpPr>
              <p:sp>
                <p:nvSpPr>
                  <p:cNvPr id="1845" name="Google Shape;1845;p23"/>
                  <p:cNvSpPr/>
                  <p:nvPr/>
                </p:nvSpPr>
                <p:spPr>
                  <a:xfrm>
                    <a:off x="3809388" y="8045064"/>
                    <a:ext cx="29" cy="31"/>
                  </a:xfrm>
                  <a:custGeom>
                    <a:rect b="b" l="l" r="r" t="t"/>
                    <a:pathLst>
                      <a:path extrusionOk="0" h="31" w="29">
                        <a:moveTo>
                          <a:pt x="30" y="31"/>
                        </a:moveTo>
                        <a:cubicBezTo>
                          <a:pt x="30" y="4"/>
                          <a:pt x="-37" y="-23"/>
                          <a:pt x="30" y="31"/>
                        </a:cubicBezTo>
                        <a:lnTo>
                          <a:pt x="30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6" name="Google Shape;1846;p23"/>
                  <p:cNvSpPr/>
                  <p:nvPr/>
                </p:nvSpPr>
                <p:spPr>
                  <a:xfrm>
                    <a:off x="3764890" y="8043232"/>
                    <a:ext cx="68913" cy="77456"/>
                  </a:xfrm>
                  <a:custGeom>
                    <a:rect b="b" l="l" r="r" t="t"/>
                    <a:pathLst>
                      <a:path extrusionOk="0" h="77456" w="68913">
                        <a:moveTo>
                          <a:pt x="68768" y="38138"/>
                        </a:moveTo>
                        <a:cubicBezTo>
                          <a:pt x="65878" y="2551"/>
                          <a:pt x="33063" y="-3385"/>
                          <a:pt x="47566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1" y="29477"/>
                          <a:pt x="9633" y="90614"/>
                          <a:pt x="44042" y="74912"/>
                        </a:cubicBezTo>
                        <a:cubicBezTo>
                          <a:pt x="73549" y="61449"/>
                          <a:pt x="68430" y="33970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47" name="Google Shape;1847;p23"/>
                <p:cNvGrpSpPr/>
                <p:nvPr/>
              </p:nvGrpSpPr>
              <p:grpSpPr>
                <a:xfrm>
                  <a:off x="4237281" y="8043232"/>
                  <a:ext cx="68913" cy="77456"/>
                  <a:chOff x="4237281" y="8043232"/>
                  <a:chExt cx="68913" cy="77456"/>
                </a:xfrm>
              </p:grpSpPr>
              <p:sp>
                <p:nvSpPr>
                  <p:cNvPr id="1848" name="Google Shape;1848;p23"/>
                  <p:cNvSpPr/>
                  <p:nvPr/>
                </p:nvSpPr>
                <p:spPr>
                  <a:xfrm>
                    <a:off x="4281789" y="8045064"/>
                    <a:ext cx="33" cy="31"/>
                  </a:xfrm>
                  <a:custGeom>
                    <a:rect b="b" l="l" r="r" t="t"/>
                    <a:pathLst>
                      <a:path extrusionOk="0" h="31" w="33">
                        <a:moveTo>
                          <a:pt x="33" y="31"/>
                        </a:moveTo>
                        <a:cubicBezTo>
                          <a:pt x="20" y="4"/>
                          <a:pt x="-34" y="-23"/>
                          <a:pt x="33" y="31"/>
                        </a:cubicBezTo>
                        <a:lnTo>
                          <a:pt x="33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9" name="Google Shape;1849;p23"/>
                  <p:cNvSpPr/>
                  <p:nvPr/>
                </p:nvSpPr>
                <p:spPr>
                  <a:xfrm>
                    <a:off x="4237281" y="8043232"/>
                    <a:ext cx="68913" cy="77456"/>
                  </a:xfrm>
                  <a:custGeom>
                    <a:rect b="b" l="l" r="r" t="t"/>
                    <a:pathLst>
                      <a:path extrusionOk="0" h="77456" w="68913">
                        <a:moveTo>
                          <a:pt x="68768" y="38138"/>
                        </a:moveTo>
                        <a:cubicBezTo>
                          <a:pt x="65878" y="2551"/>
                          <a:pt x="33063" y="-3385"/>
                          <a:pt x="47567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49"/>
                          <a:pt x="68431" y="33970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0" name="Google Shape;1850;p23"/>
                <p:cNvGrpSpPr/>
                <p:nvPr/>
              </p:nvGrpSpPr>
              <p:grpSpPr>
                <a:xfrm>
                  <a:off x="4709685" y="8043232"/>
                  <a:ext cx="68913" cy="77456"/>
                  <a:chOff x="4709685" y="8043232"/>
                  <a:chExt cx="68913" cy="77456"/>
                </a:xfrm>
              </p:grpSpPr>
              <p:sp>
                <p:nvSpPr>
                  <p:cNvPr id="1851" name="Google Shape;1851;p23"/>
                  <p:cNvSpPr/>
                  <p:nvPr/>
                </p:nvSpPr>
                <p:spPr>
                  <a:xfrm>
                    <a:off x="4754183" y="8045064"/>
                    <a:ext cx="30" cy="31"/>
                  </a:xfrm>
                  <a:custGeom>
                    <a:rect b="b" l="l" r="r" t="t"/>
                    <a:pathLst>
                      <a:path extrusionOk="0" h="31" w="30">
                        <a:moveTo>
                          <a:pt x="30" y="31"/>
                        </a:moveTo>
                        <a:cubicBezTo>
                          <a:pt x="30" y="4"/>
                          <a:pt x="-38" y="-23"/>
                          <a:pt x="30" y="31"/>
                        </a:cubicBezTo>
                        <a:lnTo>
                          <a:pt x="30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2" name="Google Shape;1852;p23"/>
                  <p:cNvSpPr/>
                  <p:nvPr/>
                </p:nvSpPr>
                <p:spPr>
                  <a:xfrm>
                    <a:off x="4709685" y="8043232"/>
                    <a:ext cx="68913" cy="77456"/>
                  </a:xfrm>
                  <a:custGeom>
                    <a:rect b="b" l="l" r="r" t="t"/>
                    <a:pathLst>
                      <a:path extrusionOk="0" h="77456" w="68913">
                        <a:moveTo>
                          <a:pt x="68768" y="38138"/>
                        </a:moveTo>
                        <a:cubicBezTo>
                          <a:pt x="65878" y="2551"/>
                          <a:pt x="33063" y="-3385"/>
                          <a:pt x="47566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1" y="29477"/>
                          <a:pt x="9633" y="90614"/>
                          <a:pt x="44042" y="74912"/>
                        </a:cubicBezTo>
                        <a:cubicBezTo>
                          <a:pt x="73548" y="61449"/>
                          <a:pt x="68430" y="33970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3" name="Google Shape;1853;p23"/>
                <p:cNvGrpSpPr/>
                <p:nvPr/>
              </p:nvGrpSpPr>
              <p:grpSpPr>
                <a:xfrm>
                  <a:off x="5182076" y="8043232"/>
                  <a:ext cx="68913" cy="77456"/>
                  <a:chOff x="5182076" y="8043232"/>
                  <a:chExt cx="68913" cy="77456"/>
                </a:xfrm>
              </p:grpSpPr>
              <p:sp>
                <p:nvSpPr>
                  <p:cNvPr id="1854" name="Google Shape;1854;p23"/>
                  <p:cNvSpPr/>
                  <p:nvPr/>
                </p:nvSpPr>
                <p:spPr>
                  <a:xfrm>
                    <a:off x="5226584" y="8045064"/>
                    <a:ext cx="33" cy="31"/>
                  </a:xfrm>
                  <a:custGeom>
                    <a:rect b="b" l="l" r="r" t="t"/>
                    <a:pathLst>
                      <a:path extrusionOk="0" h="31" w="33">
                        <a:moveTo>
                          <a:pt x="33" y="31"/>
                        </a:moveTo>
                        <a:cubicBezTo>
                          <a:pt x="20" y="4"/>
                          <a:pt x="-34" y="-23"/>
                          <a:pt x="33" y="31"/>
                        </a:cubicBezTo>
                        <a:lnTo>
                          <a:pt x="33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5" name="Google Shape;1855;p23"/>
                  <p:cNvSpPr/>
                  <p:nvPr/>
                </p:nvSpPr>
                <p:spPr>
                  <a:xfrm>
                    <a:off x="5182076" y="8043232"/>
                    <a:ext cx="68913" cy="77456"/>
                  </a:xfrm>
                  <a:custGeom>
                    <a:rect b="b" l="l" r="r" t="t"/>
                    <a:pathLst>
                      <a:path extrusionOk="0" h="77456" w="68913">
                        <a:moveTo>
                          <a:pt x="68768" y="38138"/>
                        </a:moveTo>
                        <a:cubicBezTo>
                          <a:pt x="65878" y="2551"/>
                          <a:pt x="33063" y="-3385"/>
                          <a:pt x="47566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49"/>
                          <a:pt x="68431" y="33970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6" name="Google Shape;1856;p23"/>
                <p:cNvGrpSpPr/>
                <p:nvPr/>
              </p:nvGrpSpPr>
              <p:grpSpPr>
                <a:xfrm>
                  <a:off x="5654440" y="8043209"/>
                  <a:ext cx="68935" cy="77444"/>
                  <a:chOff x="5654440" y="8043209"/>
                  <a:chExt cx="68935" cy="77444"/>
                </a:xfrm>
              </p:grpSpPr>
              <p:sp>
                <p:nvSpPr>
                  <p:cNvPr id="1857" name="Google Shape;1857;p23"/>
                  <p:cNvSpPr/>
                  <p:nvPr/>
                </p:nvSpPr>
                <p:spPr>
                  <a:xfrm>
                    <a:off x="5698978" y="8045064"/>
                    <a:ext cx="29" cy="31"/>
                  </a:xfrm>
                  <a:custGeom>
                    <a:rect b="b" l="l" r="r" t="t"/>
                    <a:pathLst>
                      <a:path extrusionOk="0" h="31" w="29">
                        <a:moveTo>
                          <a:pt x="30" y="31"/>
                        </a:moveTo>
                        <a:cubicBezTo>
                          <a:pt x="30" y="4"/>
                          <a:pt x="-37" y="-23"/>
                          <a:pt x="30" y="31"/>
                        </a:cubicBezTo>
                        <a:lnTo>
                          <a:pt x="30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8" name="Google Shape;1858;p23"/>
                  <p:cNvSpPr/>
                  <p:nvPr/>
                </p:nvSpPr>
                <p:spPr>
                  <a:xfrm>
                    <a:off x="5654440" y="8043209"/>
                    <a:ext cx="68935" cy="77444"/>
                  </a:xfrm>
                  <a:custGeom>
                    <a:rect b="b" l="l" r="r" t="t"/>
                    <a:pathLst>
                      <a:path extrusionOk="0" h="77444" w="68935">
                        <a:moveTo>
                          <a:pt x="68808" y="38161"/>
                        </a:moveTo>
                        <a:cubicBezTo>
                          <a:pt x="65810" y="2561"/>
                          <a:pt x="33198" y="-3307"/>
                          <a:pt x="47606" y="3599"/>
                        </a:cubicBezTo>
                        <a:cubicBezTo>
                          <a:pt x="36830" y="-1837"/>
                          <a:pt x="26337" y="-974"/>
                          <a:pt x="16898" y="5232"/>
                        </a:cubicBezTo>
                        <a:cubicBezTo>
                          <a:pt x="-19833" y="29851"/>
                          <a:pt x="9822" y="90462"/>
                          <a:pt x="44082" y="74935"/>
                        </a:cubicBezTo>
                        <a:cubicBezTo>
                          <a:pt x="73575" y="61378"/>
                          <a:pt x="68430" y="33372"/>
                          <a:pt x="68808" y="38161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1859" name="Google Shape;1859;p23"/>
            <p:cNvSpPr/>
            <p:nvPr/>
          </p:nvSpPr>
          <p:spPr>
            <a:xfrm>
              <a:off x="1544559" y="7198974"/>
              <a:ext cx="1238079" cy="1435771"/>
            </a:xfrm>
            <a:custGeom>
              <a:rect b="b" l="l" r="r" t="t"/>
              <a:pathLst>
                <a:path extrusionOk="0" h="1435771" w="1238079">
                  <a:moveTo>
                    <a:pt x="839921" y="1147854"/>
                  </a:moveTo>
                  <a:cubicBezTo>
                    <a:pt x="922959" y="1228200"/>
                    <a:pt x="1013343" y="1300669"/>
                    <a:pt x="1110276" y="1363587"/>
                  </a:cubicBezTo>
                  <a:cubicBezTo>
                    <a:pt x="1159769" y="1395720"/>
                    <a:pt x="1207263" y="1424129"/>
                    <a:pt x="1238080" y="1435771"/>
                  </a:cubicBezTo>
                  <a:cubicBezTo>
                    <a:pt x="1135137" y="1324924"/>
                    <a:pt x="1103227" y="1159536"/>
                    <a:pt x="1053153" y="1009284"/>
                  </a:cubicBezTo>
                  <a:cubicBezTo>
                    <a:pt x="991614" y="823000"/>
                    <a:pt x="1035597" y="644729"/>
                    <a:pt x="982121" y="633722"/>
                  </a:cubicBezTo>
                  <a:cubicBezTo>
                    <a:pt x="547650" y="544889"/>
                    <a:pt x="200781" y="377141"/>
                    <a:pt x="0" y="0"/>
                  </a:cubicBezTo>
                  <a:cubicBezTo>
                    <a:pt x="11114" y="45340"/>
                    <a:pt x="27805" y="97722"/>
                    <a:pt x="49682" y="154704"/>
                  </a:cubicBezTo>
                  <a:cubicBezTo>
                    <a:pt x="142983" y="397727"/>
                    <a:pt x="290530" y="616306"/>
                    <a:pt x="477698" y="797383"/>
                  </a:cubicBezTo>
                </a:path>
              </a:pathLst>
            </a:custGeom>
            <a:solidFill>
              <a:srgbClr val="FFD66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60" name="Google Shape;1860;p23"/>
          <p:cNvGrpSpPr/>
          <p:nvPr/>
        </p:nvGrpSpPr>
        <p:grpSpPr>
          <a:xfrm flipH="1">
            <a:off x="3429592" y="971587"/>
            <a:ext cx="2335360" cy="3372510"/>
            <a:chOff x="6859184" y="1943173"/>
            <a:chExt cx="4670721" cy="6745020"/>
          </a:xfrm>
        </p:grpSpPr>
        <p:sp>
          <p:nvSpPr>
            <p:cNvPr id="1861" name="Google Shape;1861;p23"/>
            <p:cNvSpPr/>
            <p:nvPr/>
          </p:nvSpPr>
          <p:spPr>
            <a:xfrm>
              <a:off x="6859184" y="1943173"/>
              <a:ext cx="4670721" cy="6745020"/>
            </a:xfrm>
            <a:custGeom>
              <a:rect b="b" l="l" r="r" t="t"/>
              <a:pathLst>
                <a:path extrusionOk="0" h="6745020" w="4670721">
                  <a:moveTo>
                    <a:pt x="1370977" y="6713655"/>
                  </a:moveTo>
                  <a:cubicBezTo>
                    <a:pt x="1337567" y="6713655"/>
                    <a:pt x="1306048" y="6709676"/>
                    <a:pt x="1270357" y="6698951"/>
                  </a:cubicBezTo>
                  <a:cubicBezTo>
                    <a:pt x="1208562" y="6678932"/>
                    <a:pt x="1071075" y="6459260"/>
                    <a:pt x="1015789" y="6293373"/>
                  </a:cubicBezTo>
                  <a:cubicBezTo>
                    <a:pt x="939288" y="6061817"/>
                    <a:pt x="981650" y="5987648"/>
                    <a:pt x="935560" y="5978165"/>
                  </a:cubicBezTo>
                  <a:cubicBezTo>
                    <a:pt x="538172" y="5896915"/>
                    <a:pt x="199675" y="5606825"/>
                    <a:pt x="12791" y="5255814"/>
                  </a:cubicBezTo>
                  <a:cubicBezTo>
                    <a:pt x="-4454" y="5255814"/>
                    <a:pt x="731" y="5176493"/>
                    <a:pt x="731" y="110013"/>
                  </a:cubicBezTo>
                  <a:cubicBezTo>
                    <a:pt x="248345" y="79013"/>
                    <a:pt x="495512" y="55001"/>
                    <a:pt x="744516" y="54947"/>
                  </a:cubicBezTo>
                  <a:cubicBezTo>
                    <a:pt x="2606329" y="54515"/>
                    <a:pt x="3556188" y="-24671"/>
                    <a:pt x="4540753" y="7826"/>
                  </a:cubicBezTo>
                  <a:cubicBezTo>
                    <a:pt x="4589814" y="9742"/>
                    <a:pt x="4675781" y="4736380"/>
                    <a:pt x="4670488" y="6708839"/>
                  </a:cubicBezTo>
                  <a:cubicBezTo>
                    <a:pt x="4670488" y="6787338"/>
                    <a:pt x="3887149" y="6713655"/>
                    <a:pt x="1370977" y="67136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62" name="Google Shape;1862;p23"/>
            <p:cNvGrpSpPr/>
            <p:nvPr/>
          </p:nvGrpSpPr>
          <p:grpSpPr>
            <a:xfrm>
              <a:off x="7202644" y="2420671"/>
              <a:ext cx="3848163" cy="5700017"/>
              <a:chOff x="7202644" y="2420671"/>
              <a:chExt cx="3848163" cy="5700017"/>
            </a:xfrm>
          </p:grpSpPr>
          <p:grpSp>
            <p:nvGrpSpPr>
              <p:cNvPr id="1863" name="Google Shape;1863;p23"/>
              <p:cNvGrpSpPr/>
              <p:nvPr/>
            </p:nvGrpSpPr>
            <p:grpSpPr>
              <a:xfrm>
                <a:off x="7202689" y="2420671"/>
                <a:ext cx="3848115" cy="77479"/>
                <a:chOff x="7202689" y="2420671"/>
                <a:chExt cx="3848115" cy="77479"/>
              </a:xfrm>
            </p:grpSpPr>
            <p:grpSp>
              <p:nvGrpSpPr>
                <p:cNvPr id="1864" name="Google Shape;1864;p23"/>
                <p:cNvGrpSpPr/>
                <p:nvPr/>
              </p:nvGrpSpPr>
              <p:grpSpPr>
                <a:xfrm>
                  <a:off x="7202689" y="2420671"/>
                  <a:ext cx="68935" cy="77444"/>
                  <a:chOff x="7202689" y="2420671"/>
                  <a:chExt cx="68935" cy="77444"/>
                </a:xfrm>
              </p:grpSpPr>
              <p:sp>
                <p:nvSpPr>
                  <p:cNvPr id="1865" name="Google Shape;1865;p23"/>
                  <p:cNvSpPr/>
                  <p:nvPr/>
                </p:nvSpPr>
                <p:spPr>
                  <a:xfrm>
                    <a:off x="7247231" y="2422516"/>
                    <a:ext cx="39" cy="41"/>
                  </a:xfrm>
                  <a:custGeom>
                    <a:rect b="b" l="l" r="r" t="t"/>
                    <a:pathLst>
                      <a:path extrusionOk="0" h="41" w="39">
                        <a:moveTo>
                          <a:pt x="39" y="41"/>
                        </a:moveTo>
                        <a:cubicBezTo>
                          <a:pt x="26" y="1"/>
                          <a:pt x="-42" y="-26"/>
                          <a:pt x="39" y="41"/>
                        </a:cubicBezTo>
                        <a:lnTo>
                          <a:pt x="39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6" name="Google Shape;1866;p23"/>
                  <p:cNvSpPr/>
                  <p:nvPr/>
                </p:nvSpPr>
                <p:spPr>
                  <a:xfrm>
                    <a:off x="7202689" y="2420671"/>
                    <a:ext cx="68935" cy="77444"/>
                  </a:xfrm>
                  <a:custGeom>
                    <a:rect b="b" l="l" r="r" t="t"/>
                    <a:pathLst>
                      <a:path extrusionOk="0" h="77444" w="68935">
                        <a:moveTo>
                          <a:pt x="68808" y="38161"/>
                        </a:moveTo>
                        <a:cubicBezTo>
                          <a:pt x="65810" y="2561"/>
                          <a:pt x="33198" y="-3307"/>
                          <a:pt x="47606" y="3600"/>
                        </a:cubicBezTo>
                        <a:cubicBezTo>
                          <a:pt x="36830" y="-1837"/>
                          <a:pt x="26337" y="-974"/>
                          <a:pt x="16898" y="5232"/>
                        </a:cubicBezTo>
                        <a:cubicBezTo>
                          <a:pt x="-19834" y="29851"/>
                          <a:pt x="9822" y="90462"/>
                          <a:pt x="44082" y="74935"/>
                        </a:cubicBezTo>
                        <a:cubicBezTo>
                          <a:pt x="73575" y="61377"/>
                          <a:pt x="68430" y="33359"/>
                          <a:pt x="68808" y="38161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67" name="Google Shape;1867;p23"/>
                <p:cNvGrpSpPr/>
                <p:nvPr/>
              </p:nvGrpSpPr>
              <p:grpSpPr>
                <a:xfrm>
                  <a:off x="7675120" y="2420694"/>
                  <a:ext cx="68913" cy="77456"/>
                  <a:chOff x="7675120" y="2420694"/>
                  <a:chExt cx="68913" cy="77456"/>
                </a:xfrm>
              </p:grpSpPr>
              <p:sp>
                <p:nvSpPr>
                  <p:cNvPr id="1868" name="Google Shape;1868;p23"/>
                  <p:cNvSpPr/>
                  <p:nvPr/>
                </p:nvSpPr>
                <p:spPr>
                  <a:xfrm>
                    <a:off x="7719628" y="2422516"/>
                    <a:ext cx="33" cy="41"/>
                  </a:xfrm>
                  <a:custGeom>
                    <a:rect b="b" l="l" r="r" t="t"/>
                    <a:pathLst>
                      <a:path extrusionOk="0" h="41" w="33">
                        <a:moveTo>
                          <a:pt x="33" y="41"/>
                        </a:moveTo>
                        <a:cubicBezTo>
                          <a:pt x="20" y="1"/>
                          <a:pt x="-34" y="-26"/>
                          <a:pt x="33" y="41"/>
                        </a:cubicBezTo>
                        <a:lnTo>
                          <a:pt x="33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9" name="Google Shape;1869;p23"/>
                  <p:cNvSpPr/>
                  <p:nvPr/>
                </p:nvSpPr>
                <p:spPr>
                  <a:xfrm>
                    <a:off x="7675120" y="2420694"/>
                    <a:ext cx="68913" cy="77456"/>
                  </a:xfrm>
                  <a:custGeom>
                    <a:rect b="b" l="l" r="r" t="t"/>
                    <a:pathLst>
                      <a:path extrusionOk="0" h="77456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7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0" y="33970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70" name="Google Shape;1870;p23"/>
                <p:cNvGrpSpPr/>
                <p:nvPr/>
              </p:nvGrpSpPr>
              <p:grpSpPr>
                <a:xfrm>
                  <a:off x="8147524" y="2420694"/>
                  <a:ext cx="68913" cy="77456"/>
                  <a:chOff x="8147524" y="2420694"/>
                  <a:chExt cx="68913" cy="77456"/>
                </a:xfrm>
              </p:grpSpPr>
              <p:sp>
                <p:nvSpPr>
                  <p:cNvPr id="1871" name="Google Shape;1871;p23"/>
                  <p:cNvSpPr/>
                  <p:nvPr/>
                </p:nvSpPr>
                <p:spPr>
                  <a:xfrm>
                    <a:off x="8192026" y="2422516"/>
                    <a:ext cx="39" cy="41"/>
                  </a:xfrm>
                  <a:custGeom>
                    <a:rect b="b" l="l" r="r" t="t"/>
                    <a:pathLst>
                      <a:path extrusionOk="0" h="41" w="39">
                        <a:moveTo>
                          <a:pt x="39" y="41"/>
                        </a:moveTo>
                        <a:cubicBezTo>
                          <a:pt x="26" y="1"/>
                          <a:pt x="-42" y="-26"/>
                          <a:pt x="39" y="41"/>
                        </a:cubicBezTo>
                        <a:lnTo>
                          <a:pt x="39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2" name="Google Shape;1872;p23"/>
                  <p:cNvSpPr/>
                  <p:nvPr/>
                </p:nvSpPr>
                <p:spPr>
                  <a:xfrm>
                    <a:off x="8147524" y="2420694"/>
                    <a:ext cx="68913" cy="77456"/>
                  </a:xfrm>
                  <a:custGeom>
                    <a:rect b="b" l="l" r="r" t="t"/>
                    <a:pathLst>
                      <a:path extrusionOk="0" h="77456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7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1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0" y="33970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73" name="Google Shape;1873;p23"/>
                <p:cNvGrpSpPr/>
                <p:nvPr/>
              </p:nvGrpSpPr>
              <p:grpSpPr>
                <a:xfrm>
                  <a:off x="8619915" y="2420694"/>
                  <a:ext cx="68913" cy="77456"/>
                  <a:chOff x="8619915" y="2420694"/>
                  <a:chExt cx="68913" cy="77456"/>
                </a:xfrm>
              </p:grpSpPr>
              <p:sp>
                <p:nvSpPr>
                  <p:cNvPr id="1874" name="Google Shape;1874;p23"/>
                  <p:cNvSpPr/>
                  <p:nvPr/>
                </p:nvSpPr>
                <p:spPr>
                  <a:xfrm>
                    <a:off x="8664423" y="2422516"/>
                    <a:ext cx="33" cy="41"/>
                  </a:xfrm>
                  <a:custGeom>
                    <a:rect b="b" l="l" r="r" t="t"/>
                    <a:pathLst>
                      <a:path extrusionOk="0" h="41" w="33">
                        <a:moveTo>
                          <a:pt x="33" y="41"/>
                        </a:moveTo>
                        <a:cubicBezTo>
                          <a:pt x="20" y="1"/>
                          <a:pt x="-34" y="-26"/>
                          <a:pt x="33" y="41"/>
                        </a:cubicBezTo>
                        <a:lnTo>
                          <a:pt x="33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5" name="Google Shape;1875;p23"/>
                  <p:cNvSpPr/>
                  <p:nvPr/>
                </p:nvSpPr>
                <p:spPr>
                  <a:xfrm>
                    <a:off x="8619915" y="2420694"/>
                    <a:ext cx="68913" cy="77456"/>
                  </a:xfrm>
                  <a:custGeom>
                    <a:rect b="b" l="l" r="r" t="t"/>
                    <a:pathLst>
                      <a:path extrusionOk="0" h="77456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7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1" y="33970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76" name="Google Shape;1876;p23"/>
                <p:cNvGrpSpPr/>
                <p:nvPr/>
              </p:nvGrpSpPr>
              <p:grpSpPr>
                <a:xfrm>
                  <a:off x="9092319" y="2420694"/>
                  <a:ext cx="68913" cy="77456"/>
                  <a:chOff x="9092319" y="2420694"/>
                  <a:chExt cx="68913" cy="77456"/>
                </a:xfrm>
              </p:grpSpPr>
              <p:sp>
                <p:nvSpPr>
                  <p:cNvPr id="1877" name="Google Shape;1877;p23"/>
                  <p:cNvSpPr/>
                  <p:nvPr/>
                </p:nvSpPr>
                <p:spPr>
                  <a:xfrm>
                    <a:off x="9136817" y="2422516"/>
                    <a:ext cx="29" cy="41"/>
                  </a:xfrm>
                  <a:custGeom>
                    <a:rect b="b" l="l" r="r" t="t"/>
                    <a:pathLst>
                      <a:path extrusionOk="0" h="41" w="29">
                        <a:moveTo>
                          <a:pt x="30" y="41"/>
                        </a:moveTo>
                        <a:cubicBezTo>
                          <a:pt x="30" y="1"/>
                          <a:pt x="-37" y="-26"/>
                          <a:pt x="30" y="41"/>
                        </a:cubicBezTo>
                        <a:lnTo>
                          <a:pt x="30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8" name="Google Shape;1878;p23"/>
                  <p:cNvSpPr/>
                  <p:nvPr/>
                </p:nvSpPr>
                <p:spPr>
                  <a:xfrm>
                    <a:off x="9092319" y="2420694"/>
                    <a:ext cx="68913" cy="77456"/>
                  </a:xfrm>
                  <a:custGeom>
                    <a:rect b="b" l="l" r="r" t="t"/>
                    <a:pathLst>
                      <a:path extrusionOk="0" h="77456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6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1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0" y="33970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79" name="Google Shape;1879;p23"/>
                <p:cNvGrpSpPr/>
                <p:nvPr/>
              </p:nvGrpSpPr>
              <p:grpSpPr>
                <a:xfrm>
                  <a:off x="9564710" y="2420694"/>
                  <a:ext cx="68913" cy="77456"/>
                  <a:chOff x="9564710" y="2420694"/>
                  <a:chExt cx="68913" cy="77456"/>
                </a:xfrm>
              </p:grpSpPr>
              <p:sp>
                <p:nvSpPr>
                  <p:cNvPr id="1880" name="Google Shape;1880;p23"/>
                  <p:cNvSpPr/>
                  <p:nvPr/>
                </p:nvSpPr>
                <p:spPr>
                  <a:xfrm>
                    <a:off x="9609218" y="2422516"/>
                    <a:ext cx="33" cy="41"/>
                  </a:xfrm>
                  <a:custGeom>
                    <a:rect b="b" l="l" r="r" t="t"/>
                    <a:pathLst>
                      <a:path extrusionOk="0" h="41" w="33">
                        <a:moveTo>
                          <a:pt x="33" y="41"/>
                        </a:moveTo>
                        <a:cubicBezTo>
                          <a:pt x="20" y="1"/>
                          <a:pt x="-34" y="-26"/>
                          <a:pt x="33" y="41"/>
                        </a:cubicBezTo>
                        <a:lnTo>
                          <a:pt x="33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1" name="Google Shape;1881;p23"/>
                  <p:cNvSpPr/>
                  <p:nvPr/>
                </p:nvSpPr>
                <p:spPr>
                  <a:xfrm>
                    <a:off x="9564710" y="2420694"/>
                    <a:ext cx="68913" cy="77456"/>
                  </a:xfrm>
                  <a:custGeom>
                    <a:rect b="b" l="l" r="r" t="t"/>
                    <a:pathLst>
                      <a:path extrusionOk="0" h="77456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7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1" y="33970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2" name="Google Shape;1882;p23"/>
                <p:cNvGrpSpPr/>
                <p:nvPr/>
              </p:nvGrpSpPr>
              <p:grpSpPr>
                <a:xfrm>
                  <a:off x="10037114" y="2420694"/>
                  <a:ext cx="68913" cy="77456"/>
                  <a:chOff x="10037114" y="2420694"/>
                  <a:chExt cx="68913" cy="77456"/>
                </a:xfrm>
              </p:grpSpPr>
              <p:sp>
                <p:nvSpPr>
                  <p:cNvPr id="1883" name="Google Shape;1883;p23"/>
                  <p:cNvSpPr/>
                  <p:nvPr/>
                </p:nvSpPr>
                <p:spPr>
                  <a:xfrm>
                    <a:off x="10081612" y="2422516"/>
                    <a:ext cx="30" cy="41"/>
                  </a:xfrm>
                  <a:custGeom>
                    <a:rect b="b" l="l" r="r" t="t"/>
                    <a:pathLst>
                      <a:path extrusionOk="0" h="41" w="30">
                        <a:moveTo>
                          <a:pt x="30" y="41"/>
                        </a:moveTo>
                        <a:cubicBezTo>
                          <a:pt x="30" y="1"/>
                          <a:pt x="-38" y="-26"/>
                          <a:pt x="30" y="41"/>
                        </a:cubicBezTo>
                        <a:lnTo>
                          <a:pt x="30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4" name="Google Shape;1884;p23"/>
                  <p:cNvSpPr/>
                  <p:nvPr/>
                </p:nvSpPr>
                <p:spPr>
                  <a:xfrm>
                    <a:off x="10037114" y="2420694"/>
                    <a:ext cx="68913" cy="77456"/>
                  </a:xfrm>
                  <a:custGeom>
                    <a:rect b="b" l="l" r="r" t="t"/>
                    <a:pathLst>
                      <a:path extrusionOk="0" h="77456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6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1" y="29477"/>
                          <a:pt x="9633" y="90614"/>
                          <a:pt x="44042" y="74912"/>
                        </a:cubicBezTo>
                        <a:cubicBezTo>
                          <a:pt x="73548" y="61435"/>
                          <a:pt x="68430" y="33970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5" name="Google Shape;1885;p23"/>
                <p:cNvGrpSpPr/>
                <p:nvPr/>
              </p:nvGrpSpPr>
              <p:grpSpPr>
                <a:xfrm>
                  <a:off x="10509505" y="2420694"/>
                  <a:ext cx="68913" cy="77456"/>
                  <a:chOff x="10509505" y="2420694"/>
                  <a:chExt cx="68913" cy="77456"/>
                </a:xfrm>
              </p:grpSpPr>
              <p:sp>
                <p:nvSpPr>
                  <p:cNvPr id="1886" name="Google Shape;1886;p23"/>
                  <p:cNvSpPr/>
                  <p:nvPr/>
                </p:nvSpPr>
                <p:spPr>
                  <a:xfrm>
                    <a:off x="10554013" y="2422516"/>
                    <a:ext cx="33" cy="41"/>
                  </a:xfrm>
                  <a:custGeom>
                    <a:rect b="b" l="l" r="r" t="t"/>
                    <a:pathLst>
                      <a:path extrusionOk="0" h="41" w="33">
                        <a:moveTo>
                          <a:pt x="33" y="41"/>
                        </a:moveTo>
                        <a:cubicBezTo>
                          <a:pt x="20" y="1"/>
                          <a:pt x="-34" y="-26"/>
                          <a:pt x="33" y="41"/>
                        </a:cubicBezTo>
                        <a:lnTo>
                          <a:pt x="33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7" name="Google Shape;1887;p23"/>
                  <p:cNvSpPr/>
                  <p:nvPr/>
                </p:nvSpPr>
                <p:spPr>
                  <a:xfrm>
                    <a:off x="10509505" y="2420694"/>
                    <a:ext cx="68913" cy="77456"/>
                  </a:xfrm>
                  <a:custGeom>
                    <a:rect b="b" l="l" r="r" t="t"/>
                    <a:pathLst>
                      <a:path extrusionOk="0" h="77456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6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1" y="33970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8" name="Google Shape;1888;p23"/>
                <p:cNvGrpSpPr/>
                <p:nvPr/>
              </p:nvGrpSpPr>
              <p:grpSpPr>
                <a:xfrm>
                  <a:off x="10981869" y="2420671"/>
                  <a:ext cx="68935" cy="77444"/>
                  <a:chOff x="10981869" y="2420671"/>
                  <a:chExt cx="68935" cy="77444"/>
                </a:xfrm>
              </p:grpSpPr>
              <p:sp>
                <p:nvSpPr>
                  <p:cNvPr id="1889" name="Google Shape;1889;p23"/>
                  <p:cNvSpPr/>
                  <p:nvPr/>
                </p:nvSpPr>
                <p:spPr>
                  <a:xfrm>
                    <a:off x="11026407" y="2422516"/>
                    <a:ext cx="29" cy="41"/>
                  </a:xfrm>
                  <a:custGeom>
                    <a:rect b="b" l="l" r="r" t="t"/>
                    <a:pathLst>
                      <a:path extrusionOk="0" h="41" w="29">
                        <a:moveTo>
                          <a:pt x="30" y="41"/>
                        </a:moveTo>
                        <a:cubicBezTo>
                          <a:pt x="30" y="1"/>
                          <a:pt x="-37" y="-26"/>
                          <a:pt x="30" y="41"/>
                        </a:cubicBezTo>
                        <a:lnTo>
                          <a:pt x="30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0" name="Google Shape;1890;p23"/>
                  <p:cNvSpPr/>
                  <p:nvPr/>
                </p:nvSpPr>
                <p:spPr>
                  <a:xfrm>
                    <a:off x="10981869" y="2420671"/>
                    <a:ext cx="68935" cy="77444"/>
                  </a:xfrm>
                  <a:custGeom>
                    <a:rect b="b" l="l" r="r" t="t"/>
                    <a:pathLst>
                      <a:path extrusionOk="0" h="77444" w="68935">
                        <a:moveTo>
                          <a:pt x="68808" y="38161"/>
                        </a:moveTo>
                        <a:cubicBezTo>
                          <a:pt x="65810" y="2561"/>
                          <a:pt x="33198" y="-3307"/>
                          <a:pt x="47606" y="3600"/>
                        </a:cubicBezTo>
                        <a:cubicBezTo>
                          <a:pt x="36830" y="-1837"/>
                          <a:pt x="26337" y="-974"/>
                          <a:pt x="16898" y="5232"/>
                        </a:cubicBezTo>
                        <a:cubicBezTo>
                          <a:pt x="-19833" y="29851"/>
                          <a:pt x="9822" y="90462"/>
                          <a:pt x="44082" y="74935"/>
                        </a:cubicBezTo>
                        <a:cubicBezTo>
                          <a:pt x="73575" y="61377"/>
                          <a:pt x="68430" y="33359"/>
                          <a:pt x="68808" y="38161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91" name="Google Shape;1891;p23"/>
              <p:cNvGrpSpPr/>
              <p:nvPr/>
            </p:nvGrpSpPr>
            <p:grpSpPr>
              <a:xfrm>
                <a:off x="7202644" y="2931795"/>
                <a:ext cx="3848163" cy="77492"/>
                <a:chOff x="7202644" y="2931795"/>
                <a:chExt cx="3848163" cy="77492"/>
              </a:xfrm>
            </p:grpSpPr>
            <p:grpSp>
              <p:nvGrpSpPr>
                <p:cNvPr id="1892" name="Google Shape;1892;p23"/>
                <p:cNvGrpSpPr/>
                <p:nvPr/>
              </p:nvGrpSpPr>
              <p:grpSpPr>
                <a:xfrm>
                  <a:off x="7202644" y="2931795"/>
                  <a:ext cx="68985" cy="77473"/>
                  <a:chOff x="7202644" y="2931795"/>
                  <a:chExt cx="68985" cy="77473"/>
                </a:xfrm>
              </p:grpSpPr>
              <p:sp>
                <p:nvSpPr>
                  <p:cNvPr id="1893" name="Google Shape;1893;p23"/>
                  <p:cNvSpPr/>
                  <p:nvPr/>
                </p:nvSpPr>
                <p:spPr>
                  <a:xfrm>
                    <a:off x="7247231" y="2933664"/>
                    <a:ext cx="39" cy="31"/>
                  </a:xfrm>
                  <a:custGeom>
                    <a:rect b="b" l="l" r="r" t="t"/>
                    <a:pathLst>
                      <a:path extrusionOk="0" h="31" w="39">
                        <a:moveTo>
                          <a:pt x="39" y="31"/>
                        </a:moveTo>
                        <a:cubicBezTo>
                          <a:pt x="26" y="4"/>
                          <a:pt x="-42" y="-23"/>
                          <a:pt x="39" y="31"/>
                        </a:cubicBezTo>
                        <a:lnTo>
                          <a:pt x="39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4" name="Google Shape;1894;p23"/>
                  <p:cNvSpPr/>
                  <p:nvPr/>
                </p:nvSpPr>
                <p:spPr>
                  <a:xfrm>
                    <a:off x="7202644" y="2931795"/>
                    <a:ext cx="68985" cy="77473"/>
                  </a:xfrm>
                  <a:custGeom>
                    <a:rect b="b" l="l" r="r" t="t"/>
                    <a:pathLst>
                      <a:path extrusionOk="0" h="77473" w="68985">
                        <a:moveTo>
                          <a:pt x="68853" y="38174"/>
                        </a:moveTo>
                        <a:cubicBezTo>
                          <a:pt x="65855" y="2574"/>
                          <a:pt x="33243" y="-3294"/>
                          <a:pt x="47652" y="3613"/>
                        </a:cubicBezTo>
                        <a:cubicBezTo>
                          <a:pt x="36875" y="-1823"/>
                          <a:pt x="26356" y="-1001"/>
                          <a:pt x="16943" y="5245"/>
                        </a:cubicBezTo>
                        <a:cubicBezTo>
                          <a:pt x="-19910" y="29703"/>
                          <a:pt x="9908" y="90556"/>
                          <a:pt x="44127" y="74948"/>
                        </a:cubicBezTo>
                        <a:cubicBezTo>
                          <a:pt x="73661" y="61472"/>
                          <a:pt x="68475" y="33386"/>
                          <a:pt x="68853" y="38174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95" name="Google Shape;1895;p23"/>
                <p:cNvGrpSpPr/>
                <p:nvPr/>
              </p:nvGrpSpPr>
              <p:grpSpPr>
                <a:xfrm>
                  <a:off x="7675120" y="2931831"/>
                  <a:ext cx="68913" cy="77456"/>
                  <a:chOff x="7675120" y="2931831"/>
                  <a:chExt cx="68913" cy="77456"/>
                </a:xfrm>
              </p:grpSpPr>
              <p:sp>
                <p:nvSpPr>
                  <p:cNvPr id="1896" name="Google Shape;1896;p23"/>
                  <p:cNvSpPr/>
                  <p:nvPr/>
                </p:nvSpPr>
                <p:spPr>
                  <a:xfrm>
                    <a:off x="7719628" y="2933664"/>
                    <a:ext cx="33" cy="31"/>
                  </a:xfrm>
                  <a:custGeom>
                    <a:rect b="b" l="l" r="r" t="t"/>
                    <a:pathLst>
                      <a:path extrusionOk="0" h="31" w="33">
                        <a:moveTo>
                          <a:pt x="33" y="31"/>
                        </a:moveTo>
                        <a:cubicBezTo>
                          <a:pt x="20" y="4"/>
                          <a:pt x="-34" y="-23"/>
                          <a:pt x="33" y="31"/>
                        </a:cubicBezTo>
                        <a:lnTo>
                          <a:pt x="33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7" name="Google Shape;1897;p23"/>
                  <p:cNvSpPr/>
                  <p:nvPr/>
                </p:nvSpPr>
                <p:spPr>
                  <a:xfrm>
                    <a:off x="7675120" y="2931831"/>
                    <a:ext cx="68913" cy="77456"/>
                  </a:xfrm>
                  <a:custGeom>
                    <a:rect b="b" l="l" r="r" t="t"/>
                    <a:pathLst>
                      <a:path extrusionOk="0" h="77456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7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49"/>
                          <a:pt x="68430" y="33970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98" name="Google Shape;1898;p23"/>
                <p:cNvGrpSpPr/>
                <p:nvPr/>
              </p:nvGrpSpPr>
              <p:grpSpPr>
                <a:xfrm>
                  <a:off x="8147524" y="2931831"/>
                  <a:ext cx="68913" cy="77456"/>
                  <a:chOff x="8147524" y="2931831"/>
                  <a:chExt cx="68913" cy="77456"/>
                </a:xfrm>
              </p:grpSpPr>
              <p:sp>
                <p:nvSpPr>
                  <p:cNvPr id="1899" name="Google Shape;1899;p23"/>
                  <p:cNvSpPr/>
                  <p:nvPr/>
                </p:nvSpPr>
                <p:spPr>
                  <a:xfrm>
                    <a:off x="8192026" y="2933664"/>
                    <a:ext cx="39" cy="31"/>
                  </a:xfrm>
                  <a:custGeom>
                    <a:rect b="b" l="l" r="r" t="t"/>
                    <a:pathLst>
                      <a:path extrusionOk="0" h="31" w="39">
                        <a:moveTo>
                          <a:pt x="39" y="31"/>
                        </a:moveTo>
                        <a:cubicBezTo>
                          <a:pt x="26" y="4"/>
                          <a:pt x="-42" y="-23"/>
                          <a:pt x="39" y="31"/>
                        </a:cubicBezTo>
                        <a:lnTo>
                          <a:pt x="39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0" name="Google Shape;1900;p23"/>
                  <p:cNvSpPr/>
                  <p:nvPr/>
                </p:nvSpPr>
                <p:spPr>
                  <a:xfrm>
                    <a:off x="8147524" y="2931831"/>
                    <a:ext cx="68913" cy="77456"/>
                  </a:xfrm>
                  <a:custGeom>
                    <a:rect b="b" l="l" r="r" t="t"/>
                    <a:pathLst>
                      <a:path extrusionOk="0" h="77456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7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1" y="29477"/>
                          <a:pt x="9633" y="90614"/>
                          <a:pt x="44042" y="74912"/>
                        </a:cubicBezTo>
                        <a:cubicBezTo>
                          <a:pt x="73549" y="61449"/>
                          <a:pt x="68430" y="33970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01" name="Google Shape;1901;p23"/>
                <p:cNvGrpSpPr/>
                <p:nvPr/>
              </p:nvGrpSpPr>
              <p:grpSpPr>
                <a:xfrm>
                  <a:off x="8619915" y="2931831"/>
                  <a:ext cx="68913" cy="77456"/>
                  <a:chOff x="8619915" y="2931831"/>
                  <a:chExt cx="68913" cy="77456"/>
                </a:xfrm>
              </p:grpSpPr>
              <p:sp>
                <p:nvSpPr>
                  <p:cNvPr id="1902" name="Google Shape;1902;p23"/>
                  <p:cNvSpPr/>
                  <p:nvPr/>
                </p:nvSpPr>
                <p:spPr>
                  <a:xfrm>
                    <a:off x="8664423" y="2933664"/>
                    <a:ext cx="33" cy="31"/>
                  </a:xfrm>
                  <a:custGeom>
                    <a:rect b="b" l="l" r="r" t="t"/>
                    <a:pathLst>
                      <a:path extrusionOk="0" h="31" w="33">
                        <a:moveTo>
                          <a:pt x="33" y="31"/>
                        </a:moveTo>
                        <a:cubicBezTo>
                          <a:pt x="20" y="4"/>
                          <a:pt x="-34" y="-23"/>
                          <a:pt x="33" y="31"/>
                        </a:cubicBezTo>
                        <a:lnTo>
                          <a:pt x="33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3" name="Google Shape;1903;p23"/>
                  <p:cNvSpPr/>
                  <p:nvPr/>
                </p:nvSpPr>
                <p:spPr>
                  <a:xfrm>
                    <a:off x="8619915" y="2931831"/>
                    <a:ext cx="68913" cy="77456"/>
                  </a:xfrm>
                  <a:custGeom>
                    <a:rect b="b" l="l" r="r" t="t"/>
                    <a:pathLst>
                      <a:path extrusionOk="0" h="77456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7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49"/>
                          <a:pt x="68431" y="33970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04" name="Google Shape;1904;p23"/>
                <p:cNvGrpSpPr/>
                <p:nvPr/>
              </p:nvGrpSpPr>
              <p:grpSpPr>
                <a:xfrm>
                  <a:off x="9092319" y="2931831"/>
                  <a:ext cx="68913" cy="77456"/>
                  <a:chOff x="9092319" y="2931831"/>
                  <a:chExt cx="68913" cy="77456"/>
                </a:xfrm>
              </p:grpSpPr>
              <p:sp>
                <p:nvSpPr>
                  <p:cNvPr id="1905" name="Google Shape;1905;p23"/>
                  <p:cNvSpPr/>
                  <p:nvPr/>
                </p:nvSpPr>
                <p:spPr>
                  <a:xfrm>
                    <a:off x="9136817" y="2933664"/>
                    <a:ext cx="29" cy="31"/>
                  </a:xfrm>
                  <a:custGeom>
                    <a:rect b="b" l="l" r="r" t="t"/>
                    <a:pathLst>
                      <a:path extrusionOk="0" h="31" w="29">
                        <a:moveTo>
                          <a:pt x="30" y="31"/>
                        </a:moveTo>
                        <a:cubicBezTo>
                          <a:pt x="30" y="4"/>
                          <a:pt x="-37" y="-23"/>
                          <a:pt x="30" y="31"/>
                        </a:cubicBezTo>
                        <a:lnTo>
                          <a:pt x="30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6" name="Google Shape;1906;p23"/>
                  <p:cNvSpPr/>
                  <p:nvPr/>
                </p:nvSpPr>
                <p:spPr>
                  <a:xfrm>
                    <a:off x="9092319" y="2931831"/>
                    <a:ext cx="68913" cy="77456"/>
                  </a:xfrm>
                  <a:custGeom>
                    <a:rect b="b" l="l" r="r" t="t"/>
                    <a:pathLst>
                      <a:path extrusionOk="0" h="77456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6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1" y="29477"/>
                          <a:pt x="9633" y="90614"/>
                          <a:pt x="44042" y="74912"/>
                        </a:cubicBezTo>
                        <a:cubicBezTo>
                          <a:pt x="73549" y="61449"/>
                          <a:pt x="68430" y="33970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07" name="Google Shape;1907;p23"/>
                <p:cNvGrpSpPr/>
                <p:nvPr/>
              </p:nvGrpSpPr>
              <p:grpSpPr>
                <a:xfrm>
                  <a:off x="9564710" y="2931831"/>
                  <a:ext cx="68913" cy="77456"/>
                  <a:chOff x="9564710" y="2931831"/>
                  <a:chExt cx="68913" cy="77456"/>
                </a:xfrm>
              </p:grpSpPr>
              <p:sp>
                <p:nvSpPr>
                  <p:cNvPr id="1908" name="Google Shape;1908;p23"/>
                  <p:cNvSpPr/>
                  <p:nvPr/>
                </p:nvSpPr>
                <p:spPr>
                  <a:xfrm>
                    <a:off x="9609218" y="2933664"/>
                    <a:ext cx="33" cy="31"/>
                  </a:xfrm>
                  <a:custGeom>
                    <a:rect b="b" l="l" r="r" t="t"/>
                    <a:pathLst>
                      <a:path extrusionOk="0" h="31" w="33">
                        <a:moveTo>
                          <a:pt x="33" y="31"/>
                        </a:moveTo>
                        <a:cubicBezTo>
                          <a:pt x="20" y="4"/>
                          <a:pt x="-34" y="-23"/>
                          <a:pt x="33" y="31"/>
                        </a:cubicBezTo>
                        <a:lnTo>
                          <a:pt x="33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9" name="Google Shape;1909;p23"/>
                  <p:cNvSpPr/>
                  <p:nvPr/>
                </p:nvSpPr>
                <p:spPr>
                  <a:xfrm>
                    <a:off x="9564710" y="2931831"/>
                    <a:ext cx="68913" cy="77456"/>
                  </a:xfrm>
                  <a:custGeom>
                    <a:rect b="b" l="l" r="r" t="t"/>
                    <a:pathLst>
                      <a:path extrusionOk="0" h="77456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7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49"/>
                          <a:pt x="68431" y="33970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10" name="Google Shape;1910;p23"/>
                <p:cNvGrpSpPr/>
                <p:nvPr/>
              </p:nvGrpSpPr>
              <p:grpSpPr>
                <a:xfrm>
                  <a:off x="10037114" y="2931831"/>
                  <a:ext cx="68913" cy="77456"/>
                  <a:chOff x="10037114" y="2931831"/>
                  <a:chExt cx="68913" cy="77456"/>
                </a:xfrm>
              </p:grpSpPr>
              <p:sp>
                <p:nvSpPr>
                  <p:cNvPr id="1911" name="Google Shape;1911;p23"/>
                  <p:cNvSpPr/>
                  <p:nvPr/>
                </p:nvSpPr>
                <p:spPr>
                  <a:xfrm>
                    <a:off x="10081612" y="2933664"/>
                    <a:ext cx="30" cy="31"/>
                  </a:xfrm>
                  <a:custGeom>
                    <a:rect b="b" l="l" r="r" t="t"/>
                    <a:pathLst>
                      <a:path extrusionOk="0" h="31" w="30">
                        <a:moveTo>
                          <a:pt x="30" y="31"/>
                        </a:moveTo>
                        <a:cubicBezTo>
                          <a:pt x="30" y="4"/>
                          <a:pt x="-38" y="-23"/>
                          <a:pt x="30" y="31"/>
                        </a:cubicBezTo>
                        <a:lnTo>
                          <a:pt x="30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12" name="Google Shape;1912;p23"/>
                  <p:cNvSpPr/>
                  <p:nvPr/>
                </p:nvSpPr>
                <p:spPr>
                  <a:xfrm>
                    <a:off x="10037114" y="2931831"/>
                    <a:ext cx="68913" cy="77456"/>
                  </a:xfrm>
                  <a:custGeom>
                    <a:rect b="b" l="l" r="r" t="t"/>
                    <a:pathLst>
                      <a:path extrusionOk="0" h="77456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6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1" y="29477"/>
                          <a:pt x="9633" y="90614"/>
                          <a:pt x="44042" y="74912"/>
                        </a:cubicBezTo>
                        <a:cubicBezTo>
                          <a:pt x="73548" y="61449"/>
                          <a:pt x="68430" y="33970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13" name="Google Shape;1913;p23"/>
                <p:cNvGrpSpPr/>
                <p:nvPr/>
              </p:nvGrpSpPr>
              <p:grpSpPr>
                <a:xfrm>
                  <a:off x="10509505" y="2931831"/>
                  <a:ext cx="68913" cy="77456"/>
                  <a:chOff x="10509505" y="2931831"/>
                  <a:chExt cx="68913" cy="77456"/>
                </a:xfrm>
              </p:grpSpPr>
              <p:sp>
                <p:nvSpPr>
                  <p:cNvPr id="1914" name="Google Shape;1914;p23"/>
                  <p:cNvSpPr/>
                  <p:nvPr/>
                </p:nvSpPr>
                <p:spPr>
                  <a:xfrm>
                    <a:off x="10554013" y="2933664"/>
                    <a:ext cx="33" cy="31"/>
                  </a:xfrm>
                  <a:custGeom>
                    <a:rect b="b" l="l" r="r" t="t"/>
                    <a:pathLst>
                      <a:path extrusionOk="0" h="31" w="33">
                        <a:moveTo>
                          <a:pt x="33" y="31"/>
                        </a:moveTo>
                        <a:cubicBezTo>
                          <a:pt x="20" y="4"/>
                          <a:pt x="-34" y="-23"/>
                          <a:pt x="33" y="31"/>
                        </a:cubicBezTo>
                        <a:lnTo>
                          <a:pt x="33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15" name="Google Shape;1915;p23"/>
                  <p:cNvSpPr/>
                  <p:nvPr/>
                </p:nvSpPr>
                <p:spPr>
                  <a:xfrm>
                    <a:off x="10509505" y="2931831"/>
                    <a:ext cx="68913" cy="77456"/>
                  </a:xfrm>
                  <a:custGeom>
                    <a:rect b="b" l="l" r="r" t="t"/>
                    <a:pathLst>
                      <a:path extrusionOk="0" h="77456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6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49"/>
                          <a:pt x="68431" y="33970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16" name="Google Shape;1916;p23"/>
                <p:cNvGrpSpPr/>
                <p:nvPr/>
              </p:nvGrpSpPr>
              <p:grpSpPr>
                <a:xfrm>
                  <a:off x="10981824" y="2931795"/>
                  <a:ext cx="68983" cy="77473"/>
                  <a:chOff x="10981824" y="2931795"/>
                  <a:chExt cx="68983" cy="77473"/>
                </a:xfrm>
              </p:grpSpPr>
              <p:sp>
                <p:nvSpPr>
                  <p:cNvPr id="1917" name="Google Shape;1917;p23"/>
                  <p:cNvSpPr/>
                  <p:nvPr/>
                </p:nvSpPr>
                <p:spPr>
                  <a:xfrm>
                    <a:off x="11026407" y="2933664"/>
                    <a:ext cx="29" cy="31"/>
                  </a:xfrm>
                  <a:custGeom>
                    <a:rect b="b" l="l" r="r" t="t"/>
                    <a:pathLst>
                      <a:path extrusionOk="0" h="31" w="29">
                        <a:moveTo>
                          <a:pt x="30" y="31"/>
                        </a:moveTo>
                        <a:cubicBezTo>
                          <a:pt x="30" y="4"/>
                          <a:pt x="-37" y="-23"/>
                          <a:pt x="30" y="31"/>
                        </a:cubicBezTo>
                        <a:lnTo>
                          <a:pt x="30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18" name="Google Shape;1918;p23"/>
                  <p:cNvSpPr/>
                  <p:nvPr/>
                </p:nvSpPr>
                <p:spPr>
                  <a:xfrm>
                    <a:off x="10981824" y="2931795"/>
                    <a:ext cx="68983" cy="77473"/>
                  </a:xfrm>
                  <a:custGeom>
                    <a:rect b="b" l="l" r="r" t="t"/>
                    <a:pathLst>
                      <a:path extrusionOk="0" h="77473" w="68983">
                        <a:moveTo>
                          <a:pt x="68853" y="38174"/>
                        </a:moveTo>
                        <a:cubicBezTo>
                          <a:pt x="65855" y="2574"/>
                          <a:pt x="33243" y="-3294"/>
                          <a:pt x="47652" y="3613"/>
                        </a:cubicBezTo>
                        <a:cubicBezTo>
                          <a:pt x="36875" y="-1823"/>
                          <a:pt x="26356" y="-1001"/>
                          <a:pt x="16943" y="5245"/>
                        </a:cubicBezTo>
                        <a:cubicBezTo>
                          <a:pt x="-19910" y="29703"/>
                          <a:pt x="9908" y="90556"/>
                          <a:pt x="44127" y="74948"/>
                        </a:cubicBezTo>
                        <a:cubicBezTo>
                          <a:pt x="73647" y="61472"/>
                          <a:pt x="68475" y="33386"/>
                          <a:pt x="68853" y="38174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919" name="Google Shape;1919;p23"/>
              <p:cNvGrpSpPr/>
              <p:nvPr/>
            </p:nvGrpSpPr>
            <p:grpSpPr>
              <a:xfrm>
                <a:off x="7202644" y="3442932"/>
                <a:ext cx="3848163" cy="77493"/>
                <a:chOff x="7202644" y="3442932"/>
                <a:chExt cx="3848163" cy="77493"/>
              </a:xfrm>
            </p:grpSpPr>
            <p:grpSp>
              <p:nvGrpSpPr>
                <p:cNvPr id="1920" name="Google Shape;1920;p23"/>
                <p:cNvGrpSpPr/>
                <p:nvPr/>
              </p:nvGrpSpPr>
              <p:grpSpPr>
                <a:xfrm>
                  <a:off x="7202644" y="3442932"/>
                  <a:ext cx="68985" cy="77473"/>
                  <a:chOff x="7202644" y="3442932"/>
                  <a:chExt cx="68985" cy="77473"/>
                </a:xfrm>
              </p:grpSpPr>
              <p:sp>
                <p:nvSpPr>
                  <p:cNvPr id="1921" name="Google Shape;1921;p23"/>
                  <p:cNvSpPr/>
                  <p:nvPr/>
                </p:nvSpPr>
                <p:spPr>
                  <a:xfrm>
                    <a:off x="7247231" y="3444801"/>
                    <a:ext cx="39" cy="31"/>
                  </a:xfrm>
                  <a:custGeom>
                    <a:rect b="b" l="l" r="r" t="t"/>
                    <a:pathLst>
                      <a:path extrusionOk="0" h="31" w="39">
                        <a:moveTo>
                          <a:pt x="39" y="31"/>
                        </a:moveTo>
                        <a:cubicBezTo>
                          <a:pt x="26" y="4"/>
                          <a:pt x="-42" y="-23"/>
                          <a:pt x="39" y="31"/>
                        </a:cubicBezTo>
                        <a:lnTo>
                          <a:pt x="39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22" name="Google Shape;1922;p23"/>
                  <p:cNvSpPr/>
                  <p:nvPr/>
                </p:nvSpPr>
                <p:spPr>
                  <a:xfrm>
                    <a:off x="7202644" y="3442932"/>
                    <a:ext cx="68985" cy="77473"/>
                  </a:xfrm>
                  <a:custGeom>
                    <a:rect b="b" l="l" r="r" t="t"/>
                    <a:pathLst>
                      <a:path extrusionOk="0" h="77473" w="68985">
                        <a:moveTo>
                          <a:pt x="68853" y="38174"/>
                        </a:moveTo>
                        <a:cubicBezTo>
                          <a:pt x="65855" y="2574"/>
                          <a:pt x="33243" y="-3294"/>
                          <a:pt x="47652" y="3613"/>
                        </a:cubicBezTo>
                        <a:cubicBezTo>
                          <a:pt x="36875" y="-1823"/>
                          <a:pt x="26356" y="-1001"/>
                          <a:pt x="16943" y="5245"/>
                        </a:cubicBezTo>
                        <a:cubicBezTo>
                          <a:pt x="-19910" y="29703"/>
                          <a:pt x="9908" y="90556"/>
                          <a:pt x="44127" y="74948"/>
                        </a:cubicBezTo>
                        <a:cubicBezTo>
                          <a:pt x="73661" y="61472"/>
                          <a:pt x="68475" y="33386"/>
                          <a:pt x="68853" y="38174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23" name="Google Shape;1923;p23"/>
                <p:cNvGrpSpPr/>
                <p:nvPr/>
              </p:nvGrpSpPr>
              <p:grpSpPr>
                <a:xfrm>
                  <a:off x="7675120" y="3442969"/>
                  <a:ext cx="68913" cy="77456"/>
                  <a:chOff x="7675120" y="3442969"/>
                  <a:chExt cx="68913" cy="77456"/>
                </a:xfrm>
              </p:grpSpPr>
              <p:sp>
                <p:nvSpPr>
                  <p:cNvPr id="1924" name="Google Shape;1924;p23"/>
                  <p:cNvSpPr/>
                  <p:nvPr/>
                </p:nvSpPr>
                <p:spPr>
                  <a:xfrm>
                    <a:off x="7719628" y="3444801"/>
                    <a:ext cx="33" cy="31"/>
                  </a:xfrm>
                  <a:custGeom>
                    <a:rect b="b" l="l" r="r" t="t"/>
                    <a:pathLst>
                      <a:path extrusionOk="0" h="31" w="33">
                        <a:moveTo>
                          <a:pt x="33" y="31"/>
                        </a:moveTo>
                        <a:cubicBezTo>
                          <a:pt x="20" y="4"/>
                          <a:pt x="-34" y="-23"/>
                          <a:pt x="33" y="31"/>
                        </a:cubicBezTo>
                        <a:lnTo>
                          <a:pt x="33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25" name="Google Shape;1925;p23"/>
                  <p:cNvSpPr/>
                  <p:nvPr/>
                </p:nvSpPr>
                <p:spPr>
                  <a:xfrm>
                    <a:off x="7675120" y="3442969"/>
                    <a:ext cx="68913" cy="77456"/>
                  </a:xfrm>
                  <a:custGeom>
                    <a:rect b="b" l="l" r="r" t="t"/>
                    <a:pathLst>
                      <a:path extrusionOk="0" h="77456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7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49"/>
                          <a:pt x="68430" y="33970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26" name="Google Shape;1926;p23"/>
                <p:cNvGrpSpPr/>
                <p:nvPr/>
              </p:nvGrpSpPr>
              <p:grpSpPr>
                <a:xfrm>
                  <a:off x="8147524" y="3442969"/>
                  <a:ext cx="68913" cy="77456"/>
                  <a:chOff x="8147524" y="3442969"/>
                  <a:chExt cx="68913" cy="77456"/>
                </a:xfrm>
              </p:grpSpPr>
              <p:sp>
                <p:nvSpPr>
                  <p:cNvPr id="1927" name="Google Shape;1927;p23"/>
                  <p:cNvSpPr/>
                  <p:nvPr/>
                </p:nvSpPr>
                <p:spPr>
                  <a:xfrm>
                    <a:off x="8192026" y="3444801"/>
                    <a:ext cx="39" cy="31"/>
                  </a:xfrm>
                  <a:custGeom>
                    <a:rect b="b" l="l" r="r" t="t"/>
                    <a:pathLst>
                      <a:path extrusionOk="0" h="31" w="39">
                        <a:moveTo>
                          <a:pt x="39" y="31"/>
                        </a:moveTo>
                        <a:cubicBezTo>
                          <a:pt x="26" y="4"/>
                          <a:pt x="-42" y="-23"/>
                          <a:pt x="39" y="31"/>
                        </a:cubicBezTo>
                        <a:lnTo>
                          <a:pt x="39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28" name="Google Shape;1928;p23"/>
                  <p:cNvSpPr/>
                  <p:nvPr/>
                </p:nvSpPr>
                <p:spPr>
                  <a:xfrm>
                    <a:off x="8147524" y="3442969"/>
                    <a:ext cx="68913" cy="77456"/>
                  </a:xfrm>
                  <a:custGeom>
                    <a:rect b="b" l="l" r="r" t="t"/>
                    <a:pathLst>
                      <a:path extrusionOk="0" h="77456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7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1" y="29477"/>
                          <a:pt x="9633" y="90614"/>
                          <a:pt x="44042" y="74912"/>
                        </a:cubicBezTo>
                        <a:cubicBezTo>
                          <a:pt x="73549" y="61449"/>
                          <a:pt x="68430" y="33970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29" name="Google Shape;1929;p23"/>
                <p:cNvGrpSpPr/>
                <p:nvPr/>
              </p:nvGrpSpPr>
              <p:grpSpPr>
                <a:xfrm>
                  <a:off x="8619915" y="3442969"/>
                  <a:ext cx="68913" cy="77456"/>
                  <a:chOff x="8619915" y="3442969"/>
                  <a:chExt cx="68913" cy="77456"/>
                </a:xfrm>
              </p:grpSpPr>
              <p:sp>
                <p:nvSpPr>
                  <p:cNvPr id="1930" name="Google Shape;1930;p23"/>
                  <p:cNvSpPr/>
                  <p:nvPr/>
                </p:nvSpPr>
                <p:spPr>
                  <a:xfrm>
                    <a:off x="8664423" y="3444801"/>
                    <a:ext cx="33" cy="31"/>
                  </a:xfrm>
                  <a:custGeom>
                    <a:rect b="b" l="l" r="r" t="t"/>
                    <a:pathLst>
                      <a:path extrusionOk="0" h="31" w="33">
                        <a:moveTo>
                          <a:pt x="33" y="31"/>
                        </a:moveTo>
                        <a:cubicBezTo>
                          <a:pt x="20" y="4"/>
                          <a:pt x="-34" y="-23"/>
                          <a:pt x="33" y="31"/>
                        </a:cubicBezTo>
                        <a:lnTo>
                          <a:pt x="33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1" name="Google Shape;1931;p23"/>
                  <p:cNvSpPr/>
                  <p:nvPr/>
                </p:nvSpPr>
                <p:spPr>
                  <a:xfrm>
                    <a:off x="8619915" y="3442969"/>
                    <a:ext cx="68913" cy="77456"/>
                  </a:xfrm>
                  <a:custGeom>
                    <a:rect b="b" l="l" r="r" t="t"/>
                    <a:pathLst>
                      <a:path extrusionOk="0" h="77456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7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49"/>
                          <a:pt x="68431" y="33970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32" name="Google Shape;1932;p23"/>
                <p:cNvGrpSpPr/>
                <p:nvPr/>
              </p:nvGrpSpPr>
              <p:grpSpPr>
                <a:xfrm>
                  <a:off x="9092319" y="3442969"/>
                  <a:ext cx="68913" cy="77456"/>
                  <a:chOff x="9092319" y="3442969"/>
                  <a:chExt cx="68913" cy="77456"/>
                </a:xfrm>
              </p:grpSpPr>
              <p:sp>
                <p:nvSpPr>
                  <p:cNvPr id="1933" name="Google Shape;1933;p23"/>
                  <p:cNvSpPr/>
                  <p:nvPr/>
                </p:nvSpPr>
                <p:spPr>
                  <a:xfrm>
                    <a:off x="9136817" y="3444801"/>
                    <a:ext cx="29" cy="31"/>
                  </a:xfrm>
                  <a:custGeom>
                    <a:rect b="b" l="l" r="r" t="t"/>
                    <a:pathLst>
                      <a:path extrusionOk="0" h="31" w="29">
                        <a:moveTo>
                          <a:pt x="30" y="31"/>
                        </a:moveTo>
                        <a:cubicBezTo>
                          <a:pt x="30" y="4"/>
                          <a:pt x="-37" y="-23"/>
                          <a:pt x="30" y="31"/>
                        </a:cubicBezTo>
                        <a:lnTo>
                          <a:pt x="30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4" name="Google Shape;1934;p23"/>
                  <p:cNvSpPr/>
                  <p:nvPr/>
                </p:nvSpPr>
                <p:spPr>
                  <a:xfrm>
                    <a:off x="9092319" y="3442969"/>
                    <a:ext cx="68913" cy="77456"/>
                  </a:xfrm>
                  <a:custGeom>
                    <a:rect b="b" l="l" r="r" t="t"/>
                    <a:pathLst>
                      <a:path extrusionOk="0" h="77456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6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1" y="29477"/>
                          <a:pt x="9633" y="90614"/>
                          <a:pt x="44042" y="74912"/>
                        </a:cubicBezTo>
                        <a:cubicBezTo>
                          <a:pt x="73549" y="61449"/>
                          <a:pt x="68430" y="33970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35" name="Google Shape;1935;p23"/>
                <p:cNvGrpSpPr/>
                <p:nvPr/>
              </p:nvGrpSpPr>
              <p:grpSpPr>
                <a:xfrm>
                  <a:off x="9564710" y="3442969"/>
                  <a:ext cx="68913" cy="77456"/>
                  <a:chOff x="9564710" y="3442969"/>
                  <a:chExt cx="68913" cy="77456"/>
                </a:xfrm>
              </p:grpSpPr>
              <p:sp>
                <p:nvSpPr>
                  <p:cNvPr id="1936" name="Google Shape;1936;p23"/>
                  <p:cNvSpPr/>
                  <p:nvPr/>
                </p:nvSpPr>
                <p:spPr>
                  <a:xfrm>
                    <a:off x="9609218" y="3444801"/>
                    <a:ext cx="33" cy="31"/>
                  </a:xfrm>
                  <a:custGeom>
                    <a:rect b="b" l="l" r="r" t="t"/>
                    <a:pathLst>
                      <a:path extrusionOk="0" h="31" w="33">
                        <a:moveTo>
                          <a:pt x="33" y="31"/>
                        </a:moveTo>
                        <a:cubicBezTo>
                          <a:pt x="20" y="4"/>
                          <a:pt x="-34" y="-23"/>
                          <a:pt x="33" y="31"/>
                        </a:cubicBezTo>
                        <a:lnTo>
                          <a:pt x="33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7" name="Google Shape;1937;p23"/>
                  <p:cNvSpPr/>
                  <p:nvPr/>
                </p:nvSpPr>
                <p:spPr>
                  <a:xfrm>
                    <a:off x="9564710" y="3442969"/>
                    <a:ext cx="68913" cy="77456"/>
                  </a:xfrm>
                  <a:custGeom>
                    <a:rect b="b" l="l" r="r" t="t"/>
                    <a:pathLst>
                      <a:path extrusionOk="0" h="77456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7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49"/>
                          <a:pt x="68431" y="33970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38" name="Google Shape;1938;p23"/>
                <p:cNvGrpSpPr/>
                <p:nvPr/>
              </p:nvGrpSpPr>
              <p:grpSpPr>
                <a:xfrm>
                  <a:off x="10037114" y="3442969"/>
                  <a:ext cx="68913" cy="77456"/>
                  <a:chOff x="10037114" y="3442969"/>
                  <a:chExt cx="68913" cy="77456"/>
                </a:xfrm>
              </p:grpSpPr>
              <p:sp>
                <p:nvSpPr>
                  <p:cNvPr id="1939" name="Google Shape;1939;p23"/>
                  <p:cNvSpPr/>
                  <p:nvPr/>
                </p:nvSpPr>
                <p:spPr>
                  <a:xfrm>
                    <a:off x="10081612" y="3444801"/>
                    <a:ext cx="30" cy="31"/>
                  </a:xfrm>
                  <a:custGeom>
                    <a:rect b="b" l="l" r="r" t="t"/>
                    <a:pathLst>
                      <a:path extrusionOk="0" h="31" w="30">
                        <a:moveTo>
                          <a:pt x="30" y="31"/>
                        </a:moveTo>
                        <a:cubicBezTo>
                          <a:pt x="30" y="4"/>
                          <a:pt x="-38" y="-23"/>
                          <a:pt x="30" y="31"/>
                        </a:cubicBezTo>
                        <a:lnTo>
                          <a:pt x="30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0" name="Google Shape;1940;p23"/>
                  <p:cNvSpPr/>
                  <p:nvPr/>
                </p:nvSpPr>
                <p:spPr>
                  <a:xfrm>
                    <a:off x="10037114" y="3442969"/>
                    <a:ext cx="68913" cy="77456"/>
                  </a:xfrm>
                  <a:custGeom>
                    <a:rect b="b" l="l" r="r" t="t"/>
                    <a:pathLst>
                      <a:path extrusionOk="0" h="77456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6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1" y="29477"/>
                          <a:pt x="9633" y="90614"/>
                          <a:pt x="44042" y="74912"/>
                        </a:cubicBezTo>
                        <a:cubicBezTo>
                          <a:pt x="73548" y="61449"/>
                          <a:pt x="68430" y="33970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41" name="Google Shape;1941;p23"/>
                <p:cNvGrpSpPr/>
                <p:nvPr/>
              </p:nvGrpSpPr>
              <p:grpSpPr>
                <a:xfrm>
                  <a:off x="10509505" y="3442969"/>
                  <a:ext cx="68913" cy="77456"/>
                  <a:chOff x="10509505" y="3442969"/>
                  <a:chExt cx="68913" cy="77456"/>
                </a:xfrm>
              </p:grpSpPr>
              <p:sp>
                <p:nvSpPr>
                  <p:cNvPr id="1942" name="Google Shape;1942;p23"/>
                  <p:cNvSpPr/>
                  <p:nvPr/>
                </p:nvSpPr>
                <p:spPr>
                  <a:xfrm>
                    <a:off x="10554013" y="3444801"/>
                    <a:ext cx="33" cy="31"/>
                  </a:xfrm>
                  <a:custGeom>
                    <a:rect b="b" l="l" r="r" t="t"/>
                    <a:pathLst>
                      <a:path extrusionOk="0" h="31" w="33">
                        <a:moveTo>
                          <a:pt x="33" y="31"/>
                        </a:moveTo>
                        <a:cubicBezTo>
                          <a:pt x="20" y="4"/>
                          <a:pt x="-34" y="-23"/>
                          <a:pt x="33" y="31"/>
                        </a:cubicBezTo>
                        <a:lnTo>
                          <a:pt x="33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3" name="Google Shape;1943;p23"/>
                  <p:cNvSpPr/>
                  <p:nvPr/>
                </p:nvSpPr>
                <p:spPr>
                  <a:xfrm>
                    <a:off x="10509505" y="3442969"/>
                    <a:ext cx="68913" cy="77456"/>
                  </a:xfrm>
                  <a:custGeom>
                    <a:rect b="b" l="l" r="r" t="t"/>
                    <a:pathLst>
                      <a:path extrusionOk="0" h="77456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6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49"/>
                          <a:pt x="68431" y="33970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44" name="Google Shape;1944;p23"/>
                <p:cNvGrpSpPr/>
                <p:nvPr/>
              </p:nvGrpSpPr>
              <p:grpSpPr>
                <a:xfrm>
                  <a:off x="10981824" y="3442932"/>
                  <a:ext cx="68983" cy="77473"/>
                  <a:chOff x="10981824" y="3442932"/>
                  <a:chExt cx="68983" cy="77473"/>
                </a:xfrm>
              </p:grpSpPr>
              <p:sp>
                <p:nvSpPr>
                  <p:cNvPr id="1945" name="Google Shape;1945;p23"/>
                  <p:cNvSpPr/>
                  <p:nvPr/>
                </p:nvSpPr>
                <p:spPr>
                  <a:xfrm>
                    <a:off x="11026407" y="3444801"/>
                    <a:ext cx="29" cy="31"/>
                  </a:xfrm>
                  <a:custGeom>
                    <a:rect b="b" l="l" r="r" t="t"/>
                    <a:pathLst>
                      <a:path extrusionOk="0" h="31" w="29">
                        <a:moveTo>
                          <a:pt x="30" y="31"/>
                        </a:moveTo>
                        <a:cubicBezTo>
                          <a:pt x="30" y="4"/>
                          <a:pt x="-37" y="-23"/>
                          <a:pt x="30" y="31"/>
                        </a:cubicBezTo>
                        <a:lnTo>
                          <a:pt x="30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6" name="Google Shape;1946;p23"/>
                  <p:cNvSpPr/>
                  <p:nvPr/>
                </p:nvSpPr>
                <p:spPr>
                  <a:xfrm>
                    <a:off x="10981824" y="3442932"/>
                    <a:ext cx="68983" cy="77473"/>
                  </a:xfrm>
                  <a:custGeom>
                    <a:rect b="b" l="l" r="r" t="t"/>
                    <a:pathLst>
                      <a:path extrusionOk="0" h="77473" w="68983">
                        <a:moveTo>
                          <a:pt x="68853" y="38174"/>
                        </a:moveTo>
                        <a:cubicBezTo>
                          <a:pt x="65855" y="2574"/>
                          <a:pt x="33243" y="-3294"/>
                          <a:pt x="47652" y="3613"/>
                        </a:cubicBezTo>
                        <a:cubicBezTo>
                          <a:pt x="36875" y="-1823"/>
                          <a:pt x="26356" y="-1001"/>
                          <a:pt x="16943" y="5245"/>
                        </a:cubicBezTo>
                        <a:cubicBezTo>
                          <a:pt x="-19910" y="29703"/>
                          <a:pt x="9908" y="90556"/>
                          <a:pt x="44127" y="74948"/>
                        </a:cubicBezTo>
                        <a:cubicBezTo>
                          <a:pt x="73647" y="61472"/>
                          <a:pt x="68475" y="33386"/>
                          <a:pt x="68853" y="38174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947" name="Google Shape;1947;p23"/>
              <p:cNvGrpSpPr/>
              <p:nvPr/>
            </p:nvGrpSpPr>
            <p:grpSpPr>
              <a:xfrm>
                <a:off x="7202644" y="3954083"/>
                <a:ext cx="3848163" cy="77492"/>
                <a:chOff x="7202644" y="3954083"/>
                <a:chExt cx="3848163" cy="77492"/>
              </a:xfrm>
            </p:grpSpPr>
            <p:grpSp>
              <p:nvGrpSpPr>
                <p:cNvPr id="1948" name="Google Shape;1948;p23"/>
                <p:cNvGrpSpPr/>
                <p:nvPr/>
              </p:nvGrpSpPr>
              <p:grpSpPr>
                <a:xfrm>
                  <a:off x="7202644" y="3954083"/>
                  <a:ext cx="68985" cy="77473"/>
                  <a:chOff x="7202644" y="3954083"/>
                  <a:chExt cx="68985" cy="77473"/>
                </a:xfrm>
              </p:grpSpPr>
              <p:sp>
                <p:nvSpPr>
                  <p:cNvPr id="1949" name="Google Shape;1949;p23"/>
                  <p:cNvSpPr/>
                  <p:nvPr/>
                </p:nvSpPr>
                <p:spPr>
                  <a:xfrm>
                    <a:off x="7247231" y="3955942"/>
                    <a:ext cx="39" cy="41"/>
                  </a:xfrm>
                  <a:custGeom>
                    <a:rect b="b" l="l" r="r" t="t"/>
                    <a:pathLst>
                      <a:path extrusionOk="0" h="41" w="39">
                        <a:moveTo>
                          <a:pt x="39" y="41"/>
                        </a:moveTo>
                        <a:cubicBezTo>
                          <a:pt x="26" y="1"/>
                          <a:pt x="-42" y="-26"/>
                          <a:pt x="39" y="41"/>
                        </a:cubicBezTo>
                        <a:lnTo>
                          <a:pt x="39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50" name="Google Shape;1950;p23"/>
                  <p:cNvSpPr/>
                  <p:nvPr/>
                </p:nvSpPr>
                <p:spPr>
                  <a:xfrm>
                    <a:off x="7202644" y="3954083"/>
                    <a:ext cx="68985" cy="77473"/>
                  </a:xfrm>
                  <a:custGeom>
                    <a:rect b="b" l="l" r="r" t="t"/>
                    <a:pathLst>
                      <a:path extrusionOk="0" h="77473" w="68985">
                        <a:moveTo>
                          <a:pt x="68853" y="38174"/>
                        </a:moveTo>
                        <a:cubicBezTo>
                          <a:pt x="65855" y="2574"/>
                          <a:pt x="33243" y="-3294"/>
                          <a:pt x="47652" y="3613"/>
                        </a:cubicBezTo>
                        <a:cubicBezTo>
                          <a:pt x="36875" y="-1824"/>
                          <a:pt x="26356" y="-1001"/>
                          <a:pt x="16943" y="5245"/>
                        </a:cubicBezTo>
                        <a:cubicBezTo>
                          <a:pt x="-19910" y="29703"/>
                          <a:pt x="9908" y="90556"/>
                          <a:pt x="44127" y="74948"/>
                        </a:cubicBezTo>
                        <a:cubicBezTo>
                          <a:pt x="73661" y="61458"/>
                          <a:pt x="68475" y="33372"/>
                          <a:pt x="68853" y="38174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51" name="Google Shape;1951;p23"/>
                <p:cNvGrpSpPr/>
                <p:nvPr/>
              </p:nvGrpSpPr>
              <p:grpSpPr>
                <a:xfrm>
                  <a:off x="7675120" y="3954120"/>
                  <a:ext cx="68913" cy="77455"/>
                  <a:chOff x="7675120" y="3954120"/>
                  <a:chExt cx="68913" cy="77455"/>
                </a:xfrm>
              </p:grpSpPr>
              <p:sp>
                <p:nvSpPr>
                  <p:cNvPr id="1952" name="Google Shape;1952;p23"/>
                  <p:cNvSpPr/>
                  <p:nvPr/>
                </p:nvSpPr>
                <p:spPr>
                  <a:xfrm>
                    <a:off x="7719628" y="3955942"/>
                    <a:ext cx="33" cy="41"/>
                  </a:xfrm>
                  <a:custGeom>
                    <a:rect b="b" l="l" r="r" t="t"/>
                    <a:pathLst>
                      <a:path extrusionOk="0" h="41" w="33">
                        <a:moveTo>
                          <a:pt x="33" y="41"/>
                        </a:moveTo>
                        <a:cubicBezTo>
                          <a:pt x="20" y="1"/>
                          <a:pt x="-34" y="-26"/>
                          <a:pt x="33" y="41"/>
                        </a:cubicBezTo>
                        <a:lnTo>
                          <a:pt x="33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53" name="Google Shape;1953;p23"/>
                  <p:cNvSpPr/>
                  <p:nvPr/>
                </p:nvSpPr>
                <p:spPr>
                  <a:xfrm>
                    <a:off x="7675120" y="3954120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7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0" y="33956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54" name="Google Shape;1954;p23"/>
                <p:cNvGrpSpPr/>
                <p:nvPr/>
              </p:nvGrpSpPr>
              <p:grpSpPr>
                <a:xfrm>
                  <a:off x="8147524" y="3954120"/>
                  <a:ext cx="68913" cy="77455"/>
                  <a:chOff x="8147524" y="3954120"/>
                  <a:chExt cx="68913" cy="77455"/>
                </a:xfrm>
              </p:grpSpPr>
              <p:sp>
                <p:nvSpPr>
                  <p:cNvPr id="1955" name="Google Shape;1955;p23"/>
                  <p:cNvSpPr/>
                  <p:nvPr/>
                </p:nvSpPr>
                <p:spPr>
                  <a:xfrm>
                    <a:off x="8192026" y="3955942"/>
                    <a:ext cx="39" cy="41"/>
                  </a:xfrm>
                  <a:custGeom>
                    <a:rect b="b" l="l" r="r" t="t"/>
                    <a:pathLst>
                      <a:path extrusionOk="0" h="41" w="39">
                        <a:moveTo>
                          <a:pt x="39" y="41"/>
                        </a:moveTo>
                        <a:cubicBezTo>
                          <a:pt x="26" y="1"/>
                          <a:pt x="-42" y="-26"/>
                          <a:pt x="39" y="41"/>
                        </a:cubicBezTo>
                        <a:lnTo>
                          <a:pt x="39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56" name="Google Shape;1956;p23"/>
                  <p:cNvSpPr/>
                  <p:nvPr/>
                </p:nvSpPr>
                <p:spPr>
                  <a:xfrm>
                    <a:off x="8147524" y="3954120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7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1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0" y="33956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57" name="Google Shape;1957;p23"/>
                <p:cNvGrpSpPr/>
                <p:nvPr/>
              </p:nvGrpSpPr>
              <p:grpSpPr>
                <a:xfrm>
                  <a:off x="8619915" y="3954120"/>
                  <a:ext cx="68913" cy="77455"/>
                  <a:chOff x="8619915" y="3954120"/>
                  <a:chExt cx="68913" cy="77455"/>
                </a:xfrm>
              </p:grpSpPr>
              <p:sp>
                <p:nvSpPr>
                  <p:cNvPr id="1958" name="Google Shape;1958;p23"/>
                  <p:cNvSpPr/>
                  <p:nvPr/>
                </p:nvSpPr>
                <p:spPr>
                  <a:xfrm>
                    <a:off x="8664423" y="3955942"/>
                    <a:ext cx="33" cy="41"/>
                  </a:xfrm>
                  <a:custGeom>
                    <a:rect b="b" l="l" r="r" t="t"/>
                    <a:pathLst>
                      <a:path extrusionOk="0" h="41" w="33">
                        <a:moveTo>
                          <a:pt x="33" y="41"/>
                        </a:moveTo>
                        <a:cubicBezTo>
                          <a:pt x="20" y="1"/>
                          <a:pt x="-34" y="-26"/>
                          <a:pt x="33" y="41"/>
                        </a:cubicBezTo>
                        <a:lnTo>
                          <a:pt x="33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59" name="Google Shape;1959;p23"/>
                  <p:cNvSpPr/>
                  <p:nvPr/>
                </p:nvSpPr>
                <p:spPr>
                  <a:xfrm>
                    <a:off x="8619915" y="3954120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7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1" y="33956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60" name="Google Shape;1960;p23"/>
                <p:cNvGrpSpPr/>
                <p:nvPr/>
              </p:nvGrpSpPr>
              <p:grpSpPr>
                <a:xfrm>
                  <a:off x="9092319" y="3954120"/>
                  <a:ext cx="68913" cy="77455"/>
                  <a:chOff x="9092319" y="3954120"/>
                  <a:chExt cx="68913" cy="77455"/>
                </a:xfrm>
              </p:grpSpPr>
              <p:sp>
                <p:nvSpPr>
                  <p:cNvPr id="1961" name="Google Shape;1961;p23"/>
                  <p:cNvSpPr/>
                  <p:nvPr/>
                </p:nvSpPr>
                <p:spPr>
                  <a:xfrm>
                    <a:off x="9136817" y="3955942"/>
                    <a:ext cx="29" cy="41"/>
                  </a:xfrm>
                  <a:custGeom>
                    <a:rect b="b" l="l" r="r" t="t"/>
                    <a:pathLst>
                      <a:path extrusionOk="0" h="41" w="29">
                        <a:moveTo>
                          <a:pt x="30" y="41"/>
                        </a:moveTo>
                        <a:cubicBezTo>
                          <a:pt x="30" y="1"/>
                          <a:pt x="-37" y="-26"/>
                          <a:pt x="30" y="41"/>
                        </a:cubicBezTo>
                        <a:lnTo>
                          <a:pt x="30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2" name="Google Shape;1962;p23"/>
                  <p:cNvSpPr/>
                  <p:nvPr/>
                </p:nvSpPr>
                <p:spPr>
                  <a:xfrm>
                    <a:off x="9092319" y="3954120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6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1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0" y="33956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63" name="Google Shape;1963;p23"/>
                <p:cNvGrpSpPr/>
                <p:nvPr/>
              </p:nvGrpSpPr>
              <p:grpSpPr>
                <a:xfrm>
                  <a:off x="9564710" y="3954120"/>
                  <a:ext cx="68913" cy="77455"/>
                  <a:chOff x="9564710" y="3954120"/>
                  <a:chExt cx="68913" cy="77455"/>
                </a:xfrm>
              </p:grpSpPr>
              <p:sp>
                <p:nvSpPr>
                  <p:cNvPr id="1964" name="Google Shape;1964;p23"/>
                  <p:cNvSpPr/>
                  <p:nvPr/>
                </p:nvSpPr>
                <p:spPr>
                  <a:xfrm>
                    <a:off x="9609218" y="3955942"/>
                    <a:ext cx="33" cy="41"/>
                  </a:xfrm>
                  <a:custGeom>
                    <a:rect b="b" l="l" r="r" t="t"/>
                    <a:pathLst>
                      <a:path extrusionOk="0" h="41" w="33">
                        <a:moveTo>
                          <a:pt x="33" y="41"/>
                        </a:moveTo>
                        <a:cubicBezTo>
                          <a:pt x="20" y="1"/>
                          <a:pt x="-34" y="-26"/>
                          <a:pt x="33" y="41"/>
                        </a:cubicBezTo>
                        <a:lnTo>
                          <a:pt x="33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5" name="Google Shape;1965;p23"/>
                  <p:cNvSpPr/>
                  <p:nvPr/>
                </p:nvSpPr>
                <p:spPr>
                  <a:xfrm>
                    <a:off x="9564710" y="3954120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7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1" y="33956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66" name="Google Shape;1966;p23"/>
                <p:cNvGrpSpPr/>
                <p:nvPr/>
              </p:nvGrpSpPr>
              <p:grpSpPr>
                <a:xfrm>
                  <a:off x="10037114" y="3954120"/>
                  <a:ext cx="68913" cy="77455"/>
                  <a:chOff x="10037114" y="3954120"/>
                  <a:chExt cx="68913" cy="77455"/>
                </a:xfrm>
              </p:grpSpPr>
              <p:sp>
                <p:nvSpPr>
                  <p:cNvPr id="1967" name="Google Shape;1967;p23"/>
                  <p:cNvSpPr/>
                  <p:nvPr/>
                </p:nvSpPr>
                <p:spPr>
                  <a:xfrm>
                    <a:off x="10081612" y="3955942"/>
                    <a:ext cx="30" cy="41"/>
                  </a:xfrm>
                  <a:custGeom>
                    <a:rect b="b" l="l" r="r" t="t"/>
                    <a:pathLst>
                      <a:path extrusionOk="0" h="41" w="30">
                        <a:moveTo>
                          <a:pt x="30" y="41"/>
                        </a:moveTo>
                        <a:cubicBezTo>
                          <a:pt x="30" y="1"/>
                          <a:pt x="-38" y="-26"/>
                          <a:pt x="30" y="41"/>
                        </a:cubicBezTo>
                        <a:lnTo>
                          <a:pt x="30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8" name="Google Shape;1968;p23"/>
                  <p:cNvSpPr/>
                  <p:nvPr/>
                </p:nvSpPr>
                <p:spPr>
                  <a:xfrm>
                    <a:off x="10037114" y="3954120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6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1" y="29477"/>
                          <a:pt x="9633" y="90614"/>
                          <a:pt x="44042" y="74912"/>
                        </a:cubicBezTo>
                        <a:cubicBezTo>
                          <a:pt x="73548" y="61435"/>
                          <a:pt x="68430" y="33956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69" name="Google Shape;1969;p23"/>
                <p:cNvGrpSpPr/>
                <p:nvPr/>
              </p:nvGrpSpPr>
              <p:grpSpPr>
                <a:xfrm>
                  <a:off x="10509505" y="3954120"/>
                  <a:ext cx="68913" cy="77455"/>
                  <a:chOff x="10509505" y="3954120"/>
                  <a:chExt cx="68913" cy="77455"/>
                </a:xfrm>
              </p:grpSpPr>
              <p:sp>
                <p:nvSpPr>
                  <p:cNvPr id="1970" name="Google Shape;1970;p23"/>
                  <p:cNvSpPr/>
                  <p:nvPr/>
                </p:nvSpPr>
                <p:spPr>
                  <a:xfrm>
                    <a:off x="10554013" y="3955942"/>
                    <a:ext cx="33" cy="41"/>
                  </a:xfrm>
                  <a:custGeom>
                    <a:rect b="b" l="l" r="r" t="t"/>
                    <a:pathLst>
                      <a:path extrusionOk="0" h="41" w="33">
                        <a:moveTo>
                          <a:pt x="33" y="41"/>
                        </a:moveTo>
                        <a:cubicBezTo>
                          <a:pt x="20" y="1"/>
                          <a:pt x="-34" y="-26"/>
                          <a:pt x="33" y="41"/>
                        </a:cubicBezTo>
                        <a:lnTo>
                          <a:pt x="33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1" name="Google Shape;1971;p23"/>
                  <p:cNvSpPr/>
                  <p:nvPr/>
                </p:nvSpPr>
                <p:spPr>
                  <a:xfrm>
                    <a:off x="10509505" y="3954120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6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1" y="33956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72" name="Google Shape;1972;p23"/>
                <p:cNvGrpSpPr/>
                <p:nvPr/>
              </p:nvGrpSpPr>
              <p:grpSpPr>
                <a:xfrm>
                  <a:off x="10981824" y="3954083"/>
                  <a:ext cx="68983" cy="77473"/>
                  <a:chOff x="10981824" y="3954083"/>
                  <a:chExt cx="68983" cy="77473"/>
                </a:xfrm>
              </p:grpSpPr>
              <p:sp>
                <p:nvSpPr>
                  <p:cNvPr id="1973" name="Google Shape;1973;p23"/>
                  <p:cNvSpPr/>
                  <p:nvPr/>
                </p:nvSpPr>
                <p:spPr>
                  <a:xfrm>
                    <a:off x="11026407" y="3955942"/>
                    <a:ext cx="29" cy="41"/>
                  </a:xfrm>
                  <a:custGeom>
                    <a:rect b="b" l="l" r="r" t="t"/>
                    <a:pathLst>
                      <a:path extrusionOk="0" h="41" w="29">
                        <a:moveTo>
                          <a:pt x="30" y="41"/>
                        </a:moveTo>
                        <a:cubicBezTo>
                          <a:pt x="30" y="1"/>
                          <a:pt x="-37" y="-26"/>
                          <a:pt x="30" y="41"/>
                        </a:cubicBezTo>
                        <a:lnTo>
                          <a:pt x="30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4" name="Google Shape;1974;p23"/>
                  <p:cNvSpPr/>
                  <p:nvPr/>
                </p:nvSpPr>
                <p:spPr>
                  <a:xfrm>
                    <a:off x="10981824" y="3954083"/>
                    <a:ext cx="68983" cy="77473"/>
                  </a:xfrm>
                  <a:custGeom>
                    <a:rect b="b" l="l" r="r" t="t"/>
                    <a:pathLst>
                      <a:path extrusionOk="0" h="77473" w="68983">
                        <a:moveTo>
                          <a:pt x="68853" y="38174"/>
                        </a:moveTo>
                        <a:cubicBezTo>
                          <a:pt x="65855" y="2574"/>
                          <a:pt x="33243" y="-3294"/>
                          <a:pt x="47652" y="3613"/>
                        </a:cubicBezTo>
                        <a:cubicBezTo>
                          <a:pt x="36875" y="-1824"/>
                          <a:pt x="26356" y="-1001"/>
                          <a:pt x="16943" y="5245"/>
                        </a:cubicBezTo>
                        <a:cubicBezTo>
                          <a:pt x="-19910" y="29703"/>
                          <a:pt x="9908" y="90556"/>
                          <a:pt x="44127" y="74948"/>
                        </a:cubicBezTo>
                        <a:cubicBezTo>
                          <a:pt x="73647" y="61458"/>
                          <a:pt x="68475" y="33372"/>
                          <a:pt x="68853" y="38174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975" name="Google Shape;1975;p23"/>
              <p:cNvGrpSpPr/>
              <p:nvPr/>
            </p:nvGrpSpPr>
            <p:grpSpPr>
              <a:xfrm>
                <a:off x="7202644" y="4465221"/>
                <a:ext cx="3848163" cy="77491"/>
                <a:chOff x="7202644" y="4465221"/>
                <a:chExt cx="3848163" cy="77491"/>
              </a:xfrm>
            </p:grpSpPr>
            <p:grpSp>
              <p:nvGrpSpPr>
                <p:cNvPr id="1976" name="Google Shape;1976;p23"/>
                <p:cNvGrpSpPr/>
                <p:nvPr/>
              </p:nvGrpSpPr>
              <p:grpSpPr>
                <a:xfrm>
                  <a:off x="7202644" y="4465221"/>
                  <a:ext cx="68985" cy="77473"/>
                  <a:chOff x="7202644" y="4465221"/>
                  <a:chExt cx="68985" cy="77473"/>
                </a:xfrm>
              </p:grpSpPr>
              <p:sp>
                <p:nvSpPr>
                  <p:cNvPr id="1977" name="Google Shape;1977;p23"/>
                  <p:cNvSpPr/>
                  <p:nvPr/>
                </p:nvSpPr>
                <p:spPr>
                  <a:xfrm>
                    <a:off x="7247231" y="4467079"/>
                    <a:ext cx="39" cy="41"/>
                  </a:xfrm>
                  <a:custGeom>
                    <a:rect b="b" l="l" r="r" t="t"/>
                    <a:pathLst>
                      <a:path extrusionOk="0" h="41" w="39">
                        <a:moveTo>
                          <a:pt x="39" y="41"/>
                        </a:moveTo>
                        <a:cubicBezTo>
                          <a:pt x="26" y="1"/>
                          <a:pt x="-42" y="-26"/>
                          <a:pt x="39" y="41"/>
                        </a:cubicBezTo>
                        <a:lnTo>
                          <a:pt x="39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8" name="Google Shape;1978;p23"/>
                  <p:cNvSpPr/>
                  <p:nvPr/>
                </p:nvSpPr>
                <p:spPr>
                  <a:xfrm>
                    <a:off x="7202644" y="4465221"/>
                    <a:ext cx="68985" cy="77473"/>
                  </a:xfrm>
                  <a:custGeom>
                    <a:rect b="b" l="l" r="r" t="t"/>
                    <a:pathLst>
                      <a:path extrusionOk="0" h="77473" w="68985">
                        <a:moveTo>
                          <a:pt x="68853" y="38174"/>
                        </a:moveTo>
                        <a:cubicBezTo>
                          <a:pt x="65855" y="2574"/>
                          <a:pt x="33243" y="-3294"/>
                          <a:pt x="47652" y="3613"/>
                        </a:cubicBezTo>
                        <a:cubicBezTo>
                          <a:pt x="36875" y="-1824"/>
                          <a:pt x="26356" y="-1001"/>
                          <a:pt x="16943" y="5245"/>
                        </a:cubicBezTo>
                        <a:cubicBezTo>
                          <a:pt x="-19910" y="29703"/>
                          <a:pt x="9908" y="90556"/>
                          <a:pt x="44127" y="74948"/>
                        </a:cubicBezTo>
                        <a:cubicBezTo>
                          <a:pt x="73661" y="61458"/>
                          <a:pt x="68475" y="33372"/>
                          <a:pt x="68853" y="38174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79" name="Google Shape;1979;p23"/>
                <p:cNvGrpSpPr/>
                <p:nvPr/>
              </p:nvGrpSpPr>
              <p:grpSpPr>
                <a:xfrm>
                  <a:off x="7675120" y="4465257"/>
                  <a:ext cx="68913" cy="77455"/>
                  <a:chOff x="7675120" y="4465257"/>
                  <a:chExt cx="68913" cy="77455"/>
                </a:xfrm>
              </p:grpSpPr>
              <p:sp>
                <p:nvSpPr>
                  <p:cNvPr id="1980" name="Google Shape;1980;p23"/>
                  <p:cNvSpPr/>
                  <p:nvPr/>
                </p:nvSpPr>
                <p:spPr>
                  <a:xfrm>
                    <a:off x="7719628" y="4467079"/>
                    <a:ext cx="33" cy="41"/>
                  </a:xfrm>
                  <a:custGeom>
                    <a:rect b="b" l="l" r="r" t="t"/>
                    <a:pathLst>
                      <a:path extrusionOk="0" h="41" w="33">
                        <a:moveTo>
                          <a:pt x="33" y="41"/>
                        </a:moveTo>
                        <a:cubicBezTo>
                          <a:pt x="20" y="1"/>
                          <a:pt x="-34" y="-26"/>
                          <a:pt x="33" y="41"/>
                        </a:cubicBezTo>
                        <a:lnTo>
                          <a:pt x="33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81" name="Google Shape;1981;p23"/>
                  <p:cNvSpPr/>
                  <p:nvPr/>
                </p:nvSpPr>
                <p:spPr>
                  <a:xfrm>
                    <a:off x="7675120" y="4465257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7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0" y="33956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82" name="Google Shape;1982;p23"/>
                <p:cNvGrpSpPr/>
                <p:nvPr/>
              </p:nvGrpSpPr>
              <p:grpSpPr>
                <a:xfrm>
                  <a:off x="8147524" y="4465257"/>
                  <a:ext cx="68913" cy="77455"/>
                  <a:chOff x="8147524" y="4465257"/>
                  <a:chExt cx="68913" cy="77455"/>
                </a:xfrm>
              </p:grpSpPr>
              <p:sp>
                <p:nvSpPr>
                  <p:cNvPr id="1983" name="Google Shape;1983;p23"/>
                  <p:cNvSpPr/>
                  <p:nvPr/>
                </p:nvSpPr>
                <p:spPr>
                  <a:xfrm>
                    <a:off x="8192026" y="4467079"/>
                    <a:ext cx="39" cy="41"/>
                  </a:xfrm>
                  <a:custGeom>
                    <a:rect b="b" l="l" r="r" t="t"/>
                    <a:pathLst>
                      <a:path extrusionOk="0" h="41" w="39">
                        <a:moveTo>
                          <a:pt x="39" y="41"/>
                        </a:moveTo>
                        <a:cubicBezTo>
                          <a:pt x="26" y="1"/>
                          <a:pt x="-42" y="-26"/>
                          <a:pt x="39" y="41"/>
                        </a:cubicBezTo>
                        <a:lnTo>
                          <a:pt x="39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84" name="Google Shape;1984;p23"/>
                  <p:cNvSpPr/>
                  <p:nvPr/>
                </p:nvSpPr>
                <p:spPr>
                  <a:xfrm>
                    <a:off x="8147524" y="4465257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7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1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0" y="33956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85" name="Google Shape;1985;p23"/>
                <p:cNvGrpSpPr/>
                <p:nvPr/>
              </p:nvGrpSpPr>
              <p:grpSpPr>
                <a:xfrm>
                  <a:off x="8619915" y="4465257"/>
                  <a:ext cx="68913" cy="77455"/>
                  <a:chOff x="8619915" y="4465257"/>
                  <a:chExt cx="68913" cy="77455"/>
                </a:xfrm>
              </p:grpSpPr>
              <p:sp>
                <p:nvSpPr>
                  <p:cNvPr id="1986" name="Google Shape;1986;p23"/>
                  <p:cNvSpPr/>
                  <p:nvPr/>
                </p:nvSpPr>
                <p:spPr>
                  <a:xfrm>
                    <a:off x="8664423" y="4467079"/>
                    <a:ext cx="33" cy="41"/>
                  </a:xfrm>
                  <a:custGeom>
                    <a:rect b="b" l="l" r="r" t="t"/>
                    <a:pathLst>
                      <a:path extrusionOk="0" h="41" w="33">
                        <a:moveTo>
                          <a:pt x="33" y="41"/>
                        </a:moveTo>
                        <a:cubicBezTo>
                          <a:pt x="20" y="1"/>
                          <a:pt x="-34" y="-26"/>
                          <a:pt x="33" y="41"/>
                        </a:cubicBezTo>
                        <a:lnTo>
                          <a:pt x="33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87" name="Google Shape;1987;p23"/>
                  <p:cNvSpPr/>
                  <p:nvPr/>
                </p:nvSpPr>
                <p:spPr>
                  <a:xfrm>
                    <a:off x="8619915" y="4465257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7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1" y="33956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88" name="Google Shape;1988;p23"/>
                <p:cNvGrpSpPr/>
                <p:nvPr/>
              </p:nvGrpSpPr>
              <p:grpSpPr>
                <a:xfrm>
                  <a:off x="9092319" y="4465257"/>
                  <a:ext cx="68913" cy="77455"/>
                  <a:chOff x="9092319" y="4465257"/>
                  <a:chExt cx="68913" cy="77455"/>
                </a:xfrm>
              </p:grpSpPr>
              <p:sp>
                <p:nvSpPr>
                  <p:cNvPr id="1989" name="Google Shape;1989;p23"/>
                  <p:cNvSpPr/>
                  <p:nvPr/>
                </p:nvSpPr>
                <p:spPr>
                  <a:xfrm>
                    <a:off x="9136817" y="4467079"/>
                    <a:ext cx="29" cy="41"/>
                  </a:xfrm>
                  <a:custGeom>
                    <a:rect b="b" l="l" r="r" t="t"/>
                    <a:pathLst>
                      <a:path extrusionOk="0" h="41" w="29">
                        <a:moveTo>
                          <a:pt x="30" y="41"/>
                        </a:moveTo>
                        <a:cubicBezTo>
                          <a:pt x="30" y="1"/>
                          <a:pt x="-37" y="-26"/>
                          <a:pt x="30" y="41"/>
                        </a:cubicBezTo>
                        <a:lnTo>
                          <a:pt x="30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0" name="Google Shape;1990;p23"/>
                  <p:cNvSpPr/>
                  <p:nvPr/>
                </p:nvSpPr>
                <p:spPr>
                  <a:xfrm>
                    <a:off x="9092319" y="4465257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6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1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0" y="33956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91" name="Google Shape;1991;p23"/>
                <p:cNvGrpSpPr/>
                <p:nvPr/>
              </p:nvGrpSpPr>
              <p:grpSpPr>
                <a:xfrm>
                  <a:off x="9564710" y="4465257"/>
                  <a:ext cx="68913" cy="77455"/>
                  <a:chOff x="9564710" y="4465257"/>
                  <a:chExt cx="68913" cy="77455"/>
                </a:xfrm>
              </p:grpSpPr>
              <p:sp>
                <p:nvSpPr>
                  <p:cNvPr id="1992" name="Google Shape;1992;p23"/>
                  <p:cNvSpPr/>
                  <p:nvPr/>
                </p:nvSpPr>
                <p:spPr>
                  <a:xfrm>
                    <a:off x="9609218" y="4467079"/>
                    <a:ext cx="33" cy="41"/>
                  </a:xfrm>
                  <a:custGeom>
                    <a:rect b="b" l="l" r="r" t="t"/>
                    <a:pathLst>
                      <a:path extrusionOk="0" h="41" w="33">
                        <a:moveTo>
                          <a:pt x="33" y="41"/>
                        </a:moveTo>
                        <a:cubicBezTo>
                          <a:pt x="20" y="1"/>
                          <a:pt x="-34" y="-26"/>
                          <a:pt x="33" y="41"/>
                        </a:cubicBezTo>
                        <a:lnTo>
                          <a:pt x="33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3" name="Google Shape;1993;p23"/>
                  <p:cNvSpPr/>
                  <p:nvPr/>
                </p:nvSpPr>
                <p:spPr>
                  <a:xfrm>
                    <a:off x="9564710" y="4465257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7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1" y="33956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94" name="Google Shape;1994;p23"/>
                <p:cNvGrpSpPr/>
                <p:nvPr/>
              </p:nvGrpSpPr>
              <p:grpSpPr>
                <a:xfrm>
                  <a:off x="10037114" y="4465257"/>
                  <a:ext cx="68913" cy="77455"/>
                  <a:chOff x="10037114" y="4465257"/>
                  <a:chExt cx="68913" cy="77455"/>
                </a:xfrm>
              </p:grpSpPr>
              <p:sp>
                <p:nvSpPr>
                  <p:cNvPr id="1995" name="Google Shape;1995;p23"/>
                  <p:cNvSpPr/>
                  <p:nvPr/>
                </p:nvSpPr>
                <p:spPr>
                  <a:xfrm>
                    <a:off x="10081612" y="4467079"/>
                    <a:ext cx="30" cy="41"/>
                  </a:xfrm>
                  <a:custGeom>
                    <a:rect b="b" l="l" r="r" t="t"/>
                    <a:pathLst>
                      <a:path extrusionOk="0" h="41" w="30">
                        <a:moveTo>
                          <a:pt x="30" y="41"/>
                        </a:moveTo>
                        <a:cubicBezTo>
                          <a:pt x="30" y="1"/>
                          <a:pt x="-38" y="-26"/>
                          <a:pt x="30" y="41"/>
                        </a:cubicBezTo>
                        <a:lnTo>
                          <a:pt x="30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6" name="Google Shape;1996;p23"/>
                  <p:cNvSpPr/>
                  <p:nvPr/>
                </p:nvSpPr>
                <p:spPr>
                  <a:xfrm>
                    <a:off x="10037114" y="4465257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6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1" y="29477"/>
                          <a:pt x="9633" y="90614"/>
                          <a:pt x="44042" y="74912"/>
                        </a:cubicBezTo>
                        <a:cubicBezTo>
                          <a:pt x="73548" y="61435"/>
                          <a:pt x="68430" y="33956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97" name="Google Shape;1997;p23"/>
                <p:cNvGrpSpPr/>
                <p:nvPr/>
              </p:nvGrpSpPr>
              <p:grpSpPr>
                <a:xfrm>
                  <a:off x="10509505" y="4465257"/>
                  <a:ext cx="68913" cy="77455"/>
                  <a:chOff x="10509505" y="4465257"/>
                  <a:chExt cx="68913" cy="77455"/>
                </a:xfrm>
              </p:grpSpPr>
              <p:sp>
                <p:nvSpPr>
                  <p:cNvPr id="1998" name="Google Shape;1998;p23"/>
                  <p:cNvSpPr/>
                  <p:nvPr/>
                </p:nvSpPr>
                <p:spPr>
                  <a:xfrm>
                    <a:off x="10554013" y="4467079"/>
                    <a:ext cx="33" cy="41"/>
                  </a:xfrm>
                  <a:custGeom>
                    <a:rect b="b" l="l" r="r" t="t"/>
                    <a:pathLst>
                      <a:path extrusionOk="0" h="41" w="33">
                        <a:moveTo>
                          <a:pt x="33" y="41"/>
                        </a:moveTo>
                        <a:cubicBezTo>
                          <a:pt x="20" y="1"/>
                          <a:pt x="-34" y="-26"/>
                          <a:pt x="33" y="41"/>
                        </a:cubicBezTo>
                        <a:lnTo>
                          <a:pt x="33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9" name="Google Shape;1999;p23"/>
                  <p:cNvSpPr/>
                  <p:nvPr/>
                </p:nvSpPr>
                <p:spPr>
                  <a:xfrm>
                    <a:off x="10509505" y="4465257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6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1" y="33956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00" name="Google Shape;2000;p23"/>
                <p:cNvGrpSpPr/>
                <p:nvPr/>
              </p:nvGrpSpPr>
              <p:grpSpPr>
                <a:xfrm>
                  <a:off x="10981824" y="4465221"/>
                  <a:ext cx="68983" cy="77473"/>
                  <a:chOff x="10981824" y="4465221"/>
                  <a:chExt cx="68983" cy="77473"/>
                </a:xfrm>
              </p:grpSpPr>
              <p:sp>
                <p:nvSpPr>
                  <p:cNvPr id="2001" name="Google Shape;2001;p23"/>
                  <p:cNvSpPr/>
                  <p:nvPr/>
                </p:nvSpPr>
                <p:spPr>
                  <a:xfrm>
                    <a:off x="11026407" y="4467079"/>
                    <a:ext cx="29" cy="41"/>
                  </a:xfrm>
                  <a:custGeom>
                    <a:rect b="b" l="l" r="r" t="t"/>
                    <a:pathLst>
                      <a:path extrusionOk="0" h="41" w="29">
                        <a:moveTo>
                          <a:pt x="30" y="41"/>
                        </a:moveTo>
                        <a:cubicBezTo>
                          <a:pt x="30" y="1"/>
                          <a:pt x="-37" y="-26"/>
                          <a:pt x="30" y="41"/>
                        </a:cubicBezTo>
                        <a:lnTo>
                          <a:pt x="30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02" name="Google Shape;2002;p23"/>
                  <p:cNvSpPr/>
                  <p:nvPr/>
                </p:nvSpPr>
                <p:spPr>
                  <a:xfrm>
                    <a:off x="10981824" y="4465221"/>
                    <a:ext cx="68983" cy="77473"/>
                  </a:xfrm>
                  <a:custGeom>
                    <a:rect b="b" l="l" r="r" t="t"/>
                    <a:pathLst>
                      <a:path extrusionOk="0" h="77473" w="68983">
                        <a:moveTo>
                          <a:pt x="68853" y="38174"/>
                        </a:moveTo>
                        <a:cubicBezTo>
                          <a:pt x="65855" y="2574"/>
                          <a:pt x="33243" y="-3294"/>
                          <a:pt x="47652" y="3613"/>
                        </a:cubicBezTo>
                        <a:cubicBezTo>
                          <a:pt x="36875" y="-1824"/>
                          <a:pt x="26356" y="-1001"/>
                          <a:pt x="16943" y="5245"/>
                        </a:cubicBezTo>
                        <a:cubicBezTo>
                          <a:pt x="-19910" y="29703"/>
                          <a:pt x="9908" y="90556"/>
                          <a:pt x="44127" y="74948"/>
                        </a:cubicBezTo>
                        <a:cubicBezTo>
                          <a:pt x="73647" y="61458"/>
                          <a:pt x="68475" y="33372"/>
                          <a:pt x="68853" y="38174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003" name="Google Shape;2003;p23"/>
              <p:cNvGrpSpPr/>
              <p:nvPr/>
            </p:nvGrpSpPr>
            <p:grpSpPr>
              <a:xfrm>
                <a:off x="7202644" y="4976358"/>
                <a:ext cx="3848163" cy="77492"/>
                <a:chOff x="7202644" y="4976358"/>
                <a:chExt cx="3848163" cy="77492"/>
              </a:xfrm>
            </p:grpSpPr>
            <p:grpSp>
              <p:nvGrpSpPr>
                <p:cNvPr id="2004" name="Google Shape;2004;p23"/>
                <p:cNvGrpSpPr/>
                <p:nvPr/>
              </p:nvGrpSpPr>
              <p:grpSpPr>
                <a:xfrm>
                  <a:off x="7202644" y="4976358"/>
                  <a:ext cx="68985" cy="77473"/>
                  <a:chOff x="7202644" y="4976358"/>
                  <a:chExt cx="68985" cy="77473"/>
                </a:xfrm>
              </p:grpSpPr>
              <p:sp>
                <p:nvSpPr>
                  <p:cNvPr id="2005" name="Google Shape;2005;p23"/>
                  <p:cNvSpPr/>
                  <p:nvPr/>
                </p:nvSpPr>
                <p:spPr>
                  <a:xfrm>
                    <a:off x="7247231" y="4978217"/>
                    <a:ext cx="39" cy="41"/>
                  </a:xfrm>
                  <a:custGeom>
                    <a:rect b="b" l="l" r="r" t="t"/>
                    <a:pathLst>
                      <a:path extrusionOk="0" h="41" w="39">
                        <a:moveTo>
                          <a:pt x="39" y="41"/>
                        </a:moveTo>
                        <a:cubicBezTo>
                          <a:pt x="26" y="1"/>
                          <a:pt x="-42" y="-26"/>
                          <a:pt x="39" y="41"/>
                        </a:cubicBezTo>
                        <a:lnTo>
                          <a:pt x="39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06" name="Google Shape;2006;p23"/>
                  <p:cNvSpPr/>
                  <p:nvPr/>
                </p:nvSpPr>
                <p:spPr>
                  <a:xfrm>
                    <a:off x="7202644" y="4976358"/>
                    <a:ext cx="68985" cy="77473"/>
                  </a:xfrm>
                  <a:custGeom>
                    <a:rect b="b" l="l" r="r" t="t"/>
                    <a:pathLst>
                      <a:path extrusionOk="0" h="77473" w="68985">
                        <a:moveTo>
                          <a:pt x="68853" y="38174"/>
                        </a:moveTo>
                        <a:cubicBezTo>
                          <a:pt x="65855" y="2574"/>
                          <a:pt x="33243" y="-3294"/>
                          <a:pt x="47652" y="3613"/>
                        </a:cubicBezTo>
                        <a:cubicBezTo>
                          <a:pt x="36875" y="-1824"/>
                          <a:pt x="26356" y="-1001"/>
                          <a:pt x="16943" y="5245"/>
                        </a:cubicBezTo>
                        <a:cubicBezTo>
                          <a:pt x="-19910" y="29703"/>
                          <a:pt x="9908" y="90556"/>
                          <a:pt x="44127" y="74948"/>
                        </a:cubicBezTo>
                        <a:cubicBezTo>
                          <a:pt x="73661" y="61472"/>
                          <a:pt x="68475" y="33372"/>
                          <a:pt x="68853" y="38174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07" name="Google Shape;2007;p23"/>
                <p:cNvGrpSpPr/>
                <p:nvPr/>
              </p:nvGrpSpPr>
              <p:grpSpPr>
                <a:xfrm>
                  <a:off x="7675120" y="4976395"/>
                  <a:ext cx="68913" cy="77455"/>
                  <a:chOff x="7675120" y="4976395"/>
                  <a:chExt cx="68913" cy="77455"/>
                </a:xfrm>
              </p:grpSpPr>
              <p:sp>
                <p:nvSpPr>
                  <p:cNvPr id="2008" name="Google Shape;2008;p23"/>
                  <p:cNvSpPr/>
                  <p:nvPr/>
                </p:nvSpPr>
                <p:spPr>
                  <a:xfrm>
                    <a:off x="7719628" y="4978217"/>
                    <a:ext cx="33" cy="41"/>
                  </a:xfrm>
                  <a:custGeom>
                    <a:rect b="b" l="l" r="r" t="t"/>
                    <a:pathLst>
                      <a:path extrusionOk="0" h="41" w="33">
                        <a:moveTo>
                          <a:pt x="33" y="41"/>
                        </a:moveTo>
                        <a:cubicBezTo>
                          <a:pt x="20" y="1"/>
                          <a:pt x="-34" y="-26"/>
                          <a:pt x="33" y="41"/>
                        </a:cubicBezTo>
                        <a:lnTo>
                          <a:pt x="33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09" name="Google Shape;2009;p23"/>
                  <p:cNvSpPr/>
                  <p:nvPr/>
                </p:nvSpPr>
                <p:spPr>
                  <a:xfrm>
                    <a:off x="7675120" y="4976395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7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0" y="33970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10" name="Google Shape;2010;p23"/>
                <p:cNvGrpSpPr/>
                <p:nvPr/>
              </p:nvGrpSpPr>
              <p:grpSpPr>
                <a:xfrm>
                  <a:off x="8147524" y="4976395"/>
                  <a:ext cx="68913" cy="77455"/>
                  <a:chOff x="8147524" y="4976395"/>
                  <a:chExt cx="68913" cy="77455"/>
                </a:xfrm>
              </p:grpSpPr>
              <p:sp>
                <p:nvSpPr>
                  <p:cNvPr id="2011" name="Google Shape;2011;p23"/>
                  <p:cNvSpPr/>
                  <p:nvPr/>
                </p:nvSpPr>
                <p:spPr>
                  <a:xfrm>
                    <a:off x="8192026" y="4978217"/>
                    <a:ext cx="39" cy="41"/>
                  </a:xfrm>
                  <a:custGeom>
                    <a:rect b="b" l="l" r="r" t="t"/>
                    <a:pathLst>
                      <a:path extrusionOk="0" h="41" w="39">
                        <a:moveTo>
                          <a:pt x="39" y="41"/>
                        </a:moveTo>
                        <a:cubicBezTo>
                          <a:pt x="26" y="1"/>
                          <a:pt x="-42" y="-26"/>
                          <a:pt x="39" y="41"/>
                        </a:cubicBezTo>
                        <a:lnTo>
                          <a:pt x="39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2" name="Google Shape;2012;p23"/>
                  <p:cNvSpPr/>
                  <p:nvPr/>
                </p:nvSpPr>
                <p:spPr>
                  <a:xfrm>
                    <a:off x="8147524" y="4976395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7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1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0" y="33970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13" name="Google Shape;2013;p23"/>
                <p:cNvGrpSpPr/>
                <p:nvPr/>
              </p:nvGrpSpPr>
              <p:grpSpPr>
                <a:xfrm>
                  <a:off x="8619915" y="4976395"/>
                  <a:ext cx="68913" cy="77455"/>
                  <a:chOff x="8619915" y="4976395"/>
                  <a:chExt cx="68913" cy="77455"/>
                </a:xfrm>
              </p:grpSpPr>
              <p:sp>
                <p:nvSpPr>
                  <p:cNvPr id="2014" name="Google Shape;2014;p23"/>
                  <p:cNvSpPr/>
                  <p:nvPr/>
                </p:nvSpPr>
                <p:spPr>
                  <a:xfrm>
                    <a:off x="8664423" y="4978217"/>
                    <a:ext cx="33" cy="41"/>
                  </a:xfrm>
                  <a:custGeom>
                    <a:rect b="b" l="l" r="r" t="t"/>
                    <a:pathLst>
                      <a:path extrusionOk="0" h="41" w="33">
                        <a:moveTo>
                          <a:pt x="33" y="41"/>
                        </a:moveTo>
                        <a:cubicBezTo>
                          <a:pt x="20" y="1"/>
                          <a:pt x="-34" y="-26"/>
                          <a:pt x="33" y="41"/>
                        </a:cubicBezTo>
                        <a:lnTo>
                          <a:pt x="33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5" name="Google Shape;2015;p23"/>
                  <p:cNvSpPr/>
                  <p:nvPr/>
                </p:nvSpPr>
                <p:spPr>
                  <a:xfrm>
                    <a:off x="8619915" y="4976395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7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1" y="33970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16" name="Google Shape;2016;p23"/>
                <p:cNvGrpSpPr/>
                <p:nvPr/>
              </p:nvGrpSpPr>
              <p:grpSpPr>
                <a:xfrm>
                  <a:off x="9092319" y="4976395"/>
                  <a:ext cx="68913" cy="77455"/>
                  <a:chOff x="9092319" y="4976395"/>
                  <a:chExt cx="68913" cy="77455"/>
                </a:xfrm>
              </p:grpSpPr>
              <p:sp>
                <p:nvSpPr>
                  <p:cNvPr id="2017" name="Google Shape;2017;p23"/>
                  <p:cNvSpPr/>
                  <p:nvPr/>
                </p:nvSpPr>
                <p:spPr>
                  <a:xfrm>
                    <a:off x="9136817" y="4978217"/>
                    <a:ext cx="29" cy="41"/>
                  </a:xfrm>
                  <a:custGeom>
                    <a:rect b="b" l="l" r="r" t="t"/>
                    <a:pathLst>
                      <a:path extrusionOk="0" h="41" w="29">
                        <a:moveTo>
                          <a:pt x="30" y="41"/>
                        </a:moveTo>
                        <a:cubicBezTo>
                          <a:pt x="30" y="1"/>
                          <a:pt x="-37" y="-26"/>
                          <a:pt x="30" y="41"/>
                        </a:cubicBezTo>
                        <a:lnTo>
                          <a:pt x="30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8" name="Google Shape;2018;p23"/>
                  <p:cNvSpPr/>
                  <p:nvPr/>
                </p:nvSpPr>
                <p:spPr>
                  <a:xfrm>
                    <a:off x="9092319" y="4976395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6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1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0" y="33970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19" name="Google Shape;2019;p23"/>
                <p:cNvGrpSpPr/>
                <p:nvPr/>
              </p:nvGrpSpPr>
              <p:grpSpPr>
                <a:xfrm>
                  <a:off x="9564710" y="4976395"/>
                  <a:ext cx="68913" cy="77455"/>
                  <a:chOff x="9564710" y="4976395"/>
                  <a:chExt cx="68913" cy="77455"/>
                </a:xfrm>
              </p:grpSpPr>
              <p:sp>
                <p:nvSpPr>
                  <p:cNvPr id="2020" name="Google Shape;2020;p23"/>
                  <p:cNvSpPr/>
                  <p:nvPr/>
                </p:nvSpPr>
                <p:spPr>
                  <a:xfrm>
                    <a:off x="9609218" y="4978217"/>
                    <a:ext cx="33" cy="41"/>
                  </a:xfrm>
                  <a:custGeom>
                    <a:rect b="b" l="l" r="r" t="t"/>
                    <a:pathLst>
                      <a:path extrusionOk="0" h="41" w="33">
                        <a:moveTo>
                          <a:pt x="33" y="41"/>
                        </a:moveTo>
                        <a:cubicBezTo>
                          <a:pt x="20" y="1"/>
                          <a:pt x="-34" y="-26"/>
                          <a:pt x="33" y="41"/>
                        </a:cubicBezTo>
                        <a:lnTo>
                          <a:pt x="33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1" name="Google Shape;2021;p23"/>
                  <p:cNvSpPr/>
                  <p:nvPr/>
                </p:nvSpPr>
                <p:spPr>
                  <a:xfrm>
                    <a:off x="9564710" y="4976395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7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1" y="33970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22" name="Google Shape;2022;p23"/>
                <p:cNvGrpSpPr/>
                <p:nvPr/>
              </p:nvGrpSpPr>
              <p:grpSpPr>
                <a:xfrm>
                  <a:off x="10037114" y="4976395"/>
                  <a:ext cx="68913" cy="77455"/>
                  <a:chOff x="10037114" y="4976395"/>
                  <a:chExt cx="68913" cy="77455"/>
                </a:xfrm>
              </p:grpSpPr>
              <p:sp>
                <p:nvSpPr>
                  <p:cNvPr id="2023" name="Google Shape;2023;p23"/>
                  <p:cNvSpPr/>
                  <p:nvPr/>
                </p:nvSpPr>
                <p:spPr>
                  <a:xfrm>
                    <a:off x="10081612" y="4978217"/>
                    <a:ext cx="30" cy="41"/>
                  </a:xfrm>
                  <a:custGeom>
                    <a:rect b="b" l="l" r="r" t="t"/>
                    <a:pathLst>
                      <a:path extrusionOk="0" h="41" w="30">
                        <a:moveTo>
                          <a:pt x="30" y="41"/>
                        </a:moveTo>
                        <a:cubicBezTo>
                          <a:pt x="30" y="1"/>
                          <a:pt x="-38" y="-26"/>
                          <a:pt x="30" y="41"/>
                        </a:cubicBezTo>
                        <a:lnTo>
                          <a:pt x="30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4" name="Google Shape;2024;p23"/>
                  <p:cNvSpPr/>
                  <p:nvPr/>
                </p:nvSpPr>
                <p:spPr>
                  <a:xfrm>
                    <a:off x="10037114" y="4976395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6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1" y="29477"/>
                          <a:pt x="9633" y="90614"/>
                          <a:pt x="44042" y="74912"/>
                        </a:cubicBezTo>
                        <a:cubicBezTo>
                          <a:pt x="73548" y="61435"/>
                          <a:pt x="68430" y="33970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25" name="Google Shape;2025;p23"/>
                <p:cNvGrpSpPr/>
                <p:nvPr/>
              </p:nvGrpSpPr>
              <p:grpSpPr>
                <a:xfrm>
                  <a:off x="10509505" y="4976395"/>
                  <a:ext cx="68913" cy="77455"/>
                  <a:chOff x="10509505" y="4976395"/>
                  <a:chExt cx="68913" cy="77455"/>
                </a:xfrm>
              </p:grpSpPr>
              <p:sp>
                <p:nvSpPr>
                  <p:cNvPr id="2026" name="Google Shape;2026;p23"/>
                  <p:cNvSpPr/>
                  <p:nvPr/>
                </p:nvSpPr>
                <p:spPr>
                  <a:xfrm>
                    <a:off x="10554013" y="4978217"/>
                    <a:ext cx="33" cy="41"/>
                  </a:xfrm>
                  <a:custGeom>
                    <a:rect b="b" l="l" r="r" t="t"/>
                    <a:pathLst>
                      <a:path extrusionOk="0" h="41" w="33">
                        <a:moveTo>
                          <a:pt x="33" y="41"/>
                        </a:moveTo>
                        <a:cubicBezTo>
                          <a:pt x="20" y="1"/>
                          <a:pt x="-34" y="-26"/>
                          <a:pt x="33" y="41"/>
                        </a:cubicBezTo>
                        <a:lnTo>
                          <a:pt x="33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7" name="Google Shape;2027;p23"/>
                  <p:cNvSpPr/>
                  <p:nvPr/>
                </p:nvSpPr>
                <p:spPr>
                  <a:xfrm>
                    <a:off x="10509505" y="4976395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6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1" y="33970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28" name="Google Shape;2028;p23"/>
                <p:cNvGrpSpPr/>
                <p:nvPr/>
              </p:nvGrpSpPr>
              <p:grpSpPr>
                <a:xfrm>
                  <a:off x="10981824" y="4976358"/>
                  <a:ext cx="68983" cy="77473"/>
                  <a:chOff x="10981824" y="4976358"/>
                  <a:chExt cx="68983" cy="77473"/>
                </a:xfrm>
              </p:grpSpPr>
              <p:sp>
                <p:nvSpPr>
                  <p:cNvPr id="2029" name="Google Shape;2029;p23"/>
                  <p:cNvSpPr/>
                  <p:nvPr/>
                </p:nvSpPr>
                <p:spPr>
                  <a:xfrm>
                    <a:off x="11026407" y="4978217"/>
                    <a:ext cx="29" cy="41"/>
                  </a:xfrm>
                  <a:custGeom>
                    <a:rect b="b" l="l" r="r" t="t"/>
                    <a:pathLst>
                      <a:path extrusionOk="0" h="41" w="29">
                        <a:moveTo>
                          <a:pt x="30" y="41"/>
                        </a:moveTo>
                        <a:cubicBezTo>
                          <a:pt x="30" y="1"/>
                          <a:pt x="-37" y="-26"/>
                          <a:pt x="30" y="41"/>
                        </a:cubicBezTo>
                        <a:lnTo>
                          <a:pt x="30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30" name="Google Shape;2030;p23"/>
                  <p:cNvSpPr/>
                  <p:nvPr/>
                </p:nvSpPr>
                <p:spPr>
                  <a:xfrm>
                    <a:off x="10981824" y="4976358"/>
                    <a:ext cx="68983" cy="77473"/>
                  </a:xfrm>
                  <a:custGeom>
                    <a:rect b="b" l="l" r="r" t="t"/>
                    <a:pathLst>
                      <a:path extrusionOk="0" h="77473" w="68983">
                        <a:moveTo>
                          <a:pt x="68853" y="38174"/>
                        </a:moveTo>
                        <a:cubicBezTo>
                          <a:pt x="65855" y="2574"/>
                          <a:pt x="33243" y="-3294"/>
                          <a:pt x="47652" y="3613"/>
                        </a:cubicBezTo>
                        <a:cubicBezTo>
                          <a:pt x="36875" y="-1824"/>
                          <a:pt x="26356" y="-1001"/>
                          <a:pt x="16943" y="5245"/>
                        </a:cubicBezTo>
                        <a:cubicBezTo>
                          <a:pt x="-19910" y="29703"/>
                          <a:pt x="9908" y="90556"/>
                          <a:pt x="44127" y="74948"/>
                        </a:cubicBezTo>
                        <a:cubicBezTo>
                          <a:pt x="73647" y="61472"/>
                          <a:pt x="68475" y="33372"/>
                          <a:pt x="68853" y="38174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031" name="Google Shape;2031;p23"/>
              <p:cNvGrpSpPr/>
              <p:nvPr/>
            </p:nvGrpSpPr>
            <p:grpSpPr>
              <a:xfrm>
                <a:off x="7202644" y="5487495"/>
                <a:ext cx="3848163" cy="77492"/>
                <a:chOff x="7202644" y="5487495"/>
                <a:chExt cx="3848163" cy="77492"/>
              </a:xfrm>
            </p:grpSpPr>
            <p:grpSp>
              <p:nvGrpSpPr>
                <p:cNvPr id="2032" name="Google Shape;2032;p23"/>
                <p:cNvGrpSpPr/>
                <p:nvPr/>
              </p:nvGrpSpPr>
              <p:grpSpPr>
                <a:xfrm>
                  <a:off x="7202644" y="5487495"/>
                  <a:ext cx="68985" cy="77473"/>
                  <a:chOff x="7202644" y="5487495"/>
                  <a:chExt cx="68985" cy="77473"/>
                </a:xfrm>
              </p:grpSpPr>
              <p:sp>
                <p:nvSpPr>
                  <p:cNvPr id="2033" name="Google Shape;2033;p23"/>
                  <p:cNvSpPr/>
                  <p:nvPr/>
                </p:nvSpPr>
                <p:spPr>
                  <a:xfrm>
                    <a:off x="7247231" y="5489364"/>
                    <a:ext cx="39" cy="31"/>
                  </a:xfrm>
                  <a:custGeom>
                    <a:rect b="b" l="l" r="r" t="t"/>
                    <a:pathLst>
                      <a:path extrusionOk="0" h="31" w="39">
                        <a:moveTo>
                          <a:pt x="39" y="31"/>
                        </a:moveTo>
                        <a:cubicBezTo>
                          <a:pt x="26" y="4"/>
                          <a:pt x="-42" y="-23"/>
                          <a:pt x="39" y="31"/>
                        </a:cubicBezTo>
                        <a:lnTo>
                          <a:pt x="39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34" name="Google Shape;2034;p23"/>
                  <p:cNvSpPr/>
                  <p:nvPr/>
                </p:nvSpPr>
                <p:spPr>
                  <a:xfrm>
                    <a:off x="7202644" y="5487495"/>
                    <a:ext cx="68985" cy="77473"/>
                  </a:xfrm>
                  <a:custGeom>
                    <a:rect b="b" l="l" r="r" t="t"/>
                    <a:pathLst>
                      <a:path extrusionOk="0" h="77473" w="68985">
                        <a:moveTo>
                          <a:pt x="68853" y="38175"/>
                        </a:moveTo>
                        <a:cubicBezTo>
                          <a:pt x="65855" y="2574"/>
                          <a:pt x="33243" y="-3294"/>
                          <a:pt x="47652" y="3613"/>
                        </a:cubicBezTo>
                        <a:cubicBezTo>
                          <a:pt x="36875" y="-1823"/>
                          <a:pt x="26356" y="-1001"/>
                          <a:pt x="16943" y="5245"/>
                        </a:cubicBezTo>
                        <a:cubicBezTo>
                          <a:pt x="-19910" y="29703"/>
                          <a:pt x="9908" y="90556"/>
                          <a:pt x="44127" y="74948"/>
                        </a:cubicBezTo>
                        <a:cubicBezTo>
                          <a:pt x="73661" y="61472"/>
                          <a:pt x="68475" y="33385"/>
                          <a:pt x="68853" y="38175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5" name="Google Shape;2035;p23"/>
                <p:cNvGrpSpPr/>
                <p:nvPr/>
              </p:nvGrpSpPr>
              <p:grpSpPr>
                <a:xfrm>
                  <a:off x="7675120" y="5487532"/>
                  <a:ext cx="68913" cy="77455"/>
                  <a:chOff x="7675120" y="5487532"/>
                  <a:chExt cx="68913" cy="77455"/>
                </a:xfrm>
              </p:grpSpPr>
              <p:sp>
                <p:nvSpPr>
                  <p:cNvPr id="2036" name="Google Shape;2036;p23"/>
                  <p:cNvSpPr/>
                  <p:nvPr/>
                </p:nvSpPr>
                <p:spPr>
                  <a:xfrm>
                    <a:off x="7719628" y="5489364"/>
                    <a:ext cx="33" cy="31"/>
                  </a:xfrm>
                  <a:custGeom>
                    <a:rect b="b" l="l" r="r" t="t"/>
                    <a:pathLst>
                      <a:path extrusionOk="0" h="31" w="33">
                        <a:moveTo>
                          <a:pt x="33" y="31"/>
                        </a:moveTo>
                        <a:cubicBezTo>
                          <a:pt x="20" y="4"/>
                          <a:pt x="-34" y="-23"/>
                          <a:pt x="33" y="31"/>
                        </a:cubicBezTo>
                        <a:lnTo>
                          <a:pt x="33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37" name="Google Shape;2037;p23"/>
                  <p:cNvSpPr/>
                  <p:nvPr/>
                </p:nvSpPr>
                <p:spPr>
                  <a:xfrm>
                    <a:off x="7675120" y="5487532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7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8"/>
                          <a:pt x="9633" y="90614"/>
                          <a:pt x="44042" y="74912"/>
                        </a:cubicBezTo>
                        <a:cubicBezTo>
                          <a:pt x="73549" y="61449"/>
                          <a:pt x="68430" y="33969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8" name="Google Shape;2038;p23"/>
                <p:cNvGrpSpPr/>
                <p:nvPr/>
              </p:nvGrpSpPr>
              <p:grpSpPr>
                <a:xfrm>
                  <a:off x="8147524" y="5487532"/>
                  <a:ext cx="68913" cy="77455"/>
                  <a:chOff x="8147524" y="5487532"/>
                  <a:chExt cx="68913" cy="77455"/>
                </a:xfrm>
              </p:grpSpPr>
              <p:sp>
                <p:nvSpPr>
                  <p:cNvPr id="2039" name="Google Shape;2039;p23"/>
                  <p:cNvSpPr/>
                  <p:nvPr/>
                </p:nvSpPr>
                <p:spPr>
                  <a:xfrm>
                    <a:off x="8192026" y="5489364"/>
                    <a:ext cx="39" cy="31"/>
                  </a:xfrm>
                  <a:custGeom>
                    <a:rect b="b" l="l" r="r" t="t"/>
                    <a:pathLst>
                      <a:path extrusionOk="0" h="31" w="39">
                        <a:moveTo>
                          <a:pt x="39" y="31"/>
                        </a:moveTo>
                        <a:cubicBezTo>
                          <a:pt x="26" y="4"/>
                          <a:pt x="-42" y="-23"/>
                          <a:pt x="39" y="31"/>
                        </a:cubicBezTo>
                        <a:lnTo>
                          <a:pt x="39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40" name="Google Shape;2040;p23"/>
                  <p:cNvSpPr/>
                  <p:nvPr/>
                </p:nvSpPr>
                <p:spPr>
                  <a:xfrm>
                    <a:off x="8147524" y="5487532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7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1" y="29478"/>
                          <a:pt x="9633" y="90614"/>
                          <a:pt x="44042" y="74912"/>
                        </a:cubicBezTo>
                        <a:cubicBezTo>
                          <a:pt x="73549" y="61449"/>
                          <a:pt x="68430" y="33969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41" name="Google Shape;2041;p23"/>
                <p:cNvGrpSpPr/>
                <p:nvPr/>
              </p:nvGrpSpPr>
              <p:grpSpPr>
                <a:xfrm>
                  <a:off x="8619915" y="5487532"/>
                  <a:ext cx="68913" cy="77455"/>
                  <a:chOff x="8619915" y="5487532"/>
                  <a:chExt cx="68913" cy="77455"/>
                </a:xfrm>
              </p:grpSpPr>
              <p:sp>
                <p:nvSpPr>
                  <p:cNvPr id="2042" name="Google Shape;2042;p23"/>
                  <p:cNvSpPr/>
                  <p:nvPr/>
                </p:nvSpPr>
                <p:spPr>
                  <a:xfrm>
                    <a:off x="8664423" y="5489364"/>
                    <a:ext cx="33" cy="31"/>
                  </a:xfrm>
                  <a:custGeom>
                    <a:rect b="b" l="l" r="r" t="t"/>
                    <a:pathLst>
                      <a:path extrusionOk="0" h="31" w="33">
                        <a:moveTo>
                          <a:pt x="33" y="31"/>
                        </a:moveTo>
                        <a:cubicBezTo>
                          <a:pt x="20" y="4"/>
                          <a:pt x="-34" y="-23"/>
                          <a:pt x="33" y="31"/>
                        </a:cubicBezTo>
                        <a:lnTo>
                          <a:pt x="33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43" name="Google Shape;2043;p23"/>
                  <p:cNvSpPr/>
                  <p:nvPr/>
                </p:nvSpPr>
                <p:spPr>
                  <a:xfrm>
                    <a:off x="8619915" y="5487532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7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8"/>
                          <a:pt x="9633" y="90614"/>
                          <a:pt x="44042" y="74912"/>
                        </a:cubicBezTo>
                        <a:cubicBezTo>
                          <a:pt x="73549" y="61449"/>
                          <a:pt x="68431" y="33969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44" name="Google Shape;2044;p23"/>
                <p:cNvGrpSpPr/>
                <p:nvPr/>
              </p:nvGrpSpPr>
              <p:grpSpPr>
                <a:xfrm>
                  <a:off x="9092319" y="5487532"/>
                  <a:ext cx="68913" cy="77455"/>
                  <a:chOff x="9092319" y="5487532"/>
                  <a:chExt cx="68913" cy="77455"/>
                </a:xfrm>
              </p:grpSpPr>
              <p:sp>
                <p:nvSpPr>
                  <p:cNvPr id="2045" name="Google Shape;2045;p23"/>
                  <p:cNvSpPr/>
                  <p:nvPr/>
                </p:nvSpPr>
                <p:spPr>
                  <a:xfrm>
                    <a:off x="9136817" y="5489364"/>
                    <a:ext cx="29" cy="31"/>
                  </a:xfrm>
                  <a:custGeom>
                    <a:rect b="b" l="l" r="r" t="t"/>
                    <a:pathLst>
                      <a:path extrusionOk="0" h="31" w="29">
                        <a:moveTo>
                          <a:pt x="30" y="31"/>
                        </a:moveTo>
                        <a:cubicBezTo>
                          <a:pt x="30" y="4"/>
                          <a:pt x="-37" y="-23"/>
                          <a:pt x="30" y="31"/>
                        </a:cubicBezTo>
                        <a:lnTo>
                          <a:pt x="30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46" name="Google Shape;2046;p23"/>
                  <p:cNvSpPr/>
                  <p:nvPr/>
                </p:nvSpPr>
                <p:spPr>
                  <a:xfrm>
                    <a:off x="9092319" y="5487532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6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1" y="29478"/>
                          <a:pt x="9633" y="90614"/>
                          <a:pt x="44042" y="74912"/>
                        </a:cubicBezTo>
                        <a:cubicBezTo>
                          <a:pt x="73549" y="61449"/>
                          <a:pt x="68430" y="33969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47" name="Google Shape;2047;p23"/>
                <p:cNvGrpSpPr/>
                <p:nvPr/>
              </p:nvGrpSpPr>
              <p:grpSpPr>
                <a:xfrm>
                  <a:off x="9564710" y="5487532"/>
                  <a:ext cx="68913" cy="77455"/>
                  <a:chOff x="9564710" y="5487532"/>
                  <a:chExt cx="68913" cy="77455"/>
                </a:xfrm>
              </p:grpSpPr>
              <p:sp>
                <p:nvSpPr>
                  <p:cNvPr id="2048" name="Google Shape;2048;p23"/>
                  <p:cNvSpPr/>
                  <p:nvPr/>
                </p:nvSpPr>
                <p:spPr>
                  <a:xfrm>
                    <a:off x="9609218" y="5489364"/>
                    <a:ext cx="33" cy="31"/>
                  </a:xfrm>
                  <a:custGeom>
                    <a:rect b="b" l="l" r="r" t="t"/>
                    <a:pathLst>
                      <a:path extrusionOk="0" h="31" w="33">
                        <a:moveTo>
                          <a:pt x="33" y="31"/>
                        </a:moveTo>
                        <a:cubicBezTo>
                          <a:pt x="20" y="4"/>
                          <a:pt x="-34" y="-23"/>
                          <a:pt x="33" y="31"/>
                        </a:cubicBezTo>
                        <a:lnTo>
                          <a:pt x="33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49" name="Google Shape;2049;p23"/>
                  <p:cNvSpPr/>
                  <p:nvPr/>
                </p:nvSpPr>
                <p:spPr>
                  <a:xfrm>
                    <a:off x="9564710" y="5487532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7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8"/>
                          <a:pt x="9633" y="90614"/>
                          <a:pt x="44042" y="74912"/>
                        </a:cubicBezTo>
                        <a:cubicBezTo>
                          <a:pt x="73549" y="61449"/>
                          <a:pt x="68431" y="33969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50" name="Google Shape;2050;p23"/>
                <p:cNvGrpSpPr/>
                <p:nvPr/>
              </p:nvGrpSpPr>
              <p:grpSpPr>
                <a:xfrm>
                  <a:off x="10037114" y="5487532"/>
                  <a:ext cx="68913" cy="77455"/>
                  <a:chOff x="10037114" y="5487532"/>
                  <a:chExt cx="68913" cy="77455"/>
                </a:xfrm>
              </p:grpSpPr>
              <p:sp>
                <p:nvSpPr>
                  <p:cNvPr id="2051" name="Google Shape;2051;p23"/>
                  <p:cNvSpPr/>
                  <p:nvPr/>
                </p:nvSpPr>
                <p:spPr>
                  <a:xfrm>
                    <a:off x="10081612" y="5489364"/>
                    <a:ext cx="30" cy="31"/>
                  </a:xfrm>
                  <a:custGeom>
                    <a:rect b="b" l="l" r="r" t="t"/>
                    <a:pathLst>
                      <a:path extrusionOk="0" h="31" w="30">
                        <a:moveTo>
                          <a:pt x="30" y="31"/>
                        </a:moveTo>
                        <a:cubicBezTo>
                          <a:pt x="30" y="4"/>
                          <a:pt x="-38" y="-23"/>
                          <a:pt x="30" y="31"/>
                        </a:cubicBezTo>
                        <a:lnTo>
                          <a:pt x="30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52" name="Google Shape;2052;p23"/>
                  <p:cNvSpPr/>
                  <p:nvPr/>
                </p:nvSpPr>
                <p:spPr>
                  <a:xfrm>
                    <a:off x="10037114" y="5487532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6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1" y="29478"/>
                          <a:pt x="9633" y="90614"/>
                          <a:pt x="44042" y="74912"/>
                        </a:cubicBezTo>
                        <a:cubicBezTo>
                          <a:pt x="73548" y="61449"/>
                          <a:pt x="68430" y="33969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53" name="Google Shape;2053;p23"/>
                <p:cNvGrpSpPr/>
                <p:nvPr/>
              </p:nvGrpSpPr>
              <p:grpSpPr>
                <a:xfrm>
                  <a:off x="10509505" y="5487532"/>
                  <a:ext cx="68913" cy="77455"/>
                  <a:chOff x="10509505" y="5487532"/>
                  <a:chExt cx="68913" cy="77455"/>
                </a:xfrm>
              </p:grpSpPr>
              <p:sp>
                <p:nvSpPr>
                  <p:cNvPr id="2054" name="Google Shape;2054;p23"/>
                  <p:cNvSpPr/>
                  <p:nvPr/>
                </p:nvSpPr>
                <p:spPr>
                  <a:xfrm>
                    <a:off x="10554013" y="5489364"/>
                    <a:ext cx="33" cy="31"/>
                  </a:xfrm>
                  <a:custGeom>
                    <a:rect b="b" l="l" r="r" t="t"/>
                    <a:pathLst>
                      <a:path extrusionOk="0" h="31" w="33">
                        <a:moveTo>
                          <a:pt x="33" y="31"/>
                        </a:moveTo>
                        <a:cubicBezTo>
                          <a:pt x="20" y="4"/>
                          <a:pt x="-34" y="-23"/>
                          <a:pt x="33" y="31"/>
                        </a:cubicBezTo>
                        <a:lnTo>
                          <a:pt x="33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55" name="Google Shape;2055;p23"/>
                  <p:cNvSpPr/>
                  <p:nvPr/>
                </p:nvSpPr>
                <p:spPr>
                  <a:xfrm>
                    <a:off x="10509505" y="5487532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6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8"/>
                          <a:pt x="9633" y="90614"/>
                          <a:pt x="44042" y="74912"/>
                        </a:cubicBezTo>
                        <a:cubicBezTo>
                          <a:pt x="73549" y="61449"/>
                          <a:pt x="68431" y="33969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56" name="Google Shape;2056;p23"/>
                <p:cNvGrpSpPr/>
                <p:nvPr/>
              </p:nvGrpSpPr>
              <p:grpSpPr>
                <a:xfrm>
                  <a:off x="10981824" y="5487495"/>
                  <a:ext cx="68983" cy="77473"/>
                  <a:chOff x="10981824" y="5487495"/>
                  <a:chExt cx="68983" cy="77473"/>
                </a:xfrm>
              </p:grpSpPr>
              <p:sp>
                <p:nvSpPr>
                  <p:cNvPr id="2057" name="Google Shape;2057;p23"/>
                  <p:cNvSpPr/>
                  <p:nvPr/>
                </p:nvSpPr>
                <p:spPr>
                  <a:xfrm>
                    <a:off x="11026407" y="5489364"/>
                    <a:ext cx="29" cy="31"/>
                  </a:xfrm>
                  <a:custGeom>
                    <a:rect b="b" l="l" r="r" t="t"/>
                    <a:pathLst>
                      <a:path extrusionOk="0" h="31" w="29">
                        <a:moveTo>
                          <a:pt x="30" y="31"/>
                        </a:moveTo>
                        <a:cubicBezTo>
                          <a:pt x="30" y="4"/>
                          <a:pt x="-37" y="-23"/>
                          <a:pt x="30" y="31"/>
                        </a:cubicBezTo>
                        <a:lnTo>
                          <a:pt x="30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58" name="Google Shape;2058;p23"/>
                  <p:cNvSpPr/>
                  <p:nvPr/>
                </p:nvSpPr>
                <p:spPr>
                  <a:xfrm>
                    <a:off x="10981824" y="5487495"/>
                    <a:ext cx="68983" cy="77473"/>
                  </a:xfrm>
                  <a:custGeom>
                    <a:rect b="b" l="l" r="r" t="t"/>
                    <a:pathLst>
                      <a:path extrusionOk="0" h="77473" w="68983">
                        <a:moveTo>
                          <a:pt x="68853" y="38175"/>
                        </a:moveTo>
                        <a:cubicBezTo>
                          <a:pt x="65855" y="2574"/>
                          <a:pt x="33243" y="-3294"/>
                          <a:pt x="47652" y="3613"/>
                        </a:cubicBezTo>
                        <a:cubicBezTo>
                          <a:pt x="36875" y="-1823"/>
                          <a:pt x="26356" y="-1001"/>
                          <a:pt x="16943" y="5245"/>
                        </a:cubicBezTo>
                        <a:cubicBezTo>
                          <a:pt x="-19910" y="29703"/>
                          <a:pt x="9908" y="90556"/>
                          <a:pt x="44127" y="74948"/>
                        </a:cubicBezTo>
                        <a:cubicBezTo>
                          <a:pt x="73647" y="61472"/>
                          <a:pt x="68475" y="33385"/>
                          <a:pt x="68853" y="38175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059" name="Google Shape;2059;p23"/>
              <p:cNvGrpSpPr/>
              <p:nvPr/>
            </p:nvGrpSpPr>
            <p:grpSpPr>
              <a:xfrm>
                <a:off x="7202644" y="5998633"/>
                <a:ext cx="3848163" cy="77491"/>
                <a:chOff x="7202644" y="5998633"/>
                <a:chExt cx="3848163" cy="77491"/>
              </a:xfrm>
            </p:grpSpPr>
            <p:grpSp>
              <p:nvGrpSpPr>
                <p:cNvPr id="2060" name="Google Shape;2060;p23"/>
                <p:cNvGrpSpPr/>
                <p:nvPr/>
              </p:nvGrpSpPr>
              <p:grpSpPr>
                <a:xfrm>
                  <a:off x="7202644" y="5998633"/>
                  <a:ext cx="68985" cy="77473"/>
                  <a:chOff x="7202644" y="5998633"/>
                  <a:chExt cx="68985" cy="77473"/>
                </a:xfrm>
              </p:grpSpPr>
              <p:sp>
                <p:nvSpPr>
                  <p:cNvPr id="2061" name="Google Shape;2061;p23"/>
                  <p:cNvSpPr/>
                  <p:nvPr/>
                </p:nvSpPr>
                <p:spPr>
                  <a:xfrm>
                    <a:off x="7247231" y="6000501"/>
                    <a:ext cx="39" cy="31"/>
                  </a:xfrm>
                  <a:custGeom>
                    <a:rect b="b" l="l" r="r" t="t"/>
                    <a:pathLst>
                      <a:path extrusionOk="0" h="31" w="39">
                        <a:moveTo>
                          <a:pt x="39" y="31"/>
                        </a:moveTo>
                        <a:cubicBezTo>
                          <a:pt x="26" y="4"/>
                          <a:pt x="-42" y="-23"/>
                          <a:pt x="39" y="31"/>
                        </a:cubicBezTo>
                        <a:lnTo>
                          <a:pt x="39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62" name="Google Shape;2062;p23"/>
                  <p:cNvSpPr/>
                  <p:nvPr/>
                </p:nvSpPr>
                <p:spPr>
                  <a:xfrm>
                    <a:off x="7202644" y="5998633"/>
                    <a:ext cx="68985" cy="77473"/>
                  </a:xfrm>
                  <a:custGeom>
                    <a:rect b="b" l="l" r="r" t="t"/>
                    <a:pathLst>
                      <a:path extrusionOk="0" h="77473" w="68985">
                        <a:moveTo>
                          <a:pt x="68853" y="38174"/>
                        </a:moveTo>
                        <a:cubicBezTo>
                          <a:pt x="65855" y="2574"/>
                          <a:pt x="33243" y="-3294"/>
                          <a:pt x="47652" y="3613"/>
                        </a:cubicBezTo>
                        <a:cubicBezTo>
                          <a:pt x="36875" y="-1824"/>
                          <a:pt x="26356" y="-1001"/>
                          <a:pt x="16943" y="5245"/>
                        </a:cubicBezTo>
                        <a:cubicBezTo>
                          <a:pt x="-19910" y="29703"/>
                          <a:pt x="9908" y="90556"/>
                          <a:pt x="44127" y="74948"/>
                        </a:cubicBezTo>
                        <a:cubicBezTo>
                          <a:pt x="73661" y="61472"/>
                          <a:pt x="68475" y="33386"/>
                          <a:pt x="68853" y="38174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63" name="Google Shape;2063;p23"/>
                <p:cNvGrpSpPr/>
                <p:nvPr/>
              </p:nvGrpSpPr>
              <p:grpSpPr>
                <a:xfrm>
                  <a:off x="7675120" y="5998669"/>
                  <a:ext cx="68913" cy="77455"/>
                  <a:chOff x="7675120" y="5998669"/>
                  <a:chExt cx="68913" cy="77455"/>
                </a:xfrm>
              </p:grpSpPr>
              <p:sp>
                <p:nvSpPr>
                  <p:cNvPr id="2064" name="Google Shape;2064;p23"/>
                  <p:cNvSpPr/>
                  <p:nvPr/>
                </p:nvSpPr>
                <p:spPr>
                  <a:xfrm>
                    <a:off x="7719628" y="6000501"/>
                    <a:ext cx="33" cy="31"/>
                  </a:xfrm>
                  <a:custGeom>
                    <a:rect b="b" l="l" r="r" t="t"/>
                    <a:pathLst>
                      <a:path extrusionOk="0" h="31" w="33">
                        <a:moveTo>
                          <a:pt x="33" y="31"/>
                        </a:moveTo>
                        <a:cubicBezTo>
                          <a:pt x="20" y="4"/>
                          <a:pt x="-34" y="-23"/>
                          <a:pt x="33" y="31"/>
                        </a:cubicBezTo>
                        <a:lnTo>
                          <a:pt x="33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65" name="Google Shape;2065;p23"/>
                  <p:cNvSpPr/>
                  <p:nvPr/>
                </p:nvSpPr>
                <p:spPr>
                  <a:xfrm>
                    <a:off x="7675120" y="5998669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5"/>
                          <a:pt x="47567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48"/>
                          <a:pt x="68430" y="33969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66" name="Google Shape;2066;p23"/>
                <p:cNvGrpSpPr/>
                <p:nvPr/>
              </p:nvGrpSpPr>
              <p:grpSpPr>
                <a:xfrm>
                  <a:off x="8147524" y="5998669"/>
                  <a:ext cx="68913" cy="77455"/>
                  <a:chOff x="8147524" y="5998669"/>
                  <a:chExt cx="68913" cy="77455"/>
                </a:xfrm>
              </p:grpSpPr>
              <p:sp>
                <p:nvSpPr>
                  <p:cNvPr id="2067" name="Google Shape;2067;p23"/>
                  <p:cNvSpPr/>
                  <p:nvPr/>
                </p:nvSpPr>
                <p:spPr>
                  <a:xfrm>
                    <a:off x="8192026" y="6000501"/>
                    <a:ext cx="39" cy="31"/>
                  </a:xfrm>
                  <a:custGeom>
                    <a:rect b="b" l="l" r="r" t="t"/>
                    <a:pathLst>
                      <a:path extrusionOk="0" h="31" w="39">
                        <a:moveTo>
                          <a:pt x="39" y="31"/>
                        </a:moveTo>
                        <a:cubicBezTo>
                          <a:pt x="26" y="4"/>
                          <a:pt x="-42" y="-23"/>
                          <a:pt x="39" y="31"/>
                        </a:cubicBezTo>
                        <a:lnTo>
                          <a:pt x="39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68" name="Google Shape;2068;p23"/>
                  <p:cNvSpPr/>
                  <p:nvPr/>
                </p:nvSpPr>
                <p:spPr>
                  <a:xfrm>
                    <a:off x="8147524" y="5998669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5"/>
                          <a:pt x="47567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1" y="29477"/>
                          <a:pt x="9633" y="90614"/>
                          <a:pt x="44042" y="74912"/>
                        </a:cubicBezTo>
                        <a:cubicBezTo>
                          <a:pt x="73549" y="61448"/>
                          <a:pt x="68430" y="33969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69" name="Google Shape;2069;p23"/>
                <p:cNvGrpSpPr/>
                <p:nvPr/>
              </p:nvGrpSpPr>
              <p:grpSpPr>
                <a:xfrm>
                  <a:off x="8619915" y="5998669"/>
                  <a:ext cx="68913" cy="77455"/>
                  <a:chOff x="8619915" y="5998669"/>
                  <a:chExt cx="68913" cy="77455"/>
                </a:xfrm>
              </p:grpSpPr>
              <p:sp>
                <p:nvSpPr>
                  <p:cNvPr id="2070" name="Google Shape;2070;p23"/>
                  <p:cNvSpPr/>
                  <p:nvPr/>
                </p:nvSpPr>
                <p:spPr>
                  <a:xfrm>
                    <a:off x="8664423" y="6000501"/>
                    <a:ext cx="33" cy="31"/>
                  </a:xfrm>
                  <a:custGeom>
                    <a:rect b="b" l="l" r="r" t="t"/>
                    <a:pathLst>
                      <a:path extrusionOk="0" h="31" w="33">
                        <a:moveTo>
                          <a:pt x="33" y="31"/>
                        </a:moveTo>
                        <a:cubicBezTo>
                          <a:pt x="20" y="4"/>
                          <a:pt x="-34" y="-23"/>
                          <a:pt x="33" y="31"/>
                        </a:cubicBezTo>
                        <a:lnTo>
                          <a:pt x="33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71" name="Google Shape;2071;p23"/>
                  <p:cNvSpPr/>
                  <p:nvPr/>
                </p:nvSpPr>
                <p:spPr>
                  <a:xfrm>
                    <a:off x="8619915" y="5998669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5"/>
                          <a:pt x="47567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48"/>
                          <a:pt x="68431" y="33969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72" name="Google Shape;2072;p23"/>
                <p:cNvGrpSpPr/>
                <p:nvPr/>
              </p:nvGrpSpPr>
              <p:grpSpPr>
                <a:xfrm>
                  <a:off x="9092319" y="5998669"/>
                  <a:ext cx="68913" cy="77455"/>
                  <a:chOff x="9092319" y="5998669"/>
                  <a:chExt cx="68913" cy="77455"/>
                </a:xfrm>
              </p:grpSpPr>
              <p:sp>
                <p:nvSpPr>
                  <p:cNvPr id="2073" name="Google Shape;2073;p23"/>
                  <p:cNvSpPr/>
                  <p:nvPr/>
                </p:nvSpPr>
                <p:spPr>
                  <a:xfrm>
                    <a:off x="9136817" y="6000501"/>
                    <a:ext cx="29" cy="31"/>
                  </a:xfrm>
                  <a:custGeom>
                    <a:rect b="b" l="l" r="r" t="t"/>
                    <a:pathLst>
                      <a:path extrusionOk="0" h="31" w="29">
                        <a:moveTo>
                          <a:pt x="30" y="31"/>
                        </a:moveTo>
                        <a:cubicBezTo>
                          <a:pt x="30" y="4"/>
                          <a:pt x="-37" y="-23"/>
                          <a:pt x="30" y="31"/>
                        </a:cubicBezTo>
                        <a:lnTo>
                          <a:pt x="30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74" name="Google Shape;2074;p23"/>
                  <p:cNvSpPr/>
                  <p:nvPr/>
                </p:nvSpPr>
                <p:spPr>
                  <a:xfrm>
                    <a:off x="9092319" y="5998669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5"/>
                          <a:pt x="47566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1" y="29477"/>
                          <a:pt x="9633" y="90614"/>
                          <a:pt x="44042" y="74912"/>
                        </a:cubicBezTo>
                        <a:cubicBezTo>
                          <a:pt x="73549" y="61448"/>
                          <a:pt x="68430" y="33969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75" name="Google Shape;2075;p23"/>
                <p:cNvGrpSpPr/>
                <p:nvPr/>
              </p:nvGrpSpPr>
              <p:grpSpPr>
                <a:xfrm>
                  <a:off x="9564710" y="5998669"/>
                  <a:ext cx="68913" cy="77455"/>
                  <a:chOff x="9564710" y="5998669"/>
                  <a:chExt cx="68913" cy="77455"/>
                </a:xfrm>
              </p:grpSpPr>
              <p:sp>
                <p:nvSpPr>
                  <p:cNvPr id="2076" name="Google Shape;2076;p23"/>
                  <p:cNvSpPr/>
                  <p:nvPr/>
                </p:nvSpPr>
                <p:spPr>
                  <a:xfrm>
                    <a:off x="9609218" y="6000501"/>
                    <a:ext cx="33" cy="31"/>
                  </a:xfrm>
                  <a:custGeom>
                    <a:rect b="b" l="l" r="r" t="t"/>
                    <a:pathLst>
                      <a:path extrusionOk="0" h="31" w="33">
                        <a:moveTo>
                          <a:pt x="33" y="31"/>
                        </a:moveTo>
                        <a:cubicBezTo>
                          <a:pt x="20" y="4"/>
                          <a:pt x="-34" y="-23"/>
                          <a:pt x="33" y="31"/>
                        </a:cubicBezTo>
                        <a:lnTo>
                          <a:pt x="33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77" name="Google Shape;2077;p23"/>
                  <p:cNvSpPr/>
                  <p:nvPr/>
                </p:nvSpPr>
                <p:spPr>
                  <a:xfrm>
                    <a:off x="9564710" y="5998669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5"/>
                          <a:pt x="47567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48"/>
                          <a:pt x="68431" y="33969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78" name="Google Shape;2078;p23"/>
                <p:cNvGrpSpPr/>
                <p:nvPr/>
              </p:nvGrpSpPr>
              <p:grpSpPr>
                <a:xfrm>
                  <a:off x="10037114" y="5998669"/>
                  <a:ext cx="68913" cy="77455"/>
                  <a:chOff x="10037114" y="5998669"/>
                  <a:chExt cx="68913" cy="77455"/>
                </a:xfrm>
              </p:grpSpPr>
              <p:sp>
                <p:nvSpPr>
                  <p:cNvPr id="2079" name="Google Shape;2079;p23"/>
                  <p:cNvSpPr/>
                  <p:nvPr/>
                </p:nvSpPr>
                <p:spPr>
                  <a:xfrm>
                    <a:off x="10081612" y="6000501"/>
                    <a:ext cx="30" cy="31"/>
                  </a:xfrm>
                  <a:custGeom>
                    <a:rect b="b" l="l" r="r" t="t"/>
                    <a:pathLst>
                      <a:path extrusionOk="0" h="31" w="30">
                        <a:moveTo>
                          <a:pt x="30" y="31"/>
                        </a:moveTo>
                        <a:cubicBezTo>
                          <a:pt x="30" y="4"/>
                          <a:pt x="-38" y="-23"/>
                          <a:pt x="30" y="31"/>
                        </a:cubicBezTo>
                        <a:lnTo>
                          <a:pt x="30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80" name="Google Shape;2080;p23"/>
                  <p:cNvSpPr/>
                  <p:nvPr/>
                </p:nvSpPr>
                <p:spPr>
                  <a:xfrm>
                    <a:off x="10037114" y="5998669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5"/>
                          <a:pt x="47566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1" y="29477"/>
                          <a:pt x="9633" y="90614"/>
                          <a:pt x="44042" y="74912"/>
                        </a:cubicBezTo>
                        <a:cubicBezTo>
                          <a:pt x="73548" y="61448"/>
                          <a:pt x="68430" y="33969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81" name="Google Shape;2081;p23"/>
                <p:cNvGrpSpPr/>
                <p:nvPr/>
              </p:nvGrpSpPr>
              <p:grpSpPr>
                <a:xfrm>
                  <a:off x="10509505" y="5998669"/>
                  <a:ext cx="68913" cy="77455"/>
                  <a:chOff x="10509505" y="5998669"/>
                  <a:chExt cx="68913" cy="77455"/>
                </a:xfrm>
              </p:grpSpPr>
              <p:sp>
                <p:nvSpPr>
                  <p:cNvPr id="2082" name="Google Shape;2082;p23"/>
                  <p:cNvSpPr/>
                  <p:nvPr/>
                </p:nvSpPr>
                <p:spPr>
                  <a:xfrm>
                    <a:off x="10554013" y="6000501"/>
                    <a:ext cx="33" cy="31"/>
                  </a:xfrm>
                  <a:custGeom>
                    <a:rect b="b" l="l" r="r" t="t"/>
                    <a:pathLst>
                      <a:path extrusionOk="0" h="31" w="33">
                        <a:moveTo>
                          <a:pt x="33" y="31"/>
                        </a:moveTo>
                        <a:cubicBezTo>
                          <a:pt x="20" y="4"/>
                          <a:pt x="-34" y="-23"/>
                          <a:pt x="33" y="31"/>
                        </a:cubicBezTo>
                        <a:lnTo>
                          <a:pt x="33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83" name="Google Shape;2083;p23"/>
                  <p:cNvSpPr/>
                  <p:nvPr/>
                </p:nvSpPr>
                <p:spPr>
                  <a:xfrm>
                    <a:off x="10509505" y="5998669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5"/>
                          <a:pt x="47566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48"/>
                          <a:pt x="68431" y="33969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84" name="Google Shape;2084;p23"/>
                <p:cNvGrpSpPr/>
                <p:nvPr/>
              </p:nvGrpSpPr>
              <p:grpSpPr>
                <a:xfrm>
                  <a:off x="10981824" y="5998633"/>
                  <a:ext cx="68983" cy="77473"/>
                  <a:chOff x="10981824" y="5998633"/>
                  <a:chExt cx="68983" cy="77473"/>
                </a:xfrm>
              </p:grpSpPr>
              <p:sp>
                <p:nvSpPr>
                  <p:cNvPr id="2085" name="Google Shape;2085;p23"/>
                  <p:cNvSpPr/>
                  <p:nvPr/>
                </p:nvSpPr>
                <p:spPr>
                  <a:xfrm>
                    <a:off x="11026407" y="6000501"/>
                    <a:ext cx="29" cy="31"/>
                  </a:xfrm>
                  <a:custGeom>
                    <a:rect b="b" l="l" r="r" t="t"/>
                    <a:pathLst>
                      <a:path extrusionOk="0" h="31" w="29">
                        <a:moveTo>
                          <a:pt x="30" y="31"/>
                        </a:moveTo>
                        <a:cubicBezTo>
                          <a:pt x="30" y="4"/>
                          <a:pt x="-37" y="-23"/>
                          <a:pt x="30" y="31"/>
                        </a:cubicBezTo>
                        <a:lnTo>
                          <a:pt x="30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86" name="Google Shape;2086;p23"/>
                  <p:cNvSpPr/>
                  <p:nvPr/>
                </p:nvSpPr>
                <p:spPr>
                  <a:xfrm>
                    <a:off x="10981824" y="5998633"/>
                    <a:ext cx="68983" cy="77473"/>
                  </a:xfrm>
                  <a:custGeom>
                    <a:rect b="b" l="l" r="r" t="t"/>
                    <a:pathLst>
                      <a:path extrusionOk="0" h="77473" w="68983">
                        <a:moveTo>
                          <a:pt x="68853" y="38174"/>
                        </a:moveTo>
                        <a:cubicBezTo>
                          <a:pt x="65855" y="2574"/>
                          <a:pt x="33243" y="-3294"/>
                          <a:pt x="47652" y="3613"/>
                        </a:cubicBezTo>
                        <a:cubicBezTo>
                          <a:pt x="36875" y="-1824"/>
                          <a:pt x="26356" y="-1001"/>
                          <a:pt x="16943" y="5245"/>
                        </a:cubicBezTo>
                        <a:cubicBezTo>
                          <a:pt x="-19910" y="29703"/>
                          <a:pt x="9908" y="90556"/>
                          <a:pt x="44127" y="74948"/>
                        </a:cubicBezTo>
                        <a:cubicBezTo>
                          <a:pt x="73647" y="61472"/>
                          <a:pt x="68475" y="33386"/>
                          <a:pt x="68853" y="38174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087" name="Google Shape;2087;p23"/>
              <p:cNvGrpSpPr/>
              <p:nvPr/>
            </p:nvGrpSpPr>
            <p:grpSpPr>
              <a:xfrm>
                <a:off x="7202644" y="6509784"/>
                <a:ext cx="3848163" cy="77491"/>
                <a:chOff x="7202644" y="6509784"/>
                <a:chExt cx="3848163" cy="77491"/>
              </a:xfrm>
            </p:grpSpPr>
            <p:grpSp>
              <p:nvGrpSpPr>
                <p:cNvPr id="2088" name="Google Shape;2088;p23"/>
                <p:cNvGrpSpPr/>
                <p:nvPr/>
              </p:nvGrpSpPr>
              <p:grpSpPr>
                <a:xfrm>
                  <a:off x="7202644" y="6509784"/>
                  <a:ext cx="68985" cy="77473"/>
                  <a:chOff x="7202644" y="6509784"/>
                  <a:chExt cx="68985" cy="77473"/>
                </a:xfrm>
              </p:grpSpPr>
              <p:sp>
                <p:nvSpPr>
                  <p:cNvPr id="2089" name="Google Shape;2089;p23"/>
                  <p:cNvSpPr/>
                  <p:nvPr/>
                </p:nvSpPr>
                <p:spPr>
                  <a:xfrm>
                    <a:off x="7247231" y="6511642"/>
                    <a:ext cx="39" cy="40"/>
                  </a:xfrm>
                  <a:custGeom>
                    <a:rect b="b" l="l" r="r" t="t"/>
                    <a:pathLst>
                      <a:path extrusionOk="0" h="40" w="39">
                        <a:moveTo>
                          <a:pt x="39" y="41"/>
                        </a:moveTo>
                        <a:cubicBezTo>
                          <a:pt x="26" y="1"/>
                          <a:pt x="-42" y="-26"/>
                          <a:pt x="39" y="41"/>
                        </a:cubicBezTo>
                        <a:lnTo>
                          <a:pt x="39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90" name="Google Shape;2090;p23"/>
                  <p:cNvSpPr/>
                  <p:nvPr/>
                </p:nvSpPr>
                <p:spPr>
                  <a:xfrm>
                    <a:off x="7202644" y="6509784"/>
                    <a:ext cx="68985" cy="77473"/>
                  </a:xfrm>
                  <a:custGeom>
                    <a:rect b="b" l="l" r="r" t="t"/>
                    <a:pathLst>
                      <a:path extrusionOk="0" h="77473" w="68985">
                        <a:moveTo>
                          <a:pt x="68853" y="38174"/>
                        </a:moveTo>
                        <a:cubicBezTo>
                          <a:pt x="65855" y="2574"/>
                          <a:pt x="33243" y="-3294"/>
                          <a:pt x="47652" y="3613"/>
                        </a:cubicBezTo>
                        <a:cubicBezTo>
                          <a:pt x="36875" y="-1824"/>
                          <a:pt x="26356" y="-1001"/>
                          <a:pt x="16943" y="5245"/>
                        </a:cubicBezTo>
                        <a:cubicBezTo>
                          <a:pt x="-19910" y="29703"/>
                          <a:pt x="9908" y="90556"/>
                          <a:pt x="44127" y="74948"/>
                        </a:cubicBezTo>
                        <a:cubicBezTo>
                          <a:pt x="73661" y="61458"/>
                          <a:pt x="68475" y="33372"/>
                          <a:pt x="68853" y="38174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91" name="Google Shape;2091;p23"/>
                <p:cNvGrpSpPr/>
                <p:nvPr/>
              </p:nvGrpSpPr>
              <p:grpSpPr>
                <a:xfrm>
                  <a:off x="7675120" y="6509820"/>
                  <a:ext cx="68913" cy="77455"/>
                  <a:chOff x="7675120" y="6509820"/>
                  <a:chExt cx="68913" cy="77455"/>
                </a:xfrm>
              </p:grpSpPr>
              <p:sp>
                <p:nvSpPr>
                  <p:cNvPr id="2092" name="Google Shape;2092;p23"/>
                  <p:cNvSpPr/>
                  <p:nvPr/>
                </p:nvSpPr>
                <p:spPr>
                  <a:xfrm>
                    <a:off x="7719628" y="6511642"/>
                    <a:ext cx="33" cy="40"/>
                  </a:xfrm>
                  <a:custGeom>
                    <a:rect b="b" l="l" r="r" t="t"/>
                    <a:pathLst>
                      <a:path extrusionOk="0" h="40" w="33">
                        <a:moveTo>
                          <a:pt x="33" y="41"/>
                        </a:moveTo>
                        <a:cubicBezTo>
                          <a:pt x="20" y="1"/>
                          <a:pt x="-34" y="-26"/>
                          <a:pt x="33" y="41"/>
                        </a:cubicBezTo>
                        <a:lnTo>
                          <a:pt x="33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93" name="Google Shape;2093;p23"/>
                  <p:cNvSpPr/>
                  <p:nvPr/>
                </p:nvSpPr>
                <p:spPr>
                  <a:xfrm>
                    <a:off x="7675120" y="6509820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7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0" y="33956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94" name="Google Shape;2094;p23"/>
                <p:cNvGrpSpPr/>
                <p:nvPr/>
              </p:nvGrpSpPr>
              <p:grpSpPr>
                <a:xfrm>
                  <a:off x="8147524" y="6509820"/>
                  <a:ext cx="68913" cy="77455"/>
                  <a:chOff x="8147524" y="6509820"/>
                  <a:chExt cx="68913" cy="77455"/>
                </a:xfrm>
              </p:grpSpPr>
              <p:sp>
                <p:nvSpPr>
                  <p:cNvPr id="2095" name="Google Shape;2095;p23"/>
                  <p:cNvSpPr/>
                  <p:nvPr/>
                </p:nvSpPr>
                <p:spPr>
                  <a:xfrm>
                    <a:off x="8192026" y="6511642"/>
                    <a:ext cx="39" cy="40"/>
                  </a:xfrm>
                  <a:custGeom>
                    <a:rect b="b" l="l" r="r" t="t"/>
                    <a:pathLst>
                      <a:path extrusionOk="0" h="40" w="39">
                        <a:moveTo>
                          <a:pt x="39" y="41"/>
                        </a:moveTo>
                        <a:cubicBezTo>
                          <a:pt x="26" y="1"/>
                          <a:pt x="-42" y="-26"/>
                          <a:pt x="39" y="41"/>
                        </a:cubicBezTo>
                        <a:lnTo>
                          <a:pt x="39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96" name="Google Shape;2096;p23"/>
                  <p:cNvSpPr/>
                  <p:nvPr/>
                </p:nvSpPr>
                <p:spPr>
                  <a:xfrm>
                    <a:off x="8147524" y="6509820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7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1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0" y="33956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97" name="Google Shape;2097;p23"/>
                <p:cNvGrpSpPr/>
                <p:nvPr/>
              </p:nvGrpSpPr>
              <p:grpSpPr>
                <a:xfrm>
                  <a:off x="8619915" y="6509820"/>
                  <a:ext cx="68913" cy="77455"/>
                  <a:chOff x="8619915" y="6509820"/>
                  <a:chExt cx="68913" cy="77455"/>
                </a:xfrm>
              </p:grpSpPr>
              <p:sp>
                <p:nvSpPr>
                  <p:cNvPr id="2098" name="Google Shape;2098;p23"/>
                  <p:cNvSpPr/>
                  <p:nvPr/>
                </p:nvSpPr>
                <p:spPr>
                  <a:xfrm>
                    <a:off x="8664423" y="6511642"/>
                    <a:ext cx="33" cy="40"/>
                  </a:xfrm>
                  <a:custGeom>
                    <a:rect b="b" l="l" r="r" t="t"/>
                    <a:pathLst>
                      <a:path extrusionOk="0" h="40" w="33">
                        <a:moveTo>
                          <a:pt x="33" y="41"/>
                        </a:moveTo>
                        <a:cubicBezTo>
                          <a:pt x="20" y="1"/>
                          <a:pt x="-34" y="-26"/>
                          <a:pt x="33" y="41"/>
                        </a:cubicBezTo>
                        <a:lnTo>
                          <a:pt x="33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99" name="Google Shape;2099;p23"/>
                  <p:cNvSpPr/>
                  <p:nvPr/>
                </p:nvSpPr>
                <p:spPr>
                  <a:xfrm>
                    <a:off x="8619915" y="6509820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7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1" y="33956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00" name="Google Shape;2100;p23"/>
                <p:cNvGrpSpPr/>
                <p:nvPr/>
              </p:nvGrpSpPr>
              <p:grpSpPr>
                <a:xfrm>
                  <a:off x="9092319" y="6509820"/>
                  <a:ext cx="68913" cy="77455"/>
                  <a:chOff x="9092319" y="6509820"/>
                  <a:chExt cx="68913" cy="77455"/>
                </a:xfrm>
              </p:grpSpPr>
              <p:sp>
                <p:nvSpPr>
                  <p:cNvPr id="2101" name="Google Shape;2101;p23"/>
                  <p:cNvSpPr/>
                  <p:nvPr/>
                </p:nvSpPr>
                <p:spPr>
                  <a:xfrm>
                    <a:off x="9136817" y="6511642"/>
                    <a:ext cx="29" cy="40"/>
                  </a:xfrm>
                  <a:custGeom>
                    <a:rect b="b" l="l" r="r" t="t"/>
                    <a:pathLst>
                      <a:path extrusionOk="0" h="40" w="29">
                        <a:moveTo>
                          <a:pt x="30" y="41"/>
                        </a:moveTo>
                        <a:cubicBezTo>
                          <a:pt x="30" y="1"/>
                          <a:pt x="-37" y="-26"/>
                          <a:pt x="30" y="41"/>
                        </a:cubicBezTo>
                        <a:lnTo>
                          <a:pt x="30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02" name="Google Shape;2102;p23"/>
                  <p:cNvSpPr/>
                  <p:nvPr/>
                </p:nvSpPr>
                <p:spPr>
                  <a:xfrm>
                    <a:off x="9092319" y="6509820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6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1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0" y="33956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03" name="Google Shape;2103;p23"/>
                <p:cNvGrpSpPr/>
                <p:nvPr/>
              </p:nvGrpSpPr>
              <p:grpSpPr>
                <a:xfrm>
                  <a:off x="9564710" y="6509820"/>
                  <a:ext cx="68913" cy="77455"/>
                  <a:chOff x="9564710" y="6509820"/>
                  <a:chExt cx="68913" cy="77455"/>
                </a:xfrm>
              </p:grpSpPr>
              <p:sp>
                <p:nvSpPr>
                  <p:cNvPr id="2104" name="Google Shape;2104;p23"/>
                  <p:cNvSpPr/>
                  <p:nvPr/>
                </p:nvSpPr>
                <p:spPr>
                  <a:xfrm>
                    <a:off x="9609218" y="6511642"/>
                    <a:ext cx="33" cy="40"/>
                  </a:xfrm>
                  <a:custGeom>
                    <a:rect b="b" l="l" r="r" t="t"/>
                    <a:pathLst>
                      <a:path extrusionOk="0" h="40" w="33">
                        <a:moveTo>
                          <a:pt x="33" y="41"/>
                        </a:moveTo>
                        <a:cubicBezTo>
                          <a:pt x="20" y="1"/>
                          <a:pt x="-34" y="-26"/>
                          <a:pt x="33" y="41"/>
                        </a:cubicBezTo>
                        <a:lnTo>
                          <a:pt x="33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05" name="Google Shape;2105;p23"/>
                  <p:cNvSpPr/>
                  <p:nvPr/>
                </p:nvSpPr>
                <p:spPr>
                  <a:xfrm>
                    <a:off x="9564710" y="6509820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7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1" y="33956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06" name="Google Shape;2106;p23"/>
                <p:cNvGrpSpPr/>
                <p:nvPr/>
              </p:nvGrpSpPr>
              <p:grpSpPr>
                <a:xfrm>
                  <a:off x="10037114" y="6509820"/>
                  <a:ext cx="68913" cy="77455"/>
                  <a:chOff x="10037114" y="6509820"/>
                  <a:chExt cx="68913" cy="77455"/>
                </a:xfrm>
              </p:grpSpPr>
              <p:sp>
                <p:nvSpPr>
                  <p:cNvPr id="2107" name="Google Shape;2107;p23"/>
                  <p:cNvSpPr/>
                  <p:nvPr/>
                </p:nvSpPr>
                <p:spPr>
                  <a:xfrm>
                    <a:off x="10081612" y="6511642"/>
                    <a:ext cx="30" cy="40"/>
                  </a:xfrm>
                  <a:custGeom>
                    <a:rect b="b" l="l" r="r" t="t"/>
                    <a:pathLst>
                      <a:path extrusionOk="0" h="40" w="30">
                        <a:moveTo>
                          <a:pt x="30" y="41"/>
                        </a:moveTo>
                        <a:cubicBezTo>
                          <a:pt x="30" y="1"/>
                          <a:pt x="-38" y="-26"/>
                          <a:pt x="30" y="41"/>
                        </a:cubicBezTo>
                        <a:lnTo>
                          <a:pt x="30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08" name="Google Shape;2108;p23"/>
                  <p:cNvSpPr/>
                  <p:nvPr/>
                </p:nvSpPr>
                <p:spPr>
                  <a:xfrm>
                    <a:off x="10037114" y="6509820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6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1" y="29477"/>
                          <a:pt x="9633" y="90614"/>
                          <a:pt x="44042" y="74912"/>
                        </a:cubicBezTo>
                        <a:cubicBezTo>
                          <a:pt x="73548" y="61435"/>
                          <a:pt x="68430" y="33956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09" name="Google Shape;2109;p23"/>
                <p:cNvGrpSpPr/>
                <p:nvPr/>
              </p:nvGrpSpPr>
              <p:grpSpPr>
                <a:xfrm>
                  <a:off x="10509505" y="6509820"/>
                  <a:ext cx="68913" cy="77455"/>
                  <a:chOff x="10509505" y="6509820"/>
                  <a:chExt cx="68913" cy="77455"/>
                </a:xfrm>
              </p:grpSpPr>
              <p:sp>
                <p:nvSpPr>
                  <p:cNvPr id="2110" name="Google Shape;2110;p23"/>
                  <p:cNvSpPr/>
                  <p:nvPr/>
                </p:nvSpPr>
                <p:spPr>
                  <a:xfrm>
                    <a:off x="10554013" y="6511642"/>
                    <a:ext cx="33" cy="40"/>
                  </a:xfrm>
                  <a:custGeom>
                    <a:rect b="b" l="l" r="r" t="t"/>
                    <a:pathLst>
                      <a:path extrusionOk="0" h="40" w="33">
                        <a:moveTo>
                          <a:pt x="33" y="41"/>
                        </a:moveTo>
                        <a:cubicBezTo>
                          <a:pt x="20" y="1"/>
                          <a:pt x="-34" y="-26"/>
                          <a:pt x="33" y="41"/>
                        </a:cubicBezTo>
                        <a:lnTo>
                          <a:pt x="33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11" name="Google Shape;2111;p23"/>
                  <p:cNvSpPr/>
                  <p:nvPr/>
                </p:nvSpPr>
                <p:spPr>
                  <a:xfrm>
                    <a:off x="10509505" y="6509820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6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1" y="33956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12" name="Google Shape;2112;p23"/>
                <p:cNvGrpSpPr/>
                <p:nvPr/>
              </p:nvGrpSpPr>
              <p:grpSpPr>
                <a:xfrm>
                  <a:off x="10981824" y="6509784"/>
                  <a:ext cx="68983" cy="77473"/>
                  <a:chOff x="10981824" y="6509784"/>
                  <a:chExt cx="68983" cy="77473"/>
                </a:xfrm>
              </p:grpSpPr>
              <p:sp>
                <p:nvSpPr>
                  <p:cNvPr id="2113" name="Google Shape;2113;p23"/>
                  <p:cNvSpPr/>
                  <p:nvPr/>
                </p:nvSpPr>
                <p:spPr>
                  <a:xfrm>
                    <a:off x="11026407" y="6511642"/>
                    <a:ext cx="29" cy="40"/>
                  </a:xfrm>
                  <a:custGeom>
                    <a:rect b="b" l="l" r="r" t="t"/>
                    <a:pathLst>
                      <a:path extrusionOk="0" h="40" w="29">
                        <a:moveTo>
                          <a:pt x="30" y="41"/>
                        </a:moveTo>
                        <a:cubicBezTo>
                          <a:pt x="30" y="1"/>
                          <a:pt x="-37" y="-26"/>
                          <a:pt x="30" y="41"/>
                        </a:cubicBezTo>
                        <a:lnTo>
                          <a:pt x="30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14" name="Google Shape;2114;p23"/>
                  <p:cNvSpPr/>
                  <p:nvPr/>
                </p:nvSpPr>
                <p:spPr>
                  <a:xfrm>
                    <a:off x="10981824" y="6509784"/>
                    <a:ext cx="68983" cy="77473"/>
                  </a:xfrm>
                  <a:custGeom>
                    <a:rect b="b" l="l" r="r" t="t"/>
                    <a:pathLst>
                      <a:path extrusionOk="0" h="77473" w="68983">
                        <a:moveTo>
                          <a:pt x="68853" y="38174"/>
                        </a:moveTo>
                        <a:cubicBezTo>
                          <a:pt x="65855" y="2574"/>
                          <a:pt x="33243" y="-3294"/>
                          <a:pt x="47652" y="3613"/>
                        </a:cubicBezTo>
                        <a:cubicBezTo>
                          <a:pt x="36875" y="-1824"/>
                          <a:pt x="26356" y="-1001"/>
                          <a:pt x="16943" y="5245"/>
                        </a:cubicBezTo>
                        <a:cubicBezTo>
                          <a:pt x="-19910" y="29703"/>
                          <a:pt x="9908" y="90556"/>
                          <a:pt x="44127" y="74948"/>
                        </a:cubicBezTo>
                        <a:cubicBezTo>
                          <a:pt x="73647" y="61458"/>
                          <a:pt x="68475" y="33372"/>
                          <a:pt x="68853" y="38174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115" name="Google Shape;2115;p23"/>
              <p:cNvGrpSpPr/>
              <p:nvPr/>
            </p:nvGrpSpPr>
            <p:grpSpPr>
              <a:xfrm>
                <a:off x="7202644" y="7020921"/>
                <a:ext cx="3848163" cy="77493"/>
                <a:chOff x="7202644" y="7020921"/>
                <a:chExt cx="3848163" cy="77493"/>
              </a:xfrm>
            </p:grpSpPr>
            <p:grpSp>
              <p:nvGrpSpPr>
                <p:cNvPr id="2116" name="Google Shape;2116;p23"/>
                <p:cNvGrpSpPr/>
                <p:nvPr/>
              </p:nvGrpSpPr>
              <p:grpSpPr>
                <a:xfrm>
                  <a:off x="7202644" y="7020921"/>
                  <a:ext cx="68985" cy="77473"/>
                  <a:chOff x="7202644" y="7020921"/>
                  <a:chExt cx="68985" cy="77473"/>
                </a:xfrm>
              </p:grpSpPr>
              <p:sp>
                <p:nvSpPr>
                  <p:cNvPr id="2117" name="Google Shape;2117;p23"/>
                  <p:cNvSpPr/>
                  <p:nvPr/>
                </p:nvSpPr>
                <p:spPr>
                  <a:xfrm>
                    <a:off x="7247231" y="7022780"/>
                    <a:ext cx="39" cy="41"/>
                  </a:xfrm>
                  <a:custGeom>
                    <a:rect b="b" l="l" r="r" t="t"/>
                    <a:pathLst>
                      <a:path extrusionOk="0" h="41" w="39">
                        <a:moveTo>
                          <a:pt x="39" y="41"/>
                        </a:moveTo>
                        <a:cubicBezTo>
                          <a:pt x="26" y="1"/>
                          <a:pt x="-42" y="-26"/>
                          <a:pt x="39" y="41"/>
                        </a:cubicBezTo>
                        <a:lnTo>
                          <a:pt x="39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18" name="Google Shape;2118;p23"/>
                  <p:cNvSpPr/>
                  <p:nvPr/>
                </p:nvSpPr>
                <p:spPr>
                  <a:xfrm>
                    <a:off x="7202644" y="7020921"/>
                    <a:ext cx="68985" cy="77473"/>
                  </a:xfrm>
                  <a:custGeom>
                    <a:rect b="b" l="l" r="r" t="t"/>
                    <a:pathLst>
                      <a:path extrusionOk="0" h="77473" w="68985">
                        <a:moveTo>
                          <a:pt x="68853" y="38174"/>
                        </a:moveTo>
                        <a:cubicBezTo>
                          <a:pt x="65855" y="2574"/>
                          <a:pt x="33243" y="-3294"/>
                          <a:pt x="47652" y="3613"/>
                        </a:cubicBezTo>
                        <a:cubicBezTo>
                          <a:pt x="36875" y="-1823"/>
                          <a:pt x="26356" y="-1001"/>
                          <a:pt x="16943" y="5245"/>
                        </a:cubicBezTo>
                        <a:cubicBezTo>
                          <a:pt x="-19910" y="29703"/>
                          <a:pt x="9908" y="90556"/>
                          <a:pt x="44127" y="74948"/>
                        </a:cubicBezTo>
                        <a:cubicBezTo>
                          <a:pt x="73661" y="61458"/>
                          <a:pt x="68475" y="33372"/>
                          <a:pt x="68853" y="38174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19" name="Google Shape;2119;p23"/>
                <p:cNvGrpSpPr/>
                <p:nvPr/>
              </p:nvGrpSpPr>
              <p:grpSpPr>
                <a:xfrm>
                  <a:off x="7675120" y="7020958"/>
                  <a:ext cx="68913" cy="77456"/>
                  <a:chOff x="7675120" y="7020958"/>
                  <a:chExt cx="68913" cy="77456"/>
                </a:xfrm>
              </p:grpSpPr>
              <p:sp>
                <p:nvSpPr>
                  <p:cNvPr id="2120" name="Google Shape;2120;p23"/>
                  <p:cNvSpPr/>
                  <p:nvPr/>
                </p:nvSpPr>
                <p:spPr>
                  <a:xfrm>
                    <a:off x="7719628" y="7022780"/>
                    <a:ext cx="33" cy="41"/>
                  </a:xfrm>
                  <a:custGeom>
                    <a:rect b="b" l="l" r="r" t="t"/>
                    <a:pathLst>
                      <a:path extrusionOk="0" h="41" w="33">
                        <a:moveTo>
                          <a:pt x="33" y="41"/>
                        </a:moveTo>
                        <a:cubicBezTo>
                          <a:pt x="20" y="1"/>
                          <a:pt x="-34" y="-26"/>
                          <a:pt x="33" y="41"/>
                        </a:cubicBezTo>
                        <a:lnTo>
                          <a:pt x="33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21" name="Google Shape;2121;p23"/>
                  <p:cNvSpPr/>
                  <p:nvPr/>
                </p:nvSpPr>
                <p:spPr>
                  <a:xfrm>
                    <a:off x="7675120" y="7020958"/>
                    <a:ext cx="68913" cy="77456"/>
                  </a:xfrm>
                  <a:custGeom>
                    <a:rect b="b" l="l" r="r" t="t"/>
                    <a:pathLst>
                      <a:path extrusionOk="0" h="77456" w="68913">
                        <a:moveTo>
                          <a:pt x="68768" y="38138"/>
                        </a:moveTo>
                        <a:cubicBezTo>
                          <a:pt x="65878" y="2551"/>
                          <a:pt x="33063" y="-3385"/>
                          <a:pt x="47567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0" y="33956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22" name="Google Shape;2122;p23"/>
                <p:cNvGrpSpPr/>
                <p:nvPr/>
              </p:nvGrpSpPr>
              <p:grpSpPr>
                <a:xfrm>
                  <a:off x="8147524" y="7020958"/>
                  <a:ext cx="68913" cy="77456"/>
                  <a:chOff x="8147524" y="7020958"/>
                  <a:chExt cx="68913" cy="77456"/>
                </a:xfrm>
              </p:grpSpPr>
              <p:sp>
                <p:nvSpPr>
                  <p:cNvPr id="2123" name="Google Shape;2123;p23"/>
                  <p:cNvSpPr/>
                  <p:nvPr/>
                </p:nvSpPr>
                <p:spPr>
                  <a:xfrm>
                    <a:off x="8192026" y="7022780"/>
                    <a:ext cx="39" cy="41"/>
                  </a:xfrm>
                  <a:custGeom>
                    <a:rect b="b" l="l" r="r" t="t"/>
                    <a:pathLst>
                      <a:path extrusionOk="0" h="41" w="39">
                        <a:moveTo>
                          <a:pt x="39" y="41"/>
                        </a:moveTo>
                        <a:cubicBezTo>
                          <a:pt x="26" y="1"/>
                          <a:pt x="-42" y="-26"/>
                          <a:pt x="39" y="41"/>
                        </a:cubicBezTo>
                        <a:lnTo>
                          <a:pt x="39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24" name="Google Shape;2124;p23"/>
                  <p:cNvSpPr/>
                  <p:nvPr/>
                </p:nvSpPr>
                <p:spPr>
                  <a:xfrm>
                    <a:off x="8147524" y="7020958"/>
                    <a:ext cx="68913" cy="77456"/>
                  </a:xfrm>
                  <a:custGeom>
                    <a:rect b="b" l="l" r="r" t="t"/>
                    <a:pathLst>
                      <a:path extrusionOk="0" h="77456" w="68913">
                        <a:moveTo>
                          <a:pt x="68768" y="38138"/>
                        </a:moveTo>
                        <a:cubicBezTo>
                          <a:pt x="65878" y="2551"/>
                          <a:pt x="33063" y="-3385"/>
                          <a:pt x="47567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1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0" y="33956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25" name="Google Shape;2125;p23"/>
                <p:cNvGrpSpPr/>
                <p:nvPr/>
              </p:nvGrpSpPr>
              <p:grpSpPr>
                <a:xfrm>
                  <a:off x="8619915" y="7020958"/>
                  <a:ext cx="68913" cy="77456"/>
                  <a:chOff x="8619915" y="7020958"/>
                  <a:chExt cx="68913" cy="77456"/>
                </a:xfrm>
              </p:grpSpPr>
              <p:sp>
                <p:nvSpPr>
                  <p:cNvPr id="2126" name="Google Shape;2126;p23"/>
                  <p:cNvSpPr/>
                  <p:nvPr/>
                </p:nvSpPr>
                <p:spPr>
                  <a:xfrm>
                    <a:off x="8664423" y="7022780"/>
                    <a:ext cx="33" cy="41"/>
                  </a:xfrm>
                  <a:custGeom>
                    <a:rect b="b" l="l" r="r" t="t"/>
                    <a:pathLst>
                      <a:path extrusionOk="0" h="41" w="33">
                        <a:moveTo>
                          <a:pt x="33" y="41"/>
                        </a:moveTo>
                        <a:cubicBezTo>
                          <a:pt x="20" y="1"/>
                          <a:pt x="-34" y="-26"/>
                          <a:pt x="33" y="41"/>
                        </a:cubicBezTo>
                        <a:lnTo>
                          <a:pt x="33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27" name="Google Shape;2127;p23"/>
                  <p:cNvSpPr/>
                  <p:nvPr/>
                </p:nvSpPr>
                <p:spPr>
                  <a:xfrm>
                    <a:off x="8619915" y="7020958"/>
                    <a:ext cx="68913" cy="77456"/>
                  </a:xfrm>
                  <a:custGeom>
                    <a:rect b="b" l="l" r="r" t="t"/>
                    <a:pathLst>
                      <a:path extrusionOk="0" h="77456" w="68913">
                        <a:moveTo>
                          <a:pt x="68768" y="38138"/>
                        </a:moveTo>
                        <a:cubicBezTo>
                          <a:pt x="65878" y="2551"/>
                          <a:pt x="33063" y="-3385"/>
                          <a:pt x="47567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1" y="33956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28" name="Google Shape;2128;p23"/>
                <p:cNvGrpSpPr/>
                <p:nvPr/>
              </p:nvGrpSpPr>
              <p:grpSpPr>
                <a:xfrm>
                  <a:off x="9092319" y="7020958"/>
                  <a:ext cx="68913" cy="77456"/>
                  <a:chOff x="9092319" y="7020958"/>
                  <a:chExt cx="68913" cy="77456"/>
                </a:xfrm>
              </p:grpSpPr>
              <p:sp>
                <p:nvSpPr>
                  <p:cNvPr id="2129" name="Google Shape;2129;p23"/>
                  <p:cNvSpPr/>
                  <p:nvPr/>
                </p:nvSpPr>
                <p:spPr>
                  <a:xfrm>
                    <a:off x="9136817" y="7022780"/>
                    <a:ext cx="29" cy="41"/>
                  </a:xfrm>
                  <a:custGeom>
                    <a:rect b="b" l="l" r="r" t="t"/>
                    <a:pathLst>
                      <a:path extrusionOk="0" h="41" w="29">
                        <a:moveTo>
                          <a:pt x="30" y="41"/>
                        </a:moveTo>
                        <a:cubicBezTo>
                          <a:pt x="30" y="1"/>
                          <a:pt x="-37" y="-26"/>
                          <a:pt x="30" y="41"/>
                        </a:cubicBezTo>
                        <a:lnTo>
                          <a:pt x="30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30" name="Google Shape;2130;p23"/>
                  <p:cNvSpPr/>
                  <p:nvPr/>
                </p:nvSpPr>
                <p:spPr>
                  <a:xfrm>
                    <a:off x="9092319" y="7020958"/>
                    <a:ext cx="68913" cy="77456"/>
                  </a:xfrm>
                  <a:custGeom>
                    <a:rect b="b" l="l" r="r" t="t"/>
                    <a:pathLst>
                      <a:path extrusionOk="0" h="77456" w="68913">
                        <a:moveTo>
                          <a:pt x="68768" y="38138"/>
                        </a:moveTo>
                        <a:cubicBezTo>
                          <a:pt x="65878" y="2551"/>
                          <a:pt x="33063" y="-3385"/>
                          <a:pt x="47566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1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0" y="33956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31" name="Google Shape;2131;p23"/>
                <p:cNvGrpSpPr/>
                <p:nvPr/>
              </p:nvGrpSpPr>
              <p:grpSpPr>
                <a:xfrm>
                  <a:off x="9564710" y="7020958"/>
                  <a:ext cx="68913" cy="77456"/>
                  <a:chOff x="9564710" y="7020958"/>
                  <a:chExt cx="68913" cy="77456"/>
                </a:xfrm>
              </p:grpSpPr>
              <p:sp>
                <p:nvSpPr>
                  <p:cNvPr id="2132" name="Google Shape;2132;p23"/>
                  <p:cNvSpPr/>
                  <p:nvPr/>
                </p:nvSpPr>
                <p:spPr>
                  <a:xfrm>
                    <a:off x="9609218" y="7022780"/>
                    <a:ext cx="33" cy="41"/>
                  </a:xfrm>
                  <a:custGeom>
                    <a:rect b="b" l="l" r="r" t="t"/>
                    <a:pathLst>
                      <a:path extrusionOk="0" h="41" w="33">
                        <a:moveTo>
                          <a:pt x="33" y="41"/>
                        </a:moveTo>
                        <a:cubicBezTo>
                          <a:pt x="20" y="1"/>
                          <a:pt x="-34" y="-26"/>
                          <a:pt x="33" y="41"/>
                        </a:cubicBezTo>
                        <a:lnTo>
                          <a:pt x="33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33" name="Google Shape;2133;p23"/>
                  <p:cNvSpPr/>
                  <p:nvPr/>
                </p:nvSpPr>
                <p:spPr>
                  <a:xfrm>
                    <a:off x="9564710" y="7020958"/>
                    <a:ext cx="68913" cy="77456"/>
                  </a:xfrm>
                  <a:custGeom>
                    <a:rect b="b" l="l" r="r" t="t"/>
                    <a:pathLst>
                      <a:path extrusionOk="0" h="77456" w="68913">
                        <a:moveTo>
                          <a:pt x="68768" y="38138"/>
                        </a:moveTo>
                        <a:cubicBezTo>
                          <a:pt x="65878" y="2551"/>
                          <a:pt x="33063" y="-3385"/>
                          <a:pt x="47567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1" y="33956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34" name="Google Shape;2134;p23"/>
                <p:cNvGrpSpPr/>
                <p:nvPr/>
              </p:nvGrpSpPr>
              <p:grpSpPr>
                <a:xfrm>
                  <a:off x="10037114" y="7020958"/>
                  <a:ext cx="68913" cy="77456"/>
                  <a:chOff x="10037114" y="7020958"/>
                  <a:chExt cx="68913" cy="77456"/>
                </a:xfrm>
              </p:grpSpPr>
              <p:sp>
                <p:nvSpPr>
                  <p:cNvPr id="2135" name="Google Shape;2135;p23"/>
                  <p:cNvSpPr/>
                  <p:nvPr/>
                </p:nvSpPr>
                <p:spPr>
                  <a:xfrm>
                    <a:off x="10081612" y="7022780"/>
                    <a:ext cx="30" cy="41"/>
                  </a:xfrm>
                  <a:custGeom>
                    <a:rect b="b" l="l" r="r" t="t"/>
                    <a:pathLst>
                      <a:path extrusionOk="0" h="41" w="30">
                        <a:moveTo>
                          <a:pt x="30" y="41"/>
                        </a:moveTo>
                        <a:cubicBezTo>
                          <a:pt x="30" y="1"/>
                          <a:pt x="-38" y="-26"/>
                          <a:pt x="30" y="41"/>
                        </a:cubicBezTo>
                        <a:lnTo>
                          <a:pt x="30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36" name="Google Shape;2136;p23"/>
                  <p:cNvSpPr/>
                  <p:nvPr/>
                </p:nvSpPr>
                <p:spPr>
                  <a:xfrm>
                    <a:off x="10037114" y="7020958"/>
                    <a:ext cx="68913" cy="77456"/>
                  </a:xfrm>
                  <a:custGeom>
                    <a:rect b="b" l="l" r="r" t="t"/>
                    <a:pathLst>
                      <a:path extrusionOk="0" h="77456" w="68913">
                        <a:moveTo>
                          <a:pt x="68768" y="38138"/>
                        </a:moveTo>
                        <a:cubicBezTo>
                          <a:pt x="65878" y="2551"/>
                          <a:pt x="33063" y="-3385"/>
                          <a:pt x="47566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1" y="29477"/>
                          <a:pt x="9633" y="90614"/>
                          <a:pt x="44042" y="74912"/>
                        </a:cubicBezTo>
                        <a:cubicBezTo>
                          <a:pt x="73548" y="61435"/>
                          <a:pt x="68430" y="33956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37" name="Google Shape;2137;p23"/>
                <p:cNvGrpSpPr/>
                <p:nvPr/>
              </p:nvGrpSpPr>
              <p:grpSpPr>
                <a:xfrm>
                  <a:off x="10509505" y="7020958"/>
                  <a:ext cx="68913" cy="77456"/>
                  <a:chOff x="10509505" y="7020958"/>
                  <a:chExt cx="68913" cy="77456"/>
                </a:xfrm>
              </p:grpSpPr>
              <p:sp>
                <p:nvSpPr>
                  <p:cNvPr id="2138" name="Google Shape;2138;p23"/>
                  <p:cNvSpPr/>
                  <p:nvPr/>
                </p:nvSpPr>
                <p:spPr>
                  <a:xfrm>
                    <a:off x="10554013" y="7022780"/>
                    <a:ext cx="33" cy="41"/>
                  </a:xfrm>
                  <a:custGeom>
                    <a:rect b="b" l="l" r="r" t="t"/>
                    <a:pathLst>
                      <a:path extrusionOk="0" h="41" w="33">
                        <a:moveTo>
                          <a:pt x="33" y="41"/>
                        </a:moveTo>
                        <a:cubicBezTo>
                          <a:pt x="20" y="1"/>
                          <a:pt x="-34" y="-26"/>
                          <a:pt x="33" y="41"/>
                        </a:cubicBezTo>
                        <a:lnTo>
                          <a:pt x="33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39" name="Google Shape;2139;p23"/>
                  <p:cNvSpPr/>
                  <p:nvPr/>
                </p:nvSpPr>
                <p:spPr>
                  <a:xfrm>
                    <a:off x="10509505" y="7020958"/>
                    <a:ext cx="68913" cy="77456"/>
                  </a:xfrm>
                  <a:custGeom>
                    <a:rect b="b" l="l" r="r" t="t"/>
                    <a:pathLst>
                      <a:path extrusionOk="0" h="77456" w="68913">
                        <a:moveTo>
                          <a:pt x="68768" y="38138"/>
                        </a:moveTo>
                        <a:cubicBezTo>
                          <a:pt x="65878" y="2551"/>
                          <a:pt x="33063" y="-3385"/>
                          <a:pt x="47566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1" y="33956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40" name="Google Shape;2140;p23"/>
                <p:cNvGrpSpPr/>
                <p:nvPr/>
              </p:nvGrpSpPr>
              <p:grpSpPr>
                <a:xfrm>
                  <a:off x="10981824" y="7020921"/>
                  <a:ext cx="68983" cy="77473"/>
                  <a:chOff x="10981824" y="7020921"/>
                  <a:chExt cx="68983" cy="77473"/>
                </a:xfrm>
              </p:grpSpPr>
              <p:sp>
                <p:nvSpPr>
                  <p:cNvPr id="2141" name="Google Shape;2141;p23"/>
                  <p:cNvSpPr/>
                  <p:nvPr/>
                </p:nvSpPr>
                <p:spPr>
                  <a:xfrm>
                    <a:off x="11026407" y="7022780"/>
                    <a:ext cx="29" cy="41"/>
                  </a:xfrm>
                  <a:custGeom>
                    <a:rect b="b" l="l" r="r" t="t"/>
                    <a:pathLst>
                      <a:path extrusionOk="0" h="41" w="29">
                        <a:moveTo>
                          <a:pt x="30" y="41"/>
                        </a:moveTo>
                        <a:cubicBezTo>
                          <a:pt x="30" y="1"/>
                          <a:pt x="-37" y="-26"/>
                          <a:pt x="30" y="41"/>
                        </a:cubicBezTo>
                        <a:lnTo>
                          <a:pt x="30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42" name="Google Shape;2142;p23"/>
                  <p:cNvSpPr/>
                  <p:nvPr/>
                </p:nvSpPr>
                <p:spPr>
                  <a:xfrm>
                    <a:off x="10981824" y="7020921"/>
                    <a:ext cx="68983" cy="77473"/>
                  </a:xfrm>
                  <a:custGeom>
                    <a:rect b="b" l="l" r="r" t="t"/>
                    <a:pathLst>
                      <a:path extrusionOk="0" h="77473" w="68983">
                        <a:moveTo>
                          <a:pt x="68853" y="38174"/>
                        </a:moveTo>
                        <a:cubicBezTo>
                          <a:pt x="65855" y="2574"/>
                          <a:pt x="33243" y="-3294"/>
                          <a:pt x="47652" y="3613"/>
                        </a:cubicBezTo>
                        <a:cubicBezTo>
                          <a:pt x="36875" y="-1823"/>
                          <a:pt x="26356" y="-1001"/>
                          <a:pt x="16943" y="5245"/>
                        </a:cubicBezTo>
                        <a:cubicBezTo>
                          <a:pt x="-19910" y="29703"/>
                          <a:pt x="9908" y="90556"/>
                          <a:pt x="44127" y="74948"/>
                        </a:cubicBezTo>
                        <a:cubicBezTo>
                          <a:pt x="73647" y="61458"/>
                          <a:pt x="68475" y="33372"/>
                          <a:pt x="68853" y="38174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143" name="Google Shape;2143;p23"/>
              <p:cNvGrpSpPr/>
              <p:nvPr/>
            </p:nvGrpSpPr>
            <p:grpSpPr>
              <a:xfrm>
                <a:off x="7675120" y="7532058"/>
                <a:ext cx="3375687" cy="77493"/>
                <a:chOff x="7675120" y="7532058"/>
                <a:chExt cx="3375687" cy="77493"/>
              </a:xfrm>
            </p:grpSpPr>
            <p:grpSp>
              <p:nvGrpSpPr>
                <p:cNvPr id="2144" name="Google Shape;2144;p23"/>
                <p:cNvGrpSpPr/>
                <p:nvPr/>
              </p:nvGrpSpPr>
              <p:grpSpPr>
                <a:xfrm>
                  <a:off x="7675120" y="7532095"/>
                  <a:ext cx="68913" cy="77455"/>
                  <a:chOff x="7675120" y="7532095"/>
                  <a:chExt cx="68913" cy="77455"/>
                </a:xfrm>
              </p:grpSpPr>
              <p:sp>
                <p:nvSpPr>
                  <p:cNvPr id="2145" name="Google Shape;2145;p23"/>
                  <p:cNvSpPr/>
                  <p:nvPr/>
                </p:nvSpPr>
                <p:spPr>
                  <a:xfrm>
                    <a:off x="7719628" y="7533917"/>
                    <a:ext cx="33" cy="40"/>
                  </a:xfrm>
                  <a:custGeom>
                    <a:rect b="b" l="l" r="r" t="t"/>
                    <a:pathLst>
                      <a:path extrusionOk="0" h="40" w="33">
                        <a:moveTo>
                          <a:pt x="33" y="41"/>
                        </a:moveTo>
                        <a:cubicBezTo>
                          <a:pt x="20" y="1"/>
                          <a:pt x="-34" y="-26"/>
                          <a:pt x="33" y="41"/>
                        </a:cubicBezTo>
                        <a:lnTo>
                          <a:pt x="33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46" name="Google Shape;2146;p23"/>
                  <p:cNvSpPr/>
                  <p:nvPr/>
                </p:nvSpPr>
                <p:spPr>
                  <a:xfrm>
                    <a:off x="7675120" y="7532095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7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0" y="33969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47" name="Google Shape;2147;p23"/>
                <p:cNvGrpSpPr/>
                <p:nvPr/>
              </p:nvGrpSpPr>
              <p:grpSpPr>
                <a:xfrm>
                  <a:off x="8147524" y="7532095"/>
                  <a:ext cx="68913" cy="77455"/>
                  <a:chOff x="8147524" y="7532095"/>
                  <a:chExt cx="68913" cy="77455"/>
                </a:xfrm>
              </p:grpSpPr>
              <p:sp>
                <p:nvSpPr>
                  <p:cNvPr id="2148" name="Google Shape;2148;p23"/>
                  <p:cNvSpPr/>
                  <p:nvPr/>
                </p:nvSpPr>
                <p:spPr>
                  <a:xfrm>
                    <a:off x="8192026" y="7533917"/>
                    <a:ext cx="39" cy="40"/>
                  </a:xfrm>
                  <a:custGeom>
                    <a:rect b="b" l="l" r="r" t="t"/>
                    <a:pathLst>
                      <a:path extrusionOk="0" h="40" w="39">
                        <a:moveTo>
                          <a:pt x="39" y="41"/>
                        </a:moveTo>
                        <a:cubicBezTo>
                          <a:pt x="26" y="1"/>
                          <a:pt x="-42" y="-26"/>
                          <a:pt x="39" y="41"/>
                        </a:cubicBezTo>
                        <a:lnTo>
                          <a:pt x="39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49" name="Google Shape;2149;p23"/>
                  <p:cNvSpPr/>
                  <p:nvPr/>
                </p:nvSpPr>
                <p:spPr>
                  <a:xfrm>
                    <a:off x="8147524" y="7532095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7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1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0" y="33969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50" name="Google Shape;2150;p23"/>
                <p:cNvGrpSpPr/>
                <p:nvPr/>
              </p:nvGrpSpPr>
              <p:grpSpPr>
                <a:xfrm>
                  <a:off x="8619915" y="7532095"/>
                  <a:ext cx="68913" cy="77455"/>
                  <a:chOff x="8619915" y="7532095"/>
                  <a:chExt cx="68913" cy="77455"/>
                </a:xfrm>
              </p:grpSpPr>
              <p:sp>
                <p:nvSpPr>
                  <p:cNvPr id="2151" name="Google Shape;2151;p23"/>
                  <p:cNvSpPr/>
                  <p:nvPr/>
                </p:nvSpPr>
                <p:spPr>
                  <a:xfrm>
                    <a:off x="8664423" y="7533917"/>
                    <a:ext cx="33" cy="40"/>
                  </a:xfrm>
                  <a:custGeom>
                    <a:rect b="b" l="l" r="r" t="t"/>
                    <a:pathLst>
                      <a:path extrusionOk="0" h="40" w="33">
                        <a:moveTo>
                          <a:pt x="33" y="41"/>
                        </a:moveTo>
                        <a:cubicBezTo>
                          <a:pt x="20" y="1"/>
                          <a:pt x="-34" y="-26"/>
                          <a:pt x="33" y="41"/>
                        </a:cubicBezTo>
                        <a:lnTo>
                          <a:pt x="33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52" name="Google Shape;2152;p23"/>
                  <p:cNvSpPr/>
                  <p:nvPr/>
                </p:nvSpPr>
                <p:spPr>
                  <a:xfrm>
                    <a:off x="8619915" y="7532095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7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1" y="33969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53" name="Google Shape;2153;p23"/>
                <p:cNvGrpSpPr/>
                <p:nvPr/>
              </p:nvGrpSpPr>
              <p:grpSpPr>
                <a:xfrm>
                  <a:off x="9092319" y="7532095"/>
                  <a:ext cx="68913" cy="77455"/>
                  <a:chOff x="9092319" y="7532095"/>
                  <a:chExt cx="68913" cy="77455"/>
                </a:xfrm>
              </p:grpSpPr>
              <p:sp>
                <p:nvSpPr>
                  <p:cNvPr id="2154" name="Google Shape;2154;p23"/>
                  <p:cNvSpPr/>
                  <p:nvPr/>
                </p:nvSpPr>
                <p:spPr>
                  <a:xfrm>
                    <a:off x="9136817" y="7533917"/>
                    <a:ext cx="29" cy="40"/>
                  </a:xfrm>
                  <a:custGeom>
                    <a:rect b="b" l="l" r="r" t="t"/>
                    <a:pathLst>
                      <a:path extrusionOk="0" h="40" w="29">
                        <a:moveTo>
                          <a:pt x="30" y="41"/>
                        </a:moveTo>
                        <a:cubicBezTo>
                          <a:pt x="30" y="1"/>
                          <a:pt x="-37" y="-26"/>
                          <a:pt x="30" y="41"/>
                        </a:cubicBezTo>
                        <a:lnTo>
                          <a:pt x="30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55" name="Google Shape;2155;p23"/>
                  <p:cNvSpPr/>
                  <p:nvPr/>
                </p:nvSpPr>
                <p:spPr>
                  <a:xfrm>
                    <a:off x="9092319" y="7532095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6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1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0" y="33969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56" name="Google Shape;2156;p23"/>
                <p:cNvGrpSpPr/>
                <p:nvPr/>
              </p:nvGrpSpPr>
              <p:grpSpPr>
                <a:xfrm>
                  <a:off x="9564710" y="7532095"/>
                  <a:ext cx="68913" cy="77455"/>
                  <a:chOff x="9564710" y="7532095"/>
                  <a:chExt cx="68913" cy="77455"/>
                </a:xfrm>
              </p:grpSpPr>
              <p:sp>
                <p:nvSpPr>
                  <p:cNvPr id="2157" name="Google Shape;2157;p23"/>
                  <p:cNvSpPr/>
                  <p:nvPr/>
                </p:nvSpPr>
                <p:spPr>
                  <a:xfrm>
                    <a:off x="9609218" y="7533917"/>
                    <a:ext cx="33" cy="40"/>
                  </a:xfrm>
                  <a:custGeom>
                    <a:rect b="b" l="l" r="r" t="t"/>
                    <a:pathLst>
                      <a:path extrusionOk="0" h="40" w="33">
                        <a:moveTo>
                          <a:pt x="33" y="41"/>
                        </a:moveTo>
                        <a:cubicBezTo>
                          <a:pt x="20" y="1"/>
                          <a:pt x="-34" y="-26"/>
                          <a:pt x="33" y="41"/>
                        </a:cubicBezTo>
                        <a:lnTo>
                          <a:pt x="33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58" name="Google Shape;2158;p23"/>
                  <p:cNvSpPr/>
                  <p:nvPr/>
                </p:nvSpPr>
                <p:spPr>
                  <a:xfrm>
                    <a:off x="9564710" y="7532095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7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1" y="33969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59" name="Google Shape;2159;p23"/>
                <p:cNvGrpSpPr/>
                <p:nvPr/>
              </p:nvGrpSpPr>
              <p:grpSpPr>
                <a:xfrm>
                  <a:off x="10037114" y="7532095"/>
                  <a:ext cx="68913" cy="77455"/>
                  <a:chOff x="10037114" y="7532095"/>
                  <a:chExt cx="68913" cy="77455"/>
                </a:xfrm>
              </p:grpSpPr>
              <p:sp>
                <p:nvSpPr>
                  <p:cNvPr id="2160" name="Google Shape;2160;p23"/>
                  <p:cNvSpPr/>
                  <p:nvPr/>
                </p:nvSpPr>
                <p:spPr>
                  <a:xfrm>
                    <a:off x="10081612" y="7533917"/>
                    <a:ext cx="30" cy="40"/>
                  </a:xfrm>
                  <a:custGeom>
                    <a:rect b="b" l="l" r="r" t="t"/>
                    <a:pathLst>
                      <a:path extrusionOk="0" h="40" w="30">
                        <a:moveTo>
                          <a:pt x="30" y="41"/>
                        </a:moveTo>
                        <a:cubicBezTo>
                          <a:pt x="30" y="1"/>
                          <a:pt x="-38" y="-26"/>
                          <a:pt x="30" y="41"/>
                        </a:cubicBezTo>
                        <a:lnTo>
                          <a:pt x="30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61" name="Google Shape;2161;p23"/>
                  <p:cNvSpPr/>
                  <p:nvPr/>
                </p:nvSpPr>
                <p:spPr>
                  <a:xfrm>
                    <a:off x="10037114" y="7532095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6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1" y="29477"/>
                          <a:pt x="9633" y="90614"/>
                          <a:pt x="44042" y="74912"/>
                        </a:cubicBezTo>
                        <a:cubicBezTo>
                          <a:pt x="73548" y="61435"/>
                          <a:pt x="68430" y="33969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62" name="Google Shape;2162;p23"/>
                <p:cNvGrpSpPr/>
                <p:nvPr/>
              </p:nvGrpSpPr>
              <p:grpSpPr>
                <a:xfrm>
                  <a:off x="10509505" y="7532095"/>
                  <a:ext cx="68913" cy="77455"/>
                  <a:chOff x="10509505" y="7532095"/>
                  <a:chExt cx="68913" cy="77455"/>
                </a:xfrm>
              </p:grpSpPr>
              <p:sp>
                <p:nvSpPr>
                  <p:cNvPr id="2163" name="Google Shape;2163;p23"/>
                  <p:cNvSpPr/>
                  <p:nvPr/>
                </p:nvSpPr>
                <p:spPr>
                  <a:xfrm>
                    <a:off x="10554013" y="7533917"/>
                    <a:ext cx="33" cy="40"/>
                  </a:xfrm>
                  <a:custGeom>
                    <a:rect b="b" l="l" r="r" t="t"/>
                    <a:pathLst>
                      <a:path extrusionOk="0" h="40" w="33">
                        <a:moveTo>
                          <a:pt x="33" y="41"/>
                        </a:moveTo>
                        <a:cubicBezTo>
                          <a:pt x="20" y="1"/>
                          <a:pt x="-34" y="-26"/>
                          <a:pt x="33" y="41"/>
                        </a:cubicBezTo>
                        <a:lnTo>
                          <a:pt x="33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64" name="Google Shape;2164;p23"/>
                  <p:cNvSpPr/>
                  <p:nvPr/>
                </p:nvSpPr>
                <p:spPr>
                  <a:xfrm>
                    <a:off x="10509505" y="7532095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6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1" y="33969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65" name="Google Shape;2165;p23"/>
                <p:cNvGrpSpPr/>
                <p:nvPr/>
              </p:nvGrpSpPr>
              <p:grpSpPr>
                <a:xfrm>
                  <a:off x="10981824" y="7532058"/>
                  <a:ext cx="68983" cy="77473"/>
                  <a:chOff x="10981824" y="7532058"/>
                  <a:chExt cx="68983" cy="77473"/>
                </a:xfrm>
              </p:grpSpPr>
              <p:sp>
                <p:nvSpPr>
                  <p:cNvPr id="2166" name="Google Shape;2166;p23"/>
                  <p:cNvSpPr/>
                  <p:nvPr/>
                </p:nvSpPr>
                <p:spPr>
                  <a:xfrm>
                    <a:off x="11026407" y="7533917"/>
                    <a:ext cx="29" cy="40"/>
                  </a:xfrm>
                  <a:custGeom>
                    <a:rect b="b" l="l" r="r" t="t"/>
                    <a:pathLst>
                      <a:path extrusionOk="0" h="40" w="29">
                        <a:moveTo>
                          <a:pt x="30" y="41"/>
                        </a:moveTo>
                        <a:cubicBezTo>
                          <a:pt x="30" y="1"/>
                          <a:pt x="-37" y="-26"/>
                          <a:pt x="30" y="41"/>
                        </a:cubicBezTo>
                        <a:lnTo>
                          <a:pt x="30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67" name="Google Shape;2167;p23"/>
                  <p:cNvSpPr/>
                  <p:nvPr/>
                </p:nvSpPr>
                <p:spPr>
                  <a:xfrm>
                    <a:off x="10981824" y="7532058"/>
                    <a:ext cx="68983" cy="77473"/>
                  </a:xfrm>
                  <a:custGeom>
                    <a:rect b="b" l="l" r="r" t="t"/>
                    <a:pathLst>
                      <a:path extrusionOk="0" h="77473" w="68983">
                        <a:moveTo>
                          <a:pt x="68853" y="38175"/>
                        </a:moveTo>
                        <a:cubicBezTo>
                          <a:pt x="65855" y="2574"/>
                          <a:pt x="33243" y="-3294"/>
                          <a:pt x="47652" y="3613"/>
                        </a:cubicBezTo>
                        <a:cubicBezTo>
                          <a:pt x="36875" y="-1824"/>
                          <a:pt x="26356" y="-1001"/>
                          <a:pt x="16943" y="5245"/>
                        </a:cubicBezTo>
                        <a:cubicBezTo>
                          <a:pt x="-19910" y="29703"/>
                          <a:pt x="9908" y="90556"/>
                          <a:pt x="44127" y="74948"/>
                        </a:cubicBezTo>
                        <a:cubicBezTo>
                          <a:pt x="73647" y="61472"/>
                          <a:pt x="68475" y="33372"/>
                          <a:pt x="68853" y="38175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168" name="Google Shape;2168;p23"/>
              <p:cNvGrpSpPr/>
              <p:nvPr/>
            </p:nvGrpSpPr>
            <p:grpSpPr>
              <a:xfrm>
                <a:off x="8147524" y="8043209"/>
                <a:ext cx="2903280" cy="77479"/>
                <a:chOff x="8147524" y="8043209"/>
                <a:chExt cx="2903280" cy="77479"/>
              </a:xfrm>
            </p:grpSpPr>
            <p:grpSp>
              <p:nvGrpSpPr>
                <p:cNvPr id="2169" name="Google Shape;2169;p23"/>
                <p:cNvGrpSpPr/>
                <p:nvPr/>
              </p:nvGrpSpPr>
              <p:grpSpPr>
                <a:xfrm>
                  <a:off x="8147524" y="8043232"/>
                  <a:ext cx="68913" cy="77456"/>
                  <a:chOff x="8147524" y="8043232"/>
                  <a:chExt cx="68913" cy="77456"/>
                </a:xfrm>
              </p:grpSpPr>
              <p:sp>
                <p:nvSpPr>
                  <p:cNvPr id="2170" name="Google Shape;2170;p23"/>
                  <p:cNvSpPr/>
                  <p:nvPr/>
                </p:nvSpPr>
                <p:spPr>
                  <a:xfrm>
                    <a:off x="8192026" y="8045064"/>
                    <a:ext cx="39" cy="31"/>
                  </a:xfrm>
                  <a:custGeom>
                    <a:rect b="b" l="l" r="r" t="t"/>
                    <a:pathLst>
                      <a:path extrusionOk="0" h="31" w="39">
                        <a:moveTo>
                          <a:pt x="39" y="31"/>
                        </a:moveTo>
                        <a:cubicBezTo>
                          <a:pt x="26" y="4"/>
                          <a:pt x="-42" y="-23"/>
                          <a:pt x="39" y="31"/>
                        </a:cubicBezTo>
                        <a:lnTo>
                          <a:pt x="39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71" name="Google Shape;2171;p23"/>
                  <p:cNvSpPr/>
                  <p:nvPr/>
                </p:nvSpPr>
                <p:spPr>
                  <a:xfrm>
                    <a:off x="8147524" y="8043232"/>
                    <a:ext cx="68913" cy="77456"/>
                  </a:xfrm>
                  <a:custGeom>
                    <a:rect b="b" l="l" r="r" t="t"/>
                    <a:pathLst>
                      <a:path extrusionOk="0" h="77456" w="68913">
                        <a:moveTo>
                          <a:pt x="68768" y="38138"/>
                        </a:moveTo>
                        <a:cubicBezTo>
                          <a:pt x="65878" y="2551"/>
                          <a:pt x="33063" y="-3385"/>
                          <a:pt x="47567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1" y="29477"/>
                          <a:pt x="9633" y="90614"/>
                          <a:pt x="44042" y="74912"/>
                        </a:cubicBezTo>
                        <a:cubicBezTo>
                          <a:pt x="73549" y="61449"/>
                          <a:pt x="68430" y="33970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72" name="Google Shape;2172;p23"/>
                <p:cNvGrpSpPr/>
                <p:nvPr/>
              </p:nvGrpSpPr>
              <p:grpSpPr>
                <a:xfrm>
                  <a:off x="8619915" y="8043232"/>
                  <a:ext cx="68913" cy="77456"/>
                  <a:chOff x="8619915" y="8043232"/>
                  <a:chExt cx="68913" cy="77456"/>
                </a:xfrm>
              </p:grpSpPr>
              <p:sp>
                <p:nvSpPr>
                  <p:cNvPr id="2173" name="Google Shape;2173;p23"/>
                  <p:cNvSpPr/>
                  <p:nvPr/>
                </p:nvSpPr>
                <p:spPr>
                  <a:xfrm>
                    <a:off x="8664423" y="8045064"/>
                    <a:ext cx="33" cy="31"/>
                  </a:xfrm>
                  <a:custGeom>
                    <a:rect b="b" l="l" r="r" t="t"/>
                    <a:pathLst>
                      <a:path extrusionOk="0" h="31" w="33">
                        <a:moveTo>
                          <a:pt x="33" y="31"/>
                        </a:moveTo>
                        <a:cubicBezTo>
                          <a:pt x="20" y="4"/>
                          <a:pt x="-34" y="-23"/>
                          <a:pt x="33" y="31"/>
                        </a:cubicBezTo>
                        <a:lnTo>
                          <a:pt x="33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74" name="Google Shape;2174;p23"/>
                  <p:cNvSpPr/>
                  <p:nvPr/>
                </p:nvSpPr>
                <p:spPr>
                  <a:xfrm>
                    <a:off x="8619915" y="8043232"/>
                    <a:ext cx="68913" cy="77456"/>
                  </a:xfrm>
                  <a:custGeom>
                    <a:rect b="b" l="l" r="r" t="t"/>
                    <a:pathLst>
                      <a:path extrusionOk="0" h="77456" w="68913">
                        <a:moveTo>
                          <a:pt x="68768" y="38138"/>
                        </a:moveTo>
                        <a:cubicBezTo>
                          <a:pt x="65878" y="2551"/>
                          <a:pt x="33063" y="-3385"/>
                          <a:pt x="47567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49"/>
                          <a:pt x="68431" y="33970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75" name="Google Shape;2175;p23"/>
                <p:cNvGrpSpPr/>
                <p:nvPr/>
              </p:nvGrpSpPr>
              <p:grpSpPr>
                <a:xfrm>
                  <a:off x="9092319" y="8043232"/>
                  <a:ext cx="68913" cy="77456"/>
                  <a:chOff x="9092319" y="8043232"/>
                  <a:chExt cx="68913" cy="77456"/>
                </a:xfrm>
              </p:grpSpPr>
              <p:sp>
                <p:nvSpPr>
                  <p:cNvPr id="2176" name="Google Shape;2176;p23"/>
                  <p:cNvSpPr/>
                  <p:nvPr/>
                </p:nvSpPr>
                <p:spPr>
                  <a:xfrm>
                    <a:off x="9136817" y="8045064"/>
                    <a:ext cx="29" cy="31"/>
                  </a:xfrm>
                  <a:custGeom>
                    <a:rect b="b" l="l" r="r" t="t"/>
                    <a:pathLst>
                      <a:path extrusionOk="0" h="31" w="29">
                        <a:moveTo>
                          <a:pt x="30" y="31"/>
                        </a:moveTo>
                        <a:cubicBezTo>
                          <a:pt x="30" y="4"/>
                          <a:pt x="-37" y="-23"/>
                          <a:pt x="30" y="31"/>
                        </a:cubicBezTo>
                        <a:lnTo>
                          <a:pt x="30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77" name="Google Shape;2177;p23"/>
                  <p:cNvSpPr/>
                  <p:nvPr/>
                </p:nvSpPr>
                <p:spPr>
                  <a:xfrm>
                    <a:off x="9092319" y="8043232"/>
                    <a:ext cx="68913" cy="77456"/>
                  </a:xfrm>
                  <a:custGeom>
                    <a:rect b="b" l="l" r="r" t="t"/>
                    <a:pathLst>
                      <a:path extrusionOk="0" h="77456" w="68913">
                        <a:moveTo>
                          <a:pt x="68768" y="38138"/>
                        </a:moveTo>
                        <a:cubicBezTo>
                          <a:pt x="65878" y="2551"/>
                          <a:pt x="33063" y="-3385"/>
                          <a:pt x="47566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1" y="29477"/>
                          <a:pt x="9633" y="90614"/>
                          <a:pt x="44042" y="74912"/>
                        </a:cubicBezTo>
                        <a:cubicBezTo>
                          <a:pt x="73549" y="61449"/>
                          <a:pt x="68430" y="33970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78" name="Google Shape;2178;p23"/>
                <p:cNvGrpSpPr/>
                <p:nvPr/>
              </p:nvGrpSpPr>
              <p:grpSpPr>
                <a:xfrm>
                  <a:off x="9564710" y="8043232"/>
                  <a:ext cx="68913" cy="77456"/>
                  <a:chOff x="9564710" y="8043232"/>
                  <a:chExt cx="68913" cy="77456"/>
                </a:xfrm>
              </p:grpSpPr>
              <p:sp>
                <p:nvSpPr>
                  <p:cNvPr id="2179" name="Google Shape;2179;p23"/>
                  <p:cNvSpPr/>
                  <p:nvPr/>
                </p:nvSpPr>
                <p:spPr>
                  <a:xfrm>
                    <a:off x="9609218" y="8045064"/>
                    <a:ext cx="33" cy="31"/>
                  </a:xfrm>
                  <a:custGeom>
                    <a:rect b="b" l="l" r="r" t="t"/>
                    <a:pathLst>
                      <a:path extrusionOk="0" h="31" w="33">
                        <a:moveTo>
                          <a:pt x="33" y="31"/>
                        </a:moveTo>
                        <a:cubicBezTo>
                          <a:pt x="20" y="4"/>
                          <a:pt x="-34" y="-23"/>
                          <a:pt x="33" y="31"/>
                        </a:cubicBezTo>
                        <a:lnTo>
                          <a:pt x="33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80" name="Google Shape;2180;p23"/>
                  <p:cNvSpPr/>
                  <p:nvPr/>
                </p:nvSpPr>
                <p:spPr>
                  <a:xfrm>
                    <a:off x="9564710" y="8043232"/>
                    <a:ext cx="68913" cy="77456"/>
                  </a:xfrm>
                  <a:custGeom>
                    <a:rect b="b" l="l" r="r" t="t"/>
                    <a:pathLst>
                      <a:path extrusionOk="0" h="77456" w="68913">
                        <a:moveTo>
                          <a:pt x="68768" y="38138"/>
                        </a:moveTo>
                        <a:cubicBezTo>
                          <a:pt x="65878" y="2551"/>
                          <a:pt x="33063" y="-3385"/>
                          <a:pt x="47567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49"/>
                          <a:pt x="68431" y="33970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81" name="Google Shape;2181;p23"/>
                <p:cNvGrpSpPr/>
                <p:nvPr/>
              </p:nvGrpSpPr>
              <p:grpSpPr>
                <a:xfrm>
                  <a:off x="10037114" y="8043232"/>
                  <a:ext cx="68913" cy="77456"/>
                  <a:chOff x="10037114" y="8043232"/>
                  <a:chExt cx="68913" cy="77456"/>
                </a:xfrm>
              </p:grpSpPr>
              <p:sp>
                <p:nvSpPr>
                  <p:cNvPr id="2182" name="Google Shape;2182;p23"/>
                  <p:cNvSpPr/>
                  <p:nvPr/>
                </p:nvSpPr>
                <p:spPr>
                  <a:xfrm>
                    <a:off x="10081612" y="8045064"/>
                    <a:ext cx="30" cy="31"/>
                  </a:xfrm>
                  <a:custGeom>
                    <a:rect b="b" l="l" r="r" t="t"/>
                    <a:pathLst>
                      <a:path extrusionOk="0" h="31" w="30">
                        <a:moveTo>
                          <a:pt x="30" y="31"/>
                        </a:moveTo>
                        <a:cubicBezTo>
                          <a:pt x="30" y="4"/>
                          <a:pt x="-38" y="-23"/>
                          <a:pt x="30" y="31"/>
                        </a:cubicBezTo>
                        <a:lnTo>
                          <a:pt x="30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83" name="Google Shape;2183;p23"/>
                  <p:cNvSpPr/>
                  <p:nvPr/>
                </p:nvSpPr>
                <p:spPr>
                  <a:xfrm>
                    <a:off x="10037114" y="8043232"/>
                    <a:ext cx="68913" cy="77456"/>
                  </a:xfrm>
                  <a:custGeom>
                    <a:rect b="b" l="l" r="r" t="t"/>
                    <a:pathLst>
                      <a:path extrusionOk="0" h="77456" w="68913">
                        <a:moveTo>
                          <a:pt x="68768" y="38138"/>
                        </a:moveTo>
                        <a:cubicBezTo>
                          <a:pt x="65878" y="2551"/>
                          <a:pt x="33063" y="-3385"/>
                          <a:pt x="47566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1" y="29477"/>
                          <a:pt x="9633" y="90614"/>
                          <a:pt x="44042" y="74912"/>
                        </a:cubicBezTo>
                        <a:cubicBezTo>
                          <a:pt x="73548" y="61449"/>
                          <a:pt x="68430" y="33970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84" name="Google Shape;2184;p23"/>
                <p:cNvGrpSpPr/>
                <p:nvPr/>
              </p:nvGrpSpPr>
              <p:grpSpPr>
                <a:xfrm>
                  <a:off x="10509505" y="8043232"/>
                  <a:ext cx="68913" cy="77456"/>
                  <a:chOff x="10509505" y="8043232"/>
                  <a:chExt cx="68913" cy="77456"/>
                </a:xfrm>
              </p:grpSpPr>
              <p:sp>
                <p:nvSpPr>
                  <p:cNvPr id="2185" name="Google Shape;2185;p23"/>
                  <p:cNvSpPr/>
                  <p:nvPr/>
                </p:nvSpPr>
                <p:spPr>
                  <a:xfrm>
                    <a:off x="10554013" y="8045064"/>
                    <a:ext cx="33" cy="31"/>
                  </a:xfrm>
                  <a:custGeom>
                    <a:rect b="b" l="l" r="r" t="t"/>
                    <a:pathLst>
                      <a:path extrusionOk="0" h="31" w="33">
                        <a:moveTo>
                          <a:pt x="33" y="31"/>
                        </a:moveTo>
                        <a:cubicBezTo>
                          <a:pt x="20" y="4"/>
                          <a:pt x="-34" y="-23"/>
                          <a:pt x="33" y="31"/>
                        </a:cubicBezTo>
                        <a:lnTo>
                          <a:pt x="33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86" name="Google Shape;2186;p23"/>
                  <p:cNvSpPr/>
                  <p:nvPr/>
                </p:nvSpPr>
                <p:spPr>
                  <a:xfrm>
                    <a:off x="10509505" y="8043232"/>
                    <a:ext cx="68913" cy="77456"/>
                  </a:xfrm>
                  <a:custGeom>
                    <a:rect b="b" l="l" r="r" t="t"/>
                    <a:pathLst>
                      <a:path extrusionOk="0" h="77456" w="68913">
                        <a:moveTo>
                          <a:pt x="68768" y="38138"/>
                        </a:moveTo>
                        <a:cubicBezTo>
                          <a:pt x="65878" y="2551"/>
                          <a:pt x="33063" y="-3385"/>
                          <a:pt x="47566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49"/>
                          <a:pt x="68431" y="33970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87" name="Google Shape;2187;p23"/>
                <p:cNvGrpSpPr/>
                <p:nvPr/>
              </p:nvGrpSpPr>
              <p:grpSpPr>
                <a:xfrm>
                  <a:off x="10981869" y="8043209"/>
                  <a:ext cx="68935" cy="77444"/>
                  <a:chOff x="10981869" y="8043209"/>
                  <a:chExt cx="68935" cy="77444"/>
                </a:xfrm>
              </p:grpSpPr>
              <p:sp>
                <p:nvSpPr>
                  <p:cNvPr id="2188" name="Google Shape;2188;p23"/>
                  <p:cNvSpPr/>
                  <p:nvPr/>
                </p:nvSpPr>
                <p:spPr>
                  <a:xfrm>
                    <a:off x="11026407" y="8045064"/>
                    <a:ext cx="29" cy="31"/>
                  </a:xfrm>
                  <a:custGeom>
                    <a:rect b="b" l="l" r="r" t="t"/>
                    <a:pathLst>
                      <a:path extrusionOk="0" h="31" w="29">
                        <a:moveTo>
                          <a:pt x="30" y="31"/>
                        </a:moveTo>
                        <a:cubicBezTo>
                          <a:pt x="30" y="4"/>
                          <a:pt x="-37" y="-23"/>
                          <a:pt x="30" y="31"/>
                        </a:cubicBezTo>
                        <a:lnTo>
                          <a:pt x="30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89" name="Google Shape;2189;p23"/>
                  <p:cNvSpPr/>
                  <p:nvPr/>
                </p:nvSpPr>
                <p:spPr>
                  <a:xfrm>
                    <a:off x="10981869" y="8043209"/>
                    <a:ext cx="68935" cy="77444"/>
                  </a:xfrm>
                  <a:custGeom>
                    <a:rect b="b" l="l" r="r" t="t"/>
                    <a:pathLst>
                      <a:path extrusionOk="0" h="77444" w="68935">
                        <a:moveTo>
                          <a:pt x="68808" y="38161"/>
                        </a:moveTo>
                        <a:cubicBezTo>
                          <a:pt x="65810" y="2561"/>
                          <a:pt x="33198" y="-3307"/>
                          <a:pt x="47606" y="3599"/>
                        </a:cubicBezTo>
                        <a:cubicBezTo>
                          <a:pt x="36830" y="-1837"/>
                          <a:pt x="26337" y="-974"/>
                          <a:pt x="16898" y="5232"/>
                        </a:cubicBezTo>
                        <a:cubicBezTo>
                          <a:pt x="-19833" y="29851"/>
                          <a:pt x="9822" y="90462"/>
                          <a:pt x="44082" y="74935"/>
                        </a:cubicBezTo>
                        <a:cubicBezTo>
                          <a:pt x="73575" y="61378"/>
                          <a:pt x="68430" y="33372"/>
                          <a:pt x="68808" y="38161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2190" name="Google Shape;2190;p23"/>
            <p:cNvSpPr/>
            <p:nvPr/>
          </p:nvSpPr>
          <p:spPr>
            <a:xfrm>
              <a:off x="6871988" y="7198974"/>
              <a:ext cx="1238079" cy="1435771"/>
            </a:xfrm>
            <a:custGeom>
              <a:rect b="b" l="l" r="r" t="t"/>
              <a:pathLst>
                <a:path extrusionOk="0" h="1435771" w="1238079">
                  <a:moveTo>
                    <a:pt x="839921" y="1147854"/>
                  </a:moveTo>
                  <a:cubicBezTo>
                    <a:pt x="922959" y="1228200"/>
                    <a:pt x="1013343" y="1300669"/>
                    <a:pt x="1110276" y="1363587"/>
                  </a:cubicBezTo>
                  <a:cubicBezTo>
                    <a:pt x="1159769" y="1395720"/>
                    <a:pt x="1207263" y="1424129"/>
                    <a:pt x="1238080" y="1435771"/>
                  </a:cubicBezTo>
                  <a:cubicBezTo>
                    <a:pt x="1135137" y="1324924"/>
                    <a:pt x="1103227" y="1159536"/>
                    <a:pt x="1053153" y="1009284"/>
                  </a:cubicBezTo>
                  <a:cubicBezTo>
                    <a:pt x="991614" y="823000"/>
                    <a:pt x="1035597" y="644729"/>
                    <a:pt x="982121" y="633722"/>
                  </a:cubicBezTo>
                  <a:cubicBezTo>
                    <a:pt x="547650" y="544889"/>
                    <a:pt x="200781" y="377141"/>
                    <a:pt x="0" y="0"/>
                  </a:cubicBezTo>
                  <a:cubicBezTo>
                    <a:pt x="11114" y="45340"/>
                    <a:pt x="27805" y="97722"/>
                    <a:pt x="49682" y="154704"/>
                  </a:cubicBezTo>
                  <a:cubicBezTo>
                    <a:pt x="142983" y="397727"/>
                    <a:pt x="290530" y="616306"/>
                    <a:pt x="477698" y="797383"/>
                  </a:cubicBezTo>
                </a:path>
              </a:pathLst>
            </a:custGeom>
            <a:solidFill>
              <a:srgbClr val="FFD66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91" name="Google Shape;2191;p23"/>
          <p:cNvGrpSpPr/>
          <p:nvPr/>
        </p:nvGrpSpPr>
        <p:grpSpPr>
          <a:xfrm flipH="1">
            <a:off x="6041891" y="971587"/>
            <a:ext cx="2335361" cy="3372510"/>
            <a:chOff x="12083782" y="1943173"/>
            <a:chExt cx="4670721" cy="6745020"/>
          </a:xfrm>
        </p:grpSpPr>
        <p:sp>
          <p:nvSpPr>
            <p:cNvPr id="2192" name="Google Shape;2192;p23"/>
            <p:cNvSpPr/>
            <p:nvPr/>
          </p:nvSpPr>
          <p:spPr>
            <a:xfrm>
              <a:off x="12083782" y="1943173"/>
              <a:ext cx="4670721" cy="6745020"/>
            </a:xfrm>
            <a:custGeom>
              <a:rect b="b" l="l" r="r" t="t"/>
              <a:pathLst>
                <a:path extrusionOk="0" h="6745020" w="4670721">
                  <a:moveTo>
                    <a:pt x="1370977" y="6713655"/>
                  </a:moveTo>
                  <a:cubicBezTo>
                    <a:pt x="1337567" y="6713655"/>
                    <a:pt x="1306048" y="6709676"/>
                    <a:pt x="1270357" y="6698951"/>
                  </a:cubicBezTo>
                  <a:cubicBezTo>
                    <a:pt x="1208562" y="6678932"/>
                    <a:pt x="1071075" y="6459260"/>
                    <a:pt x="1015789" y="6293373"/>
                  </a:cubicBezTo>
                  <a:cubicBezTo>
                    <a:pt x="939288" y="6061817"/>
                    <a:pt x="981650" y="5987648"/>
                    <a:pt x="935560" y="5978165"/>
                  </a:cubicBezTo>
                  <a:cubicBezTo>
                    <a:pt x="538172" y="5896915"/>
                    <a:pt x="199675" y="5606825"/>
                    <a:pt x="12791" y="5255814"/>
                  </a:cubicBezTo>
                  <a:cubicBezTo>
                    <a:pt x="-4454" y="5255814"/>
                    <a:pt x="731" y="5176493"/>
                    <a:pt x="731" y="110013"/>
                  </a:cubicBezTo>
                  <a:cubicBezTo>
                    <a:pt x="248345" y="79013"/>
                    <a:pt x="495512" y="55001"/>
                    <a:pt x="744516" y="54947"/>
                  </a:cubicBezTo>
                  <a:cubicBezTo>
                    <a:pt x="2606329" y="54515"/>
                    <a:pt x="3556188" y="-24671"/>
                    <a:pt x="4540753" y="7826"/>
                  </a:cubicBezTo>
                  <a:cubicBezTo>
                    <a:pt x="4589814" y="9742"/>
                    <a:pt x="4675781" y="4736380"/>
                    <a:pt x="4670488" y="6708839"/>
                  </a:cubicBezTo>
                  <a:cubicBezTo>
                    <a:pt x="4670488" y="6787338"/>
                    <a:pt x="3887149" y="6713655"/>
                    <a:pt x="1370977" y="67136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93" name="Google Shape;2193;p23"/>
            <p:cNvGrpSpPr/>
            <p:nvPr/>
          </p:nvGrpSpPr>
          <p:grpSpPr>
            <a:xfrm>
              <a:off x="12427242" y="2420671"/>
              <a:ext cx="3848163" cy="5700017"/>
              <a:chOff x="12427242" y="2420671"/>
              <a:chExt cx="3848163" cy="5700017"/>
            </a:xfrm>
          </p:grpSpPr>
          <p:grpSp>
            <p:nvGrpSpPr>
              <p:cNvPr id="2194" name="Google Shape;2194;p23"/>
              <p:cNvGrpSpPr/>
              <p:nvPr/>
            </p:nvGrpSpPr>
            <p:grpSpPr>
              <a:xfrm>
                <a:off x="12427287" y="2420671"/>
                <a:ext cx="3848115" cy="77479"/>
                <a:chOff x="12427287" y="2420671"/>
                <a:chExt cx="3848115" cy="77479"/>
              </a:xfrm>
            </p:grpSpPr>
            <p:grpSp>
              <p:nvGrpSpPr>
                <p:cNvPr id="2195" name="Google Shape;2195;p23"/>
                <p:cNvGrpSpPr/>
                <p:nvPr/>
              </p:nvGrpSpPr>
              <p:grpSpPr>
                <a:xfrm>
                  <a:off x="12427287" y="2420671"/>
                  <a:ext cx="68935" cy="77444"/>
                  <a:chOff x="12427287" y="2420671"/>
                  <a:chExt cx="68935" cy="77444"/>
                </a:xfrm>
              </p:grpSpPr>
              <p:sp>
                <p:nvSpPr>
                  <p:cNvPr id="2196" name="Google Shape;2196;p23"/>
                  <p:cNvSpPr/>
                  <p:nvPr/>
                </p:nvSpPr>
                <p:spPr>
                  <a:xfrm>
                    <a:off x="12471829" y="2422516"/>
                    <a:ext cx="39" cy="41"/>
                  </a:xfrm>
                  <a:custGeom>
                    <a:rect b="b" l="l" r="r" t="t"/>
                    <a:pathLst>
                      <a:path extrusionOk="0" h="41" w="39">
                        <a:moveTo>
                          <a:pt x="39" y="41"/>
                        </a:moveTo>
                        <a:cubicBezTo>
                          <a:pt x="26" y="1"/>
                          <a:pt x="-42" y="-26"/>
                          <a:pt x="39" y="41"/>
                        </a:cubicBezTo>
                        <a:lnTo>
                          <a:pt x="39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97" name="Google Shape;2197;p23"/>
                  <p:cNvSpPr/>
                  <p:nvPr/>
                </p:nvSpPr>
                <p:spPr>
                  <a:xfrm>
                    <a:off x="12427287" y="2420671"/>
                    <a:ext cx="68935" cy="77444"/>
                  </a:xfrm>
                  <a:custGeom>
                    <a:rect b="b" l="l" r="r" t="t"/>
                    <a:pathLst>
                      <a:path extrusionOk="0" h="77444" w="68935">
                        <a:moveTo>
                          <a:pt x="68808" y="38161"/>
                        </a:moveTo>
                        <a:cubicBezTo>
                          <a:pt x="65810" y="2561"/>
                          <a:pt x="33198" y="-3307"/>
                          <a:pt x="47606" y="3600"/>
                        </a:cubicBezTo>
                        <a:cubicBezTo>
                          <a:pt x="36830" y="-1837"/>
                          <a:pt x="26337" y="-974"/>
                          <a:pt x="16898" y="5232"/>
                        </a:cubicBezTo>
                        <a:cubicBezTo>
                          <a:pt x="-19834" y="29851"/>
                          <a:pt x="9822" y="90462"/>
                          <a:pt x="44082" y="74935"/>
                        </a:cubicBezTo>
                        <a:cubicBezTo>
                          <a:pt x="73575" y="61377"/>
                          <a:pt x="68430" y="33359"/>
                          <a:pt x="68808" y="38161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98" name="Google Shape;2198;p23"/>
                <p:cNvGrpSpPr/>
                <p:nvPr/>
              </p:nvGrpSpPr>
              <p:grpSpPr>
                <a:xfrm>
                  <a:off x="12899718" y="2420694"/>
                  <a:ext cx="68913" cy="77456"/>
                  <a:chOff x="12899718" y="2420694"/>
                  <a:chExt cx="68913" cy="77456"/>
                </a:xfrm>
              </p:grpSpPr>
              <p:sp>
                <p:nvSpPr>
                  <p:cNvPr id="2199" name="Google Shape;2199;p23"/>
                  <p:cNvSpPr/>
                  <p:nvPr/>
                </p:nvSpPr>
                <p:spPr>
                  <a:xfrm>
                    <a:off x="12944226" y="2422516"/>
                    <a:ext cx="33" cy="41"/>
                  </a:xfrm>
                  <a:custGeom>
                    <a:rect b="b" l="l" r="r" t="t"/>
                    <a:pathLst>
                      <a:path extrusionOk="0" h="41" w="33">
                        <a:moveTo>
                          <a:pt x="33" y="41"/>
                        </a:moveTo>
                        <a:cubicBezTo>
                          <a:pt x="20" y="1"/>
                          <a:pt x="-34" y="-26"/>
                          <a:pt x="33" y="41"/>
                        </a:cubicBezTo>
                        <a:lnTo>
                          <a:pt x="33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00" name="Google Shape;2200;p23"/>
                  <p:cNvSpPr/>
                  <p:nvPr/>
                </p:nvSpPr>
                <p:spPr>
                  <a:xfrm>
                    <a:off x="12899718" y="2420694"/>
                    <a:ext cx="68913" cy="77456"/>
                  </a:xfrm>
                  <a:custGeom>
                    <a:rect b="b" l="l" r="r" t="t"/>
                    <a:pathLst>
                      <a:path extrusionOk="0" h="77456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7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0" y="33970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01" name="Google Shape;2201;p23"/>
                <p:cNvGrpSpPr/>
                <p:nvPr/>
              </p:nvGrpSpPr>
              <p:grpSpPr>
                <a:xfrm>
                  <a:off x="13372122" y="2420694"/>
                  <a:ext cx="68913" cy="77456"/>
                  <a:chOff x="13372122" y="2420694"/>
                  <a:chExt cx="68913" cy="77456"/>
                </a:xfrm>
              </p:grpSpPr>
              <p:sp>
                <p:nvSpPr>
                  <p:cNvPr id="2202" name="Google Shape;2202;p23"/>
                  <p:cNvSpPr/>
                  <p:nvPr/>
                </p:nvSpPr>
                <p:spPr>
                  <a:xfrm>
                    <a:off x="13416623" y="2422516"/>
                    <a:ext cx="39" cy="41"/>
                  </a:xfrm>
                  <a:custGeom>
                    <a:rect b="b" l="l" r="r" t="t"/>
                    <a:pathLst>
                      <a:path extrusionOk="0" h="41" w="39">
                        <a:moveTo>
                          <a:pt x="39" y="41"/>
                        </a:moveTo>
                        <a:cubicBezTo>
                          <a:pt x="26" y="1"/>
                          <a:pt x="-42" y="-26"/>
                          <a:pt x="39" y="41"/>
                        </a:cubicBezTo>
                        <a:lnTo>
                          <a:pt x="39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03" name="Google Shape;2203;p23"/>
                  <p:cNvSpPr/>
                  <p:nvPr/>
                </p:nvSpPr>
                <p:spPr>
                  <a:xfrm>
                    <a:off x="13372122" y="2420694"/>
                    <a:ext cx="68913" cy="77456"/>
                  </a:xfrm>
                  <a:custGeom>
                    <a:rect b="b" l="l" r="r" t="t"/>
                    <a:pathLst>
                      <a:path extrusionOk="0" h="77456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7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1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0" y="33970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04" name="Google Shape;2204;p23"/>
                <p:cNvGrpSpPr/>
                <p:nvPr/>
              </p:nvGrpSpPr>
              <p:grpSpPr>
                <a:xfrm>
                  <a:off x="13844513" y="2420694"/>
                  <a:ext cx="68913" cy="77456"/>
                  <a:chOff x="13844513" y="2420694"/>
                  <a:chExt cx="68913" cy="77456"/>
                </a:xfrm>
              </p:grpSpPr>
              <p:sp>
                <p:nvSpPr>
                  <p:cNvPr id="2205" name="Google Shape;2205;p23"/>
                  <p:cNvSpPr/>
                  <p:nvPr/>
                </p:nvSpPr>
                <p:spPr>
                  <a:xfrm>
                    <a:off x="13889020" y="2422516"/>
                    <a:ext cx="33" cy="41"/>
                  </a:xfrm>
                  <a:custGeom>
                    <a:rect b="b" l="l" r="r" t="t"/>
                    <a:pathLst>
                      <a:path extrusionOk="0" h="41" w="33">
                        <a:moveTo>
                          <a:pt x="33" y="41"/>
                        </a:moveTo>
                        <a:cubicBezTo>
                          <a:pt x="20" y="1"/>
                          <a:pt x="-34" y="-26"/>
                          <a:pt x="33" y="41"/>
                        </a:cubicBezTo>
                        <a:lnTo>
                          <a:pt x="33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06" name="Google Shape;2206;p23"/>
                  <p:cNvSpPr/>
                  <p:nvPr/>
                </p:nvSpPr>
                <p:spPr>
                  <a:xfrm>
                    <a:off x="13844513" y="2420694"/>
                    <a:ext cx="68913" cy="77456"/>
                  </a:xfrm>
                  <a:custGeom>
                    <a:rect b="b" l="l" r="r" t="t"/>
                    <a:pathLst>
                      <a:path extrusionOk="0" h="77456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7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1" y="33970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07" name="Google Shape;2207;p23"/>
                <p:cNvGrpSpPr/>
                <p:nvPr/>
              </p:nvGrpSpPr>
              <p:grpSpPr>
                <a:xfrm>
                  <a:off x="14316917" y="2420694"/>
                  <a:ext cx="68913" cy="77456"/>
                  <a:chOff x="14316917" y="2420694"/>
                  <a:chExt cx="68913" cy="77456"/>
                </a:xfrm>
              </p:grpSpPr>
              <p:sp>
                <p:nvSpPr>
                  <p:cNvPr id="2208" name="Google Shape;2208;p23"/>
                  <p:cNvSpPr/>
                  <p:nvPr/>
                </p:nvSpPr>
                <p:spPr>
                  <a:xfrm>
                    <a:off x="14361416" y="2422516"/>
                    <a:ext cx="29" cy="41"/>
                  </a:xfrm>
                  <a:custGeom>
                    <a:rect b="b" l="l" r="r" t="t"/>
                    <a:pathLst>
                      <a:path extrusionOk="0" h="41" w="29">
                        <a:moveTo>
                          <a:pt x="30" y="41"/>
                        </a:moveTo>
                        <a:cubicBezTo>
                          <a:pt x="30" y="1"/>
                          <a:pt x="-37" y="-26"/>
                          <a:pt x="30" y="41"/>
                        </a:cubicBezTo>
                        <a:lnTo>
                          <a:pt x="30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09" name="Google Shape;2209;p23"/>
                  <p:cNvSpPr/>
                  <p:nvPr/>
                </p:nvSpPr>
                <p:spPr>
                  <a:xfrm>
                    <a:off x="14316917" y="2420694"/>
                    <a:ext cx="68913" cy="77456"/>
                  </a:xfrm>
                  <a:custGeom>
                    <a:rect b="b" l="l" r="r" t="t"/>
                    <a:pathLst>
                      <a:path extrusionOk="0" h="77456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6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1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0" y="33970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10" name="Google Shape;2210;p23"/>
                <p:cNvGrpSpPr/>
                <p:nvPr/>
              </p:nvGrpSpPr>
              <p:grpSpPr>
                <a:xfrm>
                  <a:off x="14789308" y="2420694"/>
                  <a:ext cx="68913" cy="77456"/>
                  <a:chOff x="14789308" y="2420694"/>
                  <a:chExt cx="68913" cy="77456"/>
                </a:xfrm>
              </p:grpSpPr>
              <p:sp>
                <p:nvSpPr>
                  <p:cNvPr id="2211" name="Google Shape;2211;p23"/>
                  <p:cNvSpPr/>
                  <p:nvPr/>
                </p:nvSpPr>
                <p:spPr>
                  <a:xfrm>
                    <a:off x="14833816" y="2422516"/>
                    <a:ext cx="33" cy="41"/>
                  </a:xfrm>
                  <a:custGeom>
                    <a:rect b="b" l="l" r="r" t="t"/>
                    <a:pathLst>
                      <a:path extrusionOk="0" h="41" w="33">
                        <a:moveTo>
                          <a:pt x="33" y="41"/>
                        </a:moveTo>
                        <a:cubicBezTo>
                          <a:pt x="20" y="1"/>
                          <a:pt x="-34" y="-26"/>
                          <a:pt x="33" y="41"/>
                        </a:cubicBezTo>
                        <a:lnTo>
                          <a:pt x="33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2" name="Google Shape;2212;p23"/>
                  <p:cNvSpPr/>
                  <p:nvPr/>
                </p:nvSpPr>
                <p:spPr>
                  <a:xfrm>
                    <a:off x="14789308" y="2420694"/>
                    <a:ext cx="68913" cy="77456"/>
                  </a:xfrm>
                  <a:custGeom>
                    <a:rect b="b" l="l" r="r" t="t"/>
                    <a:pathLst>
                      <a:path extrusionOk="0" h="77456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7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1" y="33970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13" name="Google Shape;2213;p23"/>
                <p:cNvGrpSpPr/>
                <p:nvPr/>
              </p:nvGrpSpPr>
              <p:grpSpPr>
                <a:xfrm>
                  <a:off x="15261713" y="2420694"/>
                  <a:ext cx="68913" cy="77456"/>
                  <a:chOff x="15261713" y="2420694"/>
                  <a:chExt cx="68913" cy="77456"/>
                </a:xfrm>
              </p:grpSpPr>
              <p:sp>
                <p:nvSpPr>
                  <p:cNvPr id="2214" name="Google Shape;2214;p23"/>
                  <p:cNvSpPr/>
                  <p:nvPr/>
                </p:nvSpPr>
                <p:spPr>
                  <a:xfrm>
                    <a:off x="15306209" y="2422516"/>
                    <a:ext cx="30" cy="41"/>
                  </a:xfrm>
                  <a:custGeom>
                    <a:rect b="b" l="l" r="r" t="t"/>
                    <a:pathLst>
                      <a:path extrusionOk="0" h="41" w="30">
                        <a:moveTo>
                          <a:pt x="30" y="41"/>
                        </a:moveTo>
                        <a:cubicBezTo>
                          <a:pt x="30" y="1"/>
                          <a:pt x="-38" y="-26"/>
                          <a:pt x="30" y="41"/>
                        </a:cubicBezTo>
                        <a:lnTo>
                          <a:pt x="30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5" name="Google Shape;2215;p23"/>
                  <p:cNvSpPr/>
                  <p:nvPr/>
                </p:nvSpPr>
                <p:spPr>
                  <a:xfrm>
                    <a:off x="15261713" y="2420694"/>
                    <a:ext cx="68913" cy="77456"/>
                  </a:xfrm>
                  <a:custGeom>
                    <a:rect b="b" l="l" r="r" t="t"/>
                    <a:pathLst>
                      <a:path extrusionOk="0" h="77456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6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1" y="29477"/>
                          <a:pt x="9633" y="90614"/>
                          <a:pt x="44042" y="74912"/>
                        </a:cubicBezTo>
                        <a:cubicBezTo>
                          <a:pt x="73548" y="61435"/>
                          <a:pt x="68430" y="33970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16" name="Google Shape;2216;p23"/>
                <p:cNvGrpSpPr/>
                <p:nvPr/>
              </p:nvGrpSpPr>
              <p:grpSpPr>
                <a:xfrm>
                  <a:off x="15734103" y="2420694"/>
                  <a:ext cx="68913" cy="77456"/>
                  <a:chOff x="15734103" y="2420694"/>
                  <a:chExt cx="68913" cy="77456"/>
                </a:xfrm>
              </p:grpSpPr>
              <p:sp>
                <p:nvSpPr>
                  <p:cNvPr id="2217" name="Google Shape;2217;p23"/>
                  <p:cNvSpPr/>
                  <p:nvPr/>
                </p:nvSpPr>
                <p:spPr>
                  <a:xfrm>
                    <a:off x="15778611" y="2422516"/>
                    <a:ext cx="33" cy="41"/>
                  </a:xfrm>
                  <a:custGeom>
                    <a:rect b="b" l="l" r="r" t="t"/>
                    <a:pathLst>
                      <a:path extrusionOk="0" h="41" w="33">
                        <a:moveTo>
                          <a:pt x="33" y="41"/>
                        </a:moveTo>
                        <a:cubicBezTo>
                          <a:pt x="20" y="1"/>
                          <a:pt x="-34" y="-26"/>
                          <a:pt x="33" y="41"/>
                        </a:cubicBezTo>
                        <a:lnTo>
                          <a:pt x="33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8" name="Google Shape;2218;p23"/>
                  <p:cNvSpPr/>
                  <p:nvPr/>
                </p:nvSpPr>
                <p:spPr>
                  <a:xfrm>
                    <a:off x="15734103" y="2420694"/>
                    <a:ext cx="68913" cy="77456"/>
                  </a:xfrm>
                  <a:custGeom>
                    <a:rect b="b" l="l" r="r" t="t"/>
                    <a:pathLst>
                      <a:path extrusionOk="0" h="77456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6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1" y="33970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19" name="Google Shape;2219;p23"/>
                <p:cNvGrpSpPr/>
                <p:nvPr/>
              </p:nvGrpSpPr>
              <p:grpSpPr>
                <a:xfrm>
                  <a:off x="16206467" y="2420671"/>
                  <a:ext cx="68935" cy="77444"/>
                  <a:chOff x="16206467" y="2420671"/>
                  <a:chExt cx="68935" cy="77444"/>
                </a:xfrm>
              </p:grpSpPr>
              <p:sp>
                <p:nvSpPr>
                  <p:cNvPr id="2220" name="Google Shape;2220;p23"/>
                  <p:cNvSpPr/>
                  <p:nvPr/>
                </p:nvSpPr>
                <p:spPr>
                  <a:xfrm>
                    <a:off x="16251005" y="2422516"/>
                    <a:ext cx="29" cy="41"/>
                  </a:xfrm>
                  <a:custGeom>
                    <a:rect b="b" l="l" r="r" t="t"/>
                    <a:pathLst>
                      <a:path extrusionOk="0" h="41" w="29">
                        <a:moveTo>
                          <a:pt x="30" y="41"/>
                        </a:moveTo>
                        <a:cubicBezTo>
                          <a:pt x="30" y="1"/>
                          <a:pt x="-37" y="-26"/>
                          <a:pt x="30" y="41"/>
                        </a:cubicBezTo>
                        <a:lnTo>
                          <a:pt x="30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21" name="Google Shape;2221;p23"/>
                  <p:cNvSpPr/>
                  <p:nvPr/>
                </p:nvSpPr>
                <p:spPr>
                  <a:xfrm>
                    <a:off x="16206467" y="2420671"/>
                    <a:ext cx="68935" cy="77444"/>
                  </a:xfrm>
                  <a:custGeom>
                    <a:rect b="b" l="l" r="r" t="t"/>
                    <a:pathLst>
                      <a:path extrusionOk="0" h="77444" w="68935">
                        <a:moveTo>
                          <a:pt x="68808" y="38161"/>
                        </a:moveTo>
                        <a:cubicBezTo>
                          <a:pt x="65810" y="2561"/>
                          <a:pt x="33198" y="-3307"/>
                          <a:pt x="47606" y="3600"/>
                        </a:cubicBezTo>
                        <a:cubicBezTo>
                          <a:pt x="36830" y="-1837"/>
                          <a:pt x="26337" y="-974"/>
                          <a:pt x="16898" y="5232"/>
                        </a:cubicBezTo>
                        <a:cubicBezTo>
                          <a:pt x="-19833" y="29851"/>
                          <a:pt x="9822" y="90462"/>
                          <a:pt x="44082" y="74935"/>
                        </a:cubicBezTo>
                        <a:cubicBezTo>
                          <a:pt x="73575" y="61377"/>
                          <a:pt x="68430" y="33359"/>
                          <a:pt x="68808" y="38161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222" name="Google Shape;2222;p23"/>
              <p:cNvGrpSpPr/>
              <p:nvPr/>
            </p:nvGrpSpPr>
            <p:grpSpPr>
              <a:xfrm>
                <a:off x="12427242" y="2931795"/>
                <a:ext cx="3848163" cy="77492"/>
                <a:chOff x="12427242" y="2931795"/>
                <a:chExt cx="3848163" cy="77492"/>
              </a:xfrm>
            </p:grpSpPr>
            <p:grpSp>
              <p:nvGrpSpPr>
                <p:cNvPr id="2223" name="Google Shape;2223;p23"/>
                <p:cNvGrpSpPr/>
                <p:nvPr/>
              </p:nvGrpSpPr>
              <p:grpSpPr>
                <a:xfrm>
                  <a:off x="12427242" y="2931795"/>
                  <a:ext cx="68985" cy="77473"/>
                  <a:chOff x="12427242" y="2931795"/>
                  <a:chExt cx="68985" cy="77473"/>
                </a:xfrm>
              </p:grpSpPr>
              <p:sp>
                <p:nvSpPr>
                  <p:cNvPr id="2224" name="Google Shape;2224;p23"/>
                  <p:cNvSpPr/>
                  <p:nvPr/>
                </p:nvSpPr>
                <p:spPr>
                  <a:xfrm>
                    <a:off x="12471829" y="2933664"/>
                    <a:ext cx="39" cy="31"/>
                  </a:xfrm>
                  <a:custGeom>
                    <a:rect b="b" l="l" r="r" t="t"/>
                    <a:pathLst>
                      <a:path extrusionOk="0" h="31" w="39">
                        <a:moveTo>
                          <a:pt x="39" y="31"/>
                        </a:moveTo>
                        <a:cubicBezTo>
                          <a:pt x="26" y="4"/>
                          <a:pt x="-42" y="-23"/>
                          <a:pt x="39" y="31"/>
                        </a:cubicBezTo>
                        <a:lnTo>
                          <a:pt x="39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25" name="Google Shape;2225;p23"/>
                  <p:cNvSpPr/>
                  <p:nvPr/>
                </p:nvSpPr>
                <p:spPr>
                  <a:xfrm>
                    <a:off x="12427242" y="2931795"/>
                    <a:ext cx="68985" cy="77473"/>
                  </a:xfrm>
                  <a:custGeom>
                    <a:rect b="b" l="l" r="r" t="t"/>
                    <a:pathLst>
                      <a:path extrusionOk="0" h="77473" w="68985">
                        <a:moveTo>
                          <a:pt x="68853" y="38174"/>
                        </a:moveTo>
                        <a:cubicBezTo>
                          <a:pt x="65855" y="2574"/>
                          <a:pt x="33243" y="-3294"/>
                          <a:pt x="47652" y="3613"/>
                        </a:cubicBezTo>
                        <a:cubicBezTo>
                          <a:pt x="36875" y="-1823"/>
                          <a:pt x="26356" y="-1001"/>
                          <a:pt x="16943" y="5245"/>
                        </a:cubicBezTo>
                        <a:cubicBezTo>
                          <a:pt x="-19910" y="29703"/>
                          <a:pt x="9908" y="90556"/>
                          <a:pt x="44127" y="74948"/>
                        </a:cubicBezTo>
                        <a:cubicBezTo>
                          <a:pt x="73661" y="61472"/>
                          <a:pt x="68475" y="33386"/>
                          <a:pt x="68853" y="38174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26" name="Google Shape;2226;p23"/>
                <p:cNvGrpSpPr/>
                <p:nvPr/>
              </p:nvGrpSpPr>
              <p:grpSpPr>
                <a:xfrm>
                  <a:off x="12899718" y="2931831"/>
                  <a:ext cx="68913" cy="77456"/>
                  <a:chOff x="12899718" y="2931831"/>
                  <a:chExt cx="68913" cy="77456"/>
                </a:xfrm>
              </p:grpSpPr>
              <p:sp>
                <p:nvSpPr>
                  <p:cNvPr id="2227" name="Google Shape;2227;p23"/>
                  <p:cNvSpPr/>
                  <p:nvPr/>
                </p:nvSpPr>
                <p:spPr>
                  <a:xfrm>
                    <a:off x="12944226" y="2933664"/>
                    <a:ext cx="33" cy="31"/>
                  </a:xfrm>
                  <a:custGeom>
                    <a:rect b="b" l="l" r="r" t="t"/>
                    <a:pathLst>
                      <a:path extrusionOk="0" h="31" w="33">
                        <a:moveTo>
                          <a:pt x="33" y="31"/>
                        </a:moveTo>
                        <a:cubicBezTo>
                          <a:pt x="20" y="4"/>
                          <a:pt x="-34" y="-23"/>
                          <a:pt x="33" y="31"/>
                        </a:cubicBezTo>
                        <a:lnTo>
                          <a:pt x="33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28" name="Google Shape;2228;p23"/>
                  <p:cNvSpPr/>
                  <p:nvPr/>
                </p:nvSpPr>
                <p:spPr>
                  <a:xfrm>
                    <a:off x="12899718" y="2931831"/>
                    <a:ext cx="68913" cy="77456"/>
                  </a:xfrm>
                  <a:custGeom>
                    <a:rect b="b" l="l" r="r" t="t"/>
                    <a:pathLst>
                      <a:path extrusionOk="0" h="77456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7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49"/>
                          <a:pt x="68430" y="33970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29" name="Google Shape;2229;p23"/>
                <p:cNvGrpSpPr/>
                <p:nvPr/>
              </p:nvGrpSpPr>
              <p:grpSpPr>
                <a:xfrm>
                  <a:off x="13372122" y="2931831"/>
                  <a:ext cx="68913" cy="77456"/>
                  <a:chOff x="13372122" y="2931831"/>
                  <a:chExt cx="68913" cy="77456"/>
                </a:xfrm>
              </p:grpSpPr>
              <p:sp>
                <p:nvSpPr>
                  <p:cNvPr id="2230" name="Google Shape;2230;p23"/>
                  <p:cNvSpPr/>
                  <p:nvPr/>
                </p:nvSpPr>
                <p:spPr>
                  <a:xfrm>
                    <a:off x="13416623" y="2933664"/>
                    <a:ext cx="39" cy="31"/>
                  </a:xfrm>
                  <a:custGeom>
                    <a:rect b="b" l="l" r="r" t="t"/>
                    <a:pathLst>
                      <a:path extrusionOk="0" h="31" w="39">
                        <a:moveTo>
                          <a:pt x="39" y="31"/>
                        </a:moveTo>
                        <a:cubicBezTo>
                          <a:pt x="26" y="4"/>
                          <a:pt x="-42" y="-23"/>
                          <a:pt x="39" y="31"/>
                        </a:cubicBezTo>
                        <a:lnTo>
                          <a:pt x="39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31" name="Google Shape;2231;p23"/>
                  <p:cNvSpPr/>
                  <p:nvPr/>
                </p:nvSpPr>
                <p:spPr>
                  <a:xfrm>
                    <a:off x="13372122" y="2931831"/>
                    <a:ext cx="68913" cy="77456"/>
                  </a:xfrm>
                  <a:custGeom>
                    <a:rect b="b" l="l" r="r" t="t"/>
                    <a:pathLst>
                      <a:path extrusionOk="0" h="77456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7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1" y="29477"/>
                          <a:pt x="9633" y="90614"/>
                          <a:pt x="44042" y="74912"/>
                        </a:cubicBezTo>
                        <a:cubicBezTo>
                          <a:pt x="73549" y="61449"/>
                          <a:pt x="68430" y="33970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32" name="Google Shape;2232;p23"/>
                <p:cNvGrpSpPr/>
                <p:nvPr/>
              </p:nvGrpSpPr>
              <p:grpSpPr>
                <a:xfrm>
                  <a:off x="13844513" y="2931831"/>
                  <a:ext cx="68913" cy="77456"/>
                  <a:chOff x="13844513" y="2931831"/>
                  <a:chExt cx="68913" cy="77456"/>
                </a:xfrm>
              </p:grpSpPr>
              <p:sp>
                <p:nvSpPr>
                  <p:cNvPr id="2233" name="Google Shape;2233;p23"/>
                  <p:cNvSpPr/>
                  <p:nvPr/>
                </p:nvSpPr>
                <p:spPr>
                  <a:xfrm>
                    <a:off x="13889020" y="2933664"/>
                    <a:ext cx="33" cy="31"/>
                  </a:xfrm>
                  <a:custGeom>
                    <a:rect b="b" l="l" r="r" t="t"/>
                    <a:pathLst>
                      <a:path extrusionOk="0" h="31" w="33">
                        <a:moveTo>
                          <a:pt x="33" y="31"/>
                        </a:moveTo>
                        <a:cubicBezTo>
                          <a:pt x="20" y="4"/>
                          <a:pt x="-34" y="-23"/>
                          <a:pt x="33" y="31"/>
                        </a:cubicBezTo>
                        <a:lnTo>
                          <a:pt x="33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34" name="Google Shape;2234;p23"/>
                  <p:cNvSpPr/>
                  <p:nvPr/>
                </p:nvSpPr>
                <p:spPr>
                  <a:xfrm>
                    <a:off x="13844513" y="2931831"/>
                    <a:ext cx="68913" cy="77456"/>
                  </a:xfrm>
                  <a:custGeom>
                    <a:rect b="b" l="l" r="r" t="t"/>
                    <a:pathLst>
                      <a:path extrusionOk="0" h="77456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7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49"/>
                          <a:pt x="68431" y="33970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35" name="Google Shape;2235;p23"/>
                <p:cNvGrpSpPr/>
                <p:nvPr/>
              </p:nvGrpSpPr>
              <p:grpSpPr>
                <a:xfrm>
                  <a:off x="14316917" y="2931831"/>
                  <a:ext cx="68913" cy="77456"/>
                  <a:chOff x="14316917" y="2931831"/>
                  <a:chExt cx="68913" cy="77456"/>
                </a:xfrm>
              </p:grpSpPr>
              <p:sp>
                <p:nvSpPr>
                  <p:cNvPr id="2236" name="Google Shape;2236;p23"/>
                  <p:cNvSpPr/>
                  <p:nvPr/>
                </p:nvSpPr>
                <p:spPr>
                  <a:xfrm>
                    <a:off x="14361416" y="2933664"/>
                    <a:ext cx="29" cy="31"/>
                  </a:xfrm>
                  <a:custGeom>
                    <a:rect b="b" l="l" r="r" t="t"/>
                    <a:pathLst>
                      <a:path extrusionOk="0" h="31" w="29">
                        <a:moveTo>
                          <a:pt x="30" y="31"/>
                        </a:moveTo>
                        <a:cubicBezTo>
                          <a:pt x="30" y="4"/>
                          <a:pt x="-37" y="-23"/>
                          <a:pt x="30" y="31"/>
                        </a:cubicBezTo>
                        <a:lnTo>
                          <a:pt x="30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37" name="Google Shape;2237;p23"/>
                  <p:cNvSpPr/>
                  <p:nvPr/>
                </p:nvSpPr>
                <p:spPr>
                  <a:xfrm>
                    <a:off x="14316917" y="2931831"/>
                    <a:ext cx="68913" cy="77456"/>
                  </a:xfrm>
                  <a:custGeom>
                    <a:rect b="b" l="l" r="r" t="t"/>
                    <a:pathLst>
                      <a:path extrusionOk="0" h="77456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6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1" y="29477"/>
                          <a:pt x="9633" y="90614"/>
                          <a:pt x="44042" y="74912"/>
                        </a:cubicBezTo>
                        <a:cubicBezTo>
                          <a:pt x="73549" y="61449"/>
                          <a:pt x="68430" y="33970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38" name="Google Shape;2238;p23"/>
                <p:cNvGrpSpPr/>
                <p:nvPr/>
              </p:nvGrpSpPr>
              <p:grpSpPr>
                <a:xfrm>
                  <a:off x="14789308" y="2931831"/>
                  <a:ext cx="68913" cy="77456"/>
                  <a:chOff x="14789308" y="2931831"/>
                  <a:chExt cx="68913" cy="77456"/>
                </a:xfrm>
              </p:grpSpPr>
              <p:sp>
                <p:nvSpPr>
                  <p:cNvPr id="2239" name="Google Shape;2239;p23"/>
                  <p:cNvSpPr/>
                  <p:nvPr/>
                </p:nvSpPr>
                <p:spPr>
                  <a:xfrm>
                    <a:off x="14833816" y="2933664"/>
                    <a:ext cx="33" cy="31"/>
                  </a:xfrm>
                  <a:custGeom>
                    <a:rect b="b" l="l" r="r" t="t"/>
                    <a:pathLst>
                      <a:path extrusionOk="0" h="31" w="33">
                        <a:moveTo>
                          <a:pt x="33" y="31"/>
                        </a:moveTo>
                        <a:cubicBezTo>
                          <a:pt x="20" y="4"/>
                          <a:pt x="-34" y="-23"/>
                          <a:pt x="33" y="31"/>
                        </a:cubicBezTo>
                        <a:lnTo>
                          <a:pt x="33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40" name="Google Shape;2240;p23"/>
                  <p:cNvSpPr/>
                  <p:nvPr/>
                </p:nvSpPr>
                <p:spPr>
                  <a:xfrm>
                    <a:off x="14789308" y="2931831"/>
                    <a:ext cx="68913" cy="77456"/>
                  </a:xfrm>
                  <a:custGeom>
                    <a:rect b="b" l="l" r="r" t="t"/>
                    <a:pathLst>
                      <a:path extrusionOk="0" h="77456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7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49"/>
                          <a:pt x="68431" y="33970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41" name="Google Shape;2241;p23"/>
                <p:cNvGrpSpPr/>
                <p:nvPr/>
              </p:nvGrpSpPr>
              <p:grpSpPr>
                <a:xfrm>
                  <a:off x="15261713" y="2931831"/>
                  <a:ext cx="68913" cy="77456"/>
                  <a:chOff x="15261713" y="2931831"/>
                  <a:chExt cx="68913" cy="77456"/>
                </a:xfrm>
              </p:grpSpPr>
              <p:sp>
                <p:nvSpPr>
                  <p:cNvPr id="2242" name="Google Shape;2242;p23"/>
                  <p:cNvSpPr/>
                  <p:nvPr/>
                </p:nvSpPr>
                <p:spPr>
                  <a:xfrm>
                    <a:off x="15306209" y="2933664"/>
                    <a:ext cx="30" cy="31"/>
                  </a:xfrm>
                  <a:custGeom>
                    <a:rect b="b" l="l" r="r" t="t"/>
                    <a:pathLst>
                      <a:path extrusionOk="0" h="31" w="30">
                        <a:moveTo>
                          <a:pt x="30" y="31"/>
                        </a:moveTo>
                        <a:cubicBezTo>
                          <a:pt x="30" y="4"/>
                          <a:pt x="-38" y="-23"/>
                          <a:pt x="30" y="31"/>
                        </a:cubicBezTo>
                        <a:lnTo>
                          <a:pt x="30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43" name="Google Shape;2243;p23"/>
                  <p:cNvSpPr/>
                  <p:nvPr/>
                </p:nvSpPr>
                <p:spPr>
                  <a:xfrm>
                    <a:off x="15261713" y="2931831"/>
                    <a:ext cx="68913" cy="77456"/>
                  </a:xfrm>
                  <a:custGeom>
                    <a:rect b="b" l="l" r="r" t="t"/>
                    <a:pathLst>
                      <a:path extrusionOk="0" h="77456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6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1" y="29477"/>
                          <a:pt x="9633" y="90614"/>
                          <a:pt x="44042" y="74912"/>
                        </a:cubicBezTo>
                        <a:cubicBezTo>
                          <a:pt x="73548" y="61449"/>
                          <a:pt x="68430" y="33970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44" name="Google Shape;2244;p23"/>
                <p:cNvGrpSpPr/>
                <p:nvPr/>
              </p:nvGrpSpPr>
              <p:grpSpPr>
                <a:xfrm>
                  <a:off x="15734103" y="2931831"/>
                  <a:ext cx="68913" cy="77456"/>
                  <a:chOff x="15734103" y="2931831"/>
                  <a:chExt cx="68913" cy="77456"/>
                </a:xfrm>
              </p:grpSpPr>
              <p:sp>
                <p:nvSpPr>
                  <p:cNvPr id="2245" name="Google Shape;2245;p23"/>
                  <p:cNvSpPr/>
                  <p:nvPr/>
                </p:nvSpPr>
                <p:spPr>
                  <a:xfrm>
                    <a:off x="15778611" y="2933664"/>
                    <a:ext cx="33" cy="31"/>
                  </a:xfrm>
                  <a:custGeom>
                    <a:rect b="b" l="l" r="r" t="t"/>
                    <a:pathLst>
                      <a:path extrusionOk="0" h="31" w="33">
                        <a:moveTo>
                          <a:pt x="33" y="31"/>
                        </a:moveTo>
                        <a:cubicBezTo>
                          <a:pt x="20" y="4"/>
                          <a:pt x="-34" y="-23"/>
                          <a:pt x="33" y="31"/>
                        </a:cubicBezTo>
                        <a:lnTo>
                          <a:pt x="33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46" name="Google Shape;2246;p23"/>
                  <p:cNvSpPr/>
                  <p:nvPr/>
                </p:nvSpPr>
                <p:spPr>
                  <a:xfrm>
                    <a:off x="15734103" y="2931831"/>
                    <a:ext cx="68913" cy="77456"/>
                  </a:xfrm>
                  <a:custGeom>
                    <a:rect b="b" l="l" r="r" t="t"/>
                    <a:pathLst>
                      <a:path extrusionOk="0" h="77456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6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49"/>
                          <a:pt x="68431" y="33970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47" name="Google Shape;2247;p23"/>
                <p:cNvGrpSpPr/>
                <p:nvPr/>
              </p:nvGrpSpPr>
              <p:grpSpPr>
                <a:xfrm>
                  <a:off x="16206422" y="2931795"/>
                  <a:ext cx="68983" cy="77473"/>
                  <a:chOff x="16206422" y="2931795"/>
                  <a:chExt cx="68983" cy="77473"/>
                </a:xfrm>
              </p:grpSpPr>
              <p:sp>
                <p:nvSpPr>
                  <p:cNvPr id="2248" name="Google Shape;2248;p23"/>
                  <p:cNvSpPr/>
                  <p:nvPr/>
                </p:nvSpPr>
                <p:spPr>
                  <a:xfrm>
                    <a:off x="16251005" y="2933664"/>
                    <a:ext cx="29" cy="31"/>
                  </a:xfrm>
                  <a:custGeom>
                    <a:rect b="b" l="l" r="r" t="t"/>
                    <a:pathLst>
                      <a:path extrusionOk="0" h="31" w="29">
                        <a:moveTo>
                          <a:pt x="30" y="31"/>
                        </a:moveTo>
                        <a:cubicBezTo>
                          <a:pt x="30" y="4"/>
                          <a:pt x="-37" y="-23"/>
                          <a:pt x="30" y="31"/>
                        </a:cubicBezTo>
                        <a:lnTo>
                          <a:pt x="30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49" name="Google Shape;2249;p23"/>
                  <p:cNvSpPr/>
                  <p:nvPr/>
                </p:nvSpPr>
                <p:spPr>
                  <a:xfrm>
                    <a:off x="16206422" y="2931795"/>
                    <a:ext cx="68983" cy="77473"/>
                  </a:xfrm>
                  <a:custGeom>
                    <a:rect b="b" l="l" r="r" t="t"/>
                    <a:pathLst>
                      <a:path extrusionOk="0" h="77473" w="68983">
                        <a:moveTo>
                          <a:pt x="68853" y="38174"/>
                        </a:moveTo>
                        <a:cubicBezTo>
                          <a:pt x="65855" y="2574"/>
                          <a:pt x="33243" y="-3294"/>
                          <a:pt x="47652" y="3613"/>
                        </a:cubicBezTo>
                        <a:cubicBezTo>
                          <a:pt x="36875" y="-1823"/>
                          <a:pt x="26356" y="-1001"/>
                          <a:pt x="16943" y="5245"/>
                        </a:cubicBezTo>
                        <a:cubicBezTo>
                          <a:pt x="-19910" y="29703"/>
                          <a:pt x="9908" y="90556"/>
                          <a:pt x="44127" y="74948"/>
                        </a:cubicBezTo>
                        <a:cubicBezTo>
                          <a:pt x="73647" y="61472"/>
                          <a:pt x="68475" y="33386"/>
                          <a:pt x="68853" y="38174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250" name="Google Shape;2250;p23"/>
              <p:cNvGrpSpPr/>
              <p:nvPr/>
            </p:nvGrpSpPr>
            <p:grpSpPr>
              <a:xfrm>
                <a:off x="12427242" y="3442932"/>
                <a:ext cx="3848163" cy="77493"/>
                <a:chOff x="12427242" y="3442932"/>
                <a:chExt cx="3848163" cy="77493"/>
              </a:xfrm>
            </p:grpSpPr>
            <p:grpSp>
              <p:nvGrpSpPr>
                <p:cNvPr id="2251" name="Google Shape;2251;p23"/>
                <p:cNvGrpSpPr/>
                <p:nvPr/>
              </p:nvGrpSpPr>
              <p:grpSpPr>
                <a:xfrm>
                  <a:off x="12427242" y="3442932"/>
                  <a:ext cx="68985" cy="77473"/>
                  <a:chOff x="12427242" y="3442932"/>
                  <a:chExt cx="68985" cy="77473"/>
                </a:xfrm>
              </p:grpSpPr>
              <p:sp>
                <p:nvSpPr>
                  <p:cNvPr id="2252" name="Google Shape;2252;p23"/>
                  <p:cNvSpPr/>
                  <p:nvPr/>
                </p:nvSpPr>
                <p:spPr>
                  <a:xfrm>
                    <a:off x="12471829" y="3444801"/>
                    <a:ext cx="39" cy="31"/>
                  </a:xfrm>
                  <a:custGeom>
                    <a:rect b="b" l="l" r="r" t="t"/>
                    <a:pathLst>
                      <a:path extrusionOk="0" h="31" w="39">
                        <a:moveTo>
                          <a:pt x="39" y="31"/>
                        </a:moveTo>
                        <a:cubicBezTo>
                          <a:pt x="26" y="4"/>
                          <a:pt x="-42" y="-23"/>
                          <a:pt x="39" y="31"/>
                        </a:cubicBezTo>
                        <a:lnTo>
                          <a:pt x="39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53" name="Google Shape;2253;p23"/>
                  <p:cNvSpPr/>
                  <p:nvPr/>
                </p:nvSpPr>
                <p:spPr>
                  <a:xfrm>
                    <a:off x="12427242" y="3442932"/>
                    <a:ext cx="68985" cy="77473"/>
                  </a:xfrm>
                  <a:custGeom>
                    <a:rect b="b" l="l" r="r" t="t"/>
                    <a:pathLst>
                      <a:path extrusionOk="0" h="77473" w="68985">
                        <a:moveTo>
                          <a:pt x="68853" y="38174"/>
                        </a:moveTo>
                        <a:cubicBezTo>
                          <a:pt x="65855" y="2574"/>
                          <a:pt x="33243" y="-3294"/>
                          <a:pt x="47652" y="3613"/>
                        </a:cubicBezTo>
                        <a:cubicBezTo>
                          <a:pt x="36875" y="-1823"/>
                          <a:pt x="26356" y="-1001"/>
                          <a:pt x="16943" y="5245"/>
                        </a:cubicBezTo>
                        <a:cubicBezTo>
                          <a:pt x="-19910" y="29703"/>
                          <a:pt x="9908" y="90556"/>
                          <a:pt x="44127" y="74948"/>
                        </a:cubicBezTo>
                        <a:cubicBezTo>
                          <a:pt x="73661" y="61472"/>
                          <a:pt x="68475" y="33386"/>
                          <a:pt x="68853" y="38174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54" name="Google Shape;2254;p23"/>
                <p:cNvGrpSpPr/>
                <p:nvPr/>
              </p:nvGrpSpPr>
              <p:grpSpPr>
                <a:xfrm>
                  <a:off x="12899718" y="3442969"/>
                  <a:ext cx="68913" cy="77456"/>
                  <a:chOff x="12899718" y="3442969"/>
                  <a:chExt cx="68913" cy="77456"/>
                </a:xfrm>
              </p:grpSpPr>
              <p:sp>
                <p:nvSpPr>
                  <p:cNvPr id="2255" name="Google Shape;2255;p23"/>
                  <p:cNvSpPr/>
                  <p:nvPr/>
                </p:nvSpPr>
                <p:spPr>
                  <a:xfrm>
                    <a:off x="12944226" y="3444801"/>
                    <a:ext cx="33" cy="31"/>
                  </a:xfrm>
                  <a:custGeom>
                    <a:rect b="b" l="l" r="r" t="t"/>
                    <a:pathLst>
                      <a:path extrusionOk="0" h="31" w="33">
                        <a:moveTo>
                          <a:pt x="33" y="31"/>
                        </a:moveTo>
                        <a:cubicBezTo>
                          <a:pt x="20" y="4"/>
                          <a:pt x="-34" y="-23"/>
                          <a:pt x="33" y="31"/>
                        </a:cubicBezTo>
                        <a:lnTo>
                          <a:pt x="33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56" name="Google Shape;2256;p23"/>
                  <p:cNvSpPr/>
                  <p:nvPr/>
                </p:nvSpPr>
                <p:spPr>
                  <a:xfrm>
                    <a:off x="12899718" y="3442969"/>
                    <a:ext cx="68913" cy="77456"/>
                  </a:xfrm>
                  <a:custGeom>
                    <a:rect b="b" l="l" r="r" t="t"/>
                    <a:pathLst>
                      <a:path extrusionOk="0" h="77456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7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49"/>
                          <a:pt x="68430" y="33970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57" name="Google Shape;2257;p23"/>
                <p:cNvGrpSpPr/>
                <p:nvPr/>
              </p:nvGrpSpPr>
              <p:grpSpPr>
                <a:xfrm>
                  <a:off x="13372122" y="3442969"/>
                  <a:ext cx="68913" cy="77456"/>
                  <a:chOff x="13372122" y="3442969"/>
                  <a:chExt cx="68913" cy="77456"/>
                </a:xfrm>
              </p:grpSpPr>
              <p:sp>
                <p:nvSpPr>
                  <p:cNvPr id="2258" name="Google Shape;2258;p23"/>
                  <p:cNvSpPr/>
                  <p:nvPr/>
                </p:nvSpPr>
                <p:spPr>
                  <a:xfrm>
                    <a:off x="13416623" y="3444801"/>
                    <a:ext cx="39" cy="31"/>
                  </a:xfrm>
                  <a:custGeom>
                    <a:rect b="b" l="l" r="r" t="t"/>
                    <a:pathLst>
                      <a:path extrusionOk="0" h="31" w="39">
                        <a:moveTo>
                          <a:pt x="39" y="31"/>
                        </a:moveTo>
                        <a:cubicBezTo>
                          <a:pt x="26" y="4"/>
                          <a:pt x="-42" y="-23"/>
                          <a:pt x="39" y="31"/>
                        </a:cubicBezTo>
                        <a:lnTo>
                          <a:pt x="39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59" name="Google Shape;2259;p23"/>
                  <p:cNvSpPr/>
                  <p:nvPr/>
                </p:nvSpPr>
                <p:spPr>
                  <a:xfrm>
                    <a:off x="13372122" y="3442969"/>
                    <a:ext cx="68913" cy="77456"/>
                  </a:xfrm>
                  <a:custGeom>
                    <a:rect b="b" l="l" r="r" t="t"/>
                    <a:pathLst>
                      <a:path extrusionOk="0" h="77456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7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1" y="29477"/>
                          <a:pt x="9633" y="90614"/>
                          <a:pt x="44042" y="74912"/>
                        </a:cubicBezTo>
                        <a:cubicBezTo>
                          <a:pt x="73549" y="61449"/>
                          <a:pt x="68430" y="33970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60" name="Google Shape;2260;p23"/>
                <p:cNvGrpSpPr/>
                <p:nvPr/>
              </p:nvGrpSpPr>
              <p:grpSpPr>
                <a:xfrm>
                  <a:off x="13844513" y="3442969"/>
                  <a:ext cx="68913" cy="77456"/>
                  <a:chOff x="13844513" y="3442969"/>
                  <a:chExt cx="68913" cy="77456"/>
                </a:xfrm>
              </p:grpSpPr>
              <p:sp>
                <p:nvSpPr>
                  <p:cNvPr id="2261" name="Google Shape;2261;p23"/>
                  <p:cNvSpPr/>
                  <p:nvPr/>
                </p:nvSpPr>
                <p:spPr>
                  <a:xfrm>
                    <a:off x="13889020" y="3444801"/>
                    <a:ext cx="33" cy="31"/>
                  </a:xfrm>
                  <a:custGeom>
                    <a:rect b="b" l="l" r="r" t="t"/>
                    <a:pathLst>
                      <a:path extrusionOk="0" h="31" w="33">
                        <a:moveTo>
                          <a:pt x="33" y="31"/>
                        </a:moveTo>
                        <a:cubicBezTo>
                          <a:pt x="20" y="4"/>
                          <a:pt x="-34" y="-23"/>
                          <a:pt x="33" y="31"/>
                        </a:cubicBezTo>
                        <a:lnTo>
                          <a:pt x="33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62" name="Google Shape;2262;p23"/>
                  <p:cNvSpPr/>
                  <p:nvPr/>
                </p:nvSpPr>
                <p:spPr>
                  <a:xfrm>
                    <a:off x="13844513" y="3442969"/>
                    <a:ext cx="68913" cy="77456"/>
                  </a:xfrm>
                  <a:custGeom>
                    <a:rect b="b" l="l" r="r" t="t"/>
                    <a:pathLst>
                      <a:path extrusionOk="0" h="77456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7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49"/>
                          <a:pt x="68431" y="33970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63" name="Google Shape;2263;p23"/>
                <p:cNvGrpSpPr/>
                <p:nvPr/>
              </p:nvGrpSpPr>
              <p:grpSpPr>
                <a:xfrm>
                  <a:off x="14316917" y="3442969"/>
                  <a:ext cx="68913" cy="77456"/>
                  <a:chOff x="14316917" y="3442969"/>
                  <a:chExt cx="68913" cy="77456"/>
                </a:xfrm>
              </p:grpSpPr>
              <p:sp>
                <p:nvSpPr>
                  <p:cNvPr id="2264" name="Google Shape;2264;p23"/>
                  <p:cNvSpPr/>
                  <p:nvPr/>
                </p:nvSpPr>
                <p:spPr>
                  <a:xfrm>
                    <a:off x="14361416" y="3444801"/>
                    <a:ext cx="29" cy="31"/>
                  </a:xfrm>
                  <a:custGeom>
                    <a:rect b="b" l="l" r="r" t="t"/>
                    <a:pathLst>
                      <a:path extrusionOk="0" h="31" w="29">
                        <a:moveTo>
                          <a:pt x="30" y="31"/>
                        </a:moveTo>
                        <a:cubicBezTo>
                          <a:pt x="30" y="4"/>
                          <a:pt x="-37" y="-23"/>
                          <a:pt x="30" y="31"/>
                        </a:cubicBezTo>
                        <a:lnTo>
                          <a:pt x="30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65" name="Google Shape;2265;p23"/>
                  <p:cNvSpPr/>
                  <p:nvPr/>
                </p:nvSpPr>
                <p:spPr>
                  <a:xfrm>
                    <a:off x="14316917" y="3442969"/>
                    <a:ext cx="68913" cy="77456"/>
                  </a:xfrm>
                  <a:custGeom>
                    <a:rect b="b" l="l" r="r" t="t"/>
                    <a:pathLst>
                      <a:path extrusionOk="0" h="77456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6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1" y="29477"/>
                          <a:pt x="9633" y="90614"/>
                          <a:pt x="44042" y="74912"/>
                        </a:cubicBezTo>
                        <a:cubicBezTo>
                          <a:pt x="73549" y="61449"/>
                          <a:pt x="68430" y="33970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66" name="Google Shape;2266;p23"/>
                <p:cNvGrpSpPr/>
                <p:nvPr/>
              </p:nvGrpSpPr>
              <p:grpSpPr>
                <a:xfrm>
                  <a:off x="14789308" y="3442969"/>
                  <a:ext cx="68913" cy="77456"/>
                  <a:chOff x="14789308" y="3442969"/>
                  <a:chExt cx="68913" cy="77456"/>
                </a:xfrm>
              </p:grpSpPr>
              <p:sp>
                <p:nvSpPr>
                  <p:cNvPr id="2267" name="Google Shape;2267;p23"/>
                  <p:cNvSpPr/>
                  <p:nvPr/>
                </p:nvSpPr>
                <p:spPr>
                  <a:xfrm>
                    <a:off x="14833816" y="3444801"/>
                    <a:ext cx="33" cy="31"/>
                  </a:xfrm>
                  <a:custGeom>
                    <a:rect b="b" l="l" r="r" t="t"/>
                    <a:pathLst>
                      <a:path extrusionOk="0" h="31" w="33">
                        <a:moveTo>
                          <a:pt x="33" y="31"/>
                        </a:moveTo>
                        <a:cubicBezTo>
                          <a:pt x="20" y="4"/>
                          <a:pt x="-34" y="-23"/>
                          <a:pt x="33" y="31"/>
                        </a:cubicBezTo>
                        <a:lnTo>
                          <a:pt x="33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68" name="Google Shape;2268;p23"/>
                  <p:cNvSpPr/>
                  <p:nvPr/>
                </p:nvSpPr>
                <p:spPr>
                  <a:xfrm>
                    <a:off x="14789308" y="3442969"/>
                    <a:ext cx="68913" cy="77456"/>
                  </a:xfrm>
                  <a:custGeom>
                    <a:rect b="b" l="l" r="r" t="t"/>
                    <a:pathLst>
                      <a:path extrusionOk="0" h="77456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7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49"/>
                          <a:pt x="68431" y="33970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69" name="Google Shape;2269;p23"/>
                <p:cNvGrpSpPr/>
                <p:nvPr/>
              </p:nvGrpSpPr>
              <p:grpSpPr>
                <a:xfrm>
                  <a:off x="15261713" y="3442969"/>
                  <a:ext cx="68913" cy="77456"/>
                  <a:chOff x="15261713" y="3442969"/>
                  <a:chExt cx="68913" cy="77456"/>
                </a:xfrm>
              </p:grpSpPr>
              <p:sp>
                <p:nvSpPr>
                  <p:cNvPr id="2270" name="Google Shape;2270;p23"/>
                  <p:cNvSpPr/>
                  <p:nvPr/>
                </p:nvSpPr>
                <p:spPr>
                  <a:xfrm>
                    <a:off x="15306209" y="3444801"/>
                    <a:ext cx="30" cy="31"/>
                  </a:xfrm>
                  <a:custGeom>
                    <a:rect b="b" l="l" r="r" t="t"/>
                    <a:pathLst>
                      <a:path extrusionOk="0" h="31" w="30">
                        <a:moveTo>
                          <a:pt x="30" y="31"/>
                        </a:moveTo>
                        <a:cubicBezTo>
                          <a:pt x="30" y="4"/>
                          <a:pt x="-38" y="-23"/>
                          <a:pt x="30" y="31"/>
                        </a:cubicBezTo>
                        <a:lnTo>
                          <a:pt x="30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71" name="Google Shape;2271;p23"/>
                  <p:cNvSpPr/>
                  <p:nvPr/>
                </p:nvSpPr>
                <p:spPr>
                  <a:xfrm>
                    <a:off x="15261713" y="3442969"/>
                    <a:ext cx="68913" cy="77456"/>
                  </a:xfrm>
                  <a:custGeom>
                    <a:rect b="b" l="l" r="r" t="t"/>
                    <a:pathLst>
                      <a:path extrusionOk="0" h="77456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6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1" y="29477"/>
                          <a:pt x="9633" y="90614"/>
                          <a:pt x="44042" y="74912"/>
                        </a:cubicBezTo>
                        <a:cubicBezTo>
                          <a:pt x="73548" y="61449"/>
                          <a:pt x="68430" y="33970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72" name="Google Shape;2272;p23"/>
                <p:cNvGrpSpPr/>
                <p:nvPr/>
              </p:nvGrpSpPr>
              <p:grpSpPr>
                <a:xfrm>
                  <a:off x="15734103" y="3442969"/>
                  <a:ext cx="68913" cy="77456"/>
                  <a:chOff x="15734103" y="3442969"/>
                  <a:chExt cx="68913" cy="77456"/>
                </a:xfrm>
              </p:grpSpPr>
              <p:sp>
                <p:nvSpPr>
                  <p:cNvPr id="2273" name="Google Shape;2273;p23"/>
                  <p:cNvSpPr/>
                  <p:nvPr/>
                </p:nvSpPr>
                <p:spPr>
                  <a:xfrm>
                    <a:off x="15778611" y="3444801"/>
                    <a:ext cx="33" cy="31"/>
                  </a:xfrm>
                  <a:custGeom>
                    <a:rect b="b" l="l" r="r" t="t"/>
                    <a:pathLst>
                      <a:path extrusionOk="0" h="31" w="33">
                        <a:moveTo>
                          <a:pt x="33" y="31"/>
                        </a:moveTo>
                        <a:cubicBezTo>
                          <a:pt x="20" y="4"/>
                          <a:pt x="-34" y="-23"/>
                          <a:pt x="33" y="31"/>
                        </a:cubicBezTo>
                        <a:lnTo>
                          <a:pt x="33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74" name="Google Shape;2274;p23"/>
                  <p:cNvSpPr/>
                  <p:nvPr/>
                </p:nvSpPr>
                <p:spPr>
                  <a:xfrm>
                    <a:off x="15734103" y="3442969"/>
                    <a:ext cx="68913" cy="77456"/>
                  </a:xfrm>
                  <a:custGeom>
                    <a:rect b="b" l="l" r="r" t="t"/>
                    <a:pathLst>
                      <a:path extrusionOk="0" h="77456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6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49"/>
                          <a:pt x="68431" y="33970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75" name="Google Shape;2275;p23"/>
                <p:cNvGrpSpPr/>
                <p:nvPr/>
              </p:nvGrpSpPr>
              <p:grpSpPr>
                <a:xfrm>
                  <a:off x="16206422" y="3442932"/>
                  <a:ext cx="68983" cy="77473"/>
                  <a:chOff x="16206422" y="3442932"/>
                  <a:chExt cx="68983" cy="77473"/>
                </a:xfrm>
              </p:grpSpPr>
              <p:sp>
                <p:nvSpPr>
                  <p:cNvPr id="2276" name="Google Shape;2276;p23"/>
                  <p:cNvSpPr/>
                  <p:nvPr/>
                </p:nvSpPr>
                <p:spPr>
                  <a:xfrm>
                    <a:off x="16251005" y="3444801"/>
                    <a:ext cx="29" cy="31"/>
                  </a:xfrm>
                  <a:custGeom>
                    <a:rect b="b" l="l" r="r" t="t"/>
                    <a:pathLst>
                      <a:path extrusionOk="0" h="31" w="29">
                        <a:moveTo>
                          <a:pt x="30" y="31"/>
                        </a:moveTo>
                        <a:cubicBezTo>
                          <a:pt x="30" y="4"/>
                          <a:pt x="-37" y="-23"/>
                          <a:pt x="30" y="31"/>
                        </a:cubicBezTo>
                        <a:lnTo>
                          <a:pt x="30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77" name="Google Shape;2277;p23"/>
                  <p:cNvSpPr/>
                  <p:nvPr/>
                </p:nvSpPr>
                <p:spPr>
                  <a:xfrm>
                    <a:off x="16206422" y="3442932"/>
                    <a:ext cx="68983" cy="77473"/>
                  </a:xfrm>
                  <a:custGeom>
                    <a:rect b="b" l="l" r="r" t="t"/>
                    <a:pathLst>
                      <a:path extrusionOk="0" h="77473" w="68983">
                        <a:moveTo>
                          <a:pt x="68853" y="38174"/>
                        </a:moveTo>
                        <a:cubicBezTo>
                          <a:pt x="65855" y="2574"/>
                          <a:pt x="33243" y="-3294"/>
                          <a:pt x="47652" y="3613"/>
                        </a:cubicBezTo>
                        <a:cubicBezTo>
                          <a:pt x="36875" y="-1823"/>
                          <a:pt x="26356" y="-1001"/>
                          <a:pt x="16943" y="5245"/>
                        </a:cubicBezTo>
                        <a:cubicBezTo>
                          <a:pt x="-19910" y="29703"/>
                          <a:pt x="9908" y="90556"/>
                          <a:pt x="44127" y="74948"/>
                        </a:cubicBezTo>
                        <a:cubicBezTo>
                          <a:pt x="73647" y="61472"/>
                          <a:pt x="68475" y="33386"/>
                          <a:pt x="68853" y="38174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278" name="Google Shape;2278;p23"/>
              <p:cNvGrpSpPr/>
              <p:nvPr/>
            </p:nvGrpSpPr>
            <p:grpSpPr>
              <a:xfrm>
                <a:off x="12427242" y="3954083"/>
                <a:ext cx="3848163" cy="77492"/>
                <a:chOff x="12427242" y="3954083"/>
                <a:chExt cx="3848163" cy="77492"/>
              </a:xfrm>
            </p:grpSpPr>
            <p:grpSp>
              <p:nvGrpSpPr>
                <p:cNvPr id="2279" name="Google Shape;2279;p23"/>
                <p:cNvGrpSpPr/>
                <p:nvPr/>
              </p:nvGrpSpPr>
              <p:grpSpPr>
                <a:xfrm>
                  <a:off x="12427242" y="3954083"/>
                  <a:ext cx="68985" cy="77473"/>
                  <a:chOff x="12427242" y="3954083"/>
                  <a:chExt cx="68985" cy="77473"/>
                </a:xfrm>
              </p:grpSpPr>
              <p:sp>
                <p:nvSpPr>
                  <p:cNvPr id="2280" name="Google Shape;2280;p23"/>
                  <p:cNvSpPr/>
                  <p:nvPr/>
                </p:nvSpPr>
                <p:spPr>
                  <a:xfrm>
                    <a:off x="12471829" y="3955942"/>
                    <a:ext cx="39" cy="41"/>
                  </a:xfrm>
                  <a:custGeom>
                    <a:rect b="b" l="l" r="r" t="t"/>
                    <a:pathLst>
                      <a:path extrusionOk="0" h="41" w="39">
                        <a:moveTo>
                          <a:pt x="39" y="41"/>
                        </a:moveTo>
                        <a:cubicBezTo>
                          <a:pt x="26" y="1"/>
                          <a:pt x="-42" y="-26"/>
                          <a:pt x="39" y="41"/>
                        </a:cubicBezTo>
                        <a:lnTo>
                          <a:pt x="39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81" name="Google Shape;2281;p23"/>
                  <p:cNvSpPr/>
                  <p:nvPr/>
                </p:nvSpPr>
                <p:spPr>
                  <a:xfrm>
                    <a:off x="12427242" y="3954083"/>
                    <a:ext cx="68985" cy="77473"/>
                  </a:xfrm>
                  <a:custGeom>
                    <a:rect b="b" l="l" r="r" t="t"/>
                    <a:pathLst>
                      <a:path extrusionOk="0" h="77473" w="68985">
                        <a:moveTo>
                          <a:pt x="68853" y="38174"/>
                        </a:moveTo>
                        <a:cubicBezTo>
                          <a:pt x="65855" y="2574"/>
                          <a:pt x="33243" y="-3294"/>
                          <a:pt x="47652" y="3613"/>
                        </a:cubicBezTo>
                        <a:cubicBezTo>
                          <a:pt x="36875" y="-1824"/>
                          <a:pt x="26356" y="-1001"/>
                          <a:pt x="16943" y="5245"/>
                        </a:cubicBezTo>
                        <a:cubicBezTo>
                          <a:pt x="-19910" y="29703"/>
                          <a:pt x="9908" y="90556"/>
                          <a:pt x="44127" y="74948"/>
                        </a:cubicBezTo>
                        <a:cubicBezTo>
                          <a:pt x="73661" y="61458"/>
                          <a:pt x="68475" y="33372"/>
                          <a:pt x="68853" y="38174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82" name="Google Shape;2282;p23"/>
                <p:cNvGrpSpPr/>
                <p:nvPr/>
              </p:nvGrpSpPr>
              <p:grpSpPr>
                <a:xfrm>
                  <a:off x="12899718" y="3954120"/>
                  <a:ext cx="68913" cy="77455"/>
                  <a:chOff x="12899718" y="3954120"/>
                  <a:chExt cx="68913" cy="77455"/>
                </a:xfrm>
              </p:grpSpPr>
              <p:sp>
                <p:nvSpPr>
                  <p:cNvPr id="2283" name="Google Shape;2283;p23"/>
                  <p:cNvSpPr/>
                  <p:nvPr/>
                </p:nvSpPr>
                <p:spPr>
                  <a:xfrm>
                    <a:off x="12944226" y="3955942"/>
                    <a:ext cx="33" cy="41"/>
                  </a:xfrm>
                  <a:custGeom>
                    <a:rect b="b" l="l" r="r" t="t"/>
                    <a:pathLst>
                      <a:path extrusionOk="0" h="41" w="33">
                        <a:moveTo>
                          <a:pt x="33" y="41"/>
                        </a:moveTo>
                        <a:cubicBezTo>
                          <a:pt x="20" y="1"/>
                          <a:pt x="-34" y="-26"/>
                          <a:pt x="33" y="41"/>
                        </a:cubicBezTo>
                        <a:lnTo>
                          <a:pt x="33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84" name="Google Shape;2284;p23"/>
                  <p:cNvSpPr/>
                  <p:nvPr/>
                </p:nvSpPr>
                <p:spPr>
                  <a:xfrm>
                    <a:off x="12899718" y="3954120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7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0" y="33956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85" name="Google Shape;2285;p23"/>
                <p:cNvGrpSpPr/>
                <p:nvPr/>
              </p:nvGrpSpPr>
              <p:grpSpPr>
                <a:xfrm>
                  <a:off x="13372122" y="3954120"/>
                  <a:ext cx="68913" cy="77455"/>
                  <a:chOff x="13372122" y="3954120"/>
                  <a:chExt cx="68913" cy="77455"/>
                </a:xfrm>
              </p:grpSpPr>
              <p:sp>
                <p:nvSpPr>
                  <p:cNvPr id="2286" name="Google Shape;2286;p23"/>
                  <p:cNvSpPr/>
                  <p:nvPr/>
                </p:nvSpPr>
                <p:spPr>
                  <a:xfrm>
                    <a:off x="13416623" y="3955942"/>
                    <a:ext cx="39" cy="41"/>
                  </a:xfrm>
                  <a:custGeom>
                    <a:rect b="b" l="l" r="r" t="t"/>
                    <a:pathLst>
                      <a:path extrusionOk="0" h="41" w="39">
                        <a:moveTo>
                          <a:pt x="39" y="41"/>
                        </a:moveTo>
                        <a:cubicBezTo>
                          <a:pt x="26" y="1"/>
                          <a:pt x="-42" y="-26"/>
                          <a:pt x="39" y="41"/>
                        </a:cubicBezTo>
                        <a:lnTo>
                          <a:pt x="39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87" name="Google Shape;2287;p23"/>
                  <p:cNvSpPr/>
                  <p:nvPr/>
                </p:nvSpPr>
                <p:spPr>
                  <a:xfrm>
                    <a:off x="13372122" y="3954120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7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1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0" y="33956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88" name="Google Shape;2288;p23"/>
                <p:cNvGrpSpPr/>
                <p:nvPr/>
              </p:nvGrpSpPr>
              <p:grpSpPr>
                <a:xfrm>
                  <a:off x="13844513" y="3954120"/>
                  <a:ext cx="68913" cy="77455"/>
                  <a:chOff x="13844513" y="3954120"/>
                  <a:chExt cx="68913" cy="77455"/>
                </a:xfrm>
              </p:grpSpPr>
              <p:sp>
                <p:nvSpPr>
                  <p:cNvPr id="2289" name="Google Shape;2289;p23"/>
                  <p:cNvSpPr/>
                  <p:nvPr/>
                </p:nvSpPr>
                <p:spPr>
                  <a:xfrm>
                    <a:off x="13889020" y="3955942"/>
                    <a:ext cx="33" cy="41"/>
                  </a:xfrm>
                  <a:custGeom>
                    <a:rect b="b" l="l" r="r" t="t"/>
                    <a:pathLst>
                      <a:path extrusionOk="0" h="41" w="33">
                        <a:moveTo>
                          <a:pt x="33" y="41"/>
                        </a:moveTo>
                        <a:cubicBezTo>
                          <a:pt x="20" y="1"/>
                          <a:pt x="-34" y="-26"/>
                          <a:pt x="33" y="41"/>
                        </a:cubicBezTo>
                        <a:lnTo>
                          <a:pt x="33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90" name="Google Shape;2290;p23"/>
                  <p:cNvSpPr/>
                  <p:nvPr/>
                </p:nvSpPr>
                <p:spPr>
                  <a:xfrm>
                    <a:off x="13844513" y="3954120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7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1" y="33956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91" name="Google Shape;2291;p23"/>
                <p:cNvGrpSpPr/>
                <p:nvPr/>
              </p:nvGrpSpPr>
              <p:grpSpPr>
                <a:xfrm>
                  <a:off x="14316917" y="3954120"/>
                  <a:ext cx="68913" cy="77455"/>
                  <a:chOff x="14316917" y="3954120"/>
                  <a:chExt cx="68913" cy="77455"/>
                </a:xfrm>
              </p:grpSpPr>
              <p:sp>
                <p:nvSpPr>
                  <p:cNvPr id="2292" name="Google Shape;2292;p23"/>
                  <p:cNvSpPr/>
                  <p:nvPr/>
                </p:nvSpPr>
                <p:spPr>
                  <a:xfrm>
                    <a:off x="14361416" y="3955942"/>
                    <a:ext cx="29" cy="41"/>
                  </a:xfrm>
                  <a:custGeom>
                    <a:rect b="b" l="l" r="r" t="t"/>
                    <a:pathLst>
                      <a:path extrusionOk="0" h="41" w="29">
                        <a:moveTo>
                          <a:pt x="30" y="41"/>
                        </a:moveTo>
                        <a:cubicBezTo>
                          <a:pt x="30" y="1"/>
                          <a:pt x="-37" y="-26"/>
                          <a:pt x="30" y="41"/>
                        </a:cubicBezTo>
                        <a:lnTo>
                          <a:pt x="30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93" name="Google Shape;2293;p23"/>
                  <p:cNvSpPr/>
                  <p:nvPr/>
                </p:nvSpPr>
                <p:spPr>
                  <a:xfrm>
                    <a:off x="14316917" y="3954120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6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1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0" y="33956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94" name="Google Shape;2294;p23"/>
                <p:cNvGrpSpPr/>
                <p:nvPr/>
              </p:nvGrpSpPr>
              <p:grpSpPr>
                <a:xfrm>
                  <a:off x="14789308" y="3954120"/>
                  <a:ext cx="68913" cy="77455"/>
                  <a:chOff x="14789308" y="3954120"/>
                  <a:chExt cx="68913" cy="77455"/>
                </a:xfrm>
              </p:grpSpPr>
              <p:sp>
                <p:nvSpPr>
                  <p:cNvPr id="2295" name="Google Shape;2295;p23"/>
                  <p:cNvSpPr/>
                  <p:nvPr/>
                </p:nvSpPr>
                <p:spPr>
                  <a:xfrm>
                    <a:off x="14833816" y="3955942"/>
                    <a:ext cx="33" cy="41"/>
                  </a:xfrm>
                  <a:custGeom>
                    <a:rect b="b" l="l" r="r" t="t"/>
                    <a:pathLst>
                      <a:path extrusionOk="0" h="41" w="33">
                        <a:moveTo>
                          <a:pt x="33" y="41"/>
                        </a:moveTo>
                        <a:cubicBezTo>
                          <a:pt x="20" y="1"/>
                          <a:pt x="-34" y="-26"/>
                          <a:pt x="33" y="41"/>
                        </a:cubicBezTo>
                        <a:lnTo>
                          <a:pt x="33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96" name="Google Shape;2296;p23"/>
                  <p:cNvSpPr/>
                  <p:nvPr/>
                </p:nvSpPr>
                <p:spPr>
                  <a:xfrm>
                    <a:off x="14789308" y="3954120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7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1" y="33956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97" name="Google Shape;2297;p23"/>
                <p:cNvGrpSpPr/>
                <p:nvPr/>
              </p:nvGrpSpPr>
              <p:grpSpPr>
                <a:xfrm>
                  <a:off x="15261713" y="3954120"/>
                  <a:ext cx="68913" cy="77455"/>
                  <a:chOff x="15261713" y="3954120"/>
                  <a:chExt cx="68913" cy="77455"/>
                </a:xfrm>
              </p:grpSpPr>
              <p:sp>
                <p:nvSpPr>
                  <p:cNvPr id="2298" name="Google Shape;2298;p23"/>
                  <p:cNvSpPr/>
                  <p:nvPr/>
                </p:nvSpPr>
                <p:spPr>
                  <a:xfrm>
                    <a:off x="15306209" y="3955942"/>
                    <a:ext cx="30" cy="41"/>
                  </a:xfrm>
                  <a:custGeom>
                    <a:rect b="b" l="l" r="r" t="t"/>
                    <a:pathLst>
                      <a:path extrusionOk="0" h="41" w="30">
                        <a:moveTo>
                          <a:pt x="30" y="41"/>
                        </a:moveTo>
                        <a:cubicBezTo>
                          <a:pt x="30" y="1"/>
                          <a:pt x="-38" y="-26"/>
                          <a:pt x="30" y="41"/>
                        </a:cubicBezTo>
                        <a:lnTo>
                          <a:pt x="30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99" name="Google Shape;2299;p23"/>
                  <p:cNvSpPr/>
                  <p:nvPr/>
                </p:nvSpPr>
                <p:spPr>
                  <a:xfrm>
                    <a:off x="15261713" y="3954120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6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1" y="29477"/>
                          <a:pt x="9633" y="90614"/>
                          <a:pt x="44042" y="74912"/>
                        </a:cubicBezTo>
                        <a:cubicBezTo>
                          <a:pt x="73548" y="61435"/>
                          <a:pt x="68430" y="33956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00" name="Google Shape;2300;p23"/>
                <p:cNvGrpSpPr/>
                <p:nvPr/>
              </p:nvGrpSpPr>
              <p:grpSpPr>
                <a:xfrm>
                  <a:off x="15734103" y="3954120"/>
                  <a:ext cx="68913" cy="77455"/>
                  <a:chOff x="15734103" y="3954120"/>
                  <a:chExt cx="68913" cy="77455"/>
                </a:xfrm>
              </p:grpSpPr>
              <p:sp>
                <p:nvSpPr>
                  <p:cNvPr id="2301" name="Google Shape;2301;p23"/>
                  <p:cNvSpPr/>
                  <p:nvPr/>
                </p:nvSpPr>
                <p:spPr>
                  <a:xfrm>
                    <a:off x="15778611" y="3955942"/>
                    <a:ext cx="33" cy="41"/>
                  </a:xfrm>
                  <a:custGeom>
                    <a:rect b="b" l="l" r="r" t="t"/>
                    <a:pathLst>
                      <a:path extrusionOk="0" h="41" w="33">
                        <a:moveTo>
                          <a:pt x="33" y="41"/>
                        </a:moveTo>
                        <a:cubicBezTo>
                          <a:pt x="20" y="1"/>
                          <a:pt x="-34" y="-26"/>
                          <a:pt x="33" y="41"/>
                        </a:cubicBezTo>
                        <a:lnTo>
                          <a:pt x="33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02" name="Google Shape;2302;p23"/>
                  <p:cNvSpPr/>
                  <p:nvPr/>
                </p:nvSpPr>
                <p:spPr>
                  <a:xfrm>
                    <a:off x="15734103" y="3954120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6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1" y="33956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03" name="Google Shape;2303;p23"/>
                <p:cNvGrpSpPr/>
                <p:nvPr/>
              </p:nvGrpSpPr>
              <p:grpSpPr>
                <a:xfrm>
                  <a:off x="16206422" y="3954083"/>
                  <a:ext cx="68983" cy="77473"/>
                  <a:chOff x="16206422" y="3954083"/>
                  <a:chExt cx="68983" cy="77473"/>
                </a:xfrm>
              </p:grpSpPr>
              <p:sp>
                <p:nvSpPr>
                  <p:cNvPr id="2304" name="Google Shape;2304;p23"/>
                  <p:cNvSpPr/>
                  <p:nvPr/>
                </p:nvSpPr>
                <p:spPr>
                  <a:xfrm>
                    <a:off x="16251005" y="3955942"/>
                    <a:ext cx="29" cy="41"/>
                  </a:xfrm>
                  <a:custGeom>
                    <a:rect b="b" l="l" r="r" t="t"/>
                    <a:pathLst>
                      <a:path extrusionOk="0" h="41" w="29">
                        <a:moveTo>
                          <a:pt x="30" y="41"/>
                        </a:moveTo>
                        <a:cubicBezTo>
                          <a:pt x="30" y="1"/>
                          <a:pt x="-37" y="-26"/>
                          <a:pt x="30" y="41"/>
                        </a:cubicBezTo>
                        <a:lnTo>
                          <a:pt x="30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05" name="Google Shape;2305;p23"/>
                  <p:cNvSpPr/>
                  <p:nvPr/>
                </p:nvSpPr>
                <p:spPr>
                  <a:xfrm>
                    <a:off x="16206422" y="3954083"/>
                    <a:ext cx="68983" cy="77473"/>
                  </a:xfrm>
                  <a:custGeom>
                    <a:rect b="b" l="l" r="r" t="t"/>
                    <a:pathLst>
                      <a:path extrusionOk="0" h="77473" w="68983">
                        <a:moveTo>
                          <a:pt x="68853" y="38174"/>
                        </a:moveTo>
                        <a:cubicBezTo>
                          <a:pt x="65855" y="2574"/>
                          <a:pt x="33243" y="-3294"/>
                          <a:pt x="47652" y="3613"/>
                        </a:cubicBezTo>
                        <a:cubicBezTo>
                          <a:pt x="36875" y="-1824"/>
                          <a:pt x="26356" y="-1001"/>
                          <a:pt x="16943" y="5245"/>
                        </a:cubicBezTo>
                        <a:cubicBezTo>
                          <a:pt x="-19910" y="29703"/>
                          <a:pt x="9908" y="90556"/>
                          <a:pt x="44127" y="74948"/>
                        </a:cubicBezTo>
                        <a:cubicBezTo>
                          <a:pt x="73647" y="61458"/>
                          <a:pt x="68475" y="33372"/>
                          <a:pt x="68853" y="38174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306" name="Google Shape;2306;p23"/>
              <p:cNvGrpSpPr/>
              <p:nvPr/>
            </p:nvGrpSpPr>
            <p:grpSpPr>
              <a:xfrm>
                <a:off x="12427242" y="4465221"/>
                <a:ext cx="3848163" cy="77491"/>
                <a:chOff x="12427242" y="4465221"/>
                <a:chExt cx="3848163" cy="77491"/>
              </a:xfrm>
            </p:grpSpPr>
            <p:grpSp>
              <p:nvGrpSpPr>
                <p:cNvPr id="2307" name="Google Shape;2307;p23"/>
                <p:cNvGrpSpPr/>
                <p:nvPr/>
              </p:nvGrpSpPr>
              <p:grpSpPr>
                <a:xfrm>
                  <a:off x="12427242" y="4465221"/>
                  <a:ext cx="68985" cy="77473"/>
                  <a:chOff x="12427242" y="4465221"/>
                  <a:chExt cx="68985" cy="77473"/>
                </a:xfrm>
              </p:grpSpPr>
              <p:sp>
                <p:nvSpPr>
                  <p:cNvPr id="2308" name="Google Shape;2308;p23"/>
                  <p:cNvSpPr/>
                  <p:nvPr/>
                </p:nvSpPr>
                <p:spPr>
                  <a:xfrm>
                    <a:off x="12471829" y="4467079"/>
                    <a:ext cx="39" cy="41"/>
                  </a:xfrm>
                  <a:custGeom>
                    <a:rect b="b" l="l" r="r" t="t"/>
                    <a:pathLst>
                      <a:path extrusionOk="0" h="41" w="39">
                        <a:moveTo>
                          <a:pt x="39" y="41"/>
                        </a:moveTo>
                        <a:cubicBezTo>
                          <a:pt x="26" y="1"/>
                          <a:pt x="-42" y="-26"/>
                          <a:pt x="39" y="41"/>
                        </a:cubicBezTo>
                        <a:lnTo>
                          <a:pt x="39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09" name="Google Shape;2309;p23"/>
                  <p:cNvSpPr/>
                  <p:nvPr/>
                </p:nvSpPr>
                <p:spPr>
                  <a:xfrm>
                    <a:off x="12427242" y="4465221"/>
                    <a:ext cx="68985" cy="77473"/>
                  </a:xfrm>
                  <a:custGeom>
                    <a:rect b="b" l="l" r="r" t="t"/>
                    <a:pathLst>
                      <a:path extrusionOk="0" h="77473" w="68985">
                        <a:moveTo>
                          <a:pt x="68853" y="38174"/>
                        </a:moveTo>
                        <a:cubicBezTo>
                          <a:pt x="65855" y="2574"/>
                          <a:pt x="33243" y="-3294"/>
                          <a:pt x="47652" y="3613"/>
                        </a:cubicBezTo>
                        <a:cubicBezTo>
                          <a:pt x="36875" y="-1824"/>
                          <a:pt x="26356" y="-1001"/>
                          <a:pt x="16943" y="5245"/>
                        </a:cubicBezTo>
                        <a:cubicBezTo>
                          <a:pt x="-19910" y="29703"/>
                          <a:pt x="9908" y="90556"/>
                          <a:pt x="44127" y="74948"/>
                        </a:cubicBezTo>
                        <a:cubicBezTo>
                          <a:pt x="73661" y="61458"/>
                          <a:pt x="68475" y="33372"/>
                          <a:pt x="68853" y="38174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10" name="Google Shape;2310;p23"/>
                <p:cNvGrpSpPr/>
                <p:nvPr/>
              </p:nvGrpSpPr>
              <p:grpSpPr>
                <a:xfrm>
                  <a:off x="12899718" y="4465257"/>
                  <a:ext cx="68913" cy="77455"/>
                  <a:chOff x="12899718" y="4465257"/>
                  <a:chExt cx="68913" cy="77455"/>
                </a:xfrm>
              </p:grpSpPr>
              <p:sp>
                <p:nvSpPr>
                  <p:cNvPr id="2311" name="Google Shape;2311;p23"/>
                  <p:cNvSpPr/>
                  <p:nvPr/>
                </p:nvSpPr>
                <p:spPr>
                  <a:xfrm>
                    <a:off x="12944226" y="4467079"/>
                    <a:ext cx="33" cy="41"/>
                  </a:xfrm>
                  <a:custGeom>
                    <a:rect b="b" l="l" r="r" t="t"/>
                    <a:pathLst>
                      <a:path extrusionOk="0" h="41" w="33">
                        <a:moveTo>
                          <a:pt x="33" y="41"/>
                        </a:moveTo>
                        <a:cubicBezTo>
                          <a:pt x="20" y="1"/>
                          <a:pt x="-34" y="-26"/>
                          <a:pt x="33" y="41"/>
                        </a:cubicBezTo>
                        <a:lnTo>
                          <a:pt x="33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12" name="Google Shape;2312;p23"/>
                  <p:cNvSpPr/>
                  <p:nvPr/>
                </p:nvSpPr>
                <p:spPr>
                  <a:xfrm>
                    <a:off x="12899718" y="4465257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7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0" y="33956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13" name="Google Shape;2313;p23"/>
                <p:cNvGrpSpPr/>
                <p:nvPr/>
              </p:nvGrpSpPr>
              <p:grpSpPr>
                <a:xfrm>
                  <a:off x="13372122" y="4465257"/>
                  <a:ext cx="68913" cy="77455"/>
                  <a:chOff x="13372122" y="4465257"/>
                  <a:chExt cx="68913" cy="77455"/>
                </a:xfrm>
              </p:grpSpPr>
              <p:sp>
                <p:nvSpPr>
                  <p:cNvPr id="2314" name="Google Shape;2314;p23"/>
                  <p:cNvSpPr/>
                  <p:nvPr/>
                </p:nvSpPr>
                <p:spPr>
                  <a:xfrm>
                    <a:off x="13416623" y="4467079"/>
                    <a:ext cx="39" cy="41"/>
                  </a:xfrm>
                  <a:custGeom>
                    <a:rect b="b" l="l" r="r" t="t"/>
                    <a:pathLst>
                      <a:path extrusionOk="0" h="41" w="39">
                        <a:moveTo>
                          <a:pt x="39" y="41"/>
                        </a:moveTo>
                        <a:cubicBezTo>
                          <a:pt x="26" y="1"/>
                          <a:pt x="-42" y="-26"/>
                          <a:pt x="39" y="41"/>
                        </a:cubicBezTo>
                        <a:lnTo>
                          <a:pt x="39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15" name="Google Shape;2315;p23"/>
                  <p:cNvSpPr/>
                  <p:nvPr/>
                </p:nvSpPr>
                <p:spPr>
                  <a:xfrm>
                    <a:off x="13372122" y="4465257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7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1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0" y="33956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16" name="Google Shape;2316;p23"/>
                <p:cNvGrpSpPr/>
                <p:nvPr/>
              </p:nvGrpSpPr>
              <p:grpSpPr>
                <a:xfrm>
                  <a:off x="13844513" y="4465257"/>
                  <a:ext cx="68913" cy="77455"/>
                  <a:chOff x="13844513" y="4465257"/>
                  <a:chExt cx="68913" cy="77455"/>
                </a:xfrm>
              </p:grpSpPr>
              <p:sp>
                <p:nvSpPr>
                  <p:cNvPr id="2317" name="Google Shape;2317;p23"/>
                  <p:cNvSpPr/>
                  <p:nvPr/>
                </p:nvSpPr>
                <p:spPr>
                  <a:xfrm>
                    <a:off x="13889020" y="4467079"/>
                    <a:ext cx="33" cy="41"/>
                  </a:xfrm>
                  <a:custGeom>
                    <a:rect b="b" l="l" r="r" t="t"/>
                    <a:pathLst>
                      <a:path extrusionOk="0" h="41" w="33">
                        <a:moveTo>
                          <a:pt x="33" y="41"/>
                        </a:moveTo>
                        <a:cubicBezTo>
                          <a:pt x="20" y="1"/>
                          <a:pt x="-34" y="-26"/>
                          <a:pt x="33" y="41"/>
                        </a:cubicBezTo>
                        <a:lnTo>
                          <a:pt x="33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18" name="Google Shape;2318;p23"/>
                  <p:cNvSpPr/>
                  <p:nvPr/>
                </p:nvSpPr>
                <p:spPr>
                  <a:xfrm>
                    <a:off x="13844513" y="4465257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7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1" y="33956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19" name="Google Shape;2319;p23"/>
                <p:cNvGrpSpPr/>
                <p:nvPr/>
              </p:nvGrpSpPr>
              <p:grpSpPr>
                <a:xfrm>
                  <a:off x="14316917" y="4465257"/>
                  <a:ext cx="68913" cy="77455"/>
                  <a:chOff x="14316917" y="4465257"/>
                  <a:chExt cx="68913" cy="77455"/>
                </a:xfrm>
              </p:grpSpPr>
              <p:sp>
                <p:nvSpPr>
                  <p:cNvPr id="2320" name="Google Shape;2320;p23"/>
                  <p:cNvSpPr/>
                  <p:nvPr/>
                </p:nvSpPr>
                <p:spPr>
                  <a:xfrm>
                    <a:off x="14361416" y="4467079"/>
                    <a:ext cx="29" cy="41"/>
                  </a:xfrm>
                  <a:custGeom>
                    <a:rect b="b" l="l" r="r" t="t"/>
                    <a:pathLst>
                      <a:path extrusionOk="0" h="41" w="29">
                        <a:moveTo>
                          <a:pt x="30" y="41"/>
                        </a:moveTo>
                        <a:cubicBezTo>
                          <a:pt x="30" y="1"/>
                          <a:pt x="-37" y="-26"/>
                          <a:pt x="30" y="41"/>
                        </a:cubicBezTo>
                        <a:lnTo>
                          <a:pt x="30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21" name="Google Shape;2321;p23"/>
                  <p:cNvSpPr/>
                  <p:nvPr/>
                </p:nvSpPr>
                <p:spPr>
                  <a:xfrm>
                    <a:off x="14316917" y="4465257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6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1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0" y="33956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22" name="Google Shape;2322;p23"/>
                <p:cNvGrpSpPr/>
                <p:nvPr/>
              </p:nvGrpSpPr>
              <p:grpSpPr>
                <a:xfrm>
                  <a:off x="14789308" y="4465257"/>
                  <a:ext cx="68913" cy="77455"/>
                  <a:chOff x="14789308" y="4465257"/>
                  <a:chExt cx="68913" cy="77455"/>
                </a:xfrm>
              </p:grpSpPr>
              <p:sp>
                <p:nvSpPr>
                  <p:cNvPr id="2323" name="Google Shape;2323;p23"/>
                  <p:cNvSpPr/>
                  <p:nvPr/>
                </p:nvSpPr>
                <p:spPr>
                  <a:xfrm>
                    <a:off x="14833816" y="4467079"/>
                    <a:ext cx="33" cy="41"/>
                  </a:xfrm>
                  <a:custGeom>
                    <a:rect b="b" l="l" r="r" t="t"/>
                    <a:pathLst>
                      <a:path extrusionOk="0" h="41" w="33">
                        <a:moveTo>
                          <a:pt x="33" y="41"/>
                        </a:moveTo>
                        <a:cubicBezTo>
                          <a:pt x="20" y="1"/>
                          <a:pt x="-34" y="-26"/>
                          <a:pt x="33" y="41"/>
                        </a:cubicBezTo>
                        <a:lnTo>
                          <a:pt x="33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24" name="Google Shape;2324;p23"/>
                  <p:cNvSpPr/>
                  <p:nvPr/>
                </p:nvSpPr>
                <p:spPr>
                  <a:xfrm>
                    <a:off x="14789308" y="4465257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7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1" y="33956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25" name="Google Shape;2325;p23"/>
                <p:cNvGrpSpPr/>
                <p:nvPr/>
              </p:nvGrpSpPr>
              <p:grpSpPr>
                <a:xfrm>
                  <a:off x="15261713" y="4465257"/>
                  <a:ext cx="68913" cy="77455"/>
                  <a:chOff x="15261713" y="4465257"/>
                  <a:chExt cx="68913" cy="77455"/>
                </a:xfrm>
              </p:grpSpPr>
              <p:sp>
                <p:nvSpPr>
                  <p:cNvPr id="2326" name="Google Shape;2326;p23"/>
                  <p:cNvSpPr/>
                  <p:nvPr/>
                </p:nvSpPr>
                <p:spPr>
                  <a:xfrm>
                    <a:off x="15306209" y="4467079"/>
                    <a:ext cx="30" cy="41"/>
                  </a:xfrm>
                  <a:custGeom>
                    <a:rect b="b" l="l" r="r" t="t"/>
                    <a:pathLst>
                      <a:path extrusionOk="0" h="41" w="30">
                        <a:moveTo>
                          <a:pt x="30" y="41"/>
                        </a:moveTo>
                        <a:cubicBezTo>
                          <a:pt x="30" y="1"/>
                          <a:pt x="-38" y="-26"/>
                          <a:pt x="30" y="41"/>
                        </a:cubicBezTo>
                        <a:lnTo>
                          <a:pt x="30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27" name="Google Shape;2327;p23"/>
                  <p:cNvSpPr/>
                  <p:nvPr/>
                </p:nvSpPr>
                <p:spPr>
                  <a:xfrm>
                    <a:off x="15261713" y="4465257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6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1" y="29477"/>
                          <a:pt x="9633" y="90614"/>
                          <a:pt x="44042" y="74912"/>
                        </a:cubicBezTo>
                        <a:cubicBezTo>
                          <a:pt x="73548" y="61435"/>
                          <a:pt x="68430" y="33956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28" name="Google Shape;2328;p23"/>
                <p:cNvGrpSpPr/>
                <p:nvPr/>
              </p:nvGrpSpPr>
              <p:grpSpPr>
                <a:xfrm>
                  <a:off x="15734103" y="4465257"/>
                  <a:ext cx="68913" cy="77455"/>
                  <a:chOff x="15734103" y="4465257"/>
                  <a:chExt cx="68913" cy="77455"/>
                </a:xfrm>
              </p:grpSpPr>
              <p:sp>
                <p:nvSpPr>
                  <p:cNvPr id="2329" name="Google Shape;2329;p23"/>
                  <p:cNvSpPr/>
                  <p:nvPr/>
                </p:nvSpPr>
                <p:spPr>
                  <a:xfrm>
                    <a:off x="15778611" y="4467079"/>
                    <a:ext cx="33" cy="41"/>
                  </a:xfrm>
                  <a:custGeom>
                    <a:rect b="b" l="l" r="r" t="t"/>
                    <a:pathLst>
                      <a:path extrusionOk="0" h="41" w="33">
                        <a:moveTo>
                          <a:pt x="33" y="41"/>
                        </a:moveTo>
                        <a:cubicBezTo>
                          <a:pt x="20" y="1"/>
                          <a:pt x="-34" y="-26"/>
                          <a:pt x="33" y="41"/>
                        </a:cubicBezTo>
                        <a:lnTo>
                          <a:pt x="33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30" name="Google Shape;2330;p23"/>
                  <p:cNvSpPr/>
                  <p:nvPr/>
                </p:nvSpPr>
                <p:spPr>
                  <a:xfrm>
                    <a:off x="15734103" y="4465257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6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1" y="33956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31" name="Google Shape;2331;p23"/>
                <p:cNvGrpSpPr/>
                <p:nvPr/>
              </p:nvGrpSpPr>
              <p:grpSpPr>
                <a:xfrm>
                  <a:off x="16206422" y="4465221"/>
                  <a:ext cx="68983" cy="77473"/>
                  <a:chOff x="16206422" y="4465221"/>
                  <a:chExt cx="68983" cy="77473"/>
                </a:xfrm>
              </p:grpSpPr>
              <p:sp>
                <p:nvSpPr>
                  <p:cNvPr id="2332" name="Google Shape;2332;p23"/>
                  <p:cNvSpPr/>
                  <p:nvPr/>
                </p:nvSpPr>
                <p:spPr>
                  <a:xfrm>
                    <a:off x="16251005" y="4467079"/>
                    <a:ext cx="29" cy="41"/>
                  </a:xfrm>
                  <a:custGeom>
                    <a:rect b="b" l="l" r="r" t="t"/>
                    <a:pathLst>
                      <a:path extrusionOk="0" h="41" w="29">
                        <a:moveTo>
                          <a:pt x="30" y="41"/>
                        </a:moveTo>
                        <a:cubicBezTo>
                          <a:pt x="30" y="1"/>
                          <a:pt x="-37" y="-26"/>
                          <a:pt x="30" y="41"/>
                        </a:cubicBezTo>
                        <a:lnTo>
                          <a:pt x="30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33" name="Google Shape;2333;p23"/>
                  <p:cNvSpPr/>
                  <p:nvPr/>
                </p:nvSpPr>
                <p:spPr>
                  <a:xfrm>
                    <a:off x="16206422" y="4465221"/>
                    <a:ext cx="68983" cy="77473"/>
                  </a:xfrm>
                  <a:custGeom>
                    <a:rect b="b" l="l" r="r" t="t"/>
                    <a:pathLst>
                      <a:path extrusionOk="0" h="77473" w="68983">
                        <a:moveTo>
                          <a:pt x="68853" y="38174"/>
                        </a:moveTo>
                        <a:cubicBezTo>
                          <a:pt x="65855" y="2574"/>
                          <a:pt x="33243" y="-3294"/>
                          <a:pt x="47652" y="3613"/>
                        </a:cubicBezTo>
                        <a:cubicBezTo>
                          <a:pt x="36875" y="-1824"/>
                          <a:pt x="26356" y="-1001"/>
                          <a:pt x="16943" y="5245"/>
                        </a:cubicBezTo>
                        <a:cubicBezTo>
                          <a:pt x="-19910" y="29703"/>
                          <a:pt x="9908" y="90556"/>
                          <a:pt x="44127" y="74948"/>
                        </a:cubicBezTo>
                        <a:cubicBezTo>
                          <a:pt x="73647" y="61458"/>
                          <a:pt x="68475" y="33372"/>
                          <a:pt x="68853" y="38174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334" name="Google Shape;2334;p23"/>
              <p:cNvGrpSpPr/>
              <p:nvPr/>
            </p:nvGrpSpPr>
            <p:grpSpPr>
              <a:xfrm>
                <a:off x="12427242" y="4976358"/>
                <a:ext cx="3848163" cy="77492"/>
                <a:chOff x="12427242" y="4976358"/>
                <a:chExt cx="3848163" cy="77492"/>
              </a:xfrm>
            </p:grpSpPr>
            <p:grpSp>
              <p:nvGrpSpPr>
                <p:cNvPr id="2335" name="Google Shape;2335;p23"/>
                <p:cNvGrpSpPr/>
                <p:nvPr/>
              </p:nvGrpSpPr>
              <p:grpSpPr>
                <a:xfrm>
                  <a:off x="12427242" y="4976358"/>
                  <a:ext cx="68985" cy="77473"/>
                  <a:chOff x="12427242" y="4976358"/>
                  <a:chExt cx="68985" cy="77473"/>
                </a:xfrm>
              </p:grpSpPr>
              <p:sp>
                <p:nvSpPr>
                  <p:cNvPr id="2336" name="Google Shape;2336;p23"/>
                  <p:cNvSpPr/>
                  <p:nvPr/>
                </p:nvSpPr>
                <p:spPr>
                  <a:xfrm>
                    <a:off x="12471829" y="4978217"/>
                    <a:ext cx="39" cy="41"/>
                  </a:xfrm>
                  <a:custGeom>
                    <a:rect b="b" l="l" r="r" t="t"/>
                    <a:pathLst>
                      <a:path extrusionOk="0" h="41" w="39">
                        <a:moveTo>
                          <a:pt x="39" y="41"/>
                        </a:moveTo>
                        <a:cubicBezTo>
                          <a:pt x="26" y="1"/>
                          <a:pt x="-42" y="-26"/>
                          <a:pt x="39" y="41"/>
                        </a:cubicBezTo>
                        <a:lnTo>
                          <a:pt x="39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37" name="Google Shape;2337;p23"/>
                  <p:cNvSpPr/>
                  <p:nvPr/>
                </p:nvSpPr>
                <p:spPr>
                  <a:xfrm>
                    <a:off x="12427242" y="4976358"/>
                    <a:ext cx="68985" cy="77473"/>
                  </a:xfrm>
                  <a:custGeom>
                    <a:rect b="b" l="l" r="r" t="t"/>
                    <a:pathLst>
                      <a:path extrusionOk="0" h="77473" w="68985">
                        <a:moveTo>
                          <a:pt x="68853" y="38174"/>
                        </a:moveTo>
                        <a:cubicBezTo>
                          <a:pt x="65855" y="2574"/>
                          <a:pt x="33243" y="-3294"/>
                          <a:pt x="47652" y="3613"/>
                        </a:cubicBezTo>
                        <a:cubicBezTo>
                          <a:pt x="36875" y="-1824"/>
                          <a:pt x="26356" y="-1001"/>
                          <a:pt x="16943" y="5245"/>
                        </a:cubicBezTo>
                        <a:cubicBezTo>
                          <a:pt x="-19910" y="29703"/>
                          <a:pt x="9908" y="90556"/>
                          <a:pt x="44127" y="74948"/>
                        </a:cubicBezTo>
                        <a:cubicBezTo>
                          <a:pt x="73661" y="61472"/>
                          <a:pt x="68475" y="33372"/>
                          <a:pt x="68853" y="38174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38" name="Google Shape;2338;p23"/>
                <p:cNvGrpSpPr/>
                <p:nvPr/>
              </p:nvGrpSpPr>
              <p:grpSpPr>
                <a:xfrm>
                  <a:off x="12899718" y="4976395"/>
                  <a:ext cx="68913" cy="77455"/>
                  <a:chOff x="12899718" y="4976395"/>
                  <a:chExt cx="68913" cy="77455"/>
                </a:xfrm>
              </p:grpSpPr>
              <p:sp>
                <p:nvSpPr>
                  <p:cNvPr id="2339" name="Google Shape;2339;p23"/>
                  <p:cNvSpPr/>
                  <p:nvPr/>
                </p:nvSpPr>
                <p:spPr>
                  <a:xfrm>
                    <a:off x="12944226" y="4978217"/>
                    <a:ext cx="33" cy="41"/>
                  </a:xfrm>
                  <a:custGeom>
                    <a:rect b="b" l="l" r="r" t="t"/>
                    <a:pathLst>
                      <a:path extrusionOk="0" h="41" w="33">
                        <a:moveTo>
                          <a:pt x="33" y="41"/>
                        </a:moveTo>
                        <a:cubicBezTo>
                          <a:pt x="20" y="1"/>
                          <a:pt x="-34" y="-26"/>
                          <a:pt x="33" y="41"/>
                        </a:cubicBezTo>
                        <a:lnTo>
                          <a:pt x="33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40" name="Google Shape;2340;p23"/>
                  <p:cNvSpPr/>
                  <p:nvPr/>
                </p:nvSpPr>
                <p:spPr>
                  <a:xfrm>
                    <a:off x="12899718" y="4976395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7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0" y="33970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41" name="Google Shape;2341;p23"/>
                <p:cNvGrpSpPr/>
                <p:nvPr/>
              </p:nvGrpSpPr>
              <p:grpSpPr>
                <a:xfrm>
                  <a:off x="13372122" y="4976395"/>
                  <a:ext cx="68913" cy="77455"/>
                  <a:chOff x="13372122" y="4976395"/>
                  <a:chExt cx="68913" cy="77455"/>
                </a:xfrm>
              </p:grpSpPr>
              <p:sp>
                <p:nvSpPr>
                  <p:cNvPr id="2342" name="Google Shape;2342;p23"/>
                  <p:cNvSpPr/>
                  <p:nvPr/>
                </p:nvSpPr>
                <p:spPr>
                  <a:xfrm>
                    <a:off x="13416623" y="4978217"/>
                    <a:ext cx="39" cy="41"/>
                  </a:xfrm>
                  <a:custGeom>
                    <a:rect b="b" l="l" r="r" t="t"/>
                    <a:pathLst>
                      <a:path extrusionOk="0" h="41" w="39">
                        <a:moveTo>
                          <a:pt x="39" y="41"/>
                        </a:moveTo>
                        <a:cubicBezTo>
                          <a:pt x="26" y="1"/>
                          <a:pt x="-42" y="-26"/>
                          <a:pt x="39" y="41"/>
                        </a:cubicBezTo>
                        <a:lnTo>
                          <a:pt x="39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43" name="Google Shape;2343;p23"/>
                  <p:cNvSpPr/>
                  <p:nvPr/>
                </p:nvSpPr>
                <p:spPr>
                  <a:xfrm>
                    <a:off x="13372122" y="4976395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7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1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0" y="33970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44" name="Google Shape;2344;p23"/>
                <p:cNvGrpSpPr/>
                <p:nvPr/>
              </p:nvGrpSpPr>
              <p:grpSpPr>
                <a:xfrm>
                  <a:off x="13844513" y="4976395"/>
                  <a:ext cx="68913" cy="77455"/>
                  <a:chOff x="13844513" y="4976395"/>
                  <a:chExt cx="68913" cy="77455"/>
                </a:xfrm>
              </p:grpSpPr>
              <p:sp>
                <p:nvSpPr>
                  <p:cNvPr id="2345" name="Google Shape;2345;p23"/>
                  <p:cNvSpPr/>
                  <p:nvPr/>
                </p:nvSpPr>
                <p:spPr>
                  <a:xfrm>
                    <a:off x="13889020" y="4978217"/>
                    <a:ext cx="33" cy="41"/>
                  </a:xfrm>
                  <a:custGeom>
                    <a:rect b="b" l="l" r="r" t="t"/>
                    <a:pathLst>
                      <a:path extrusionOk="0" h="41" w="33">
                        <a:moveTo>
                          <a:pt x="33" y="41"/>
                        </a:moveTo>
                        <a:cubicBezTo>
                          <a:pt x="20" y="1"/>
                          <a:pt x="-34" y="-26"/>
                          <a:pt x="33" y="41"/>
                        </a:cubicBezTo>
                        <a:lnTo>
                          <a:pt x="33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46" name="Google Shape;2346;p23"/>
                  <p:cNvSpPr/>
                  <p:nvPr/>
                </p:nvSpPr>
                <p:spPr>
                  <a:xfrm>
                    <a:off x="13844513" y="4976395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7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1" y="33970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47" name="Google Shape;2347;p23"/>
                <p:cNvGrpSpPr/>
                <p:nvPr/>
              </p:nvGrpSpPr>
              <p:grpSpPr>
                <a:xfrm>
                  <a:off x="14316917" y="4976395"/>
                  <a:ext cx="68913" cy="77455"/>
                  <a:chOff x="14316917" y="4976395"/>
                  <a:chExt cx="68913" cy="77455"/>
                </a:xfrm>
              </p:grpSpPr>
              <p:sp>
                <p:nvSpPr>
                  <p:cNvPr id="2348" name="Google Shape;2348;p23"/>
                  <p:cNvSpPr/>
                  <p:nvPr/>
                </p:nvSpPr>
                <p:spPr>
                  <a:xfrm>
                    <a:off x="14361416" y="4978217"/>
                    <a:ext cx="29" cy="41"/>
                  </a:xfrm>
                  <a:custGeom>
                    <a:rect b="b" l="l" r="r" t="t"/>
                    <a:pathLst>
                      <a:path extrusionOk="0" h="41" w="29">
                        <a:moveTo>
                          <a:pt x="30" y="41"/>
                        </a:moveTo>
                        <a:cubicBezTo>
                          <a:pt x="30" y="1"/>
                          <a:pt x="-37" y="-26"/>
                          <a:pt x="30" y="41"/>
                        </a:cubicBezTo>
                        <a:lnTo>
                          <a:pt x="30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49" name="Google Shape;2349;p23"/>
                  <p:cNvSpPr/>
                  <p:nvPr/>
                </p:nvSpPr>
                <p:spPr>
                  <a:xfrm>
                    <a:off x="14316917" y="4976395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6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1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0" y="33970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50" name="Google Shape;2350;p23"/>
                <p:cNvGrpSpPr/>
                <p:nvPr/>
              </p:nvGrpSpPr>
              <p:grpSpPr>
                <a:xfrm>
                  <a:off x="14789308" y="4976395"/>
                  <a:ext cx="68913" cy="77455"/>
                  <a:chOff x="14789308" y="4976395"/>
                  <a:chExt cx="68913" cy="77455"/>
                </a:xfrm>
              </p:grpSpPr>
              <p:sp>
                <p:nvSpPr>
                  <p:cNvPr id="2351" name="Google Shape;2351;p23"/>
                  <p:cNvSpPr/>
                  <p:nvPr/>
                </p:nvSpPr>
                <p:spPr>
                  <a:xfrm>
                    <a:off x="14833816" y="4978217"/>
                    <a:ext cx="33" cy="41"/>
                  </a:xfrm>
                  <a:custGeom>
                    <a:rect b="b" l="l" r="r" t="t"/>
                    <a:pathLst>
                      <a:path extrusionOk="0" h="41" w="33">
                        <a:moveTo>
                          <a:pt x="33" y="41"/>
                        </a:moveTo>
                        <a:cubicBezTo>
                          <a:pt x="20" y="1"/>
                          <a:pt x="-34" y="-26"/>
                          <a:pt x="33" y="41"/>
                        </a:cubicBezTo>
                        <a:lnTo>
                          <a:pt x="33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52" name="Google Shape;2352;p23"/>
                  <p:cNvSpPr/>
                  <p:nvPr/>
                </p:nvSpPr>
                <p:spPr>
                  <a:xfrm>
                    <a:off x="14789308" y="4976395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7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1" y="33970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53" name="Google Shape;2353;p23"/>
                <p:cNvGrpSpPr/>
                <p:nvPr/>
              </p:nvGrpSpPr>
              <p:grpSpPr>
                <a:xfrm>
                  <a:off x="15261713" y="4976395"/>
                  <a:ext cx="68913" cy="77455"/>
                  <a:chOff x="15261713" y="4976395"/>
                  <a:chExt cx="68913" cy="77455"/>
                </a:xfrm>
              </p:grpSpPr>
              <p:sp>
                <p:nvSpPr>
                  <p:cNvPr id="2354" name="Google Shape;2354;p23"/>
                  <p:cNvSpPr/>
                  <p:nvPr/>
                </p:nvSpPr>
                <p:spPr>
                  <a:xfrm>
                    <a:off x="15306209" y="4978217"/>
                    <a:ext cx="30" cy="41"/>
                  </a:xfrm>
                  <a:custGeom>
                    <a:rect b="b" l="l" r="r" t="t"/>
                    <a:pathLst>
                      <a:path extrusionOk="0" h="41" w="30">
                        <a:moveTo>
                          <a:pt x="30" y="41"/>
                        </a:moveTo>
                        <a:cubicBezTo>
                          <a:pt x="30" y="1"/>
                          <a:pt x="-38" y="-26"/>
                          <a:pt x="30" y="41"/>
                        </a:cubicBezTo>
                        <a:lnTo>
                          <a:pt x="30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55" name="Google Shape;2355;p23"/>
                  <p:cNvSpPr/>
                  <p:nvPr/>
                </p:nvSpPr>
                <p:spPr>
                  <a:xfrm>
                    <a:off x="15261713" y="4976395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6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1" y="29477"/>
                          <a:pt x="9633" y="90614"/>
                          <a:pt x="44042" y="74912"/>
                        </a:cubicBezTo>
                        <a:cubicBezTo>
                          <a:pt x="73548" y="61435"/>
                          <a:pt x="68430" y="33970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56" name="Google Shape;2356;p23"/>
                <p:cNvGrpSpPr/>
                <p:nvPr/>
              </p:nvGrpSpPr>
              <p:grpSpPr>
                <a:xfrm>
                  <a:off x="15734103" y="4976395"/>
                  <a:ext cx="68913" cy="77455"/>
                  <a:chOff x="15734103" y="4976395"/>
                  <a:chExt cx="68913" cy="77455"/>
                </a:xfrm>
              </p:grpSpPr>
              <p:sp>
                <p:nvSpPr>
                  <p:cNvPr id="2357" name="Google Shape;2357;p23"/>
                  <p:cNvSpPr/>
                  <p:nvPr/>
                </p:nvSpPr>
                <p:spPr>
                  <a:xfrm>
                    <a:off x="15778611" y="4978217"/>
                    <a:ext cx="33" cy="41"/>
                  </a:xfrm>
                  <a:custGeom>
                    <a:rect b="b" l="l" r="r" t="t"/>
                    <a:pathLst>
                      <a:path extrusionOk="0" h="41" w="33">
                        <a:moveTo>
                          <a:pt x="33" y="41"/>
                        </a:moveTo>
                        <a:cubicBezTo>
                          <a:pt x="20" y="1"/>
                          <a:pt x="-34" y="-26"/>
                          <a:pt x="33" y="41"/>
                        </a:cubicBezTo>
                        <a:lnTo>
                          <a:pt x="33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58" name="Google Shape;2358;p23"/>
                  <p:cNvSpPr/>
                  <p:nvPr/>
                </p:nvSpPr>
                <p:spPr>
                  <a:xfrm>
                    <a:off x="15734103" y="4976395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6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1" y="33970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59" name="Google Shape;2359;p23"/>
                <p:cNvGrpSpPr/>
                <p:nvPr/>
              </p:nvGrpSpPr>
              <p:grpSpPr>
                <a:xfrm>
                  <a:off x="16206422" y="4976358"/>
                  <a:ext cx="68983" cy="77473"/>
                  <a:chOff x="16206422" y="4976358"/>
                  <a:chExt cx="68983" cy="77473"/>
                </a:xfrm>
              </p:grpSpPr>
              <p:sp>
                <p:nvSpPr>
                  <p:cNvPr id="2360" name="Google Shape;2360;p23"/>
                  <p:cNvSpPr/>
                  <p:nvPr/>
                </p:nvSpPr>
                <p:spPr>
                  <a:xfrm>
                    <a:off x="16251005" y="4978217"/>
                    <a:ext cx="29" cy="41"/>
                  </a:xfrm>
                  <a:custGeom>
                    <a:rect b="b" l="l" r="r" t="t"/>
                    <a:pathLst>
                      <a:path extrusionOk="0" h="41" w="29">
                        <a:moveTo>
                          <a:pt x="30" y="41"/>
                        </a:moveTo>
                        <a:cubicBezTo>
                          <a:pt x="30" y="1"/>
                          <a:pt x="-37" y="-26"/>
                          <a:pt x="30" y="41"/>
                        </a:cubicBezTo>
                        <a:lnTo>
                          <a:pt x="30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61" name="Google Shape;2361;p23"/>
                  <p:cNvSpPr/>
                  <p:nvPr/>
                </p:nvSpPr>
                <p:spPr>
                  <a:xfrm>
                    <a:off x="16206422" y="4976358"/>
                    <a:ext cx="68983" cy="77473"/>
                  </a:xfrm>
                  <a:custGeom>
                    <a:rect b="b" l="l" r="r" t="t"/>
                    <a:pathLst>
                      <a:path extrusionOk="0" h="77473" w="68983">
                        <a:moveTo>
                          <a:pt x="68853" y="38174"/>
                        </a:moveTo>
                        <a:cubicBezTo>
                          <a:pt x="65855" y="2574"/>
                          <a:pt x="33243" y="-3294"/>
                          <a:pt x="47652" y="3613"/>
                        </a:cubicBezTo>
                        <a:cubicBezTo>
                          <a:pt x="36875" y="-1824"/>
                          <a:pt x="26356" y="-1001"/>
                          <a:pt x="16943" y="5245"/>
                        </a:cubicBezTo>
                        <a:cubicBezTo>
                          <a:pt x="-19910" y="29703"/>
                          <a:pt x="9908" y="90556"/>
                          <a:pt x="44127" y="74948"/>
                        </a:cubicBezTo>
                        <a:cubicBezTo>
                          <a:pt x="73647" y="61472"/>
                          <a:pt x="68475" y="33372"/>
                          <a:pt x="68853" y="38174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362" name="Google Shape;2362;p23"/>
              <p:cNvGrpSpPr/>
              <p:nvPr/>
            </p:nvGrpSpPr>
            <p:grpSpPr>
              <a:xfrm>
                <a:off x="12427242" y="5487495"/>
                <a:ext cx="3848163" cy="77492"/>
                <a:chOff x="12427242" y="5487495"/>
                <a:chExt cx="3848163" cy="77492"/>
              </a:xfrm>
            </p:grpSpPr>
            <p:grpSp>
              <p:nvGrpSpPr>
                <p:cNvPr id="2363" name="Google Shape;2363;p23"/>
                <p:cNvGrpSpPr/>
                <p:nvPr/>
              </p:nvGrpSpPr>
              <p:grpSpPr>
                <a:xfrm>
                  <a:off x="12427242" y="5487495"/>
                  <a:ext cx="68985" cy="77473"/>
                  <a:chOff x="12427242" y="5487495"/>
                  <a:chExt cx="68985" cy="77473"/>
                </a:xfrm>
              </p:grpSpPr>
              <p:sp>
                <p:nvSpPr>
                  <p:cNvPr id="2364" name="Google Shape;2364;p23"/>
                  <p:cNvSpPr/>
                  <p:nvPr/>
                </p:nvSpPr>
                <p:spPr>
                  <a:xfrm>
                    <a:off x="12471829" y="5489364"/>
                    <a:ext cx="39" cy="31"/>
                  </a:xfrm>
                  <a:custGeom>
                    <a:rect b="b" l="l" r="r" t="t"/>
                    <a:pathLst>
                      <a:path extrusionOk="0" h="31" w="39">
                        <a:moveTo>
                          <a:pt x="39" y="31"/>
                        </a:moveTo>
                        <a:cubicBezTo>
                          <a:pt x="26" y="4"/>
                          <a:pt x="-42" y="-23"/>
                          <a:pt x="39" y="31"/>
                        </a:cubicBezTo>
                        <a:lnTo>
                          <a:pt x="39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65" name="Google Shape;2365;p23"/>
                  <p:cNvSpPr/>
                  <p:nvPr/>
                </p:nvSpPr>
                <p:spPr>
                  <a:xfrm>
                    <a:off x="12427242" y="5487495"/>
                    <a:ext cx="68985" cy="77473"/>
                  </a:xfrm>
                  <a:custGeom>
                    <a:rect b="b" l="l" r="r" t="t"/>
                    <a:pathLst>
                      <a:path extrusionOk="0" h="77473" w="68985">
                        <a:moveTo>
                          <a:pt x="68853" y="38175"/>
                        </a:moveTo>
                        <a:cubicBezTo>
                          <a:pt x="65855" y="2574"/>
                          <a:pt x="33243" y="-3294"/>
                          <a:pt x="47652" y="3613"/>
                        </a:cubicBezTo>
                        <a:cubicBezTo>
                          <a:pt x="36875" y="-1823"/>
                          <a:pt x="26356" y="-1001"/>
                          <a:pt x="16943" y="5245"/>
                        </a:cubicBezTo>
                        <a:cubicBezTo>
                          <a:pt x="-19910" y="29703"/>
                          <a:pt x="9908" y="90556"/>
                          <a:pt x="44127" y="74948"/>
                        </a:cubicBezTo>
                        <a:cubicBezTo>
                          <a:pt x="73661" y="61472"/>
                          <a:pt x="68475" y="33385"/>
                          <a:pt x="68853" y="38175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66" name="Google Shape;2366;p23"/>
                <p:cNvGrpSpPr/>
                <p:nvPr/>
              </p:nvGrpSpPr>
              <p:grpSpPr>
                <a:xfrm>
                  <a:off x="12899718" y="5487532"/>
                  <a:ext cx="68913" cy="77455"/>
                  <a:chOff x="12899718" y="5487532"/>
                  <a:chExt cx="68913" cy="77455"/>
                </a:xfrm>
              </p:grpSpPr>
              <p:sp>
                <p:nvSpPr>
                  <p:cNvPr id="2367" name="Google Shape;2367;p23"/>
                  <p:cNvSpPr/>
                  <p:nvPr/>
                </p:nvSpPr>
                <p:spPr>
                  <a:xfrm>
                    <a:off x="12944226" y="5489364"/>
                    <a:ext cx="33" cy="31"/>
                  </a:xfrm>
                  <a:custGeom>
                    <a:rect b="b" l="l" r="r" t="t"/>
                    <a:pathLst>
                      <a:path extrusionOk="0" h="31" w="33">
                        <a:moveTo>
                          <a:pt x="33" y="31"/>
                        </a:moveTo>
                        <a:cubicBezTo>
                          <a:pt x="20" y="4"/>
                          <a:pt x="-34" y="-23"/>
                          <a:pt x="33" y="31"/>
                        </a:cubicBezTo>
                        <a:lnTo>
                          <a:pt x="33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68" name="Google Shape;2368;p23"/>
                  <p:cNvSpPr/>
                  <p:nvPr/>
                </p:nvSpPr>
                <p:spPr>
                  <a:xfrm>
                    <a:off x="12899718" y="5487532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7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8"/>
                          <a:pt x="9633" y="90614"/>
                          <a:pt x="44042" y="74912"/>
                        </a:cubicBezTo>
                        <a:cubicBezTo>
                          <a:pt x="73549" y="61449"/>
                          <a:pt x="68430" y="33969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69" name="Google Shape;2369;p23"/>
                <p:cNvGrpSpPr/>
                <p:nvPr/>
              </p:nvGrpSpPr>
              <p:grpSpPr>
                <a:xfrm>
                  <a:off x="13372122" y="5487532"/>
                  <a:ext cx="68913" cy="77455"/>
                  <a:chOff x="13372122" y="5487532"/>
                  <a:chExt cx="68913" cy="77455"/>
                </a:xfrm>
              </p:grpSpPr>
              <p:sp>
                <p:nvSpPr>
                  <p:cNvPr id="2370" name="Google Shape;2370;p23"/>
                  <p:cNvSpPr/>
                  <p:nvPr/>
                </p:nvSpPr>
                <p:spPr>
                  <a:xfrm>
                    <a:off x="13416623" y="5489364"/>
                    <a:ext cx="39" cy="31"/>
                  </a:xfrm>
                  <a:custGeom>
                    <a:rect b="b" l="l" r="r" t="t"/>
                    <a:pathLst>
                      <a:path extrusionOk="0" h="31" w="39">
                        <a:moveTo>
                          <a:pt x="39" y="31"/>
                        </a:moveTo>
                        <a:cubicBezTo>
                          <a:pt x="26" y="4"/>
                          <a:pt x="-42" y="-23"/>
                          <a:pt x="39" y="31"/>
                        </a:cubicBezTo>
                        <a:lnTo>
                          <a:pt x="39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71" name="Google Shape;2371;p23"/>
                  <p:cNvSpPr/>
                  <p:nvPr/>
                </p:nvSpPr>
                <p:spPr>
                  <a:xfrm>
                    <a:off x="13372122" y="5487532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7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1" y="29478"/>
                          <a:pt x="9633" y="90614"/>
                          <a:pt x="44042" y="74912"/>
                        </a:cubicBezTo>
                        <a:cubicBezTo>
                          <a:pt x="73549" y="61449"/>
                          <a:pt x="68430" y="33969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72" name="Google Shape;2372;p23"/>
                <p:cNvGrpSpPr/>
                <p:nvPr/>
              </p:nvGrpSpPr>
              <p:grpSpPr>
                <a:xfrm>
                  <a:off x="13844513" y="5487532"/>
                  <a:ext cx="68913" cy="77455"/>
                  <a:chOff x="13844513" y="5487532"/>
                  <a:chExt cx="68913" cy="77455"/>
                </a:xfrm>
              </p:grpSpPr>
              <p:sp>
                <p:nvSpPr>
                  <p:cNvPr id="2373" name="Google Shape;2373;p23"/>
                  <p:cNvSpPr/>
                  <p:nvPr/>
                </p:nvSpPr>
                <p:spPr>
                  <a:xfrm>
                    <a:off x="13889020" y="5489364"/>
                    <a:ext cx="33" cy="31"/>
                  </a:xfrm>
                  <a:custGeom>
                    <a:rect b="b" l="l" r="r" t="t"/>
                    <a:pathLst>
                      <a:path extrusionOk="0" h="31" w="33">
                        <a:moveTo>
                          <a:pt x="33" y="31"/>
                        </a:moveTo>
                        <a:cubicBezTo>
                          <a:pt x="20" y="4"/>
                          <a:pt x="-34" y="-23"/>
                          <a:pt x="33" y="31"/>
                        </a:cubicBezTo>
                        <a:lnTo>
                          <a:pt x="33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74" name="Google Shape;2374;p23"/>
                  <p:cNvSpPr/>
                  <p:nvPr/>
                </p:nvSpPr>
                <p:spPr>
                  <a:xfrm>
                    <a:off x="13844513" y="5487532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7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8"/>
                          <a:pt x="9633" y="90614"/>
                          <a:pt x="44042" y="74912"/>
                        </a:cubicBezTo>
                        <a:cubicBezTo>
                          <a:pt x="73549" y="61449"/>
                          <a:pt x="68431" y="33969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75" name="Google Shape;2375;p23"/>
                <p:cNvGrpSpPr/>
                <p:nvPr/>
              </p:nvGrpSpPr>
              <p:grpSpPr>
                <a:xfrm>
                  <a:off x="14316917" y="5487532"/>
                  <a:ext cx="68913" cy="77455"/>
                  <a:chOff x="14316917" y="5487532"/>
                  <a:chExt cx="68913" cy="77455"/>
                </a:xfrm>
              </p:grpSpPr>
              <p:sp>
                <p:nvSpPr>
                  <p:cNvPr id="2376" name="Google Shape;2376;p23"/>
                  <p:cNvSpPr/>
                  <p:nvPr/>
                </p:nvSpPr>
                <p:spPr>
                  <a:xfrm>
                    <a:off x="14361416" y="5489364"/>
                    <a:ext cx="29" cy="31"/>
                  </a:xfrm>
                  <a:custGeom>
                    <a:rect b="b" l="l" r="r" t="t"/>
                    <a:pathLst>
                      <a:path extrusionOk="0" h="31" w="29">
                        <a:moveTo>
                          <a:pt x="30" y="31"/>
                        </a:moveTo>
                        <a:cubicBezTo>
                          <a:pt x="30" y="4"/>
                          <a:pt x="-37" y="-23"/>
                          <a:pt x="30" y="31"/>
                        </a:cubicBezTo>
                        <a:lnTo>
                          <a:pt x="30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77" name="Google Shape;2377;p23"/>
                  <p:cNvSpPr/>
                  <p:nvPr/>
                </p:nvSpPr>
                <p:spPr>
                  <a:xfrm>
                    <a:off x="14316917" y="5487532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6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1" y="29478"/>
                          <a:pt x="9633" y="90614"/>
                          <a:pt x="44042" y="74912"/>
                        </a:cubicBezTo>
                        <a:cubicBezTo>
                          <a:pt x="73549" y="61449"/>
                          <a:pt x="68430" y="33969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78" name="Google Shape;2378;p23"/>
                <p:cNvGrpSpPr/>
                <p:nvPr/>
              </p:nvGrpSpPr>
              <p:grpSpPr>
                <a:xfrm>
                  <a:off x="14789308" y="5487532"/>
                  <a:ext cx="68913" cy="77455"/>
                  <a:chOff x="14789308" y="5487532"/>
                  <a:chExt cx="68913" cy="77455"/>
                </a:xfrm>
              </p:grpSpPr>
              <p:sp>
                <p:nvSpPr>
                  <p:cNvPr id="2379" name="Google Shape;2379;p23"/>
                  <p:cNvSpPr/>
                  <p:nvPr/>
                </p:nvSpPr>
                <p:spPr>
                  <a:xfrm>
                    <a:off x="14833816" y="5489364"/>
                    <a:ext cx="33" cy="31"/>
                  </a:xfrm>
                  <a:custGeom>
                    <a:rect b="b" l="l" r="r" t="t"/>
                    <a:pathLst>
                      <a:path extrusionOk="0" h="31" w="33">
                        <a:moveTo>
                          <a:pt x="33" y="31"/>
                        </a:moveTo>
                        <a:cubicBezTo>
                          <a:pt x="20" y="4"/>
                          <a:pt x="-34" y="-23"/>
                          <a:pt x="33" y="31"/>
                        </a:cubicBezTo>
                        <a:lnTo>
                          <a:pt x="33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80" name="Google Shape;2380;p23"/>
                  <p:cNvSpPr/>
                  <p:nvPr/>
                </p:nvSpPr>
                <p:spPr>
                  <a:xfrm>
                    <a:off x="14789308" y="5487532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7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8"/>
                          <a:pt x="9633" y="90614"/>
                          <a:pt x="44042" y="74912"/>
                        </a:cubicBezTo>
                        <a:cubicBezTo>
                          <a:pt x="73549" y="61449"/>
                          <a:pt x="68431" y="33969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81" name="Google Shape;2381;p23"/>
                <p:cNvGrpSpPr/>
                <p:nvPr/>
              </p:nvGrpSpPr>
              <p:grpSpPr>
                <a:xfrm>
                  <a:off x="15261713" y="5487532"/>
                  <a:ext cx="68913" cy="77455"/>
                  <a:chOff x="15261713" y="5487532"/>
                  <a:chExt cx="68913" cy="77455"/>
                </a:xfrm>
              </p:grpSpPr>
              <p:sp>
                <p:nvSpPr>
                  <p:cNvPr id="2382" name="Google Shape;2382;p23"/>
                  <p:cNvSpPr/>
                  <p:nvPr/>
                </p:nvSpPr>
                <p:spPr>
                  <a:xfrm>
                    <a:off x="15306209" y="5489364"/>
                    <a:ext cx="30" cy="31"/>
                  </a:xfrm>
                  <a:custGeom>
                    <a:rect b="b" l="l" r="r" t="t"/>
                    <a:pathLst>
                      <a:path extrusionOk="0" h="31" w="30">
                        <a:moveTo>
                          <a:pt x="30" y="31"/>
                        </a:moveTo>
                        <a:cubicBezTo>
                          <a:pt x="30" y="4"/>
                          <a:pt x="-38" y="-23"/>
                          <a:pt x="30" y="31"/>
                        </a:cubicBezTo>
                        <a:lnTo>
                          <a:pt x="30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83" name="Google Shape;2383;p23"/>
                  <p:cNvSpPr/>
                  <p:nvPr/>
                </p:nvSpPr>
                <p:spPr>
                  <a:xfrm>
                    <a:off x="15261713" y="5487532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6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1" y="29478"/>
                          <a:pt x="9633" y="90614"/>
                          <a:pt x="44042" y="74912"/>
                        </a:cubicBezTo>
                        <a:cubicBezTo>
                          <a:pt x="73548" y="61449"/>
                          <a:pt x="68430" y="33969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84" name="Google Shape;2384;p23"/>
                <p:cNvGrpSpPr/>
                <p:nvPr/>
              </p:nvGrpSpPr>
              <p:grpSpPr>
                <a:xfrm>
                  <a:off x="15734103" y="5487532"/>
                  <a:ext cx="68913" cy="77455"/>
                  <a:chOff x="15734103" y="5487532"/>
                  <a:chExt cx="68913" cy="77455"/>
                </a:xfrm>
              </p:grpSpPr>
              <p:sp>
                <p:nvSpPr>
                  <p:cNvPr id="2385" name="Google Shape;2385;p23"/>
                  <p:cNvSpPr/>
                  <p:nvPr/>
                </p:nvSpPr>
                <p:spPr>
                  <a:xfrm>
                    <a:off x="15778611" y="5489364"/>
                    <a:ext cx="33" cy="31"/>
                  </a:xfrm>
                  <a:custGeom>
                    <a:rect b="b" l="l" r="r" t="t"/>
                    <a:pathLst>
                      <a:path extrusionOk="0" h="31" w="33">
                        <a:moveTo>
                          <a:pt x="33" y="31"/>
                        </a:moveTo>
                        <a:cubicBezTo>
                          <a:pt x="20" y="4"/>
                          <a:pt x="-34" y="-23"/>
                          <a:pt x="33" y="31"/>
                        </a:cubicBezTo>
                        <a:lnTo>
                          <a:pt x="33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86" name="Google Shape;2386;p23"/>
                  <p:cNvSpPr/>
                  <p:nvPr/>
                </p:nvSpPr>
                <p:spPr>
                  <a:xfrm>
                    <a:off x="15734103" y="5487532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6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8"/>
                          <a:pt x="9633" y="90614"/>
                          <a:pt x="44042" y="74912"/>
                        </a:cubicBezTo>
                        <a:cubicBezTo>
                          <a:pt x="73549" y="61449"/>
                          <a:pt x="68431" y="33969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87" name="Google Shape;2387;p23"/>
                <p:cNvGrpSpPr/>
                <p:nvPr/>
              </p:nvGrpSpPr>
              <p:grpSpPr>
                <a:xfrm>
                  <a:off x="16206422" y="5487495"/>
                  <a:ext cx="68983" cy="77473"/>
                  <a:chOff x="16206422" y="5487495"/>
                  <a:chExt cx="68983" cy="77473"/>
                </a:xfrm>
              </p:grpSpPr>
              <p:sp>
                <p:nvSpPr>
                  <p:cNvPr id="2388" name="Google Shape;2388;p23"/>
                  <p:cNvSpPr/>
                  <p:nvPr/>
                </p:nvSpPr>
                <p:spPr>
                  <a:xfrm>
                    <a:off x="16251005" y="5489364"/>
                    <a:ext cx="29" cy="31"/>
                  </a:xfrm>
                  <a:custGeom>
                    <a:rect b="b" l="l" r="r" t="t"/>
                    <a:pathLst>
                      <a:path extrusionOk="0" h="31" w="29">
                        <a:moveTo>
                          <a:pt x="30" y="31"/>
                        </a:moveTo>
                        <a:cubicBezTo>
                          <a:pt x="30" y="4"/>
                          <a:pt x="-37" y="-23"/>
                          <a:pt x="30" y="31"/>
                        </a:cubicBezTo>
                        <a:lnTo>
                          <a:pt x="30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89" name="Google Shape;2389;p23"/>
                  <p:cNvSpPr/>
                  <p:nvPr/>
                </p:nvSpPr>
                <p:spPr>
                  <a:xfrm>
                    <a:off x="16206422" y="5487495"/>
                    <a:ext cx="68983" cy="77473"/>
                  </a:xfrm>
                  <a:custGeom>
                    <a:rect b="b" l="l" r="r" t="t"/>
                    <a:pathLst>
                      <a:path extrusionOk="0" h="77473" w="68983">
                        <a:moveTo>
                          <a:pt x="68853" y="38175"/>
                        </a:moveTo>
                        <a:cubicBezTo>
                          <a:pt x="65855" y="2574"/>
                          <a:pt x="33243" y="-3294"/>
                          <a:pt x="47652" y="3613"/>
                        </a:cubicBezTo>
                        <a:cubicBezTo>
                          <a:pt x="36875" y="-1823"/>
                          <a:pt x="26356" y="-1001"/>
                          <a:pt x="16943" y="5245"/>
                        </a:cubicBezTo>
                        <a:cubicBezTo>
                          <a:pt x="-19910" y="29703"/>
                          <a:pt x="9908" y="90556"/>
                          <a:pt x="44127" y="74948"/>
                        </a:cubicBezTo>
                        <a:cubicBezTo>
                          <a:pt x="73647" y="61472"/>
                          <a:pt x="68475" y="33385"/>
                          <a:pt x="68853" y="38175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390" name="Google Shape;2390;p23"/>
              <p:cNvGrpSpPr/>
              <p:nvPr/>
            </p:nvGrpSpPr>
            <p:grpSpPr>
              <a:xfrm>
                <a:off x="12427242" y="5998633"/>
                <a:ext cx="3848163" cy="77491"/>
                <a:chOff x="12427242" y="5998633"/>
                <a:chExt cx="3848163" cy="77491"/>
              </a:xfrm>
            </p:grpSpPr>
            <p:grpSp>
              <p:nvGrpSpPr>
                <p:cNvPr id="2391" name="Google Shape;2391;p23"/>
                <p:cNvGrpSpPr/>
                <p:nvPr/>
              </p:nvGrpSpPr>
              <p:grpSpPr>
                <a:xfrm>
                  <a:off x="12427242" y="5998633"/>
                  <a:ext cx="68985" cy="77473"/>
                  <a:chOff x="12427242" y="5998633"/>
                  <a:chExt cx="68985" cy="77473"/>
                </a:xfrm>
              </p:grpSpPr>
              <p:sp>
                <p:nvSpPr>
                  <p:cNvPr id="2392" name="Google Shape;2392;p23"/>
                  <p:cNvSpPr/>
                  <p:nvPr/>
                </p:nvSpPr>
                <p:spPr>
                  <a:xfrm>
                    <a:off x="12471829" y="6000501"/>
                    <a:ext cx="39" cy="31"/>
                  </a:xfrm>
                  <a:custGeom>
                    <a:rect b="b" l="l" r="r" t="t"/>
                    <a:pathLst>
                      <a:path extrusionOk="0" h="31" w="39">
                        <a:moveTo>
                          <a:pt x="39" y="31"/>
                        </a:moveTo>
                        <a:cubicBezTo>
                          <a:pt x="26" y="4"/>
                          <a:pt x="-42" y="-23"/>
                          <a:pt x="39" y="31"/>
                        </a:cubicBezTo>
                        <a:lnTo>
                          <a:pt x="39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93" name="Google Shape;2393;p23"/>
                  <p:cNvSpPr/>
                  <p:nvPr/>
                </p:nvSpPr>
                <p:spPr>
                  <a:xfrm>
                    <a:off x="12427242" y="5998633"/>
                    <a:ext cx="68985" cy="77473"/>
                  </a:xfrm>
                  <a:custGeom>
                    <a:rect b="b" l="l" r="r" t="t"/>
                    <a:pathLst>
                      <a:path extrusionOk="0" h="77473" w="68985">
                        <a:moveTo>
                          <a:pt x="68853" y="38174"/>
                        </a:moveTo>
                        <a:cubicBezTo>
                          <a:pt x="65855" y="2574"/>
                          <a:pt x="33243" y="-3294"/>
                          <a:pt x="47652" y="3613"/>
                        </a:cubicBezTo>
                        <a:cubicBezTo>
                          <a:pt x="36875" y="-1824"/>
                          <a:pt x="26356" y="-1001"/>
                          <a:pt x="16943" y="5245"/>
                        </a:cubicBezTo>
                        <a:cubicBezTo>
                          <a:pt x="-19910" y="29703"/>
                          <a:pt x="9908" y="90556"/>
                          <a:pt x="44127" y="74948"/>
                        </a:cubicBezTo>
                        <a:cubicBezTo>
                          <a:pt x="73661" y="61472"/>
                          <a:pt x="68475" y="33386"/>
                          <a:pt x="68853" y="38174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94" name="Google Shape;2394;p23"/>
                <p:cNvGrpSpPr/>
                <p:nvPr/>
              </p:nvGrpSpPr>
              <p:grpSpPr>
                <a:xfrm>
                  <a:off x="12899718" y="5998669"/>
                  <a:ext cx="68913" cy="77455"/>
                  <a:chOff x="12899718" y="5998669"/>
                  <a:chExt cx="68913" cy="77455"/>
                </a:xfrm>
              </p:grpSpPr>
              <p:sp>
                <p:nvSpPr>
                  <p:cNvPr id="2395" name="Google Shape;2395;p23"/>
                  <p:cNvSpPr/>
                  <p:nvPr/>
                </p:nvSpPr>
                <p:spPr>
                  <a:xfrm>
                    <a:off x="12944226" y="6000501"/>
                    <a:ext cx="33" cy="31"/>
                  </a:xfrm>
                  <a:custGeom>
                    <a:rect b="b" l="l" r="r" t="t"/>
                    <a:pathLst>
                      <a:path extrusionOk="0" h="31" w="33">
                        <a:moveTo>
                          <a:pt x="33" y="31"/>
                        </a:moveTo>
                        <a:cubicBezTo>
                          <a:pt x="20" y="4"/>
                          <a:pt x="-34" y="-23"/>
                          <a:pt x="33" y="31"/>
                        </a:cubicBezTo>
                        <a:lnTo>
                          <a:pt x="33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96" name="Google Shape;2396;p23"/>
                  <p:cNvSpPr/>
                  <p:nvPr/>
                </p:nvSpPr>
                <p:spPr>
                  <a:xfrm>
                    <a:off x="12899718" y="5998669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5"/>
                          <a:pt x="47567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48"/>
                          <a:pt x="68430" y="33969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97" name="Google Shape;2397;p23"/>
                <p:cNvGrpSpPr/>
                <p:nvPr/>
              </p:nvGrpSpPr>
              <p:grpSpPr>
                <a:xfrm>
                  <a:off x="13372122" y="5998669"/>
                  <a:ext cx="68913" cy="77455"/>
                  <a:chOff x="13372122" y="5998669"/>
                  <a:chExt cx="68913" cy="77455"/>
                </a:xfrm>
              </p:grpSpPr>
              <p:sp>
                <p:nvSpPr>
                  <p:cNvPr id="2398" name="Google Shape;2398;p23"/>
                  <p:cNvSpPr/>
                  <p:nvPr/>
                </p:nvSpPr>
                <p:spPr>
                  <a:xfrm>
                    <a:off x="13416623" y="6000501"/>
                    <a:ext cx="39" cy="31"/>
                  </a:xfrm>
                  <a:custGeom>
                    <a:rect b="b" l="l" r="r" t="t"/>
                    <a:pathLst>
                      <a:path extrusionOk="0" h="31" w="39">
                        <a:moveTo>
                          <a:pt x="39" y="31"/>
                        </a:moveTo>
                        <a:cubicBezTo>
                          <a:pt x="26" y="4"/>
                          <a:pt x="-42" y="-23"/>
                          <a:pt x="39" y="31"/>
                        </a:cubicBezTo>
                        <a:lnTo>
                          <a:pt x="39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99" name="Google Shape;2399;p23"/>
                  <p:cNvSpPr/>
                  <p:nvPr/>
                </p:nvSpPr>
                <p:spPr>
                  <a:xfrm>
                    <a:off x="13372122" y="5998669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5"/>
                          <a:pt x="47567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1" y="29477"/>
                          <a:pt x="9633" y="90614"/>
                          <a:pt x="44042" y="74912"/>
                        </a:cubicBezTo>
                        <a:cubicBezTo>
                          <a:pt x="73549" y="61448"/>
                          <a:pt x="68430" y="33969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00" name="Google Shape;2400;p23"/>
                <p:cNvGrpSpPr/>
                <p:nvPr/>
              </p:nvGrpSpPr>
              <p:grpSpPr>
                <a:xfrm>
                  <a:off x="13844513" y="5998669"/>
                  <a:ext cx="68913" cy="77455"/>
                  <a:chOff x="13844513" y="5998669"/>
                  <a:chExt cx="68913" cy="77455"/>
                </a:xfrm>
              </p:grpSpPr>
              <p:sp>
                <p:nvSpPr>
                  <p:cNvPr id="2401" name="Google Shape;2401;p23"/>
                  <p:cNvSpPr/>
                  <p:nvPr/>
                </p:nvSpPr>
                <p:spPr>
                  <a:xfrm>
                    <a:off x="13889020" y="6000501"/>
                    <a:ext cx="33" cy="31"/>
                  </a:xfrm>
                  <a:custGeom>
                    <a:rect b="b" l="l" r="r" t="t"/>
                    <a:pathLst>
                      <a:path extrusionOk="0" h="31" w="33">
                        <a:moveTo>
                          <a:pt x="33" y="31"/>
                        </a:moveTo>
                        <a:cubicBezTo>
                          <a:pt x="20" y="4"/>
                          <a:pt x="-34" y="-23"/>
                          <a:pt x="33" y="31"/>
                        </a:cubicBezTo>
                        <a:lnTo>
                          <a:pt x="33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02" name="Google Shape;2402;p23"/>
                  <p:cNvSpPr/>
                  <p:nvPr/>
                </p:nvSpPr>
                <p:spPr>
                  <a:xfrm>
                    <a:off x="13844513" y="5998669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5"/>
                          <a:pt x="47567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48"/>
                          <a:pt x="68431" y="33969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03" name="Google Shape;2403;p23"/>
                <p:cNvGrpSpPr/>
                <p:nvPr/>
              </p:nvGrpSpPr>
              <p:grpSpPr>
                <a:xfrm>
                  <a:off x="14316917" y="5998669"/>
                  <a:ext cx="68913" cy="77455"/>
                  <a:chOff x="14316917" y="5998669"/>
                  <a:chExt cx="68913" cy="77455"/>
                </a:xfrm>
              </p:grpSpPr>
              <p:sp>
                <p:nvSpPr>
                  <p:cNvPr id="2404" name="Google Shape;2404;p23"/>
                  <p:cNvSpPr/>
                  <p:nvPr/>
                </p:nvSpPr>
                <p:spPr>
                  <a:xfrm>
                    <a:off x="14361416" y="6000501"/>
                    <a:ext cx="29" cy="31"/>
                  </a:xfrm>
                  <a:custGeom>
                    <a:rect b="b" l="l" r="r" t="t"/>
                    <a:pathLst>
                      <a:path extrusionOk="0" h="31" w="29">
                        <a:moveTo>
                          <a:pt x="30" y="31"/>
                        </a:moveTo>
                        <a:cubicBezTo>
                          <a:pt x="30" y="4"/>
                          <a:pt x="-37" y="-23"/>
                          <a:pt x="30" y="31"/>
                        </a:cubicBezTo>
                        <a:lnTo>
                          <a:pt x="30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05" name="Google Shape;2405;p23"/>
                  <p:cNvSpPr/>
                  <p:nvPr/>
                </p:nvSpPr>
                <p:spPr>
                  <a:xfrm>
                    <a:off x="14316917" y="5998669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5"/>
                          <a:pt x="47566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1" y="29477"/>
                          <a:pt x="9633" y="90614"/>
                          <a:pt x="44042" y="74912"/>
                        </a:cubicBezTo>
                        <a:cubicBezTo>
                          <a:pt x="73549" y="61448"/>
                          <a:pt x="68430" y="33969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06" name="Google Shape;2406;p23"/>
                <p:cNvGrpSpPr/>
                <p:nvPr/>
              </p:nvGrpSpPr>
              <p:grpSpPr>
                <a:xfrm>
                  <a:off x="14789308" y="5998669"/>
                  <a:ext cx="68913" cy="77455"/>
                  <a:chOff x="14789308" y="5998669"/>
                  <a:chExt cx="68913" cy="77455"/>
                </a:xfrm>
              </p:grpSpPr>
              <p:sp>
                <p:nvSpPr>
                  <p:cNvPr id="2407" name="Google Shape;2407;p23"/>
                  <p:cNvSpPr/>
                  <p:nvPr/>
                </p:nvSpPr>
                <p:spPr>
                  <a:xfrm>
                    <a:off x="14833816" y="6000501"/>
                    <a:ext cx="33" cy="31"/>
                  </a:xfrm>
                  <a:custGeom>
                    <a:rect b="b" l="l" r="r" t="t"/>
                    <a:pathLst>
                      <a:path extrusionOk="0" h="31" w="33">
                        <a:moveTo>
                          <a:pt x="33" y="31"/>
                        </a:moveTo>
                        <a:cubicBezTo>
                          <a:pt x="20" y="4"/>
                          <a:pt x="-34" y="-23"/>
                          <a:pt x="33" y="31"/>
                        </a:cubicBezTo>
                        <a:lnTo>
                          <a:pt x="33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08" name="Google Shape;2408;p23"/>
                  <p:cNvSpPr/>
                  <p:nvPr/>
                </p:nvSpPr>
                <p:spPr>
                  <a:xfrm>
                    <a:off x="14789308" y="5998669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5"/>
                          <a:pt x="47567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48"/>
                          <a:pt x="68431" y="33969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09" name="Google Shape;2409;p23"/>
                <p:cNvGrpSpPr/>
                <p:nvPr/>
              </p:nvGrpSpPr>
              <p:grpSpPr>
                <a:xfrm>
                  <a:off x="15261713" y="5998669"/>
                  <a:ext cx="68913" cy="77455"/>
                  <a:chOff x="15261713" y="5998669"/>
                  <a:chExt cx="68913" cy="77455"/>
                </a:xfrm>
              </p:grpSpPr>
              <p:sp>
                <p:nvSpPr>
                  <p:cNvPr id="2410" name="Google Shape;2410;p23"/>
                  <p:cNvSpPr/>
                  <p:nvPr/>
                </p:nvSpPr>
                <p:spPr>
                  <a:xfrm>
                    <a:off x="15306209" y="6000501"/>
                    <a:ext cx="30" cy="31"/>
                  </a:xfrm>
                  <a:custGeom>
                    <a:rect b="b" l="l" r="r" t="t"/>
                    <a:pathLst>
                      <a:path extrusionOk="0" h="31" w="30">
                        <a:moveTo>
                          <a:pt x="30" y="31"/>
                        </a:moveTo>
                        <a:cubicBezTo>
                          <a:pt x="30" y="4"/>
                          <a:pt x="-38" y="-23"/>
                          <a:pt x="30" y="31"/>
                        </a:cubicBezTo>
                        <a:lnTo>
                          <a:pt x="30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11" name="Google Shape;2411;p23"/>
                  <p:cNvSpPr/>
                  <p:nvPr/>
                </p:nvSpPr>
                <p:spPr>
                  <a:xfrm>
                    <a:off x="15261713" y="5998669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5"/>
                          <a:pt x="47566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1" y="29477"/>
                          <a:pt x="9633" y="90614"/>
                          <a:pt x="44042" y="74912"/>
                        </a:cubicBezTo>
                        <a:cubicBezTo>
                          <a:pt x="73548" y="61448"/>
                          <a:pt x="68430" y="33969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12" name="Google Shape;2412;p23"/>
                <p:cNvGrpSpPr/>
                <p:nvPr/>
              </p:nvGrpSpPr>
              <p:grpSpPr>
                <a:xfrm>
                  <a:off x="15734103" y="5998669"/>
                  <a:ext cx="68913" cy="77455"/>
                  <a:chOff x="15734103" y="5998669"/>
                  <a:chExt cx="68913" cy="77455"/>
                </a:xfrm>
              </p:grpSpPr>
              <p:sp>
                <p:nvSpPr>
                  <p:cNvPr id="2413" name="Google Shape;2413;p23"/>
                  <p:cNvSpPr/>
                  <p:nvPr/>
                </p:nvSpPr>
                <p:spPr>
                  <a:xfrm>
                    <a:off x="15778611" y="6000501"/>
                    <a:ext cx="33" cy="31"/>
                  </a:xfrm>
                  <a:custGeom>
                    <a:rect b="b" l="l" r="r" t="t"/>
                    <a:pathLst>
                      <a:path extrusionOk="0" h="31" w="33">
                        <a:moveTo>
                          <a:pt x="33" y="31"/>
                        </a:moveTo>
                        <a:cubicBezTo>
                          <a:pt x="20" y="4"/>
                          <a:pt x="-34" y="-23"/>
                          <a:pt x="33" y="31"/>
                        </a:cubicBezTo>
                        <a:lnTo>
                          <a:pt x="33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14" name="Google Shape;2414;p23"/>
                  <p:cNvSpPr/>
                  <p:nvPr/>
                </p:nvSpPr>
                <p:spPr>
                  <a:xfrm>
                    <a:off x="15734103" y="5998669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5"/>
                          <a:pt x="47566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48"/>
                          <a:pt x="68431" y="33969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15" name="Google Shape;2415;p23"/>
                <p:cNvGrpSpPr/>
                <p:nvPr/>
              </p:nvGrpSpPr>
              <p:grpSpPr>
                <a:xfrm>
                  <a:off x="16206422" y="5998633"/>
                  <a:ext cx="68983" cy="77473"/>
                  <a:chOff x="16206422" y="5998633"/>
                  <a:chExt cx="68983" cy="77473"/>
                </a:xfrm>
              </p:grpSpPr>
              <p:sp>
                <p:nvSpPr>
                  <p:cNvPr id="2416" name="Google Shape;2416;p23"/>
                  <p:cNvSpPr/>
                  <p:nvPr/>
                </p:nvSpPr>
                <p:spPr>
                  <a:xfrm>
                    <a:off x="16251005" y="6000501"/>
                    <a:ext cx="29" cy="31"/>
                  </a:xfrm>
                  <a:custGeom>
                    <a:rect b="b" l="l" r="r" t="t"/>
                    <a:pathLst>
                      <a:path extrusionOk="0" h="31" w="29">
                        <a:moveTo>
                          <a:pt x="30" y="31"/>
                        </a:moveTo>
                        <a:cubicBezTo>
                          <a:pt x="30" y="4"/>
                          <a:pt x="-37" y="-23"/>
                          <a:pt x="30" y="31"/>
                        </a:cubicBezTo>
                        <a:lnTo>
                          <a:pt x="30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17" name="Google Shape;2417;p23"/>
                  <p:cNvSpPr/>
                  <p:nvPr/>
                </p:nvSpPr>
                <p:spPr>
                  <a:xfrm>
                    <a:off x="16206422" y="5998633"/>
                    <a:ext cx="68983" cy="77473"/>
                  </a:xfrm>
                  <a:custGeom>
                    <a:rect b="b" l="l" r="r" t="t"/>
                    <a:pathLst>
                      <a:path extrusionOk="0" h="77473" w="68983">
                        <a:moveTo>
                          <a:pt x="68853" y="38174"/>
                        </a:moveTo>
                        <a:cubicBezTo>
                          <a:pt x="65855" y="2574"/>
                          <a:pt x="33243" y="-3294"/>
                          <a:pt x="47652" y="3613"/>
                        </a:cubicBezTo>
                        <a:cubicBezTo>
                          <a:pt x="36875" y="-1824"/>
                          <a:pt x="26356" y="-1001"/>
                          <a:pt x="16943" y="5245"/>
                        </a:cubicBezTo>
                        <a:cubicBezTo>
                          <a:pt x="-19910" y="29703"/>
                          <a:pt x="9908" y="90556"/>
                          <a:pt x="44127" y="74948"/>
                        </a:cubicBezTo>
                        <a:cubicBezTo>
                          <a:pt x="73647" y="61472"/>
                          <a:pt x="68475" y="33386"/>
                          <a:pt x="68853" y="38174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418" name="Google Shape;2418;p23"/>
              <p:cNvGrpSpPr/>
              <p:nvPr/>
            </p:nvGrpSpPr>
            <p:grpSpPr>
              <a:xfrm>
                <a:off x="12427242" y="6509784"/>
                <a:ext cx="3848163" cy="77491"/>
                <a:chOff x="12427242" y="6509784"/>
                <a:chExt cx="3848163" cy="77491"/>
              </a:xfrm>
            </p:grpSpPr>
            <p:grpSp>
              <p:nvGrpSpPr>
                <p:cNvPr id="2419" name="Google Shape;2419;p23"/>
                <p:cNvGrpSpPr/>
                <p:nvPr/>
              </p:nvGrpSpPr>
              <p:grpSpPr>
                <a:xfrm>
                  <a:off x="12427242" y="6509784"/>
                  <a:ext cx="68985" cy="77473"/>
                  <a:chOff x="12427242" y="6509784"/>
                  <a:chExt cx="68985" cy="77473"/>
                </a:xfrm>
              </p:grpSpPr>
              <p:sp>
                <p:nvSpPr>
                  <p:cNvPr id="2420" name="Google Shape;2420;p23"/>
                  <p:cNvSpPr/>
                  <p:nvPr/>
                </p:nvSpPr>
                <p:spPr>
                  <a:xfrm>
                    <a:off x="12471829" y="6511642"/>
                    <a:ext cx="39" cy="40"/>
                  </a:xfrm>
                  <a:custGeom>
                    <a:rect b="b" l="l" r="r" t="t"/>
                    <a:pathLst>
                      <a:path extrusionOk="0" h="40" w="39">
                        <a:moveTo>
                          <a:pt x="39" y="41"/>
                        </a:moveTo>
                        <a:cubicBezTo>
                          <a:pt x="26" y="1"/>
                          <a:pt x="-42" y="-26"/>
                          <a:pt x="39" y="41"/>
                        </a:cubicBezTo>
                        <a:lnTo>
                          <a:pt x="39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21" name="Google Shape;2421;p23"/>
                  <p:cNvSpPr/>
                  <p:nvPr/>
                </p:nvSpPr>
                <p:spPr>
                  <a:xfrm>
                    <a:off x="12427242" y="6509784"/>
                    <a:ext cx="68985" cy="77473"/>
                  </a:xfrm>
                  <a:custGeom>
                    <a:rect b="b" l="l" r="r" t="t"/>
                    <a:pathLst>
                      <a:path extrusionOk="0" h="77473" w="68985">
                        <a:moveTo>
                          <a:pt x="68853" y="38174"/>
                        </a:moveTo>
                        <a:cubicBezTo>
                          <a:pt x="65855" y="2574"/>
                          <a:pt x="33243" y="-3294"/>
                          <a:pt x="47652" y="3613"/>
                        </a:cubicBezTo>
                        <a:cubicBezTo>
                          <a:pt x="36875" y="-1824"/>
                          <a:pt x="26356" y="-1001"/>
                          <a:pt x="16943" y="5245"/>
                        </a:cubicBezTo>
                        <a:cubicBezTo>
                          <a:pt x="-19910" y="29703"/>
                          <a:pt x="9908" y="90556"/>
                          <a:pt x="44127" y="74948"/>
                        </a:cubicBezTo>
                        <a:cubicBezTo>
                          <a:pt x="73661" y="61458"/>
                          <a:pt x="68475" y="33372"/>
                          <a:pt x="68853" y="38174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22" name="Google Shape;2422;p23"/>
                <p:cNvGrpSpPr/>
                <p:nvPr/>
              </p:nvGrpSpPr>
              <p:grpSpPr>
                <a:xfrm>
                  <a:off x="12899718" y="6509820"/>
                  <a:ext cx="68913" cy="77455"/>
                  <a:chOff x="12899718" y="6509820"/>
                  <a:chExt cx="68913" cy="77455"/>
                </a:xfrm>
              </p:grpSpPr>
              <p:sp>
                <p:nvSpPr>
                  <p:cNvPr id="2423" name="Google Shape;2423;p23"/>
                  <p:cNvSpPr/>
                  <p:nvPr/>
                </p:nvSpPr>
                <p:spPr>
                  <a:xfrm>
                    <a:off x="12944226" y="6511642"/>
                    <a:ext cx="33" cy="40"/>
                  </a:xfrm>
                  <a:custGeom>
                    <a:rect b="b" l="l" r="r" t="t"/>
                    <a:pathLst>
                      <a:path extrusionOk="0" h="40" w="33">
                        <a:moveTo>
                          <a:pt x="33" y="41"/>
                        </a:moveTo>
                        <a:cubicBezTo>
                          <a:pt x="20" y="1"/>
                          <a:pt x="-34" y="-26"/>
                          <a:pt x="33" y="41"/>
                        </a:cubicBezTo>
                        <a:lnTo>
                          <a:pt x="33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24" name="Google Shape;2424;p23"/>
                  <p:cNvSpPr/>
                  <p:nvPr/>
                </p:nvSpPr>
                <p:spPr>
                  <a:xfrm>
                    <a:off x="12899718" y="6509820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7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0" y="33956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25" name="Google Shape;2425;p23"/>
                <p:cNvGrpSpPr/>
                <p:nvPr/>
              </p:nvGrpSpPr>
              <p:grpSpPr>
                <a:xfrm>
                  <a:off x="13372122" y="6509820"/>
                  <a:ext cx="68913" cy="77455"/>
                  <a:chOff x="13372122" y="6509820"/>
                  <a:chExt cx="68913" cy="77455"/>
                </a:xfrm>
              </p:grpSpPr>
              <p:sp>
                <p:nvSpPr>
                  <p:cNvPr id="2426" name="Google Shape;2426;p23"/>
                  <p:cNvSpPr/>
                  <p:nvPr/>
                </p:nvSpPr>
                <p:spPr>
                  <a:xfrm>
                    <a:off x="13416623" y="6511642"/>
                    <a:ext cx="39" cy="40"/>
                  </a:xfrm>
                  <a:custGeom>
                    <a:rect b="b" l="l" r="r" t="t"/>
                    <a:pathLst>
                      <a:path extrusionOk="0" h="40" w="39">
                        <a:moveTo>
                          <a:pt x="39" y="41"/>
                        </a:moveTo>
                        <a:cubicBezTo>
                          <a:pt x="26" y="1"/>
                          <a:pt x="-42" y="-26"/>
                          <a:pt x="39" y="41"/>
                        </a:cubicBezTo>
                        <a:lnTo>
                          <a:pt x="39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27" name="Google Shape;2427;p23"/>
                  <p:cNvSpPr/>
                  <p:nvPr/>
                </p:nvSpPr>
                <p:spPr>
                  <a:xfrm>
                    <a:off x="13372122" y="6509820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7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1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0" y="33956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28" name="Google Shape;2428;p23"/>
                <p:cNvGrpSpPr/>
                <p:nvPr/>
              </p:nvGrpSpPr>
              <p:grpSpPr>
                <a:xfrm>
                  <a:off x="13844513" y="6509820"/>
                  <a:ext cx="68913" cy="77455"/>
                  <a:chOff x="13844513" y="6509820"/>
                  <a:chExt cx="68913" cy="77455"/>
                </a:xfrm>
              </p:grpSpPr>
              <p:sp>
                <p:nvSpPr>
                  <p:cNvPr id="2429" name="Google Shape;2429;p23"/>
                  <p:cNvSpPr/>
                  <p:nvPr/>
                </p:nvSpPr>
                <p:spPr>
                  <a:xfrm>
                    <a:off x="13889020" y="6511642"/>
                    <a:ext cx="33" cy="40"/>
                  </a:xfrm>
                  <a:custGeom>
                    <a:rect b="b" l="l" r="r" t="t"/>
                    <a:pathLst>
                      <a:path extrusionOk="0" h="40" w="33">
                        <a:moveTo>
                          <a:pt x="33" y="41"/>
                        </a:moveTo>
                        <a:cubicBezTo>
                          <a:pt x="20" y="1"/>
                          <a:pt x="-34" y="-26"/>
                          <a:pt x="33" y="41"/>
                        </a:cubicBezTo>
                        <a:lnTo>
                          <a:pt x="33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30" name="Google Shape;2430;p23"/>
                  <p:cNvSpPr/>
                  <p:nvPr/>
                </p:nvSpPr>
                <p:spPr>
                  <a:xfrm>
                    <a:off x="13844513" y="6509820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7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1" y="33956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31" name="Google Shape;2431;p23"/>
                <p:cNvGrpSpPr/>
                <p:nvPr/>
              </p:nvGrpSpPr>
              <p:grpSpPr>
                <a:xfrm>
                  <a:off x="14316917" y="6509820"/>
                  <a:ext cx="68913" cy="77455"/>
                  <a:chOff x="14316917" y="6509820"/>
                  <a:chExt cx="68913" cy="77455"/>
                </a:xfrm>
              </p:grpSpPr>
              <p:sp>
                <p:nvSpPr>
                  <p:cNvPr id="2432" name="Google Shape;2432;p23"/>
                  <p:cNvSpPr/>
                  <p:nvPr/>
                </p:nvSpPr>
                <p:spPr>
                  <a:xfrm>
                    <a:off x="14361416" y="6511642"/>
                    <a:ext cx="29" cy="40"/>
                  </a:xfrm>
                  <a:custGeom>
                    <a:rect b="b" l="l" r="r" t="t"/>
                    <a:pathLst>
                      <a:path extrusionOk="0" h="40" w="29">
                        <a:moveTo>
                          <a:pt x="30" y="41"/>
                        </a:moveTo>
                        <a:cubicBezTo>
                          <a:pt x="30" y="1"/>
                          <a:pt x="-37" y="-26"/>
                          <a:pt x="30" y="41"/>
                        </a:cubicBezTo>
                        <a:lnTo>
                          <a:pt x="30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33" name="Google Shape;2433;p23"/>
                  <p:cNvSpPr/>
                  <p:nvPr/>
                </p:nvSpPr>
                <p:spPr>
                  <a:xfrm>
                    <a:off x="14316917" y="6509820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6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1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0" y="33956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34" name="Google Shape;2434;p23"/>
                <p:cNvGrpSpPr/>
                <p:nvPr/>
              </p:nvGrpSpPr>
              <p:grpSpPr>
                <a:xfrm>
                  <a:off x="14789308" y="6509820"/>
                  <a:ext cx="68913" cy="77455"/>
                  <a:chOff x="14789308" y="6509820"/>
                  <a:chExt cx="68913" cy="77455"/>
                </a:xfrm>
              </p:grpSpPr>
              <p:sp>
                <p:nvSpPr>
                  <p:cNvPr id="2435" name="Google Shape;2435;p23"/>
                  <p:cNvSpPr/>
                  <p:nvPr/>
                </p:nvSpPr>
                <p:spPr>
                  <a:xfrm>
                    <a:off x="14833816" y="6511642"/>
                    <a:ext cx="33" cy="40"/>
                  </a:xfrm>
                  <a:custGeom>
                    <a:rect b="b" l="l" r="r" t="t"/>
                    <a:pathLst>
                      <a:path extrusionOk="0" h="40" w="33">
                        <a:moveTo>
                          <a:pt x="33" y="41"/>
                        </a:moveTo>
                        <a:cubicBezTo>
                          <a:pt x="20" y="1"/>
                          <a:pt x="-34" y="-26"/>
                          <a:pt x="33" y="41"/>
                        </a:cubicBezTo>
                        <a:lnTo>
                          <a:pt x="33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36" name="Google Shape;2436;p23"/>
                  <p:cNvSpPr/>
                  <p:nvPr/>
                </p:nvSpPr>
                <p:spPr>
                  <a:xfrm>
                    <a:off x="14789308" y="6509820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7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1" y="33956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37" name="Google Shape;2437;p23"/>
                <p:cNvGrpSpPr/>
                <p:nvPr/>
              </p:nvGrpSpPr>
              <p:grpSpPr>
                <a:xfrm>
                  <a:off x="15261713" y="6509820"/>
                  <a:ext cx="68913" cy="77455"/>
                  <a:chOff x="15261713" y="6509820"/>
                  <a:chExt cx="68913" cy="77455"/>
                </a:xfrm>
              </p:grpSpPr>
              <p:sp>
                <p:nvSpPr>
                  <p:cNvPr id="2438" name="Google Shape;2438;p23"/>
                  <p:cNvSpPr/>
                  <p:nvPr/>
                </p:nvSpPr>
                <p:spPr>
                  <a:xfrm>
                    <a:off x="15306209" y="6511642"/>
                    <a:ext cx="30" cy="40"/>
                  </a:xfrm>
                  <a:custGeom>
                    <a:rect b="b" l="l" r="r" t="t"/>
                    <a:pathLst>
                      <a:path extrusionOk="0" h="40" w="30">
                        <a:moveTo>
                          <a:pt x="30" y="41"/>
                        </a:moveTo>
                        <a:cubicBezTo>
                          <a:pt x="30" y="1"/>
                          <a:pt x="-38" y="-26"/>
                          <a:pt x="30" y="41"/>
                        </a:cubicBezTo>
                        <a:lnTo>
                          <a:pt x="30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39" name="Google Shape;2439;p23"/>
                  <p:cNvSpPr/>
                  <p:nvPr/>
                </p:nvSpPr>
                <p:spPr>
                  <a:xfrm>
                    <a:off x="15261713" y="6509820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6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1" y="29477"/>
                          <a:pt x="9633" y="90614"/>
                          <a:pt x="44042" y="74912"/>
                        </a:cubicBezTo>
                        <a:cubicBezTo>
                          <a:pt x="73548" y="61435"/>
                          <a:pt x="68430" y="33956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40" name="Google Shape;2440;p23"/>
                <p:cNvGrpSpPr/>
                <p:nvPr/>
              </p:nvGrpSpPr>
              <p:grpSpPr>
                <a:xfrm>
                  <a:off x="15734103" y="6509820"/>
                  <a:ext cx="68913" cy="77455"/>
                  <a:chOff x="15734103" y="6509820"/>
                  <a:chExt cx="68913" cy="77455"/>
                </a:xfrm>
              </p:grpSpPr>
              <p:sp>
                <p:nvSpPr>
                  <p:cNvPr id="2441" name="Google Shape;2441;p23"/>
                  <p:cNvSpPr/>
                  <p:nvPr/>
                </p:nvSpPr>
                <p:spPr>
                  <a:xfrm>
                    <a:off x="15778611" y="6511642"/>
                    <a:ext cx="33" cy="40"/>
                  </a:xfrm>
                  <a:custGeom>
                    <a:rect b="b" l="l" r="r" t="t"/>
                    <a:pathLst>
                      <a:path extrusionOk="0" h="40" w="33">
                        <a:moveTo>
                          <a:pt x="33" y="41"/>
                        </a:moveTo>
                        <a:cubicBezTo>
                          <a:pt x="20" y="1"/>
                          <a:pt x="-34" y="-26"/>
                          <a:pt x="33" y="41"/>
                        </a:cubicBezTo>
                        <a:lnTo>
                          <a:pt x="33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42" name="Google Shape;2442;p23"/>
                  <p:cNvSpPr/>
                  <p:nvPr/>
                </p:nvSpPr>
                <p:spPr>
                  <a:xfrm>
                    <a:off x="15734103" y="6509820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6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1" y="33956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43" name="Google Shape;2443;p23"/>
                <p:cNvGrpSpPr/>
                <p:nvPr/>
              </p:nvGrpSpPr>
              <p:grpSpPr>
                <a:xfrm>
                  <a:off x="16206422" y="6509784"/>
                  <a:ext cx="68983" cy="77473"/>
                  <a:chOff x="16206422" y="6509784"/>
                  <a:chExt cx="68983" cy="77473"/>
                </a:xfrm>
              </p:grpSpPr>
              <p:sp>
                <p:nvSpPr>
                  <p:cNvPr id="2444" name="Google Shape;2444;p23"/>
                  <p:cNvSpPr/>
                  <p:nvPr/>
                </p:nvSpPr>
                <p:spPr>
                  <a:xfrm>
                    <a:off x="16251005" y="6511642"/>
                    <a:ext cx="29" cy="40"/>
                  </a:xfrm>
                  <a:custGeom>
                    <a:rect b="b" l="l" r="r" t="t"/>
                    <a:pathLst>
                      <a:path extrusionOk="0" h="40" w="29">
                        <a:moveTo>
                          <a:pt x="30" y="41"/>
                        </a:moveTo>
                        <a:cubicBezTo>
                          <a:pt x="30" y="1"/>
                          <a:pt x="-37" y="-26"/>
                          <a:pt x="30" y="41"/>
                        </a:cubicBezTo>
                        <a:lnTo>
                          <a:pt x="30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45" name="Google Shape;2445;p23"/>
                  <p:cNvSpPr/>
                  <p:nvPr/>
                </p:nvSpPr>
                <p:spPr>
                  <a:xfrm>
                    <a:off x="16206422" y="6509784"/>
                    <a:ext cx="68983" cy="77473"/>
                  </a:xfrm>
                  <a:custGeom>
                    <a:rect b="b" l="l" r="r" t="t"/>
                    <a:pathLst>
                      <a:path extrusionOk="0" h="77473" w="68983">
                        <a:moveTo>
                          <a:pt x="68853" y="38174"/>
                        </a:moveTo>
                        <a:cubicBezTo>
                          <a:pt x="65855" y="2574"/>
                          <a:pt x="33243" y="-3294"/>
                          <a:pt x="47652" y="3613"/>
                        </a:cubicBezTo>
                        <a:cubicBezTo>
                          <a:pt x="36875" y="-1824"/>
                          <a:pt x="26356" y="-1001"/>
                          <a:pt x="16943" y="5245"/>
                        </a:cubicBezTo>
                        <a:cubicBezTo>
                          <a:pt x="-19910" y="29703"/>
                          <a:pt x="9908" y="90556"/>
                          <a:pt x="44127" y="74948"/>
                        </a:cubicBezTo>
                        <a:cubicBezTo>
                          <a:pt x="73647" y="61458"/>
                          <a:pt x="68475" y="33372"/>
                          <a:pt x="68853" y="38174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446" name="Google Shape;2446;p23"/>
              <p:cNvGrpSpPr/>
              <p:nvPr/>
            </p:nvGrpSpPr>
            <p:grpSpPr>
              <a:xfrm>
                <a:off x="12427242" y="7020921"/>
                <a:ext cx="3848163" cy="77493"/>
                <a:chOff x="12427242" y="7020921"/>
                <a:chExt cx="3848163" cy="77493"/>
              </a:xfrm>
            </p:grpSpPr>
            <p:grpSp>
              <p:nvGrpSpPr>
                <p:cNvPr id="2447" name="Google Shape;2447;p23"/>
                <p:cNvGrpSpPr/>
                <p:nvPr/>
              </p:nvGrpSpPr>
              <p:grpSpPr>
                <a:xfrm>
                  <a:off x="12427242" y="7020921"/>
                  <a:ext cx="68985" cy="77473"/>
                  <a:chOff x="12427242" y="7020921"/>
                  <a:chExt cx="68985" cy="77473"/>
                </a:xfrm>
              </p:grpSpPr>
              <p:sp>
                <p:nvSpPr>
                  <p:cNvPr id="2448" name="Google Shape;2448;p23"/>
                  <p:cNvSpPr/>
                  <p:nvPr/>
                </p:nvSpPr>
                <p:spPr>
                  <a:xfrm>
                    <a:off x="12471829" y="7022780"/>
                    <a:ext cx="39" cy="41"/>
                  </a:xfrm>
                  <a:custGeom>
                    <a:rect b="b" l="l" r="r" t="t"/>
                    <a:pathLst>
                      <a:path extrusionOk="0" h="41" w="39">
                        <a:moveTo>
                          <a:pt x="39" y="41"/>
                        </a:moveTo>
                        <a:cubicBezTo>
                          <a:pt x="26" y="1"/>
                          <a:pt x="-42" y="-26"/>
                          <a:pt x="39" y="41"/>
                        </a:cubicBezTo>
                        <a:lnTo>
                          <a:pt x="39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49" name="Google Shape;2449;p23"/>
                  <p:cNvSpPr/>
                  <p:nvPr/>
                </p:nvSpPr>
                <p:spPr>
                  <a:xfrm>
                    <a:off x="12427242" y="7020921"/>
                    <a:ext cx="68985" cy="77473"/>
                  </a:xfrm>
                  <a:custGeom>
                    <a:rect b="b" l="l" r="r" t="t"/>
                    <a:pathLst>
                      <a:path extrusionOk="0" h="77473" w="68985">
                        <a:moveTo>
                          <a:pt x="68853" y="38174"/>
                        </a:moveTo>
                        <a:cubicBezTo>
                          <a:pt x="65855" y="2574"/>
                          <a:pt x="33243" y="-3294"/>
                          <a:pt x="47652" y="3613"/>
                        </a:cubicBezTo>
                        <a:cubicBezTo>
                          <a:pt x="36875" y="-1823"/>
                          <a:pt x="26356" y="-1001"/>
                          <a:pt x="16943" y="5245"/>
                        </a:cubicBezTo>
                        <a:cubicBezTo>
                          <a:pt x="-19910" y="29703"/>
                          <a:pt x="9908" y="90556"/>
                          <a:pt x="44127" y="74948"/>
                        </a:cubicBezTo>
                        <a:cubicBezTo>
                          <a:pt x="73661" y="61458"/>
                          <a:pt x="68475" y="33372"/>
                          <a:pt x="68853" y="38174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50" name="Google Shape;2450;p23"/>
                <p:cNvGrpSpPr/>
                <p:nvPr/>
              </p:nvGrpSpPr>
              <p:grpSpPr>
                <a:xfrm>
                  <a:off x="12899718" y="7020958"/>
                  <a:ext cx="68913" cy="77456"/>
                  <a:chOff x="12899718" y="7020958"/>
                  <a:chExt cx="68913" cy="77456"/>
                </a:xfrm>
              </p:grpSpPr>
              <p:sp>
                <p:nvSpPr>
                  <p:cNvPr id="2451" name="Google Shape;2451;p23"/>
                  <p:cNvSpPr/>
                  <p:nvPr/>
                </p:nvSpPr>
                <p:spPr>
                  <a:xfrm>
                    <a:off x="12944226" y="7022780"/>
                    <a:ext cx="33" cy="41"/>
                  </a:xfrm>
                  <a:custGeom>
                    <a:rect b="b" l="l" r="r" t="t"/>
                    <a:pathLst>
                      <a:path extrusionOk="0" h="41" w="33">
                        <a:moveTo>
                          <a:pt x="33" y="41"/>
                        </a:moveTo>
                        <a:cubicBezTo>
                          <a:pt x="20" y="1"/>
                          <a:pt x="-34" y="-26"/>
                          <a:pt x="33" y="41"/>
                        </a:cubicBezTo>
                        <a:lnTo>
                          <a:pt x="33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52" name="Google Shape;2452;p23"/>
                  <p:cNvSpPr/>
                  <p:nvPr/>
                </p:nvSpPr>
                <p:spPr>
                  <a:xfrm>
                    <a:off x="12899718" y="7020958"/>
                    <a:ext cx="68913" cy="77456"/>
                  </a:xfrm>
                  <a:custGeom>
                    <a:rect b="b" l="l" r="r" t="t"/>
                    <a:pathLst>
                      <a:path extrusionOk="0" h="77456" w="68913">
                        <a:moveTo>
                          <a:pt x="68768" y="38138"/>
                        </a:moveTo>
                        <a:cubicBezTo>
                          <a:pt x="65878" y="2551"/>
                          <a:pt x="33063" y="-3385"/>
                          <a:pt x="47567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0" y="33956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53" name="Google Shape;2453;p23"/>
                <p:cNvGrpSpPr/>
                <p:nvPr/>
              </p:nvGrpSpPr>
              <p:grpSpPr>
                <a:xfrm>
                  <a:off x="13372122" y="7020958"/>
                  <a:ext cx="68913" cy="77456"/>
                  <a:chOff x="13372122" y="7020958"/>
                  <a:chExt cx="68913" cy="77456"/>
                </a:xfrm>
              </p:grpSpPr>
              <p:sp>
                <p:nvSpPr>
                  <p:cNvPr id="2454" name="Google Shape;2454;p23"/>
                  <p:cNvSpPr/>
                  <p:nvPr/>
                </p:nvSpPr>
                <p:spPr>
                  <a:xfrm>
                    <a:off x="13416623" y="7022780"/>
                    <a:ext cx="39" cy="41"/>
                  </a:xfrm>
                  <a:custGeom>
                    <a:rect b="b" l="l" r="r" t="t"/>
                    <a:pathLst>
                      <a:path extrusionOk="0" h="41" w="39">
                        <a:moveTo>
                          <a:pt x="39" y="41"/>
                        </a:moveTo>
                        <a:cubicBezTo>
                          <a:pt x="26" y="1"/>
                          <a:pt x="-42" y="-26"/>
                          <a:pt x="39" y="41"/>
                        </a:cubicBezTo>
                        <a:lnTo>
                          <a:pt x="39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55" name="Google Shape;2455;p23"/>
                  <p:cNvSpPr/>
                  <p:nvPr/>
                </p:nvSpPr>
                <p:spPr>
                  <a:xfrm>
                    <a:off x="13372122" y="7020958"/>
                    <a:ext cx="68913" cy="77456"/>
                  </a:xfrm>
                  <a:custGeom>
                    <a:rect b="b" l="l" r="r" t="t"/>
                    <a:pathLst>
                      <a:path extrusionOk="0" h="77456" w="68913">
                        <a:moveTo>
                          <a:pt x="68768" y="38138"/>
                        </a:moveTo>
                        <a:cubicBezTo>
                          <a:pt x="65878" y="2551"/>
                          <a:pt x="33063" y="-3385"/>
                          <a:pt x="47567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1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0" y="33956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56" name="Google Shape;2456;p23"/>
                <p:cNvGrpSpPr/>
                <p:nvPr/>
              </p:nvGrpSpPr>
              <p:grpSpPr>
                <a:xfrm>
                  <a:off x="13844513" y="7020958"/>
                  <a:ext cx="68913" cy="77456"/>
                  <a:chOff x="13844513" y="7020958"/>
                  <a:chExt cx="68913" cy="77456"/>
                </a:xfrm>
              </p:grpSpPr>
              <p:sp>
                <p:nvSpPr>
                  <p:cNvPr id="2457" name="Google Shape;2457;p23"/>
                  <p:cNvSpPr/>
                  <p:nvPr/>
                </p:nvSpPr>
                <p:spPr>
                  <a:xfrm>
                    <a:off x="13889020" y="7022780"/>
                    <a:ext cx="33" cy="41"/>
                  </a:xfrm>
                  <a:custGeom>
                    <a:rect b="b" l="l" r="r" t="t"/>
                    <a:pathLst>
                      <a:path extrusionOk="0" h="41" w="33">
                        <a:moveTo>
                          <a:pt x="33" y="41"/>
                        </a:moveTo>
                        <a:cubicBezTo>
                          <a:pt x="20" y="1"/>
                          <a:pt x="-34" y="-26"/>
                          <a:pt x="33" y="41"/>
                        </a:cubicBezTo>
                        <a:lnTo>
                          <a:pt x="33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58" name="Google Shape;2458;p23"/>
                  <p:cNvSpPr/>
                  <p:nvPr/>
                </p:nvSpPr>
                <p:spPr>
                  <a:xfrm>
                    <a:off x="13844513" y="7020958"/>
                    <a:ext cx="68913" cy="77456"/>
                  </a:xfrm>
                  <a:custGeom>
                    <a:rect b="b" l="l" r="r" t="t"/>
                    <a:pathLst>
                      <a:path extrusionOk="0" h="77456" w="68913">
                        <a:moveTo>
                          <a:pt x="68768" y="38138"/>
                        </a:moveTo>
                        <a:cubicBezTo>
                          <a:pt x="65878" y="2551"/>
                          <a:pt x="33063" y="-3385"/>
                          <a:pt x="47567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1" y="33956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59" name="Google Shape;2459;p23"/>
                <p:cNvGrpSpPr/>
                <p:nvPr/>
              </p:nvGrpSpPr>
              <p:grpSpPr>
                <a:xfrm>
                  <a:off x="14316917" y="7020958"/>
                  <a:ext cx="68913" cy="77456"/>
                  <a:chOff x="14316917" y="7020958"/>
                  <a:chExt cx="68913" cy="77456"/>
                </a:xfrm>
              </p:grpSpPr>
              <p:sp>
                <p:nvSpPr>
                  <p:cNvPr id="2460" name="Google Shape;2460;p23"/>
                  <p:cNvSpPr/>
                  <p:nvPr/>
                </p:nvSpPr>
                <p:spPr>
                  <a:xfrm>
                    <a:off x="14361416" y="7022780"/>
                    <a:ext cx="29" cy="41"/>
                  </a:xfrm>
                  <a:custGeom>
                    <a:rect b="b" l="l" r="r" t="t"/>
                    <a:pathLst>
                      <a:path extrusionOk="0" h="41" w="29">
                        <a:moveTo>
                          <a:pt x="30" y="41"/>
                        </a:moveTo>
                        <a:cubicBezTo>
                          <a:pt x="30" y="1"/>
                          <a:pt x="-37" y="-26"/>
                          <a:pt x="30" y="41"/>
                        </a:cubicBezTo>
                        <a:lnTo>
                          <a:pt x="30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1" name="Google Shape;2461;p23"/>
                  <p:cNvSpPr/>
                  <p:nvPr/>
                </p:nvSpPr>
                <p:spPr>
                  <a:xfrm>
                    <a:off x="14316917" y="7020958"/>
                    <a:ext cx="68913" cy="77456"/>
                  </a:xfrm>
                  <a:custGeom>
                    <a:rect b="b" l="l" r="r" t="t"/>
                    <a:pathLst>
                      <a:path extrusionOk="0" h="77456" w="68913">
                        <a:moveTo>
                          <a:pt x="68768" y="38138"/>
                        </a:moveTo>
                        <a:cubicBezTo>
                          <a:pt x="65878" y="2551"/>
                          <a:pt x="33063" y="-3385"/>
                          <a:pt x="47566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1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0" y="33956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62" name="Google Shape;2462;p23"/>
                <p:cNvGrpSpPr/>
                <p:nvPr/>
              </p:nvGrpSpPr>
              <p:grpSpPr>
                <a:xfrm>
                  <a:off x="14789308" y="7020958"/>
                  <a:ext cx="68913" cy="77456"/>
                  <a:chOff x="14789308" y="7020958"/>
                  <a:chExt cx="68913" cy="77456"/>
                </a:xfrm>
              </p:grpSpPr>
              <p:sp>
                <p:nvSpPr>
                  <p:cNvPr id="2463" name="Google Shape;2463;p23"/>
                  <p:cNvSpPr/>
                  <p:nvPr/>
                </p:nvSpPr>
                <p:spPr>
                  <a:xfrm>
                    <a:off x="14833816" y="7022780"/>
                    <a:ext cx="33" cy="41"/>
                  </a:xfrm>
                  <a:custGeom>
                    <a:rect b="b" l="l" r="r" t="t"/>
                    <a:pathLst>
                      <a:path extrusionOk="0" h="41" w="33">
                        <a:moveTo>
                          <a:pt x="33" y="41"/>
                        </a:moveTo>
                        <a:cubicBezTo>
                          <a:pt x="20" y="1"/>
                          <a:pt x="-34" y="-26"/>
                          <a:pt x="33" y="41"/>
                        </a:cubicBezTo>
                        <a:lnTo>
                          <a:pt x="33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4" name="Google Shape;2464;p23"/>
                  <p:cNvSpPr/>
                  <p:nvPr/>
                </p:nvSpPr>
                <p:spPr>
                  <a:xfrm>
                    <a:off x="14789308" y="7020958"/>
                    <a:ext cx="68913" cy="77456"/>
                  </a:xfrm>
                  <a:custGeom>
                    <a:rect b="b" l="l" r="r" t="t"/>
                    <a:pathLst>
                      <a:path extrusionOk="0" h="77456" w="68913">
                        <a:moveTo>
                          <a:pt x="68768" y="38138"/>
                        </a:moveTo>
                        <a:cubicBezTo>
                          <a:pt x="65878" y="2551"/>
                          <a:pt x="33063" y="-3385"/>
                          <a:pt x="47567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1" y="33956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65" name="Google Shape;2465;p23"/>
                <p:cNvGrpSpPr/>
                <p:nvPr/>
              </p:nvGrpSpPr>
              <p:grpSpPr>
                <a:xfrm>
                  <a:off x="15261713" y="7020958"/>
                  <a:ext cx="68913" cy="77456"/>
                  <a:chOff x="15261713" y="7020958"/>
                  <a:chExt cx="68913" cy="77456"/>
                </a:xfrm>
              </p:grpSpPr>
              <p:sp>
                <p:nvSpPr>
                  <p:cNvPr id="2466" name="Google Shape;2466;p23"/>
                  <p:cNvSpPr/>
                  <p:nvPr/>
                </p:nvSpPr>
                <p:spPr>
                  <a:xfrm>
                    <a:off x="15306209" y="7022780"/>
                    <a:ext cx="30" cy="41"/>
                  </a:xfrm>
                  <a:custGeom>
                    <a:rect b="b" l="l" r="r" t="t"/>
                    <a:pathLst>
                      <a:path extrusionOk="0" h="41" w="30">
                        <a:moveTo>
                          <a:pt x="30" y="41"/>
                        </a:moveTo>
                        <a:cubicBezTo>
                          <a:pt x="30" y="1"/>
                          <a:pt x="-38" y="-26"/>
                          <a:pt x="30" y="41"/>
                        </a:cubicBezTo>
                        <a:lnTo>
                          <a:pt x="30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7" name="Google Shape;2467;p23"/>
                  <p:cNvSpPr/>
                  <p:nvPr/>
                </p:nvSpPr>
                <p:spPr>
                  <a:xfrm>
                    <a:off x="15261713" y="7020958"/>
                    <a:ext cx="68913" cy="77456"/>
                  </a:xfrm>
                  <a:custGeom>
                    <a:rect b="b" l="l" r="r" t="t"/>
                    <a:pathLst>
                      <a:path extrusionOk="0" h="77456" w="68913">
                        <a:moveTo>
                          <a:pt x="68768" y="38138"/>
                        </a:moveTo>
                        <a:cubicBezTo>
                          <a:pt x="65878" y="2551"/>
                          <a:pt x="33063" y="-3385"/>
                          <a:pt x="47566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1" y="29477"/>
                          <a:pt x="9633" y="90614"/>
                          <a:pt x="44042" y="74912"/>
                        </a:cubicBezTo>
                        <a:cubicBezTo>
                          <a:pt x="73548" y="61435"/>
                          <a:pt x="68430" y="33956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68" name="Google Shape;2468;p23"/>
                <p:cNvGrpSpPr/>
                <p:nvPr/>
              </p:nvGrpSpPr>
              <p:grpSpPr>
                <a:xfrm>
                  <a:off x="15734103" y="7020958"/>
                  <a:ext cx="68913" cy="77456"/>
                  <a:chOff x="15734103" y="7020958"/>
                  <a:chExt cx="68913" cy="77456"/>
                </a:xfrm>
              </p:grpSpPr>
              <p:sp>
                <p:nvSpPr>
                  <p:cNvPr id="2469" name="Google Shape;2469;p23"/>
                  <p:cNvSpPr/>
                  <p:nvPr/>
                </p:nvSpPr>
                <p:spPr>
                  <a:xfrm>
                    <a:off x="15778611" y="7022780"/>
                    <a:ext cx="33" cy="41"/>
                  </a:xfrm>
                  <a:custGeom>
                    <a:rect b="b" l="l" r="r" t="t"/>
                    <a:pathLst>
                      <a:path extrusionOk="0" h="41" w="33">
                        <a:moveTo>
                          <a:pt x="33" y="41"/>
                        </a:moveTo>
                        <a:cubicBezTo>
                          <a:pt x="20" y="1"/>
                          <a:pt x="-34" y="-26"/>
                          <a:pt x="33" y="41"/>
                        </a:cubicBezTo>
                        <a:lnTo>
                          <a:pt x="33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0" name="Google Shape;2470;p23"/>
                  <p:cNvSpPr/>
                  <p:nvPr/>
                </p:nvSpPr>
                <p:spPr>
                  <a:xfrm>
                    <a:off x="15734103" y="7020958"/>
                    <a:ext cx="68913" cy="77456"/>
                  </a:xfrm>
                  <a:custGeom>
                    <a:rect b="b" l="l" r="r" t="t"/>
                    <a:pathLst>
                      <a:path extrusionOk="0" h="77456" w="68913">
                        <a:moveTo>
                          <a:pt x="68768" y="38138"/>
                        </a:moveTo>
                        <a:cubicBezTo>
                          <a:pt x="65878" y="2551"/>
                          <a:pt x="33063" y="-3385"/>
                          <a:pt x="47566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1" y="33956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71" name="Google Shape;2471;p23"/>
                <p:cNvGrpSpPr/>
                <p:nvPr/>
              </p:nvGrpSpPr>
              <p:grpSpPr>
                <a:xfrm>
                  <a:off x="16206422" y="7020921"/>
                  <a:ext cx="68983" cy="77473"/>
                  <a:chOff x="16206422" y="7020921"/>
                  <a:chExt cx="68983" cy="77473"/>
                </a:xfrm>
              </p:grpSpPr>
              <p:sp>
                <p:nvSpPr>
                  <p:cNvPr id="2472" name="Google Shape;2472;p23"/>
                  <p:cNvSpPr/>
                  <p:nvPr/>
                </p:nvSpPr>
                <p:spPr>
                  <a:xfrm>
                    <a:off x="16251005" y="7022780"/>
                    <a:ext cx="29" cy="41"/>
                  </a:xfrm>
                  <a:custGeom>
                    <a:rect b="b" l="l" r="r" t="t"/>
                    <a:pathLst>
                      <a:path extrusionOk="0" h="41" w="29">
                        <a:moveTo>
                          <a:pt x="30" y="41"/>
                        </a:moveTo>
                        <a:cubicBezTo>
                          <a:pt x="30" y="1"/>
                          <a:pt x="-37" y="-26"/>
                          <a:pt x="30" y="41"/>
                        </a:cubicBezTo>
                        <a:lnTo>
                          <a:pt x="30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3" name="Google Shape;2473;p23"/>
                  <p:cNvSpPr/>
                  <p:nvPr/>
                </p:nvSpPr>
                <p:spPr>
                  <a:xfrm>
                    <a:off x="16206422" y="7020921"/>
                    <a:ext cx="68983" cy="77473"/>
                  </a:xfrm>
                  <a:custGeom>
                    <a:rect b="b" l="l" r="r" t="t"/>
                    <a:pathLst>
                      <a:path extrusionOk="0" h="77473" w="68983">
                        <a:moveTo>
                          <a:pt x="68853" y="38174"/>
                        </a:moveTo>
                        <a:cubicBezTo>
                          <a:pt x="65855" y="2574"/>
                          <a:pt x="33243" y="-3294"/>
                          <a:pt x="47652" y="3613"/>
                        </a:cubicBezTo>
                        <a:cubicBezTo>
                          <a:pt x="36875" y="-1823"/>
                          <a:pt x="26356" y="-1001"/>
                          <a:pt x="16943" y="5245"/>
                        </a:cubicBezTo>
                        <a:cubicBezTo>
                          <a:pt x="-19910" y="29703"/>
                          <a:pt x="9908" y="90556"/>
                          <a:pt x="44127" y="74948"/>
                        </a:cubicBezTo>
                        <a:cubicBezTo>
                          <a:pt x="73647" y="61458"/>
                          <a:pt x="68475" y="33372"/>
                          <a:pt x="68853" y="38174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474" name="Google Shape;2474;p23"/>
              <p:cNvGrpSpPr/>
              <p:nvPr/>
            </p:nvGrpSpPr>
            <p:grpSpPr>
              <a:xfrm>
                <a:off x="12899718" y="7532058"/>
                <a:ext cx="3375687" cy="77493"/>
                <a:chOff x="12899718" y="7532058"/>
                <a:chExt cx="3375687" cy="77493"/>
              </a:xfrm>
            </p:grpSpPr>
            <p:grpSp>
              <p:nvGrpSpPr>
                <p:cNvPr id="2475" name="Google Shape;2475;p23"/>
                <p:cNvGrpSpPr/>
                <p:nvPr/>
              </p:nvGrpSpPr>
              <p:grpSpPr>
                <a:xfrm>
                  <a:off x="12899718" y="7532095"/>
                  <a:ext cx="68913" cy="77455"/>
                  <a:chOff x="12899718" y="7532095"/>
                  <a:chExt cx="68913" cy="77455"/>
                </a:xfrm>
              </p:grpSpPr>
              <p:sp>
                <p:nvSpPr>
                  <p:cNvPr id="2476" name="Google Shape;2476;p23"/>
                  <p:cNvSpPr/>
                  <p:nvPr/>
                </p:nvSpPr>
                <p:spPr>
                  <a:xfrm>
                    <a:off x="12944226" y="7533917"/>
                    <a:ext cx="33" cy="40"/>
                  </a:xfrm>
                  <a:custGeom>
                    <a:rect b="b" l="l" r="r" t="t"/>
                    <a:pathLst>
                      <a:path extrusionOk="0" h="40" w="33">
                        <a:moveTo>
                          <a:pt x="33" y="41"/>
                        </a:moveTo>
                        <a:cubicBezTo>
                          <a:pt x="20" y="1"/>
                          <a:pt x="-34" y="-26"/>
                          <a:pt x="33" y="41"/>
                        </a:cubicBezTo>
                        <a:lnTo>
                          <a:pt x="33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7" name="Google Shape;2477;p23"/>
                  <p:cNvSpPr/>
                  <p:nvPr/>
                </p:nvSpPr>
                <p:spPr>
                  <a:xfrm>
                    <a:off x="12899718" y="7532095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7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0" y="33969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78" name="Google Shape;2478;p23"/>
                <p:cNvGrpSpPr/>
                <p:nvPr/>
              </p:nvGrpSpPr>
              <p:grpSpPr>
                <a:xfrm>
                  <a:off x="13372122" y="7532095"/>
                  <a:ext cx="68913" cy="77455"/>
                  <a:chOff x="13372122" y="7532095"/>
                  <a:chExt cx="68913" cy="77455"/>
                </a:xfrm>
              </p:grpSpPr>
              <p:sp>
                <p:nvSpPr>
                  <p:cNvPr id="2479" name="Google Shape;2479;p23"/>
                  <p:cNvSpPr/>
                  <p:nvPr/>
                </p:nvSpPr>
                <p:spPr>
                  <a:xfrm>
                    <a:off x="13416623" y="7533917"/>
                    <a:ext cx="39" cy="40"/>
                  </a:xfrm>
                  <a:custGeom>
                    <a:rect b="b" l="l" r="r" t="t"/>
                    <a:pathLst>
                      <a:path extrusionOk="0" h="40" w="39">
                        <a:moveTo>
                          <a:pt x="39" y="41"/>
                        </a:moveTo>
                        <a:cubicBezTo>
                          <a:pt x="26" y="1"/>
                          <a:pt x="-42" y="-26"/>
                          <a:pt x="39" y="41"/>
                        </a:cubicBezTo>
                        <a:lnTo>
                          <a:pt x="39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0" name="Google Shape;2480;p23"/>
                  <p:cNvSpPr/>
                  <p:nvPr/>
                </p:nvSpPr>
                <p:spPr>
                  <a:xfrm>
                    <a:off x="13372122" y="7532095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7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1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0" y="33969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81" name="Google Shape;2481;p23"/>
                <p:cNvGrpSpPr/>
                <p:nvPr/>
              </p:nvGrpSpPr>
              <p:grpSpPr>
                <a:xfrm>
                  <a:off x="13844513" y="7532095"/>
                  <a:ext cx="68913" cy="77455"/>
                  <a:chOff x="13844513" y="7532095"/>
                  <a:chExt cx="68913" cy="77455"/>
                </a:xfrm>
              </p:grpSpPr>
              <p:sp>
                <p:nvSpPr>
                  <p:cNvPr id="2482" name="Google Shape;2482;p23"/>
                  <p:cNvSpPr/>
                  <p:nvPr/>
                </p:nvSpPr>
                <p:spPr>
                  <a:xfrm>
                    <a:off x="13889020" y="7533917"/>
                    <a:ext cx="33" cy="40"/>
                  </a:xfrm>
                  <a:custGeom>
                    <a:rect b="b" l="l" r="r" t="t"/>
                    <a:pathLst>
                      <a:path extrusionOk="0" h="40" w="33">
                        <a:moveTo>
                          <a:pt x="33" y="41"/>
                        </a:moveTo>
                        <a:cubicBezTo>
                          <a:pt x="20" y="1"/>
                          <a:pt x="-34" y="-26"/>
                          <a:pt x="33" y="41"/>
                        </a:cubicBezTo>
                        <a:lnTo>
                          <a:pt x="33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3" name="Google Shape;2483;p23"/>
                  <p:cNvSpPr/>
                  <p:nvPr/>
                </p:nvSpPr>
                <p:spPr>
                  <a:xfrm>
                    <a:off x="13844513" y="7532095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7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1" y="33969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84" name="Google Shape;2484;p23"/>
                <p:cNvGrpSpPr/>
                <p:nvPr/>
              </p:nvGrpSpPr>
              <p:grpSpPr>
                <a:xfrm>
                  <a:off x="14316917" y="7532095"/>
                  <a:ext cx="68913" cy="77455"/>
                  <a:chOff x="14316917" y="7532095"/>
                  <a:chExt cx="68913" cy="77455"/>
                </a:xfrm>
              </p:grpSpPr>
              <p:sp>
                <p:nvSpPr>
                  <p:cNvPr id="2485" name="Google Shape;2485;p23"/>
                  <p:cNvSpPr/>
                  <p:nvPr/>
                </p:nvSpPr>
                <p:spPr>
                  <a:xfrm>
                    <a:off x="14361416" y="7533917"/>
                    <a:ext cx="29" cy="40"/>
                  </a:xfrm>
                  <a:custGeom>
                    <a:rect b="b" l="l" r="r" t="t"/>
                    <a:pathLst>
                      <a:path extrusionOk="0" h="40" w="29">
                        <a:moveTo>
                          <a:pt x="30" y="41"/>
                        </a:moveTo>
                        <a:cubicBezTo>
                          <a:pt x="30" y="1"/>
                          <a:pt x="-37" y="-26"/>
                          <a:pt x="30" y="41"/>
                        </a:cubicBezTo>
                        <a:lnTo>
                          <a:pt x="30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6" name="Google Shape;2486;p23"/>
                  <p:cNvSpPr/>
                  <p:nvPr/>
                </p:nvSpPr>
                <p:spPr>
                  <a:xfrm>
                    <a:off x="14316917" y="7532095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6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1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0" y="33969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87" name="Google Shape;2487;p23"/>
                <p:cNvGrpSpPr/>
                <p:nvPr/>
              </p:nvGrpSpPr>
              <p:grpSpPr>
                <a:xfrm>
                  <a:off x="14789308" y="7532095"/>
                  <a:ext cx="68913" cy="77455"/>
                  <a:chOff x="14789308" y="7532095"/>
                  <a:chExt cx="68913" cy="77455"/>
                </a:xfrm>
              </p:grpSpPr>
              <p:sp>
                <p:nvSpPr>
                  <p:cNvPr id="2488" name="Google Shape;2488;p23"/>
                  <p:cNvSpPr/>
                  <p:nvPr/>
                </p:nvSpPr>
                <p:spPr>
                  <a:xfrm>
                    <a:off x="14833816" y="7533917"/>
                    <a:ext cx="33" cy="40"/>
                  </a:xfrm>
                  <a:custGeom>
                    <a:rect b="b" l="l" r="r" t="t"/>
                    <a:pathLst>
                      <a:path extrusionOk="0" h="40" w="33">
                        <a:moveTo>
                          <a:pt x="33" y="41"/>
                        </a:moveTo>
                        <a:cubicBezTo>
                          <a:pt x="20" y="1"/>
                          <a:pt x="-34" y="-26"/>
                          <a:pt x="33" y="41"/>
                        </a:cubicBezTo>
                        <a:lnTo>
                          <a:pt x="33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9" name="Google Shape;2489;p23"/>
                  <p:cNvSpPr/>
                  <p:nvPr/>
                </p:nvSpPr>
                <p:spPr>
                  <a:xfrm>
                    <a:off x="14789308" y="7532095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7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1" y="33969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90" name="Google Shape;2490;p23"/>
                <p:cNvGrpSpPr/>
                <p:nvPr/>
              </p:nvGrpSpPr>
              <p:grpSpPr>
                <a:xfrm>
                  <a:off x="15261713" y="7532095"/>
                  <a:ext cx="68913" cy="77455"/>
                  <a:chOff x="15261713" y="7532095"/>
                  <a:chExt cx="68913" cy="77455"/>
                </a:xfrm>
              </p:grpSpPr>
              <p:sp>
                <p:nvSpPr>
                  <p:cNvPr id="2491" name="Google Shape;2491;p23"/>
                  <p:cNvSpPr/>
                  <p:nvPr/>
                </p:nvSpPr>
                <p:spPr>
                  <a:xfrm>
                    <a:off x="15306209" y="7533917"/>
                    <a:ext cx="30" cy="40"/>
                  </a:xfrm>
                  <a:custGeom>
                    <a:rect b="b" l="l" r="r" t="t"/>
                    <a:pathLst>
                      <a:path extrusionOk="0" h="40" w="30">
                        <a:moveTo>
                          <a:pt x="30" y="41"/>
                        </a:moveTo>
                        <a:cubicBezTo>
                          <a:pt x="30" y="1"/>
                          <a:pt x="-38" y="-26"/>
                          <a:pt x="30" y="41"/>
                        </a:cubicBezTo>
                        <a:lnTo>
                          <a:pt x="30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2" name="Google Shape;2492;p23"/>
                  <p:cNvSpPr/>
                  <p:nvPr/>
                </p:nvSpPr>
                <p:spPr>
                  <a:xfrm>
                    <a:off x="15261713" y="7532095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6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1" y="29477"/>
                          <a:pt x="9633" y="90614"/>
                          <a:pt x="44042" y="74912"/>
                        </a:cubicBezTo>
                        <a:cubicBezTo>
                          <a:pt x="73548" y="61435"/>
                          <a:pt x="68430" y="33969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93" name="Google Shape;2493;p23"/>
                <p:cNvGrpSpPr/>
                <p:nvPr/>
              </p:nvGrpSpPr>
              <p:grpSpPr>
                <a:xfrm>
                  <a:off x="15734103" y="7532095"/>
                  <a:ext cx="68913" cy="77455"/>
                  <a:chOff x="15734103" y="7532095"/>
                  <a:chExt cx="68913" cy="77455"/>
                </a:xfrm>
              </p:grpSpPr>
              <p:sp>
                <p:nvSpPr>
                  <p:cNvPr id="2494" name="Google Shape;2494;p23"/>
                  <p:cNvSpPr/>
                  <p:nvPr/>
                </p:nvSpPr>
                <p:spPr>
                  <a:xfrm>
                    <a:off x="15778611" y="7533917"/>
                    <a:ext cx="33" cy="40"/>
                  </a:xfrm>
                  <a:custGeom>
                    <a:rect b="b" l="l" r="r" t="t"/>
                    <a:pathLst>
                      <a:path extrusionOk="0" h="40" w="33">
                        <a:moveTo>
                          <a:pt x="33" y="41"/>
                        </a:moveTo>
                        <a:cubicBezTo>
                          <a:pt x="20" y="1"/>
                          <a:pt x="-34" y="-26"/>
                          <a:pt x="33" y="41"/>
                        </a:cubicBezTo>
                        <a:lnTo>
                          <a:pt x="33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5" name="Google Shape;2495;p23"/>
                  <p:cNvSpPr/>
                  <p:nvPr/>
                </p:nvSpPr>
                <p:spPr>
                  <a:xfrm>
                    <a:off x="15734103" y="7532095"/>
                    <a:ext cx="68913" cy="77455"/>
                  </a:xfrm>
                  <a:custGeom>
                    <a:rect b="b" l="l" r="r" t="t"/>
                    <a:pathLst>
                      <a:path extrusionOk="0" h="77455" w="68913">
                        <a:moveTo>
                          <a:pt x="68768" y="38138"/>
                        </a:moveTo>
                        <a:cubicBezTo>
                          <a:pt x="65878" y="2551"/>
                          <a:pt x="33063" y="-3384"/>
                          <a:pt x="47566" y="3577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35"/>
                          <a:pt x="68431" y="33969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96" name="Google Shape;2496;p23"/>
                <p:cNvGrpSpPr/>
                <p:nvPr/>
              </p:nvGrpSpPr>
              <p:grpSpPr>
                <a:xfrm>
                  <a:off x="16206422" y="7532058"/>
                  <a:ext cx="68983" cy="77473"/>
                  <a:chOff x="16206422" y="7532058"/>
                  <a:chExt cx="68983" cy="77473"/>
                </a:xfrm>
              </p:grpSpPr>
              <p:sp>
                <p:nvSpPr>
                  <p:cNvPr id="2497" name="Google Shape;2497;p23"/>
                  <p:cNvSpPr/>
                  <p:nvPr/>
                </p:nvSpPr>
                <p:spPr>
                  <a:xfrm>
                    <a:off x="16251005" y="7533917"/>
                    <a:ext cx="29" cy="40"/>
                  </a:xfrm>
                  <a:custGeom>
                    <a:rect b="b" l="l" r="r" t="t"/>
                    <a:pathLst>
                      <a:path extrusionOk="0" h="40" w="29">
                        <a:moveTo>
                          <a:pt x="30" y="41"/>
                        </a:moveTo>
                        <a:cubicBezTo>
                          <a:pt x="30" y="1"/>
                          <a:pt x="-37" y="-26"/>
                          <a:pt x="30" y="41"/>
                        </a:cubicBezTo>
                        <a:lnTo>
                          <a:pt x="30" y="4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8" name="Google Shape;2498;p23"/>
                  <p:cNvSpPr/>
                  <p:nvPr/>
                </p:nvSpPr>
                <p:spPr>
                  <a:xfrm>
                    <a:off x="16206422" y="7532058"/>
                    <a:ext cx="68983" cy="77473"/>
                  </a:xfrm>
                  <a:custGeom>
                    <a:rect b="b" l="l" r="r" t="t"/>
                    <a:pathLst>
                      <a:path extrusionOk="0" h="77473" w="68983">
                        <a:moveTo>
                          <a:pt x="68853" y="38175"/>
                        </a:moveTo>
                        <a:cubicBezTo>
                          <a:pt x="65855" y="2574"/>
                          <a:pt x="33243" y="-3294"/>
                          <a:pt x="47652" y="3613"/>
                        </a:cubicBezTo>
                        <a:cubicBezTo>
                          <a:pt x="36875" y="-1824"/>
                          <a:pt x="26356" y="-1001"/>
                          <a:pt x="16943" y="5245"/>
                        </a:cubicBezTo>
                        <a:cubicBezTo>
                          <a:pt x="-19910" y="29703"/>
                          <a:pt x="9908" y="90556"/>
                          <a:pt x="44127" y="74948"/>
                        </a:cubicBezTo>
                        <a:cubicBezTo>
                          <a:pt x="73647" y="61472"/>
                          <a:pt x="68475" y="33372"/>
                          <a:pt x="68853" y="38175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499" name="Google Shape;2499;p23"/>
              <p:cNvGrpSpPr/>
              <p:nvPr/>
            </p:nvGrpSpPr>
            <p:grpSpPr>
              <a:xfrm>
                <a:off x="13372122" y="8043209"/>
                <a:ext cx="2903280" cy="77479"/>
                <a:chOff x="13372122" y="8043209"/>
                <a:chExt cx="2903280" cy="77479"/>
              </a:xfrm>
            </p:grpSpPr>
            <p:grpSp>
              <p:nvGrpSpPr>
                <p:cNvPr id="2500" name="Google Shape;2500;p23"/>
                <p:cNvGrpSpPr/>
                <p:nvPr/>
              </p:nvGrpSpPr>
              <p:grpSpPr>
                <a:xfrm>
                  <a:off x="13372122" y="8043232"/>
                  <a:ext cx="68913" cy="77456"/>
                  <a:chOff x="13372122" y="8043232"/>
                  <a:chExt cx="68913" cy="77456"/>
                </a:xfrm>
              </p:grpSpPr>
              <p:sp>
                <p:nvSpPr>
                  <p:cNvPr id="2501" name="Google Shape;2501;p23"/>
                  <p:cNvSpPr/>
                  <p:nvPr/>
                </p:nvSpPr>
                <p:spPr>
                  <a:xfrm>
                    <a:off x="13416623" y="8045064"/>
                    <a:ext cx="39" cy="31"/>
                  </a:xfrm>
                  <a:custGeom>
                    <a:rect b="b" l="l" r="r" t="t"/>
                    <a:pathLst>
                      <a:path extrusionOk="0" h="31" w="39">
                        <a:moveTo>
                          <a:pt x="39" y="31"/>
                        </a:moveTo>
                        <a:cubicBezTo>
                          <a:pt x="26" y="4"/>
                          <a:pt x="-42" y="-23"/>
                          <a:pt x="39" y="31"/>
                        </a:cubicBezTo>
                        <a:lnTo>
                          <a:pt x="39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02" name="Google Shape;2502;p23"/>
                  <p:cNvSpPr/>
                  <p:nvPr/>
                </p:nvSpPr>
                <p:spPr>
                  <a:xfrm>
                    <a:off x="13372122" y="8043232"/>
                    <a:ext cx="68913" cy="77456"/>
                  </a:xfrm>
                  <a:custGeom>
                    <a:rect b="b" l="l" r="r" t="t"/>
                    <a:pathLst>
                      <a:path extrusionOk="0" h="77456" w="68913">
                        <a:moveTo>
                          <a:pt x="68768" y="38138"/>
                        </a:moveTo>
                        <a:cubicBezTo>
                          <a:pt x="65878" y="2551"/>
                          <a:pt x="33063" y="-3385"/>
                          <a:pt x="47567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1" y="29477"/>
                          <a:pt x="9633" y="90614"/>
                          <a:pt x="44042" y="74912"/>
                        </a:cubicBezTo>
                        <a:cubicBezTo>
                          <a:pt x="73549" y="61449"/>
                          <a:pt x="68430" y="33970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03" name="Google Shape;2503;p23"/>
                <p:cNvGrpSpPr/>
                <p:nvPr/>
              </p:nvGrpSpPr>
              <p:grpSpPr>
                <a:xfrm>
                  <a:off x="13844513" y="8043232"/>
                  <a:ext cx="68913" cy="77456"/>
                  <a:chOff x="13844513" y="8043232"/>
                  <a:chExt cx="68913" cy="77456"/>
                </a:xfrm>
              </p:grpSpPr>
              <p:sp>
                <p:nvSpPr>
                  <p:cNvPr id="2504" name="Google Shape;2504;p23"/>
                  <p:cNvSpPr/>
                  <p:nvPr/>
                </p:nvSpPr>
                <p:spPr>
                  <a:xfrm>
                    <a:off x="13889020" y="8045064"/>
                    <a:ext cx="33" cy="31"/>
                  </a:xfrm>
                  <a:custGeom>
                    <a:rect b="b" l="l" r="r" t="t"/>
                    <a:pathLst>
                      <a:path extrusionOk="0" h="31" w="33">
                        <a:moveTo>
                          <a:pt x="33" y="31"/>
                        </a:moveTo>
                        <a:cubicBezTo>
                          <a:pt x="20" y="4"/>
                          <a:pt x="-34" y="-23"/>
                          <a:pt x="33" y="31"/>
                        </a:cubicBezTo>
                        <a:lnTo>
                          <a:pt x="33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05" name="Google Shape;2505;p23"/>
                  <p:cNvSpPr/>
                  <p:nvPr/>
                </p:nvSpPr>
                <p:spPr>
                  <a:xfrm>
                    <a:off x="13844513" y="8043232"/>
                    <a:ext cx="68913" cy="77456"/>
                  </a:xfrm>
                  <a:custGeom>
                    <a:rect b="b" l="l" r="r" t="t"/>
                    <a:pathLst>
                      <a:path extrusionOk="0" h="77456" w="68913">
                        <a:moveTo>
                          <a:pt x="68768" y="38138"/>
                        </a:moveTo>
                        <a:cubicBezTo>
                          <a:pt x="65878" y="2551"/>
                          <a:pt x="33063" y="-3385"/>
                          <a:pt x="47567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49"/>
                          <a:pt x="68431" y="33970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06" name="Google Shape;2506;p23"/>
                <p:cNvGrpSpPr/>
                <p:nvPr/>
              </p:nvGrpSpPr>
              <p:grpSpPr>
                <a:xfrm>
                  <a:off x="14316917" y="8043232"/>
                  <a:ext cx="68913" cy="77456"/>
                  <a:chOff x="14316917" y="8043232"/>
                  <a:chExt cx="68913" cy="77456"/>
                </a:xfrm>
              </p:grpSpPr>
              <p:sp>
                <p:nvSpPr>
                  <p:cNvPr id="2507" name="Google Shape;2507;p23"/>
                  <p:cNvSpPr/>
                  <p:nvPr/>
                </p:nvSpPr>
                <p:spPr>
                  <a:xfrm>
                    <a:off x="14361416" y="8045064"/>
                    <a:ext cx="29" cy="31"/>
                  </a:xfrm>
                  <a:custGeom>
                    <a:rect b="b" l="l" r="r" t="t"/>
                    <a:pathLst>
                      <a:path extrusionOk="0" h="31" w="29">
                        <a:moveTo>
                          <a:pt x="30" y="31"/>
                        </a:moveTo>
                        <a:cubicBezTo>
                          <a:pt x="30" y="4"/>
                          <a:pt x="-37" y="-23"/>
                          <a:pt x="30" y="31"/>
                        </a:cubicBezTo>
                        <a:lnTo>
                          <a:pt x="30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08" name="Google Shape;2508;p23"/>
                  <p:cNvSpPr/>
                  <p:nvPr/>
                </p:nvSpPr>
                <p:spPr>
                  <a:xfrm>
                    <a:off x="14316917" y="8043232"/>
                    <a:ext cx="68913" cy="77456"/>
                  </a:xfrm>
                  <a:custGeom>
                    <a:rect b="b" l="l" r="r" t="t"/>
                    <a:pathLst>
                      <a:path extrusionOk="0" h="77456" w="68913">
                        <a:moveTo>
                          <a:pt x="68768" y="38138"/>
                        </a:moveTo>
                        <a:cubicBezTo>
                          <a:pt x="65878" y="2551"/>
                          <a:pt x="33063" y="-3385"/>
                          <a:pt x="47566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1" y="29477"/>
                          <a:pt x="9633" y="90614"/>
                          <a:pt x="44042" y="74912"/>
                        </a:cubicBezTo>
                        <a:cubicBezTo>
                          <a:pt x="73549" y="61449"/>
                          <a:pt x="68430" y="33970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09" name="Google Shape;2509;p23"/>
                <p:cNvGrpSpPr/>
                <p:nvPr/>
              </p:nvGrpSpPr>
              <p:grpSpPr>
                <a:xfrm>
                  <a:off x="14789308" y="8043232"/>
                  <a:ext cx="68913" cy="77456"/>
                  <a:chOff x="14789308" y="8043232"/>
                  <a:chExt cx="68913" cy="77456"/>
                </a:xfrm>
              </p:grpSpPr>
              <p:sp>
                <p:nvSpPr>
                  <p:cNvPr id="2510" name="Google Shape;2510;p23"/>
                  <p:cNvSpPr/>
                  <p:nvPr/>
                </p:nvSpPr>
                <p:spPr>
                  <a:xfrm>
                    <a:off x="14833816" y="8045064"/>
                    <a:ext cx="33" cy="31"/>
                  </a:xfrm>
                  <a:custGeom>
                    <a:rect b="b" l="l" r="r" t="t"/>
                    <a:pathLst>
                      <a:path extrusionOk="0" h="31" w="33">
                        <a:moveTo>
                          <a:pt x="33" y="31"/>
                        </a:moveTo>
                        <a:cubicBezTo>
                          <a:pt x="20" y="4"/>
                          <a:pt x="-34" y="-23"/>
                          <a:pt x="33" y="31"/>
                        </a:cubicBezTo>
                        <a:lnTo>
                          <a:pt x="33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11" name="Google Shape;2511;p23"/>
                  <p:cNvSpPr/>
                  <p:nvPr/>
                </p:nvSpPr>
                <p:spPr>
                  <a:xfrm>
                    <a:off x="14789308" y="8043232"/>
                    <a:ext cx="68913" cy="77456"/>
                  </a:xfrm>
                  <a:custGeom>
                    <a:rect b="b" l="l" r="r" t="t"/>
                    <a:pathLst>
                      <a:path extrusionOk="0" h="77456" w="68913">
                        <a:moveTo>
                          <a:pt x="68768" y="38138"/>
                        </a:moveTo>
                        <a:cubicBezTo>
                          <a:pt x="65878" y="2551"/>
                          <a:pt x="33063" y="-3385"/>
                          <a:pt x="47567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49"/>
                          <a:pt x="68431" y="33970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12" name="Google Shape;2512;p23"/>
                <p:cNvGrpSpPr/>
                <p:nvPr/>
              </p:nvGrpSpPr>
              <p:grpSpPr>
                <a:xfrm>
                  <a:off x="15261713" y="8043232"/>
                  <a:ext cx="68913" cy="77456"/>
                  <a:chOff x="15261713" y="8043232"/>
                  <a:chExt cx="68913" cy="77456"/>
                </a:xfrm>
              </p:grpSpPr>
              <p:sp>
                <p:nvSpPr>
                  <p:cNvPr id="2513" name="Google Shape;2513;p23"/>
                  <p:cNvSpPr/>
                  <p:nvPr/>
                </p:nvSpPr>
                <p:spPr>
                  <a:xfrm>
                    <a:off x="15306209" y="8045064"/>
                    <a:ext cx="30" cy="31"/>
                  </a:xfrm>
                  <a:custGeom>
                    <a:rect b="b" l="l" r="r" t="t"/>
                    <a:pathLst>
                      <a:path extrusionOk="0" h="31" w="30">
                        <a:moveTo>
                          <a:pt x="30" y="31"/>
                        </a:moveTo>
                        <a:cubicBezTo>
                          <a:pt x="30" y="4"/>
                          <a:pt x="-38" y="-23"/>
                          <a:pt x="30" y="31"/>
                        </a:cubicBezTo>
                        <a:lnTo>
                          <a:pt x="30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14" name="Google Shape;2514;p23"/>
                  <p:cNvSpPr/>
                  <p:nvPr/>
                </p:nvSpPr>
                <p:spPr>
                  <a:xfrm>
                    <a:off x="15261713" y="8043232"/>
                    <a:ext cx="68913" cy="77456"/>
                  </a:xfrm>
                  <a:custGeom>
                    <a:rect b="b" l="l" r="r" t="t"/>
                    <a:pathLst>
                      <a:path extrusionOk="0" h="77456" w="68913">
                        <a:moveTo>
                          <a:pt x="68768" y="38138"/>
                        </a:moveTo>
                        <a:cubicBezTo>
                          <a:pt x="65878" y="2551"/>
                          <a:pt x="33063" y="-3385"/>
                          <a:pt x="47566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1" y="29477"/>
                          <a:pt x="9633" y="90614"/>
                          <a:pt x="44042" y="74912"/>
                        </a:cubicBezTo>
                        <a:cubicBezTo>
                          <a:pt x="73548" y="61449"/>
                          <a:pt x="68430" y="33970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15" name="Google Shape;2515;p23"/>
                <p:cNvGrpSpPr/>
                <p:nvPr/>
              </p:nvGrpSpPr>
              <p:grpSpPr>
                <a:xfrm>
                  <a:off x="15734103" y="8043232"/>
                  <a:ext cx="68913" cy="77456"/>
                  <a:chOff x="15734103" y="8043232"/>
                  <a:chExt cx="68913" cy="77456"/>
                </a:xfrm>
              </p:grpSpPr>
              <p:sp>
                <p:nvSpPr>
                  <p:cNvPr id="2516" name="Google Shape;2516;p23"/>
                  <p:cNvSpPr/>
                  <p:nvPr/>
                </p:nvSpPr>
                <p:spPr>
                  <a:xfrm>
                    <a:off x="15778611" y="8045064"/>
                    <a:ext cx="33" cy="31"/>
                  </a:xfrm>
                  <a:custGeom>
                    <a:rect b="b" l="l" r="r" t="t"/>
                    <a:pathLst>
                      <a:path extrusionOk="0" h="31" w="33">
                        <a:moveTo>
                          <a:pt x="33" y="31"/>
                        </a:moveTo>
                        <a:cubicBezTo>
                          <a:pt x="20" y="4"/>
                          <a:pt x="-34" y="-23"/>
                          <a:pt x="33" y="31"/>
                        </a:cubicBezTo>
                        <a:lnTo>
                          <a:pt x="33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17" name="Google Shape;2517;p23"/>
                  <p:cNvSpPr/>
                  <p:nvPr/>
                </p:nvSpPr>
                <p:spPr>
                  <a:xfrm>
                    <a:off x="15734103" y="8043232"/>
                    <a:ext cx="68913" cy="77456"/>
                  </a:xfrm>
                  <a:custGeom>
                    <a:rect b="b" l="l" r="r" t="t"/>
                    <a:pathLst>
                      <a:path extrusionOk="0" h="77456" w="68913">
                        <a:moveTo>
                          <a:pt x="68768" y="38138"/>
                        </a:moveTo>
                        <a:cubicBezTo>
                          <a:pt x="65878" y="2551"/>
                          <a:pt x="33063" y="-3385"/>
                          <a:pt x="47566" y="3576"/>
                        </a:cubicBezTo>
                        <a:cubicBezTo>
                          <a:pt x="36574" y="-1954"/>
                          <a:pt x="25919" y="-808"/>
                          <a:pt x="16858" y="5209"/>
                        </a:cubicBezTo>
                        <a:cubicBezTo>
                          <a:pt x="-19712" y="29477"/>
                          <a:pt x="9633" y="90614"/>
                          <a:pt x="44042" y="74912"/>
                        </a:cubicBezTo>
                        <a:cubicBezTo>
                          <a:pt x="73549" y="61449"/>
                          <a:pt x="68431" y="33970"/>
                          <a:pt x="68768" y="38138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18" name="Google Shape;2518;p23"/>
                <p:cNvGrpSpPr/>
                <p:nvPr/>
              </p:nvGrpSpPr>
              <p:grpSpPr>
                <a:xfrm>
                  <a:off x="16206467" y="8043209"/>
                  <a:ext cx="68935" cy="77444"/>
                  <a:chOff x="16206467" y="8043209"/>
                  <a:chExt cx="68935" cy="77444"/>
                </a:xfrm>
              </p:grpSpPr>
              <p:sp>
                <p:nvSpPr>
                  <p:cNvPr id="2519" name="Google Shape;2519;p23"/>
                  <p:cNvSpPr/>
                  <p:nvPr/>
                </p:nvSpPr>
                <p:spPr>
                  <a:xfrm>
                    <a:off x="16251005" y="8045064"/>
                    <a:ext cx="29" cy="31"/>
                  </a:xfrm>
                  <a:custGeom>
                    <a:rect b="b" l="l" r="r" t="t"/>
                    <a:pathLst>
                      <a:path extrusionOk="0" h="31" w="29">
                        <a:moveTo>
                          <a:pt x="30" y="31"/>
                        </a:moveTo>
                        <a:cubicBezTo>
                          <a:pt x="30" y="4"/>
                          <a:pt x="-37" y="-23"/>
                          <a:pt x="30" y="31"/>
                        </a:cubicBezTo>
                        <a:lnTo>
                          <a:pt x="30" y="31"/>
                        </a:ln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20" name="Google Shape;2520;p23"/>
                  <p:cNvSpPr/>
                  <p:nvPr/>
                </p:nvSpPr>
                <p:spPr>
                  <a:xfrm>
                    <a:off x="16206467" y="8043209"/>
                    <a:ext cx="68935" cy="77444"/>
                  </a:xfrm>
                  <a:custGeom>
                    <a:rect b="b" l="l" r="r" t="t"/>
                    <a:pathLst>
                      <a:path extrusionOk="0" h="77444" w="68935">
                        <a:moveTo>
                          <a:pt x="68808" y="38161"/>
                        </a:moveTo>
                        <a:cubicBezTo>
                          <a:pt x="65810" y="2561"/>
                          <a:pt x="33198" y="-3307"/>
                          <a:pt x="47606" y="3599"/>
                        </a:cubicBezTo>
                        <a:cubicBezTo>
                          <a:pt x="36830" y="-1837"/>
                          <a:pt x="26337" y="-974"/>
                          <a:pt x="16898" y="5232"/>
                        </a:cubicBezTo>
                        <a:cubicBezTo>
                          <a:pt x="-19833" y="29851"/>
                          <a:pt x="9822" y="90462"/>
                          <a:pt x="44082" y="74935"/>
                        </a:cubicBezTo>
                        <a:cubicBezTo>
                          <a:pt x="73575" y="61378"/>
                          <a:pt x="68430" y="33372"/>
                          <a:pt x="68808" y="38161"/>
                        </a:cubicBezTo>
                        <a:close/>
                      </a:path>
                    </a:pathLst>
                  </a:custGeom>
                  <a:solidFill>
                    <a:srgbClr val="FFD66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2521" name="Google Shape;2521;p23"/>
            <p:cNvSpPr/>
            <p:nvPr/>
          </p:nvSpPr>
          <p:spPr>
            <a:xfrm>
              <a:off x="12096586" y="7198974"/>
              <a:ext cx="1238079" cy="1435771"/>
            </a:xfrm>
            <a:custGeom>
              <a:rect b="b" l="l" r="r" t="t"/>
              <a:pathLst>
                <a:path extrusionOk="0" h="1435771" w="1238079">
                  <a:moveTo>
                    <a:pt x="839921" y="1147854"/>
                  </a:moveTo>
                  <a:cubicBezTo>
                    <a:pt x="922959" y="1228200"/>
                    <a:pt x="1013343" y="1300669"/>
                    <a:pt x="1110276" y="1363587"/>
                  </a:cubicBezTo>
                  <a:cubicBezTo>
                    <a:pt x="1159769" y="1395720"/>
                    <a:pt x="1207263" y="1424129"/>
                    <a:pt x="1238080" y="1435771"/>
                  </a:cubicBezTo>
                  <a:cubicBezTo>
                    <a:pt x="1135137" y="1324924"/>
                    <a:pt x="1103227" y="1159536"/>
                    <a:pt x="1053153" y="1009284"/>
                  </a:cubicBezTo>
                  <a:cubicBezTo>
                    <a:pt x="991614" y="823000"/>
                    <a:pt x="1035597" y="644729"/>
                    <a:pt x="982121" y="633722"/>
                  </a:cubicBezTo>
                  <a:cubicBezTo>
                    <a:pt x="547650" y="544889"/>
                    <a:pt x="200781" y="377141"/>
                    <a:pt x="0" y="0"/>
                  </a:cubicBezTo>
                  <a:cubicBezTo>
                    <a:pt x="11114" y="45340"/>
                    <a:pt x="27805" y="97722"/>
                    <a:pt x="49682" y="154704"/>
                  </a:cubicBezTo>
                  <a:cubicBezTo>
                    <a:pt x="142983" y="397727"/>
                    <a:pt x="290530" y="616306"/>
                    <a:pt x="477698" y="797383"/>
                  </a:cubicBezTo>
                </a:path>
              </a:pathLst>
            </a:custGeom>
            <a:solidFill>
              <a:srgbClr val="FFD66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22" name="Google Shape;2522;p23"/>
          <p:cNvGrpSpPr/>
          <p:nvPr/>
        </p:nvGrpSpPr>
        <p:grpSpPr>
          <a:xfrm>
            <a:off x="1010639" y="1991066"/>
            <a:ext cx="1846688" cy="1010142"/>
            <a:chOff x="0" y="57150"/>
            <a:chExt cx="4924500" cy="2693713"/>
          </a:xfrm>
        </p:grpSpPr>
        <p:sp>
          <p:nvSpPr>
            <p:cNvPr id="2523" name="Google Shape;2523;p23"/>
            <p:cNvSpPr txBox="1"/>
            <p:nvPr/>
          </p:nvSpPr>
          <p:spPr>
            <a:xfrm>
              <a:off x="0" y="1519363"/>
              <a:ext cx="49245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Elaborate on the featured statistic.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2524" name="Google Shape;2524;p23"/>
            <p:cNvSpPr txBox="1"/>
            <p:nvPr/>
          </p:nvSpPr>
          <p:spPr>
            <a:xfrm>
              <a:off x="0" y="57150"/>
              <a:ext cx="4924500" cy="131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200">
                  <a:solidFill>
                    <a:schemeClr val="lt1"/>
                  </a:solidFill>
                  <a:latin typeface="Mali"/>
                  <a:ea typeface="Mali"/>
                  <a:cs typeface="Mali"/>
                  <a:sym typeface="Mali"/>
                </a:rPr>
                <a:t>2 out 5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2525" name="Google Shape;2525;p23"/>
          <p:cNvGrpSpPr/>
          <p:nvPr/>
        </p:nvGrpSpPr>
        <p:grpSpPr>
          <a:xfrm>
            <a:off x="3674354" y="1989032"/>
            <a:ext cx="1846688" cy="1014210"/>
            <a:chOff x="0" y="57150"/>
            <a:chExt cx="4924500" cy="2704561"/>
          </a:xfrm>
        </p:grpSpPr>
        <p:sp>
          <p:nvSpPr>
            <p:cNvPr id="2526" name="Google Shape;2526;p23"/>
            <p:cNvSpPr txBox="1"/>
            <p:nvPr/>
          </p:nvSpPr>
          <p:spPr>
            <a:xfrm>
              <a:off x="0" y="1530211"/>
              <a:ext cx="49245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Elaborate on the featured statistic.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2527" name="Google Shape;2527;p23"/>
            <p:cNvSpPr txBox="1"/>
            <p:nvPr/>
          </p:nvSpPr>
          <p:spPr>
            <a:xfrm>
              <a:off x="0" y="57150"/>
              <a:ext cx="4924500" cy="131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200">
                  <a:solidFill>
                    <a:schemeClr val="lt1"/>
                  </a:solidFill>
                  <a:latin typeface="Mali"/>
                  <a:ea typeface="Mali"/>
                  <a:cs typeface="Mali"/>
                  <a:sym typeface="Mali"/>
                </a:rPr>
                <a:t>95%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2528" name="Google Shape;2528;p23"/>
          <p:cNvGrpSpPr/>
          <p:nvPr/>
        </p:nvGrpSpPr>
        <p:grpSpPr>
          <a:xfrm>
            <a:off x="6286652" y="1765542"/>
            <a:ext cx="1846688" cy="1461191"/>
            <a:chOff x="0" y="57150"/>
            <a:chExt cx="4924500" cy="3896509"/>
          </a:xfrm>
        </p:grpSpPr>
        <p:sp>
          <p:nvSpPr>
            <p:cNvPr id="2529" name="Google Shape;2529;p23"/>
            <p:cNvSpPr txBox="1"/>
            <p:nvPr/>
          </p:nvSpPr>
          <p:spPr>
            <a:xfrm>
              <a:off x="0" y="2722159"/>
              <a:ext cx="49245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Elaborate on the featured statistic.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2530" name="Google Shape;2530;p23"/>
            <p:cNvSpPr txBox="1"/>
            <p:nvPr/>
          </p:nvSpPr>
          <p:spPr>
            <a:xfrm>
              <a:off x="0" y="57150"/>
              <a:ext cx="4924500" cy="236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200">
                  <a:solidFill>
                    <a:schemeClr val="lt1"/>
                  </a:solidFill>
                  <a:latin typeface="Mali"/>
                  <a:ea typeface="Mali"/>
                  <a:cs typeface="Mali"/>
                  <a:sym typeface="Mali"/>
                </a:rPr>
                <a:t>123 million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sp>
        <p:nvSpPr>
          <p:cNvPr id="2531" name="Google Shape;2531;p23"/>
          <p:cNvSpPr/>
          <p:nvPr/>
        </p:nvSpPr>
        <p:spPr>
          <a:xfrm rot="-587529">
            <a:off x="2929064" y="988559"/>
            <a:ext cx="990989" cy="287529"/>
          </a:xfrm>
          <a:custGeom>
            <a:rect b="b" l="l" r="r" t="t"/>
            <a:pathLst>
              <a:path extrusionOk="0" h="575309" w="1982846">
                <a:moveTo>
                  <a:pt x="1897742" y="419467"/>
                </a:moveTo>
                <a:cubicBezTo>
                  <a:pt x="1850761" y="465941"/>
                  <a:pt x="1768164" y="508932"/>
                  <a:pt x="1705996" y="494599"/>
                </a:cubicBezTo>
                <a:cubicBezTo>
                  <a:pt x="1661095" y="506218"/>
                  <a:pt x="1612553" y="508546"/>
                  <a:pt x="1562765" y="499890"/>
                </a:cubicBezTo>
                <a:cubicBezTo>
                  <a:pt x="1438461" y="526412"/>
                  <a:pt x="1314161" y="461750"/>
                  <a:pt x="1190703" y="495990"/>
                </a:cubicBezTo>
                <a:cubicBezTo>
                  <a:pt x="1109663" y="518729"/>
                  <a:pt x="1092642" y="536840"/>
                  <a:pt x="946722" y="514006"/>
                </a:cubicBezTo>
                <a:cubicBezTo>
                  <a:pt x="827095" y="495340"/>
                  <a:pt x="807467" y="501359"/>
                  <a:pt x="738802" y="533599"/>
                </a:cubicBezTo>
                <a:cubicBezTo>
                  <a:pt x="637929" y="580736"/>
                  <a:pt x="600748" y="556892"/>
                  <a:pt x="522520" y="547714"/>
                </a:cubicBezTo>
                <a:cubicBezTo>
                  <a:pt x="411401" y="536958"/>
                  <a:pt x="307111" y="604266"/>
                  <a:pt x="197398" y="560156"/>
                </a:cubicBezTo>
                <a:cubicBezTo>
                  <a:pt x="89850" y="546523"/>
                  <a:pt x="-34791" y="416635"/>
                  <a:pt x="8996" y="243756"/>
                </a:cubicBezTo>
                <a:cubicBezTo>
                  <a:pt x="46423" y="95630"/>
                  <a:pt x="217217" y="116905"/>
                  <a:pt x="339046" y="119033"/>
                </a:cubicBezTo>
                <a:cubicBezTo>
                  <a:pt x="634480" y="123847"/>
                  <a:pt x="697454" y="32732"/>
                  <a:pt x="860749" y="91080"/>
                </a:cubicBezTo>
                <a:cubicBezTo>
                  <a:pt x="1061372" y="76342"/>
                  <a:pt x="1110673" y="93357"/>
                  <a:pt x="1443334" y="29413"/>
                </a:cubicBezTo>
                <a:cubicBezTo>
                  <a:pt x="1580391" y="3101"/>
                  <a:pt x="1815195" y="-32639"/>
                  <a:pt x="1920331" y="59408"/>
                </a:cubicBezTo>
                <a:cubicBezTo>
                  <a:pt x="1968213" y="55430"/>
                  <a:pt x="2043307" y="274974"/>
                  <a:pt x="1897742" y="419467"/>
                </a:cubicBezTo>
                <a:close/>
              </a:path>
            </a:pathLst>
          </a:custGeom>
          <a:solidFill>
            <a:srgbClr val="7A554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2" name="Google Shape;2532;p23"/>
          <p:cNvSpPr/>
          <p:nvPr/>
        </p:nvSpPr>
        <p:spPr>
          <a:xfrm rot="-587529">
            <a:off x="3034748" y="1171941"/>
            <a:ext cx="882447" cy="551908"/>
          </a:xfrm>
          <a:custGeom>
            <a:rect b="b" l="l" r="r" t="t"/>
            <a:pathLst>
              <a:path extrusionOk="0" h="1104299" w="1765667">
                <a:moveTo>
                  <a:pt x="1713329" y="297203"/>
                </a:moveTo>
                <a:cubicBezTo>
                  <a:pt x="1572196" y="827354"/>
                  <a:pt x="1751684" y="969416"/>
                  <a:pt x="1262220" y="1059927"/>
                </a:cubicBezTo>
                <a:cubicBezTo>
                  <a:pt x="1130504" y="1082520"/>
                  <a:pt x="997423" y="1104659"/>
                  <a:pt x="863433" y="1104296"/>
                </a:cubicBezTo>
                <a:cubicBezTo>
                  <a:pt x="744638" y="1097431"/>
                  <a:pt x="621567" y="1104341"/>
                  <a:pt x="507550" y="1065382"/>
                </a:cubicBezTo>
                <a:cubicBezTo>
                  <a:pt x="304357" y="998920"/>
                  <a:pt x="296850" y="1033242"/>
                  <a:pt x="194571" y="756619"/>
                </a:cubicBezTo>
                <a:cubicBezTo>
                  <a:pt x="130966" y="594828"/>
                  <a:pt x="45430" y="261653"/>
                  <a:pt x="11716" y="184417"/>
                </a:cubicBezTo>
                <a:cubicBezTo>
                  <a:pt x="5938" y="167597"/>
                  <a:pt x="-5073" y="148640"/>
                  <a:pt x="2662" y="131683"/>
                </a:cubicBezTo>
                <a:cubicBezTo>
                  <a:pt x="9623" y="116455"/>
                  <a:pt x="27367" y="105090"/>
                  <a:pt x="44156" y="110772"/>
                </a:cubicBezTo>
                <a:cubicBezTo>
                  <a:pt x="68679" y="119091"/>
                  <a:pt x="85650" y="184644"/>
                  <a:pt x="165362" y="140366"/>
                </a:cubicBezTo>
                <a:cubicBezTo>
                  <a:pt x="174052" y="135502"/>
                  <a:pt x="182560" y="130229"/>
                  <a:pt x="191204" y="125410"/>
                </a:cubicBezTo>
                <a:cubicBezTo>
                  <a:pt x="244437" y="92952"/>
                  <a:pt x="300945" y="128410"/>
                  <a:pt x="353313" y="143276"/>
                </a:cubicBezTo>
                <a:cubicBezTo>
                  <a:pt x="447811" y="165506"/>
                  <a:pt x="466829" y="39264"/>
                  <a:pt x="600274" y="100634"/>
                </a:cubicBezTo>
                <a:cubicBezTo>
                  <a:pt x="692862" y="146912"/>
                  <a:pt x="691133" y="82996"/>
                  <a:pt x="758333" y="86678"/>
                </a:cubicBezTo>
                <a:cubicBezTo>
                  <a:pt x="776805" y="85633"/>
                  <a:pt x="795095" y="96588"/>
                  <a:pt x="813249" y="91952"/>
                </a:cubicBezTo>
                <a:cubicBezTo>
                  <a:pt x="850511" y="77086"/>
                  <a:pt x="879994" y="44082"/>
                  <a:pt x="921670" y="40355"/>
                </a:cubicBezTo>
                <a:cubicBezTo>
                  <a:pt x="974493" y="36309"/>
                  <a:pt x="1023357" y="101180"/>
                  <a:pt x="1052794" y="81360"/>
                </a:cubicBezTo>
                <a:cubicBezTo>
                  <a:pt x="1116900" y="43128"/>
                  <a:pt x="1198341" y="47992"/>
                  <a:pt x="1264449" y="78905"/>
                </a:cubicBezTo>
                <a:cubicBezTo>
                  <a:pt x="1311039" y="81087"/>
                  <a:pt x="1333333" y="27672"/>
                  <a:pt x="1384563" y="42400"/>
                </a:cubicBezTo>
                <a:cubicBezTo>
                  <a:pt x="1404628" y="44855"/>
                  <a:pt x="1425056" y="61630"/>
                  <a:pt x="1444575" y="49629"/>
                </a:cubicBezTo>
                <a:cubicBezTo>
                  <a:pt x="1530565" y="4305"/>
                  <a:pt x="1505269" y="33900"/>
                  <a:pt x="1589348" y="19534"/>
                </a:cubicBezTo>
                <a:cubicBezTo>
                  <a:pt x="1645811" y="-9469"/>
                  <a:pt x="1687669" y="-5923"/>
                  <a:pt x="1740947" y="28490"/>
                </a:cubicBezTo>
                <a:cubicBezTo>
                  <a:pt x="1781531" y="52038"/>
                  <a:pt x="1772022" y="83587"/>
                  <a:pt x="1713329" y="29720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33" name="Google Shape;2533;p23"/>
          <p:cNvGrpSpPr/>
          <p:nvPr/>
        </p:nvGrpSpPr>
        <p:grpSpPr>
          <a:xfrm rot="-590682">
            <a:off x="3087807" y="1232900"/>
            <a:ext cx="777730" cy="441668"/>
            <a:chOff x="6072371" y="2472071"/>
            <a:chExt cx="1555262" cy="883193"/>
          </a:xfrm>
        </p:grpSpPr>
        <p:sp>
          <p:nvSpPr>
            <p:cNvPr id="2534" name="Google Shape;2534;p23"/>
            <p:cNvSpPr/>
            <p:nvPr/>
          </p:nvSpPr>
          <p:spPr>
            <a:xfrm>
              <a:off x="7482527" y="2472071"/>
              <a:ext cx="145106" cy="669802"/>
            </a:xfrm>
            <a:custGeom>
              <a:rect b="b" l="l" r="r" t="t"/>
              <a:pathLst>
                <a:path extrusionOk="0" h="669802" w="145106">
                  <a:moveTo>
                    <a:pt x="125770" y="2908"/>
                  </a:moveTo>
                  <a:cubicBezTo>
                    <a:pt x="87152" y="40985"/>
                    <a:pt x="16303" y="516058"/>
                    <a:pt x="8150" y="570114"/>
                  </a:cubicBezTo>
                  <a:cubicBezTo>
                    <a:pt x="-2042" y="640227"/>
                    <a:pt x="-4740" y="662325"/>
                    <a:pt x="12249" y="669803"/>
                  </a:cubicBezTo>
                  <a:cubicBezTo>
                    <a:pt x="43365" y="666402"/>
                    <a:pt x="63034" y="286372"/>
                    <a:pt x="145107" y="10409"/>
                  </a:cubicBezTo>
                  <a:cubicBezTo>
                    <a:pt x="144456" y="1171"/>
                    <a:pt x="132395" y="-3379"/>
                    <a:pt x="125770" y="2908"/>
                  </a:cubicBezTo>
                  <a:close/>
                </a:path>
              </a:pathLst>
            </a:custGeom>
            <a:solidFill>
              <a:srgbClr val="4F5CA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5" name="Google Shape;2535;p23"/>
            <p:cNvSpPr/>
            <p:nvPr/>
          </p:nvSpPr>
          <p:spPr>
            <a:xfrm>
              <a:off x="7463730" y="3183068"/>
              <a:ext cx="26448" cy="42716"/>
            </a:xfrm>
            <a:custGeom>
              <a:rect b="b" l="l" r="r" t="t"/>
              <a:pathLst>
                <a:path extrusionOk="0" h="42716" w="26448">
                  <a:moveTo>
                    <a:pt x="11241" y="297"/>
                  </a:moveTo>
                  <a:cubicBezTo>
                    <a:pt x="303" y="2610"/>
                    <a:pt x="-2099" y="24799"/>
                    <a:pt x="1654" y="33760"/>
                  </a:cubicBezTo>
                  <a:cubicBezTo>
                    <a:pt x="12669" y="67459"/>
                    <a:pt x="45528" y="-5181"/>
                    <a:pt x="11241" y="297"/>
                  </a:cubicBezTo>
                  <a:close/>
                </a:path>
              </a:pathLst>
            </a:custGeom>
            <a:solidFill>
              <a:srgbClr val="4F5CA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6" name="Google Shape;2536;p23"/>
            <p:cNvSpPr/>
            <p:nvPr/>
          </p:nvSpPr>
          <p:spPr>
            <a:xfrm>
              <a:off x="7325209" y="2489192"/>
              <a:ext cx="86186" cy="798208"/>
            </a:xfrm>
            <a:custGeom>
              <a:rect b="b" l="l" r="r" t="t"/>
              <a:pathLst>
                <a:path extrusionOk="0" h="798208" w="86186">
                  <a:moveTo>
                    <a:pt x="78590" y="406"/>
                  </a:moveTo>
                  <a:cubicBezTo>
                    <a:pt x="61387" y="-3299"/>
                    <a:pt x="62334" y="19250"/>
                    <a:pt x="59349" y="30596"/>
                  </a:cubicBezTo>
                  <a:cubicBezTo>
                    <a:pt x="44112" y="128121"/>
                    <a:pt x="-39112" y="859292"/>
                    <a:pt x="22323" y="794102"/>
                  </a:cubicBezTo>
                  <a:cubicBezTo>
                    <a:pt x="45800" y="770936"/>
                    <a:pt x="3360" y="739901"/>
                    <a:pt x="82389" y="41661"/>
                  </a:cubicBezTo>
                  <a:cubicBezTo>
                    <a:pt x="86093" y="14685"/>
                    <a:pt x="90078" y="4057"/>
                    <a:pt x="78590" y="406"/>
                  </a:cubicBezTo>
                  <a:close/>
                </a:path>
              </a:pathLst>
            </a:custGeom>
            <a:solidFill>
              <a:srgbClr val="4F5CA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7" name="Google Shape;2537;p23"/>
            <p:cNvSpPr/>
            <p:nvPr/>
          </p:nvSpPr>
          <p:spPr>
            <a:xfrm>
              <a:off x="7162765" y="2512306"/>
              <a:ext cx="37380" cy="805392"/>
            </a:xfrm>
            <a:custGeom>
              <a:rect b="b" l="l" r="r" t="t"/>
              <a:pathLst>
                <a:path extrusionOk="0" h="805392" w="37380">
                  <a:moveTo>
                    <a:pt x="30848" y="32340"/>
                  </a:moveTo>
                  <a:cubicBezTo>
                    <a:pt x="29460" y="21412"/>
                    <a:pt x="36480" y="1696"/>
                    <a:pt x="20229" y="0"/>
                  </a:cubicBezTo>
                  <a:cubicBezTo>
                    <a:pt x="-14900" y="3573"/>
                    <a:pt x="24114" y="219084"/>
                    <a:pt x="624" y="769157"/>
                  </a:cubicBezTo>
                  <a:cubicBezTo>
                    <a:pt x="-555" y="781772"/>
                    <a:pt x="-1592" y="800147"/>
                    <a:pt x="12758" y="805393"/>
                  </a:cubicBezTo>
                  <a:cubicBezTo>
                    <a:pt x="36248" y="799083"/>
                    <a:pt x="29465" y="767766"/>
                    <a:pt x="31803" y="749009"/>
                  </a:cubicBezTo>
                  <a:cubicBezTo>
                    <a:pt x="39297" y="564747"/>
                    <a:pt x="39492" y="307013"/>
                    <a:pt x="30848" y="32340"/>
                  </a:cubicBezTo>
                  <a:close/>
                </a:path>
              </a:pathLst>
            </a:custGeom>
            <a:solidFill>
              <a:srgbClr val="4F5CA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8" name="Google Shape;2538;p23"/>
            <p:cNvSpPr/>
            <p:nvPr/>
          </p:nvSpPr>
          <p:spPr>
            <a:xfrm>
              <a:off x="6940537" y="2494238"/>
              <a:ext cx="107080" cy="847231"/>
            </a:xfrm>
            <a:custGeom>
              <a:rect b="b" l="l" r="r" t="t"/>
              <a:pathLst>
                <a:path extrusionOk="0" h="847231" w="107080">
                  <a:moveTo>
                    <a:pt x="93270" y="655087"/>
                  </a:moveTo>
                  <a:cubicBezTo>
                    <a:pt x="42567" y="47881"/>
                    <a:pt x="46571" y="242290"/>
                    <a:pt x="25183" y="20382"/>
                  </a:cubicBezTo>
                  <a:cubicBezTo>
                    <a:pt x="35260" y="3539"/>
                    <a:pt x="3408" y="-13613"/>
                    <a:pt x="573" y="16468"/>
                  </a:cubicBezTo>
                  <a:cubicBezTo>
                    <a:pt x="-2594" y="71524"/>
                    <a:pt x="5400" y="-10467"/>
                    <a:pt x="75121" y="789325"/>
                  </a:cubicBezTo>
                  <a:cubicBezTo>
                    <a:pt x="78665" y="807837"/>
                    <a:pt x="72282" y="832803"/>
                    <a:pt x="89930" y="845150"/>
                  </a:cubicBezTo>
                  <a:cubicBezTo>
                    <a:pt x="120537" y="862566"/>
                    <a:pt x="102733" y="768232"/>
                    <a:pt x="93270" y="655087"/>
                  </a:cubicBezTo>
                  <a:close/>
                </a:path>
              </a:pathLst>
            </a:custGeom>
            <a:solidFill>
              <a:srgbClr val="4F5CA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9" name="Google Shape;2539;p23"/>
            <p:cNvSpPr/>
            <p:nvPr/>
          </p:nvSpPr>
          <p:spPr>
            <a:xfrm>
              <a:off x="6713180" y="2567768"/>
              <a:ext cx="124445" cy="487362"/>
            </a:xfrm>
            <a:custGeom>
              <a:rect b="b" l="l" r="r" t="t"/>
              <a:pathLst>
                <a:path extrusionOk="0" h="487362" w="124445">
                  <a:moveTo>
                    <a:pt x="123408" y="460711"/>
                  </a:moveTo>
                  <a:cubicBezTo>
                    <a:pt x="66782" y="165199"/>
                    <a:pt x="24432" y="9063"/>
                    <a:pt x="23973" y="9309"/>
                  </a:cubicBezTo>
                  <a:cubicBezTo>
                    <a:pt x="21106" y="-4352"/>
                    <a:pt x="446" y="-2429"/>
                    <a:pt x="0" y="11491"/>
                  </a:cubicBezTo>
                  <a:cubicBezTo>
                    <a:pt x="7753" y="89559"/>
                    <a:pt x="20806" y="73407"/>
                    <a:pt x="91141" y="453078"/>
                  </a:cubicBezTo>
                  <a:cubicBezTo>
                    <a:pt x="102088" y="510607"/>
                    <a:pt x="130169" y="483268"/>
                    <a:pt x="123408" y="460711"/>
                  </a:cubicBezTo>
                  <a:close/>
                </a:path>
              </a:pathLst>
            </a:custGeom>
            <a:solidFill>
              <a:srgbClr val="4F5CA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0" name="Google Shape;2540;p23"/>
            <p:cNvSpPr/>
            <p:nvPr/>
          </p:nvSpPr>
          <p:spPr>
            <a:xfrm>
              <a:off x="6812951" y="3160854"/>
              <a:ext cx="50237" cy="194410"/>
            </a:xfrm>
            <a:custGeom>
              <a:rect b="b" l="l" r="r" t="t"/>
              <a:pathLst>
                <a:path extrusionOk="0" h="194410" w="50237">
                  <a:moveTo>
                    <a:pt x="33738" y="54014"/>
                  </a:moveTo>
                  <a:cubicBezTo>
                    <a:pt x="30763" y="38517"/>
                    <a:pt x="31199" y="22229"/>
                    <a:pt x="26135" y="7277"/>
                  </a:cubicBezTo>
                  <a:cubicBezTo>
                    <a:pt x="19716" y="-6493"/>
                    <a:pt x="-2305" y="963"/>
                    <a:pt x="197" y="15628"/>
                  </a:cubicBezTo>
                  <a:cubicBezTo>
                    <a:pt x="1717" y="41577"/>
                    <a:pt x="20371" y="170992"/>
                    <a:pt x="20448" y="171505"/>
                  </a:cubicBezTo>
                  <a:cubicBezTo>
                    <a:pt x="21677" y="183284"/>
                    <a:pt x="32860" y="197454"/>
                    <a:pt x="40645" y="193835"/>
                  </a:cubicBezTo>
                  <a:cubicBezTo>
                    <a:pt x="56168" y="183929"/>
                    <a:pt x="52128" y="176683"/>
                    <a:pt x="33738" y="54014"/>
                  </a:cubicBezTo>
                  <a:close/>
                </a:path>
              </a:pathLst>
            </a:custGeom>
            <a:solidFill>
              <a:srgbClr val="4F5CA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1" name="Google Shape;2541;p23"/>
            <p:cNvSpPr/>
            <p:nvPr/>
          </p:nvSpPr>
          <p:spPr>
            <a:xfrm>
              <a:off x="6489359" y="2500856"/>
              <a:ext cx="143199" cy="453059"/>
            </a:xfrm>
            <a:custGeom>
              <a:rect b="b" l="l" r="r" t="t"/>
              <a:pathLst>
                <a:path extrusionOk="0" h="453059" w="143199">
                  <a:moveTo>
                    <a:pt x="22112" y="7304"/>
                  </a:moveTo>
                  <a:cubicBezTo>
                    <a:pt x="18049" y="-4243"/>
                    <a:pt x="305" y="-1361"/>
                    <a:pt x="0" y="10772"/>
                  </a:cubicBezTo>
                  <a:cubicBezTo>
                    <a:pt x="4058" y="45449"/>
                    <a:pt x="41321" y="157767"/>
                    <a:pt x="86514" y="320504"/>
                  </a:cubicBezTo>
                  <a:cubicBezTo>
                    <a:pt x="119723" y="441563"/>
                    <a:pt x="114295" y="441804"/>
                    <a:pt x="128463" y="451073"/>
                  </a:cubicBezTo>
                  <a:cubicBezTo>
                    <a:pt x="131889" y="453564"/>
                    <a:pt x="136780" y="454119"/>
                    <a:pt x="139505" y="450346"/>
                  </a:cubicBezTo>
                  <a:cubicBezTo>
                    <a:pt x="160816" y="426048"/>
                    <a:pt x="85713" y="221906"/>
                    <a:pt x="22112" y="7304"/>
                  </a:cubicBezTo>
                  <a:close/>
                </a:path>
              </a:pathLst>
            </a:custGeom>
            <a:solidFill>
              <a:srgbClr val="4F5CA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2" name="Google Shape;2542;p23"/>
            <p:cNvSpPr/>
            <p:nvPr/>
          </p:nvSpPr>
          <p:spPr>
            <a:xfrm>
              <a:off x="6627790" y="3070413"/>
              <a:ext cx="69270" cy="275718"/>
            </a:xfrm>
            <a:custGeom>
              <a:rect b="b" l="l" r="r" t="t"/>
              <a:pathLst>
                <a:path extrusionOk="0" h="275718" w="69270">
                  <a:moveTo>
                    <a:pt x="26921" y="21487"/>
                  </a:moveTo>
                  <a:cubicBezTo>
                    <a:pt x="26780" y="9272"/>
                    <a:pt x="19246" y="-5829"/>
                    <a:pt x="5237" y="2299"/>
                  </a:cubicBezTo>
                  <a:cubicBezTo>
                    <a:pt x="-3062" y="7959"/>
                    <a:pt x="937" y="18046"/>
                    <a:pt x="1138" y="26247"/>
                  </a:cubicBezTo>
                  <a:cubicBezTo>
                    <a:pt x="4727" y="67011"/>
                    <a:pt x="43500" y="266866"/>
                    <a:pt x="43696" y="267325"/>
                  </a:cubicBezTo>
                  <a:cubicBezTo>
                    <a:pt x="46521" y="275439"/>
                    <a:pt x="58001" y="278712"/>
                    <a:pt x="64247" y="272425"/>
                  </a:cubicBezTo>
                  <a:cubicBezTo>
                    <a:pt x="83061" y="256201"/>
                    <a:pt x="44210" y="137564"/>
                    <a:pt x="26921" y="21487"/>
                  </a:cubicBezTo>
                  <a:close/>
                </a:path>
              </a:pathLst>
            </a:custGeom>
            <a:solidFill>
              <a:srgbClr val="4F5CA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3" name="Google Shape;2543;p23"/>
            <p:cNvSpPr/>
            <p:nvPr/>
          </p:nvSpPr>
          <p:spPr>
            <a:xfrm>
              <a:off x="6241901" y="2530596"/>
              <a:ext cx="244529" cy="754802"/>
            </a:xfrm>
            <a:custGeom>
              <a:rect b="b" l="l" r="r" t="t"/>
              <a:pathLst>
                <a:path extrusionOk="0" h="754802" w="244529">
                  <a:moveTo>
                    <a:pt x="23236" y="6922"/>
                  </a:moveTo>
                  <a:cubicBezTo>
                    <a:pt x="20333" y="839"/>
                    <a:pt x="12485" y="-1820"/>
                    <a:pt x="6507" y="1339"/>
                  </a:cubicBezTo>
                  <a:cubicBezTo>
                    <a:pt x="-11338" y="12949"/>
                    <a:pt x="4455" y="31884"/>
                    <a:pt x="92493" y="290854"/>
                  </a:cubicBezTo>
                  <a:cubicBezTo>
                    <a:pt x="240042" y="732655"/>
                    <a:pt x="215377" y="761809"/>
                    <a:pt x="235769" y="753780"/>
                  </a:cubicBezTo>
                  <a:cubicBezTo>
                    <a:pt x="292514" y="726482"/>
                    <a:pt x="56272" y="98150"/>
                    <a:pt x="23236" y="6922"/>
                  </a:cubicBezTo>
                  <a:close/>
                </a:path>
              </a:pathLst>
            </a:custGeom>
            <a:solidFill>
              <a:srgbClr val="4F5CA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4" name="Google Shape;2544;p23"/>
            <p:cNvSpPr/>
            <p:nvPr/>
          </p:nvSpPr>
          <p:spPr>
            <a:xfrm>
              <a:off x="6072371" y="2568648"/>
              <a:ext cx="152711" cy="327480"/>
            </a:xfrm>
            <a:custGeom>
              <a:rect b="b" l="l" r="r" t="t"/>
              <a:pathLst>
                <a:path extrusionOk="0" h="327480" w="152711">
                  <a:moveTo>
                    <a:pt x="23179" y="7652"/>
                  </a:moveTo>
                  <a:cubicBezTo>
                    <a:pt x="17355" y="-6900"/>
                    <a:pt x="-4320" y="1251"/>
                    <a:pt x="767" y="15844"/>
                  </a:cubicBezTo>
                  <a:cubicBezTo>
                    <a:pt x="22155" y="72037"/>
                    <a:pt x="55605" y="128939"/>
                    <a:pt x="95279" y="232260"/>
                  </a:cubicBezTo>
                  <a:cubicBezTo>
                    <a:pt x="124129" y="304227"/>
                    <a:pt x="122004" y="321316"/>
                    <a:pt x="141395" y="326366"/>
                  </a:cubicBezTo>
                  <a:cubicBezTo>
                    <a:pt x="198081" y="349382"/>
                    <a:pt x="23379" y="8107"/>
                    <a:pt x="23179" y="7652"/>
                  </a:cubicBezTo>
                  <a:close/>
                </a:path>
              </a:pathLst>
            </a:custGeom>
            <a:solidFill>
              <a:srgbClr val="4F5CA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5" name="Google Shape;2545;p23"/>
            <p:cNvSpPr/>
            <p:nvPr/>
          </p:nvSpPr>
          <p:spPr>
            <a:xfrm>
              <a:off x="6247447" y="3022645"/>
              <a:ext cx="70809" cy="161713"/>
            </a:xfrm>
            <a:custGeom>
              <a:rect b="b" l="l" r="r" t="t"/>
              <a:pathLst>
                <a:path extrusionOk="0" h="161713" w="70809">
                  <a:moveTo>
                    <a:pt x="40471" y="51453"/>
                  </a:moveTo>
                  <a:cubicBezTo>
                    <a:pt x="24674" y="13176"/>
                    <a:pt x="22013" y="-4430"/>
                    <a:pt x="7444" y="947"/>
                  </a:cubicBezTo>
                  <a:cubicBezTo>
                    <a:pt x="-7575" y="6080"/>
                    <a:pt x="956" y="18045"/>
                    <a:pt x="25625" y="90294"/>
                  </a:cubicBezTo>
                  <a:cubicBezTo>
                    <a:pt x="41972" y="140927"/>
                    <a:pt x="42609" y="156129"/>
                    <a:pt x="58452" y="161211"/>
                  </a:cubicBezTo>
                  <a:cubicBezTo>
                    <a:pt x="90018" y="169103"/>
                    <a:pt x="52578" y="81889"/>
                    <a:pt x="40471" y="51453"/>
                  </a:cubicBezTo>
                  <a:close/>
                </a:path>
              </a:pathLst>
            </a:custGeom>
            <a:solidFill>
              <a:srgbClr val="4F5CA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46" name="Google Shape;2546;p23"/>
          <p:cNvSpPr/>
          <p:nvPr/>
        </p:nvSpPr>
        <p:spPr>
          <a:xfrm rot="-587529">
            <a:off x="2907338" y="595817"/>
            <a:ext cx="933398" cy="518646"/>
          </a:xfrm>
          <a:custGeom>
            <a:rect b="b" l="l" r="r" t="t"/>
            <a:pathLst>
              <a:path extrusionOk="0" h="1037746" w="1867613">
                <a:moveTo>
                  <a:pt x="1835488" y="711239"/>
                </a:moveTo>
                <a:cubicBezTo>
                  <a:pt x="1905759" y="810846"/>
                  <a:pt x="1873952" y="1016801"/>
                  <a:pt x="1606566" y="962154"/>
                </a:cubicBezTo>
                <a:cubicBezTo>
                  <a:pt x="1531905" y="944652"/>
                  <a:pt x="1483026" y="916035"/>
                  <a:pt x="1441637" y="904116"/>
                </a:cubicBezTo>
                <a:cubicBezTo>
                  <a:pt x="1359810" y="879713"/>
                  <a:pt x="1338790" y="924845"/>
                  <a:pt x="1286913" y="938524"/>
                </a:cubicBezTo>
                <a:cubicBezTo>
                  <a:pt x="1176172" y="974701"/>
                  <a:pt x="1081892" y="920717"/>
                  <a:pt x="979513" y="891064"/>
                </a:cubicBezTo>
                <a:cubicBezTo>
                  <a:pt x="818879" y="850473"/>
                  <a:pt x="756892" y="1020820"/>
                  <a:pt x="579633" y="993776"/>
                </a:cubicBezTo>
                <a:cubicBezTo>
                  <a:pt x="521829" y="987562"/>
                  <a:pt x="467764" y="953635"/>
                  <a:pt x="408580" y="962600"/>
                </a:cubicBezTo>
                <a:cubicBezTo>
                  <a:pt x="308899" y="978038"/>
                  <a:pt x="113027" y="1079681"/>
                  <a:pt x="33174" y="1018151"/>
                </a:cubicBezTo>
                <a:cubicBezTo>
                  <a:pt x="-2291" y="990885"/>
                  <a:pt x="-8037" y="955594"/>
                  <a:pt x="9834" y="915376"/>
                </a:cubicBezTo>
                <a:cubicBezTo>
                  <a:pt x="43198" y="744193"/>
                  <a:pt x="191525" y="709639"/>
                  <a:pt x="212672" y="656251"/>
                </a:cubicBezTo>
                <a:cubicBezTo>
                  <a:pt x="223337" y="624724"/>
                  <a:pt x="212936" y="584047"/>
                  <a:pt x="237514" y="521240"/>
                </a:cubicBezTo>
                <a:cubicBezTo>
                  <a:pt x="264102" y="451241"/>
                  <a:pt x="374616" y="404794"/>
                  <a:pt x="411629" y="386579"/>
                </a:cubicBezTo>
                <a:cubicBezTo>
                  <a:pt x="456398" y="362517"/>
                  <a:pt x="403116" y="357694"/>
                  <a:pt x="457267" y="254009"/>
                </a:cubicBezTo>
                <a:cubicBezTo>
                  <a:pt x="578478" y="-6598"/>
                  <a:pt x="974713" y="-52486"/>
                  <a:pt x="963143" y="52049"/>
                </a:cubicBezTo>
                <a:cubicBezTo>
                  <a:pt x="956841" y="82425"/>
                  <a:pt x="909628" y="94400"/>
                  <a:pt x="926412" y="161871"/>
                </a:cubicBezTo>
                <a:cubicBezTo>
                  <a:pt x="993253" y="195620"/>
                  <a:pt x="1222165" y="125153"/>
                  <a:pt x="1313880" y="288145"/>
                </a:cubicBezTo>
                <a:cubicBezTo>
                  <a:pt x="1332570" y="322694"/>
                  <a:pt x="1366866" y="342028"/>
                  <a:pt x="1402941" y="354325"/>
                </a:cubicBezTo>
                <a:cubicBezTo>
                  <a:pt x="1553434" y="396930"/>
                  <a:pt x="1577602" y="416464"/>
                  <a:pt x="1651955" y="553612"/>
                </a:cubicBezTo>
                <a:cubicBezTo>
                  <a:pt x="1683093" y="607013"/>
                  <a:pt x="1787333" y="620201"/>
                  <a:pt x="1835488" y="71123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7" name="Google Shape;2547;p23"/>
          <p:cNvSpPr/>
          <p:nvPr/>
        </p:nvSpPr>
        <p:spPr>
          <a:xfrm rot="-587529">
            <a:off x="2972895" y="689805"/>
            <a:ext cx="832206" cy="372475"/>
          </a:xfrm>
          <a:custGeom>
            <a:rect b="b" l="l" r="r" t="t"/>
            <a:pathLst>
              <a:path extrusionOk="0" h="745276" w="1665140">
                <a:moveTo>
                  <a:pt x="514813" y="69181"/>
                </a:moveTo>
                <a:cubicBezTo>
                  <a:pt x="493052" y="58248"/>
                  <a:pt x="504199" y="45615"/>
                  <a:pt x="523349" y="43792"/>
                </a:cubicBezTo>
                <a:cubicBezTo>
                  <a:pt x="534810" y="44292"/>
                  <a:pt x="546384" y="44755"/>
                  <a:pt x="557650" y="42046"/>
                </a:cubicBezTo>
                <a:cubicBezTo>
                  <a:pt x="637539" y="20707"/>
                  <a:pt x="652380" y="38186"/>
                  <a:pt x="715895" y="9701"/>
                </a:cubicBezTo>
                <a:cubicBezTo>
                  <a:pt x="726514" y="4301"/>
                  <a:pt x="739704" y="-8596"/>
                  <a:pt x="746934" y="8733"/>
                </a:cubicBezTo>
                <a:cubicBezTo>
                  <a:pt x="750769" y="28854"/>
                  <a:pt x="722833" y="37132"/>
                  <a:pt x="708615" y="44574"/>
                </a:cubicBezTo>
                <a:cubicBezTo>
                  <a:pt x="675593" y="58571"/>
                  <a:pt x="640046" y="61635"/>
                  <a:pt x="604680" y="58798"/>
                </a:cubicBezTo>
                <a:cubicBezTo>
                  <a:pt x="575366" y="64280"/>
                  <a:pt x="544778" y="79050"/>
                  <a:pt x="514813" y="69181"/>
                </a:cubicBezTo>
                <a:close/>
                <a:moveTo>
                  <a:pt x="449961" y="62089"/>
                </a:moveTo>
                <a:cubicBezTo>
                  <a:pt x="442586" y="55975"/>
                  <a:pt x="454579" y="45810"/>
                  <a:pt x="461208" y="50079"/>
                </a:cubicBezTo>
                <a:cubicBezTo>
                  <a:pt x="471595" y="57739"/>
                  <a:pt x="458778" y="69931"/>
                  <a:pt x="449961" y="62089"/>
                </a:cubicBezTo>
                <a:close/>
                <a:moveTo>
                  <a:pt x="386378" y="276246"/>
                </a:moveTo>
                <a:cubicBezTo>
                  <a:pt x="302749" y="266445"/>
                  <a:pt x="326394" y="231254"/>
                  <a:pt x="342837" y="235677"/>
                </a:cubicBezTo>
                <a:cubicBezTo>
                  <a:pt x="411811" y="250106"/>
                  <a:pt x="416493" y="244215"/>
                  <a:pt x="487187" y="228027"/>
                </a:cubicBezTo>
                <a:cubicBezTo>
                  <a:pt x="554365" y="219930"/>
                  <a:pt x="627088" y="245701"/>
                  <a:pt x="717360" y="203155"/>
                </a:cubicBezTo>
                <a:cubicBezTo>
                  <a:pt x="770292" y="181085"/>
                  <a:pt x="761770" y="205528"/>
                  <a:pt x="912199" y="159241"/>
                </a:cubicBezTo>
                <a:cubicBezTo>
                  <a:pt x="932469" y="152163"/>
                  <a:pt x="956405" y="156041"/>
                  <a:pt x="948161" y="170543"/>
                </a:cubicBezTo>
                <a:cubicBezTo>
                  <a:pt x="937519" y="195768"/>
                  <a:pt x="830795" y="216162"/>
                  <a:pt x="800070" y="218448"/>
                </a:cubicBezTo>
                <a:cubicBezTo>
                  <a:pt x="774760" y="220144"/>
                  <a:pt x="748890" y="218971"/>
                  <a:pt x="724785" y="228254"/>
                </a:cubicBezTo>
                <a:cubicBezTo>
                  <a:pt x="638199" y="272673"/>
                  <a:pt x="588770" y="259171"/>
                  <a:pt x="497852" y="260362"/>
                </a:cubicBezTo>
                <a:cubicBezTo>
                  <a:pt x="460967" y="267463"/>
                  <a:pt x="424692" y="280996"/>
                  <a:pt x="386378" y="276246"/>
                </a:cubicBezTo>
                <a:close/>
                <a:moveTo>
                  <a:pt x="1047418" y="147731"/>
                </a:moveTo>
                <a:cubicBezTo>
                  <a:pt x="1036845" y="145272"/>
                  <a:pt x="1047591" y="125447"/>
                  <a:pt x="1052792" y="121128"/>
                </a:cubicBezTo>
                <a:cubicBezTo>
                  <a:pt x="1058242" y="107185"/>
                  <a:pt x="1079108" y="113513"/>
                  <a:pt x="1076528" y="128147"/>
                </a:cubicBezTo>
                <a:cubicBezTo>
                  <a:pt x="1074367" y="140948"/>
                  <a:pt x="1060094" y="150663"/>
                  <a:pt x="1047418" y="147731"/>
                </a:cubicBezTo>
                <a:close/>
                <a:moveTo>
                  <a:pt x="193741" y="486211"/>
                </a:moveTo>
                <a:cubicBezTo>
                  <a:pt x="195442" y="479724"/>
                  <a:pt x="202294" y="475764"/>
                  <a:pt x="208769" y="477505"/>
                </a:cubicBezTo>
                <a:cubicBezTo>
                  <a:pt x="278148" y="505327"/>
                  <a:pt x="324970" y="479946"/>
                  <a:pt x="340139" y="506254"/>
                </a:cubicBezTo>
                <a:cubicBezTo>
                  <a:pt x="359894" y="539544"/>
                  <a:pt x="186366" y="521328"/>
                  <a:pt x="193741" y="486211"/>
                </a:cubicBezTo>
                <a:close/>
                <a:moveTo>
                  <a:pt x="491564" y="504708"/>
                </a:moveTo>
                <a:cubicBezTo>
                  <a:pt x="486673" y="498976"/>
                  <a:pt x="488821" y="489716"/>
                  <a:pt x="495208" y="486115"/>
                </a:cubicBezTo>
                <a:cubicBezTo>
                  <a:pt x="537676" y="485706"/>
                  <a:pt x="581131" y="489466"/>
                  <a:pt x="624704" y="480196"/>
                </a:cubicBezTo>
                <a:cubicBezTo>
                  <a:pt x="654682" y="473773"/>
                  <a:pt x="683560" y="462594"/>
                  <a:pt x="714403" y="460549"/>
                </a:cubicBezTo>
                <a:cubicBezTo>
                  <a:pt x="790393" y="450216"/>
                  <a:pt x="798674" y="479696"/>
                  <a:pt x="976137" y="435996"/>
                </a:cubicBezTo>
                <a:cubicBezTo>
                  <a:pt x="991406" y="430177"/>
                  <a:pt x="1021781" y="437478"/>
                  <a:pt x="1000638" y="456535"/>
                </a:cubicBezTo>
                <a:cubicBezTo>
                  <a:pt x="989300" y="465586"/>
                  <a:pt x="973880" y="467027"/>
                  <a:pt x="960522" y="472000"/>
                </a:cubicBezTo>
                <a:cubicBezTo>
                  <a:pt x="833297" y="513587"/>
                  <a:pt x="773927" y="472777"/>
                  <a:pt x="648258" y="508895"/>
                </a:cubicBezTo>
                <a:cubicBezTo>
                  <a:pt x="596150" y="522269"/>
                  <a:pt x="503585" y="518628"/>
                  <a:pt x="491564" y="504708"/>
                </a:cubicBezTo>
                <a:close/>
                <a:moveTo>
                  <a:pt x="1143082" y="444961"/>
                </a:moveTo>
                <a:cubicBezTo>
                  <a:pt x="1129278" y="441678"/>
                  <a:pt x="1123149" y="434073"/>
                  <a:pt x="1135170" y="422835"/>
                </a:cubicBezTo>
                <a:cubicBezTo>
                  <a:pt x="1151390" y="411666"/>
                  <a:pt x="1270089" y="384026"/>
                  <a:pt x="1333180" y="334666"/>
                </a:cubicBezTo>
                <a:cubicBezTo>
                  <a:pt x="1340660" y="320355"/>
                  <a:pt x="1362340" y="330652"/>
                  <a:pt x="1356507" y="345608"/>
                </a:cubicBezTo>
                <a:cubicBezTo>
                  <a:pt x="1338322" y="382858"/>
                  <a:pt x="1185085" y="448725"/>
                  <a:pt x="1143082" y="444961"/>
                </a:cubicBezTo>
                <a:close/>
                <a:moveTo>
                  <a:pt x="1496772" y="702263"/>
                </a:moveTo>
                <a:cubicBezTo>
                  <a:pt x="1475857" y="698167"/>
                  <a:pt x="1464655" y="681611"/>
                  <a:pt x="1490943" y="672932"/>
                </a:cubicBezTo>
                <a:cubicBezTo>
                  <a:pt x="1506044" y="669741"/>
                  <a:pt x="1521700" y="673155"/>
                  <a:pt x="1537001" y="671491"/>
                </a:cubicBezTo>
                <a:cubicBezTo>
                  <a:pt x="1619720" y="662808"/>
                  <a:pt x="1646655" y="616862"/>
                  <a:pt x="1657943" y="619853"/>
                </a:cubicBezTo>
                <a:cubicBezTo>
                  <a:pt x="1691948" y="639392"/>
                  <a:pt x="1600011" y="710046"/>
                  <a:pt x="1496772" y="702263"/>
                </a:cubicBezTo>
                <a:close/>
                <a:moveTo>
                  <a:pt x="1048720" y="650102"/>
                </a:moveTo>
                <a:cubicBezTo>
                  <a:pt x="1047518" y="647952"/>
                  <a:pt x="1047023" y="646097"/>
                  <a:pt x="1048438" y="643938"/>
                </a:cubicBezTo>
                <a:cubicBezTo>
                  <a:pt x="1059239" y="628786"/>
                  <a:pt x="1079376" y="634746"/>
                  <a:pt x="1095187" y="633560"/>
                </a:cubicBezTo>
                <a:cubicBezTo>
                  <a:pt x="1100036" y="632873"/>
                  <a:pt x="1104877" y="629627"/>
                  <a:pt x="1109841" y="632214"/>
                </a:cubicBezTo>
                <a:cubicBezTo>
                  <a:pt x="1116529" y="635023"/>
                  <a:pt x="1118955" y="642347"/>
                  <a:pt x="1116625" y="648880"/>
                </a:cubicBezTo>
                <a:cubicBezTo>
                  <a:pt x="1112207" y="661463"/>
                  <a:pt x="1060713" y="670837"/>
                  <a:pt x="1048720" y="650102"/>
                </a:cubicBezTo>
                <a:close/>
                <a:moveTo>
                  <a:pt x="441635" y="705563"/>
                </a:moveTo>
                <a:cubicBezTo>
                  <a:pt x="427576" y="699967"/>
                  <a:pt x="419050" y="687848"/>
                  <a:pt x="437335" y="680042"/>
                </a:cubicBezTo>
                <a:cubicBezTo>
                  <a:pt x="456895" y="671978"/>
                  <a:pt x="524127" y="690843"/>
                  <a:pt x="580057" y="666923"/>
                </a:cubicBezTo>
                <a:cubicBezTo>
                  <a:pt x="588406" y="659226"/>
                  <a:pt x="602583" y="666809"/>
                  <a:pt x="601032" y="678010"/>
                </a:cubicBezTo>
                <a:cubicBezTo>
                  <a:pt x="594120" y="713423"/>
                  <a:pt x="471891" y="715542"/>
                  <a:pt x="441635" y="705563"/>
                </a:cubicBezTo>
                <a:close/>
                <a:moveTo>
                  <a:pt x="21141" y="745277"/>
                </a:moveTo>
                <a:cubicBezTo>
                  <a:pt x="2132" y="742213"/>
                  <a:pt x="-10808" y="726375"/>
                  <a:pt x="12605" y="716165"/>
                </a:cubicBezTo>
                <a:cubicBezTo>
                  <a:pt x="27028" y="711355"/>
                  <a:pt x="92663" y="714760"/>
                  <a:pt x="140072" y="693794"/>
                </a:cubicBezTo>
                <a:cubicBezTo>
                  <a:pt x="153198" y="686066"/>
                  <a:pt x="166128" y="705331"/>
                  <a:pt x="153898" y="714533"/>
                </a:cubicBezTo>
                <a:cubicBezTo>
                  <a:pt x="114557" y="737503"/>
                  <a:pt x="66243" y="745136"/>
                  <a:pt x="21141" y="745277"/>
                </a:cubicBezTo>
                <a:close/>
              </a:path>
            </a:pathLst>
          </a:custGeom>
          <a:solidFill>
            <a:srgbClr val="F0866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48" name="Google Shape;2548;p23"/>
          <p:cNvGrpSpPr/>
          <p:nvPr/>
        </p:nvGrpSpPr>
        <p:grpSpPr>
          <a:xfrm>
            <a:off x="5521061" y="3802693"/>
            <a:ext cx="1298570" cy="1083605"/>
            <a:chOff x="11042121" y="7605386"/>
            <a:chExt cx="2597141" cy="2167210"/>
          </a:xfrm>
        </p:grpSpPr>
        <p:sp>
          <p:nvSpPr>
            <p:cNvPr id="2549" name="Google Shape;2549;p23"/>
            <p:cNvSpPr/>
            <p:nvPr/>
          </p:nvSpPr>
          <p:spPr>
            <a:xfrm>
              <a:off x="11070144" y="8282521"/>
              <a:ext cx="2540258" cy="1490075"/>
            </a:xfrm>
            <a:custGeom>
              <a:rect b="b" l="l" r="r" t="t"/>
              <a:pathLst>
                <a:path extrusionOk="0" h="1490075" w="2540258">
                  <a:moveTo>
                    <a:pt x="2534378" y="568077"/>
                  </a:moveTo>
                  <a:cubicBezTo>
                    <a:pt x="2532724" y="979097"/>
                    <a:pt x="2609490" y="1260400"/>
                    <a:pt x="2253240" y="1352346"/>
                  </a:cubicBezTo>
                  <a:cubicBezTo>
                    <a:pt x="1311645" y="1595361"/>
                    <a:pt x="409907" y="1459728"/>
                    <a:pt x="175740" y="1376121"/>
                  </a:cubicBezTo>
                  <a:cubicBezTo>
                    <a:pt x="-56531" y="1293193"/>
                    <a:pt x="8329" y="1156983"/>
                    <a:pt x="8329" y="789288"/>
                  </a:cubicBezTo>
                  <a:cubicBezTo>
                    <a:pt x="7878" y="425776"/>
                    <a:pt x="-4434" y="346074"/>
                    <a:pt x="503538" y="178145"/>
                  </a:cubicBezTo>
                  <a:cubicBezTo>
                    <a:pt x="1034828" y="2748"/>
                    <a:pt x="1884883" y="-32735"/>
                    <a:pt x="2213896" y="26603"/>
                  </a:cubicBezTo>
                  <a:cubicBezTo>
                    <a:pt x="2564887" y="89725"/>
                    <a:pt x="2535526" y="240168"/>
                    <a:pt x="2534378" y="568077"/>
                  </a:cubicBezTo>
                  <a:close/>
                </a:path>
              </a:pathLst>
            </a:custGeom>
            <a:solidFill>
              <a:srgbClr val="FABB8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0" name="Google Shape;2550;p23"/>
            <p:cNvSpPr/>
            <p:nvPr/>
          </p:nvSpPr>
          <p:spPr>
            <a:xfrm>
              <a:off x="11042121" y="8250765"/>
              <a:ext cx="2597141" cy="746705"/>
            </a:xfrm>
            <a:custGeom>
              <a:rect b="b" l="l" r="r" t="t"/>
              <a:pathLst>
                <a:path extrusionOk="0" h="746705" w="2597141">
                  <a:moveTo>
                    <a:pt x="2574954" y="484300"/>
                  </a:moveTo>
                  <a:cubicBezTo>
                    <a:pt x="2552511" y="556047"/>
                    <a:pt x="2482766" y="614826"/>
                    <a:pt x="2404526" y="596007"/>
                  </a:cubicBezTo>
                  <a:cubicBezTo>
                    <a:pt x="2368968" y="587418"/>
                    <a:pt x="2348277" y="559797"/>
                    <a:pt x="2311016" y="574857"/>
                  </a:cubicBezTo>
                  <a:cubicBezTo>
                    <a:pt x="2243657" y="601835"/>
                    <a:pt x="2137549" y="757985"/>
                    <a:pt x="2007033" y="684463"/>
                  </a:cubicBezTo>
                  <a:cubicBezTo>
                    <a:pt x="1941225" y="647359"/>
                    <a:pt x="1940224" y="586060"/>
                    <a:pt x="1810807" y="667053"/>
                  </a:cubicBezTo>
                  <a:cubicBezTo>
                    <a:pt x="1750410" y="704801"/>
                    <a:pt x="1686935" y="748493"/>
                    <a:pt x="1611913" y="739247"/>
                  </a:cubicBezTo>
                  <a:cubicBezTo>
                    <a:pt x="1533400" y="729554"/>
                    <a:pt x="1498807" y="637018"/>
                    <a:pt x="1417206" y="652400"/>
                  </a:cubicBezTo>
                  <a:cubicBezTo>
                    <a:pt x="1313297" y="672045"/>
                    <a:pt x="1240660" y="776267"/>
                    <a:pt x="1103597" y="722368"/>
                  </a:cubicBezTo>
                  <a:cubicBezTo>
                    <a:pt x="1069040" y="708881"/>
                    <a:pt x="1036511" y="684258"/>
                    <a:pt x="999308" y="678627"/>
                  </a:cubicBezTo>
                  <a:cubicBezTo>
                    <a:pt x="937102" y="669185"/>
                    <a:pt x="877077" y="714771"/>
                    <a:pt x="820551" y="733245"/>
                  </a:cubicBezTo>
                  <a:cubicBezTo>
                    <a:pt x="647106" y="789655"/>
                    <a:pt x="639460" y="648324"/>
                    <a:pt x="535310" y="682850"/>
                  </a:cubicBezTo>
                  <a:cubicBezTo>
                    <a:pt x="487458" y="698755"/>
                    <a:pt x="353446" y="784328"/>
                    <a:pt x="263721" y="684034"/>
                  </a:cubicBezTo>
                  <a:cubicBezTo>
                    <a:pt x="244876" y="663044"/>
                    <a:pt x="234299" y="633090"/>
                    <a:pt x="214028" y="613936"/>
                  </a:cubicBezTo>
                  <a:cubicBezTo>
                    <a:pt x="192882" y="594175"/>
                    <a:pt x="181321" y="611242"/>
                    <a:pt x="156948" y="621122"/>
                  </a:cubicBezTo>
                  <a:cubicBezTo>
                    <a:pt x="101700" y="643565"/>
                    <a:pt x="46903" y="619044"/>
                    <a:pt x="22083" y="565633"/>
                  </a:cubicBezTo>
                  <a:cubicBezTo>
                    <a:pt x="-186602" y="116525"/>
                    <a:pt x="1146779" y="53662"/>
                    <a:pt x="1372160" y="31296"/>
                  </a:cubicBezTo>
                  <a:cubicBezTo>
                    <a:pt x="1680250" y="715"/>
                    <a:pt x="2765013" y="-123840"/>
                    <a:pt x="2574954" y="484300"/>
                  </a:cubicBezTo>
                  <a:close/>
                </a:path>
              </a:pathLst>
            </a:custGeom>
            <a:solidFill>
              <a:srgbClr val="7A554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1" name="Google Shape;2551;p23"/>
            <p:cNvSpPr/>
            <p:nvPr/>
          </p:nvSpPr>
          <p:spPr>
            <a:xfrm>
              <a:off x="11715716" y="8605115"/>
              <a:ext cx="1247507" cy="128871"/>
            </a:xfrm>
            <a:custGeom>
              <a:rect b="b" l="l" r="r" t="t"/>
              <a:pathLst>
                <a:path extrusionOk="0" h="128871" w="1247507">
                  <a:moveTo>
                    <a:pt x="62445" y="121406"/>
                  </a:moveTo>
                  <a:cubicBezTo>
                    <a:pt x="37295" y="117308"/>
                    <a:pt x="422" y="111994"/>
                    <a:pt x="2" y="79015"/>
                  </a:cubicBezTo>
                  <a:cubicBezTo>
                    <a:pt x="-704" y="23333"/>
                    <a:pt x="170832" y="-22401"/>
                    <a:pt x="243486" y="34921"/>
                  </a:cubicBezTo>
                  <a:cubicBezTo>
                    <a:pt x="289323" y="71087"/>
                    <a:pt x="263055" y="154077"/>
                    <a:pt x="62445" y="121406"/>
                  </a:cubicBezTo>
                  <a:close/>
                  <a:moveTo>
                    <a:pt x="571628" y="15459"/>
                  </a:moveTo>
                  <a:cubicBezTo>
                    <a:pt x="460171" y="56358"/>
                    <a:pt x="481947" y="112276"/>
                    <a:pt x="566493" y="115359"/>
                  </a:cubicBezTo>
                  <a:cubicBezTo>
                    <a:pt x="825149" y="124798"/>
                    <a:pt x="756061" y="-52217"/>
                    <a:pt x="571628" y="15459"/>
                  </a:cubicBezTo>
                  <a:close/>
                  <a:moveTo>
                    <a:pt x="1232527" y="29755"/>
                  </a:moveTo>
                  <a:cubicBezTo>
                    <a:pt x="1175379" y="-44893"/>
                    <a:pt x="992931" y="46294"/>
                    <a:pt x="982438" y="75681"/>
                  </a:cubicBezTo>
                  <a:cubicBezTo>
                    <a:pt x="957609" y="145220"/>
                    <a:pt x="1325067" y="150636"/>
                    <a:pt x="1232527" y="29755"/>
                  </a:cubicBezTo>
                  <a:close/>
                </a:path>
              </a:pathLst>
            </a:custGeom>
            <a:solidFill>
              <a:srgbClr val="7A554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2" name="Google Shape;2552;p23"/>
            <p:cNvSpPr/>
            <p:nvPr/>
          </p:nvSpPr>
          <p:spPr>
            <a:xfrm>
              <a:off x="13141291" y="8343691"/>
              <a:ext cx="468878" cy="515531"/>
            </a:xfrm>
            <a:custGeom>
              <a:rect b="b" l="l" r="r" t="t"/>
              <a:pathLst>
                <a:path extrusionOk="0" h="515531" w="468878">
                  <a:moveTo>
                    <a:pt x="460562" y="204049"/>
                  </a:moveTo>
                  <a:cubicBezTo>
                    <a:pt x="405345" y="-24598"/>
                    <a:pt x="170705" y="-15057"/>
                    <a:pt x="224407" y="16873"/>
                  </a:cubicBezTo>
                  <a:cubicBezTo>
                    <a:pt x="266217" y="41728"/>
                    <a:pt x="319432" y="55492"/>
                    <a:pt x="346125" y="99653"/>
                  </a:cubicBezTo>
                  <a:cubicBezTo>
                    <a:pt x="372173" y="142746"/>
                    <a:pt x="348582" y="180646"/>
                    <a:pt x="310365" y="204814"/>
                  </a:cubicBezTo>
                  <a:cubicBezTo>
                    <a:pt x="260484" y="236354"/>
                    <a:pt x="121646" y="295079"/>
                    <a:pt x="9573" y="319895"/>
                  </a:cubicBezTo>
                  <a:cubicBezTo>
                    <a:pt x="-7364" y="323644"/>
                    <a:pt x="179" y="347910"/>
                    <a:pt x="16607" y="345407"/>
                  </a:cubicBezTo>
                  <a:cubicBezTo>
                    <a:pt x="128989" y="328287"/>
                    <a:pt x="357824" y="283201"/>
                    <a:pt x="398852" y="177732"/>
                  </a:cubicBezTo>
                  <a:cubicBezTo>
                    <a:pt x="427730" y="255584"/>
                    <a:pt x="413689" y="333963"/>
                    <a:pt x="380593" y="378794"/>
                  </a:cubicBezTo>
                  <a:cubicBezTo>
                    <a:pt x="341991" y="431088"/>
                    <a:pt x="272465" y="397621"/>
                    <a:pt x="218169" y="405911"/>
                  </a:cubicBezTo>
                  <a:cubicBezTo>
                    <a:pt x="162568" y="414397"/>
                    <a:pt x="117835" y="455086"/>
                    <a:pt x="80507" y="494295"/>
                  </a:cubicBezTo>
                  <a:cubicBezTo>
                    <a:pt x="69236" y="506133"/>
                    <a:pt x="86222" y="522788"/>
                    <a:pt x="98319" y="512108"/>
                  </a:cubicBezTo>
                  <a:cubicBezTo>
                    <a:pt x="167698" y="450872"/>
                    <a:pt x="203739" y="421216"/>
                    <a:pt x="285027" y="454353"/>
                  </a:cubicBezTo>
                  <a:cubicBezTo>
                    <a:pt x="405734" y="503545"/>
                    <a:pt x="497631" y="357553"/>
                    <a:pt x="460562" y="204049"/>
                  </a:cubicBezTo>
                  <a:close/>
                </a:path>
              </a:pathLst>
            </a:custGeom>
            <a:solidFill>
              <a:srgbClr val="7A554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3" name="Google Shape;2553;p23"/>
            <p:cNvSpPr/>
            <p:nvPr/>
          </p:nvSpPr>
          <p:spPr>
            <a:xfrm>
              <a:off x="12576739" y="8868849"/>
              <a:ext cx="189905" cy="69836"/>
            </a:xfrm>
            <a:custGeom>
              <a:rect b="b" l="l" r="r" t="t"/>
              <a:pathLst>
                <a:path extrusionOk="0" h="69836" w="189905">
                  <a:moveTo>
                    <a:pt x="176489" y="13392"/>
                  </a:moveTo>
                  <a:cubicBezTo>
                    <a:pt x="97091" y="45523"/>
                    <a:pt x="95111" y="32143"/>
                    <a:pt x="25259" y="1639"/>
                  </a:cubicBezTo>
                  <a:cubicBezTo>
                    <a:pt x="8456" y="-5699"/>
                    <a:pt x="-8717" y="13124"/>
                    <a:pt x="4966" y="27938"/>
                  </a:cubicBezTo>
                  <a:cubicBezTo>
                    <a:pt x="45749" y="72081"/>
                    <a:pt x="154855" y="93840"/>
                    <a:pt x="188760" y="29359"/>
                  </a:cubicBezTo>
                  <a:cubicBezTo>
                    <a:pt x="192706" y="21860"/>
                    <a:pt x="185927" y="9571"/>
                    <a:pt x="176489" y="13392"/>
                  </a:cubicBezTo>
                  <a:close/>
                </a:path>
              </a:pathLst>
            </a:custGeom>
            <a:solidFill>
              <a:srgbClr val="7A554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4" name="Google Shape;2554;p23"/>
            <p:cNvSpPr/>
            <p:nvPr/>
          </p:nvSpPr>
          <p:spPr>
            <a:xfrm>
              <a:off x="12263850" y="8881695"/>
              <a:ext cx="88584" cy="47353"/>
            </a:xfrm>
            <a:custGeom>
              <a:rect b="b" l="l" r="r" t="t"/>
              <a:pathLst>
                <a:path extrusionOk="0" h="47353" w="88584">
                  <a:moveTo>
                    <a:pt x="71785" y="1061"/>
                  </a:moveTo>
                  <a:cubicBezTo>
                    <a:pt x="44847" y="13833"/>
                    <a:pt x="20156" y="13243"/>
                    <a:pt x="7782" y="18909"/>
                  </a:cubicBezTo>
                  <a:cubicBezTo>
                    <a:pt x="-15693" y="29652"/>
                    <a:pt x="15057" y="77603"/>
                    <a:pt x="84959" y="18132"/>
                  </a:cubicBezTo>
                  <a:cubicBezTo>
                    <a:pt x="94947" y="9632"/>
                    <a:pt x="82228" y="-3891"/>
                    <a:pt x="71785" y="1061"/>
                  </a:cubicBezTo>
                  <a:close/>
                </a:path>
              </a:pathLst>
            </a:custGeom>
            <a:solidFill>
              <a:srgbClr val="7A554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5" name="Google Shape;2555;p23"/>
            <p:cNvSpPr/>
            <p:nvPr/>
          </p:nvSpPr>
          <p:spPr>
            <a:xfrm>
              <a:off x="11708381" y="8885358"/>
              <a:ext cx="129877" cy="52679"/>
            </a:xfrm>
            <a:custGeom>
              <a:rect b="b" l="l" r="r" t="t"/>
              <a:pathLst>
                <a:path extrusionOk="0" h="52679" w="129877">
                  <a:moveTo>
                    <a:pt x="107175" y="3559"/>
                  </a:moveTo>
                  <a:cubicBezTo>
                    <a:pt x="89935" y="6491"/>
                    <a:pt x="72323" y="11402"/>
                    <a:pt x="54667" y="9195"/>
                  </a:cubicBezTo>
                  <a:cubicBezTo>
                    <a:pt x="38914" y="7224"/>
                    <a:pt x="24364" y="-2107"/>
                    <a:pt x="8557" y="436"/>
                  </a:cubicBezTo>
                  <a:cubicBezTo>
                    <a:pt x="-7870" y="3081"/>
                    <a:pt x="-4764" y="42045"/>
                    <a:pt x="54886" y="51318"/>
                  </a:cubicBezTo>
                  <a:cubicBezTo>
                    <a:pt x="80255" y="55264"/>
                    <a:pt x="105218" y="51063"/>
                    <a:pt x="124363" y="33081"/>
                  </a:cubicBezTo>
                  <a:cubicBezTo>
                    <a:pt x="138305" y="19987"/>
                    <a:pt x="123303" y="811"/>
                    <a:pt x="107175" y="3559"/>
                  </a:cubicBezTo>
                  <a:close/>
                </a:path>
              </a:pathLst>
            </a:custGeom>
            <a:solidFill>
              <a:srgbClr val="7A554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6" name="Google Shape;2556;p23"/>
            <p:cNvSpPr/>
            <p:nvPr/>
          </p:nvSpPr>
          <p:spPr>
            <a:xfrm>
              <a:off x="11306980" y="8855546"/>
              <a:ext cx="174230" cy="81539"/>
            </a:xfrm>
            <a:custGeom>
              <a:rect b="b" l="l" r="r" t="t"/>
              <a:pathLst>
                <a:path extrusionOk="0" h="81539" w="174230">
                  <a:moveTo>
                    <a:pt x="158069" y="34055"/>
                  </a:moveTo>
                  <a:cubicBezTo>
                    <a:pt x="107307" y="58973"/>
                    <a:pt x="66592" y="32393"/>
                    <a:pt x="26113" y="2921"/>
                  </a:cubicBezTo>
                  <a:cubicBezTo>
                    <a:pt x="11652" y="-7608"/>
                    <a:pt x="-6407" y="12654"/>
                    <a:pt x="2258" y="26775"/>
                  </a:cubicBezTo>
                  <a:cubicBezTo>
                    <a:pt x="36494" y="82573"/>
                    <a:pt x="124700" y="104171"/>
                    <a:pt x="171238" y="51122"/>
                  </a:cubicBezTo>
                  <a:cubicBezTo>
                    <a:pt x="179470" y="41742"/>
                    <a:pt x="169281" y="28554"/>
                    <a:pt x="158069" y="34055"/>
                  </a:cubicBezTo>
                  <a:close/>
                </a:path>
              </a:pathLst>
            </a:custGeom>
            <a:solidFill>
              <a:srgbClr val="7A554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7" name="Google Shape;2557;p23"/>
            <p:cNvSpPr/>
            <p:nvPr/>
          </p:nvSpPr>
          <p:spPr>
            <a:xfrm>
              <a:off x="11087200" y="8780133"/>
              <a:ext cx="90811" cy="55683"/>
            </a:xfrm>
            <a:custGeom>
              <a:rect b="b" l="l" r="r" t="t"/>
              <a:pathLst>
                <a:path extrusionOk="0" h="55683" w="90811">
                  <a:moveTo>
                    <a:pt x="80117" y="32394"/>
                  </a:moveTo>
                  <a:cubicBezTo>
                    <a:pt x="56361" y="31527"/>
                    <a:pt x="40881" y="14550"/>
                    <a:pt x="22738" y="2091"/>
                  </a:cubicBezTo>
                  <a:cubicBezTo>
                    <a:pt x="12553" y="-4902"/>
                    <a:pt x="-3928" y="6904"/>
                    <a:pt x="849" y="18921"/>
                  </a:cubicBezTo>
                  <a:cubicBezTo>
                    <a:pt x="10448" y="43070"/>
                    <a:pt x="39625" y="61920"/>
                    <a:pt x="83004" y="53747"/>
                  </a:cubicBezTo>
                  <a:cubicBezTo>
                    <a:pt x="95459" y="51396"/>
                    <a:pt x="91911" y="32828"/>
                    <a:pt x="80117" y="32394"/>
                  </a:cubicBezTo>
                  <a:close/>
                </a:path>
              </a:pathLst>
            </a:custGeom>
            <a:solidFill>
              <a:srgbClr val="7A554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8" name="Google Shape;2558;p23"/>
            <p:cNvSpPr/>
            <p:nvPr/>
          </p:nvSpPr>
          <p:spPr>
            <a:xfrm>
              <a:off x="11158233" y="8422916"/>
              <a:ext cx="433814" cy="359229"/>
            </a:xfrm>
            <a:custGeom>
              <a:rect b="b" l="l" r="r" t="t"/>
              <a:pathLst>
                <a:path extrusionOk="0" h="359229" w="433814">
                  <a:moveTo>
                    <a:pt x="425208" y="78"/>
                  </a:moveTo>
                  <a:cubicBezTo>
                    <a:pt x="227360" y="23543"/>
                    <a:pt x="-360728" y="227362"/>
                    <a:pt x="318658" y="358862"/>
                  </a:cubicBezTo>
                  <a:cubicBezTo>
                    <a:pt x="339653" y="362924"/>
                    <a:pt x="348742" y="332147"/>
                    <a:pt x="327596" y="326440"/>
                  </a:cubicBezTo>
                  <a:cubicBezTo>
                    <a:pt x="297918" y="318432"/>
                    <a:pt x="66268" y="258027"/>
                    <a:pt x="44335" y="238083"/>
                  </a:cubicBezTo>
                  <a:cubicBezTo>
                    <a:pt x="14389" y="210850"/>
                    <a:pt x="44554" y="173003"/>
                    <a:pt x="69342" y="155812"/>
                  </a:cubicBezTo>
                  <a:cubicBezTo>
                    <a:pt x="181416" y="78094"/>
                    <a:pt x="346075" y="50218"/>
                    <a:pt x="427622" y="17917"/>
                  </a:cubicBezTo>
                  <a:cubicBezTo>
                    <a:pt x="436206" y="14516"/>
                    <a:pt x="436287" y="-1236"/>
                    <a:pt x="425208" y="78"/>
                  </a:cubicBezTo>
                  <a:close/>
                </a:path>
              </a:pathLst>
            </a:custGeom>
            <a:solidFill>
              <a:srgbClr val="7A554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9" name="Google Shape;2559;p23"/>
            <p:cNvSpPr/>
            <p:nvPr/>
          </p:nvSpPr>
          <p:spPr>
            <a:xfrm>
              <a:off x="11806922" y="8292744"/>
              <a:ext cx="1431774" cy="115763"/>
            </a:xfrm>
            <a:custGeom>
              <a:rect b="b" l="l" r="r" t="t"/>
              <a:pathLst>
                <a:path extrusionOk="0" h="115763" w="1431774">
                  <a:moveTo>
                    <a:pt x="1423040" y="22023"/>
                  </a:moveTo>
                  <a:cubicBezTo>
                    <a:pt x="961196" y="-25704"/>
                    <a:pt x="438929" y="6843"/>
                    <a:pt x="8286" y="93551"/>
                  </a:cubicBezTo>
                  <a:cubicBezTo>
                    <a:pt x="-6354" y="96501"/>
                    <a:pt x="126" y="117768"/>
                    <a:pt x="14368" y="115610"/>
                  </a:cubicBezTo>
                  <a:cubicBezTo>
                    <a:pt x="568672" y="31578"/>
                    <a:pt x="884842" y="27610"/>
                    <a:pt x="1423040" y="40185"/>
                  </a:cubicBezTo>
                  <a:cubicBezTo>
                    <a:pt x="1434941" y="40462"/>
                    <a:pt x="1434427" y="23199"/>
                    <a:pt x="1423040" y="22023"/>
                  </a:cubicBezTo>
                  <a:close/>
                </a:path>
              </a:pathLst>
            </a:custGeom>
            <a:solidFill>
              <a:srgbClr val="7A554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0" name="Google Shape;2560;p23"/>
            <p:cNvSpPr/>
            <p:nvPr/>
          </p:nvSpPr>
          <p:spPr>
            <a:xfrm>
              <a:off x="11075885" y="9002247"/>
              <a:ext cx="2527702" cy="440025"/>
            </a:xfrm>
            <a:custGeom>
              <a:rect b="b" l="l" r="r" t="t"/>
              <a:pathLst>
                <a:path extrusionOk="0" h="440025" w="2527702">
                  <a:moveTo>
                    <a:pt x="2527702" y="0"/>
                  </a:moveTo>
                  <a:cubicBezTo>
                    <a:pt x="2526666" y="45341"/>
                    <a:pt x="2524699" y="89645"/>
                    <a:pt x="2520351" y="132706"/>
                  </a:cubicBezTo>
                  <a:cubicBezTo>
                    <a:pt x="2453171" y="152686"/>
                    <a:pt x="2393959" y="187360"/>
                    <a:pt x="2327400" y="224938"/>
                  </a:cubicBezTo>
                  <a:cubicBezTo>
                    <a:pt x="2026354" y="394932"/>
                    <a:pt x="1882167" y="242108"/>
                    <a:pt x="1666984" y="331663"/>
                  </a:cubicBezTo>
                  <a:cubicBezTo>
                    <a:pt x="1573822" y="370479"/>
                    <a:pt x="1488007" y="424516"/>
                    <a:pt x="1386047" y="437556"/>
                  </a:cubicBezTo>
                  <a:cubicBezTo>
                    <a:pt x="1277566" y="451530"/>
                    <a:pt x="1189888" y="402981"/>
                    <a:pt x="1089688" y="372445"/>
                  </a:cubicBezTo>
                  <a:cubicBezTo>
                    <a:pt x="961544" y="333477"/>
                    <a:pt x="903476" y="405197"/>
                    <a:pt x="783703" y="405671"/>
                  </a:cubicBezTo>
                  <a:cubicBezTo>
                    <a:pt x="682779" y="405984"/>
                    <a:pt x="597272" y="352362"/>
                    <a:pt x="506390" y="316755"/>
                  </a:cubicBezTo>
                  <a:cubicBezTo>
                    <a:pt x="352702" y="256408"/>
                    <a:pt x="221278" y="346763"/>
                    <a:pt x="0" y="217587"/>
                  </a:cubicBezTo>
                  <a:cubicBezTo>
                    <a:pt x="621" y="180424"/>
                    <a:pt x="1966" y="142229"/>
                    <a:pt x="2382" y="103203"/>
                  </a:cubicBezTo>
                  <a:cubicBezTo>
                    <a:pt x="2958" y="41140"/>
                    <a:pt x="-13429" y="76399"/>
                    <a:pt x="88711" y="126495"/>
                  </a:cubicBezTo>
                  <a:cubicBezTo>
                    <a:pt x="229358" y="195632"/>
                    <a:pt x="311008" y="152959"/>
                    <a:pt x="406913" y="155269"/>
                  </a:cubicBezTo>
                  <a:cubicBezTo>
                    <a:pt x="568806" y="159090"/>
                    <a:pt x="692950" y="291341"/>
                    <a:pt x="822934" y="263544"/>
                  </a:cubicBezTo>
                  <a:cubicBezTo>
                    <a:pt x="870447" y="253297"/>
                    <a:pt x="915059" y="233733"/>
                    <a:pt x="963197" y="226073"/>
                  </a:cubicBezTo>
                  <a:cubicBezTo>
                    <a:pt x="1065677" y="209717"/>
                    <a:pt x="1153766" y="253195"/>
                    <a:pt x="1249104" y="282591"/>
                  </a:cubicBezTo>
                  <a:cubicBezTo>
                    <a:pt x="1448749" y="344292"/>
                    <a:pt x="1560604" y="160614"/>
                    <a:pt x="1801661" y="150300"/>
                  </a:cubicBezTo>
                  <a:cubicBezTo>
                    <a:pt x="1910352" y="145643"/>
                    <a:pt x="2022765" y="180317"/>
                    <a:pt x="2129695" y="151542"/>
                  </a:cubicBezTo>
                  <a:cubicBezTo>
                    <a:pt x="2256498" y="117280"/>
                    <a:pt x="2391171" y="4759"/>
                    <a:pt x="2527702" y="0"/>
                  </a:cubicBezTo>
                  <a:close/>
                </a:path>
              </a:pathLst>
            </a:custGeom>
            <a:solidFill>
              <a:srgbClr val="F0866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1" name="Google Shape;2561;p23"/>
            <p:cNvSpPr/>
            <p:nvPr/>
          </p:nvSpPr>
          <p:spPr>
            <a:xfrm>
              <a:off x="11751787" y="8106734"/>
              <a:ext cx="160527" cy="581591"/>
            </a:xfrm>
            <a:custGeom>
              <a:rect b="b" l="l" r="r" t="t"/>
              <a:pathLst>
                <a:path extrusionOk="0" h="581591" w="160527">
                  <a:moveTo>
                    <a:pt x="148668" y="29875"/>
                  </a:moveTo>
                  <a:cubicBezTo>
                    <a:pt x="145897" y="-8682"/>
                    <a:pt x="91195" y="-790"/>
                    <a:pt x="64288" y="4362"/>
                  </a:cubicBezTo>
                  <a:cubicBezTo>
                    <a:pt x="30249" y="10878"/>
                    <a:pt x="28671" y="38692"/>
                    <a:pt x="26674" y="68405"/>
                  </a:cubicBezTo>
                  <a:cubicBezTo>
                    <a:pt x="16404" y="221024"/>
                    <a:pt x="-8621" y="359254"/>
                    <a:pt x="3025" y="514501"/>
                  </a:cubicBezTo>
                  <a:cubicBezTo>
                    <a:pt x="5911" y="552982"/>
                    <a:pt x="2622" y="573838"/>
                    <a:pt x="49174" y="579938"/>
                  </a:cubicBezTo>
                  <a:cubicBezTo>
                    <a:pt x="73650" y="583147"/>
                    <a:pt x="141375" y="583442"/>
                    <a:pt x="155841" y="564244"/>
                  </a:cubicBezTo>
                  <a:cubicBezTo>
                    <a:pt x="169596" y="545980"/>
                    <a:pt x="148699" y="30344"/>
                    <a:pt x="148668" y="29875"/>
                  </a:cubicBezTo>
                  <a:close/>
                </a:path>
              </a:pathLst>
            </a:custGeom>
            <a:solidFill>
              <a:srgbClr val="F0866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2" name="Google Shape;2562;p23"/>
            <p:cNvSpPr/>
            <p:nvPr/>
          </p:nvSpPr>
          <p:spPr>
            <a:xfrm>
              <a:off x="11739283" y="7695924"/>
              <a:ext cx="216594" cy="387429"/>
            </a:xfrm>
            <a:custGeom>
              <a:rect b="b" l="l" r="r" t="t"/>
              <a:pathLst>
                <a:path extrusionOk="0" h="387429" w="216594">
                  <a:moveTo>
                    <a:pt x="214852" y="195803"/>
                  </a:moveTo>
                  <a:cubicBezTo>
                    <a:pt x="204458" y="86106"/>
                    <a:pt x="121700" y="-44647"/>
                    <a:pt x="117919" y="14923"/>
                  </a:cubicBezTo>
                  <a:cubicBezTo>
                    <a:pt x="112798" y="95598"/>
                    <a:pt x="40430" y="140188"/>
                    <a:pt x="12692" y="211028"/>
                  </a:cubicBezTo>
                  <a:cubicBezTo>
                    <a:pt x="-65240" y="410069"/>
                    <a:pt x="242318" y="485624"/>
                    <a:pt x="214852" y="195803"/>
                  </a:cubicBezTo>
                  <a:close/>
                </a:path>
              </a:pathLst>
            </a:custGeom>
            <a:solidFill>
              <a:srgbClr val="FFD66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3" name="Google Shape;2563;p23"/>
            <p:cNvSpPr/>
            <p:nvPr/>
          </p:nvSpPr>
          <p:spPr>
            <a:xfrm>
              <a:off x="12249785" y="8024286"/>
              <a:ext cx="173255" cy="656189"/>
            </a:xfrm>
            <a:custGeom>
              <a:rect b="b" l="l" r="r" t="t"/>
              <a:pathLst>
                <a:path extrusionOk="0" h="656189" w="173255">
                  <a:moveTo>
                    <a:pt x="172102" y="387209"/>
                  </a:moveTo>
                  <a:cubicBezTo>
                    <a:pt x="161095" y="-9095"/>
                    <a:pt x="181540" y="-16527"/>
                    <a:pt x="32876" y="8136"/>
                  </a:cubicBezTo>
                  <a:cubicBezTo>
                    <a:pt x="-2919" y="14075"/>
                    <a:pt x="-399" y="30208"/>
                    <a:pt x="3288" y="241539"/>
                  </a:cubicBezTo>
                  <a:cubicBezTo>
                    <a:pt x="6420" y="421002"/>
                    <a:pt x="-17868" y="638026"/>
                    <a:pt x="31285" y="650820"/>
                  </a:cubicBezTo>
                  <a:cubicBezTo>
                    <a:pt x="69717" y="660826"/>
                    <a:pt x="141437" y="657644"/>
                    <a:pt x="163339" y="634496"/>
                  </a:cubicBezTo>
                  <a:cubicBezTo>
                    <a:pt x="177657" y="619360"/>
                    <a:pt x="172326" y="395159"/>
                    <a:pt x="172102" y="387209"/>
                  </a:cubicBezTo>
                  <a:close/>
                </a:path>
              </a:pathLst>
            </a:custGeom>
            <a:solidFill>
              <a:srgbClr val="F0866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4" name="Google Shape;2564;p23"/>
            <p:cNvSpPr/>
            <p:nvPr/>
          </p:nvSpPr>
          <p:spPr>
            <a:xfrm>
              <a:off x="12204347" y="7605386"/>
              <a:ext cx="213842" cy="385281"/>
            </a:xfrm>
            <a:custGeom>
              <a:rect b="b" l="l" r="r" t="t"/>
              <a:pathLst>
                <a:path extrusionOk="0" h="385281" w="213842">
                  <a:moveTo>
                    <a:pt x="211413" y="236138"/>
                  </a:moveTo>
                  <a:cubicBezTo>
                    <a:pt x="195692" y="130280"/>
                    <a:pt x="118373" y="90508"/>
                    <a:pt x="126180" y="36435"/>
                  </a:cubicBezTo>
                  <a:cubicBezTo>
                    <a:pt x="127458" y="27600"/>
                    <a:pt x="135908" y="12049"/>
                    <a:pt x="131287" y="3419"/>
                  </a:cubicBezTo>
                  <a:cubicBezTo>
                    <a:pt x="117224" y="-22844"/>
                    <a:pt x="-30855" y="105635"/>
                    <a:pt x="5821" y="270472"/>
                  </a:cubicBezTo>
                  <a:cubicBezTo>
                    <a:pt x="44226" y="443062"/>
                    <a:pt x="237605" y="412482"/>
                    <a:pt x="211413" y="236138"/>
                  </a:cubicBezTo>
                  <a:close/>
                </a:path>
              </a:pathLst>
            </a:custGeom>
            <a:solidFill>
              <a:srgbClr val="FFD66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5" name="Google Shape;2565;p23"/>
            <p:cNvSpPr/>
            <p:nvPr/>
          </p:nvSpPr>
          <p:spPr>
            <a:xfrm>
              <a:off x="12732908" y="7649385"/>
              <a:ext cx="212956" cy="396163"/>
            </a:xfrm>
            <a:custGeom>
              <a:rect b="b" l="l" r="r" t="t"/>
              <a:pathLst>
                <a:path extrusionOk="0" h="396163" w="212956">
                  <a:moveTo>
                    <a:pt x="127036" y="47639"/>
                  </a:moveTo>
                  <a:cubicBezTo>
                    <a:pt x="48353" y="-44664"/>
                    <a:pt x="69812" y="20746"/>
                    <a:pt x="65527" y="48310"/>
                  </a:cubicBezTo>
                  <a:cubicBezTo>
                    <a:pt x="53175" y="127685"/>
                    <a:pt x="-21128" y="198047"/>
                    <a:pt x="5859" y="302590"/>
                  </a:cubicBezTo>
                  <a:cubicBezTo>
                    <a:pt x="40751" y="437768"/>
                    <a:pt x="222709" y="428857"/>
                    <a:pt x="212547" y="260378"/>
                  </a:cubicBezTo>
                  <a:cubicBezTo>
                    <a:pt x="207863" y="182790"/>
                    <a:pt x="177475" y="106811"/>
                    <a:pt x="127036" y="47639"/>
                  </a:cubicBezTo>
                  <a:close/>
                </a:path>
              </a:pathLst>
            </a:custGeom>
            <a:solidFill>
              <a:srgbClr val="FFD66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6" name="Google Shape;2566;p23"/>
            <p:cNvSpPr/>
            <p:nvPr/>
          </p:nvSpPr>
          <p:spPr>
            <a:xfrm>
              <a:off x="12756030" y="8070362"/>
              <a:ext cx="167900" cy="620737"/>
            </a:xfrm>
            <a:custGeom>
              <a:rect b="b" l="l" r="r" t="t"/>
              <a:pathLst>
                <a:path extrusionOk="0" h="620737" w="167900">
                  <a:moveTo>
                    <a:pt x="158214" y="565974"/>
                  </a:moveTo>
                  <a:cubicBezTo>
                    <a:pt x="156838" y="595874"/>
                    <a:pt x="145992" y="612128"/>
                    <a:pt x="115394" y="616132"/>
                  </a:cubicBezTo>
                  <a:cubicBezTo>
                    <a:pt x="-48737" y="637609"/>
                    <a:pt x="6717" y="600379"/>
                    <a:pt x="18492" y="143317"/>
                  </a:cubicBezTo>
                  <a:cubicBezTo>
                    <a:pt x="21835" y="13613"/>
                    <a:pt x="-2279" y="636"/>
                    <a:pt x="100111" y="1"/>
                  </a:cubicBezTo>
                  <a:cubicBezTo>
                    <a:pt x="124171" y="-93"/>
                    <a:pt x="157267" y="4720"/>
                    <a:pt x="160583" y="34170"/>
                  </a:cubicBezTo>
                  <a:cubicBezTo>
                    <a:pt x="175285" y="165585"/>
                    <a:pt x="164292" y="434027"/>
                    <a:pt x="158214" y="565974"/>
                  </a:cubicBezTo>
                  <a:close/>
                </a:path>
              </a:pathLst>
            </a:custGeom>
            <a:solidFill>
              <a:srgbClr val="F0866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67" name="Google Shape;2567;p23"/>
          <p:cNvGrpSpPr/>
          <p:nvPr/>
        </p:nvGrpSpPr>
        <p:grpSpPr>
          <a:xfrm rot="1049567">
            <a:off x="2392399" y="213777"/>
            <a:ext cx="632719" cy="678322"/>
            <a:chOff x="4784427" y="427769"/>
            <a:chExt cx="1265378" cy="1356580"/>
          </a:xfrm>
        </p:grpSpPr>
        <p:sp>
          <p:nvSpPr>
            <p:cNvPr id="2568" name="Google Shape;2568;p23"/>
            <p:cNvSpPr/>
            <p:nvPr/>
          </p:nvSpPr>
          <p:spPr>
            <a:xfrm>
              <a:off x="5521583" y="427769"/>
              <a:ext cx="528222" cy="641207"/>
            </a:xfrm>
            <a:custGeom>
              <a:rect b="b" l="l" r="r" t="t"/>
              <a:pathLst>
                <a:path extrusionOk="0" h="641207" w="528222">
                  <a:moveTo>
                    <a:pt x="253566" y="26831"/>
                  </a:moveTo>
                  <a:cubicBezTo>
                    <a:pt x="334209" y="396010"/>
                    <a:pt x="647028" y="272776"/>
                    <a:pt x="479727" y="322356"/>
                  </a:cubicBezTo>
                  <a:cubicBezTo>
                    <a:pt x="388919" y="349268"/>
                    <a:pt x="291153" y="496199"/>
                    <a:pt x="287830" y="628088"/>
                  </a:cubicBezTo>
                  <a:cubicBezTo>
                    <a:pt x="284835" y="706425"/>
                    <a:pt x="268141" y="409937"/>
                    <a:pt x="49510" y="372159"/>
                  </a:cubicBezTo>
                  <a:cubicBezTo>
                    <a:pt x="-122443" y="342447"/>
                    <a:pt x="205782" y="403534"/>
                    <a:pt x="242710" y="27468"/>
                  </a:cubicBezTo>
                  <a:cubicBezTo>
                    <a:pt x="245814" y="-6129"/>
                    <a:pt x="245352" y="-11832"/>
                    <a:pt x="253566" y="26831"/>
                  </a:cubicBezTo>
                  <a:close/>
                </a:path>
              </a:pathLst>
            </a:custGeom>
            <a:solidFill>
              <a:srgbClr val="F0866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9" name="Google Shape;2569;p23"/>
            <p:cNvSpPr/>
            <p:nvPr/>
          </p:nvSpPr>
          <p:spPr>
            <a:xfrm>
              <a:off x="4784427" y="648029"/>
              <a:ext cx="843062" cy="1007856"/>
            </a:xfrm>
            <a:custGeom>
              <a:rect b="b" l="l" r="r" t="t"/>
              <a:pathLst>
                <a:path extrusionOk="0" h="1007856" w="843062">
                  <a:moveTo>
                    <a:pt x="504904" y="44284"/>
                  </a:moveTo>
                  <a:cubicBezTo>
                    <a:pt x="511114" y="647631"/>
                    <a:pt x="1040213" y="556366"/>
                    <a:pt x="762543" y="579648"/>
                  </a:cubicBezTo>
                  <a:cubicBezTo>
                    <a:pt x="611832" y="592285"/>
                    <a:pt x="411268" y="790313"/>
                    <a:pt x="363248" y="995439"/>
                  </a:cubicBezTo>
                  <a:cubicBezTo>
                    <a:pt x="358936" y="1012833"/>
                    <a:pt x="348328" y="1011778"/>
                    <a:pt x="349237" y="993380"/>
                  </a:cubicBezTo>
                  <a:cubicBezTo>
                    <a:pt x="362371" y="783126"/>
                    <a:pt x="214427" y="573513"/>
                    <a:pt x="73743" y="518040"/>
                  </a:cubicBezTo>
                  <a:cubicBezTo>
                    <a:pt x="-185452" y="415841"/>
                    <a:pt x="307881" y="617754"/>
                    <a:pt x="487725" y="41759"/>
                  </a:cubicBezTo>
                  <a:cubicBezTo>
                    <a:pt x="503490" y="-9762"/>
                    <a:pt x="504616" y="-18826"/>
                    <a:pt x="504904" y="44284"/>
                  </a:cubicBezTo>
                  <a:close/>
                </a:path>
              </a:pathLst>
            </a:custGeom>
            <a:solidFill>
              <a:srgbClr val="F0866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0" name="Google Shape;2570;p23"/>
            <p:cNvSpPr/>
            <p:nvPr/>
          </p:nvSpPr>
          <p:spPr>
            <a:xfrm>
              <a:off x="5521584" y="1412785"/>
              <a:ext cx="310806" cy="371564"/>
            </a:xfrm>
            <a:custGeom>
              <a:rect b="b" l="l" r="r" t="t"/>
              <a:pathLst>
                <a:path extrusionOk="0" h="371564" w="310806">
                  <a:moveTo>
                    <a:pt x="186139" y="16327"/>
                  </a:moveTo>
                  <a:cubicBezTo>
                    <a:pt x="188428" y="238760"/>
                    <a:pt x="383490" y="205114"/>
                    <a:pt x="281122" y="213698"/>
                  </a:cubicBezTo>
                  <a:cubicBezTo>
                    <a:pt x="225559" y="218357"/>
                    <a:pt x="151619" y="291363"/>
                    <a:pt x="133916" y="366986"/>
                  </a:cubicBezTo>
                  <a:cubicBezTo>
                    <a:pt x="132327" y="373400"/>
                    <a:pt x="128415" y="373010"/>
                    <a:pt x="128751" y="366227"/>
                  </a:cubicBezTo>
                  <a:cubicBezTo>
                    <a:pt x="133593" y="288712"/>
                    <a:pt x="79051" y="211436"/>
                    <a:pt x="27186" y="190984"/>
                  </a:cubicBezTo>
                  <a:cubicBezTo>
                    <a:pt x="-68370" y="153306"/>
                    <a:pt x="113505" y="227744"/>
                    <a:pt x="179807" y="15394"/>
                  </a:cubicBezTo>
                  <a:cubicBezTo>
                    <a:pt x="185617" y="-3598"/>
                    <a:pt x="186033" y="-6941"/>
                    <a:pt x="186139" y="16327"/>
                  </a:cubicBezTo>
                  <a:close/>
                </a:path>
              </a:pathLst>
            </a:custGeom>
            <a:solidFill>
              <a:srgbClr val="F0866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71" name="Google Shape;2571;p23"/>
          <p:cNvGrpSpPr/>
          <p:nvPr/>
        </p:nvGrpSpPr>
        <p:grpSpPr>
          <a:xfrm rot="1609891">
            <a:off x="5415472" y="3271506"/>
            <a:ext cx="479120" cy="768167"/>
            <a:chOff x="10830611" y="6542189"/>
            <a:chExt cx="958173" cy="1536226"/>
          </a:xfrm>
        </p:grpSpPr>
        <p:sp>
          <p:nvSpPr>
            <p:cNvPr id="2572" name="Google Shape;2572;p23"/>
            <p:cNvSpPr/>
            <p:nvPr/>
          </p:nvSpPr>
          <p:spPr>
            <a:xfrm>
              <a:off x="11032159" y="7152464"/>
              <a:ext cx="517491" cy="497762"/>
            </a:xfrm>
            <a:custGeom>
              <a:rect b="b" l="l" r="r" t="t"/>
              <a:pathLst>
                <a:path extrusionOk="0" h="497762" w="517491">
                  <a:moveTo>
                    <a:pt x="303924" y="147829"/>
                  </a:moveTo>
                  <a:cubicBezTo>
                    <a:pt x="181721" y="39829"/>
                    <a:pt x="124091" y="-11039"/>
                    <a:pt x="71337" y="2004"/>
                  </a:cubicBezTo>
                  <a:cubicBezTo>
                    <a:pt x="26379" y="13120"/>
                    <a:pt x="-1226" y="60792"/>
                    <a:pt x="42" y="108599"/>
                  </a:cubicBezTo>
                  <a:cubicBezTo>
                    <a:pt x="2677" y="208003"/>
                    <a:pt x="227781" y="383769"/>
                    <a:pt x="307640" y="443716"/>
                  </a:cubicBezTo>
                  <a:cubicBezTo>
                    <a:pt x="354793" y="479104"/>
                    <a:pt x="416096" y="516056"/>
                    <a:pt x="467852" y="487688"/>
                  </a:cubicBezTo>
                  <a:cubicBezTo>
                    <a:pt x="492442" y="474210"/>
                    <a:pt x="511483" y="447848"/>
                    <a:pt x="516246" y="415916"/>
                  </a:cubicBezTo>
                  <a:cubicBezTo>
                    <a:pt x="529213" y="328962"/>
                    <a:pt x="439761" y="267870"/>
                    <a:pt x="303924" y="1478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3" name="Google Shape;2573;p23"/>
            <p:cNvSpPr/>
            <p:nvPr/>
          </p:nvSpPr>
          <p:spPr>
            <a:xfrm>
              <a:off x="10830611" y="7805132"/>
              <a:ext cx="569248" cy="273283"/>
            </a:xfrm>
            <a:custGeom>
              <a:rect b="b" l="l" r="r" t="t"/>
              <a:pathLst>
                <a:path extrusionOk="0" h="273283" w="569248">
                  <a:moveTo>
                    <a:pt x="543170" y="27437"/>
                  </a:moveTo>
                  <a:cubicBezTo>
                    <a:pt x="510056" y="-7509"/>
                    <a:pt x="449899" y="-6910"/>
                    <a:pt x="268597" y="17049"/>
                  </a:cubicBezTo>
                  <a:cubicBezTo>
                    <a:pt x="191579" y="27231"/>
                    <a:pt x="118906" y="34977"/>
                    <a:pt x="48308" y="74661"/>
                  </a:cubicBezTo>
                  <a:cubicBezTo>
                    <a:pt x="-26693" y="116821"/>
                    <a:pt x="-11343" y="253975"/>
                    <a:pt x="73457" y="268477"/>
                  </a:cubicBezTo>
                  <a:cubicBezTo>
                    <a:pt x="151301" y="281790"/>
                    <a:pt x="223928" y="264944"/>
                    <a:pt x="298536" y="248393"/>
                  </a:cubicBezTo>
                  <a:cubicBezTo>
                    <a:pt x="482144" y="207652"/>
                    <a:pt x="534511" y="187165"/>
                    <a:pt x="556804" y="146049"/>
                  </a:cubicBezTo>
                  <a:cubicBezTo>
                    <a:pt x="577476" y="107932"/>
                    <a:pt x="572032" y="57897"/>
                    <a:pt x="543170" y="274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4" name="Google Shape;2574;p23"/>
            <p:cNvSpPr/>
            <p:nvPr/>
          </p:nvSpPr>
          <p:spPr>
            <a:xfrm>
              <a:off x="11343189" y="6542189"/>
              <a:ext cx="445595" cy="807549"/>
            </a:xfrm>
            <a:custGeom>
              <a:rect b="b" l="l" r="r" t="t"/>
              <a:pathLst>
                <a:path extrusionOk="0" h="807549" w="445595">
                  <a:moveTo>
                    <a:pt x="412000" y="556480"/>
                  </a:moveTo>
                  <a:cubicBezTo>
                    <a:pt x="214544" y="68236"/>
                    <a:pt x="208621" y="32334"/>
                    <a:pt x="127779" y="4633"/>
                  </a:cubicBezTo>
                  <a:cubicBezTo>
                    <a:pt x="76407" y="-12973"/>
                    <a:pt x="27166" y="21574"/>
                    <a:pt x="9488" y="74860"/>
                  </a:cubicBezTo>
                  <a:cubicBezTo>
                    <a:pt x="-18274" y="158538"/>
                    <a:pt x="12500" y="202699"/>
                    <a:pt x="133540" y="472436"/>
                  </a:cubicBezTo>
                  <a:cubicBezTo>
                    <a:pt x="241452" y="712920"/>
                    <a:pt x="271425" y="776225"/>
                    <a:pt x="336373" y="802615"/>
                  </a:cubicBezTo>
                  <a:cubicBezTo>
                    <a:pt x="391295" y="824933"/>
                    <a:pt x="500936" y="776413"/>
                    <a:pt x="412000" y="5564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2578" name="Shape 2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9" name="Google Shape;2579;p24"/>
          <p:cNvGrpSpPr/>
          <p:nvPr/>
        </p:nvGrpSpPr>
        <p:grpSpPr>
          <a:xfrm rot="-545471">
            <a:off x="3762546" y="1833418"/>
            <a:ext cx="3715411" cy="3751093"/>
            <a:chOff x="7524257" y="3666320"/>
            <a:chExt cx="7431108" cy="7502238"/>
          </a:xfrm>
        </p:grpSpPr>
        <p:sp>
          <p:nvSpPr>
            <p:cNvPr id="2580" name="Google Shape;2580;p24"/>
            <p:cNvSpPr/>
            <p:nvPr/>
          </p:nvSpPr>
          <p:spPr>
            <a:xfrm>
              <a:off x="7534068" y="3666320"/>
              <a:ext cx="7411074" cy="7502238"/>
            </a:xfrm>
            <a:custGeom>
              <a:rect b="b" l="l" r="r" t="t"/>
              <a:pathLst>
                <a:path extrusionOk="0" h="7502238" w="7411074">
                  <a:moveTo>
                    <a:pt x="2" y="7379855"/>
                  </a:moveTo>
                  <a:cubicBezTo>
                    <a:pt x="-374" y="7448231"/>
                    <a:pt x="55675" y="7503493"/>
                    <a:pt x="124098" y="7502217"/>
                  </a:cubicBezTo>
                  <a:cubicBezTo>
                    <a:pt x="7530544" y="7363981"/>
                    <a:pt x="7404420" y="7493725"/>
                    <a:pt x="7405607" y="7281366"/>
                  </a:cubicBezTo>
                  <a:cubicBezTo>
                    <a:pt x="7407319" y="6972199"/>
                    <a:pt x="7411073" y="123333"/>
                    <a:pt x="7411073" y="124338"/>
                  </a:cubicBezTo>
                  <a:cubicBezTo>
                    <a:pt x="7411448" y="56593"/>
                    <a:pt x="7356377" y="1586"/>
                    <a:pt x="7288584" y="1961"/>
                  </a:cubicBezTo>
                  <a:cubicBezTo>
                    <a:pt x="-113972" y="42728"/>
                    <a:pt x="6640" y="-86175"/>
                    <a:pt x="5454" y="128404"/>
                  </a:cubicBezTo>
                  <a:cubicBezTo>
                    <a:pt x="3741" y="441907"/>
                    <a:pt x="-13" y="7380846"/>
                    <a:pt x="2" y="7379855"/>
                  </a:cubicBezTo>
                  <a:close/>
                </a:path>
              </a:pathLst>
            </a:custGeom>
            <a:solidFill>
              <a:srgbClr val="F0866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81" name="Google Shape;2581;p24"/>
            <p:cNvGrpSpPr/>
            <p:nvPr/>
          </p:nvGrpSpPr>
          <p:grpSpPr>
            <a:xfrm>
              <a:off x="7524257" y="4171656"/>
              <a:ext cx="7431108" cy="6572533"/>
              <a:chOff x="7524257" y="4171656"/>
              <a:chExt cx="7431108" cy="6572533"/>
            </a:xfrm>
          </p:grpSpPr>
          <p:sp>
            <p:nvSpPr>
              <p:cNvPr id="2582" name="Google Shape;2582;p24"/>
              <p:cNvSpPr/>
              <p:nvPr/>
            </p:nvSpPr>
            <p:spPr>
              <a:xfrm>
                <a:off x="7528217" y="5918957"/>
                <a:ext cx="7423376" cy="68409"/>
              </a:xfrm>
              <a:custGeom>
                <a:rect b="b" l="l" r="r" t="t"/>
                <a:pathLst>
                  <a:path extrusionOk="0" h="68409" w="7423376">
                    <a:moveTo>
                      <a:pt x="7414566" y="27813"/>
                    </a:moveTo>
                    <a:cubicBezTo>
                      <a:pt x="7414281" y="-16885"/>
                      <a:pt x="7984028" y="-4117"/>
                      <a:pt x="8811" y="40597"/>
                    </a:cubicBezTo>
                    <a:cubicBezTo>
                      <a:pt x="9097" y="85295"/>
                      <a:pt x="-560666" y="72526"/>
                      <a:pt x="7414566" y="27813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3" name="Google Shape;2583;p24"/>
              <p:cNvSpPr/>
              <p:nvPr/>
            </p:nvSpPr>
            <p:spPr>
              <a:xfrm>
                <a:off x="7532021" y="6500812"/>
                <a:ext cx="7423344" cy="80879"/>
              </a:xfrm>
              <a:custGeom>
                <a:rect b="b" l="l" r="r" t="t"/>
                <a:pathLst>
                  <a:path extrusionOk="0" h="80879" w="7423344">
                    <a:moveTo>
                      <a:pt x="7414532" y="27126"/>
                    </a:moveTo>
                    <a:cubicBezTo>
                      <a:pt x="7414247" y="-17587"/>
                      <a:pt x="7984054" y="-5868"/>
                      <a:pt x="8807" y="53759"/>
                    </a:cubicBezTo>
                    <a:cubicBezTo>
                      <a:pt x="9107" y="98458"/>
                      <a:pt x="-560670" y="86754"/>
                      <a:pt x="7414532" y="27126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4" name="Google Shape;2584;p24"/>
              <p:cNvSpPr/>
              <p:nvPr/>
            </p:nvSpPr>
            <p:spPr>
              <a:xfrm>
                <a:off x="7529507" y="7082600"/>
                <a:ext cx="7423605" cy="93569"/>
              </a:xfrm>
              <a:custGeom>
                <a:rect b="b" l="l" r="r" t="t"/>
                <a:pathLst>
                  <a:path extrusionOk="0" h="93569" w="7423605">
                    <a:moveTo>
                      <a:pt x="7414613" y="26551"/>
                    </a:moveTo>
                    <a:cubicBezTo>
                      <a:pt x="7414898" y="-18162"/>
                      <a:pt x="7984526" y="-7524"/>
                      <a:pt x="8993" y="67018"/>
                    </a:cubicBezTo>
                    <a:cubicBezTo>
                      <a:pt x="8708" y="111731"/>
                      <a:pt x="-560919" y="101093"/>
                      <a:pt x="7414613" y="26551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5" name="Google Shape;2585;p24"/>
              <p:cNvSpPr/>
              <p:nvPr/>
            </p:nvSpPr>
            <p:spPr>
              <a:xfrm>
                <a:off x="7528460" y="4171656"/>
                <a:ext cx="7423375" cy="34290"/>
              </a:xfrm>
              <a:custGeom>
                <a:rect b="b" l="l" r="r" t="t"/>
                <a:pathLst>
                  <a:path extrusionOk="0" h="34290" w="7423375">
                    <a:moveTo>
                      <a:pt x="8823" y="31519"/>
                    </a:moveTo>
                    <a:cubicBezTo>
                      <a:pt x="7984115" y="31519"/>
                      <a:pt x="7414308" y="47484"/>
                      <a:pt x="7414548" y="2771"/>
                    </a:cubicBezTo>
                    <a:cubicBezTo>
                      <a:pt x="-560729" y="2771"/>
                      <a:pt x="9078" y="-13194"/>
                      <a:pt x="8823" y="31519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6" name="Google Shape;2586;p24"/>
              <p:cNvSpPr/>
              <p:nvPr/>
            </p:nvSpPr>
            <p:spPr>
              <a:xfrm>
                <a:off x="7524417" y="5336917"/>
                <a:ext cx="7423422" cy="56288"/>
              </a:xfrm>
              <a:custGeom>
                <a:rect b="b" l="l" r="r" t="t"/>
                <a:pathLst>
                  <a:path extrusionOk="0" h="56288" w="7423422">
                    <a:moveTo>
                      <a:pt x="7414611" y="28670"/>
                    </a:moveTo>
                    <a:cubicBezTo>
                      <a:pt x="7414326" y="-16029"/>
                      <a:pt x="7984088" y="-2195"/>
                      <a:pt x="8811" y="27619"/>
                    </a:cubicBezTo>
                    <a:cubicBezTo>
                      <a:pt x="9096" y="72318"/>
                      <a:pt x="-560666" y="58483"/>
                      <a:pt x="7414611" y="28670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7" name="Google Shape;2587;p24"/>
              <p:cNvSpPr/>
              <p:nvPr/>
            </p:nvSpPr>
            <p:spPr>
              <a:xfrm>
                <a:off x="7525208" y="4754569"/>
                <a:ext cx="7423427" cy="44715"/>
              </a:xfrm>
              <a:custGeom>
                <a:rect b="b" l="l" r="r" t="t"/>
                <a:pathLst>
                  <a:path extrusionOk="0" h="44715" w="7423427">
                    <a:moveTo>
                      <a:pt x="7414451" y="29804"/>
                    </a:moveTo>
                    <a:cubicBezTo>
                      <a:pt x="7414692" y="-14894"/>
                      <a:pt x="7984274" y="-9"/>
                      <a:pt x="8982" y="14905"/>
                    </a:cubicBezTo>
                    <a:cubicBezTo>
                      <a:pt x="8726" y="59618"/>
                      <a:pt x="-560856" y="44719"/>
                      <a:pt x="7414451" y="29804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8" name="Google Shape;2588;p24"/>
              <p:cNvSpPr/>
              <p:nvPr/>
            </p:nvSpPr>
            <p:spPr>
              <a:xfrm>
                <a:off x="7528067" y="8827530"/>
                <a:ext cx="7423180" cy="132452"/>
              </a:xfrm>
              <a:custGeom>
                <a:rect b="b" l="l" r="r" t="t"/>
                <a:pathLst>
                  <a:path extrusionOk="0" h="132452" w="7423180">
                    <a:moveTo>
                      <a:pt x="7414370" y="25232"/>
                    </a:moveTo>
                    <a:cubicBezTo>
                      <a:pt x="7414084" y="-19482"/>
                      <a:pt x="7983817" y="-12040"/>
                      <a:pt x="8810" y="107231"/>
                    </a:cubicBezTo>
                    <a:cubicBezTo>
                      <a:pt x="9096" y="151929"/>
                      <a:pt x="-560637" y="144487"/>
                      <a:pt x="7414370" y="25232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9" name="Google Shape;2589;p24"/>
              <p:cNvSpPr/>
              <p:nvPr/>
            </p:nvSpPr>
            <p:spPr>
              <a:xfrm>
                <a:off x="7530108" y="9990542"/>
                <a:ext cx="7423729" cy="158828"/>
              </a:xfrm>
              <a:custGeom>
                <a:rect b="b" l="l" r="r" t="t"/>
                <a:pathLst>
                  <a:path extrusionOk="0" h="158828" w="7423729">
                    <a:moveTo>
                      <a:pt x="7414748" y="24571"/>
                    </a:moveTo>
                    <a:cubicBezTo>
                      <a:pt x="7415003" y="-20142"/>
                      <a:pt x="7984600" y="-14816"/>
                      <a:pt x="8977" y="134254"/>
                    </a:cubicBezTo>
                    <a:cubicBezTo>
                      <a:pt x="8737" y="178967"/>
                      <a:pt x="-560875" y="173655"/>
                      <a:pt x="7414748" y="24571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0" name="Google Shape;2590;p24"/>
              <p:cNvSpPr/>
              <p:nvPr/>
            </p:nvSpPr>
            <p:spPr>
              <a:xfrm>
                <a:off x="7525699" y="7664327"/>
                <a:ext cx="7423640" cy="106421"/>
              </a:xfrm>
              <a:custGeom>
                <a:rect b="b" l="l" r="r" t="t"/>
                <a:pathLst>
                  <a:path extrusionOk="0" h="106421" w="7423640">
                    <a:moveTo>
                      <a:pt x="7414650" y="26053"/>
                    </a:moveTo>
                    <a:cubicBezTo>
                      <a:pt x="7414936" y="-18661"/>
                      <a:pt x="7984488" y="-9088"/>
                      <a:pt x="8986" y="80369"/>
                    </a:cubicBezTo>
                    <a:cubicBezTo>
                      <a:pt x="8715" y="125082"/>
                      <a:pt x="-560852" y="115509"/>
                      <a:pt x="7414650" y="26053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1" name="Google Shape;2591;p24"/>
              <p:cNvSpPr/>
              <p:nvPr/>
            </p:nvSpPr>
            <p:spPr>
              <a:xfrm>
                <a:off x="7526862" y="10572080"/>
                <a:ext cx="7423747" cy="172109"/>
              </a:xfrm>
              <a:custGeom>
                <a:rect b="b" l="l" r="r" t="t"/>
                <a:pathLst>
                  <a:path extrusionOk="0" h="172109" w="7423747">
                    <a:moveTo>
                      <a:pt x="7414764" y="24291"/>
                    </a:moveTo>
                    <a:cubicBezTo>
                      <a:pt x="7415020" y="-20423"/>
                      <a:pt x="7984661" y="-16176"/>
                      <a:pt x="8979" y="147822"/>
                    </a:cubicBezTo>
                    <a:cubicBezTo>
                      <a:pt x="8739" y="192536"/>
                      <a:pt x="-560918" y="188275"/>
                      <a:pt x="7414764" y="24291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2" name="Google Shape;2592;p24"/>
              <p:cNvSpPr/>
              <p:nvPr/>
            </p:nvSpPr>
            <p:spPr>
              <a:xfrm>
                <a:off x="7531879" y="9409016"/>
                <a:ext cx="7423141" cy="145592"/>
              </a:xfrm>
              <a:custGeom>
                <a:rect b="b" l="l" r="r" t="t"/>
                <a:pathLst>
                  <a:path extrusionOk="0" h="145592" w="7423141">
                    <a:moveTo>
                      <a:pt x="7414328" y="24883"/>
                    </a:moveTo>
                    <a:cubicBezTo>
                      <a:pt x="7414043" y="-19830"/>
                      <a:pt x="7983850" y="-13438"/>
                      <a:pt x="8814" y="120717"/>
                    </a:cubicBezTo>
                    <a:cubicBezTo>
                      <a:pt x="9099" y="165415"/>
                      <a:pt x="-560709" y="159038"/>
                      <a:pt x="7414328" y="24883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3" name="Google Shape;2593;p24"/>
              <p:cNvSpPr/>
              <p:nvPr/>
            </p:nvSpPr>
            <p:spPr>
              <a:xfrm>
                <a:off x="7524257" y="8245994"/>
                <a:ext cx="7423221" cy="119381"/>
              </a:xfrm>
              <a:custGeom>
                <a:rect b="b" l="l" r="r" t="t"/>
                <a:pathLst>
                  <a:path extrusionOk="0" h="119381" w="7423221">
                    <a:moveTo>
                      <a:pt x="7414411" y="25614"/>
                    </a:moveTo>
                    <a:cubicBezTo>
                      <a:pt x="7414125" y="-19100"/>
                      <a:pt x="7983873" y="-10577"/>
                      <a:pt x="8806" y="93764"/>
                    </a:cubicBezTo>
                    <a:cubicBezTo>
                      <a:pt x="9106" y="138478"/>
                      <a:pt x="-560641" y="129970"/>
                      <a:pt x="7414411" y="25614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594" name="Google Shape;2594;p24"/>
          <p:cNvGrpSpPr/>
          <p:nvPr/>
        </p:nvGrpSpPr>
        <p:grpSpPr>
          <a:xfrm rot="421106">
            <a:off x="2214514" y="250689"/>
            <a:ext cx="4465130" cy="6004285"/>
            <a:chOff x="4428346" y="500072"/>
            <a:chExt cx="8929423" cy="12007736"/>
          </a:xfrm>
        </p:grpSpPr>
        <p:sp>
          <p:nvSpPr>
            <p:cNvPr id="2595" name="Google Shape;2595;p24"/>
            <p:cNvSpPr/>
            <p:nvPr/>
          </p:nvSpPr>
          <p:spPr>
            <a:xfrm>
              <a:off x="4437893" y="500072"/>
              <a:ext cx="8919876" cy="12007736"/>
            </a:xfrm>
            <a:custGeom>
              <a:rect b="b" l="l" r="r" t="t"/>
              <a:pathLst>
                <a:path extrusionOk="0" h="12007736" w="8919876">
                  <a:moveTo>
                    <a:pt x="8869854" y="11573021"/>
                  </a:moveTo>
                  <a:cubicBezTo>
                    <a:pt x="8852739" y="11281931"/>
                    <a:pt x="8898923" y="10939734"/>
                    <a:pt x="8879888" y="10585147"/>
                  </a:cubicBezTo>
                  <a:cubicBezTo>
                    <a:pt x="8833153" y="9764035"/>
                    <a:pt x="8859821" y="10360554"/>
                    <a:pt x="8859821" y="9551234"/>
                  </a:cubicBezTo>
                  <a:cubicBezTo>
                    <a:pt x="8861621" y="8639560"/>
                    <a:pt x="8739466" y="8062253"/>
                    <a:pt x="8782792" y="6588666"/>
                  </a:cubicBezTo>
                  <a:cubicBezTo>
                    <a:pt x="8798971" y="6243348"/>
                    <a:pt x="8805356" y="6425842"/>
                    <a:pt x="8758645" y="5602352"/>
                  </a:cubicBezTo>
                  <a:cubicBezTo>
                    <a:pt x="8677657" y="4435562"/>
                    <a:pt x="8669808" y="15017"/>
                    <a:pt x="8583154" y="12879"/>
                  </a:cubicBezTo>
                  <a:cubicBezTo>
                    <a:pt x="7850201" y="-7294"/>
                    <a:pt x="7006496" y="28393"/>
                    <a:pt x="7011056" y="28393"/>
                  </a:cubicBezTo>
                  <a:cubicBezTo>
                    <a:pt x="6184249" y="28393"/>
                    <a:pt x="6950303" y="-52803"/>
                    <a:pt x="5942171" y="59421"/>
                  </a:cubicBezTo>
                  <a:cubicBezTo>
                    <a:pt x="5494095" y="109061"/>
                    <a:pt x="4389205" y="47533"/>
                    <a:pt x="4337236" y="44411"/>
                  </a:cubicBezTo>
                  <a:cubicBezTo>
                    <a:pt x="4295758" y="47509"/>
                    <a:pt x="3364535" y="120444"/>
                    <a:pt x="3267896" y="112159"/>
                  </a:cubicBezTo>
                  <a:cubicBezTo>
                    <a:pt x="2314685" y="30891"/>
                    <a:pt x="482051" y="156059"/>
                    <a:pt x="595876" y="147366"/>
                  </a:cubicBezTo>
                  <a:cubicBezTo>
                    <a:pt x="566256" y="147366"/>
                    <a:pt x="82173" y="138048"/>
                    <a:pt x="86734" y="138576"/>
                  </a:cubicBezTo>
                  <a:cubicBezTo>
                    <a:pt x="83661" y="138576"/>
                    <a:pt x="81261" y="1575131"/>
                    <a:pt x="81261" y="2631018"/>
                  </a:cubicBezTo>
                  <a:cubicBezTo>
                    <a:pt x="81165" y="2632795"/>
                    <a:pt x="24588" y="3489258"/>
                    <a:pt x="19715" y="3875930"/>
                  </a:cubicBezTo>
                  <a:cubicBezTo>
                    <a:pt x="19715" y="3924562"/>
                    <a:pt x="79893" y="4494904"/>
                    <a:pt x="72139" y="4570553"/>
                  </a:cubicBezTo>
                  <a:cubicBezTo>
                    <a:pt x="-29444" y="5578121"/>
                    <a:pt x="127612" y="6571904"/>
                    <a:pt x="34310" y="8580986"/>
                  </a:cubicBezTo>
                  <a:cubicBezTo>
                    <a:pt x="-2584" y="9300465"/>
                    <a:pt x="46984" y="9193404"/>
                    <a:pt x="34766" y="9567301"/>
                  </a:cubicBezTo>
                  <a:cubicBezTo>
                    <a:pt x="-26660" y="11264687"/>
                    <a:pt x="7425" y="10385675"/>
                    <a:pt x="30205" y="11480971"/>
                  </a:cubicBezTo>
                  <a:cubicBezTo>
                    <a:pt x="40190" y="11947878"/>
                    <a:pt x="21132" y="11968171"/>
                    <a:pt x="51160" y="11968700"/>
                  </a:cubicBezTo>
                  <a:cubicBezTo>
                    <a:pt x="1974648" y="11998071"/>
                    <a:pt x="3625191" y="12016130"/>
                    <a:pt x="6125824" y="11971798"/>
                  </a:cubicBezTo>
                  <a:cubicBezTo>
                    <a:pt x="7118137" y="11952658"/>
                    <a:pt x="7132275" y="12015241"/>
                    <a:pt x="7238467" y="12006980"/>
                  </a:cubicBezTo>
                  <a:cubicBezTo>
                    <a:pt x="9258210" y="11852825"/>
                    <a:pt x="8915893" y="12257293"/>
                    <a:pt x="8869854" y="11573021"/>
                  </a:cubicBezTo>
                  <a:close/>
                  <a:moveTo>
                    <a:pt x="483299" y="1351932"/>
                  </a:moveTo>
                  <a:cubicBezTo>
                    <a:pt x="398974" y="1317806"/>
                    <a:pt x="354303" y="1204021"/>
                    <a:pt x="390764" y="1111417"/>
                  </a:cubicBezTo>
                  <a:cubicBezTo>
                    <a:pt x="451854" y="954693"/>
                    <a:pt x="661982" y="971263"/>
                    <a:pt x="716663" y="1122801"/>
                  </a:cubicBezTo>
                  <a:cubicBezTo>
                    <a:pt x="770455" y="1252124"/>
                    <a:pt x="638723" y="1415549"/>
                    <a:pt x="483299" y="1351932"/>
                  </a:cubicBezTo>
                  <a:close/>
                  <a:moveTo>
                    <a:pt x="467336" y="2334644"/>
                  </a:moveTo>
                  <a:cubicBezTo>
                    <a:pt x="399886" y="2298428"/>
                    <a:pt x="364768" y="2208443"/>
                    <a:pt x="384379" y="2127246"/>
                  </a:cubicBezTo>
                  <a:cubicBezTo>
                    <a:pt x="427682" y="1949844"/>
                    <a:pt x="659246" y="1949316"/>
                    <a:pt x="718487" y="2113798"/>
                  </a:cubicBezTo>
                  <a:cubicBezTo>
                    <a:pt x="775928" y="2251358"/>
                    <a:pt x="624609" y="2419466"/>
                    <a:pt x="467336" y="2334644"/>
                  </a:cubicBezTo>
                  <a:close/>
                  <a:moveTo>
                    <a:pt x="486947" y="3334406"/>
                  </a:moveTo>
                  <a:cubicBezTo>
                    <a:pt x="402622" y="3300280"/>
                    <a:pt x="357951" y="3187528"/>
                    <a:pt x="393957" y="3094420"/>
                  </a:cubicBezTo>
                  <a:cubicBezTo>
                    <a:pt x="454590" y="2936663"/>
                    <a:pt x="666087" y="2953737"/>
                    <a:pt x="720311" y="3105275"/>
                  </a:cubicBezTo>
                  <a:cubicBezTo>
                    <a:pt x="774560" y="3235102"/>
                    <a:pt x="641915" y="3397495"/>
                    <a:pt x="486947" y="3334406"/>
                  </a:cubicBezTo>
                  <a:close/>
                  <a:moveTo>
                    <a:pt x="489228" y="4325884"/>
                  </a:moveTo>
                  <a:cubicBezTo>
                    <a:pt x="404903" y="4291758"/>
                    <a:pt x="360232" y="4179005"/>
                    <a:pt x="396237" y="4086426"/>
                  </a:cubicBezTo>
                  <a:cubicBezTo>
                    <a:pt x="456871" y="3928164"/>
                    <a:pt x="668367" y="3945239"/>
                    <a:pt x="722592" y="4096776"/>
                  </a:cubicBezTo>
                  <a:cubicBezTo>
                    <a:pt x="777296" y="4227613"/>
                    <a:pt x="642827" y="4388468"/>
                    <a:pt x="489228" y="4325884"/>
                  </a:cubicBezTo>
                  <a:close/>
                  <a:moveTo>
                    <a:pt x="390308" y="5101702"/>
                  </a:moveTo>
                  <a:cubicBezTo>
                    <a:pt x="433611" y="4924300"/>
                    <a:pt x="665175" y="4923268"/>
                    <a:pt x="724416" y="5088253"/>
                  </a:cubicBezTo>
                  <a:cubicBezTo>
                    <a:pt x="843834" y="5374277"/>
                    <a:pt x="311000" y="5428072"/>
                    <a:pt x="390308" y="5101702"/>
                  </a:cubicBezTo>
                  <a:close/>
                  <a:moveTo>
                    <a:pt x="392589" y="6092675"/>
                  </a:moveTo>
                  <a:cubicBezTo>
                    <a:pt x="435891" y="5915801"/>
                    <a:pt x="666999" y="5913712"/>
                    <a:pt x="726696" y="6079227"/>
                  </a:cubicBezTo>
                  <a:cubicBezTo>
                    <a:pt x="846571" y="6366787"/>
                    <a:pt x="313737" y="6419045"/>
                    <a:pt x="392589" y="6092675"/>
                  </a:cubicBezTo>
                  <a:close/>
                  <a:moveTo>
                    <a:pt x="495157" y="7299835"/>
                  </a:moveTo>
                  <a:cubicBezTo>
                    <a:pt x="410832" y="7265709"/>
                    <a:pt x="366161" y="7152957"/>
                    <a:pt x="402166" y="7060378"/>
                  </a:cubicBezTo>
                  <a:cubicBezTo>
                    <a:pt x="462800" y="6902116"/>
                    <a:pt x="674296" y="6919191"/>
                    <a:pt x="728520" y="7070728"/>
                  </a:cubicBezTo>
                  <a:cubicBezTo>
                    <a:pt x="782769" y="7201060"/>
                    <a:pt x="649212" y="7362420"/>
                    <a:pt x="495157" y="7299835"/>
                  </a:cubicBezTo>
                  <a:close/>
                  <a:moveTo>
                    <a:pt x="396237" y="8075654"/>
                  </a:moveTo>
                  <a:cubicBezTo>
                    <a:pt x="439540" y="7897723"/>
                    <a:pt x="671104" y="7897723"/>
                    <a:pt x="730345" y="8062206"/>
                  </a:cubicBezTo>
                  <a:cubicBezTo>
                    <a:pt x="849763" y="8348229"/>
                    <a:pt x="316929" y="8402024"/>
                    <a:pt x="396237" y="8075654"/>
                  </a:cubicBezTo>
                  <a:close/>
                  <a:moveTo>
                    <a:pt x="481474" y="9274024"/>
                  </a:moveTo>
                  <a:cubicBezTo>
                    <a:pt x="414024" y="9237809"/>
                    <a:pt x="378907" y="9147823"/>
                    <a:pt x="398518" y="9066626"/>
                  </a:cubicBezTo>
                  <a:cubicBezTo>
                    <a:pt x="441820" y="8889224"/>
                    <a:pt x="673384" y="8888696"/>
                    <a:pt x="732625" y="9053178"/>
                  </a:cubicBezTo>
                  <a:cubicBezTo>
                    <a:pt x="790066" y="9190762"/>
                    <a:pt x="639179" y="9358846"/>
                    <a:pt x="481474" y="9274024"/>
                  </a:cubicBezTo>
                  <a:close/>
                  <a:moveTo>
                    <a:pt x="501061" y="10273787"/>
                  </a:moveTo>
                  <a:cubicBezTo>
                    <a:pt x="416737" y="10239660"/>
                    <a:pt x="372066" y="10126908"/>
                    <a:pt x="408071" y="10034329"/>
                  </a:cubicBezTo>
                  <a:cubicBezTo>
                    <a:pt x="468704" y="9876067"/>
                    <a:pt x="680201" y="9893142"/>
                    <a:pt x="734425" y="10044679"/>
                  </a:cubicBezTo>
                  <a:cubicBezTo>
                    <a:pt x="788698" y="10175011"/>
                    <a:pt x="655141" y="10336371"/>
                    <a:pt x="501061" y="10273787"/>
                  </a:cubicBezTo>
                  <a:close/>
                  <a:moveTo>
                    <a:pt x="502886" y="11265287"/>
                  </a:moveTo>
                  <a:cubicBezTo>
                    <a:pt x="324658" y="11192881"/>
                    <a:pt x="384379" y="10879960"/>
                    <a:pt x="597700" y="10916175"/>
                  </a:cubicBezTo>
                  <a:cubicBezTo>
                    <a:pt x="856148" y="10961156"/>
                    <a:pt x="746763" y="11364592"/>
                    <a:pt x="502886" y="11265287"/>
                  </a:cubicBezTo>
                  <a:close/>
                </a:path>
              </a:pathLst>
            </a:custGeom>
            <a:solidFill>
              <a:srgbClr val="FDF2A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96" name="Google Shape;2596;p24"/>
            <p:cNvGrpSpPr/>
            <p:nvPr/>
          </p:nvGrpSpPr>
          <p:grpSpPr>
            <a:xfrm>
              <a:off x="4428346" y="1125922"/>
              <a:ext cx="8893808" cy="10947171"/>
              <a:chOff x="4428346" y="1125922"/>
              <a:chExt cx="8893808" cy="10947171"/>
            </a:xfrm>
          </p:grpSpPr>
          <p:sp>
            <p:nvSpPr>
              <p:cNvPr id="2597" name="Google Shape;2597;p24"/>
              <p:cNvSpPr/>
              <p:nvPr/>
            </p:nvSpPr>
            <p:spPr>
              <a:xfrm>
                <a:off x="4509271" y="1125922"/>
                <a:ext cx="8568291" cy="86814"/>
              </a:xfrm>
              <a:custGeom>
                <a:rect b="b" l="l" r="r" t="t"/>
                <a:pathLst>
                  <a:path extrusionOk="0" h="86814" w="8568291">
                    <a:moveTo>
                      <a:pt x="8564176" y="86815"/>
                    </a:moveTo>
                    <a:cubicBezTo>
                      <a:pt x="8561872" y="86839"/>
                      <a:pt x="15187" y="57876"/>
                      <a:pt x="12163" y="57852"/>
                    </a:cubicBezTo>
                    <a:cubicBezTo>
                      <a:pt x="12163" y="-30213"/>
                      <a:pt x="-604564" y="311"/>
                      <a:pt x="6945127" y="31987"/>
                    </a:cubicBezTo>
                    <a:cubicBezTo>
                      <a:pt x="8741803" y="38904"/>
                      <a:pt x="8562064" y="12295"/>
                      <a:pt x="8564176" y="8681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8" name="Google Shape;2598;p24"/>
              <p:cNvSpPr/>
              <p:nvPr/>
            </p:nvSpPr>
            <p:spPr>
              <a:xfrm>
                <a:off x="4509836" y="2109354"/>
                <a:ext cx="8592911" cy="90729"/>
              </a:xfrm>
              <a:custGeom>
                <a:rect b="b" l="l" r="r" t="t"/>
                <a:pathLst>
                  <a:path extrusionOk="0" h="90729" w="8592911">
                    <a:moveTo>
                      <a:pt x="8588239" y="90729"/>
                    </a:moveTo>
                    <a:cubicBezTo>
                      <a:pt x="8585502" y="90777"/>
                      <a:pt x="11526" y="61790"/>
                      <a:pt x="9773" y="61766"/>
                    </a:cubicBezTo>
                    <a:cubicBezTo>
                      <a:pt x="11814" y="-30477"/>
                      <a:pt x="-571740" y="-2067"/>
                      <a:pt x="6967797" y="35902"/>
                    </a:cubicBezTo>
                    <a:cubicBezTo>
                      <a:pt x="8763465" y="42794"/>
                      <a:pt x="8588239" y="15297"/>
                      <a:pt x="8588239" y="90729"/>
                    </a:cubicBezTo>
                    <a:close/>
                  </a:path>
                </a:pathLst>
              </a:custGeom>
              <a:solidFill>
                <a:srgbClr val="FDF2A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9" name="Google Shape;2599;p24"/>
              <p:cNvSpPr/>
              <p:nvPr/>
            </p:nvSpPr>
            <p:spPr>
              <a:xfrm>
                <a:off x="4512314" y="3096411"/>
                <a:ext cx="8650011" cy="71828"/>
              </a:xfrm>
              <a:custGeom>
                <a:rect b="b" l="l" r="r" t="t"/>
                <a:pathLst>
                  <a:path extrusionOk="0" h="71828" w="8650011">
                    <a:moveTo>
                      <a:pt x="1148215" y="66210"/>
                    </a:moveTo>
                    <a:cubicBezTo>
                      <a:pt x="-159698" y="66210"/>
                      <a:pt x="6864" y="83526"/>
                      <a:pt x="6864" y="0"/>
                    </a:cubicBezTo>
                    <a:cubicBezTo>
                      <a:pt x="10537309" y="59943"/>
                      <a:pt x="12061784" y="83718"/>
                      <a:pt x="1148215" y="66210"/>
                    </a:cubicBezTo>
                    <a:close/>
                  </a:path>
                </a:pathLst>
              </a:custGeom>
              <a:solidFill>
                <a:srgbClr val="FDF2A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0" name="Google Shape;2600;p24"/>
              <p:cNvSpPr/>
              <p:nvPr/>
            </p:nvSpPr>
            <p:spPr>
              <a:xfrm>
                <a:off x="4455381" y="4086783"/>
                <a:ext cx="8684257" cy="88017"/>
              </a:xfrm>
              <a:custGeom>
                <a:rect b="b" l="l" r="r" t="t"/>
                <a:pathLst>
                  <a:path extrusionOk="0" h="88017" w="8684257">
                    <a:moveTo>
                      <a:pt x="8679612" y="88017"/>
                    </a:moveTo>
                    <a:cubicBezTo>
                      <a:pt x="8677739" y="88041"/>
                      <a:pt x="11685" y="58550"/>
                      <a:pt x="9068" y="58526"/>
                    </a:cubicBezTo>
                    <a:cubicBezTo>
                      <a:pt x="13317" y="-30931"/>
                      <a:pt x="-576574" y="601"/>
                      <a:pt x="7069204" y="32662"/>
                    </a:cubicBezTo>
                    <a:cubicBezTo>
                      <a:pt x="8853782" y="39554"/>
                      <a:pt x="8679612" y="12921"/>
                      <a:pt x="8679612" y="88017"/>
                    </a:cubicBezTo>
                    <a:close/>
                  </a:path>
                </a:pathLst>
              </a:custGeom>
              <a:solidFill>
                <a:srgbClr val="FDF2A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1" name="Google Shape;2601;p24"/>
              <p:cNvSpPr/>
              <p:nvPr/>
            </p:nvSpPr>
            <p:spPr>
              <a:xfrm>
                <a:off x="4495356" y="5074267"/>
                <a:ext cx="8666541" cy="87375"/>
              </a:xfrm>
              <a:custGeom>
                <a:rect b="b" l="l" r="r" t="t"/>
                <a:pathLst>
                  <a:path extrusionOk="0" h="87375" w="8666541">
                    <a:moveTo>
                      <a:pt x="8662416" y="87376"/>
                    </a:moveTo>
                    <a:cubicBezTo>
                      <a:pt x="8660303" y="87400"/>
                      <a:pt x="8987" y="57909"/>
                      <a:pt x="6467" y="57885"/>
                    </a:cubicBezTo>
                    <a:cubicBezTo>
                      <a:pt x="19741" y="-30588"/>
                      <a:pt x="-579560" y="512"/>
                      <a:pt x="7052920" y="32549"/>
                    </a:cubicBezTo>
                    <a:cubicBezTo>
                      <a:pt x="8839827" y="39441"/>
                      <a:pt x="8660255" y="13432"/>
                      <a:pt x="8662416" y="87376"/>
                    </a:cubicBezTo>
                    <a:close/>
                  </a:path>
                </a:pathLst>
              </a:custGeom>
              <a:solidFill>
                <a:srgbClr val="FDF2A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2" name="Google Shape;2602;p24"/>
              <p:cNvSpPr/>
              <p:nvPr/>
            </p:nvSpPr>
            <p:spPr>
              <a:xfrm>
                <a:off x="4464178" y="6061043"/>
                <a:ext cx="8738512" cy="87946"/>
              </a:xfrm>
              <a:custGeom>
                <a:rect b="b" l="l" r="r" t="t"/>
                <a:pathLst>
                  <a:path extrusionOk="0" h="87946" w="8738512">
                    <a:moveTo>
                      <a:pt x="8735985" y="87947"/>
                    </a:moveTo>
                    <a:cubicBezTo>
                      <a:pt x="8734233" y="87971"/>
                      <a:pt x="214336" y="59344"/>
                      <a:pt x="11673" y="57951"/>
                    </a:cubicBezTo>
                    <a:cubicBezTo>
                      <a:pt x="9705" y="-31074"/>
                      <a:pt x="-591612" y="819"/>
                      <a:pt x="7107358" y="33119"/>
                    </a:cubicBezTo>
                    <a:cubicBezTo>
                      <a:pt x="8913972" y="40036"/>
                      <a:pt x="8729215" y="13427"/>
                      <a:pt x="8735985" y="87947"/>
                    </a:cubicBezTo>
                    <a:close/>
                  </a:path>
                </a:pathLst>
              </a:custGeom>
              <a:solidFill>
                <a:srgbClr val="FDF2A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3" name="Google Shape;2603;p24"/>
              <p:cNvSpPr/>
              <p:nvPr/>
            </p:nvSpPr>
            <p:spPr>
              <a:xfrm>
                <a:off x="4490708" y="7045293"/>
                <a:ext cx="8756586" cy="80065"/>
              </a:xfrm>
              <a:custGeom>
                <a:rect b="b" l="l" r="r" t="t"/>
                <a:pathLst>
                  <a:path extrusionOk="0" h="80065" w="8756586">
                    <a:moveTo>
                      <a:pt x="3199118" y="69837"/>
                    </a:moveTo>
                    <a:cubicBezTo>
                      <a:pt x="-292364" y="56412"/>
                      <a:pt x="7778" y="96086"/>
                      <a:pt x="5666" y="0"/>
                    </a:cubicBezTo>
                    <a:cubicBezTo>
                      <a:pt x="9339935" y="25961"/>
                      <a:pt x="12421577" y="108742"/>
                      <a:pt x="3199118" y="69837"/>
                    </a:cubicBezTo>
                    <a:close/>
                  </a:path>
                </a:pathLst>
              </a:custGeom>
              <a:solidFill>
                <a:srgbClr val="FDF2A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4" name="Google Shape;2604;p24"/>
              <p:cNvSpPr/>
              <p:nvPr/>
            </p:nvSpPr>
            <p:spPr>
              <a:xfrm>
                <a:off x="4489151" y="8033786"/>
                <a:ext cx="8737529" cy="89897"/>
              </a:xfrm>
              <a:custGeom>
                <a:rect b="b" l="l" r="r" t="t"/>
                <a:pathLst>
                  <a:path extrusionOk="0" h="89897" w="8737529">
                    <a:moveTo>
                      <a:pt x="8732902" y="89897"/>
                    </a:moveTo>
                    <a:cubicBezTo>
                      <a:pt x="8731150" y="89920"/>
                      <a:pt x="197452" y="61174"/>
                      <a:pt x="10391" y="59901"/>
                    </a:cubicBezTo>
                    <a:cubicBezTo>
                      <a:pt x="10391" y="-33494"/>
                      <a:pt x="-579476" y="2217"/>
                      <a:pt x="7129336" y="34565"/>
                    </a:cubicBezTo>
                    <a:cubicBezTo>
                      <a:pt x="8906353" y="43163"/>
                      <a:pt x="8732902" y="11654"/>
                      <a:pt x="8732902" y="89897"/>
                    </a:cubicBezTo>
                    <a:close/>
                  </a:path>
                </a:pathLst>
              </a:custGeom>
              <a:solidFill>
                <a:srgbClr val="FDF2A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5" name="Google Shape;2605;p24"/>
              <p:cNvSpPr/>
              <p:nvPr/>
            </p:nvSpPr>
            <p:spPr>
              <a:xfrm>
                <a:off x="4463230" y="9019777"/>
                <a:ext cx="8803192" cy="91251"/>
              </a:xfrm>
              <a:custGeom>
                <a:rect b="b" l="l" r="r" t="t"/>
                <a:pathLst>
                  <a:path extrusionOk="0" h="91251" w="8803192">
                    <a:moveTo>
                      <a:pt x="8801215" y="91252"/>
                    </a:moveTo>
                    <a:cubicBezTo>
                      <a:pt x="8799462" y="91276"/>
                      <a:pt x="164685" y="62265"/>
                      <a:pt x="8973" y="61257"/>
                    </a:cubicBezTo>
                    <a:cubicBezTo>
                      <a:pt x="13461" y="-35405"/>
                      <a:pt x="-581614" y="3355"/>
                      <a:pt x="7178949" y="35921"/>
                    </a:cubicBezTo>
                    <a:cubicBezTo>
                      <a:pt x="8977978" y="42837"/>
                      <a:pt x="8792934" y="16156"/>
                      <a:pt x="8801215" y="91252"/>
                    </a:cubicBezTo>
                    <a:close/>
                  </a:path>
                </a:pathLst>
              </a:custGeom>
              <a:solidFill>
                <a:srgbClr val="FDF2A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6" name="Google Shape;2606;p24"/>
              <p:cNvSpPr/>
              <p:nvPr/>
            </p:nvSpPr>
            <p:spPr>
              <a:xfrm>
                <a:off x="4464969" y="10006324"/>
                <a:ext cx="8857185" cy="81619"/>
              </a:xfrm>
              <a:custGeom>
                <a:rect b="b" l="l" r="r" t="t"/>
                <a:pathLst>
                  <a:path extrusionOk="0" h="81619" w="8857185">
                    <a:moveTo>
                      <a:pt x="3295500" y="70342"/>
                    </a:moveTo>
                    <a:cubicBezTo>
                      <a:pt x="-346389" y="56365"/>
                      <a:pt x="9513" y="99328"/>
                      <a:pt x="9513" y="0"/>
                    </a:cubicBezTo>
                    <a:cubicBezTo>
                      <a:pt x="9287374" y="35759"/>
                      <a:pt x="12649380" y="109823"/>
                      <a:pt x="3295500" y="70342"/>
                    </a:cubicBezTo>
                    <a:close/>
                  </a:path>
                </a:pathLst>
              </a:custGeom>
              <a:solidFill>
                <a:srgbClr val="FDF2A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7" name="Google Shape;2607;p24"/>
              <p:cNvSpPr/>
              <p:nvPr/>
            </p:nvSpPr>
            <p:spPr>
              <a:xfrm>
                <a:off x="4428346" y="10995937"/>
                <a:ext cx="8892773" cy="89281"/>
              </a:xfrm>
              <a:custGeom>
                <a:rect b="b" l="l" r="r" t="t"/>
                <a:pathLst>
                  <a:path extrusionOk="0" h="89281" w="8892773">
                    <a:moveTo>
                      <a:pt x="8889435" y="89282"/>
                    </a:moveTo>
                    <a:cubicBezTo>
                      <a:pt x="8887611" y="89306"/>
                      <a:pt x="377100" y="61352"/>
                      <a:pt x="11044" y="58253"/>
                    </a:cubicBezTo>
                    <a:cubicBezTo>
                      <a:pt x="11044" y="-32189"/>
                      <a:pt x="-599610" y="1481"/>
                      <a:pt x="7260808" y="34454"/>
                    </a:cubicBezTo>
                    <a:cubicBezTo>
                      <a:pt x="9066894" y="41371"/>
                      <a:pt x="8885186" y="14738"/>
                      <a:pt x="8889435" y="89282"/>
                    </a:cubicBezTo>
                    <a:close/>
                  </a:path>
                </a:pathLst>
              </a:custGeom>
              <a:solidFill>
                <a:srgbClr val="FDF2A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8" name="Google Shape;2608;p24"/>
              <p:cNvSpPr/>
              <p:nvPr/>
            </p:nvSpPr>
            <p:spPr>
              <a:xfrm>
                <a:off x="4458103" y="11980808"/>
                <a:ext cx="8852838" cy="92285"/>
              </a:xfrm>
              <a:custGeom>
                <a:rect b="b" l="l" r="r" t="t"/>
                <a:pathLst>
                  <a:path extrusionOk="0" h="92285" w="8852838">
                    <a:moveTo>
                      <a:pt x="8849644" y="92285"/>
                    </a:moveTo>
                    <a:cubicBezTo>
                      <a:pt x="8847916" y="92309"/>
                      <a:pt x="243430" y="62674"/>
                      <a:pt x="11363" y="60729"/>
                    </a:cubicBezTo>
                    <a:cubicBezTo>
                      <a:pt x="9202" y="-29953"/>
                      <a:pt x="-591826" y="-2575"/>
                      <a:pt x="7254286" y="36930"/>
                    </a:cubicBezTo>
                    <a:cubicBezTo>
                      <a:pt x="9024270" y="43846"/>
                      <a:pt x="8845107" y="15196"/>
                      <a:pt x="8849644" y="92285"/>
                    </a:cubicBezTo>
                    <a:close/>
                  </a:path>
                </a:pathLst>
              </a:custGeom>
              <a:solidFill>
                <a:srgbClr val="FDF2A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09" name="Google Shape;2609;p24"/>
            <p:cNvSpPr/>
            <p:nvPr/>
          </p:nvSpPr>
          <p:spPr>
            <a:xfrm>
              <a:off x="5599889" y="605528"/>
              <a:ext cx="238843" cy="11892206"/>
            </a:xfrm>
            <a:custGeom>
              <a:rect b="b" l="l" r="r" t="t"/>
              <a:pathLst>
                <a:path extrusionOk="0" h="11892206" w="238843">
                  <a:moveTo>
                    <a:pt x="238844" y="11892206"/>
                  </a:moveTo>
                  <a:cubicBezTo>
                    <a:pt x="107015" y="11892206"/>
                    <a:pt x="-100545" y="5022471"/>
                    <a:pt x="56055" y="3"/>
                  </a:cubicBezTo>
                  <a:cubicBezTo>
                    <a:pt x="189516" y="-4056"/>
                    <a:pt x="-132014" y="4633685"/>
                    <a:pt x="238844" y="11892206"/>
                  </a:cubicBezTo>
                  <a:close/>
                </a:path>
              </a:pathLst>
            </a:custGeom>
            <a:solidFill>
              <a:srgbClr val="FDF2A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10" name="Google Shape;2610;p24"/>
          <p:cNvGrpSpPr/>
          <p:nvPr/>
        </p:nvGrpSpPr>
        <p:grpSpPr>
          <a:xfrm>
            <a:off x="2984879" y="1542910"/>
            <a:ext cx="3174187" cy="2619852"/>
            <a:chOff x="0" y="57150"/>
            <a:chExt cx="8464500" cy="6986272"/>
          </a:xfrm>
        </p:grpSpPr>
        <p:sp>
          <p:nvSpPr>
            <p:cNvPr id="2611" name="Google Shape;2611;p24"/>
            <p:cNvSpPr txBox="1"/>
            <p:nvPr/>
          </p:nvSpPr>
          <p:spPr>
            <a:xfrm>
              <a:off x="0" y="5719822"/>
              <a:ext cx="8464500" cy="132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rPr>
                <a:t>Include a citation or</a:t>
              </a:r>
              <a:endParaRPr sz="700"/>
            </a:p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rPr>
                <a:t>supporting message</a:t>
              </a:r>
              <a:endParaRPr sz="700"/>
            </a:p>
          </p:txBody>
        </p:sp>
        <p:sp>
          <p:nvSpPr>
            <p:cNvPr id="2612" name="Google Shape;2612;p24"/>
            <p:cNvSpPr txBox="1"/>
            <p:nvPr/>
          </p:nvSpPr>
          <p:spPr>
            <a:xfrm>
              <a:off x="0" y="57150"/>
              <a:ext cx="8464500" cy="472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200">
                  <a:solidFill>
                    <a:srgbClr val="000000"/>
                  </a:solidFill>
                  <a:latin typeface="Mali"/>
                  <a:ea typeface="Mali"/>
                  <a:cs typeface="Mali"/>
                  <a:sym typeface="Mali"/>
                </a:rPr>
                <a:t>Write an original statement or inspiring quote</a:t>
              </a:r>
              <a:endParaRPr sz="700"/>
            </a:p>
          </p:txBody>
        </p:sp>
      </p:grpSp>
      <p:grpSp>
        <p:nvGrpSpPr>
          <p:cNvPr id="2613" name="Google Shape;2613;p24"/>
          <p:cNvGrpSpPr/>
          <p:nvPr/>
        </p:nvGrpSpPr>
        <p:grpSpPr>
          <a:xfrm rot="5816245">
            <a:off x="5936518" y="1356093"/>
            <a:ext cx="1589145" cy="541544"/>
            <a:chOff x="11873238" y="2710584"/>
            <a:chExt cx="3177901" cy="1083170"/>
          </a:xfrm>
        </p:grpSpPr>
        <p:grpSp>
          <p:nvGrpSpPr>
            <p:cNvPr id="2614" name="Google Shape;2614;p24"/>
            <p:cNvGrpSpPr/>
            <p:nvPr/>
          </p:nvGrpSpPr>
          <p:grpSpPr>
            <a:xfrm>
              <a:off x="11873238" y="2710584"/>
              <a:ext cx="3177901" cy="1083170"/>
              <a:chOff x="11873238" y="2710584"/>
              <a:chExt cx="3177901" cy="1083170"/>
            </a:xfrm>
          </p:grpSpPr>
          <p:sp>
            <p:nvSpPr>
              <p:cNvPr id="2615" name="Google Shape;2615;p24"/>
              <p:cNvSpPr/>
              <p:nvPr/>
            </p:nvSpPr>
            <p:spPr>
              <a:xfrm>
                <a:off x="13724534" y="2734912"/>
                <a:ext cx="591" cy="68"/>
              </a:xfrm>
              <a:custGeom>
                <a:rect b="b" l="l" r="r" t="t"/>
                <a:pathLst>
                  <a:path extrusionOk="0" h="68" w="591">
                    <a:moveTo>
                      <a:pt x="0" y="51"/>
                    </a:moveTo>
                    <a:cubicBezTo>
                      <a:pt x="426" y="83"/>
                      <a:pt x="171" y="76"/>
                      <a:pt x="591" y="0"/>
                    </a:cubicBezTo>
                    <a:cubicBezTo>
                      <a:pt x="413" y="32"/>
                      <a:pt x="184" y="19"/>
                      <a:pt x="0" y="51"/>
                    </a:cubicBezTo>
                    <a:close/>
                  </a:path>
                </a:pathLst>
              </a:custGeom>
              <a:solidFill>
                <a:srgbClr val="A5BEF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6" name="Google Shape;2616;p24"/>
              <p:cNvSpPr/>
              <p:nvPr/>
            </p:nvSpPr>
            <p:spPr>
              <a:xfrm>
                <a:off x="13683953" y="2737276"/>
                <a:ext cx="82" cy="6"/>
              </a:xfrm>
              <a:custGeom>
                <a:rect b="b" l="l" r="r" t="t"/>
                <a:pathLst>
                  <a:path extrusionOk="0" h="6" w="82">
                    <a:moveTo>
                      <a:pt x="83" y="0"/>
                    </a:moveTo>
                    <a:cubicBezTo>
                      <a:pt x="51" y="0"/>
                      <a:pt x="25" y="0"/>
                      <a:pt x="0" y="6"/>
                    </a:cubicBezTo>
                    <a:cubicBezTo>
                      <a:pt x="13" y="6"/>
                      <a:pt x="64" y="0"/>
                      <a:pt x="83" y="0"/>
                    </a:cubicBezTo>
                    <a:close/>
                  </a:path>
                </a:pathLst>
              </a:custGeom>
              <a:solidFill>
                <a:srgbClr val="A5BEF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7" name="Google Shape;2617;p24"/>
              <p:cNvSpPr/>
              <p:nvPr/>
            </p:nvSpPr>
            <p:spPr>
              <a:xfrm>
                <a:off x="13767850" y="2732242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13" y="0"/>
                    </a:moveTo>
                    <a:lnTo>
                      <a:pt x="0" y="6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A5BEF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8" name="Google Shape;2618;p24"/>
              <p:cNvSpPr/>
              <p:nvPr/>
            </p:nvSpPr>
            <p:spPr>
              <a:xfrm>
                <a:off x="11873238" y="2710584"/>
                <a:ext cx="3177901" cy="1083170"/>
              </a:xfrm>
              <a:custGeom>
                <a:rect b="b" l="l" r="r" t="t"/>
                <a:pathLst>
                  <a:path extrusionOk="0" h="1083170" w="3177901">
                    <a:moveTo>
                      <a:pt x="3142760" y="17152"/>
                    </a:moveTo>
                    <a:cubicBezTo>
                      <a:pt x="2680235" y="-12072"/>
                      <a:pt x="1986664" y="-5812"/>
                      <a:pt x="1522855" y="50373"/>
                    </a:cubicBezTo>
                    <a:cubicBezTo>
                      <a:pt x="1512190" y="51034"/>
                      <a:pt x="47297" y="108129"/>
                      <a:pt x="21092" y="110512"/>
                    </a:cubicBezTo>
                    <a:cubicBezTo>
                      <a:pt x="-26138" y="112146"/>
                      <a:pt x="8482" y="158397"/>
                      <a:pt x="99662" y="290248"/>
                    </a:cubicBezTo>
                    <a:cubicBezTo>
                      <a:pt x="21950" y="465083"/>
                      <a:pt x="-28267" y="397064"/>
                      <a:pt x="114986" y="534565"/>
                    </a:cubicBezTo>
                    <a:cubicBezTo>
                      <a:pt x="121812" y="542103"/>
                      <a:pt x="131677" y="547671"/>
                      <a:pt x="136405" y="556785"/>
                    </a:cubicBezTo>
                    <a:cubicBezTo>
                      <a:pt x="139246" y="590096"/>
                      <a:pt x="44875" y="770321"/>
                      <a:pt x="42308" y="787240"/>
                    </a:cubicBezTo>
                    <a:cubicBezTo>
                      <a:pt x="47812" y="819826"/>
                      <a:pt x="96313" y="810312"/>
                      <a:pt x="176027" y="856290"/>
                    </a:cubicBezTo>
                    <a:cubicBezTo>
                      <a:pt x="119575" y="1039833"/>
                      <a:pt x="34808" y="1075826"/>
                      <a:pt x="139164" y="1082950"/>
                    </a:cubicBezTo>
                    <a:cubicBezTo>
                      <a:pt x="167949" y="1084914"/>
                      <a:pt x="432478" y="1073182"/>
                      <a:pt x="436641" y="1069756"/>
                    </a:cubicBezTo>
                    <a:cubicBezTo>
                      <a:pt x="696117" y="1049671"/>
                      <a:pt x="685674" y="1064125"/>
                      <a:pt x="931536" y="1068949"/>
                    </a:cubicBezTo>
                    <a:cubicBezTo>
                      <a:pt x="1344174" y="1076150"/>
                      <a:pt x="2612005" y="994236"/>
                      <a:pt x="2612476" y="994211"/>
                    </a:cubicBezTo>
                    <a:cubicBezTo>
                      <a:pt x="3309829" y="1032740"/>
                      <a:pt x="3200502" y="1071535"/>
                      <a:pt x="3090858" y="862264"/>
                    </a:cubicBezTo>
                    <a:cubicBezTo>
                      <a:pt x="3120832" y="828998"/>
                      <a:pt x="3175740" y="793030"/>
                      <a:pt x="3169613" y="743531"/>
                    </a:cubicBezTo>
                    <a:cubicBezTo>
                      <a:pt x="3137758" y="675632"/>
                      <a:pt x="3094449" y="612163"/>
                      <a:pt x="3068962" y="541302"/>
                    </a:cubicBezTo>
                    <a:cubicBezTo>
                      <a:pt x="3086111" y="487634"/>
                      <a:pt x="3163626" y="401189"/>
                      <a:pt x="3162158" y="365901"/>
                    </a:cubicBezTo>
                    <a:cubicBezTo>
                      <a:pt x="3140275" y="299909"/>
                      <a:pt x="3085386" y="239249"/>
                      <a:pt x="3085659" y="205023"/>
                    </a:cubicBezTo>
                    <a:cubicBezTo>
                      <a:pt x="3139595" y="131969"/>
                      <a:pt x="3227298" y="13758"/>
                      <a:pt x="3142760" y="17152"/>
                    </a:cubicBezTo>
                    <a:close/>
                  </a:path>
                </a:pathLst>
              </a:custGeom>
              <a:solidFill>
                <a:srgbClr val="A5BEF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19" name="Google Shape;2619;p24"/>
            <p:cNvGrpSpPr/>
            <p:nvPr/>
          </p:nvGrpSpPr>
          <p:grpSpPr>
            <a:xfrm>
              <a:off x="11873238" y="2710584"/>
              <a:ext cx="3177901" cy="1083170"/>
              <a:chOff x="11873238" y="2710584"/>
              <a:chExt cx="3177901" cy="1083170"/>
            </a:xfrm>
          </p:grpSpPr>
          <p:sp>
            <p:nvSpPr>
              <p:cNvPr id="2620" name="Google Shape;2620;p24"/>
              <p:cNvSpPr/>
              <p:nvPr/>
            </p:nvSpPr>
            <p:spPr>
              <a:xfrm>
                <a:off x="13724534" y="2734912"/>
                <a:ext cx="591" cy="68"/>
              </a:xfrm>
              <a:custGeom>
                <a:rect b="b" l="l" r="r" t="t"/>
                <a:pathLst>
                  <a:path extrusionOk="0" h="68" w="591">
                    <a:moveTo>
                      <a:pt x="0" y="51"/>
                    </a:moveTo>
                    <a:cubicBezTo>
                      <a:pt x="426" y="83"/>
                      <a:pt x="171" y="76"/>
                      <a:pt x="591" y="0"/>
                    </a:cubicBezTo>
                    <a:cubicBezTo>
                      <a:pt x="413" y="32"/>
                      <a:pt x="184" y="19"/>
                      <a:pt x="0" y="5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1" name="Google Shape;2621;p24"/>
              <p:cNvSpPr/>
              <p:nvPr/>
            </p:nvSpPr>
            <p:spPr>
              <a:xfrm>
                <a:off x="13683953" y="2737276"/>
                <a:ext cx="82" cy="6"/>
              </a:xfrm>
              <a:custGeom>
                <a:rect b="b" l="l" r="r" t="t"/>
                <a:pathLst>
                  <a:path extrusionOk="0" h="6" w="82">
                    <a:moveTo>
                      <a:pt x="83" y="0"/>
                    </a:moveTo>
                    <a:cubicBezTo>
                      <a:pt x="51" y="0"/>
                      <a:pt x="25" y="0"/>
                      <a:pt x="0" y="6"/>
                    </a:cubicBezTo>
                    <a:cubicBezTo>
                      <a:pt x="13" y="6"/>
                      <a:pt x="64" y="0"/>
                      <a:pt x="83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2" name="Google Shape;2622;p24"/>
              <p:cNvSpPr/>
              <p:nvPr/>
            </p:nvSpPr>
            <p:spPr>
              <a:xfrm>
                <a:off x="13767850" y="2732242"/>
                <a:ext cx="12" cy="6"/>
              </a:xfrm>
              <a:custGeom>
                <a:rect b="b" l="l" r="r" t="t"/>
                <a:pathLst>
                  <a:path extrusionOk="0" h="6" w="12">
                    <a:moveTo>
                      <a:pt x="13" y="0"/>
                    </a:moveTo>
                    <a:lnTo>
                      <a:pt x="0" y="6"/>
                    </a:lnTo>
                    <a:lnTo>
                      <a:pt x="13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3" name="Google Shape;2623;p24"/>
              <p:cNvSpPr/>
              <p:nvPr/>
            </p:nvSpPr>
            <p:spPr>
              <a:xfrm>
                <a:off x="11873238" y="2710584"/>
                <a:ext cx="3177901" cy="1083170"/>
              </a:xfrm>
              <a:custGeom>
                <a:rect b="b" l="l" r="r" t="t"/>
                <a:pathLst>
                  <a:path extrusionOk="0" h="1083170" w="3177901">
                    <a:moveTo>
                      <a:pt x="3142760" y="17152"/>
                    </a:moveTo>
                    <a:cubicBezTo>
                      <a:pt x="2680235" y="-12072"/>
                      <a:pt x="1986664" y="-5812"/>
                      <a:pt x="1522855" y="50373"/>
                    </a:cubicBezTo>
                    <a:cubicBezTo>
                      <a:pt x="1512190" y="51034"/>
                      <a:pt x="47297" y="108129"/>
                      <a:pt x="21092" y="110512"/>
                    </a:cubicBezTo>
                    <a:cubicBezTo>
                      <a:pt x="-26138" y="112146"/>
                      <a:pt x="8482" y="158397"/>
                      <a:pt x="99662" y="290248"/>
                    </a:cubicBezTo>
                    <a:cubicBezTo>
                      <a:pt x="21950" y="465083"/>
                      <a:pt x="-28267" y="397064"/>
                      <a:pt x="114986" y="534565"/>
                    </a:cubicBezTo>
                    <a:cubicBezTo>
                      <a:pt x="121812" y="542103"/>
                      <a:pt x="131677" y="547671"/>
                      <a:pt x="136405" y="556785"/>
                    </a:cubicBezTo>
                    <a:cubicBezTo>
                      <a:pt x="139246" y="590096"/>
                      <a:pt x="44875" y="770321"/>
                      <a:pt x="42308" y="787240"/>
                    </a:cubicBezTo>
                    <a:cubicBezTo>
                      <a:pt x="47812" y="819826"/>
                      <a:pt x="96313" y="810312"/>
                      <a:pt x="176027" y="856290"/>
                    </a:cubicBezTo>
                    <a:cubicBezTo>
                      <a:pt x="119575" y="1039833"/>
                      <a:pt x="34808" y="1075826"/>
                      <a:pt x="139164" y="1082950"/>
                    </a:cubicBezTo>
                    <a:cubicBezTo>
                      <a:pt x="167949" y="1084914"/>
                      <a:pt x="432478" y="1073182"/>
                      <a:pt x="436641" y="1069756"/>
                    </a:cubicBezTo>
                    <a:cubicBezTo>
                      <a:pt x="696117" y="1049671"/>
                      <a:pt x="685674" y="1064125"/>
                      <a:pt x="931536" y="1068949"/>
                    </a:cubicBezTo>
                    <a:cubicBezTo>
                      <a:pt x="1344174" y="1076150"/>
                      <a:pt x="2612005" y="994236"/>
                      <a:pt x="2612476" y="994211"/>
                    </a:cubicBezTo>
                    <a:cubicBezTo>
                      <a:pt x="3309829" y="1032740"/>
                      <a:pt x="3200502" y="1071535"/>
                      <a:pt x="3090858" y="862264"/>
                    </a:cubicBezTo>
                    <a:cubicBezTo>
                      <a:pt x="3120832" y="828998"/>
                      <a:pt x="3175740" y="793030"/>
                      <a:pt x="3169613" y="743531"/>
                    </a:cubicBezTo>
                    <a:cubicBezTo>
                      <a:pt x="3137758" y="675632"/>
                      <a:pt x="3094449" y="612163"/>
                      <a:pt x="3068962" y="541302"/>
                    </a:cubicBezTo>
                    <a:cubicBezTo>
                      <a:pt x="3086111" y="487634"/>
                      <a:pt x="3163626" y="401189"/>
                      <a:pt x="3162158" y="365901"/>
                    </a:cubicBezTo>
                    <a:cubicBezTo>
                      <a:pt x="3140275" y="299909"/>
                      <a:pt x="3085386" y="239249"/>
                      <a:pt x="3085659" y="205023"/>
                    </a:cubicBezTo>
                    <a:cubicBezTo>
                      <a:pt x="3139595" y="131969"/>
                      <a:pt x="3227298" y="13758"/>
                      <a:pt x="3142760" y="171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624" name="Google Shape;2624;p24"/>
          <p:cNvGrpSpPr/>
          <p:nvPr/>
        </p:nvGrpSpPr>
        <p:grpSpPr>
          <a:xfrm>
            <a:off x="1073188" y="3708712"/>
            <a:ext cx="1784292" cy="1899538"/>
            <a:chOff x="2146376" y="7417424"/>
            <a:chExt cx="3568583" cy="3799075"/>
          </a:xfrm>
        </p:grpSpPr>
        <p:sp>
          <p:nvSpPr>
            <p:cNvPr id="2625" name="Google Shape;2625;p24"/>
            <p:cNvSpPr/>
            <p:nvPr/>
          </p:nvSpPr>
          <p:spPr>
            <a:xfrm>
              <a:off x="2146376" y="7933605"/>
              <a:ext cx="3568583" cy="3282895"/>
            </a:xfrm>
            <a:custGeom>
              <a:rect b="b" l="l" r="r" t="t"/>
              <a:pathLst>
                <a:path extrusionOk="0" h="3282895" w="3568583">
                  <a:moveTo>
                    <a:pt x="3543381" y="2682976"/>
                  </a:moveTo>
                  <a:cubicBezTo>
                    <a:pt x="3434239" y="2765288"/>
                    <a:pt x="2104706" y="3240919"/>
                    <a:pt x="2103946" y="3241147"/>
                  </a:cubicBezTo>
                  <a:cubicBezTo>
                    <a:pt x="2069593" y="3259616"/>
                    <a:pt x="1986293" y="3296174"/>
                    <a:pt x="1951483" y="3277933"/>
                  </a:cubicBezTo>
                  <a:cubicBezTo>
                    <a:pt x="1789367" y="3229215"/>
                    <a:pt x="518889" y="2783377"/>
                    <a:pt x="518129" y="2782997"/>
                  </a:cubicBezTo>
                  <a:cubicBezTo>
                    <a:pt x="436349" y="2776461"/>
                    <a:pt x="422364" y="2632662"/>
                    <a:pt x="412104" y="2551642"/>
                  </a:cubicBezTo>
                  <a:cubicBezTo>
                    <a:pt x="402147" y="2482782"/>
                    <a:pt x="384743" y="2415519"/>
                    <a:pt x="373342" y="2346964"/>
                  </a:cubicBezTo>
                  <a:cubicBezTo>
                    <a:pt x="350617" y="2171015"/>
                    <a:pt x="283278" y="1660194"/>
                    <a:pt x="251736" y="1485234"/>
                  </a:cubicBezTo>
                  <a:cubicBezTo>
                    <a:pt x="202714" y="1473377"/>
                    <a:pt x="133398" y="1457036"/>
                    <a:pt x="122150" y="1413182"/>
                  </a:cubicBezTo>
                  <a:cubicBezTo>
                    <a:pt x="30489" y="1025639"/>
                    <a:pt x="-83136" y="688411"/>
                    <a:pt x="90380" y="689171"/>
                  </a:cubicBezTo>
                  <a:cubicBezTo>
                    <a:pt x="135678" y="664622"/>
                    <a:pt x="532190" y="428174"/>
                    <a:pt x="913424" y="258458"/>
                  </a:cubicBezTo>
                  <a:cubicBezTo>
                    <a:pt x="1559456" y="-18499"/>
                    <a:pt x="1531866" y="-28684"/>
                    <a:pt x="1741333" y="26799"/>
                  </a:cubicBezTo>
                  <a:cubicBezTo>
                    <a:pt x="1908845" y="34247"/>
                    <a:pt x="3146185" y="334538"/>
                    <a:pt x="3300777" y="391769"/>
                  </a:cubicBezTo>
                  <a:cubicBezTo>
                    <a:pt x="3391829" y="417610"/>
                    <a:pt x="3381113" y="539140"/>
                    <a:pt x="3408322" y="598575"/>
                  </a:cubicBezTo>
                  <a:cubicBezTo>
                    <a:pt x="3527268" y="1055965"/>
                    <a:pt x="3581154" y="1149525"/>
                    <a:pt x="3345391" y="1276680"/>
                  </a:cubicBezTo>
                  <a:cubicBezTo>
                    <a:pt x="3575530" y="2631902"/>
                    <a:pt x="3598711" y="2643910"/>
                    <a:pt x="3543381" y="26829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26" name="Google Shape;2626;p24"/>
            <p:cNvGrpSpPr/>
            <p:nvPr/>
          </p:nvGrpSpPr>
          <p:grpSpPr>
            <a:xfrm>
              <a:off x="2247238" y="8531965"/>
              <a:ext cx="3076038" cy="2065910"/>
              <a:chOff x="2247238" y="8531965"/>
              <a:chExt cx="3076038" cy="2065910"/>
            </a:xfrm>
          </p:grpSpPr>
          <p:sp>
            <p:nvSpPr>
              <p:cNvPr id="2627" name="Google Shape;2627;p24"/>
              <p:cNvSpPr/>
              <p:nvPr/>
            </p:nvSpPr>
            <p:spPr>
              <a:xfrm>
                <a:off x="3613787" y="9245520"/>
                <a:ext cx="1678272" cy="1352355"/>
              </a:xfrm>
              <a:custGeom>
                <a:rect b="b" l="l" r="r" t="t"/>
                <a:pathLst>
                  <a:path extrusionOk="0" h="1352355" w="1678272">
                    <a:moveTo>
                      <a:pt x="1653495" y="0"/>
                    </a:moveTo>
                    <a:cubicBezTo>
                      <a:pt x="1572080" y="19115"/>
                      <a:pt x="398933" y="479067"/>
                      <a:pt x="304992" y="500484"/>
                    </a:cubicBezTo>
                    <a:cubicBezTo>
                      <a:pt x="298327" y="499975"/>
                      <a:pt x="272037" y="511056"/>
                      <a:pt x="233009" y="502210"/>
                    </a:cubicBezTo>
                    <a:cubicBezTo>
                      <a:pt x="156405" y="480701"/>
                      <a:pt x="49871" y="434863"/>
                      <a:pt x="14369" y="451720"/>
                    </a:cubicBezTo>
                    <a:cubicBezTo>
                      <a:pt x="-16937" y="464459"/>
                      <a:pt x="8874" y="493120"/>
                      <a:pt x="35164" y="504376"/>
                    </a:cubicBezTo>
                    <a:cubicBezTo>
                      <a:pt x="79755" y="598104"/>
                      <a:pt x="237106" y="703771"/>
                      <a:pt x="312159" y="770176"/>
                    </a:cubicBezTo>
                    <a:cubicBezTo>
                      <a:pt x="314105" y="787132"/>
                      <a:pt x="383892" y="1287791"/>
                      <a:pt x="384051" y="1288666"/>
                    </a:cubicBezTo>
                    <a:cubicBezTo>
                      <a:pt x="391545" y="1346846"/>
                      <a:pt x="425412" y="1354523"/>
                      <a:pt x="430322" y="1351924"/>
                    </a:cubicBezTo>
                    <a:cubicBezTo>
                      <a:pt x="481625" y="1311794"/>
                      <a:pt x="418344" y="1188333"/>
                      <a:pt x="362079" y="695183"/>
                    </a:cubicBezTo>
                    <a:cubicBezTo>
                      <a:pt x="355869" y="656885"/>
                      <a:pt x="357982" y="624872"/>
                      <a:pt x="342272" y="554553"/>
                    </a:cubicBezTo>
                    <a:cubicBezTo>
                      <a:pt x="459120" y="516597"/>
                      <a:pt x="1659454" y="54563"/>
                      <a:pt x="1658755" y="51150"/>
                    </a:cubicBezTo>
                    <a:cubicBezTo>
                      <a:pt x="1688199" y="44204"/>
                      <a:pt x="1682613" y="889"/>
                      <a:pt x="1653495" y="0"/>
                    </a:cubicBezTo>
                    <a:close/>
                  </a:path>
                </a:pathLst>
              </a:custGeom>
              <a:solidFill>
                <a:srgbClr val="71934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8" name="Google Shape;2628;p24"/>
              <p:cNvSpPr/>
              <p:nvPr/>
            </p:nvSpPr>
            <p:spPr>
              <a:xfrm>
                <a:off x="2521469" y="9396507"/>
                <a:ext cx="909843" cy="311983"/>
              </a:xfrm>
              <a:custGeom>
                <a:rect b="b" l="l" r="r" t="t"/>
                <a:pathLst>
                  <a:path extrusionOk="0" h="311983" w="909843">
                    <a:moveTo>
                      <a:pt x="884612" y="257685"/>
                    </a:moveTo>
                    <a:cubicBezTo>
                      <a:pt x="883852" y="257487"/>
                      <a:pt x="252025" y="77123"/>
                      <a:pt x="68575" y="3559"/>
                    </a:cubicBezTo>
                    <a:cubicBezTo>
                      <a:pt x="23490" y="-14059"/>
                      <a:pt x="-193379" y="30426"/>
                      <a:pt x="486193" y="211748"/>
                    </a:cubicBezTo>
                    <a:cubicBezTo>
                      <a:pt x="618781" y="242393"/>
                      <a:pt x="748976" y="285951"/>
                      <a:pt x="882263" y="311974"/>
                    </a:cubicBezTo>
                    <a:cubicBezTo>
                      <a:pt x="917734" y="312787"/>
                      <a:pt x="919498" y="260094"/>
                      <a:pt x="884612" y="257685"/>
                    </a:cubicBezTo>
                    <a:close/>
                  </a:path>
                </a:pathLst>
              </a:custGeom>
              <a:solidFill>
                <a:srgbClr val="71934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9" name="Google Shape;2629;p24"/>
              <p:cNvSpPr/>
              <p:nvPr/>
            </p:nvSpPr>
            <p:spPr>
              <a:xfrm>
                <a:off x="3372479" y="8531965"/>
                <a:ext cx="1950797" cy="708469"/>
              </a:xfrm>
              <a:custGeom>
                <a:rect b="b" l="l" r="r" t="t"/>
                <a:pathLst>
                  <a:path extrusionOk="0" h="708469" w="1950797">
                    <a:moveTo>
                      <a:pt x="1946181" y="10460"/>
                    </a:moveTo>
                    <a:cubicBezTo>
                      <a:pt x="1915377" y="-50807"/>
                      <a:pt x="1621911" y="158363"/>
                      <a:pt x="474028" y="603844"/>
                    </a:cubicBezTo>
                    <a:cubicBezTo>
                      <a:pt x="280150" y="661553"/>
                      <a:pt x="395044" y="631319"/>
                      <a:pt x="56691" y="535904"/>
                    </a:cubicBezTo>
                    <a:cubicBezTo>
                      <a:pt x="41977" y="530052"/>
                      <a:pt x="258" y="534399"/>
                      <a:pt x="0" y="554312"/>
                    </a:cubicBezTo>
                    <a:cubicBezTo>
                      <a:pt x="7692" y="600066"/>
                      <a:pt x="61867" y="599952"/>
                      <a:pt x="180638" y="650533"/>
                    </a:cubicBezTo>
                    <a:cubicBezTo>
                      <a:pt x="381326" y="730869"/>
                      <a:pt x="305459" y="760267"/>
                      <a:pt x="886150" y="518187"/>
                    </a:cubicBezTo>
                    <a:cubicBezTo>
                      <a:pt x="2047031" y="32486"/>
                      <a:pt x="1953417" y="27652"/>
                      <a:pt x="1946181" y="10460"/>
                    </a:cubicBezTo>
                    <a:close/>
                  </a:path>
                </a:pathLst>
              </a:custGeom>
              <a:solidFill>
                <a:srgbClr val="71934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0" name="Google Shape;2630;p24"/>
              <p:cNvSpPr/>
              <p:nvPr/>
            </p:nvSpPr>
            <p:spPr>
              <a:xfrm>
                <a:off x="2247238" y="8701046"/>
                <a:ext cx="842302" cy="324080"/>
              </a:xfrm>
              <a:custGeom>
                <a:rect b="b" l="l" r="r" t="t"/>
                <a:pathLst>
                  <a:path extrusionOk="0" h="324080" w="842302">
                    <a:moveTo>
                      <a:pt x="822283" y="269394"/>
                    </a:moveTo>
                    <a:cubicBezTo>
                      <a:pt x="632320" y="197532"/>
                      <a:pt x="673635" y="224764"/>
                      <a:pt x="61912" y="5760"/>
                    </a:cubicBezTo>
                    <a:cubicBezTo>
                      <a:pt x="33380" y="-7450"/>
                      <a:pt x="-22262" y="1116"/>
                      <a:pt x="9515" y="41322"/>
                    </a:cubicBezTo>
                    <a:cubicBezTo>
                      <a:pt x="50838" y="96432"/>
                      <a:pt x="658571" y="273536"/>
                      <a:pt x="807424" y="323022"/>
                    </a:cubicBezTo>
                    <a:cubicBezTo>
                      <a:pt x="842971" y="332089"/>
                      <a:pt x="857032" y="280209"/>
                      <a:pt x="822283" y="269394"/>
                    </a:cubicBezTo>
                    <a:close/>
                  </a:path>
                </a:pathLst>
              </a:custGeom>
              <a:solidFill>
                <a:srgbClr val="71934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1" name="Google Shape;2631;p24"/>
              <p:cNvSpPr/>
              <p:nvPr/>
            </p:nvSpPr>
            <p:spPr>
              <a:xfrm>
                <a:off x="3798784" y="9310023"/>
                <a:ext cx="88539" cy="370497"/>
              </a:xfrm>
              <a:custGeom>
                <a:rect b="b" l="l" r="r" t="t"/>
                <a:pathLst>
                  <a:path extrusionOk="0" h="370497" w="88539">
                    <a:moveTo>
                      <a:pt x="88240" y="345522"/>
                    </a:moveTo>
                    <a:cubicBezTo>
                      <a:pt x="68099" y="235712"/>
                      <a:pt x="42159" y="126882"/>
                      <a:pt x="24656" y="16517"/>
                    </a:cubicBezTo>
                    <a:cubicBezTo>
                      <a:pt x="21790" y="-979"/>
                      <a:pt x="4074" y="-8017"/>
                      <a:pt x="0" y="12724"/>
                    </a:cubicBezTo>
                    <a:cubicBezTo>
                      <a:pt x="14220" y="125582"/>
                      <a:pt x="52503" y="237004"/>
                      <a:pt x="55004" y="351990"/>
                    </a:cubicBezTo>
                    <a:cubicBezTo>
                      <a:pt x="59146" y="382049"/>
                      <a:pt x="92003" y="372306"/>
                      <a:pt x="88240" y="345522"/>
                    </a:cubicBezTo>
                    <a:close/>
                  </a:path>
                </a:pathLst>
              </a:custGeom>
              <a:solidFill>
                <a:srgbClr val="71934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32" name="Google Shape;2632;p24"/>
            <p:cNvSpPr/>
            <p:nvPr/>
          </p:nvSpPr>
          <p:spPr>
            <a:xfrm>
              <a:off x="2924592" y="7417424"/>
              <a:ext cx="2175540" cy="3512374"/>
            </a:xfrm>
            <a:custGeom>
              <a:rect b="b" l="l" r="r" t="t"/>
              <a:pathLst>
                <a:path extrusionOk="0" h="3512374" w="2175540">
                  <a:moveTo>
                    <a:pt x="2140840" y="3126962"/>
                  </a:moveTo>
                  <a:cubicBezTo>
                    <a:pt x="2100763" y="2969209"/>
                    <a:pt x="2097274" y="2804737"/>
                    <a:pt x="2053093" y="2647835"/>
                  </a:cubicBezTo>
                  <a:cubicBezTo>
                    <a:pt x="2034678" y="2567293"/>
                    <a:pt x="2008639" y="2488615"/>
                    <a:pt x="1993932" y="2407245"/>
                  </a:cubicBezTo>
                  <a:cubicBezTo>
                    <a:pt x="1958233" y="2164208"/>
                    <a:pt x="2002361" y="2375620"/>
                    <a:pt x="1911377" y="1909200"/>
                  </a:cubicBezTo>
                  <a:cubicBezTo>
                    <a:pt x="1891266" y="1774757"/>
                    <a:pt x="1890050" y="1694269"/>
                    <a:pt x="1813720" y="1492001"/>
                  </a:cubicBezTo>
                  <a:cubicBezTo>
                    <a:pt x="1728786" y="1257104"/>
                    <a:pt x="1734904" y="1300897"/>
                    <a:pt x="1422514" y="1193291"/>
                  </a:cubicBezTo>
                  <a:cubicBezTo>
                    <a:pt x="1322759" y="1157151"/>
                    <a:pt x="1287622" y="1155897"/>
                    <a:pt x="1276708" y="1140978"/>
                  </a:cubicBezTo>
                  <a:cubicBezTo>
                    <a:pt x="1249164" y="1130398"/>
                    <a:pt x="1219720" y="1123672"/>
                    <a:pt x="1190808" y="1115266"/>
                  </a:cubicBezTo>
                  <a:cubicBezTo>
                    <a:pt x="939350" y="1002195"/>
                    <a:pt x="869959" y="1047843"/>
                    <a:pt x="1172028" y="1041884"/>
                  </a:cubicBezTo>
                  <a:cubicBezTo>
                    <a:pt x="1271106" y="1037841"/>
                    <a:pt x="1370633" y="1031000"/>
                    <a:pt x="1466398" y="1062344"/>
                  </a:cubicBezTo>
                  <a:cubicBezTo>
                    <a:pt x="1480915" y="1066015"/>
                    <a:pt x="1492619" y="1051004"/>
                    <a:pt x="1494709" y="1037810"/>
                  </a:cubicBezTo>
                  <a:cubicBezTo>
                    <a:pt x="1500782" y="999664"/>
                    <a:pt x="1450133" y="1007203"/>
                    <a:pt x="1425485" y="1001123"/>
                  </a:cubicBezTo>
                  <a:cubicBezTo>
                    <a:pt x="1172416" y="973815"/>
                    <a:pt x="1128174" y="1021598"/>
                    <a:pt x="987020" y="1013527"/>
                  </a:cubicBezTo>
                  <a:cubicBezTo>
                    <a:pt x="1080801" y="967780"/>
                    <a:pt x="1188187" y="937903"/>
                    <a:pt x="1320357" y="854368"/>
                  </a:cubicBezTo>
                  <a:cubicBezTo>
                    <a:pt x="1390888" y="818874"/>
                    <a:pt x="1462712" y="795936"/>
                    <a:pt x="1539187" y="772831"/>
                  </a:cubicBezTo>
                  <a:cubicBezTo>
                    <a:pt x="1602483" y="749650"/>
                    <a:pt x="1666493" y="707969"/>
                    <a:pt x="1736462" y="726005"/>
                  </a:cubicBezTo>
                  <a:cubicBezTo>
                    <a:pt x="1749656" y="731242"/>
                    <a:pt x="1757325" y="704853"/>
                    <a:pt x="1743204" y="702550"/>
                  </a:cubicBezTo>
                  <a:cubicBezTo>
                    <a:pt x="1634548" y="655983"/>
                    <a:pt x="1542995" y="731143"/>
                    <a:pt x="1394035" y="775924"/>
                  </a:cubicBezTo>
                  <a:cubicBezTo>
                    <a:pt x="1106650" y="860418"/>
                    <a:pt x="1090332" y="904348"/>
                    <a:pt x="949748" y="962718"/>
                  </a:cubicBezTo>
                  <a:cubicBezTo>
                    <a:pt x="1168836" y="749247"/>
                    <a:pt x="1310294" y="516387"/>
                    <a:pt x="1329994" y="409472"/>
                  </a:cubicBezTo>
                  <a:cubicBezTo>
                    <a:pt x="1360015" y="273806"/>
                    <a:pt x="1359506" y="-47796"/>
                    <a:pt x="1142242" y="27896"/>
                  </a:cubicBezTo>
                  <a:cubicBezTo>
                    <a:pt x="979184" y="106537"/>
                    <a:pt x="953358" y="305689"/>
                    <a:pt x="921816" y="464575"/>
                  </a:cubicBezTo>
                  <a:cubicBezTo>
                    <a:pt x="899403" y="559640"/>
                    <a:pt x="871981" y="650495"/>
                    <a:pt x="861112" y="748312"/>
                  </a:cubicBezTo>
                  <a:cubicBezTo>
                    <a:pt x="856909" y="780074"/>
                    <a:pt x="862875" y="779869"/>
                    <a:pt x="846808" y="703569"/>
                  </a:cubicBezTo>
                  <a:cubicBezTo>
                    <a:pt x="830186" y="633630"/>
                    <a:pt x="804550" y="566412"/>
                    <a:pt x="786028" y="497074"/>
                  </a:cubicBezTo>
                  <a:cubicBezTo>
                    <a:pt x="747540" y="325815"/>
                    <a:pt x="556892" y="44639"/>
                    <a:pt x="405812" y="5573"/>
                  </a:cubicBezTo>
                  <a:cubicBezTo>
                    <a:pt x="290294" y="-24737"/>
                    <a:pt x="188061" y="73110"/>
                    <a:pt x="205884" y="189305"/>
                  </a:cubicBezTo>
                  <a:cubicBezTo>
                    <a:pt x="209548" y="258225"/>
                    <a:pt x="257111" y="314787"/>
                    <a:pt x="286425" y="374906"/>
                  </a:cubicBezTo>
                  <a:cubicBezTo>
                    <a:pt x="323667" y="458046"/>
                    <a:pt x="377660" y="532446"/>
                    <a:pt x="439694" y="598775"/>
                  </a:cubicBezTo>
                  <a:cubicBezTo>
                    <a:pt x="621959" y="781108"/>
                    <a:pt x="655530" y="843720"/>
                    <a:pt x="775935" y="971444"/>
                  </a:cubicBezTo>
                  <a:cubicBezTo>
                    <a:pt x="713558" y="952473"/>
                    <a:pt x="649731" y="938314"/>
                    <a:pt x="585219" y="926898"/>
                  </a:cubicBezTo>
                  <a:cubicBezTo>
                    <a:pt x="495033" y="906179"/>
                    <a:pt x="216373" y="801773"/>
                    <a:pt x="80486" y="799888"/>
                  </a:cubicBezTo>
                  <a:cubicBezTo>
                    <a:pt x="58733" y="799303"/>
                    <a:pt x="38433" y="809518"/>
                    <a:pt x="18793" y="818015"/>
                  </a:cubicBezTo>
                  <a:cubicBezTo>
                    <a:pt x="11619" y="821572"/>
                    <a:pt x="-5254" y="824536"/>
                    <a:pt x="1609" y="836431"/>
                  </a:cubicBezTo>
                  <a:cubicBezTo>
                    <a:pt x="10357" y="851540"/>
                    <a:pt x="26721" y="828336"/>
                    <a:pt x="53246" y="824620"/>
                  </a:cubicBezTo>
                  <a:cubicBezTo>
                    <a:pt x="108706" y="819071"/>
                    <a:pt x="319145" y="888410"/>
                    <a:pt x="341019" y="896132"/>
                  </a:cubicBezTo>
                  <a:cubicBezTo>
                    <a:pt x="445433" y="933381"/>
                    <a:pt x="444665" y="909797"/>
                    <a:pt x="718704" y="988955"/>
                  </a:cubicBezTo>
                  <a:cubicBezTo>
                    <a:pt x="413146" y="1002073"/>
                    <a:pt x="402931" y="1000903"/>
                    <a:pt x="238695" y="1053718"/>
                  </a:cubicBezTo>
                  <a:cubicBezTo>
                    <a:pt x="203064" y="1065210"/>
                    <a:pt x="213363" y="1124386"/>
                    <a:pt x="242571" y="1114582"/>
                  </a:cubicBezTo>
                  <a:cubicBezTo>
                    <a:pt x="327627" y="1081908"/>
                    <a:pt x="483412" y="1050450"/>
                    <a:pt x="549170" y="1037301"/>
                  </a:cubicBezTo>
                  <a:cubicBezTo>
                    <a:pt x="631414" y="1020831"/>
                    <a:pt x="715702" y="1028386"/>
                    <a:pt x="799055" y="1025878"/>
                  </a:cubicBezTo>
                  <a:cubicBezTo>
                    <a:pt x="702743" y="1071959"/>
                    <a:pt x="619147" y="1134494"/>
                    <a:pt x="525191" y="1185706"/>
                  </a:cubicBezTo>
                  <a:cubicBezTo>
                    <a:pt x="449271" y="1221701"/>
                    <a:pt x="118822" y="1362954"/>
                    <a:pt x="69457" y="1447668"/>
                  </a:cubicBezTo>
                  <a:cubicBezTo>
                    <a:pt x="9126" y="1512879"/>
                    <a:pt x="16042" y="1603232"/>
                    <a:pt x="22958" y="1685635"/>
                  </a:cubicBezTo>
                  <a:cubicBezTo>
                    <a:pt x="27488" y="1768951"/>
                    <a:pt x="30445" y="1853185"/>
                    <a:pt x="46398" y="1935269"/>
                  </a:cubicBezTo>
                  <a:cubicBezTo>
                    <a:pt x="125700" y="2238175"/>
                    <a:pt x="33432" y="1949095"/>
                    <a:pt x="176760" y="2597277"/>
                  </a:cubicBezTo>
                  <a:cubicBezTo>
                    <a:pt x="217999" y="2838224"/>
                    <a:pt x="206287" y="2826725"/>
                    <a:pt x="213796" y="2867873"/>
                  </a:cubicBezTo>
                  <a:cubicBezTo>
                    <a:pt x="244015" y="3008290"/>
                    <a:pt x="276993" y="3093839"/>
                    <a:pt x="299437" y="3372165"/>
                  </a:cubicBezTo>
                  <a:cubicBezTo>
                    <a:pt x="314942" y="3550987"/>
                    <a:pt x="382912" y="3518563"/>
                    <a:pt x="374301" y="3489750"/>
                  </a:cubicBezTo>
                  <a:cubicBezTo>
                    <a:pt x="347243" y="3425018"/>
                    <a:pt x="362155" y="3356797"/>
                    <a:pt x="351621" y="3287261"/>
                  </a:cubicBezTo>
                  <a:cubicBezTo>
                    <a:pt x="343762" y="3202897"/>
                    <a:pt x="318962" y="3121634"/>
                    <a:pt x="301337" y="3039087"/>
                  </a:cubicBezTo>
                  <a:cubicBezTo>
                    <a:pt x="170018" y="2434363"/>
                    <a:pt x="243422" y="2752788"/>
                    <a:pt x="90138" y="1787321"/>
                  </a:cubicBezTo>
                  <a:cubicBezTo>
                    <a:pt x="72285" y="1675398"/>
                    <a:pt x="971" y="1552804"/>
                    <a:pt x="104883" y="1461956"/>
                  </a:cubicBezTo>
                  <a:cubicBezTo>
                    <a:pt x="182255" y="1411900"/>
                    <a:pt x="264559" y="1369886"/>
                    <a:pt x="346833" y="1328502"/>
                  </a:cubicBezTo>
                  <a:cubicBezTo>
                    <a:pt x="675397" y="1129159"/>
                    <a:pt x="505536" y="1266498"/>
                    <a:pt x="929439" y="1042834"/>
                  </a:cubicBezTo>
                  <a:cubicBezTo>
                    <a:pt x="1024322" y="1072035"/>
                    <a:pt x="1092019" y="1117280"/>
                    <a:pt x="1202794" y="1145135"/>
                  </a:cubicBezTo>
                  <a:cubicBezTo>
                    <a:pt x="1320767" y="1185402"/>
                    <a:pt x="1427074" y="1254360"/>
                    <a:pt x="1545905" y="1293084"/>
                  </a:cubicBezTo>
                  <a:cubicBezTo>
                    <a:pt x="1733817" y="1352815"/>
                    <a:pt x="1741577" y="1364094"/>
                    <a:pt x="1777739" y="1487980"/>
                  </a:cubicBezTo>
                  <a:cubicBezTo>
                    <a:pt x="1861572" y="2009571"/>
                    <a:pt x="2178705" y="3392306"/>
                    <a:pt x="2103834" y="3454097"/>
                  </a:cubicBezTo>
                  <a:cubicBezTo>
                    <a:pt x="2079071" y="3465049"/>
                    <a:pt x="2091232" y="3519187"/>
                    <a:pt x="2130853" y="3489674"/>
                  </a:cubicBezTo>
                  <a:cubicBezTo>
                    <a:pt x="2194772" y="3441534"/>
                    <a:pt x="2182763" y="3350147"/>
                    <a:pt x="2140840" y="3126962"/>
                  </a:cubicBezTo>
                  <a:close/>
                  <a:moveTo>
                    <a:pt x="921041" y="810878"/>
                  </a:moveTo>
                  <a:cubicBezTo>
                    <a:pt x="932905" y="662724"/>
                    <a:pt x="932487" y="512305"/>
                    <a:pt x="978576" y="369282"/>
                  </a:cubicBezTo>
                  <a:cubicBezTo>
                    <a:pt x="1198591" y="-236453"/>
                    <a:pt x="1498973" y="182700"/>
                    <a:pt x="1148512" y="672491"/>
                  </a:cubicBezTo>
                  <a:cubicBezTo>
                    <a:pt x="943272" y="962787"/>
                    <a:pt x="1067462" y="799478"/>
                    <a:pt x="907300" y="968829"/>
                  </a:cubicBezTo>
                  <a:cubicBezTo>
                    <a:pt x="902633" y="944979"/>
                    <a:pt x="911313" y="920035"/>
                    <a:pt x="921041" y="810878"/>
                  </a:cubicBezTo>
                  <a:close/>
                  <a:moveTo>
                    <a:pt x="377425" y="419003"/>
                  </a:moveTo>
                  <a:cubicBezTo>
                    <a:pt x="55382" y="107175"/>
                    <a:pt x="424015" y="-115310"/>
                    <a:pt x="642670" y="272187"/>
                  </a:cubicBezTo>
                  <a:cubicBezTo>
                    <a:pt x="708573" y="412429"/>
                    <a:pt x="773510" y="567378"/>
                    <a:pt x="853109" y="862720"/>
                  </a:cubicBezTo>
                  <a:cubicBezTo>
                    <a:pt x="852227" y="891351"/>
                    <a:pt x="851574" y="919974"/>
                    <a:pt x="850244" y="948643"/>
                  </a:cubicBezTo>
                  <a:cubicBezTo>
                    <a:pt x="403729" y="460478"/>
                    <a:pt x="476229" y="520156"/>
                    <a:pt x="377425" y="419003"/>
                  </a:cubicBez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33" name="Google Shape;2633;p24"/>
          <p:cNvGrpSpPr/>
          <p:nvPr/>
        </p:nvGrpSpPr>
        <p:grpSpPr>
          <a:xfrm rot="-525240">
            <a:off x="1731170" y="-265931"/>
            <a:ext cx="1325914" cy="2140601"/>
            <a:chOff x="3461915" y="-532178"/>
            <a:chExt cx="2651696" cy="4280858"/>
          </a:xfrm>
        </p:grpSpPr>
        <p:grpSp>
          <p:nvGrpSpPr>
            <p:cNvPr id="2634" name="Google Shape;2634;p24"/>
            <p:cNvGrpSpPr/>
            <p:nvPr/>
          </p:nvGrpSpPr>
          <p:grpSpPr>
            <a:xfrm>
              <a:off x="3461915" y="-532178"/>
              <a:ext cx="2455295" cy="4280858"/>
              <a:chOff x="3461915" y="-532178"/>
              <a:chExt cx="2455295" cy="4280858"/>
            </a:xfrm>
          </p:grpSpPr>
          <p:sp>
            <p:nvSpPr>
              <p:cNvPr id="2635" name="Google Shape;2635;p24"/>
              <p:cNvSpPr/>
              <p:nvPr/>
            </p:nvSpPr>
            <p:spPr>
              <a:xfrm>
                <a:off x="4409889" y="-532178"/>
                <a:ext cx="1507321" cy="3776395"/>
              </a:xfrm>
              <a:custGeom>
                <a:rect b="b" l="l" r="r" t="t"/>
                <a:pathLst>
                  <a:path extrusionOk="0" h="3776395" w="1507321">
                    <a:moveTo>
                      <a:pt x="1004419" y="3679854"/>
                    </a:moveTo>
                    <a:cubicBezTo>
                      <a:pt x="999094" y="3710102"/>
                      <a:pt x="987390" y="3747183"/>
                      <a:pt x="994633" y="3776396"/>
                    </a:cubicBezTo>
                    <a:cubicBezTo>
                      <a:pt x="1471511" y="3364629"/>
                      <a:pt x="1497736" y="3411196"/>
                      <a:pt x="1506546" y="3134765"/>
                    </a:cubicBezTo>
                    <a:cubicBezTo>
                      <a:pt x="1512453" y="2949275"/>
                      <a:pt x="1489088" y="2871903"/>
                      <a:pt x="1278436" y="2842665"/>
                    </a:cubicBezTo>
                    <a:cubicBezTo>
                      <a:pt x="1135661" y="2822845"/>
                      <a:pt x="980780" y="2831004"/>
                      <a:pt x="890600" y="2762793"/>
                    </a:cubicBezTo>
                    <a:cubicBezTo>
                      <a:pt x="940745" y="2695575"/>
                      <a:pt x="1025155" y="2621448"/>
                      <a:pt x="1096817" y="2555445"/>
                    </a:cubicBezTo>
                    <a:cubicBezTo>
                      <a:pt x="1267820" y="2397936"/>
                      <a:pt x="1256022" y="2338937"/>
                      <a:pt x="1221492" y="2177395"/>
                    </a:cubicBezTo>
                    <a:cubicBezTo>
                      <a:pt x="1203033" y="2091025"/>
                      <a:pt x="1199857" y="2049209"/>
                      <a:pt x="1094796" y="2019551"/>
                    </a:cubicBezTo>
                    <a:cubicBezTo>
                      <a:pt x="903554" y="1965570"/>
                      <a:pt x="643029" y="2039474"/>
                      <a:pt x="494210" y="1962419"/>
                    </a:cubicBezTo>
                    <a:cubicBezTo>
                      <a:pt x="624519" y="1779635"/>
                      <a:pt x="1181252" y="1507125"/>
                      <a:pt x="1232879" y="1270540"/>
                    </a:cubicBezTo>
                    <a:cubicBezTo>
                      <a:pt x="1243470" y="1222003"/>
                      <a:pt x="1230953" y="1171429"/>
                      <a:pt x="1220397" y="1124049"/>
                    </a:cubicBezTo>
                    <a:cubicBezTo>
                      <a:pt x="1191407" y="993988"/>
                      <a:pt x="1222563" y="935948"/>
                      <a:pt x="895891" y="977721"/>
                    </a:cubicBezTo>
                    <a:cubicBezTo>
                      <a:pt x="667739" y="1006890"/>
                      <a:pt x="245629" y="1156797"/>
                      <a:pt x="55619" y="978757"/>
                    </a:cubicBezTo>
                    <a:cubicBezTo>
                      <a:pt x="99336" y="794269"/>
                      <a:pt x="379569" y="395525"/>
                      <a:pt x="855822" y="189085"/>
                    </a:cubicBezTo>
                    <a:cubicBezTo>
                      <a:pt x="853254" y="129941"/>
                      <a:pt x="833065" y="43904"/>
                      <a:pt x="811918" y="0"/>
                    </a:cubicBezTo>
                    <a:cubicBezTo>
                      <a:pt x="491581" y="117330"/>
                      <a:pt x="135500" y="429892"/>
                      <a:pt x="23213" y="720895"/>
                    </a:cubicBezTo>
                    <a:cubicBezTo>
                      <a:pt x="-32566" y="865460"/>
                      <a:pt x="13222" y="1142063"/>
                      <a:pt x="149327" y="1225548"/>
                    </a:cubicBezTo>
                    <a:cubicBezTo>
                      <a:pt x="391786" y="1374256"/>
                      <a:pt x="822799" y="1171061"/>
                      <a:pt x="1118392" y="1179845"/>
                    </a:cubicBezTo>
                    <a:cubicBezTo>
                      <a:pt x="1002116" y="1322038"/>
                      <a:pt x="737277" y="1490618"/>
                      <a:pt x="584673" y="1614472"/>
                    </a:cubicBezTo>
                    <a:cubicBezTo>
                      <a:pt x="373841" y="1785586"/>
                      <a:pt x="390879" y="1828180"/>
                      <a:pt x="433713" y="1999491"/>
                    </a:cubicBezTo>
                    <a:cubicBezTo>
                      <a:pt x="465811" y="2127840"/>
                      <a:pt x="494595" y="2191351"/>
                      <a:pt x="664733" y="2211000"/>
                    </a:cubicBezTo>
                    <a:cubicBezTo>
                      <a:pt x="825180" y="2229519"/>
                      <a:pt x="1027279" y="2196744"/>
                      <a:pt x="1150713" y="2239168"/>
                    </a:cubicBezTo>
                    <a:cubicBezTo>
                      <a:pt x="1065738" y="2364793"/>
                      <a:pt x="875291" y="2474281"/>
                      <a:pt x="824580" y="2612252"/>
                    </a:cubicBezTo>
                    <a:cubicBezTo>
                      <a:pt x="810102" y="2651636"/>
                      <a:pt x="813844" y="2831792"/>
                      <a:pt x="840060" y="2910962"/>
                    </a:cubicBezTo>
                    <a:cubicBezTo>
                      <a:pt x="910172" y="3122735"/>
                      <a:pt x="1338608" y="2985697"/>
                      <a:pt x="1465107" y="3147402"/>
                    </a:cubicBezTo>
                    <a:cubicBezTo>
                      <a:pt x="1436785" y="3191135"/>
                      <a:pt x="1396228" y="3228455"/>
                      <a:pt x="1359558" y="3263233"/>
                    </a:cubicBezTo>
                    <a:cubicBezTo>
                      <a:pt x="1003152" y="3601266"/>
                      <a:pt x="1032741" y="3519973"/>
                      <a:pt x="1004419" y="3679854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6" name="Google Shape;2636;p24"/>
              <p:cNvSpPr/>
              <p:nvPr/>
            </p:nvSpPr>
            <p:spPr>
              <a:xfrm>
                <a:off x="5225931" y="2065750"/>
                <a:ext cx="685875" cy="549524"/>
              </a:xfrm>
              <a:custGeom>
                <a:rect b="b" l="l" r="r" t="t"/>
                <a:pathLst>
                  <a:path extrusionOk="0" h="549524" w="685875">
                    <a:moveTo>
                      <a:pt x="684981" y="404737"/>
                    </a:moveTo>
                    <a:cubicBezTo>
                      <a:pt x="688021" y="420371"/>
                      <a:pt x="684981" y="502392"/>
                      <a:pt x="649082" y="549524"/>
                    </a:cubicBezTo>
                    <a:cubicBezTo>
                      <a:pt x="522609" y="387725"/>
                      <a:pt x="94164" y="524832"/>
                      <a:pt x="23958" y="313067"/>
                    </a:cubicBezTo>
                    <a:cubicBezTo>
                      <a:pt x="1972" y="246406"/>
                      <a:pt x="-12010" y="59401"/>
                      <a:pt x="14360" y="0"/>
                    </a:cubicBezTo>
                    <a:cubicBezTo>
                      <a:pt x="-31633" y="109984"/>
                      <a:pt x="74558" y="164907"/>
                      <a:pt x="74558" y="164907"/>
                    </a:cubicBezTo>
                    <a:cubicBezTo>
                      <a:pt x="241682" y="291226"/>
                      <a:pt x="641317" y="158743"/>
                      <a:pt x="684981" y="404737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7" name="Google Shape;2637;p24"/>
              <p:cNvSpPr/>
              <p:nvPr/>
            </p:nvSpPr>
            <p:spPr>
              <a:xfrm>
                <a:off x="4818979" y="1355522"/>
                <a:ext cx="787150" cy="351449"/>
              </a:xfrm>
              <a:custGeom>
                <a:rect b="b" l="l" r="r" t="t"/>
                <a:pathLst>
                  <a:path extrusionOk="0" h="351449" w="787150">
                    <a:moveTo>
                      <a:pt x="741606" y="351449"/>
                    </a:moveTo>
                    <a:cubicBezTo>
                      <a:pt x="618129" y="309018"/>
                      <a:pt x="416082" y="341835"/>
                      <a:pt x="255618" y="323315"/>
                    </a:cubicBezTo>
                    <a:cubicBezTo>
                      <a:pt x="85472" y="303641"/>
                      <a:pt x="56773" y="240190"/>
                      <a:pt x="24581" y="111842"/>
                    </a:cubicBezTo>
                    <a:cubicBezTo>
                      <a:pt x="13442" y="67355"/>
                      <a:pt x="4101" y="31661"/>
                      <a:pt x="0" y="0"/>
                    </a:cubicBezTo>
                    <a:cubicBezTo>
                      <a:pt x="89230" y="252390"/>
                      <a:pt x="998440" y="-70180"/>
                      <a:pt x="741606" y="351449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8" name="Google Shape;2638;p24"/>
              <p:cNvSpPr/>
              <p:nvPr/>
            </p:nvSpPr>
            <p:spPr>
              <a:xfrm>
                <a:off x="4408231" y="336466"/>
                <a:ext cx="1195517" cy="410945"/>
              </a:xfrm>
              <a:custGeom>
                <a:rect b="b" l="l" r="r" t="t"/>
                <a:pathLst>
                  <a:path extrusionOk="0" h="410945" w="1195517">
                    <a:moveTo>
                      <a:pt x="1120042" y="311158"/>
                    </a:moveTo>
                    <a:cubicBezTo>
                      <a:pt x="721889" y="299343"/>
                      <a:pt x="17954" y="690527"/>
                      <a:pt x="0" y="0"/>
                    </a:cubicBezTo>
                    <a:cubicBezTo>
                      <a:pt x="116028" y="440825"/>
                      <a:pt x="983098" y="-17894"/>
                      <a:pt x="1172277" y="118477"/>
                    </a:cubicBezTo>
                    <a:cubicBezTo>
                      <a:pt x="1172363" y="118460"/>
                      <a:pt x="1172380" y="118545"/>
                      <a:pt x="1172380" y="118545"/>
                    </a:cubicBezTo>
                    <a:cubicBezTo>
                      <a:pt x="1221318" y="179094"/>
                      <a:pt x="1187311" y="237296"/>
                      <a:pt x="1120042" y="311158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9" name="Google Shape;2639;p24"/>
              <p:cNvSpPr/>
              <p:nvPr/>
            </p:nvSpPr>
            <p:spPr>
              <a:xfrm>
                <a:off x="3461915" y="584772"/>
                <a:ext cx="1262862" cy="3163908"/>
              </a:xfrm>
              <a:custGeom>
                <a:rect b="b" l="l" r="r" t="t"/>
                <a:pathLst>
                  <a:path extrusionOk="0" h="3163908" w="1262862">
                    <a:moveTo>
                      <a:pt x="421338" y="3083018"/>
                    </a:moveTo>
                    <a:cubicBezTo>
                      <a:pt x="425798" y="3108360"/>
                      <a:pt x="435610" y="3139422"/>
                      <a:pt x="429540" y="3163909"/>
                    </a:cubicBezTo>
                    <a:cubicBezTo>
                      <a:pt x="29999" y="2818923"/>
                      <a:pt x="8030" y="2857939"/>
                      <a:pt x="650" y="2626345"/>
                    </a:cubicBezTo>
                    <a:cubicBezTo>
                      <a:pt x="-4299" y="2470942"/>
                      <a:pt x="15273" y="2406121"/>
                      <a:pt x="191764" y="2381617"/>
                    </a:cubicBezTo>
                    <a:cubicBezTo>
                      <a:pt x="311380" y="2365008"/>
                      <a:pt x="441141" y="2371849"/>
                      <a:pt x="516698" y="2314699"/>
                    </a:cubicBezTo>
                    <a:cubicBezTo>
                      <a:pt x="474686" y="2258380"/>
                      <a:pt x="403966" y="2196282"/>
                      <a:pt x="343931" y="2140982"/>
                    </a:cubicBezTo>
                    <a:cubicBezTo>
                      <a:pt x="200660" y="2009012"/>
                      <a:pt x="210548" y="1959585"/>
                      <a:pt x="239478" y="1824250"/>
                    </a:cubicBezTo>
                    <a:cubicBezTo>
                      <a:pt x="254949" y="1751887"/>
                      <a:pt x="257604" y="1716852"/>
                      <a:pt x="345626" y="1692007"/>
                    </a:cubicBezTo>
                    <a:cubicBezTo>
                      <a:pt x="505859" y="1646784"/>
                      <a:pt x="724122" y="1708702"/>
                      <a:pt x="848806" y="1644147"/>
                    </a:cubicBezTo>
                    <a:cubicBezTo>
                      <a:pt x="739636" y="1491012"/>
                      <a:pt x="273194" y="1262697"/>
                      <a:pt x="229941" y="1064476"/>
                    </a:cubicBezTo>
                    <a:cubicBezTo>
                      <a:pt x="221062" y="1023808"/>
                      <a:pt x="231550" y="981445"/>
                      <a:pt x="240403" y="941745"/>
                    </a:cubicBezTo>
                    <a:cubicBezTo>
                      <a:pt x="264693" y="832780"/>
                      <a:pt x="238588" y="784149"/>
                      <a:pt x="512280" y="819150"/>
                    </a:cubicBezTo>
                    <a:cubicBezTo>
                      <a:pt x="703429" y="843593"/>
                      <a:pt x="1057078" y="969185"/>
                      <a:pt x="1216275" y="820014"/>
                    </a:cubicBezTo>
                    <a:cubicBezTo>
                      <a:pt x="1179648" y="665450"/>
                      <a:pt x="944869" y="331381"/>
                      <a:pt x="545851" y="158417"/>
                    </a:cubicBezTo>
                    <a:cubicBezTo>
                      <a:pt x="548008" y="108862"/>
                      <a:pt x="564917" y="36781"/>
                      <a:pt x="582632" y="0"/>
                    </a:cubicBezTo>
                    <a:cubicBezTo>
                      <a:pt x="851007" y="98297"/>
                      <a:pt x="1149348" y="360165"/>
                      <a:pt x="1243415" y="603977"/>
                    </a:cubicBezTo>
                    <a:cubicBezTo>
                      <a:pt x="1290145" y="725091"/>
                      <a:pt x="1251789" y="956839"/>
                      <a:pt x="1137755" y="1026779"/>
                    </a:cubicBezTo>
                    <a:cubicBezTo>
                      <a:pt x="934620" y="1151369"/>
                      <a:pt x="573513" y="981128"/>
                      <a:pt x="325858" y="988483"/>
                    </a:cubicBezTo>
                    <a:cubicBezTo>
                      <a:pt x="423281" y="1107619"/>
                      <a:pt x="645166" y="1248853"/>
                      <a:pt x="773018" y="1352621"/>
                    </a:cubicBezTo>
                    <a:cubicBezTo>
                      <a:pt x="949655" y="1495978"/>
                      <a:pt x="935382" y="1531671"/>
                      <a:pt x="899492" y="1675191"/>
                    </a:cubicBezTo>
                    <a:cubicBezTo>
                      <a:pt x="872599" y="1782726"/>
                      <a:pt x="848490" y="1835937"/>
                      <a:pt x="705937" y="1852393"/>
                    </a:cubicBezTo>
                    <a:cubicBezTo>
                      <a:pt x="571510" y="1867907"/>
                      <a:pt x="402194" y="1840449"/>
                      <a:pt x="298777" y="1875997"/>
                    </a:cubicBezTo>
                    <a:cubicBezTo>
                      <a:pt x="369967" y="1981246"/>
                      <a:pt x="529523" y="2072976"/>
                      <a:pt x="572015" y="2188577"/>
                    </a:cubicBezTo>
                    <a:cubicBezTo>
                      <a:pt x="584138" y="2221574"/>
                      <a:pt x="581005" y="2372508"/>
                      <a:pt x="559053" y="2438835"/>
                    </a:cubicBezTo>
                    <a:cubicBezTo>
                      <a:pt x="500311" y="2616259"/>
                      <a:pt x="141361" y="2501447"/>
                      <a:pt x="35376" y="2636927"/>
                    </a:cubicBezTo>
                    <a:cubicBezTo>
                      <a:pt x="59109" y="2673571"/>
                      <a:pt x="93082" y="2704830"/>
                      <a:pt x="123810" y="2733974"/>
                    </a:cubicBezTo>
                    <a:cubicBezTo>
                      <a:pt x="422391" y="3017178"/>
                      <a:pt x="397605" y="2949070"/>
                      <a:pt x="421338" y="3083018"/>
                    </a:cubicBezTo>
                    <a:close/>
                  </a:path>
                </a:pathLst>
              </a:custGeom>
              <a:solidFill>
                <a:srgbClr val="71934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0" name="Google Shape;2640;p24"/>
              <p:cNvSpPr/>
              <p:nvPr/>
            </p:nvSpPr>
            <p:spPr>
              <a:xfrm>
                <a:off x="3466389" y="2761336"/>
                <a:ext cx="574685" cy="460405"/>
              </a:xfrm>
              <a:custGeom>
                <a:rect b="b" l="l" r="r" t="t"/>
                <a:pathLst>
                  <a:path extrusionOk="0" h="460405" w="574685">
                    <a:moveTo>
                      <a:pt x="800" y="339104"/>
                    </a:moveTo>
                    <a:cubicBezTo>
                      <a:pt x="-2000" y="353470"/>
                      <a:pt x="1322" y="421604"/>
                      <a:pt x="30877" y="460406"/>
                    </a:cubicBezTo>
                    <a:cubicBezTo>
                      <a:pt x="136845" y="324848"/>
                      <a:pt x="495795" y="439721"/>
                      <a:pt x="554614" y="262296"/>
                    </a:cubicBezTo>
                    <a:cubicBezTo>
                      <a:pt x="573030" y="206440"/>
                      <a:pt x="584751" y="49769"/>
                      <a:pt x="562653" y="0"/>
                    </a:cubicBezTo>
                    <a:cubicBezTo>
                      <a:pt x="601189" y="92141"/>
                      <a:pt x="512216" y="138160"/>
                      <a:pt x="512216" y="138160"/>
                    </a:cubicBezTo>
                    <a:cubicBezTo>
                      <a:pt x="372206" y="244000"/>
                      <a:pt x="37384" y="132998"/>
                      <a:pt x="800" y="339104"/>
                    </a:cubicBezTo>
                    <a:close/>
                  </a:path>
                </a:pathLst>
              </a:custGeom>
              <a:solidFill>
                <a:srgbClr val="A5BE6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1" name="Google Shape;2641;p24"/>
              <p:cNvSpPr/>
              <p:nvPr/>
            </p:nvSpPr>
            <p:spPr>
              <a:xfrm>
                <a:off x="3722549" y="2166307"/>
                <a:ext cx="659482" cy="294445"/>
              </a:xfrm>
              <a:custGeom>
                <a:rect b="b" l="l" r="r" t="t"/>
                <a:pathLst>
                  <a:path extrusionOk="0" h="294445" w="659482">
                    <a:moveTo>
                      <a:pt x="38152" y="294446"/>
                    </a:moveTo>
                    <a:cubicBezTo>
                      <a:pt x="141603" y="258897"/>
                      <a:pt x="310876" y="286389"/>
                      <a:pt x="445321" y="270875"/>
                    </a:cubicBezTo>
                    <a:cubicBezTo>
                      <a:pt x="558977" y="257733"/>
                      <a:pt x="629594" y="230695"/>
                      <a:pt x="659483" y="0"/>
                    </a:cubicBezTo>
                    <a:cubicBezTo>
                      <a:pt x="584765" y="211337"/>
                      <a:pt x="-177013" y="-58776"/>
                      <a:pt x="38152" y="294446"/>
                    </a:cubicBezTo>
                    <a:close/>
                  </a:path>
                </a:pathLst>
              </a:custGeom>
              <a:solidFill>
                <a:srgbClr val="A5BE6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2" name="Google Shape;2642;p24"/>
              <p:cNvSpPr/>
              <p:nvPr/>
            </p:nvSpPr>
            <p:spPr>
              <a:xfrm>
                <a:off x="3725371" y="1312534"/>
                <a:ext cx="1000781" cy="344293"/>
              </a:xfrm>
              <a:custGeom>
                <a:rect b="b" l="l" r="r" t="t"/>
                <a:pathLst>
                  <a:path extrusionOk="0" h="344293" w="1000781">
                    <a:moveTo>
                      <a:pt x="62393" y="260687"/>
                    </a:moveTo>
                    <a:cubicBezTo>
                      <a:pt x="395965" y="250789"/>
                      <a:pt x="985738" y="578531"/>
                      <a:pt x="1000781" y="0"/>
                    </a:cubicBezTo>
                    <a:cubicBezTo>
                      <a:pt x="903700" y="368838"/>
                      <a:pt x="176409" y="-14469"/>
                      <a:pt x="18625" y="99264"/>
                    </a:cubicBezTo>
                    <a:cubicBezTo>
                      <a:pt x="17778" y="99093"/>
                      <a:pt x="-44063" y="143785"/>
                      <a:pt x="62393" y="260687"/>
                    </a:cubicBezTo>
                    <a:close/>
                  </a:path>
                </a:pathLst>
              </a:custGeom>
              <a:solidFill>
                <a:srgbClr val="A5BE6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43" name="Google Shape;2643;p24"/>
            <p:cNvSpPr/>
            <p:nvPr/>
          </p:nvSpPr>
          <p:spPr>
            <a:xfrm>
              <a:off x="4609880" y="1928583"/>
              <a:ext cx="509854" cy="1626689"/>
            </a:xfrm>
            <a:custGeom>
              <a:rect b="b" l="l" r="r" t="t"/>
              <a:pathLst>
                <a:path extrusionOk="0" h="1626689" w="509854">
                  <a:moveTo>
                    <a:pt x="509854" y="1626689"/>
                  </a:moveTo>
                  <a:cubicBezTo>
                    <a:pt x="499092" y="1504591"/>
                    <a:pt x="390367" y="1413777"/>
                    <a:pt x="388398" y="1290146"/>
                  </a:cubicBezTo>
                  <a:cubicBezTo>
                    <a:pt x="386857" y="1193467"/>
                    <a:pt x="498989" y="1108098"/>
                    <a:pt x="466849" y="1010589"/>
                  </a:cubicBezTo>
                  <a:cubicBezTo>
                    <a:pt x="434391" y="912121"/>
                    <a:pt x="289502" y="912258"/>
                    <a:pt x="272652" y="799980"/>
                  </a:cubicBezTo>
                  <a:cubicBezTo>
                    <a:pt x="253791" y="674294"/>
                    <a:pt x="368620" y="570989"/>
                    <a:pt x="350144" y="446681"/>
                  </a:cubicBezTo>
                  <a:cubicBezTo>
                    <a:pt x="341120" y="385987"/>
                    <a:pt x="271239" y="363093"/>
                    <a:pt x="235691" y="320567"/>
                  </a:cubicBezTo>
                  <a:cubicBezTo>
                    <a:pt x="173131" y="245721"/>
                    <a:pt x="175554" y="135258"/>
                    <a:pt x="205674" y="47697"/>
                  </a:cubicBezTo>
                  <a:cubicBezTo>
                    <a:pt x="158996" y="25240"/>
                    <a:pt x="83832" y="5651"/>
                    <a:pt x="28173" y="0"/>
                  </a:cubicBezTo>
                  <a:cubicBezTo>
                    <a:pt x="-11348" y="85283"/>
                    <a:pt x="-13994" y="201149"/>
                    <a:pt x="50733" y="275096"/>
                  </a:cubicBezTo>
                  <a:cubicBezTo>
                    <a:pt x="84997" y="314249"/>
                    <a:pt x="156256" y="339249"/>
                    <a:pt x="161710" y="397751"/>
                  </a:cubicBezTo>
                  <a:cubicBezTo>
                    <a:pt x="173336" y="522409"/>
                    <a:pt x="65262" y="624499"/>
                    <a:pt x="83944" y="749817"/>
                  </a:cubicBezTo>
                  <a:cubicBezTo>
                    <a:pt x="100810" y="862977"/>
                    <a:pt x="246094" y="863482"/>
                    <a:pt x="278988" y="962421"/>
                  </a:cubicBezTo>
                  <a:cubicBezTo>
                    <a:pt x="310332" y="1056685"/>
                    <a:pt x="197883" y="1137473"/>
                    <a:pt x="202994" y="1231207"/>
                  </a:cubicBezTo>
                  <a:cubicBezTo>
                    <a:pt x="209450" y="1349607"/>
                    <a:pt x="318877" y="1433400"/>
                    <a:pt x="335307" y="1550156"/>
                  </a:cubicBezTo>
                  <a:cubicBezTo>
                    <a:pt x="382319" y="1577288"/>
                    <a:pt x="457123" y="1614865"/>
                    <a:pt x="509854" y="1626689"/>
                  </a:cubicBezTo>
                  <a:close/>
                </a:path>
              </a:pathLst>
            </a:custGeom>
            <a:solidFill>
              <a:srgbClr val="A5BE6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4" name="Google Shape;2644;p24"/>
            <p:cNvSpPr/>
            <p:nvPr/>
          </p:nvSpPr>
          <p:spPr>
            <a:xfrm>
              <a:off x="5553881" y="-340410"/>
              <a:ext cx="559730" cy="1039277"/>
            </a:xfrm>
            <a:custGeom>
              <a:rect b="b" l="l" r="r" t="t"/>
              <a:pathLst>
                <a:path extrusionOk="0" h="1039277" w="559730">
                  <a:moveTo>
                    <a:pt x="520038" y="845577"/>
                  </a:moveTo>
                  <a:cubicBezTo>
                    <a:pt x="472452" y="763872"/>
                    <a:pt x="383368" y="716055"/>
                    <a:pt x="333582" y="634865"/>
                  </a:cubicBezTo>
                  <a:cubicBezTo>
                    <a:pt x="296783" y="574856"/>
                    <a:pt x="353744" y="509085"/>
                    <a:pt x="333804" y="446601"/>
                  </a:cubicBezTo>
                  <a:cubicBezTo>
                    <a:pt x="316424" y="392157"/>
                    <a:pt x="244163" y="366104"/>
                    <a:pt x="212648" y="319785"/>
                  </a:cubicBezTo>
                  <a:cubicBezTo>
                    <a:pt x="147082" y="223423"/>
                    <a:pt x="197519" y="103448"/>
                    <a:pt x="229274" y="5297"/>
                  </a:cubicBezTo>
                  <a:cubicBezTo>
                    <a:pt x="186637" y="-4840"/>
                    <a:pt x="104539" y="1316"/>
                    <a:pt x="59693" y="9235"/>
                  </a:cubicBezTo>
                  <a:cubicBezTo>
                    <a:pt x="11876" y="99844"/>
                    <a:pt x="-33775" y="241138"/>
                    <a:pt x="35138" y="333056"/>
                  </a:cubicBezTo>
                  <a:cubicBezTo>
                    <a:pt x="66379" y="374726"/>
                    <a:pt x="133375" y="400488"/>
                    <a:pt x="149779" y="451670"/>
                  </a:cubicBezTo>
                  <a:cubicBezTo>
                    <a:pt x="170259" y="515566"/>
                    <a:pt x="111705" y="581868"/>
                    <a:pt x="151705" y="643050"/>
                  </a:cubicBezTo>
                  <a:cubicBezTo>
                    <a:pt x="244617" y="785148"/>
                    <a:pt x="372554" y="773427"/>
                    <a:pt x="386656" y="1033960"/>
                  </a:cubicBezTo>
                  <a:cubicBezTo>
                    <a:pt x="439926" y="1041785"/>
                    <a:pt x="509542" y="1040783"/>
                    <a:pt x="559730" y="1032205"/>
                  </a:cubicBezTo>
                  <a:cubicBezTo>
                    <a:pt x="559003" y="968446"/>
                    <a:pt x="552770" y="901767"/>
                    <a:pt x="520038" y="845577"/>
                  </a:cubicBezTo>
                </a:path>
              </a:pathLst>
            </a:custGeom>
            <a:solidFill>
              <a:srgbClr val="F0866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5" name="Google Shape;2645;p24"/>
            <p:cNvSpPr/>
            <p:nvPr/>
          </p:nvSpPr>
          <p:spPr>
            <a:xfrm>
              <a:off x="3540956" y="-464977"/>
              <a:ext cx="774337" cy="1235111"/>
            </a:xfrm>
            <a:custGeom>
              <a:rect b="b" l="l" r="r" t="t"/>
              <a:pathLst>
                <a:path extrusionOk="0" h="1235111" w="774337">
                  <a:moveTo>
                    <a:pt x="212878" y="1021856"/>
                  </a:moveTo>
                  <a:cubicBezTo>
                    <a:pt x="214282" y="931351"/>
                    <a:pt x="176842" y="839381"/>
                    <a:pt x="217142" y="752000"/>
                  </a:cubicBezTo>
                  <a:cubicBezTo>
                    <a:pt x="267262" y="643301"/>
                    <a:pt x="420636" y="637787"/>
                    <a:pt x="468728" y="528137"/>
                  </a:cubicBezTo>
                  <a:cubicBezTo>
                    <a:pt x="529413" y="389772"/>
                    <a:pt x="411698" y="181705"/>
                    <a:pt x="774338" y="73819"/>
                  </a:cubicBezTo>
                  <a:cubicBezTo>
                    <a:pt x="754723" y="49333"/>
                    <a:pt x="663849" y="11079"/>
                    <a:pt x="634842" y="0"/>
                  </a:cubicBezTo>
                  <a:cubicBezTo>
                    <a:pt x="254265" y="96148"/>
                    <a:pt x="378821" y="319583"/>
                    <a:pt x="313555" y="453496"/>
                  </a:cubicBezTo>
                  <a:cubicBezTo>
                    <a:pt x="263555" y="556100"/>
                    <a:pt x="121396" y="564182"/>
                    <a:pt x="68057" y="664611"/>
                  </a:cubicBezTo>
                  <a:cubicBezTo>
                    <a:pt x="19837" y="755408"/>
                    <a:pt x="62877" y="856513"/>
                    <a:pt x="60394" y="952087"/>
                  </a:cubicBezTo>
                  <a:cubicBezTo>
                    <a:pt x="58399" y="1028894"/>
                    <a:pt x="19572" y="1090864"/>
                    <a:pt x="0" y="1162893"/>
                  </a:cubicBezTo>
                  <a:cubicBezTo>
                    <a:pt x="41721" y="1193827"/>
                    <a:pt x="99359" y="1222817"/>
                    <a:pt x="138597" y="1235111"/>
                  </a:cubicBezTo>
                  <a:cubicBezTo>
                    <a:pt x="173794" y="1169109"/>
                    <a:pt x="211697" y="1098287"/>
                    <a:pt x="212878" y="1021856"/>
                  </a:cubicBez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649" name="Shape 2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0" name="Google Shape;2650;p25"/>
          <p:cNvGrpSpPr/>
          <p:nvPr/>
        </p:nvGrpSpPr>
        <p:grpSpPr>
          <a:xfrm rot="-241512">
            <a:off x="6027540" y="1100065"/>
            <a:ext cx="2682652" cy="3874037"/>
            <a:chOff x="12054111" y="2200464"/>
            <a:chExt cx="5364946" cy="7747556"/>
          </a:xfrm>
        </p:grpSpPr>
        <p:sp>
          <p:nvSpPr>
            <p:cNvPr id="2651" name="Google Shape;2651;p25"/>
            <p:cNvSpPr/>
            <p:nvPr/>
          </p:nvSpPr>
          <p:spPr>
            <a:xfrm>
              <a:off x="12054111" y="2200464"/>
              <a:ext cx="5364946" cy="7747556"/>
            </a:xfrm>
            <a:custGeom>
              <a:rect b="b" l="l" r="r" t="t"/>
              <a:pathLst>
                <a:path extrusionOk="0" h="7747556" w="5364946">
                  <a:moveTo>
                    <a:pt x="1574750" y="7711528"/>
                  </a:moveTo>
                  <a:cubicBezTo>
                    <a:pt x="1536374" y="7711528"/>
                    <a:pt x="1500171" y="7706958"/>
                    <a:pt x="1459174" y="7694639"/>
                  </a:cubicBezTo>
                  <a:cubicBezTo>
                    <a:pt x="1388194" y="7671644"/>
                    <a:pt x="1230273" y="7419322"/>
                    <a:pt x="1166769" y="7228778"/>
                  </a:cubicBezTo>
                  <a:cubicBezTo>
                    <a:pt x="1078897" y="6962805"/>
                    <a:pt x="1127556" y="6877613"/>
                    <a:pt x="1074616" y="6866720"/>
                  </a:cubicBezTo>
                  <a:cubicBezTo>
                    <a:pt x="618162" y="6773393"/>
                    <a:pt x="229354" y="6440187"/>
                    <a:pt x="14692" y="6037004"/>
                  </a:cubicBezTo>
                  <a:cubicBezTo>
                    <a:pt x="-5116" y="6037004"/>
                    <a:pt x="840" y="5945892"/>
                    <a:pt x="840" y="126365"/>
                  </a:cubicBezTo>
                  <a:cubicBezTo>
                    <a:pt x="285257" y="90757"/>
                    <a:pt x="569162" y="63176"/>
                    <a:pt x="855176" y="63114"/>
                  </a:cubicBezTo>
                  <a:cubicBezTo>
                    <a:pt x="2993716" y="62618"/>
                    <a:pt x="4084756" y="-28338"/>
                    <a:pt x="5215660" y="8990"/>
                  </a:cubicBezTo>
                  <a:cubicBezTo>
                    <a:pt x="5272013" y="11190"/>
                    <a:pt x="5370759" y="5440365"/>
                    <a:pt x="5364678" y="7705997"/>
                  </a:cubicBezTo>
                  <a:cubicBezTo>
                    <a:pt x="5364678" y="7796163"/>
                    <a:pt x="4464909" y="7711528"/>
                    <a:pt x="1574750" y="77115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52" name="Google Shape;2652;p25"/>
            <p:cNvGrpSpPr/>
            <p:nvPr/>
          </p:nvGrpSpPr>
          <p:grpSpPr>
            <a:xfrm>
              <a:off x="12448620" y="2748934"/>
              <a:ext cx="4420129" cy="6547230"/>
              <a:chOff x="12448620" y="2748934"/>
              <a:chExt cx="4420129" cy="6547230"/>
            </a:xfrm>
          </p:grpSpPr>
          <p:grpSp>
            <p:nvGrpSpPr>
              <p:cNvPr id="2653" name="Google Shape;2653;p25"/>
              <p:cNvGrpSpPr/>
              <p:nvPr/>
            </p:nvGrpSpPr>
            <p:grpSpPr>
              <a:xfrm>
                <a:off x="12448672" y="2748934"/>
                <a:ext cx="4420075" cy="88994"/>
                <a:chOff x="12448672" y="2748934"/>
                <a:chExt cx="4420075" cy="88994"/>
              </a:xfrm>
            </p:grpSpPr>
            <p:grpSp>
              <p:nvGrpSpPr>
                <p:cNvPr id="2654" name="Google Shape;2654;p25"/>
                <p:cNvGrpSpPr/>
                <p:nvPr/>
              </p:nvGrpSpPr>
              <p:grpSpPr>
                <a:xfrm>
                  <a:off x="12448672" y="2748934"/>
                  <a:ext cx="79181" cy="88955"/>
                  <a:chOff x="12448672" y="2748934"/>
                  <a:chExt cx="79181" cy="88955"/>
                </a:xfrm>
              </p:grpSpPr>
              <p:sp>
                <p:nvSpPr>
                  <p:cNvPr id="2655" name="Google Shape;2655;p25"/>
                  <p:cNvSpPr/>
                  <p:nvPr/>
                </p:nvSpPr>
                <p:spPr>
                  <a:xfrm>
                    <a:off x="12499835" y="2751053"/>
                    <a:ext cx="45" cy="47"/>
                  </a:xfrm>
                  <a:custGeom>
                    <a:rect b="b" l="l" r="r" t="t"/>
                    <a:pathLst>
                      <a:path extrusionOk="0" h="47" w="45">
                        <a:moveTo>
                          <a:pt x="45" y="47"/>
                        </a:moveTo>
                        <a:cubicBezTo>
                          <a:pt x="30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56" name="Google Shape;2656;p25"/>
                  <p:cNvSpPr/>
                  <p:nvPr/>
                </p:nvSpPr>
                <p:spPr>
                  <a:xfrm>
                    <a:off x="12448672" y="2748934"/>
                    <a:ext cx="79181" cy="88955"/>
                  </a:xfrm>
                  <a:custGeom>
                    <a:rect b="b" l="l" r="r" t="t"/>
                    <a:pathLst>
                      <a:path extrusionOk="0" h="88955" w="79181">
                        <a:moveTo>
                          <a:pt x="79035" y="43833"/>
                        </a:moveTo>
                        <a:cubicBezTo>
                          <a:pt x="75592" y="2941"/>
                          <a:pt x="38132" y="-3799"/>
                          <a:pt x="54682" y="4135"/>
                        </a:cubicBezTo>
                        <a:cubicBezTo>
                          <a:pt x="42304" y="-2110"/>
                          <a:pt x="30252" y="-1118"/>
                          <a:pt x="19410" y="6010"/>
                        </a:cubicBezTo>
                        <a:cubicBezTo>
                          <a:pt x="-22781" y="34288"/>
                          <a:pt x="11282" y="103908"/>
                          <a:pt x="50634" y="86073"/>
                        </a:cubicBezTo>
                        <a:cubicBezTo>
                          <a:pt x="84511" y="70500"/>
                          <a:pt x="78601" y="38317"/>
                          <a:pt x="79035" y="438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57" name="Google Shape;2657;p25"/>
                <p:cNvGrpSpPr/>
                <p:nvPr/>
              </p:nvGrpSpPr>
              <p:grpSpPr>
                <a:xfrm>
                  <a:off x="12991322" y="2748960"/>
                  <a:ext cx="79156" cy="88968"/>
                  <a:chOff x="12991322" y="2748960"/>
                  <a:chExt cx="79156" cy="88968"/>
                </a:xfrm>
              </p:grpSpPr>
              <p:sp>
                <p:nvSpPr>
                  <p:cNvPr id="2658" name="Google Shape;2658;p25"/>
                  <p:cNvSpPr/>
                  <p:nvPr/>
                </p:nvSpPr>
                <p:spPr>
                  <a:xfrm>
                    <a:off x="13042445" y="2751053"/>
                    <a:ext cx="38" cy="47"/>
                  </a:xfrm>
                  <a:custGeom>
                    <a:rect b="b" l="l" r="r" t="t"/>
                    <a:pathLst>
                      <a:path extrusionOk="0" h="47" w="38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59" name="Google Shape;2659;p25"/>
                  <p:cNvSpPr/>
                  <p:nvPr/>
                </p:nvSpPr>
                <p:spPr>
                  <a:xfrm>
                    <a:off x="12991322" y="2748960"/>
                    <a:ext cx="79156" cy="88968"/>
                  </a:xfrm>
                  <a:custGeom>
                    <a:rect b="b" l="l" r="r" t="t"/>
                    <a:pathLst>
                      <a:path extrusionOk="0" h="88968" w="79156">
                        <a:moveTo>
                          <a:pt x="78989" y="43806"/>
                        </a:moveTo>
                        <a:cubicBezTo>
                          <a:pt x="75670" y="2930"/>
                          <a:pt x="37977" y="-3887"/>
                          <a:pt x="54636" y="4108"/>
                        </a:cubicBezTo>
                        <a:cubicBezTo>
                          <a:pt x="42010" y="-2245"/>
                          <a:pt x="29772" y="-928"/>
                          <a:pt x="19364" y="5983"/>
                        </a:cubicBezTo>
                        <a:cubicBezTo>
                          <a:pt x="-22641" y="33859"/>
                          <a:pt x="11065" y="104082"/>
                          <a:pt x="50588" y="86046"/>
                        </a:cubicBezTo>
                        <a:cubicBezTo>
                          <a:pt x="84480" y="70567"/>
                          <a:pt x="78602" y="39019"/>
                          <a:pt x="78989" y="4380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60" name="Google Shape;2660;p25"/>
                <p:cNvGrpSpPr/>
                <p:nvPr/>
              </p:nvGrpSpPr>
              <p:grpSpPr>
                <a:xfrm>
                  <a:off x="13533941" y="2748960"/>
                  <a:ext cx="79156" cy="88968"/>
                  <a:chOff x="13533941" y="2748960"/>
                  <a:chExt cx="79156" cy="88968"/>
                </a:xfrm>
              </p:grpSpPr>
              <p:sp>
                <p:nvSpPr>
                  <p:cNvPr id="2661" name="Google Shape;2661;p25"/>
                  <p:cNvSpPr/>
                  <p:nvPr/>
                </p:nvSpPr>
                <p:spPr>
                  <a:xfrm>
                    <a:off x="13585058" y="2751053"/>
                    <a:ext cx="45" cy="47"/>
                  </a:xfrm>
                  <a:custGeom>
                    <a:rect b="b" l="l" r="r" t="t"/>
                    <a:pathLst>
                      <a:path extrusionOk="0" h="47" w="45">
                        <a:moveTo>
                          <a:pt x="45" y="47"/>
                        </a:moveTo>
                        <a:cubicBezTo>
                          <a:pt x="30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62" name="Google Shape;2662;p25"/>
                  <p:cNvSpPr/>
                  <p:nvPr/>
                </p:nvSpPr>
                <p:spPr>
                  <a:xfrm>
                    <a:off x="13533941" y="2748960"/>
                    <a:ext cx="79156" cy="88968"/>
                  </a:xfrm>
                  <a:custGeom>
                    <a:rect b="b" l="l" r="r" t="t"/>
                    <a:pathLst>
                      <a:path extrusionOk="0" h="88968" w="79156">
                        <a:moveTo>
                          <a:pt x="78989" y="43806"/>
                        </a:moveTo>
                        <a:cubicBezTo>
                          <a:pt x="75670" y="2930"/>
                          <a:pt x="37977" y="-3887"/>
                          <a:pt x="54636" y="4108"/>
                        </a:cubicBezTo>
                        <a:cubicBezTo>
                          <a:pt x="42010" y="-2245"/>
                          <a:pt x="29772" y="-928"/>
                          <a:pt x="19364" y="5983"/>
                        </a:cubicBezTo>
                        <a:cubicBezTo>
                          <a:pt x="-22641" y="33859"/>
                          <a:pt x="11065" y="104082"/>
                          <a:pt x="50588" y="86046"/>
                        </a:cubicBezTo>
                        <a:cubicBezTo>
                          <a:pt x="84480" y="70567"/>
                          <a:pt x="78602" y="39019"/>
                          <a:pt x="78989" y="4380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63" name="Google Shape;2663;p25"/>
                <p:cNvGrpSpPr/>
                <p:nvPr/>
              </p:nvGrpSpPr>
              <p:grpSpPr>
                <a:xfrm>
                  <a:off x="14076545" y="2748960"/>
                  <a:ext cx="79156" cy="88968"/>
                  <a:chOff x="14076545" y="2748960"/>
                  <a:chExt cx="79156" cy="88968"/>
                </a:xfrm>
              </p:grpSpPr>
              <p:sp>
                <p:nvSpPr>
                  <p:cNvPr id="2664" name="Google Shape;2664;p25"/>
                  <p:cNvSpPr/>
                  <p:nvPr/>
                </p:nvSpPr>
                <p:spPr>
                  <a:xfrm>
                    <a:off x="14127669" y="2751053"/>
                    <a:ext cx="38" cy="47"/>
                  </a:xfrm>
                  <a:custGeom>
                    <a:rect b="b" l="l" r="r" t="t"/>
                    <a:pathLst>
                      <a:path extrusionOk="0" h="47" w="38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65" name="Google Shape;2665;p25"/>
                  <p:cNvSpPr/>
                  <p:nvPr/>
                </p:nvSpPr>
                <p:spPr>
                  <a:xfrm>
                    <a:off x="14076545" y="2748960"/>
                    <a:ext cx="79156" cy="88968"/>
                  </a:xfrm>
                  <a:custGeom>
                    <a:rect b="b" l="l" r="r" t="t"/>
                    <a:pathLst>
                      <a:path extrusionOk="0" h="88968" w="79156">
                        <a:moveTo>
                          <a:pt x="78989" y="43806"/>
                        </a:moveTo>
                        <a:cubicBezTo>
                          <a:pt x="75670" y="2930"/>
                          <a:pt x="37977" y="-3887"/>
                          <a:pt x="54637" y="4108"/>
                        </a:cubicBezTo>
                        <a:cubicBezTo>
                          <a:pt x="42010" y="-2245"/>
                          <a:pt x="29772" y="-928"/>
                          <a:pt x="19364" y="5983"/>
                        </a:cubicBezTo>
                        <a:cubicBezTo>
                          <a:pt x="-22641" y="33859"/>
                          <a:pt x="11065" y="104082"/>
                          <a:pt x="50588" y="86046"/>
                        </a:cubicBezTo>
                        <a:cubicBezTo>
                          <a:pt x="84480" y="70567"/>
                          <a:pt x="78602" y="39019"/>
                          <a:pt x="78989" y="4380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66" name="Google Shape;2666;p25"/>
                <p:cNvGrpSpPr/>
                <p:nvPr/>
              </p:nvGrpSpPr>
              <p:grpSpPr>
                <a:xfrm>
                  <a:off x="14619164" y="2748960"/>
                  <a:ext cx="79156" cy="88968"/>
                  <a:chOff x="14619164" y="2748960"/>
                  <a:chExt cx="79156" cy="88968"/>
                </a:xfrm>
              </p:grpSpPr>
              <p:sp>
                <p:nvSpPr>
                  <p:cNvPr id="2667" name="Google Shape;2667;p25"/>
                  <p:cNvSpPr/>
                  <p:nvPr/>
                </p:nvSpPr>
                <p:spPr>
                  <a:xfrm>
                    <a:off x="14670277" y="2751053"/>
                    <a:ext cx="34" cy="47"/>
                  </a:xfrm>
                  <a:custGeom>
                    <a:rect b="b" l="l" r="r" t="t"/>
                    <a:pathLst>
                      <a:path extrusionOk="0" h="47" w="34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68" name="Google Shape;2668;p25"/>
                  <p:cNvSpPr/>
                  <p:nvPr/>
                </p:nvSpPr>
                <p:spPr>
                  <a:xfrm>
                    <a:off x="14619164" y="2748960"/>
                    <a:ext cx="79156" cy="88968"/>
                  </a:xfrm>
                  <a:custGeom>
                    <a:rect b="b" l="l" r="r" t="t"/>
                    <a:pathLst>
                      <a:path extrusionOk="0" h="88968" w="79156">
                        <a:moveTo>
                          <a:pt x="78989" y="43806"/>
                        </a:moveTo>
                        <a:cubicBezTo>
                          <a:pt x="75670" y="2930"/>
                          <a:pt x="37977" y="-3887"/>
                          <a:pt x="54636" y="4108"/>
                        </a:cubicBezTo>
                        <a:cubicBezTo>
                          <a:pt x="42010" y="-2245"/>
                          <a:pt x="29772" y="-928"/>
                          <a:pt x="19364" y="5983"/>
                        </a:cubicBezTo>
                        <a:cubicBezTo>
                          <a:pt x="-22641" y="33859"/>
                          <a:pt x="11065" y="104082"/>
                          <a:pt x="50588" y="86046"/>
                        </a:cubicBezTo>
                        <a:cubicBezTo>
                          <a:pt x="84480" y="70567"/>
                          <a:pt x="78601" y="39019"/>
                          <a:pt x="78989" y="4380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69" name="Google Shape;2669;p25"/>
                <p:cNvGrpSpPr/>
                <p:nvPr/>
              </p:nvGrpSpPr>
              <p:grpSpPr>
                <a:xfrm>
                  <a:off x="15161769" y="2748960"/>
                  <a:ext cx="79156" cy="88968"/>
                  <a:chOff x="15161769" y="2748960"/>
                  <a:chExt cx="79156" cy="88968"/>
                </a:xfrm>
              </p:grpSpPr>
              <p:sp>
                <p:nvSpPr>
                  <p:cNvPr id="2670" name="Google Shape;2670;p25"/>
                  <p:cNvSpPr/>
                  <p:nvPr/>
                </p:nvSpPr>
                <p:spPr>
                  <a:xfrm>
                    <a:off x="15212892" y="2751053"/>
                    <a:ext cx="38" cy="47"/>
                  </a:xfrm>
                  <a:custGeom>
                    <a:rect b="b" l="l" r="r" t="t"/>
                    <a:pathLst>
                      <a:path extrusionOk="0" h="47" w="38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71" name="Google Shape;2671;p25"/>
                  <p:cNvSpPr/>
                  <p:nvPr/>
                </p:nvSpPr>
                <p:spPr>
                  <a:xfrm>
                    <a:off x="15161769" y="2748960"/>
                    <a:ext cx="79156" cy="88968"/>
                  </a:xfrm>
                  <a:custGeom>
                    <a:rect b="b" l="l" r="r" t="t"/>
                    <a:pathLst>
                      <a:path extrusionOk="0" h="88968" w="79156">
                        <a:moveTo>
                          <a:pt x="78989" y="43806"/>
                        </a:moveTo>
                        <a:cubicBezTo>
                          <a:pt x="75670" y="2930"/>
                          <a:pt x="37977" y="-3887"/>
                          <a:pt x="54637" y="4108"/>
                        </a:cubicBezTo>
                        <a:cubicBezTo>
                          <a:pt x="42010" y="-2245"/>
                          <a:pt x="29772" y="-928"/>
                          <a:pt x="19364" y="5983"/>
                        </a:cubicBezTo>
                        <a:cubicBezTo>
                          <a:pt x="-22641" y="33859"/>
                          <a:pt x="11065" y="104082"/>
                          <a:pt x="50588" y="86046"/>
                        </a:cubicBezTo>
                        <a:cubicBezTo>
                          <a:pt x="84480" y="70567"/>
                          <a:pt x="78602" y="39019"/>
                          <a:pt x="78989" y="4380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72" name="Google Shape;2672;p25"/>
                <p:cNvGrpSpPr/>
                <p:nvPr/>
              </p:nvGrpSpPr>
              <p:grpSpPr>
                <a:xfrm>
                  <a:off x="15704388" y="2748960"/>
                  <a:ext cx="79156" cy="88968"/>
                  <a:chOff x="15704388" y="2748960"/>
                  <a:chExt cx="79156" cy="88968"/>
                </a:xfrm>
              </p:grpSpPr>
              <p:sp>
                <p:nvSpPr>
                  <p:cNvPr id="2673" name="Google Shape;2673;p25"/>
                  <p:cNvSpPr/>
                  <p:nvPr/>
                </p:nvSpPr>
                <p:spPr>
                  <a:xfrm>
                    <a:off x="15755498" y="2751053"/>
                    <a:ext cx="34" cy="47"/>
                  </a:xfrm>
                  <a:custGeom>
                    <a:rect b="b" l="l" r="r" t="t"/>
                    <a:pathLst>
                      <a:path extrusionOk="0" h="47" w="34">
                        <a:moveTo>
                          <a:pt x="35" y="47"/>
                        </a:moveTo>
                        <a:cubicBezTo>
                          <a:pt x="35" y="1"/>
                          <a:pt x="-43" y="-30"/>
                          <a:pt x="35" y="47"/>
                        </a:cubicBezTo>
                        <a:lnTo>
                          <a:pt x="35" y="4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74" name="Google Shape;2674;p25"/>
                  <p:cNvSpPr/>
                  <p:nvPr/>
                </p:nvSpPr>
                <p:spPr>
                  <a:xfrm>
                    <a:off x="15704388" y="2748960"/>
                    <a:ext cx="79156" cy="88968"/>
                  </a:xfrm>
                  <a:custGeom>
                    <a:rect b="b" l="l" r="r" t="t"/>
                    <a:pathLst>
                      <a:path extrusionOk="0" h="88968" w="79156">
                        <a:moveTo>
                          <a:pt x="78989" y="43806"/>
                        </a:moveTo>
                        <a:cubicBezTo>
                          <a:pt x="75670" y="2930"/>
                          <a:pt x="37977" y="-3887"/>
                          <a:pt x="54636" y="4108"/>
                        </a:cubicBezTo>
                        <a:cubicBezTo>
                          <a:pt x="42010" y="-2245"/>
                          <a:pt x="29772" y="-928"/>
                          <a:pt x="19363" y="5983"/>
                        </a:cubicBezTo>
                        <a:cubicBezTo>
                          <a:pt x="-22641" y="33859"/>
                          <a:pt x="11065" y="104082"/>
                          <a:pt x="50588" y="86046"/>
                        </a:cubicBezTo>
                        <a:cubicBezTo>
                          <a:pt x="84480" y="70567"/>
                          <a:pt x="78601" y="39019"/>
                          <a:pt x="78989" y="4380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75" name="Google Shape;2675;p25"/>
                <p:cNvGrpSpPr/>
                <p:nvPr/>
              </p:nvGrpSpPr>
              <p:grpSpPr>
                <a:xfrm>
                  <a:off x="16246991" y="2748960"/>
                  <a:ext cx="79156" cy="88968"/>
                  <a:chOff x="16246991" y="2748960"/>
                  <a:chExt cx="79156" cy="88968"/>
                </a:xfrm>
              </p:grpSpPr>
              <p:sp>
                <p:nvSpPr>
                  <p:cNvPr id="2676" name="Google Shape;2676;p25"/>
                  <p:cNvSpPr/>
                  <p:nvPr/>
                </p:nvSpPr>
                <p:spPr>
                  <a:xfrm>
                    <a:off x="16298116" y="2751053"/>
                    <a:ext cx="38" cy="47"/>
                  </a:xfrm>
                  <a:custGeom>
                    <a:rect b="b" l="l" r="r" t="t"/>
                    <a:pathLst>
                      <a:path extrusionOk="0" h="47" w="38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77" name="Google Shape;2677;p25"/>
                  <p:cNvSpPr/>
                  <p:nvPr/>
                </p:nvSpPr>
                <p:spPr>
                  <a:xfrm>
                    <a:off x="16246991" y="2748960"/>
                    <a:ext cx="79156" cy="88968"/>
                  </a:xfrm>
                  <a:custGeom>
                    <a:rect b="b" l="l" r="r" t="t"/>
                    <a:pathLst>
                      <a:path extrusionOk="0" h="88968" w="79156">
                        <a:moveTo>
                          <a:pt x="78989" y="43806"/>
                        </a:moveTo>
                        <a:cubicBezTo>
                          <a:pt x="75670" y="2930"/>
                          <a:pt x="37977" y="-3887"/>
                          <a:pt x="54636" y="4108"/>
                        </a:cubicBezTo>
                        <a:cubicBezTo>
                          <a:pt x="42010" y="-2245"/>
                          <a:pt x="29772" y="-928"/>
                          <a:pt x="19364" y="5983"/>
                        </a:cubicBezTo>
                        <a:cubicBezTo>
                          <a:pt x="-22641" y="33859"/>
                          <a:pt x="11065" y="104082"/>
                          <a:pt x="50588" y="86046"/>
                        </a:cubicBezTo>
                        <a:cubicBezTo>
                          <a:pt x="84480" y="70567"/>
                          <a:pt x="78602" y="39019"/>
                          <a:pt x="78989" y="4380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78" name="Google Shape;2678;p25"/>
                <p:cNvGrpSpPr/>
                <p:nvPr/>
              </p:nvGrpSpPr>
              <p:grpSpPr>
                <a:xfrm>
                  <a:off x="16789566" y="2748934"/>
                  <a:ext cx="79181" cy="88955"/>
                  <a:chOff x="16789566" y="2748934"/>
                  <a:chExt cx="79181" cy="88955"/>
                </a:xfrm>
              </p:grpSpPr>
              <p:sp>
                <p:nvSpPr>
                  <p:cNvPr id="2679" name="Google Shape;2679;p25"/>
                  <p:cNvSpPr/>
                  <p:nvPr/>
                </p:nvSpPr>
                <p:spPr>
                  <a:xfrm>
                    <a:off x="16840723" y="2751053"/>
                    <a:ext cx="34" cy="47"/>
                  </a:xfrm>
                  <a:custGeom>
                    <a:rect b="b" l="l" r="r" t="t"/>
                    <a:pathLst>
                      <a:path extrusionOk="0" h="47" w="34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80" name="Google Shape;2680;p25"/>
                  <p:cNvSpPr/>
                  <p:nvPr/>
                </p:nvSpPr>
                <p:spPr>
                  <a:xfrm>
                    <a:off x="16789566" y="2748934"/>
                    <a:ext cx="79181" cy="88955"/>
                  </a:xfrm>
                  <a:custGeom>
                    <a:rect b="b" l="l" r="r" t="t"/>
                    <a:pathLst>
                      <a:path extrusionOk="0" h="88955" w="79181">
                        <a:moveTo>
                          <a:pt x="79035" y="43833"/>
                        </a:moveTo>
                        <a:cubicBezTo>
                          <a:pt x="75591" y="2941"/>
                          <a:pt x="38132" y="-3799"/>
                          <a:pt x="54682" y="4135"/>
                        </a:cubicBezTo>
                        <a:cubicBezTo>
                          <a:pt x="42304" y="-2110"/>
                          <a:pt x="30252" y="-1118"/>
                          <a:pt x="19410" y="6010"/>
                        </a:cubicBezTo>
                        <a:cubicBezTo>
                          <a:pt x="-22781" y="34288"/>
                          <a:pt x="11281" y="103908"/>
                          <a:pt x="50634" y="86073"/>
                        </a:cubicBezTo>
                        <a:cubicBezTo>
                          <a:pt x="84511" y="70500"/>
                          <a:pt x="78601" y="38317"/>
                          <a:pt x="79035" y="438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681" name="Google Shape;2681;p25"/>
              <p:cNvGrpSpPr/>
              <p:nvPr/>
            </p:nvGrpSpPr>
            <p:grpSpPr>
              <a:xfrm>
                <a:off x="12448620" y="3336028"/>
                <a:ext cx="4420129" cy="89010"/>
                <a:chOff x="12448620" y="3336028"/>
                <a:chExt cx="4420129" cy="89010"/>
              </a:xfrm>
            </p:grpSpPr>
            <p:grpSp>
              <p:nvGrpSpPr>
                <p:cNvPr id="2682" name="Google Shape;2682;p25"/>
                <p:cNvGrpSpPr/>
                <p:nvPr/>
              </p:nvGrpSpPr>
              <p:grpSpPr>
                <a:xfrm>
                  <a:off x="12448620" y="3336028"/>
                  <a:ext cx="79239" cy="88989"/>
                  <a:chOff x="12448620" y="3336028"/>
                  <a:chExt cx="79239" cy="88989"/>
                </a:xfrm>
              </p:grpSpPr>
              <p:sp>
                <p:nvSpPr>
                  <p:cNvPr id="2683" name="Google Shape;2683;p25"/>
                  <p:cNvSpPr/>
                  <p:nvPr/>
                </p:nvSpPr>
                <p:spPr>
                  <a:xfrm>
                    <a:off x="12499835" y="3338174"/>
                    <a:ext cx="45" cy="35"/>
                  </a:xfrm>
                  <a:custGeom>
                    <a:rect b="b" l="l" r="r" t="t"/>
                    <a:pathLst>
                      <a:path extrusionOk="0" h="35" w="45">
                        <a:moveTo>
                          <a:pt x="45" y="36"/>
                        </a:moveTo>
                        <a:cubicBezTo>
                          <a:pt x="30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84" name="Google Shape;2684;p25"/>
                  <p:cNvSpPr/>
                  <p:nvPr/>
                </p:nvSpPr>
                <p:spPr>
                  <a:xfrm>
                    <a:off x="12448620" y="3336028"/>
                    <a:ext cx="79239" cy="88989"/>
                  </a:xfrm>
                  <a:custGeom>
                    <a:rect b="b" l="l" r="r" t="t"/>
                    <a:pathLst>
                      <a:path extrusionOk="0" h="88989" w="79239">
                        <a:moveTo>
                          <a:pt x="79087" y="43848"/>
                        </a:moveTo>
                        <a:cubicBezTo>
                          <a:pt x="75644" y="2957"/>
                          <a:pt x="38184" y="-3783"/>
                          <a:pt x="54734" y="4150"/>
                        </a:cubicBezTo>
                        <a:cubicBezTo>
                          <a:pt x="42356" y="-2095"/>
                          <a:pt x="30273" y="-1149"/>
                          <a:pt x="19462" y="6025"/>
                        </a:cubicBezTo>
                        <a:cubicBezTo>
                          <a:pt x="-22869" y="34118"/>
                          <a:pt x="11380" y="104016"/>
                          <a:pt x="50686" y="86088"/>
                        </a:cubicBezTo>
                        <a:cubicBezTo>
                          <a:pt x="84609" y="70609"/>
                          <a:pt x="78653" y="38348"/>
                          <a:pt x="79087" y="4384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85" name="Google Shape;2685;p25"/>
                <p:cNvGrpSpPr/>
                <p:nvPr/>
              </p:nvGrpSpPr>
              <p:grpSpPr>
                <a:xfrm>
                  <a:off x="12991322" y="3336070"/>
                  <a:ext cx="79156" cy="88968"/>
                  <a:chOff x="12991322" y="3336070"/>
                  <a:chExt cx="79156" cy="88968"/>
                </a:xfrm>
              </p:grpSpPr>
              <p:sp>
                <p:nvSpPr>
                  <p:cNvPr id="2686" name="Google Shape;2686;p25"/>
                  <p:cNvSpPr/>
                  <p:nvPr/>
                </p:nvSpPr>
                <p:spPr>
                  <a:xfrm>
                    <a:off x="13042445" y="3338174"/>
                    <a:ext cx="38" cy="35"/>
                  </a:xfrm>
                  <a:custGeom>
                    <a:rect b="b" l="l" r="r" t="t"/>
                    <a:pathLst>
                      <a:path extrusionOk="0" h="35" w="38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87" name="Google Shape;2687;p25"/>
                  <p:cNvSpPr/>
                  <p:nvPr/>
                </p:nvSpPr>
                <p:spPr>
                  <a:xfrm>
                    <a:off x="12991322" y="3336070"/>
                    <a:ext cx="79156" cy="88968"/>
                  </a:xfrm>
                  <a:custGeom>
                    <a:rect b="b" l="l" r="r" t="t"/>
                    <a:pathLst>
                      <a:path extrusionOk="0" h="88968" w="79156">
                        <a:moveTo>
                          <a:pt x="78989" y="43806"/>
                        </a:moveTo>
                        <a:cubicBezTo>
                          <a:pt x="75670" y="2930"/>
                          <a:pt x="37977" y="-3887"/>
                          <a:pt x="54636" y="4108"/>
                        </a:cubicBezTo>
                        <a:cubicBezTo>
                          <a:pt x="42010" y="-2245"/>
                          <a:pt x="29772" y="-928"/>
                          <a:pt x="19364" y="5983"/>
                        </a:cubicBezTo>
                        <a:cubicBezTo>
                          <a:pt x="-22641" y="33859"/>
                          <a:pt x="11065" y="104082"/>
                          <a:pt x="50588" y="86046"/>
                        </a:cubicBezTo>
                        <a:cubicBezTo>
                          <a:pt x="84480" y="70582"/>
                          <a:pt x="78602" y="39019"/>
                          <a:pt x="78989" y="4380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88" name="Google Shape;2688;p25"/>
                <p:cNvGrpSpPr/>
                <p:nvPr/>
              </p:nvGrpSpPr>
              <p:grpSpPr>
                <a:xfrm>
                  <a:off x="13533941" y="3336070"/>
                  <a:ext cx="79156" cy="88968"/>
                  <a:chOff x="13533941" y="3336070"/>
                  <a:chExt cx="79156" cy="88968"/>
                </a:xfrm>
              </p:grpSpPr>
              <p:sp>
                <p:nvSpPr>
                  <p:cNvPr id="2689" name="Google Shape;2689;p25"/>
                  <p:cNvSpPr/>
                  <p:nvPr/>
                </p:nvSpPr>
                <p:spPr>
                  <a:xfrm>
                    <a:off x="13585058" y="3338174"/>
                    <a:ext cx="45" cy="35"/>
                  </a:xfrm>
                  <a:custGeom>
                    <a:rect b="b" l="l" r="r" t="t"/>
                    <a:pathLst>
                      <a:path extrusionOk="0" h="35" w="45">
                        <a:moveTo>
                          <a:pt x="45" y="36"/>
                        </a:moveTo>
                        <a:cubicBezTo>
                          <a:pt x="30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90" name="Google Shape;2690;p25"/>
                  <p:cNvSpPr/>
                  <p:nvPr/>
                </p:nvSpPr>
                <p:spPr>
                  <a:xfrm>
                    <a:off x="13533941" y="3336070"/>
                    <a:ext cx="79156" cy="88968"/>
                  </a:xfrm>
                  <a:custGeom>
                    <a:rect b="b" l="l" r="r" t="t"/>
                    <a:pathLst>
                      <a:path extrusionOk="0" h="88968" w="79156">
                        <a:moveTo>
                          <a:pt x="78989" y="43806"/>
                        </a:moveTo>
                        <a:cubicBezTo>
                          <a:pt x="75670" y="2930"/>
                          <a:pt x="37977" y="-3887"/>
                          <a:pt x="54636" y="4108"/>
                        </a:cubicBezTo>
                        <a:cubicBezTo>
                          <a:pt x="42010" y="-2245"/>
                          <a:pt x="29772" y="-928"/>
                          <a:pt x="19364" y="5983"/>
                        </a:cubicBezTo>
                        <a:cubicBezTo>
                          <a:pt x="-22641" y="33859"/>
                          <a:pt x="11065" y="104082"/>
                          <a:pt x="50588" y="86046"/>
                        </a:cubicBezTo>
                        <a:cubicBezTo>
                          <a:pt x="84480" y="70582"/>
                          <a:pt x="78602" y="39019"/>
                          <a:pt x="78989" y="4380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91" name="Google Shape;2691;p25"/>
                <p:cNvGrpSpPr/>
                <p:nvPr/>
              </p:nvGrpSpPr>
              <p:grpSpPr>
                <a:xfrm>
                  <a:off x="14076545" y="3336070"/>
                  <a:ext cx="79156" cy="88968"/>
                  <a:chOff x="14076545" y="3336070"/>
                  <a:chExt cx="79156" cy="88968"/>
                </a:xfrm>
              </p:grpSpPr>
              <p:sp>
                <p:nvSpPr>
                  <p:cNvPr id="2692" name="Google Shape;2692;p25"/>
                  <p:cNvSpPr/>
                  <p:nvPr/>
                </p:nvSpPr>
                <p:spPr>
                  <a:xfrm>
                    <a:off x="14127669" y="3338174"/>
                    <a:ext cx="38" cy="35"/>
                  </a:xfrm>
                  <a:custGeom>
                    <a:rect b="b" l="l" r="r" t="t"/>
                    <a:pathLst>
                      <a:path extrusionOk="0" h="35" w="38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93" name="Google Shape;2693;p25"/>
                  <p:cNvSpPr/>
                  <p:nvPr/>
                </p:nvSpPr>
                <p:spPr>
                  <a:xfrm>
                    <a:off x="14076545" y="3336070"/>
                    <a:ext cx="79156" cy="88968"/>
                  </a:xfrm>
                  <a:custGeom>
                    <a:rect b="b" l="l" r="r" t="t"/>
                    <a:pathLst>
                      <a:path extrusionOk="0" h="88968" w="79156">
                        <a:moveTo>
                          <a:pt x="78989" y="43806"/>
                        </a:moveTo>
                        <a:cubicBezTo>
                          <a:pt x="75670" y="2930"/>
                          <a:pt x="37977" y="-3887"/>
                          <a:pt x="54637" y="4108"/>
                        </a:cubicBezTo>
                        <a:cubicBezTo>
                          <a:pt x="42010" y="-2245"/>
                          <a:pt x="29772" y="-928"/>
                          <a:pt x="19364" y="5983"/>
                        </a:cubicBezTo>
                        <a:cubicBezTo>
                          <a:pt x="-22641" y="33859"/>
                          <a:pt x="11065" y="104082"/>
                          <a:pt x="50588" y="86046"/>
                        </a:cubicBezTo>
                        <a:cubicBezTo>
                          <a:pt x="84480" y="70582"/>
                          <a:pt x="78602" y="39019"/>
                          <a:pt x="78989" y="4380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94" name="Google Shape;2694;p25"/>
                <p:cNvGrpSpPr/>
                <p:nvPr/>
              </p:nvGrpSpPr>
              <p:grpSpPr>
                <a:xfrm>
                  <a:off x="14619164" y="3336070"/>
                  <a:ext cx="79156" cy="88968"/>
                  <a:chOff x="14619164" y="3336070"/>
                  <a:chExt cx="79156" cy="88968"/>
                </a:xfrm>
              </p:grpSpPr>
              <p:sp>
                <p:nvSpPr>
                  <p:cNvPr id="2695" name="Google Shape;2695;p25"/>
                  <p:cNvSpPr/>
                  <p:nvPr/>
                </p:nvSpPr>
                <p:spPr>
                  <a:xfrm>
                    <a:off x="14670277" y="3338174"/>
                    <a:ext cx="34" cy="35"/>
                  </a:xfrm>
                  <a:custGeom>
                    <a:rect b="b" l="l" r="r" t="t"/>
                    <a:pathLst>
                      <a:path extrusionOk="0" h="35" w="34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96" name="Google Shape;2696;p25"/>
                  <p:cNvSpPr/>
                  <p:nvPr/>
                </p:nvSpPr>
                <p:spPr>
                  <a:xfrm>
                    <a:off x="14619164" y="3336070"/>
                    <a:ext cx="79156" cy="88968"/>
                  </a:xfrm>
                  <a:custGeom>
                    <a:rect b="b" l="l" r="r" t="t"/>
                    <a:pathLst>
                      <a:path extrusionOk="0" h="88968" w="79156">
                        <a:moveTo>
                          <a:pt x="78989" y="43806"/>
                        </a:moveTo>
                        <a:cubicBezTo>
                          <a:pt x="75670" y="2930"/>
                          <a:pt x="37977" y="-3887"/>
                          <a:pt x="54636" y="4108"/>
                        </a:cubicBezTo>
                        <a:cubicBezTo>
                          <a:pt x="42010" y="-2245"/>
                          <a:pt x="29772" y="-928"/>
                          <a:pt x="19364" y="5983"/>
                        </a:cubicBezTo>
                        <a:cubicBezTo>
                          <a:pt x="-22641" y="33859"/>
                          <a:pt x="11065" y="104082"/>
                          <a:pt x="50588" y="86046"/>
                        </a:cubicBezTo>
                        <a:cubicBezTo>
                          <a:pt x="84480" y="70582"/>
                          <a:pt x="78601" y="39019"/>
                          <a:pt x="78989" y="4380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97" name="Google Shape;2697;p25"/>
                <p:cNvGrpSpPr/>
                <p:nvPr/>
              </p:nvGrpSpPr>
              <p:grpSpPr>
                <a:xfrm>
                  <a:off x="15161769" y="3336070"/>
                  <a:ext cx="79156" cy="88968"/>
                  <a:chOff x="15161769" y="3336070"/>
                  <a:chExt cx="79156" cy="88968"/>
                </a:xfrm>
              </p:grpSpPr>
              <p:sp>
                <p:nvSpPr>
                  <p:cNvPr id="2698" name="Google Shape;2698;p25"/>
                  <p:cNvSpPr/>
                  <p:nvPr/>
                </p:nvSpPr>
                <p:spPr>
                  <a:xfrm>
                    <a:off x="15212892" y="3338174"/>
                    <a:ext cx="38" cy="35"/>
                  </a:xfrm>
                  <a:custGeom>
                    <a:rect b="b" l="l" r="r" t="t"/>
                    <a:pathLst>
                      <a:path extrusionOk="0" h="35" w="38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99" name="Google Shape;2699;p25"/>
                  <p:cNvSpPr/>
                  <p:nvPr/>
                </p:nvSpPr>
                <p:spPr>
                  <a:xfrm>
                    <a:off x="15161769" y="3336070"/>
                    <a:ext cx="79156" cy="88968"/>
                  </a:xfrm>
                  <a:custGeom>
                    <a:rect b="b" l="l" r="r" t="t"/>
                    <a:pathLst>
                      <a:path extrusionOk="0" h="88968" w="79156">
                        <a:moveTo>
                          <a:pt x="78989" y="43806"/>
                        </a:moveTo>
                        <a:cubicBezTo>
                          <a:pt x="75670" y="2930"/>
                          <a:pt x="37977" y="-3887"/>
                          <a:pt x="54637" y="4108"/>
                        </a:cubicBezTo>
                        <a:cubicBezTo>
                          <a:pt x="42010" y="-2245"/>
                          <a:pt x="29772" y="-928"/>
                          <a:pt x="19364" y="5983"/>
                        </a:cubicBezTo>
                        <a:cubicBezTo>
                          <a:pt x="-22641" y="33859"/>
                          <a:pt x="11065" y="104082"/>
                          <a:pt x="50588" y="86046"/>
                        </a:cubicBezTo>
                        <a:cubicBezTo>
                          <a:pt x="84480" y="70582"/>
                          <a:pt x="78602" y="39019"/>
                          <a:pt x="78989" y="4380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00" name="Google Shape;2700;p25"/>
                <p:cNvGrpSpPr/>
                <p:nvPr/>
              </p:nvGrpSpPr>
              <p:grpSpPr>
                <a:xfrm>
                  <a:off x="15704388" y="3336070"/>
                  <a:ext cx="79156" cy="88968"/>
                  <a:chOff x="15704388" y="3336070"/>
                  <a:chExt cx="79156" cy="88968"/>
                </a:xfrm>
              </p:grpSpPr>
              <p:sp>
                <p:nvSpPr>
                  <p:cNvPr id="2701" name="Google Shape;2701;p25"/>
                  <p:cNvSpPr/>
                  <p:nvPr/>
                </p:nvSpPr>
                <p:spPr>
                  <a:xfrm>
                    <a:off x="15755498" y="3338174"/>
                    <a:ext cx="34" cy="35"/>
                  </a:xfrm>
                  <a:custGeom>
                    <a:rect b="b" l="l" r="r" t="t"/>
                    <a:pathLst>
                      <a:path extrusionOk="0" h="35" w="34">
                        <a:moveTo>
                          <a:pt x="35" y="36"/>
                        </a:moveTo>
                        <a:cubicBezTo>
                          <a:pt x="35" y="5"/>
                          <a:pt x="-43" y="-26"/>
                          <a:pt x="35" y="36"/>
                        </a:cubicBezTo>
                        <a:lnTo>
                          <a:pt x="35" y="3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02" name="Google Shape;2702;p25"/>
                  <p:cNvSpPr/>
                  <p:nvPr/>
                </p:nvSpPr>
                <p:spPr>
                  <a:xfrm>
                    <a:off x="15704388" y="3336070"/>
                    <a:ext cx="79156" cy="88968"/>
                  </a:xfrm>
                  <a:custGeom>
                    <a:rect b="b" l="l" r="r" t="t"/>
                    <a:pathLst>
                      <a:path extrusionOk="0" h="88968" w="79156">
                        <a:moveTo>
                          <a:pt x="78989" y="43806"/>
                        </a:moveTo>
                        <a:cubicBezTo>
                          <a:pt x="75670" y="2930"/>
                          <a:pt x="37977" y="-3887"/>
                          <a:pt x="54636" y="4108"/>
                        </a:cubicBezTo>
                        <a:cubicBezTo>
                          <a:pt x="42010" y="-2245"/>
                          <a:pt x="29772" y="-928"/>
                          <a:pt x="19363" y="5983"/>
                        </a:cubicBezTo>
                        <a:cubicBezTo>
                          <a:pt x="-22641" y="33859"/>
                          <a:pt x="11065" y="104082"/>
                          <a:pt x="50588" y="86046"/>
                        </a:cubicBezTo>
                        <a:cubicBezTo>
                          <a:pt x="84480" y="70582"/>
                          <a:pt x="78601" y="39019"/>
                          <a:pt x="78989" y="4380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03" name="Google Shape;2703;p25"/>
                <p:cNvGrpSpPr/>
                <p:nvPr/>
              </p:nvGrpSpPr>
              <p:grpSpPr>
                <a:xfrm>
                  <a:off x="16246991" y="3336070"/>
                  <a:ext cx="79156" cy="88968"/>
                  <a:chOff x="16246991" y="3336070"/>
                  <a:chExt cx="79156" cy="88968"/>
                </a:xfrm>
              </p:grpSpPr>
              <p:sp>
                <p:nvSpPr>
                  <p:cNvPr id="2704" name="Google Shape;2704;p25"/>
                  <p:cNvSpPr/>
                  <p:nvPr/>
                </p:nvSpPr>
                <p:spPr>
                  <a:xfrm>
                    <a:off x="16298116" y="3338174"/>
                    <a:ext cx="38" cy="35"/>
                  </a:xfrm>
                  <a:custGeom>
                    <a:rect b="b" l="l" r="r" t="t"/>
                    <a:pathLst>
                      <a:path extrusionOk="0" h="35" w="38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05" name="Google Shape;2705;p25"/>
                  <p:cNvSpPr/>
                  <p:nvPr/>
                </p:nvSpPr>
                <p:spPr>
                  <a:xfrm>
                    <a:off x="16246991" y="3336070"/>
                    <a:ext cx="79156" cy="88968"/>
                  </a:xfrm>
                  <a:custGeom>
                    <a:rect b="b" l="l" r="r" t="t"/>
                    <a:pathLst>
                      <a:path extrusionOk="0" h="88968" w="79156">
                        <a:moveTo>
                          <a:pt x="78989" y="43806"/>
                        </a:moveTo>
                        <a:cubicBezTo>
                          <a:pt x="75670" y="2930"/>
                          <a:pt x="37977" y="-3887"/>
                          <a:pt x="54636" y="4108"/>
                        </a:cubicBezTo>
                        <a:cubicBezTo>
                          <a:pt x="42010" y="-2245"/>
                          <a:pt x="29772" y="-928"/>
                          <a:pt x="19364" y="5983"/>
                        </a:cubicBezTo>
                        <a:cubicBezTo>
                          <a:pt x="-22641" y="33859"/>
                          <a:pt x="11065" y="104082"/>
                          <a:pt x="50588" y="86046"/>
                        </a:cubicBezTo>
                        <a:cubicBezTo>
                          <a:pt x="84480" y="70582"/>
                          <a:pt x="78602" y="39019"/>
                          <a:pt x="78989" y="4380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06" name="Google Shape;2706;p25"/>
                <p:cNvGrpSpPr/>
                <p:nvPr/>
              </p:nvGrpSpPr>
              <p:grpSpPr>
                <a:xfrm>
                  <a:off x="16789513" y="3336028"/>
                  <a:ext cx="79237" cy="88989"/>
                  <a:chOff x="16789513" y="3336028"/>
                  <a:chExt cx="79237" cy="88989"/>
                </a:xfrm>
              </p:grpSpPr>
              <p:sp>
                <p:nvSpPr>
                  <p:cNvPr id="2707" name="Google Shape;2707;p25"/>
                  <p:cNvSpPr/>
                  <p:nvPr/>
                </p:nvSpPr>
                <p:spPr>
                  <a:xfrm>
                    <a:off x="16840723" y="3338174"/>
                    <a:ext cx="34" cy="35"/>
                  </a:xfrm>
                  <a:custGeom>
                    <a:rect b="b" l="l" r="r" t="t"/>
                    <a:pathLst>
                      <a:path extrusionOk="0" h="35" w="34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08" name="Google Shape;2708;p25"/>
                  <p:cNvSpPr/>
                  <p:nvPr/>
                </p:nvSpPr>
                <p:spPr>
                  <a:xfrm>
                    <a:off x="16789513" y="3336028"/>
                    <a:ext cx="79237" cy="88989"/>
                  </a:xfrm>
                  <a:custGeom>
                    <a:rect b="b" l="l" r="r" t="t"/>
                    <a:pathLst>
                      <a:path extrusionOk="0" h="88989" w="79237">
                        <a:moveTo>
                          <a:pt x="79087" y="43848"/>
                        </a:moveTo>
                        <a:cubicBezTo>
                          <a:pt x="75643" y="2957"/>
                          <a:pt x="38184" y="-3783"/>
                          <a:pt x="54734" y="4150"/>
                        </a:cubicBezTo>
                        <a:cubicBezTo>
                          <a:pt x="42356" y="-2095"/>
                          <a:pt x="30273" y="-1149"/>
                          <a:pt x="19462" y="6025"/>
                        </a:cubicBezTo>
                        <a:cubicBezTo>
                          <a:pt x="-22869" y="34118"/>
                          <a:pt x="11380" y="104016"/>
                          <a:pt x="50686" y="86088"/>
                        </a:cubicBezTo>
                        <a:cubicBezTo>
                          <a:pt x="84594" y="70609"/>
                          <a:pt x="78653" y="38348"/>
                          <a:pt x="79087" y="4384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709" name="Google Shape;2709;p25"/>
              <p:cNvGrpSpPr/>
              <p:nvPr/>
            </p:nvGrpSpPr>
            <p:grpSpPr>
              <a:xfrm>
                <a:off x="12448620" y="3923137"/>
                <a:ext cx="4420129" cy="89010"/>
                <a:chOff x="12448620" y="3923137"/>
                <a:chExt cx="4420129" cy="89010"/>
              </a:xfrm>
            </p:grpSpPr>
            <p:grpSp>
              <p:nvGrpSpPr>
                <p:cNvPr id="2710" name="Google Shape;2710;p25"/>
                <p:cNvGrpSpPr/>
                <p:nvPr/>
              </p:nvGrpSpPr>
              <p:grpSpPr>
                <a:xfrm>
                  <a:off x="12448620" y="3923137"/>
                  <a:ext cx="79239" cy="88989"/>
                  <a:chOff x="12448620" y="3923137"/>
                  <a:chExt cx="79239" cy="88989"/>
                </a:xfrm>
              </p:grpSpPr>
              <p:sp>
                <p:nvSpPr>
                  <p:cNvPr id="2711" name="Google Shape;2711;p25"/>
                  <p:cNvSpPr/>
                  <p:nvPr/>
                </p:nvSpPr>
                <p:spPr>
                  <a:xfrm>
                    <a:off x="12499835" y="3925284"/>
                    <a:ext cx="45" cy="35"/>
                  </a:xfrm>
                  <a:custGeom>
                    <a:rect b="b" l="l" r="r" t="t"/>
                    <a:pathLst>
                      <a:path extrusionOk="0" h="35" w="45">
                        <a:moveTo>
                          <a:pt x="45" y="36"/>
                        </a:moveTo>
                        <a:cubicBezTo>
                          <a:pt x="30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2" name="Google Shape;2712;p25"/>
                  <p:cNvSpPr/>
                  <p:nvPr/>
                </p:nvSpPr>
                <p:spPr>
                  <a:xfrm>
                    <a:off x="12448620" y="3923137"/>
                    <a:ext cx="79239" cy="88989"/>
                  </a:xfrm>
                  <a:custGeom>
                    <a:rect b="b" l="l" r="r" t="t"/>
                    <a:pathLst>
                      <a:path extrusionOk="0" h="88989" w="79239">
                        <a:moveTo>
                          <a:pt x="79087" y="43848"/>
                        </a:moveTo>
                        <a:cubicBezTo>
                          <a:pt x="75644" y="2957"/>
                          <a:pt x="38184" y="-3783"/>
                          <a:pt x="54734" y="4150"/>
                        </a:cubicBezTo>
                        <a:cubicBezTo>
                          <a:pt x="42356" y="-2095"/>
                          <a:pt x="30273" y="-1149"/>
                          <a:pt x="19462" y="6025"/>
                        </a:cubicBezTo>
                        <a:cubicBezTo>
                          <a:pt x="-22869" y="34118"/>
                          <a:pt x="11380" y="104016"/>
                          <a:pt x="50686" y="86088"/>
                        </a:cubicBezTo>
                        <a:cubicBezTo>
                          <a:pt x="84609" y="70609"/>
                          <a:pt x="78653" y="38348"/>
                          <a:pt x="79087" y="4384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13" name="Google Shape;2713;p25"/>
                <p:cNvGrpSpPr/>
                <p:nvPr/>
              </p:nvGrpSpPr>
              <p:grpSpPr>
                <a:xfrm>
                  <a:off x="12991322" y="3923179"/>
                  <a:ext cx="79156" cy="88968"/>
                  <a:chOff x="12991322" y="3923179"/>
                  <a:chExt cx="79156" cy="88968"/>
                </a:xfrm>
              </p:grpSpPr>
              <p:sp>
                <p:nvSpPr>
                  <p:cNvPr id="2714" name="Google Shape;2714;p25"/>
                  <p:cNvSpPr/>
                  <p:nvPr/>
                </p:nvSpPr>
                <p:spPr>
                  <a:xfrm>
                    <a:off x="13042445" y="3925284"/>
                    <a:ext cx="38" cy="35"/>
                  </a:xfrm>
                  <a:custGeom>
                    <a:rect b="b" l="l" r="r" t="t"/>
                    <a:pathLst>
                      <a:path extrusionOk="0" h="35" w="38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5" name="Google Shape;2715;p25"/>
                  <p:cNvSpPr/>
                  <p:nvPr/>
                </p:nvSpPr>
                <p:spPr>
                  <a:xfrm>
                    <a:off x="12991322" y="3923179"/>
                    <a:ext cx="79156" cy="88968"/>
                  </a:xfrm>
                  <a:custGeom>
                    <a:rect b="b" l="l" r="r" t="t"/>
                    <a:pathLst>
                      <a:path extrusionOk="0" h="88968" w="79156">
                        <a:moveTo>
                          <a:pt x="78989" y="43806"/>
                        </a:moveTo>
                        <a:cubicBezTo>
                          <a:pt x="75670" y="2930"/>
                          <a:pt x="37977" y="-3887"/>
                          <a:pt x="54636" y="4108"/>
                        </a:cubicBezTo>
                        <a:cubicBezTo>
                          <a:pt x="42010" y="-2245"/>
                          <a:pt x="29772" y="-928"/>
                          <a:pt x="19364" y="5983"/>
                        </a:cubicBezTo>
                        <a:cubicBezTo>
                          <a:pt x="-22641" y="33859"/>
                          <a:pt x="11065" y="104082"/>
                          <a:pt x="50588" y="86046"/>
                        </a:cubicBezTo>
                        <a:cubicBezTo>
                          <a:pt x="84480" y="70582"/>
                          <a:pt x="78602" y="39019"/>
                          <a:pt x="78989" y="4380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16" name="Google Shape;2716;p25"/>
                <p:cNvGrpSpPr/>
                <p:nvPr/>
              </p:nvGrpSpPr>
              <p:grpSpPr>
                <a:xfrm>
                  <a:off x="13533941" y="3923179"/>
                  <a:ext cx="79156" cy="88968"/>
                  <a:chOff x="13533941" y="3923179"/>
                  <a:chExt cx="79156" cy="88968"/>
                </a:xfrm>
              </p:grpSpPr>
              <p:sp>
                <p:nvSpPr>
                  <p:cNvPr id="2717" name="Google Shape;2717;p25"/>
                  <p:cNvSpPr/>
                  <p:nvPr/>
                </p:nvSpPr>
                <p:spPr>
                  <a:xfrm>
                    <a:off x="13585058" y="3925284"/>
                    <a:ext cx="45" cy="35"/>
                  </a:xfrm>
                  <a:custGeom>
                    <a:rect b="b" l="l" r="r" t="t"/>
                    <a:pathLst>
                      <a:path extrusionOk="0" h="35" w="45">
                        <a:moveTo>
                          <a:pt x="45" y="36"/>
                        </a:moveTo>
                        <a:cubicBezTo>
                          <a:pt x="30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8" name="Google Shape;2718;p25"/>
                  <p:cNvSpPr/>
                  <p:nvPr/>
                </p:nvSpPr>
                <p:spPr>
                  <a:xfrm>
                    <a:off x="13533941" y="3923179"/>
                    <a:ext cx="79156" cy="88968"/>
                  </a:xfrm>
                  <a:custGeom>
                    <a:rect b="b" l="l" r="r" t="t"/>
                    <a:pathLst>
                      <a:path extrusionOk="0" h="88968" w="79156">
                        <a:moveTo>
                          <a:pt x="78989" y="43806"/>
                        </a:moveTo>
                        <a:cubicBezTo>
                          <a:pt x="75670" y="2930"/>
                          <a:pt x="37977" y="-3887"/>
                          <a:pt x="54636" y="4108"/>
                        </a:cubicBezTo>
                        <a:cubicBezTo>
                          <a:pt x="42010" y="-2245"/>
                          <a:pt x="29772" y="-928"/>
                          <a:pt x="19364" y="5983"/>
                        </a:cubicBezTo>
                        <a:cubicBezTo>
                          <a:pt x="-22641" y="33859"/>
                          <a:pt x="11065" y="104082"/>
                          <a:pt x="50588" y="86046"/>
                        </a:cubicBezTo>
                        <a:cubicBezTo>
                          <a:pt x="84480" y="70582"/>
                          <a:pt x="78602" y="39019"/>
                          <a:pt x="78989" y="4380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19" name="Google Shape;2719;p25"/>
                <p:cNvGrpSpPr/>
                <p:nvPr/>
              </p:nvGrpSpPr>
              <p:grpSpPr>
                <a:xfrm>
                  <a:off x="14076545" y="3923179"/>
                  <a:ext cx="79156" cy="88968"/>
                  <a:chOff x="14076545" y="3923179"/>
                  <a:chExt cx="79156" cy="88968"/>
                </a:xfrm>
              </p:grpSpPr>
              <p:sp>
                <p:nvSpPr>
                  <p:cNvPr id="2720" name="Google Shape;2720;p25"/>
                  <p:cNvSpPr/>
                  <p:nvPr/>
                </p:nvSpPr>
                <p:spPr>
                  <a:xfrm>
                    <a:off x="14127669" y="3925284"/>
                    <a:ext cx="38" cy="35"/>
                  </a:xfrm>
                  <a:custGeom>
                    <a:rect b="b" l="l" r="r" t="t"/>
                    <a:pathLst>
                      <a:path extrusionOk="0" h="35" w="38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1" name="Google Shape;2721;p25"/>
                  <p:cNvSpPr/>
                  <p:nvPr/>
                </p:nvSpPr>
                <p:spPr>
                  <a:xfrm>
                    <a:off x="14076545" y="3923179"/>
                    <a:ext cx="79156" cy="88968"/>
                  </a:xfrm>
                  <a:custGeom>
                    <a:rect b="b" l="l" r="r" t="t"/>
                    <a:pathLst>
                      <a:path extrusionOk="0" h="88968" w="79156">
                        <a:moveTo>
                          <a:pt x="78989" y="43806"/>
                        </a:moveTo>
                        <a:cubicBezTo>
                          <a:pt x="75670" y="2930"/>
                          <a:pt x="37977" y="-3887"/>
                          <a:pt x="54637" y="4108"/>
                        </a:cubicBezTo>
                        <a:cubicBezTo>
                          <a:pt x="42010" y="-2245"/>
                          <a:pt x="29772" y="-928"/>
                          <a:pt x="19364" y="5983"/>
                        </a:cubicBezTo>
                        <a:cubicBezTo>
                          <a:pt x="-22641" y="33859"/>
                          <a:pt x="11065" y="104082"/>
                          <a:pt x="50588" y="86046"/>
                        </a:cubicBezTo>
                        <a:cubicBezTo>
                          <a:pt x="84480" y="70582"/>
                          <a:pt x="78602" y="39019"/>
                          <a:pt x="78989" y="4380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22" name="Google Shape;2722;p25"/>
                <p:cNvGrpSpPr/>
                <p:nvPr/>
              </p:nvGrpSpPr>
              <p:grpSpPr>
                <a:xfrm>
                  <a:off x="14619164" y="3923179"/>
                  <a:ext cx="79156" cy="88968"/>
                  <a:chOff x="14619164" y="3923179"/>
                  <a:chExt cx="79156" cy="88968"/>
                </a:xfrm>
              </p:grpSpPr>
              <p:sp>
                <p:nvSpPr>
                  <p:cNvPr id="2723" name="Google Shape;2723;p25"/>
                  <p:cNvSpPr/>
                  <p:nvPr/>
                </p:nvSpPr>
                <p:spPr>
                  <a:xfrm>
                    <a:off x="14670277" y="3925284"/>
                    <a:ext cx="34" cy="35"/>
                  </a:xfrm>
                  <a:custGeom>
                    <a:rect b="b" l="l" r="r" t="t"/>
                    <a:pathLst>
                      <a:path extrusionOk="0" h="35" w="34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4" name="Google Shape;2724;p25"/>
                  <p:cNvSpPr/>
                  <p:nvPr/>
                </p:nvSpPr>
                <p:spPr>
                  <a:xfrm>
                    <a:off x="14619164" y="3923179"/>
                    <a:ext cx="79156" cy="88968"/>
                  </a:xfrm>
                  <a:custGeom>
                    <a:rect b="b" l="l" r="r" t="t"/>
                    <a:pathLst>
                      <a:path extrusionOk="0" h="88968" w="79156">
                        <a:moveTo>
                          <a:pt x="78989" y="43806"/>
                        </a:moveTo>
                        <a:cubicBezTo>
                          <a:pt x="75670" y="2930"/>
                          <a:pt x="37977" y="-3887"/>
                          <a:pt x="54636" y="4108"/>
                        </a:cubicBezTo>
                        <a:cubicBezTo>
                          <a:pt x="42010" y="-2245"/>
                          <a:pt x="29772" y="-928"/>
                          <a:pt x="19364" y="5983"/>
                        </a:cubicBezTo>
                        <a:cubicBezTo>
                          <a:pt x="-22641" y="33859"/>
                          <a:pt x="11065" y="104082"/>
                          <a:pt x="50588" y="86046"/>
                        </a:cubicBezTo>
                        <a:cubicBezTo>
                          <a:pt x="84480" y="70582"/>
                          <a:pt x="78601" y="39019"/>
                          <a:pt x="78989" y="4380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25" name="Google Shape;2725;p25"/>
                <p:cNvGrpSpPr/>
                <p:nvPr/>
              </p:nvGrpSpPr>
              <p:grpSpPr>
                <a:xfrm>
                  <a:off x="15161769" y="3923179"/>
                  <a:ext cx="79156" cy="88968"/>
                  <a:chOff x="15161769" y="3923179"/>
                  <a:chExt cx="79156" cy="88968"/>
                </a:xfrm>
              </p:grpSpPr>
              <p:sp>
                <p:nvSpPr>
                  <p:cNvPr id="2726" name="Google Shape;2726;p25"/>
                  <p:cNvSpPr/>
                  <p:nvPr/>
                </p:nvSpPr>
                <p:spPr>
                  <a:xfrm>
                    <a:off x="15212892" y="3925284"/>
                    <a:ext cx="38" cy="35"/>
                  </a:xfrm>
                  <a:custGeom>
                    <a:rect b="b" l="l" r="r" t="t"/>
                    <a:pathLst>
                      <a:path extrusionOk="0" h="35" w="38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7" name="Google Shape;2727;p25"/>
                  <p:cNvSpPr/>
                  <p:nvPr/>
                </p:nvSpPr>
                <p:spPr>
                  <a:xfrm>
                    <a:off x="15161769" y="3923179"/>
                    <a:ext cx="79156" cy="88968"/>
                  </a:xfrm>
                  <a:custGeom>
                    <a:rect b="b" l="l" r="r" t="t"/>
                    <a:pathLst>
                      <a:path extrusionOk="0" h="88968" w="79156">
                        <a:moveTo>
                          <a:pt x="78989" y="43806"/>
                        </a:moveTo>
                        <a:cubicBezTo>
                          <a:pt x="75670" y="2930"/>
                          <a:pt x="37977" y="-3887"/>
                          <a:pt x="54637" y="4108"/>
                        </a:cubicBezTo>
                        <a:cubicBezTo>
                          <a:pt x="42010" y="-2245"/>
                          <a:pt x="29772" y="-928"/>
                          <a:pt x="19364" y="5983"/>
                        </a:cubicBezTo>
                        <a:cubicBezTo>
                          <a:pt x="-22641" y="33859"/>
                          <a:pt x="11065" y="104082"/>
                          <a:pt x="50588" y="86046"/>
                        </a:cubicBezTo>
                        <a:cubicBezTo>
                          <a:pt x="84480" y="70582"/>
                          <a:pt x="78602" y="39019"/>
                          <a:pt x="78989" y="4380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28" name="Google Shape;2728;p25"/>
                <p:cNvGrpSpPr/>
                <p:nvPr/>
              </p:nvGrpSpPr>
              <p:grpSpPr>
                <a:xfrm>
                  <a:off x="15704388" y="3923179"/>
                  <a:ext cx="79156" cy="88968"/>
                  <a:chOff x="15704388" y="3923179"/>
                  <a:chExt cx="79156" cy="88968"/>
                </a:xfrm>
              </p:grpSpPr>
              <p:sp>
                <p:nvSpPr>
                  <p:cNvPr id="2729" name="Google Shape;2729;p25"/>
                  <p:cNvSpPr/>
                  <p:nvPr/>
                </p:nvSpPr>
                <p:spPr>
                  <a:xfrm>
                    <a:off x="15755498" y="3925284"/>
                    <a:ext cx="34" cy="35"/>
                  </a:xfrm>
                  <a:custGeom>
                    <a:rect b="b" l="l" r="r" t="t"/>
                    <a:pathLst>
                      <a:path extrusionOk="0" h="35" w="34">
                        <a:moveTo>
                          <a:pt x="35" y="36"/>
                        </a:moveTo>
                        <a:cubicBezTo>
                          <a:pt x="35" y="5"/>
                          <a:pt x="-43" y="-26"/>
                          <a:pt x="35" y="36"/>
                        </a:cubicBezTo>
                        <a:lnTo>
                          <a:pt x="35" y="3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30" name="Google Shape;2730;p25"/>
                  <p:cNvSpPr/>
                  <p:nvPr/>
                </p:nvSpPr>
                <p:spPr>
                  <a:xfrm>
                    <a:off x="15704388" y="3923179"/>
                    <a:ext cx="79156" cy="88968"/>
                  </a:xfrm>
                  <a:custGeom>
                    <a:rect b="b" l="l" r="r" t="t"/>
                    <a:pathLst>
                      <a:path extrusionOk="0" h="88968" w="79156">
                        <a:moveTo>
                          <a:pt x="78989" y="43806"/>
                        </a:moveTo>
                        <a:cubicBezTo>
                          <a:pt x="75670" y="2930"/>
                          <a:pt x="37977" y="-3887"/>
                          <a:pt x="54636" y="4108"/>
                        </a:cubicBezTo>
                        <a:cubicBezTo>
                          <a:pt x="42010" y="-2245"/>
                          <a:pt x="29772" y="-928"/>
                          <a:pt x="19363" y="5983"/>
                        </a:cubicBezTo>
                        <a:cubicBezTo>
                          <a:pt x="-22641" y="33859"/>
                          <a:pt x="11065" y="104082"/>
                          <a:pt x="50588" y="86046"/>
                        </a:cubicBezTo>
                        <a:cubicBezTo>
                          <a:pt x="84480" y="70582"/>
                          <a:pt x="78601" y="39019"/>
                          <a:pt x="78989" y="4380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31" name="Google Shape;2731;p25"/>
                <p:cNvGrpSpPr/>
                <p:nvPr/>
              </p:nvGrpSpPr>
              <p:grpSpPr>
                <a:xfrm>
                  <a:off x="16246991" y="3923179"/>
                  <a:ext cx="79156" cy="88968"/>
                  <a:chOff x="16246991" y="3923179"/>
                  <a:chExt cx="79156" cy="88968"/>
                </a:xfrm>
              </p:grpSpPr>
              <p:sp>
                <p:nvSpPr>
                  <p:cNvPr id="2732" name="Google Shape;2732;p25"/>
                  <p:cNvSpPr/>
                  <p:nvPr/>
                </p:nvSpPr>
                <p:spPr>
                  <a:xfrm>
                    <a:off x="16298116" y="3925284"/>
                    <a:ext cx="38" cy="35"/>
                  </a:xfrm>
                  <a:custGeom>
                    <a:rect b="b" l="l" r="r" t="t"/>
                    <a:pathLst>
                      <a:path extrusionOk="0" h="35" w="38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33" name="Google Shape;2733;p25"/>
                  <p:cNvSpPr/>
                  <p:nvPr/>
                </p:nvSpPr>
                <p:spPr>
                  <a:xfrm>
                    <a:off x="16246991" y="3923179"/>
                    <a:ext cx="79156" cy="88968"/>
                  </a:xfrm>
                  <a:custGeom>
                    <a:rect b="b" l="l" r="r" t="t"/>
                    <a:pathLst>
                      <a:path extrusionOk="0" h="88968" w="79156">
                        <a:moveTo>
                          <a:pt x="78989" y="43806"/>
                        </a:moveTo>
                        <a:cubicBezTo>
                          <a:pt x="75670" y="2930"/>
                          <a:pt x="37977" y="-3887"/>
                          <a:pt x="54636" y="4108"/>
                        </a:cubicBezTo>
                        <a:cubicBezTo>
                          <a:pt x="42010" y="-2245"/>
                          <a:pt x="29772" y="-928"/>
                          <a:pt x="19364" y="5983"/>
                        </a:cubicBezTo>
                        <a:cubicBezTo>
                          <a:pt x="-22641" y="33859"/>
                          <a:pt x="11065" y="104082"/>
                          <a:pt x="50588" y="86046"/>
                        </a:cubicBezTo>
                        <a:cubicBezTo>
                          <a:pt x="84480" y="70582"/>
                          <a:pt x="78602" y="39019"/>
                          <a:pt x="78989" y="4380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34" name="Google Shape;2734;p25"/>
                <p:cNvGrpSpPr/>
                <p:nvPr/>
              </p:nvGrpSpPr>
              <p:grpSpPr>
                <a:xfrm>
                  <a:off x="16789513" y="3923137"/>
                  <a:ext cx="79237" cy="88989"/>
                  <a:chOff x="16789513" y="3923137"/>
                  <a:chExt cx="79237" cy="88989"/>
                </a:xfrm>
              </p:grpSpPr>
              <p:sp>
                <p:nvSpPr>
                  <p:cNvPr id="2735" name="Google Shape;2735;p25"/>
                  <p:cNvSpPr/>
                  <p:nvPr/>
                </p:nvSpPr>
                <p:spPr>
                  <a:xfrm>
                    <a:off x="16840723" y="3925284"/>
                    <a:ext cx="34" cy="35"/>
                  </a:xfrm>
                  <a:custGeom>
                    <a:rect b="b" l="l" r="r" t="t"/>
                    <a:pathLst>
                      <a:path extrusionOk="0" h="35" w="34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36" name="Google Shape;2736;p25"/>
                  <p:cNvSpPr/>
                  <p:nvPr/>
                </p:nvSpPr>
                <p:spPr>
                  <a:xfrm>
                    <a:off x="16789513" y="3923137"/>
                    <a:ext cx="79237" cy="88989"/>
                  </a:xfrm>
                  <a:custGeom>
                    <a:rect b="b" l="l" r="r" t="t"/>
                    <a:pathLst>
                      <a:path extrusionOk="0" h="88989" w="79237">
                        <a:moveTo>
                          <a:pt x="79087" y="43848"/>
                        </a:moveTo>
                        <a:cubicBezTo>
                          <a:pt x="75643" y="2957"/>
                          <a:pt x="38184" y="-3783"/>
                          <a:pt x="54734" y="4150"/>
                        </a:cubicBezTo>
                        <a:cubicBezTo>
                          <a:pt x="42356" y="-2095"/>
                          <a:pt x="30273" y="-1149"/>
                          <a:pt x="19462" y="6025"/>
                        </a:cubicBezTo>
                        <a:cubicBezTo>
                          <a:pt x="-22869" y="34118"/>
                          <a:pt x="11380" y="104016"/>
                          <a:pt x="50686" y="86088"/>
                        </a:cubicBezTo>
                        <a:cubicBezTo>
                          <a:pt x="84594" y="70609"/>
                          <a:pt x="78653" y="38348"/>
                          <a:pt x="79087" y="4384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737" name="Google Shape;2737;p25"/>
              <p:cNvGrpSpPr/>
              <p:nvPr/>
            </p:nvGrpSpPr>
            <p:grpSpPr>
              <a:xfrm>
                <a:off x="12448620" y="4510262"/>
                <a:ext cx="4420129" cy="89010"/>
                <a:chOff x="12448620" y="4510262"/>
                <a:chExt cx="4420129" cy="89010"/>
              </a:xfrm>
            </p:grpSpPr>
            <p:grpSp>
              <p:nvGrpSpPr>
                <p:cNvPr id="2738" name="Google Shape;2738;p25"/>
                <p:cNvGrpSpPr/>
                <p:nvPr/>
              </p:nvGrpSpPr>
              <p:grpSpPr>
                <a:xfrm>
                  <a:off x="12448620" y="4510262"/>
                  <a:ext cx="79239" cy="88989"/>
                  <a:chOff x="12448620" y="4510262"/>
                  <a:chExt cx="79239" cy="88989"/>
                </a:xfrm>
              </p:grpSpPr>
              <p:sp>
                <p:nvSpPr>
                  <p:cNvPr id="2739" name="Google Shape;2739;p25"/>
                  <p:cNvSpPr/>
                  <p:nvPr/>
                </p:nvSpPr>
                <p:spPr>
                  <a:xfrm>
                    <a:off x="12499835" y="4512397"/>
                    <a:ext cx="45" cy="47"/>
                  </a:xfrm>
                  <a:custGeom>
                    <a:rect b="b" l="l" r="r" t="t"/>
                    <a:pathLst>
                      <a:path extrusionOk="0" h="47" w="45">
                        <a:moveTo>
                          <a:pt x="45" y="47"/>
                        </a:moveTo>
                        <a:cubicBezTo>
                          <a:pt x="30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40" name="Google Shape;2740;p25"/>
                  <p:cNvSpPr/>
                  <p:nvPr/>
                </p:nvSpPr>
                <p:spPr>
                  <a:xfrm>
                    <a:off x="12448620" y="4510262"/>
                    <a:ext cx="79239" cy="88989"/>
                  </a:xfrm>
                  <a:custGeom>
                    <a:rect b="b" l="l" r="r" t="t"/>
                    <a:pathLst>
                      <a:path extrusionOk="0" h="88989" w="79239">
                        <a:moveTo>
                          <a:pt x="79087" y="43848"/>
                        </a:moveTo>
                        <a:cubicBezTo>
                          <a:pt x="75644" y="2957"/>
                          <a:pt x="38184" y="-3783"/>
                          <a:pt x="54734" y="4150"/>
                        </a:cubicBezTo>
                        <a:cubicBezTo>
                          <a:pt x="42356" y="-2095"/>
                          <a:pt x="30273" y="-1149"/>
                          <a:pt x="19462" y="6025"/>
                        </a:cubicBezTo>
                        <a:cubicBezTo>
                          <a:pt x="-22869" y="34118"/>
                          <a:pt x="11380" y="104016"/>
                          <a:pt x="50686" y="86088"/>
                        </a:cubicBezTo>
                        <a:cubicBezTo>
                          <a:pt x="84609" y="70593"/>
                          <a:pt x="78653" y="38332"/>
                          <a:pt x="79087" y="4384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41" name="Google Shape;2741;p25"/>
                <p:cNvGrpSpPr/>
                <p:nvPr/>
              </p:nvGrpSpPr>
              <p:grpSpPr>
                <a:xfrm>
                  <a:off x="12991322" y="4510304"/>
                  <a:ext cx="79156" cy="88968"/>
                  <a:chOff x="12991322" y="4510304"/>
                  <a:chExt cx="79156" cy="88968"/>
                </a:xfrm>
              </p:grpSpPr>
              <p:sp>
                <p:nvSpPr>
                  <p:cNvPr id="2742" name="Google Shape;2742;p25"/>
                  <p:cNvSpPr/>
                  <p:nvPr/>
                </p:nvSpPr>
                <p:spPr>
                  <a:xfrm>
                    <a:off x="13042445" y="4512397"/>
                    <a:ext cx="38" cy="47"/>
                  </a:xfrm>
                  <a:custGeom>
                    <a:rect b="b" l="l" r="r" t="t"/>
                    <a:pathLst>
                      <a:path extrusionOk="0" h="47" w="38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43" name="Google Shape;2743;p25"/>
                  <p:cNvSpPr/>
                  <p:nvPr/>
                </p:nvSpPr>
                <p:spPr>
                  <a:xfrm>
                    <a:off x="12991322" y="4510304"/>
                    <a:ext cx="79156" cy="88968"/>
                  </a:xfrm>
                  <a:custGeom>
                    <a:rect b="b" l="l" r="r" t="t"/>
                    <a:pathLst>
                      <a:path extrusionOk="0" h="88968" w="79156">
                        <a:moveTo>
                          <a:pt x="78989" y="43806"/>
                        </a:moveTo>
                        <a:cubicBezTo>
                          <a:pt x="75670" y="2930"/>
                          <a:pt x="37977" y="-3888"/>
                          <a:pt x="54636" y="4108"/>
                        </a:cubicBezTo>
                        <a:cubicBezTo>
                          <a:pt x="42010" y="-2245"/>
                          <a:pt x="29772" y="-928"/>
                          <a:pt x="19364" y="5983"/>
                        </a:cubicBezTo>
                        <a:cubicBezTo>
                          <a:pt x="-22641" y="33859"/>
                          <a:pt x="11065" y="104082"/>
                          <a:pt x="50588" y="86046"/>
                        </a:cubicBezTo>
                        <a:cubicBezTo>
                          <a:pt x="84480" y="70567"/>
                          <a:pt x="78602" y="39003"/>
                          <a:pt x="78989" y="4380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44" name="Google Shape;2744;p25"/>
                <p:cNvGrpSpPr/>
                <p:nvPr/>
              </p:nvGrpSpPr>
              <p:grpSpPr>
                <a:xfrm>
                  <a:off x="13533941" y="4510304"/>
                  <a:ext cx="79156" cy="88968"/>
                  <a:chOff x="13533941" y="4510304"/>
                  <a:chExt cx="79156" cy="88968"/>
                </a:xfrm>
              </p:grpSpPr>
              <p:sp>
                <p:nvSpPr>
                  <p:cNvPr id="2745" name="Google Shape;2745;p25"/>
                  <p:cNvSpPr/>
                  <p:nvPr/>
                </p:nvSpPr>
                <p:spPr>
                  <a:xfrm>
                    <a:off x="13585058" y="4512397"/>
                    <a:ext cx="45" cy="47"/>
                  </a:xfrm>
                  <a:custGeom>
                    <a:rect b="b" l="l" r="r" t="t"/>
                    <a:pathLst>
                      <a:path extrusionOk="0" h="47" w="45">
                        <a:moveTo>
                          <a:pt x="45" y="47"/>
                        </a:moveTo>
                        <a:cubicBezTo>
                          <a:pt x="30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46" name="Google Shape;2746;p25"/>
                  <p:cNvSpPr/>
                  <p:nvPr/>
                </p:nvSpPr>
                <p:spPr>
                  <a:xfrm>
                    <a:off x="13533941" y="4510304"/>
                    <a:ext cx="79156" cy="88968"/>
                  </a:xfrm>
                  <a:custGeom>
                    <a:rect b="b" l="l" r="r" t="t"/>
                    <a:pathLst>
                      <a:path extrusionOk="0" h="88968" w="79156">
                        <a:moveTo>
                          <a:pt x="78989" y="43806"/>
                        </a:moveTo>
                        <a:cubicBezTo>
                          <a:pt x="75670" y="2930"/>
                          <a:pt x="37977" y="-3888"/>
                          <a:pt x="54636" y="4108"/>
                        </a:cubicBezTo>
                        <a:cubicBezTo>
                          <a:pt x="42010" y="-2245"/>
                          <a:pt x="29772" y="-928"/>
                          <a:pt x="19364" y="5983"/>
                        </a:cubicBezTo>
                        <a:cubicBezTo>
                          <a:pt x="-22641" y="33859"/>
                          <a:pt x="11065" y="104082"/>
                          <a:pt x="50588" y="86046"/>
                        </a:cubicBezTo>
                        <a:cubicBezTo>
                          <a:pt x="84480" y="70567"/>
                          <a:pt x="78602" y="39003"/>
                          <a:pt x="78989" y="4380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47" name="Google Shape;2747;p25"/>
                <p:cNvGrpSpPr/>
                <p:nvPr/>
              </p:nvGrpSpPr>
              <p:grpSpPr>
                <a:xfrm>
                  <a:off x="14076545" y="4510304"/>
                  <a:ext cx="79156" cy="88968"/>
                  <a:chOff x="14076545" y="4510304"/>
                  <a:chExt cx="79156" cy="88968"/>
                </a:xfrm>
              </p:grpSpPr>
              <p:sp>
                <p:nvSpPr>
                  <p:cNvPr id="2748" name="Google Shape;2748;p25"/>
                  <p:cNvSpPr/>
                  <p:nvPr/>
                </p:nvSpPr>
                <p:spPr>
                  <a:xfrm>
                    <a:off x="14127669" y="4512397"/>
                    <a:ext cx="38" cy="47"/>
                  </a:xfrm>
                  <a:custGeom>
                    <a:rect b="b" l="l" r="r" t="t"/>
                    <a:pathLst>
                      <a:path extrusionOk="0" h="47" w="38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49" name="Google Shape;2749;p25"/>
                  <p:cNvSpPr/>
                  <p:nvPr/>
                </p:nvSpPr>
                <p:spPr>
                  <a:xfrm>
                    <a:off x="14076545" y="4510304"/>
                    <a:ext cx="79156" cy="88968"/>
                  </a:xfrm>
                  <a:custGeom>
                    <a:rect b="b" l="l" r="r" t="t"/>
                    <a:pathLst>
                      <a:path extrusionOk="0" h="88968" w="79156">
                        <a:moveTo>
                          <a:pt x="78989" y="43806"/>
                        </a:moveTo>
                        <a:cubicBezTo>
                          <a:pt x="75670" y="2930"/>
                          <a:pt x="37977" y="-3888"/>
                          <a:pt x="54637" y="4108"/>
                        </a:cubicBezTo>
                        <a:cubicBezTo>
                          <a:pt x="42010" y="-2245"/>
                          <a:pt x="29772" y="-928"/>
                          <a:pt x="19364" y="5983"/>
                        </a:cubicBezTo>
                        <a:cubicBezTo>
                          <a:pt x="-22641" y="33859"/>
                          <a:pt x="11065" y="104082"/>
                          <a:pt x="50588" y="86046"/>
                        </a:cubicBezTo>
                        <a:cubicBezTo>
                          <a:pt x="84480" y="70567"/>
                          <a:pt x="78602" y="39003"/>
                          <a:pt x="78989" y="4380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50" name="Google Shape;2750;p25"/>
                <p:cNvGrpSpPr/>
                <p:nvPr/>
              </p:nvGrpSpPr>
              <p:grpSpPr>
                <a:xfrm>
                  <a:off x="14619164" y="4510304"/>
                  <a:ext cx="79156" cy="88968"/>
                  <a:chOff x="14619164" y="4510304"/>
                  <a:chExt cx="79156" cy="88968"/>
                </a:xfrm>
              </p:grpSpPr>
              <p:sp>
                <p:nvSpPr>
                  <p:cNvPr id="2751" name="Google Shape;2751;p25"/>
                  <p:cNvSpPr/>
                  <p:nvPr/>
                </p:nvSpPr>
                <p:spPr>
                  <a:xfrm>
                    <a:off x="14670277" y="4512397"/>
                    <a:ext cx="34" cy="47"/>
                  </a:xfrm>
                  <a:custGeom>
                    <a:rect b="b" l="l" r="r" t="t"/>
                    <a:pathLst>
                      <a:path extrusionOk="0" h="47" w="34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52" name="Google Shape;2752;p25"/>
                  <p:cNvSpPr/>
                  <p:nvPr/>
                </p:nvSpPr>
                <p:spPr>
                  <a:xfrm>
                    <a:off x="14619164" y="4510304"/>
                    <a:ext cx="79156" cy="88968"/>
                  </a:xfrm>
                  <a:custGeom>
                    <a:rect b="b" l="l" r="r" t="t"/>
                    <a:pathLst>
                      <a:path extrusionOk="0" h="88968" w="79156">
                        <a:moveTo>
                          <a:pt x="78989" y="43806"/>
                        </a:moveTo>
                        <a:cubicBezTo>
                          <a:pt x="75670" y="2930"/>
                          <a:pt x="37977" y="-3888"/>
                          <a:pt x="54636" y="4108"/>
                        </a:cubicBezTo>
                        <a:cubicBezTo>
                          <a:pt x="42010" y="-2245"/>
                          <a:pt x="29772" y="-928"/>
                          <a:pt x="19364" y="5983"/>
                        </a:cubicBezTo>
                        <a:cubicBezTo>
                          <a:pt x="-22641" y="33859"/>
                          <a:pt x="11065" y="104082"/>
                          <a:pt x="50588" y="86046"/>
                        </a:cubicBezTo>
                        <a:cubicBezTo>
                          <a:pt x="84480" y="70567"/>
                          <a:pt x="78601" y="39003"/>
                          <a:pt x="78989" y="4380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53" name="Google Shape;2753;p25"/>
                <p:cNvGrpSpPr/>
                <p:nvPr/>
              </p:nvGrpSpPr>
              <p:grpSpPr>
                <a:xfrm>
                  <a:off x="15161769" y="4510304"/>
                  <a:ext cx="79156" cy="88968"/>
                  <a:chOff x="15161769" y="4510304"/>
                  <a:chExt cx="79156" cy="88968"/>
                </a:xfrm>
              </p:grpSpPr>
              <p:sp>
                <p:nvSpPr>
                  <p:cNvPr id="2754" name="Google Shape;2754;p25"/>
                  <p:cNvSpPr/>
                  <p:nvPr/>
                </p:nvSpPr>
                <p:spPr>
                  <a:xfrm>
                    <a:off x="15212892" y="4512397"/>
                    <a:ext cx="38" cy="47"/>
                  </a:xfrm>
                  <a:custGeom>
                    <a:rect b="b" l="l" r="r" t="t"/>
                    <a:pathLst>
                      <a:path extrusionOk="0" h="47" w="38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55" name="Google Shape;2755;p25"/>
                  <p:cNvSpPr/>
                  <p:nvPr/>
                </p:nvSpPr>
                <p:spPr>
                  <a:xfrm>
                    <a:off x="15161769" y="4510304"/>
                    <a:ext cx="79156" cy="88968"/>
                  </a:xfrm>
                  <a:custGeom>
                    <a:rect b="b" l="l" r="r" t="t"/>
                    <a:pathLst>
                      <a:path extrusionOk="0" h="88968" w="79156">
                        <a:moveTo>
                          <a:pt x="78989" y="43806"/>
                        </a:moveTo>
                        <a:cubicBezTo>
                          <a:pt x="75670" y="2930"/>
                          <a:pt x="37977" y="-3888"/>
                          <a:pt x="54637" y="4108"/>
                        </a:cubicBezTo>
                        <a:cubicBezTo>
                          <a:pt x="42010" y="-2245"/>
                          <a:pt x="29772" y="-928"/>
                          <a:pt x="19364" y="5983"/>
                        </a:cubicBezTo>
                        <a:cubicBezTo>
                          <a:pt x="-22641" y="33859"/>
                          <a:pt x="11065" y="104082"/>
                          <a:pt x="50588" y="86046"/>
                        </a:cubicBezTo>
                        <a:cubicBezTo>
                          <a:pt x="84480" y="70567"/>
                          <a:pt x="78602" y="39003"/>
                          <a:pt x="78989" y="4380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56" name="Google Shape;2756;p25"/>
                <p:cNvGrpSpPr/>
                <p:nvPr/>
              </p:nvGrpSpPr>
              <p:grpSpPr>
                <a:xfrm>
                  <a:off x="15704388" y="4510304"/>
                  <a:ext cx="79156" cy="88968"/>
                  <a:chOff x="15704388" y="4510304"/>
                  <a:chExt cx="79156" cy="88968"/>
                </a:xfrm>
              </p:grpSpPr>
              <p:sp>
                <p:nvSpPr>
                  <p:cNvPr id="2757" name="Google Shape;2757;p25"/>
                  <p:cNvSpPr/>
                  <p:nvPr/>
                </p:nvSpPr>
                <p:spPr>
                  <a:xfrm>
                    <a:off x="15755498" y="4512397"/>
                    <a:ext cx="34" cy="47"/>
                  </a:xfrm>
                  <a:custGeom>
                    <a:rect b="b" l="l" r="r" t="t"/>
                    <a:pathLst>
                      <a:path extrusionOk="0" h="47" w="34">
                        <a:moveTo>
                          <a:pt x="35" y="47"/>
                        </a:moveTo>
                        <a:cubicBezTo>
                          <a:pt x="35" y="1"/>
                          <a:pt x="-43" y="-30"/>
                          <a:pt x="35" y="47"/>
                        </a:cubicBezTo>
                        <a:lnTo>
                          <a:pt x="35" y="4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58" name="Google Shape;2758;p25"/>
                  <p:cNvSpPr/>
                  <p:nvPr/>
                </p:nvSpPr>
                <p:spPr>
                  <a:xfrm>
                    <a:off x="15704388" y="4510304"/>
                    <a:ext cx="79156" cy="88968"/>
                  </a:xfrm>
                  <a:custGeom>
                    <a:rect b="b" l="l" r="r" t="t"/>
                    <a:pathLst>
                      <a:path extrusionOk="0" h="88968" w="79156">
                        <a:moveTo>
                          <a:pt x="78989" y="43806"/>
                        </a:moveTo>
                        <a:cubicBezTo>
                          <a:pt x="75670" y="2930"/>
                          <a:pt x="37977" y="-3888"/>
                          <a:pt x="54636" y="4108"/>
                        </a:cubicBezTo>
                        <a:cubicBezTo>
                          <a:pt x="42010" y="-2245"/>
                          <a:pt x="29772" y="-928"/>
                          <a:pt x="19363" y="5983"/>
                        </a:cubicBezTo>
                        <a:cubicBezTo>
                          <a:pt x="-22641" y="33859"/>
                          <a:pt x="11065" y="104082"/>
                          <a:pt x="50588" y="86046"/>
                        </a:cubicBezTo>
                        <a:cubicBezTo>
                          <a:pt x="84480" y="70567"/>
                          <a:pt x="78601" y="39003"/>
                          <a:pt x="78989" y="4380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59" name="Google Shape;2759;p25"/>
                <p:cNvGrpSpPr/>
                <p:nvPr/>
              </p:nvGrpSpPr>
              <p:grpSpPr>
                <a:xfrm>
                  <a:off x="16246991" y="4510304"/>
                  <a:ext cx="79156" cy="88968"/>
                  <a:chOff x="16246991" y="4510304"/>
                  <a:chExt cx="79156" cy="88968"/>
                </a:xfrm>
              </p:grpSpPr>
              <p:sp>
                <p:nvSpPr>
                  <p:cNvPr id="2760" name="Google Shape;2760;p25"/>
                  <p:cNvSpPr/>
                  <p:nvPr/>
                </p:nvSpPr>
                <p:spPr>
                  <a:xfrm>
                    <a:off x="16298116" y="4512397"/>
                    <a:ext cx="38" cy="47"/>
                  </a:xfrm>
                  <a:custGeom>
                    <a:rect b="b" l="l" r="r" t="t"/>
                    <a:pathLst>
                      <a:path extrusionOk="0" h="47" w="38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61" name="Google Shape;2761;p25"/>
                  <p:cNvSpPr/>
                  <p:nvPr/>
                </p:nvSpPr>
                <p:spPr>
                  <a:xfrm>
                    <a:off x="16246991" y="4510304"/>
                    <a:ext cx="79156" cy="88968"/>
                  </a:xfrm>
                  <a:custGeom>
                    <a:rect b="b" l="l" r="r" t="t"/>
                    <a:pathLst>
                      <a:path extrusionOk="0" h="88968" w="79156">
                        <a:moveTo>
                          <a:pt x="78989" y="43806"/>
                        </a:moveTo>
                        <a:cubicBezTo>
                          <a:pt x="75670" y="2930"/>
                          <a:pt x="37977" y="-3888"/>
                          <a:pt x="54636" y="4108"/>
                        </a:cubicBezTo>
                        <a:cubicBezTo>
                          <a:pt x="42010" y="-2245"/>
                          <a:pt x="29772" y="-928"/>
                          <a:pt x="19364" y="5983"/>
                        </a:cubicBezTo>
                        <a:cubicBezTo>
                          <a:pt x="-22641" y="33859"/>
                          <a:pt x="11065" y="104082"/>
                          <a:pt x="50588" y="86046"/>
                        </a:cubicBezTo>
                        <a:cubicBezTo>
                          <a:pt x="84480" y="70567"/>
                          <a:pt x="78602" y="39003"/>
                          <a:pt x="78989" y="4380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62" name="Google Shape;2762;p25"/>
                <p:cNvGrpSpPr/>
                <p:nvPr/>
              </p:nvGrpSpPr>
              <p:grpSpPr>
                <a:xfrm>
                  <a:off x="16789513" y="4510262"/>
                  <a:ext cx="79237" cy="88989"/>
                  <a:chOff x="16789513" y="4510262"/>
                  <a:chExt cx="79237" cy="88989"/>
                </a:xfrm>
              </p:grpSpPr>
              <p:sp>
                <p:nvSpPr>
                  <p:cNvPr id="2763" name="Google Shape;2763;p25"/>
                  <p:cNvSpPr/>
                  <p:nvPr/>
                </p:nvSpPr>
                <p:spPr>
                  <a:xfrm>
                    <a:off x="16840723" y="4512397"/>
                    <a:ext cx="34" cy="47"/>
                  </a:xfrm>
                  <a:custGeom>
                    <a:rect b="b" l="l" r="r" t="t"/>
                    <a:pathLst>
                      <a:path extrusionOk="0" h="47" w="34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64" name="Google Shape;2764;p25"/>
                  <p:cNvSpPr/>
                  <p:nvPr/>
                </p:nvSpPr>
                <p:spPr>
                  <a:xfrm>
                    <a:off x="16789513" y="4510262"/>
                    <a:ext cx="79237" cy="88989"/>
                  </a:xfrm>
                  <a:custGeom>
                    <a:rect b="b" l="l" r="r" t="t"/>
                    <a:pathLst>
                      <a:path extrusionOk="0" h="88989" w="79237">
                        <a:moveTo>
                          <a:pt x="79087" y="43848"/>
                        </a:moveTo>
                        <a:cubicBezTo>
                          <a:pt x="75643" y="2957"/>
                          <a:pt x="38184" y="-3783"/>
                          <a:pt x="54734" y="4150"/>
                        </a:cubicBezTo>
                        <a:cubicBezTo>
                          <a:pt x="42356" y="-2095"/>
                          <a:pt x="30273" y="-1149"/>
                          <a:pt x="19462" y="6025"/>
                        </a:cubicBezTo>
                        <a:cubicBezTo>
                          <a:pt x="-22869" y="34118"/>
                          <a:pt x="11380" y="104016"/>
                          <a:pt x="50686" y="86088"/>
                        </a:cubicBezTo>
                        <a:cubicBezTo>
                          <a:pt x="84594" y="70593"/>
                          <a:pt x="78653" y="38332"/>
                          <a:pt x="79087" y="4384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765" name="Google Shape;2765;p25"/>
              <p:cNvGrpSpPr/>
              <p:nvPr/>
            </p:nvGrpSpPr>
            <p:grpSpPr>
              <a:xfrm>
                <a:off x="12448620" y="5097372"/>
                <a:ext cx="4420129" cy="89010"/>
                <a:chOff x="12448620" y="5097372"/>
                <a:chExt cx="4420129" cy="89010"/>
              </a:xfrm>
            </p:grpSpPr>
            <p:grpSp>
              <p:nvGrpSpPr>
                <p:cNvPr id="2766" name="Google Shape;2766;p25"/>
                <p:cNvGrpSpPr/>
                <p:nvPr/>
              </p:nvGrpSpPr>
              <p:grpSpPr>
                <a:xfrm>
                  <a:off x="12448620" y="5097372"/>
                  <a:ext cx="79239" cy="88989"/>
                  <a:chOff x="12448620" y="5097372"/>
                  <a:chExt cx="79239" cy="88989"/>
                </a:xfrm>
              </p:grpSpPr>
              <p:sp>
                <p:nvSpPr>
                  <p:cNvPr id="2767" name="Google Shape;2767;p25"/>
                  <p:cNvSpPr/>
                  <p:nvPr/>
                </p:nvSpPr>
                <p:spPr>
                  <a:xfrm>
                    <a:off x="12499835" y="5099507"/>
                    <a:ext cx="45" cy="47"/>
                  </a:xfrm>
                  <a:custGeom>
                    <a:rect b="b" l="l" r="r" t="t"/>
                    <a:pathLst>
                      <a:path extrusionOk="0" h="47" w="45">
                        <a:moveTo>
                          <a:pt x="45" y="47"/>
                        </a:moveTo>
                        <a:cubicBezTo>
                          <a:pt x="30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68" name="Google Shape;2768;p25"/>
                  <p:cNvSpPr/>
                  <p:nvPr/>
                </p:nvSpPr>
                <p:spPr>
                  <a:xfrm>
                    <a:off x="12448620" y="5097372"/>
                    <a:ext cx="79239" cy="88989"/>
                  </a:xfrm>
                  <a:custGeom>
                    <a:rect b="b" l="l" r="r" t="t"/>
                    <a:pathLst>
                      <a:path extrusionOk="0" h="88989" w="79239">
                        <a:moveTo>
                          <a:pt x="79087" y="43848"/>
                        </a:moveTo>
                        <a:cubicBezTo>
                          <a:pt x="75644" y="2957"/>
                          <a:pt x="38184" y="-3783"/>
                          <a:pt x="54734" y="4150"/>
                        </a:cubicBezTo>
                        <a:cubicBezTo>
                          <a:pt x="42356" y="-2095"/>
                          <a:pt x="30273" y="-1149"/>
                          <a:pt x="19462" y="6025"/>
                        </a:cubicBezTo>
                        <a:cubicBezTo>
                          <a:pt x="-22869" y="34118"/>
                          <a:pt x="11380" y="104016"/>
                          <a:pt x="50686" y="86088"/>
                        </a:cubicBezTo>
                        <a:cubicBezTo>
                          <a:pt x="84609" y="70593"/>
                          <a:pt x="78653" y="38332"/>
                          <a:pt x="79087" y="4384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69" name="Google Shape;2769;p25"/>
                <p:cNvGrpSpPr/>
                <p:nvPr/>
              </p:nvGrpSpPr>
              <p:grpSpPr>
                <a:xfrm>
                  <a:off x="12991322" y="5097414"/>
                  <a:ext cx="79156" cy="88968"/>
                  <a:chOff x="12991322" y="5097414"/>
                  <a:chExt cx="79156" cy="88968"/>
                </a:xfrm>
              </p:grpSpPr>
              <p:sp>
                <p:nvSpPr>
                  <p:cNvPr id="2770" name="Google Shape;2770;p25"/>
                  <p:cNvSpPr/>
                  <p:nvPr/>
                </p:nvSpPr>
                <p:spPr>
                  <a:xfrm>
                    <a:off x="13042445" y="5099507"/>
                    <a:ext cx="38" cy="47"/>
                  </a:xfrm>
                  <a:custGeom>
                    <a:rect b="b" l="l" r="r" t="t"/>
                    <a:pathLst>
                      <a:path extrusionOk="0" h="47" w="38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71" name="Google Shape;2771;p25"/>
                  <p:cNvSpPr/>
                  <p:nvPr/>
                </p:nvSpPr>
                <p:spPr>
                  <a:xfrm>
                    <a:off x="12991322" y="5097414"/>
                    <a:ext cx="79156" cy="88968"/>
                  </a:xfrm>
                  <a:custGeom>
                    <a:rect b="b" l="l" r="r" t="t"/>
                    <a:pathLst>
                      <a:path extrusionOk="0" h="88968" w="79156">
                        <a:moveTo>
                          <a:pt x="78989" y="43806"/>
                        </a:moveTo>
                        <a:cubicBezTo>
                          <a:pt x="75670" y="2930"/>
                          <a:pt x="37977" y="-3888"/>
                          <a:pt x="54636" y="4108"/>
                        </a:cubicBezTo>
                        <a:cubicBezTo>
                          <a:pt x="42010" y="-2245"/>
                          <a:pt x="29772" y="-928"/>
                          <a:pt x="19364" y="5983"/>
                        </a:cubicBezTo>
                        <a:cubicBezTo>
                          <a:pt x="-22641" y="33859"/>
                          <a:pt x="11065" y="104082"/>
                          <a:pt x="50588" y="86046"/>
                        </a:cubicBezTo>
                        <a:cubicBezTo>
                          <a:pt x="84480" y="70567"/>
                          <a:pt x="78602" y="39003"/>
                          <a:pt x="78989" y="4380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72" name="Google Shape;2772;p25"/>
                <p:cNvGrpSpPr/>
                <p:nvPr/>
              </p:nvGrpSpPr>
              <p:grpSpPr>
                <a:xfrm>
                  <a:off x="13533941" y="5097414"/>
                  <a:ext cx="79156" cy="88968"/>
                  <a:chOff x="13533941" y="5097414"/>
                  <a:chExt cx="79156" cy="88968"/>
                </a:xfrm>
              </p:grpSpPr>
              <p:sp>
                <p:nvSpPr>
                  <p:cNvPr id="2773" name="Google Shape;2773;p25"/>
                  <p:cNvSpPr/>
                  <p:nvPr/>
                </p:nvSpPr>
                <p:spPr>
                  <a:xfrm>
                    <a:off x="13585058" y="5099507"/>
                    <a:ext cx="45" cy="47"/>
                  </a:xfrm>
                  <a:custGeom>
                    <a:rect b="b" l="l" r="r" t="t"/>
                    <a:pathLst>
                      <a:path extrusionOk="0" h="47" w="45">
                        <a:moveTo>
                          <a:pt x="45" y="47"/>
                        </a:moveTo>
                        <a:cubicBezTo>
                          <a:pt x="30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74" name="Google Shape;2774;p25"/>
                  <p:cNvSpPr/>
                  <p:nvPr/>
                </p:nvSpPr>
                <p:spPr>
                  <a:xfrm>
                    <a:off x="13533941" y="5097414"/>
                    <a:ext cx="79156" cy="88968"/>
                  </a:xfrm>
                  <a:custGeom>
                    <a:rect b="b" l="l" r="r" t="t"/>
                    <a:pathLst>
                      <a:path extrusionOk="0" h="88968" w="79156">
                        <a:moveTo>
                          <a:pt x="78989" y="43806"/>
                        </a:moveTo>
                        <a:cubicBezTo>
                          <a:pt x="75670" y="2930"/>
                          <a:pt x="37977" y="-3888"/>
                          <a:pt x="54636" y="4108"/>
                        </a:cubicBezTo>
                        <a:cubicBezTo>
                          <a:pt x="42010" y="-2245"/>
                          <a:pt x="29772" y="-928"/>
                          <a:pt x="19364" y="5983"/>
                        </a:cubicBezTo>
                        <a:cubicBezTo>
                          <a:pt x="-22641" y="33859"/>
                          <a:pt x="11065" y="104082"/>
                          <a:pt x="50588" y="86046"/>
                        </a:cubicBezTo>
                        <a:cubicBezTo>
                          <a:pt x="84480" y="70567"/>
                          <a:pt x="78602" y="39003"/>
                          <a:pt x="78989" y="4380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75" name="Google Shape;2775;p25"/>
                <p:cNvGrpSpPr/>
                <p:nvPr/>
              </p:nvGrpSpPr>
              <p:grpSpPr>
                <a:xfrm>
                  <a:off x="14076545" y="5097414"/>
                  <a:ext cx="79156" cy="88968"/>
                  <a:chOff x="14076545" y="5097414"/>
                  <a:chExt cx="79156" cy="88968"/>
                </a:xfrm>
              </p:grpSpPr>
              <p:sp>
                <p:nvSpPr>
                  <p:cNvPr id="2776" name="Google Shape;2776;p25"/>
                  <p:cNvSpPr/>
                  <p:nvPr/>
                </p:nvSpPr>
                <p:spPr>
                  <a:xfrm>
                    <a:off x="14127669" y="5099507"/>
                    <a:ext cx="38" cy="47"/>
                  </a:xfrm>
                  <a:custGeom>
                    <a:rect b="b" l="l" r="r" t="t"/>
                    <a:pathLst>
                      <a:path extrusionOk="0" h="47" w="38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77" name="Google Shape;2777;p25"/>
                  <p:cNvSpPr/>
                  <p:nvPr/>
                </p:nvSpPr>
                <p:spPr>
                  <a:xfrm>
                    <a:off x="14076545" y="5097414"/>
                    <a:ext cx="79156" cy="88968"/>
                  </a:xfrm>
                  <a:custGeom>
                    <a:rect b="b" l="l" r="r" t="t"/>
                    <a:pathLst>
                      <a:path extrusionOk="0" h="88968" w="79156">
                        <a:moveTo>
                          <a:pt x="78989" y="43806"/>
                        </a:moveTo>
                        <a:cubicBezTo>
                          <a:pt x="75670" y="2930"/>
                          <a:pt x="37977" y="-3888"/>
                          <a:pt x="54637" y="4108"/>
                        </a:cubicBezTo>
                        <a:cubicBezTo>
                          <a:pt x="42010" y="-2245"/>
                          <a:pt x="29772" y="-928"/>
                          <a:pt x="19364" y="5983"/>
                        </a:cubicBezTo>
                        <a:cubicBezTo>
                          <a:pt x="-22641" y="33859"/>
                          <a:pt x="11065" y="104082"/>
                          <a:pt x="50588" y="86046"/>
                        </a:cubicBezTo>
                        <a:cubicBezTo>
                          <a:pt x="84480" y="70567"/>
                          <a:pt x="78602" y="39003"/>
                          <a:pt x="78989" y="4380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78" name="Google Shape;2778;p25"/>
                <p:cNvGrpSpPr/>
                <p:nvPr/>
              </p:nvGrpSpPr>
              <p:grpSpPr>
                <a:xfrm>
                  <a:off x="14619164" y="5097414"/>
                  <a:ext cx="79156" cy="88968"/>
                  <a:chOff x="14619164" y="5097414"/>
                  <a:chExt cx="79156" cy="88968"/>
                </a:xfrm>
              </p:grpSpPr>
              <p:sp>
                <p:nvSpPr>
                  <p:cNvPr id="2779" name="Google Shape;2779;p25"/>
                  <p:cNvSpPr/>
                  <p:nvPr/>
                </p:nvSpPr>
                <p:spPr>
                  <a:xfrm>
                    <a:off x="14670277" y="5099507"/>
                    <a:ext cx="34" cy="47"/>
                  </a:xfrm>
                  <a:custGeom>
                    <a:rect b="b" l="l" r="r" t="t"/>
                    <a:pathLst>
                      <a:path extrusionOk="0" h="47" w="34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80" name="Google Shape;2780;p25"/>
                  <p:cNvSpPr/>
                  <p:nvPr/>
                </p:nvSpPr>
                <p:spPr>
                  <a:xfrm>
                    <a:off x="14619164" y="5097414"/>
                    <a:ext cx="79156" cy="88968"/>
                  </a:xfrm>
                  <a:custGeom>
                    <a:rect b="b" l="l" r="r" t="t"/>
                    <a:pathLst>
                      <a:path extrusionOk="0" h="88968" w="79156">
                        <a:moveTo>
                          <a:pt x="78989" y="43806"/>
                        </a:moveTo>
                        <a:cubicBezTo>
                          <a:pt x="75670" y="2930"/>
                          <a:pt x="37977" y="-3888"/>
                          <a:pt x="54636" y="4108"/>
                        </a:cubicBezTo>
                        <a:cubicBezTo>
                          <a:pt x="42010" y="-2245"/>
                          <a:pt x="29772" y="-928"/>
                          <a:pt x="19364" y="5983"/>
                        </a:cubicBezTo>
                        <a:cubicBezTo>
                          <a:pt x="-22641" y="33859"/>
                          <a:pt x="11065" y="104082"/>
                          <a:pt x="50588" y="86046"/>
                        </a:cubicBezTo>
                        <a:cubicBezTo>
                          <a:pt x="84480" y="70567"/>
                          <a:pt x="78601" y="39003"/>
                          <a:pt x="78989" y="4380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81" name="Google Shape;2781;p25"/>
                <p:cNvGrpSpPr/>
                <p:nvPr/>
              </p:nvGrpSpPr>
              <p:grpSpPr>
                <a:xfrm>
                  <a:off x="15161769" y="5097414"/>
                  <a:ext cx="79156" cy="88968"/>
                  <a:chOff x="15161769" y="5097414"/>
                  <a:chExt cx="79156" cy="88968"/>
                </a:xfrm>
              </p:grpSpPr>
              <p:sp>
                <p:nvSpPr>
                  <p:cNvPr id="2782" name="Google Shape;2782;p25"/>
                  <p:cNvSpPr/>
                  <p:nvPr/>
                </p:nvSpPr>
                <p:spPr>
                  <a:xfrm>
                    <a:off x="15212892" y="5099507"/>
                    <a:ext cx="38" cy="47"/>
                  </a:xfrm>
                  <a:custGeom>
                    <a:rect b="b" l="l" r="r" t="t"/>
                    <a:pathLst>
                      <a:path extrusionOk="0" h="47" w="38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83" name="Google Shape;2783;p25"/>
                  <p:cNvSpPr/>
                  <p:nvPr/>
                </p:nvSpPr>
                <p:spPr>
                  <a:xfrm>
                    <a:off x="15161769" y="5097414"/>
                    <a:ext cx="79156" cy="88968"/>
                  </a:xfrm>
                  <a:custGeom>
                    <a:rect b="b" l="l" r="r" t="t"/>
                    <a:pathLst>
                      <a:path extrusionOk="0" h="88968" w="79156">
                        <a:moveTo>
                          <a:pt x="78989" y="43806"/>
                        </a:moveTo>
                        <a:cubicBezTo>
                          <a:pt x="75670" y="2930"/>
                          <a:pt x="37977" y="-3888"/>
                          <a:pt x="54637" y="4108"/>
                        </a:cubicBezTo>
                        <a:cubicBezTo>
                          <a:pt x="42010" y="-2245"/>
                          <a:pt x="29772" y="-928"/>
                          <a:pt x="19364" y="5983"/>
                        </a:cubicBezTo>
                        <a:cubicBezTo>
                          <a:pt x="-22641" y="33859"/>
                          <a:pt x="11065" y="104082"/>
                          <a:pt x="50588" y="86046"/>
                        </a:cubicBezTo>
                        <a:cubicBezTo>
                          <a:pt x="84480" y="70567"/>
                          <a:pt x="78602" y="39003"/>
                          <a:pt x="78989" y="4380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84" name="Google Shape;2784;p25"/>
                <p:cNvGrpSpPr/>
                <p:nvPr/>
              </p:nvGrpSpPr>
              <p:grpSpPr>
                <a:xfrm>
                  <a:off x="15704388" y="5097414"/>
                  <a:ext cx="79156" cy="88968"/>
                  <a:chOff x="15704388" y="5097414"/>
                  <a:chExt cx="79156" cy="88968"/>
                </a:xfrm>
              </p:grpSpPr>
              <p:sp>
                <p:nvSpPr>
                  <p:cNvPr id="2785" name="Google Shape;2785;p25"/>
                  <p:cNvSpPr/>
                  <p:nvPr/>
                </p:nvSpPr>
                <p:spPr>
                  <a:xfrm>
                    <a:off x="15755498" y="5099507"/>
                    <a:ext cx="34" cy="47"/>
                  </a:xfrm>
                  <a:custGeom>
                    <a:rect b="b" l="l" r="r" t="t"/>
                    <a:pathLst>
                      <a:path extrusionOk="0" h="47" w="34">
                        <a:moveTo>
                          <a:pt x="35" y="47"/>
                        </a:moveTo>
                        <a:cubicBezTo>
                          <a:pt x="35" y="1"/>
                          <a:pt x="-43" y="-30"/>
                          <a:pt x="35" y="47"/>
                        </a:cubicBezTo>
                        <a:lnTo>
                          <a:pt x="35" y="4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86" name="Google Shape;2786;p25"/>
                  <p:cNvSpPr/>
                  <p:nvPr/>
                </p:nvSpPr>
                <p:spPr>
                  <a:xfrm>
                    <a:off x="15704388" y="5097414"/>
                    <a:ext cx="79156" cy="88968"/>
                  </a:xfrm>
                  <a:custGeom>
                    <a:rect b="b" l="l" r="r" t="t"/>
                    <a:pathLst>
                      <a:path extrusionOk="0" h="88968" w="79156">
                        <a:moveTo>
                          <a:pt x="78989" y="43806"/>
                        </a:moveTo>
                        <a:cubicBezTo>
                          <a:pt x="75670" y="2930"/>
                          <a:pt x="37977" y="-3888"/>
                          <a:pt x="54636" y="4108"/>
                        </a:cubicBezTo>
                        <a:cubicBezTo>
                          <a:pt x="42010" y="-2245"/>
                          <a:pt x="29772" y="-928"/>
                          <a:pt x="19363" y="5983"/>
                        </a:cubicBezTo>
                        <a:cubicBezTo>
                          <a:pt x="-22641" y="33859"/>
                          <a:pt x="11065" y="104082"/>
                          <a:pt x="50588" y="86046"/>
                        </a:cubicBezTo>
                        <a:cubicBezTo>
                          <a:pt x="84480" y="70567"/>
                          <a:pt x="78601" y="39003"/>
                          <a:pt x="78989" y="4380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87" name="Google Shape;2787;p25"/>
                <p:cNvGrpSpPr/>
                <p:nvPr/>
              </p:nvGrpSpPr>
              <p:grpSpPr>
                <a:xfrm>
                  <a:off x="16246991" y="5097414"/>
                  <a:ext cx="79156" cy="88968"/>
                  <a:chOff x="16246991" y="5097414"/>
                  <a:chExt cx="79156" cy="88968"/>
                </a:xfrm>
              </p:grpSpPr>
              <p:sp>
                <p:nvSpPr>
                  <p:cNvPr id="2788" name="Google Shape;2788;p25"/>
                  <p:cNvSpPr/>
                  <p:nvPr/>
                </p:nvSpPr>
                <p:spPr>
                  <a:xfrm>
                    <a:off x="16298116" y="5099507"/>
                    <a:ext cx="38" cy="47"/>
                  </a:xfrm>
                  <a:custGeom>
                    <a:rect b="b" l="l" r="r" t="t"/>
                    <a:pathLst>
                      <a:path extrusionOk="0" h="47" w="38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89" name="Google Shape;2789;p25"/>
                  <p:cNvSpPr/>
                  <p:nvPr/>
                </p:nvSpPr>
                <p:spPr>
                  <a:xfrm>
                    <a:off x="16246991" y="5097414"/>
                    <a:ext cx="79156" cy="88968"/>
                  </a:xfrm>
                  <a:custGeom>
                    <a:rect b="b" l="l" r="r" t="t"/>
                    <a:pathLst>
                      <a:path extrusionOk="0" h="88968" w="79156">
                        <a:moveTo>
                          <a:pt x="78989" y="43806"/>
                        </a:moveTo>
                        <a:cubicBezTo>
                          <a:pt x="75670" y="2930"/>
                          <a:pt x="37977" y="-3888"/>
                          <a:pt x="54636" y="4108"/>
                        </a:cubicBezTo>
                        <a:cubicBezTo>
                          <a:pt x="42010" y="-2245"/>
                          <a:pt x="29772" y="-928"/>
                          <a:pt x="19364" y="5983"/>
                        </a:cubicBezTo>
                        <a:cubicBezTo>
                          <a:pt x="-22641" y="33859"/>
                          <a:pt x="11065" y="104082"/>
                          <a:pt x="50588" y="86046"/>
                        </a:cubicBezTo>
                        <a:cubicBezTo>
                          <a:pt x="84480" y="70567"/>
                          <a:pt x="78602" y="39003"/>
                          <a:pt x="78989" y="4380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90" name="Google Shape;2790;p25"/>
                <p:cNvGrpSpPr/>
                <p:nvPr/>
              </p:nvGrpSpPr>
              <p:grpSpPr>
                <a:xfrm>
                  <a:off x="16789513" y="5097372"/>
                  <a:ext cx="79237" cy="88989"/>
                  <a:chOff x="16789513" y="5097372"/>
                  <a:chExt cx="79237" cy="88989"/>
                </a:xfrm>
              </p:grpSpPr>
              <p:sp>
                <p:nvSpPr>
                  <p:cNvPr id="2791" name="Google Shape;2791;p25"/>
                  <p:cNvSpPr/>
                  <p:nvPr/>
                </p:nvSpPr>
                <p:spPr>
                  <a:xfrm>
                    <a:off x="16840723" y="5099507"/>
                    <a:ext cx="34" cy="47"/>
                  </a:xfrm>
                  <a:custGeom>
                    <a:rect b="b" l="l" r="r" t="t"/>
                    <a:pathLst>
                      <a:path extrusionOk="0" h="47" w="34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92" name="Google Shape;2792;p25"/>
                  <p:cNvSpPr/>
                  <p:nvPr/>
                </p:nvSpPr>
                <p:spPr>
                  <a:xfrm>
                    <a:off x="16789513" y="5097372"/>
                    <a:ext cx="79237" cy="88989"/>
                  </a:xfrm>
                  <a:custGeom>
                    <a:rect b="b" l="l" r="r" t="t"/>
                    <a:pathLst>
                      <a:path extrusionOk="0" h="88989" w="79237">
                        <a:moveTo>
                          <a:pt x="79087" y="43848"/>
                        </a:moveTo>
                        <a:cubicBezTo>
                          <a:pt x="75643" y="2957"/>
                          <a:pt x="38184" y="-3783"/>
                          <a:pt x="54734" y="4150"/>
                        </a:cubicBezTo>
                        <a:cubicBezTo>
                          <a:pt x="42356" y="-2095"/>
                          <a:pt x="30273" y="-1149"/>
                          <a:pt x="19462" y="6025"/>
                        </a:cubicBezTo>
                        <a:cubicBezTo>
                          <a:pt x="-22869" y="34118"/>
                          <a:pt x="11380" y="104016"/>
                          <a:pt x="50686" y="86088"/>
                        </a:cubicBezTo>
                        <a:cubicBezTo>
                          <a:pt x="84594" y="70593"/>
                          <a:pt x="78653" y="38332"/>
                          <a:pt x="79087" y="4384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793" name="Google Shape;2793;p25"/>
              <p:cNvGrpSpPr/>
              <p:nvPr/>
            </p:nvGrpSpPr>
            <p:grpSpPr>
              <a:xfrm>
                <a:off x="12448620" y="5684481"/>
                <a:ext cx="4420129" cy="89010"/>
                <a:chOff x="12448620" y="5684481"/>
                <a:chExt cx="4420129" cy="89010"/>
              </a:xfrm>
            </p:grpSpPr>
            <p:grpSp>
              <p:nvGrpSpPr>
                <p:cNvPr id="2794" name="Google Shape;2794;p25"/>
                <p:cNvGrpSpPr/>
                <p:nvPr/>
              </p:nvGrpSpPr>
              <p:grpSpPr>
                <a:xfrm>
                  <a:off x="12448620" y="5684481"/>
                  <a:ext cx="79239" cy="88989"/>
                  <a:chOff x="12448620" y="5684481"/>
                  <a:chExt cx="79239" cy="88989"/>
                </a:xfrm>
              </p:grpSpPr>
              <p:sp>
                <p:nvSpPr>
                  <p:cNvPr id="2795" name="Google Shape;2795;p25"/>
                  <p:cNvSpPr/>
                  <p:nvPr/>
                </p:nvSpPr>
                <p:spPr>
                  <a:xfrm>
                    <a:off x="12499835" y="5686616"/>
                    <a:ext cx="45" cy="47"/>
                  </a:xfrm>
                  <a:custGeom>
                    <a:rect b="b" l="l" r="r" t="t"/>
                    <a:pathLst>
                      <a:path extrusionOk="0" h="47" w="45">
                        <a:moveTo>
                          <a:pt x="45" y="47"/>
                        </a:moveTo>
                        <a:cubicBezTo>
                          <a:pt x="30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96" name="Google Shape;2796;p25"/>
                  <p:cNvSpPr/>
                  <p:nvPr/>
                </p:nvSpPr>
                <p:spPr>
                  <a:xfrm>
                    <a:off x="12448620" y="5684481"/>
                    <a:ext cx="79239" cy="88989"/>
                  </a:xfrm>
                  <a:custGeom>
                    <a:rect b="b" l="l" r="r" t="t"/>
                    <a:pathLst>
                      <a:path extrusionOk="0" h="88989" w="79239">
                        <a:moveTo>
                          <a:pt x="79087" y="43848"/>
                        </a:moveTo>
                        <a:cubicBezTo>
                          <a:pt x="75644" y="2957"/>
                          <a:pt x="38184" y="-3783"/>
                          <a:pt x="54734" y="4150"/>
                        </a:cubicBezTo>
                        <a:cubicBezTo>
                          <a:pt x="42356" y="-2095"/>
                          <a:pt x="30273" y="-1149"/>
                          <a:pt x="19462" y="6025"/>
                        </a:cubicBezTo>
                        <a:cubicBezTo>
                          <a:pt x="-22869" y="34118"/>
                          <a:pt x="11380" y="104016"/>
                          <a:pt x="50686" y="86088"/>
                        </a:cubicBezTo>
                        <a:cubicBezTo>
                          <a:pt x="84609" y="70609"/>
                          <a:pt x="78653" y="38332"/>
                          <a:pt x="79087" y="4384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97" name="Google Shape;2797;p25"/>
                <p:cNvGrpSpPr/>
                <p:nvPr/>
              </p:nvGrpSpPr>
              <p:grpSpPr>
                <a:xfrm>
                  <a:off x="12991322" y="5684523"/>
                  <a:ext cx="79156" cy="88968"/>
                  <a:chOff x="12991322" y="5684523"/>
                  <a:chExt cx="79156" cy="88968"/>
                </a:xfrm>
              </p:grpSpPr>
              <p:sp>
                <p:nvSpPr>
                  <p:cNvPr id="2798" name="Google Shape;2798;p25"/>
                  <p:cNvSpPr/>
                  <p:nvPr/>
                </p:nvSpPr>
                <p:spPr>
                  <a:xfrm>
                    <a:off x="13042445" y="5686616"/>
                    <a:ext cx="38" cy="47"/>
                  </a:xfrm>
                  <a:custGeom>
                    <a:rect b="b" l="l" r="r" t="t"/>
                    <a:pathLst>
                      <a:path extrusionOk="0" h="47" w="38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99" name="Google Shape;2799;p25"/>
                  <p:cNvSpPr/>
                  <p:nvPr/>
                </p:nvSpPr>
                <p:spPr>
                  <a:xfrm>
                    <a:off x="12991322" y="5684523"/>
                    <a:ext cx="79156" cy="88968"/>
                  </a:xfrm>
                  <a:custGeom>
                    <a:rect b="b" l="l" r="r" t="t"/>
                    <a:pathLst>
                      <a:path extrusionOk="0" h="88968" w="79156">
                        <a:moveTo>
                          <a:pt x="78989" y="43806"/>
                        </a:moveTo>
                        <a:cubicBezTo>
                          <a:pt x="75670" y="2930"/>
                          <a:pt x="37977" y="-3887"/>
                          <a:pt x="54636" y="4108"/>
                        </a:cubicBezTo>
                        <a:cubicBezTo>
                          <a:pt x="42010" y="-2245"/>
                          <a:pt x="29772" y="-928"/>
                          <a:pt x="19364" y="5983"/>
                        </a:cubicBezTo>
                        <a:cubicBezTo>
                          <a:pt x="-22641" y="33859"/>
                          <a:pt x="11065" y="104082"/>
                          <a:pt x="50588" y="86046"/>
                        </a:cubicBezTo>
                        <a:cubicBezTo>
                          <a:pt x="84480" y="70567"/>
                          <a:pt x="78602" y="39019"/>
                          <a:pt x="78989" y="4380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00" name="Google Shape;2800;p25"/>
                <p:cNvGrpSpPr/>
                <p:nvPr/>
              </p:nvGrpSpPr>
              <p:grpSpPr>
                <a:xfrm>
                  <a:off x="13533941" y="5684523"/>
                  <a:ext cx="79156" cy="88968"/>
                  <a:chOff x="13533941" y="5684523"/>
                  <a:chExt cx="79156" cy="88968"/>
                </a:xfrm>
              </p:grpSpPr>
              <p:sp>
                <p:nvSpPr>
                  <p:cNvPr id="2801" name="Google Shape;2801;p25"/>
                  <p:cNvSpPr/>
                  <p:nvPr/>
                </p:nvSpPr>
                <p:spPr>
                  <a:xfrm>
                    <a:off x="13585058" y="5686616"/>
                    <a:ext cx="45" cy="47"/>
                  </a:xfrm>
                  <a:custGeom>
                    <a:rect b="b" l="l" r="r" t="t"/>
                    <a:pathLst>
                      <a:path extrusionOk="0" h="47" w="45">
                        <a:moveTo>
                          <a:pt x="45" y="47"/>
                        </a:moveTo>
                        <a:cubicBezTo>
                          <a:pt x="30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02" name="Google Shape;2802;p25"/>
                  <p:cNvSpPr/>
                  <p:nvPr/>
                </p:nvSpPr>
                <p:spPr>
                  <a:xfrm>
                    <a:off x="13533941" y="5684523"/>
                    <a:ext cx="79156" cy="88968"/>
                  </a:xfrm>
                  <a:custGeom>
                    <a:rect b="b" l="l" r="r" t="t"/>
                    <a:pathLst>
                      <a:path extrusionOk="0" h="88968" w="79156">
                        <a:moveTo>
                          <a:pt x="78989" y="43806"/>
                        </a:moveTo>
                        <a:cubicBezTo>
                          <a:pt x="75670" y="2930"/>
                          <a:pt x="37977" y="-3887"/>
                          <a:pt x="54636" y="4108"/>
                        </a:cubicBezTo>
                        <a:cubicBezTo>
                          <a:pt x="42010" y="-2245"/>
                          <a:pt x="29772" y="-928"/>
                          <a:pt x="19364" y="5983"/>
                        </a:cubicBezTo>
                        <a:cubicBezTo>
                          <a:pt x="-22641" y="33859"/>
                          <a:pt x="11065" y="104082"/>
                          <a:pt x="50588" y="86046"/>
                        </a:cubicBezTo>
                        <a:cubicBezTo>
                          <a:pt x="84480" y="70567"/>
                          <a:pt x="78602" y="39019"/>
                          <a:pt x="78989" y="4380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03" name="Google Shape;2803;p25"/>
                <p:cNvGrpSpPr/>
                <p:nvPr/>
              </p:nvGrpSpPr>
              <p:grpSpPr>
                <a:xfrm>
                  <a:off x="14076545" y="5684523"/>
                  <a:ext cx="79156" cy="88968"/>
                  <a:chOff x="14076545" y="5684523"/>
                  <a:chExt cx="79156" cy="88968"/>
                </a:xfrm>
              </p:grpSpPr>
              <p:sp>
                <p:nvSpPr>
                  <p:cNvPr id="2804" name="Google Shape;2804;p25"/>
                  <p:cNvSpPr/>
                  <p:nvPr/>
                </p:nvSpPr>
                <p:spPr>
                  <a:xfrm>
                    <a:off x="14127669" y="5686616"/>
                    <a:ext cx="38" cy="47"/>
                  </a:xfrm>
                  <a:custGeom>
                    <a:rect b="b" l="l" r="r" t="t"/>
                    <a:pathLst>
                      <a:path extrusionOk="0" h="47" w="38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05" name="Google Shape;2805;p25"/>
                  <p:cNvSpPr/>
                  <p:nvPr/>
                </p:nvSpPr>
                <p:spPr>
                  <a:xfrm>
                    <a:off x="14076545" y="5684523"/>
                    <a:ext cx="79156" cy="88968"/>
                  </a:xfrm>
                  <a:custGeom>
                    <a:rect b="b" l="l" r="r" t="t"/>
                    <a:pathLst>
                      <a:path extrusionOk="0" h="88968" w="79156">
                        <a:moveTo>
                          <a:pt x="78989" y="43806"/>
                        </a:moveTo>
                        <a:cubicBezTo>
                          <a:pt x="75670" y="2930"/>
                          <a:pt x="37977" y="-3887"/>
                          <a:pt x="54637" y="4108"/>
                        </a:cubicBezTo>
                        <a:cubicBezTo>
                          <a:pt x="42010" y="-2245"/>
                          <a:pt x="29772" y="-928"/>
                          <a:pt x="19364" y="5983"/>
                        </a:cubicBezTo>
                        <a:cubicBezTo>
                          <a:pt x="-22641" y="33859"/>
                          <a:pt x="11065" y="104082"/>
                          <a:pt x="50588" y="86046"/>
                        </a:cubicBezTo>
                        <a:cubicBezTo>
                          <a:pt x="84480" y="70567"/>
                          <a:pt x="78602" y="39019"/>
                          <a:pt x="78989" y="4380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06" name="Google Shape;2806;p25"/>
                <p:cNvGrpSpPr/>
                <p:nvPr/>
              </p:nvGrpSpPr>
              <p:grpSpPr>
                <a:xfrm>
                  <a:off x="14619164" y="5684523"/>
                  <a:ext cx="79156" cy="88968"/>
                  <a:chOff x="14619164" y="5684523"/>
                  <a:chExt cx="79156" cy="88968"/>
                </a:xfrm>
              </p:grpSpPr>
              <p:sp>
                <p:nvSpPr>
                  <p:cNvPr id="2807" name="Google Shape;2807;p25"/>
                  <p:cNvSpPr/>
                  <p:nvPr/>
                </p:nvSpPr>
                <p:spPr>
                  <a:xfrm>
                    <a:off x="14670277" y="5686616"/>
                    <a:ext cx="34" cy="47"/>
                  </a:xfrm>
                  <a:custGeom>
                    <a:rect b="b" l="l" r="r" t="t"/>
                    <a:pathLst>
                      <a:path extrusionOk="0" h="47" w="34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08" name="Google Shape;2808;p25"/>
                  <p:cNvSpPr/>
                  <p:nvPr/>
                </p:nvSpPr>
                <p:spPr>
                  <a:xfrm>
                    <a:off x="14619164" y="5684523"/>
                    <a:ext cx="79156" cy="88968"/>
                  </a:xfrm>
                  <a:custGeom>
                    <a:rect b="b" l="l" r="r" t="t"/>
                    <a:pathLst>
                      <a:path extrusionOk="0" h="88968" w="79156">
                        <a:moveTo>
                          <a:pt x="78989" y="43806"/>
                        </a:moveTo>
                        <a:cubicBezTo>
                          <a:pt x="75670" y="2930"/>
                          <a:pt x="37977" y="-3887"/>
                          <a:pt x="54636" y="4108"/>
                        </a:cubicBezTo>
                        <a:cubicBezTo>
                          <a:pt x="42010" y="-2245"/>
                          <a:pt x="29772" y="-928"/>
                          <a:pt x="19364" y="5983"/>
                        </a:cubicBezTo>
                        <a:cubicBezTo>
                          <a:pt x="-22641" y="33859"/>
                          <a:pt x="11065" y="104082"/>
                          <a:pt x="50588" y="86046"/>
                        </a:cubicBezTo>
                        <a:cubicBezTo>
                          <a:pt x="84480" y="70567"/>
                          <a:pt x="78601" y="39019"/>
                          <a:pt x="78989" y="4380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09" name="Google Shape;2809;p25"/>
                <p:cNvGrpSpPr/>
                <p:nvPr/>
              </p:nvGrpSpPr>
              <p:grpSpPr>
                <a:xfrm>
                  <a:off x="15161769" y="5684523"/>
                  <a:ext cx="79156" cy="88968"/>
                  <a:chOff x="15161769" y="5684523"/>
                  <a:chExt cx="79156" cy="88968"/>
                </a:xfrm>
              </p:grpSpPr>
              <p:sp>
                <p:nvSpPr>
                  <p:cNvPr id="2810" name="Google Shape;2810;p25"/>
                  <p:cNvSpPr/>
                  <p:nvPr/>
                </p:nvSpPr>
                <p:spPr>
                  <a:xfrm>
                    <a:off x="15212892" y="5686616"/>
                    <a:ext cx="38" cy="47"/>
                  </a:xfrm>
                  <a:custGeom>
                    <a:rect b="b" l="l" r="r" t="t"/>
                    <a:pathLst>
                      <a:path extrusionOk="0" h="47" w="38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11" name="Google Shape;2811;p25"/>
                  <p:cNvSpPr/>
                  <p:nvPr/>
                </p:nvSpPr>
                <p:spPr>
                  <a:xfrm>
                    <a:off x="15161769" y="5684523"/>
                    <a:ext cx="79156" cy="88968"/>
                  </a:xfrm>
                  <a:custGeom>
                    <a:rect b="b" l="l" r="r" t="t"/>
                    <a:pathLst>
                      <a:path extrusionOk="0" h="88968" w="79156">
                        <a:moveTo>
                          <a:pt x="78989" y="43806"/>
                        </a:moveTo>
                        <a:cubicBezTo>
                          <a:pt x="75670" y="2930"/>
                          <a:pt x="37977" y="-3887"/>
                          <a:pt x="54637" y="4108"/>
                        </a:cubicBezTo>
                        <a:cubicBezTo>
                          <a:pt x="42010" y="-2245"/>
                          <a:pt x="29772" y="-928"/>
                          <a:pt x="19364" y="5983"/>
                        </a:cubicBezTo>
                        <a:cubicBezTo>
                          <a:pt x="-22641" y="33859"/>
                          <a:pt x="11065" y="104082"/>
                          <a:pt x="50588" y="86046"/>
                        </a:cubicBezTo>
                        <a:cubicBezTo>
                          <a:pt x="84480" y="70567"/>
                          <a:pt x="78602" y="39019"/>
                          <a:pt x="78989" y="4380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12" name="Google Shape;2812;p25"/>
                <p:cNvGrpSpPr/>
                <p:nvPr/>
              </p:nvGrpSpPr>
              <p:grpSpPr>
                <a:xfrm>
                  <a:off x="15704388" y="5684523"/>
                  <a:ext cx="79156" cy="88968"/>
                  <a:chOff x="15704388" y="5684523"/>
                  <a:chExt cx="79156" cy="88968"/>
                </a:xfrm>
              </p:grpSpPr>
              <p:sp>
                <p:nvSpPr>
                  <p:cNvPr id="2813" name="Google Shape;2813;p25"/>
                  <p:cNvSpPr/>
                  <p:nvPr/>
                </p:nvSpPr>
                <p:spPr>
                  <a:xfrm>
                    <a:off x="15755498" y="5686616"/>
                    <a:ext cx="34" cy="47"/>
                  </a:xfrm>
                  <a:custGeom>
                    <a:rect b="b" l="l" r="r" t="t"/>
                    <a:pathLst>
                      <a:path extrusionOk="0" h="47" w="34">
                        <a:moveTo>
                          <a:pt x="35" y="47"/>
                        </a:moveTo>
                        <a:cubicBezTo>
                          <a:pt x="35" y="1"/>
                          <a:pt x="-43" y="-30"/>
                          <a:pt x="35" y="47"/>
                        </a:cubicBezTo>
                        <a:lnTo>
                          <a:pt x="35" y="4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14" name="Google Shape;2814;p25"/>
                  <p:cNvSpPr/>
                  <p:nvPr/>
                </p:nvSpPr>
                <p:spPr>
                  <a:xfrm>
                    <a:off x="15704388" y="5684523"/>
                    <a:ext cx="79156" cy="88968"/>
                  </a:xfrm>
                  <a:custGeom>
                    <a:rect b="b" l="l" r="r" t="t"/>
                    <a:pathLst>
                      <a:path extrusionOk="0" h="88968" w="79156">
                        <a:moveTo>
                          <a:pt x="78989" y="43806"/>
                        </a:moveTo>
                        <a:cubicBezTo>
                          <a:pt x="75670" y="2930"/>
                          <a:pt x="37977" y="-3887"/>
                          <a:pt x="54636" y="4108"/>
                        </a:cubicBezTo>
                        <a:cubicBezTo>
                          <a:pt x="42010" y="-2245"/>
                          <a:pt x="29772" y="-928"/>
                          <a:pt x="19363" y="5983"/>
                        </a:cubicBezTo>
                        <a:cubicBezTo>
                          <a:pt x="-22641" y="33859"/>
                          <a:pt x="11065" y="104082"/>
                          <a:pt x="50588" y="86046"/>
                        </a:cubicBezTo>
                        <a:cubicBezTo>
                          <a:pt x="84480" y="70567"/>
                          <a:pt x="78601" y="39019"/>
                          <a:pt x="78989" y="4380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15" name="Google Shape;2815;p25"/>
                <p:cNvGrpSpPr/>
                <p:nvPr/>
              </p:nvGrpSpPr>
              <p:grpSpPr>
                <a:xfrm>
                  <a:off x="16246991" y="5684523"/>
                  <a:ext cx="79156" cy="88968"/>
                  <a:chOff x="16246991" y="5684523"/>
                  <a:chExt cx="79156" cy="88968"/>
                </a:xfrm>
              </p:grpSpPr>
              <p:sp>
                <p:nvSpPr>
                  <p:cNvPr id="2816" name="Google Shape;2816;p25"/>
                  <p:cNvSpPr/>
                  <p:nvPr/>
                </p:nvSpPr>
                <p:spPr>
                  <a:xfrm>
                    <a:off x="16298116" y="5686616"/>
                    <a:ext cx="38" cy="47"/>
                  </a:xfrm>
                  <a:custGeom>
                    <a:rect b="b" l="l" r="r" t="t"/>
                    <a:pathLst>
                      <a:path extrusionOk="0" h="47" w="38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17" name="Google Shape;2817;p25"/>
                  <p:cNvSpPr/>
                  <p:nvPr/>
                </p:nvSpPr>
                <p:spPr>
                  <a:xfrm>
                    <a:off x="16246991" y="5684523"/>
                    <a:ext cx="79156" cy="88968"/>
                  </a:xfrm>
                  <a:custGeom>
                    <a:rect b="b" l="l" r="r" t="t"/>
                    <a:pathLst>
                      <a:path extrusionOk="0" h="88968" w="79156">
                        <a:moveTo>
                          <a:pt x="78989" y="43806"/>
                        </a:moveTo>
                        <a:cubicBezTo>
                          <a:pt x="75670" y="2930"/>
                          <a:pt x="37977" y="-3887"/>
                          <a:pt x="54636" y="4108"/>
                        </a:cubicBezTo>
                        <a:cubicBezTo>
                          <a:pt x="42010" y="-2245"/>
                          <a:pt x="29772" y="-928"/>
                          <a:pt x="19364" y="5983"/>
                        </a:cubicBezTo>
                        <a:cubicBezTo>
                          <a:pt x="-22641" y="33859"/>
                          <a:pt x="11065" y="104082"/>
                          <a:pt x="50588" y="86046"/>
                        </a:cubicBezTo>
                        <a:cubicBezTo>
                          <a:pt x="84480" y="70567"/>
                          <a:pt x="78602" y="39019"/>
                          <a:pt x="78989" y="4380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18" name="Google Shape;2818;p25"/>
                <p:cNvGrpSpPr/>
                <p:nvPr/>
              </p:nvGrpSpPr>
              <p:grpSpPr>
                <a:xfrm>
                  <a:off x="16789513" y="5684481"/>
                  <a:ext cx="79237" cy="88989"/>
                  <a:chOff x="16789513" y="5684481"/>
                  <a:chExt cx="79237" cy="88989"/>
                </a:xfrm>
              </p:grpSpPr>
              <p:sp>
                <p:nvSpPr>
                  <p:cNvPr id="2819" name="Google Shape;2819;p25"/>
                  <p:cNvSpPr/>
                  <p:nvPr/>
                </p:nvSpPr>
                <p:spPr>
                  <a:xfrm>
                    <a:off x="16840723" y="5686616"/>
                    <a:ext cx="34" cy="47"/>
                  </a:xfrm>
                  <a:custGeom>
                    <a:rect b="b" l="l" r="r" t="t"/>
                    <a:pathLst>
                      <a:path extrusionOk="0" h="47" w="34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20" name="Google Shape;2820;p25"/>
                  <p:cNvSpPr/>
                  <p:nvPr/>
                </p:nvSpPr>
                <p:spPr>
                  <a:xfrm>
                    <a:off x="16789513" y="5684481"/>
                    <a:ext cx="79237" cy="88989"/>
                  </a:xfrm>
                  <a:custGeom>
                    <a:rect b="b" l="l" r="r" t="t"/>
                    <a:pathLst>
                      <a:path extrusionOk="0" h="88989" w="79237">
                        <a:moveTo>
                          <a:pt x="79087" y="43848"/>
                        </a:moveTo>
                        <a:cubicBezTo>
                          <a:pt x="75643" y="2957"/>
                          <a:pt x="38184" y="-3783"/>
                          <a:pt x="54734" y="4150"/>
                        </a:cubicBezTo>
                        <a:cubicBezTo>
                          <a:pt x="42356" y="-2095"/>
                          <a:pt x="30273" y="-1149"/>
                          <a:pt x="19462" y="6025"/>
                        </a:cubicBezTo>
                        <a:cubicBezTo>
                          <a:pt x="-22869" y="34118"/>
                          <a:pt x="11380" y="104016"/>
                          <a:pt x="50686" y="86088"/>
                        </a:cubicBezTo>
                        <a:cubicBezTo>
                          <a:pt x="84594" y="70609"/>
                          <a:pt x="78653" y="38332"/>
                          <a:pt x="79087" y="4384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821" name="Google Shape;2821;p25"/>
              <p:cNvGrpSpPr/>
              <p:nvPr/>
            </p:nvGrpSpPr>
            <p:grpSpPr>
              <a:xfrm>
                <a:off x="12448620" y="6271591"/>
                <a:ext cx="4420129" cy="89010"/>
                <a:chOff x="12448620" y="6271591"/>
                <a:chExt cx="4420129" cy="89010"/>
              </a:xfrm>
            </p:grpSpPr>
            <p:grpSp>
              <p:nvGrpSpPr>
                <p:cNvPr id="2822" name="Google Shape;2822;p25"/>
                <p:cNvGrpSpPr/>
                <p:nvPr/>
              </p:nvGrpSpPr>
              <p:grpSpPr>
                <a:xfrm>
                  <a:off x="12448620" y="6271591"/>
                  <a:ext cx="79239" cy="88988"/>
                  <a:chOff x="12448620" y="6271591"/>
                  <a:chExt cx="79239" cy="88988"/>
                </a:xfrm>
              </p:grpSpPr>
              <p:sp>
                <p:nvSpPr>
                  <p:cNvPr id="2823" name="Google Shape;2823;p25"/>
                  <p:cNvSpPr/>
                  <p:nvPr/>
                </p:nvSpPr>
                <p:spPr>
                  <a:xfrm>
                    <a:off x="12499835" y="6273737"/>
                    <a:ext cx="45" cy="36"/>
                  </a:xfrm>
                  <a:custGeom>
                    <a:rect b="b" l="l" r="r" t="t"/>
                    <a:pathLst>
                      <a:path extrusionOk="0" h="36" w="45">
                        <a:moveTo>
                          <a:pt x="45" y="36"/>
                        </a:moveTo>
                        <a:cubicBezTo>
                          <a:pt x="30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24" name="Google Shape;2824;p25"/>
                  <p:cNvSpPr/>
                  <p:nvPr/>
                </p:nvSpPr>
                <p:spPr>
                  <a:xfrm>
                    <a:off x="12448620" y="6271591"/>
                    <a:ext cx="79239" cy="88988"/>
                  </a:xfrm>
                  <a:custGeom>
                    <a:rect b="b" l="l" r="r" t="t"/>
                    <a:pathLst>
                      <a:path extrusionOk="0" h="88988" w="79239">
                        <a:moveTo>
                          <a:pt x="79087" y="43849"/>
                        </a:moveTo>
                        <a:cubicBezTo>
                          <a:pt x="75644" y="2957"/>
                          <a:pt x="38184" y="-3783"/>
                          <a:pt x="54734" y="4150"/>
                        </a:cubicBezTo>
                        <a:cubicBezTo>
                          <a:pt x="42356" y="-2094"/>
                          <a:pt x="30273" y="-1150"/>
                          <a:pt x="19462" y="6025"/>
                        </a:cubicBezTo>
                        <a:cubicBezTo>
                          <a:pt x="-22869" y="34117"/>
                          <a:pt x="11380" y="104016"/>
                          <a:pt x="50686" y="86088"/>
                        </a:cubicBezTo>
                        <a:cubicBezTo>
                          <a:pt x="84609" y="70608"/>
                          <a:pt x="78653" y="38348"/>
                          <a:pt x="79087" y="43849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25" name="Google Shape;2825;p25"/>
                <p:cNvGrpSpPr/>
                <p:nvPr/>
              </p:nvGrpSpPr>
              <p:grpSpPr>
                <a:xfrm>
                  <a:off x="12991322" y="6271633"/>
                  <a:ext cx="79156" cy="88968"/>
                  <a:chOff x="12991322" y="6271633"/>
                  <a:chExt cx="79156" cy="88968"/>
                </a:xfrm>
              </p:grpSpPr>
              <p:sp>
                <p:nvSpPr>
                  <p:cNvPr id="2826" name="Google Shape;2826;p25"/>
                  <p:cNvSpPr/>
                  <p:nvPr/>
                </p:nvSpPr>
                <p:spPr>
                  <a:xfrm>
                    <a:off x="13042445" y="6273737"/>
                    <a:ext cx="38" cy="36"/>
                  </a:xfrm>
                  <a:custGeom>
                    <a:rect b="b" l="l" r="r" t="t"/>
                    <a:pathLst>
                      <a:path extrusionOk="0" h="36" w="38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27" name="Google Shape;2827;p25"/>
                  <p:cNvSpPr/>
                  <p:nvPr/>
                </p:nvSpPr>
                <p:spPr>
                  <a:xfrm>
                    <a:off x="12991322" y="6271633"/>
                    <a:ext cx="79156" cy="88968"/>
                  </a:xfrm>
                  <a:custGeom>
                    <a:rect b="b" l="l" r="r" t="t"/>
                    <a:pathLst>
                      <a:path extrusionOk="0" h="88968" w="79156">
                        <a:moveTo>
                          <a:pt x="78989" y="43807"/>
                        </a:moveTo>
                        <a:cubicBezTo>
                          <a:pt x="75670" y="2931"/>
                          <a:pt x="37977" y="-3887"/>
                          <a:pt x="54636" y="4108"/>
                        </a:cubicBezTo>
                        <a:cubicBezTo>
                          <a:pt x="42010" y="-2245"/>
                          <a:pt x="29772" y="-928"/>
                          <a:pt x="19364" y="5983"/>
                        </a:cubicBezTo>
                        <a:cubicBezTo>
                          <a:pt x="-22641" y="33859"/>
                          <a:pt x="11065" y="104082"/>
                          <a:pt x="50588" y="86046"/>
                        </a:cubicBezTo>
                        <a:cubicBezTo>
                          <a:pt x="84480" y="70582"/>
                          <a:pt x="78602" y="39018"/>
                          <a:pt x="78989" y="4380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28" name="Google Shape;2828;p25"/>
                <p:cNvGrpSpPr/>
                <p:nvPr/>
              </p:nvGrpSpPr>
              <p:grpSpPr>
                <a:xfrm>
                  <a:off x="13533941" y="6271633"/>
                  <a:ext cx="79156" cy="88968"/>
                  <a:chOff x="13533941" y="6271633"/>
                  <a:chExt cx="79156" cy="88968"/>
                </a:xfrm>
              </p:grpSpPr>
              <p:sp>
                <p:nvSpPr>
                  <p:cNvPr id="2829" name="Google Shape;2829;p25"/>
                  <p:cNvSpPr/>
                  <p:nvPr/>
                </p:nvSpPr>
                <p:spPr>
                  <a:xfrm>
                    <a:off x="13585058" y="6273737"/>
                    <a:ext cx="45" cy="36"/>
                  </a:xfrm>
                  <a:custGeom>
                    <a:rect b="b" l="l" r="r" t="t"/>
                    <a:pathLst>
                      <a:path extrusionOk="0" h="36" w="45">
                        <a:moveTo>
                          <a:pt x="45" y="36"/>
                        </a:moveTo>
                        <a:cubicBezTo>
                          <a:pt x="30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30" name="Google Shape;2830;p25"/>
                  <p:cNvSpPr/>
                  <p:nvPr/>
                </p:nvSpPr>
                <p:spPr>
                  <a:xfrm>
                    <a:off x="13533941" y="6271633"/>
                    <a:ext cx="79156" cy="88968"/>
                  </a:xfrm>
                  <a:custGeom>
                    <a:rect b="b" l="l" r="r" t="t"/>
                    <a:pathLst>
                      <a:path extrusionOk="0" h="88968" w="79156">
                        <a:moveTo>
                          <a:pt x="78989" y="43807"/>
                        </a:moveTo>
                        <a:cubicBezTo>
                          <a:pt x="75670" y="2931"/>
                          <a:pt x="37977" y="-3887"/>
                          <a:pt x="54636" y="4108"/>
                        </a:cubicBezTo>
                        <a:cubicBezTo>
                          <a:pt x="42010" y="-2245"/>
                          <a:pt x="29772" y="-928"/>
                          <a:pt x="19364" y="5983"/>
                        </a:cubicBezTo>
                        <a:cubicBezTo>
                          <a:pt x="-22641" y="33859"/>
                          <a:pt x="11065" y="104082"/>
                          <a:pt x="50588" y="86046"/>
                        </a:cubicBezTo>
                        <a:cubicBezTo>
                          <a:pt x="84480" y="70582"/>
                          <a:pt x="78602" y="39018"/>
                          <a:pt x="78989" y="4380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31" name="Google Shape;2831;p25"/>
                <p:cNvGrpSpPr/>
                <p:nvPr/>
              </p:nvGrpSpPr>
              <p:grpSpPr>
                <a:xfrm>
                  <a:off x="14076545" y="6271633"/>
                  <a:ext cx="79156" cy="88968"/>
                  <a:chOff x="14076545" y="6271633"/>
                  <a:chExt cx="79156" cy="88968"/>
                </a:xfrm>
              </p:grpSpPr>
              <p:sp>
                <p:nvSpPr>
                  <p:cNvPr id="2832" name="Google Shape;2832;p25"/>
                  <p:cNvSpPr/>
                  <p:nvPr/>
                </p:nvSpPr>
                <p:spPr>
                  <a:xfrm>
                    <a:off x="14127669" y="6273737"/>
                    <a:ext cx="38" cy="36"/>
                  </a:xfrm>
                  <a:custGeom>
                    <a:rect b="b" l="l" r="r" t="t"/>
                    <a:pathLst>
                      <a:path extrusionOk="0" h="36" w="38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33" name="Google Shape;2833;p25"/>
                  <p:cNvSpPr/>
                  <p:nvPr/>
                </p:nvSpPr>
                <p:spPr>
                  <a:xfrm>
                    <a:off x="14076545" y="6271633"/>
                    <a:ext cx="79156" cy="88968"/>
                  </a:xfrm>
                  <a:custGeom>
                    <a:rect b="b" l="l" r="r" t="t"/>
                    <a:pathLst>
                      <a:path extrusionOk="0" h="88968" w="79156">
                        <a:moveTo>
                          <a:pt x="78989" y="43807"/>
                        </a:moveTo>
                        <a:cubicBezTo>
                          <a:pt x="75670" y="2931"/>
                          <a:pt x="37977" y="-3887"/>
                          <a:pt x="54637" y="4108"/>
                        </a:cubicBezTo>
                        <a:cubicBezTo>
                          <a:pt x="42010" y="-2245"/>
                          <a:pt x="29772" y="-928"/>
                          <a:pt x="19364" y="5983"/>
                        </a:cubicBezTo>
                        <a:cubicBezTo>
                          <a:pt x="-22641" y="33859"/>
                          <a:pt x="11065" y="104082"/>
                          <a:pt x="50588" y="86046"/>
                        </a:cubicBezTo>
                        <a:cubicBezTo>
                          <a:pt x="84480" y="70582"/>
                          <a:pt x="78602" y="39018"/>
                          <a:pt x="78989" y="4380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34" name="Google Shape;2834;p25"/>
                <p:cNvGrpSpPr/>
                <p:nvPr/>
              </p:nvGrpSpPr>
              <p:grpSpPr>
                <a:xfrm>
                  <a:off x="14619164" y="6271633"/>
                  <a:ext cx="79156" cy="88968"/>
                  <a:chOff x="14619164" y="6271633"/>
                  <a:chExt cx="79156" cy="88968"/>
                </a:xfrm>
              </p:grpSpPr>
              <p:sp>
                <p:nvSpPr>
                  <p:cNvPr id="2835" name="Google Shape;2835;p25"/>
                  <p:cNvSpPr/>
                  <p:nvPr/>
                </p:nvSpPr>
                <p:spPr>
                  <a:xfrm>
                    <a:off x="14670277" y="6273737"/>
                    <a:ext cx="34" cy="36"/>
                  </a:xfrm>
                  <a:custGeom>
                    <a:rect b="b" l="l" r="r" t="t"/>
                    <a:pathLst>
                      <a:path extrusionOk="0" h="36" w="34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36" name="Google Shape;2836;p25"/>
                  <p:cNvSpPr/>
                  <p:nvPr/>
                </p:nvSpPr>
                <p:spPr>
                  <a:xfrm>
                    <a:off x="14619164" y="6271633"/>
                    <a:ext cx="79156" cy="88968"/>
                  </a:xfrm>
                  <a:custGeom>
                    <a:rect b="b" l="l" r="r" t="t"/>
                    <a:pathLst>
                      <a:path extrusionOk="0" h="88968" w="79156">
                        <a:moveTo>
                          <a:pt x="78989" y="43807"/>
                        </a:moveTo>
                        <a:cubicBezTo>
                          <a:pt x="75670" y="2931"/>
                          <a:pt x="37977" y="-3887"/>
                          <a:pt x="54636" y="4108"/>
                        </a:cubicBezTo>
                        <a:cubicBezTo>
                          <a:pt x="42010" y="-2245"/>
                          <a:pt x="29772" y="-928"/>
                          <a:pt x="19364" y="5983"/>
                        </a:cubicBezTo>
                        <a:cubicBezTo>
                          <a:pt x="-22641" y="33859"/>
                          <a:pt x="11065" y="104082"/>
                          <a:pt x="50588" y="86046"/>
                        </a:cubicBezTo>
                        <a:cubicBezTo>
                          <a:pt x="84480" y="70582"/>
                          <a:pt x="78601" y="39018"/>
                          <a:pt x="78989" y="4380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37" name="Google Shape;2837;p25"/>
                <p:cNvGrpSpPr/>
                <p:nvPr/>
              </p:nvGrpSpPr>
              <p:grpSpPr>
                <a:xfrm>
                  <a:off x="15161769" y="6271633"/>
                  <a:ext cx="79156" cy="88968"/>
                  <a:chOff x="15161769" y="6271633"/>
                  <a:chExt cx="79156" cy="88968"/>
                </a:xfrm>
              </p:grpSpPr>
              <p:sp>
                <p:nvSpPr>
                  <p:cNvPr id="2838" name="Google Shape;2838;p25"/>
                  <p:cNvSpPr/>
                  <p:nvPr/>
                </p:nvSpPr>
                <p:spPr>
                  <a:xfrm>
                    <a:off x="15212892" y="6273737"/>
                    <a:ext cx="38" cy="36"/>
                  </a:xfrm>
                  <a:custGeom>
                    <a:rect b="b" l="l" r="r" t="t"/>
                    <a:pathLst>
                      <a:path extrusionOk="0" h="36" w="38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39" name="Google Shape;2839;p25"/>
                  <p:cNvSpPr/>
                  <p:nvPr/>
                </p:nvSpPr>
                <p:spPr>
                  <a:xfrm>
                    <a:off x="15161769" y="6271633"/>
                    <a:ext cx="79156" cy="88968"/>
                  </a:xfrm>
                  <a:custGeom>
                    <a:rect b="b" l="l" r="r" t="t"/>
                    <a:pathLst>
                      <a:path extrusionOk="0" h="88968" w="79156">
                        <a:moveTo>
                          <a:pt x="78989" y="43807"/>
                        </a:moveTo>
                        <a:cubicBezTo>
                          <a:pt x="75670" y="2931"/>
                          <a:pt x="37977" y="-3887"/>
                          <a:pt x="54637" y="4108"/>
                        </a:cubicBezTo>
                        <a:cubicBezTo>
                          <a:pt x="42010" y="-2245"/>
                          <a:pt x="29772" y="-928"/>
                          <a:pt x="19364" y="5983"/>
                        </a:cubicBezTo>
                        <a:cubicBezTo>
                          <a:pt x="-22641" y="33859"/>
                          <a:pt x="11065" y="104082"/>
                          <a:pt x="50588" y="86046"/>
                        </a:cubicBezTo>
                        <a:cubicBezTo>
                          <a:pt x="84480" y="70582"/>
                          <a:pt x="78602" y="39018"/>
                          <a:pt x="78989" y="4380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40" name="Google Shape;2840;p25"/>
                <p:cNvGrpSpPr/>
                <p:nvPr/>
              </p:nvGrpSpPr>
              <p:grpSpPr>
                <a:xfrm>
                  <a:off x="15704388" y="6271633"/>
                  <a:ext cx="79156" cy="88968"/>
                  <a:chOff x="15704388" y="6271633"/>
                  <a:chExt cx="79156" cy="88968"/>
                </a:xfrm>
              </p:grpSpPr>
              <p:sp>
                <p:nvSpPr>
                  <p:cNvPr id="2841" name="Google Shape;2841;p25"/>
                  <p:cNvSpPr/>
                  <p:nvPr/>
                </p:nvSpPr>
                <p:spPr>
                  <a:xfrm>
                    <a:off x="15755498" y="6273737"/>
                    <a:ext cx="34" cy="36"/>
                  </a:xfrm>
                  <a:custGeom>
                    <a:rect b="b" l="l" r="r" t="t"/>
                    <a:pathLst>
                      <a:path extrusionOk="0" h="36" w="34">
                        <a:moveTo>
                          <a:pt x="35" y="36"/>
                        </a:moveTo>
                        <a:cubicBezTo>
                          <a:pt x="35" y="5"/>
                          <a:pt x="-43" y="-26"/>
                          <a:pt x="35" y="36"/>
                        </a:cubicBezTo>
                        <a:lnTo>
                          <a:pt x="35" y="3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42" name="Google Shape;2842;p25"/>
                  <p:cNvSpPr/>
                  <p:nvPr/>
                </p:nvSpPr>
                <p:spPr>
                  <a:xfrm>
                    <a:off x="15704388" y="6271633"/>
                    <a:ext cx="79156" cy="88968"/>
                  </a:xfrm>
                  <a:custGeom>
                    <a:rect b="b" l="l" r="r" t="t"/>
                    <a:pathLst>
                      <a:path extrusionOk="0" h="88968" w="79156">
                        <a:moveTo>
                          <a:pt x="78989" y="43807"/>
                        </a:moveTo>
                        <a:cubicBezTo>
                          <a:pt x="75670" y="2931"/>
                          <a:pt x="37977" y="-3887"/>
                          <a:pt x="54636" y="4108"/>
                        </a:cubicBezTo>
                        <a:cubicBezTo>
                          <a:pt x="42010" y="-2245"/>
                          <a:pt x="29772" y="-928"/>
                          <a:pt x="19363" y="5983"/>
                        </a:cubicBezTo>
                        <a:cubicBezTo>
                          <a:pt x="-22641" y="33859"/>
                          <a:pt x="11065" y="104082"/>
                          <a:pt x="50588" y="86046"/>
                        </a:cubicBezTo>
                        <a:cubicBezTo>
                          <a:pt x="84480" y="70582"/>
                          <a:pt x="78601" y="39018"/>
                          <a:pt x="78989" y="4380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43" name="Google Shape;2843;p25"/>
                <p:cNvGrpSpPr/>
                <p:nvPr/>
              </p:nvGrpSpPr>
              <p:grpSpPr>
                <a:xfrm>
                  <a:off x="16246991" y="6271633"/>
                  <a:ext cx="79156" cy="88968"/>
                  <a:chOff x="16246991" y="6271633"/>
                  <a:chExt cx="79156" cy="88968"/>
                </a:xfrm>
              </p:grpSpPr>
              <p:sp>
                <p:nvSpPr>
                  <p:cNvPr id="2844" name="Google Shape;2844;p25"/>
                  <p:cNvSpPr/>
                  <p:nvPr/>
                </p:nvSpPr>
                <p:spPr>
                  <a:xfrm>
                    <a:off x="16298116" y="6273737"/>
                    <a:ext cx="38" cy="36"/>
                  </a:xfrm>
                  <a:custGeom>
                    <a:rect b="b" l="l" r="r" t="t"/>
                    <a:pathLst>
                      <a:path extrusionOk="0" h="36" w="38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45" name="Google Shape;2845;p25"/>
                  <p:cNvSpPr/>
                  <p:nvPr/>
                </p:nvSpPr>
                <p:spPr>
                  <a:xfrm>
                    <a:off x="16246991" y="6271633"/>
                    <a:ext cx="79156" cy="88968"/>
                  </a:xfrm>
                  <a:custGeom>
                    <a:rect b="b" l="l" r="r" t="t"/>
                    <a:pathLst>
                      <a:path extrusionOk="0" h="88968" w="79156">
                        <a:moveTo>
                          <a:pt x="78989" y="43807"/>
                        </a:moveTo>
                        <a:cubicBezTo>
                          <a:pt x="75670" y="2931"/>
                          <a:pt x="37977" y="-3887"/>
                          <a:pt x="54636" y="4108"/>
                        </a:cubicBezTo>
                        <a:cubicBezTo>
                          <a:pt x="42010" y="-2245"/>
                          <a:pt x="29772" y="-928"/>
                          <a:pt x="19364" y="5983"/>
                        </a:cubicBezTo>
                        <a:cubicBezTo>
                          <a:pt x="-22641" y="33859"/>
                          <a:pt x="11065" y="104082"/>
                          <a:pt x="50588" y="86046"/>
                        </a:cubicBezTo>
                        <a:cubicBezTo>
                          <a:pt x="84480" y="70582"/>
                          <a:pt x="78602" y="39018"/>
                          <a:pt x="78989" y="4380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46" name="Google Shape;2846;p25"/>
                <p:cNvGrpSpPr/>
                <p:nvPr/>
              </p:nvGrpSpPr>
              <p:grpSpPr>
                <a:xfrm>
                  <a:off x="16789513" y="6271591"/>
                  <a:ext cx="79237" cy="88988"/>
                  <a:chOff x="16789513" y="6271591"/>
                  <a:chExt cx="79237" cy="88988"/>
                </a:xfrm>
              </p:grpSpPr>
              <p:sp>
                <p:nvSpPr>
                  <p:cNvPr id="2847" name="Google Shape;2847;p25"/>
                  <p:cNvSpPr/>
                  <p:nvPr/>
                </p:nvSpPr>
                <p:spPr>
                  <a:xfrm>
                    <a:off x="16840723" y="6273737"/>
                    <a:ext cx="34" cy="36"/>
                  </a:xfrm>
                  <a:custGeom>
                    <a:rect b="b" l="l" r="r" t="t"/>
                    <a:pathLst>
                      <a:path extrusionOk="0" h="36" w="34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48" name="Google Shape;2848;p25"/>
                  <p:cNvSpPr/>
                  <p:nvPr/>
                </p:nvSpPr>
                <p:spPr>
                  <a:xfrm>
                    <a:off x="16789513" y="6271591"/>
                    <a:ext cx="79237" cy="88988"/>
                  </a:xfrm>
                  <a:custGeom>
                    <a:rect b="b" l="l" r="r" t="t"/>
                    <a:pathLst>
                      <a:path extrusionOk="0" h="88988" w="79237">
                        <a:moveTo>
                          <a:pt x="79087" y="43849"/>
                        </a:moveTo>
                        <a:cubicBezTo>
                          <a:pt x="75643" y="2957"/>
                          <a:pt x="38184" y="-3783"/>
                          <a:pt x="54734" y="4150"/>
                        </a:cubicBezTo>
                        <a:cubicBezTo>
                          <a:pt x="42356" y="-2094"/>
                          <a:pt x="30273" y="-1150"/>
                          <a:pt x="19462" y="6025"/>
                        </a:cubicBezTo>
                        <a:cubicBezTo>
                          <a:pt x="-22869" y="34117"/>
                          <a:pt x="11380" y="104016"/>
                          <a:pt x="50686" y="86088"/>
                        </a:cubicBezTo>
                        <a:cubicBezTo>
                          <a:pt x="84594" y="70608"/>
                          <a:pt x="78653" y="38348"/>
                          <a:pt x="79087" y="43849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849" name="Google Shape;2849;p25"/>
              <p:cNvGrpSpPr/>
              <p:nvPr/>
            </p:nvGrpSpPr>
            <p:grpSpPr>
              <a:xfrm>
                <a:off x="12448620" y="6858700"/>
                <a:ext cx="4420129" cy="89010"/>
                <a:chOff x="12448620" y="6858700"/>
                <a:chExt cx="4420129" cy="89010"/>
              </a:xfrm>
            </p:grpSpPr>
            <p:grpSp>
              <p:nvGrpSpPr>
                <p:cNvPr id="2850" name="Google Shape;2850;p25"/>
                <p:cNvGrpSpPr/>
                <p:nvPr/>
              </p:nvGrpSpPr>
              <p:grpSpPr>
                <a:xfrm>
                  <a:off x="12448620" y="6858700"/>
                  <a:ext cx="79239" cy="88989"/>
                  <a:chOff x="12448620" y="6858700"/>
                  <a:chExt cx="79239" cy="88989"/>
                </a:xfrm>
              </p:grpSpPr>
              <p:sp>
                <p:nvSpPr>
                  <p:cNvPr id="2851" name="Google Shape;2851;p25"/>
                  <p:cNvSpPr/>
                  <p:nvPr/>
                </p:nvSpPr>
                <p:spPr>
                  <a:xfrm>
                    <a:off x="12499835" y="6860847"/>
                    <a:ext cx="45" cy="35"/>
                  </a:xfrm>
                  <a:custGeom>
                    <a:rect b="b" l="l" r="r" t="t"/>
                    <a:pathLst>
                      <a:path extrusionOk="0" h="35" w="45">
                        <a:moveTo>
                          <a:pt x="45" y="36"/>
                        </a:moveTo>
                        <a:cubicBezTo>
                          <a:pt x="30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52" name="Google Shape;2852;p25"/>
                  <p:cNvSpPr/>
                  <p:nvPr/>
                </p:nvSpPr>
                <p:spPr>
                  <a:xfrm>
                    <a:off x="12448620" y="6858700"/>
                    <a:ext cx="79239" cy="88989"/>
                  </a:xfrm>
                  <a:custGeom>
                    <a:rect b="b" l="l" r="r" t="t"/>
                    <a:pathLst>
                      <a:path extrusionOk="0" h="88989" w="79239">
                        <a:moveTo>
                          <a:pt x="79087" y="43848"/>
                        </a:moveTo>
                        <a:cubicBezTo>
                          <a:pt x="75644" y="2957"/>
                          <a:pt x="38184" y="-3784"/>
                          <a:pt x="54734" y="4150"/>
                        </a:cubicBezTo>
                        <a:cubicBezTo>
                          <a:pt x="42356" y="-2095"/>
                          <a:pt x="30273" y="-1149"/>
                          <a:pt x="19462" y="6025"/>
                        </a:cubicBezTo>
                        <a:cubicBezTo>
                          <a:pt x="-22869" y="34118"/>
                          <a:pt x="11380" y="104016"/>
                          <a:pt x="50686" y="86088"/>
                        </a:cubicBezTo>
                        <a:cubicBezTo>
                          <a:pt x="84609" y="70609"/>
                          <a:pt x="78653" y="38348"/>
                          <a:pt x="79087" y="4384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53" name="Google Shape;2853;p25"/>
                <p:cNvGrpSpPr/>
                <p:nvPr/>
              </p:nvGrpSpPr>
              <p:grpSpPr>
                <a:xfrm>
                  <a:off x="12991322" y="6858742"/>
                  <a:ext cx="79156" cy="88968"/>
                  <a:chOff x="12991322" y="6858742"/>
                  <a:chExt cx="79156" cy="88968"/>
                </a:xfrm>
              </p:grpSpPr>
              <p:sp>
                <p:nvSpPr>
                  <p:cNvPr id="2854" name="Google Shape;2854;p25"/>
                  <p:cNvSpPr/>
                  <p:nvPr/>
                </p:nvSpPr>
                <p:spPr>
                  <a:xfrm>
                    <a:off x="13042445" y="6860847"/>
                    <a:ext cx="38" cy="35"/>
                  </a:xfrm>
                  <a:custGeom>
                    <a:rect b="b" l="l" r="r" t="t"/>
                    <a:pathLst>
                      <a:path extrusionOk="0" h="35" w="38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55" name="Google Shape;2855;p25"/>
                  <p:cNvSpPr/>
                  <p:nvPr/>
                </p:nvSpPr>
                <p:spPr>
                  <a:xfrm>
                    <a:off x="12991322" y="6858742"/>
                    <a:ext cx="79156" cy="88968"/>
                  </a:xfrm>
                  <a:custGeom>
                    <a:rect b="b" l="l" r="r" t="t"/>
                    <a:pathLst>
                      <a:path extrusionOk="0" h="88968" w="79156">
                        <a:moveTo>
                          <a:pt x="78989" y="43806"/>
                        </a:moveTo>
                        <a:cubicBezTo>
                          <a:pt x="75670" y="2930"/>
                          <a:pt x="37977" y="-3888"/>
                          <a:pt x="54636" y="4108"/>
                        </a:cubicBezTo>
                        <a:cubicBezTo>
                          <a:pt x="42010" y="-2245"/>
                          <a:pt x="29772" y="-928"/>
                          <a:pt x="19364" y="5983"/>
                        </a:cubicBezTo>
                        <a:cubicBezTo>
                          <a:pt x="-22641" y="33858"/>
                          <a:pt x="11065" y="104082"/>
                          <a:pt x="50588" y="86046"/>
                        </a:cubicBezTo>
                        <a:cubicBezTo>
                          <a:pt x="84480" y="70582"/>
                          <a:pt x="78602" y="39018"/>
                          <a:pt x="78989" y="4380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56" name="Google Shape;2856;p25"/>
                <p:cNvGrpSpPr/>
                <p:nvPr/>
              </p:nvGrpSpPr>
              <p:grpSpPr>
                <a:xfrm>
                  <a:off x="13533941" y="6858742"/>
                  <a:ext cx="79156" cy="88968"/>
                  <a:chOff x="13533941" y="6858742"/>
                  <a:chExt cx="79156" cy="88968"/>
                </a:xfrm>
              </p:grpSpPr>
              <p:sp>
                <p:nvSpPr>
                  <p:cNvPr id="2857" name="Google Shape;2857;p25"/>
                  <p:cNvSpPr/>
                  <p:nvPr/>
                </p:nvSpPr>
                <p:spPr>
                  <a:xfrm>
                    <a:off x="13585058" y="6860847"/>
                    <a:ext cx="45" cy="35"/>
                  </a:xfrm>
                  <a:custGeom>
                    <a:rect b="b" l="l" r="r" t="t"/>
                    <a:pathLst>
                      <a:path extrusionOk="0" h="35" w="45">
                        <a:moveTo>
                          <a:pt x="45" y="36"/>
                        </a:moveTo>
                        <a:cubicBezTo>
                          <a:pt x="30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58" name="Google Shape;2858;p25"/>
                  <p:cNvSpPr/>
                  <p:nvPr/>
                </p:nvSpPr>
                <p:spPr>
                  <a:xfrm>
                    <a:off x="13533941" y="6858742"/>
                    <a:ext cx="79156" cy="88968"/>
                  </a:xfrm>
                  <a:custGeom>
                    <a:rect b="b" l="l" r="r" t="t"/>
                    <a:pathLst>
                      <a:path extrusionOk="0" h="88968" w="79156">
                        <a:moveTo>
                          <a:pt x="78989" y="43806"/>
                        </a:moveTo>
                        <a:cubicBezTo>
                          <a:pt x="75670" y="2930"/>
                          <a:pt x="37977" y="-3888"/>
                          <a:pt x="54636" y="4108"/>
                        </a:cubicBezTo>
                        <a:cubicBezTo>
                          <a:pt x="42010" y="-2245"/>
                          <a:pt x="29772" y="-928"/>
                          <a:pt x="19364" y="5983"/>
                        </a:cubicBezTo>
                        <a:cubicBezTo>
                          <a:pt x="-22641" y="33858"/>
                          <a:pt x="11065" y="104082"/>
                          <a:pt x="50588" y="86046"/>
                        </a:cubicBezTo>
                        <a:cubicBezTo>
                          <a:pt x="84480" y="70582"/>
                          <a:pt x="78602" y="39018"/>
                          <a:pt x="78989" y="4380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59" name="Google Shape;2859;p25"/>
                <p:cNvGrpSpPr/>
                <p:nvPr/>
              </p:nvGrpSpPr>
              <p:grpSpPr>
                <a:xfrm>
                  <a:off x="14076545" y="6858742"/>
                  <a:ext cx="79156" cy="88968"/>
                  <a:chOff x="14076545" y="6858742"/>
                  <a:chExt cx="79156" cy="88968"/>
                </a:xfrm>
              </p:grpSpPr>
              <p:sp>
                <p:nvSpPr>
                  <p:cNvPr id="2860" name="Google Shape;2860;p25"/>
                  <p:cNvSpPr/>
                  <p:nvPr/>
                </p:nvSpPr>
                <p:spPr>
                  <a:xfrm>
                    <a:off x="14127669" y="6860847"/>
                    <a:ext cx="38" cy="35"/>
                  </a:xfrm>
                  <a:custGeom>
                    <a:rect b="b" l="l" r="r" t="t"/>
                    <a:pathLst>
                      <a:path extrusionOk="0" h="35" w="38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1" name="Google Shape;2861;p25"/>
                  <p:cNvSpPr/>
                  <p:nvPr/>
                </p:nvSpPr>
                <p:spPr>
                  <a:xfrm>
                    <a:off x="14076545" y="6858742"/>
                    <a:ext cx="79156" cy="88968"/>
                  </a:xfrm>
                  <a:custGeom>
                    <a:rect b="b" l="l" r="r" t="t"/>
                    <a:pathLst>
                      <a:path extrusionOk="0" h="88968" w="79156">
                        <a:moveTo>
                          <a:pt x="78989" y="43806"/>
                        </a:moveTo>
                        <a:cubicBezTo>
                          <a:pt x="75670" y="2930"/>
                          <a:pt x="37977" y="-3888"/>
                          <a:pt x="54637" y="4108"/>
                        </a:cubicBezTo>
                        <a:cubicBezTo>
                          <a:pt x="42010" y="-2245"/>
                          <a:pt x="29772" y="-928"/>
                          <a:pt x="19364" y="5983"/>
                        </a:cubicBezTo>
                        <a:cubicBezTo>
                          <a:pt x="-22641" y="33858"/>
                          <a:pt x="11065" y="104082"/>
                          <a:pt x="50588" y="86046"/>
                        </a:cubicBezTo>
                        <a:cubicBezTo>
                          <a:pt x="84480" y="70582"/>
                          <a:pt x="78602" y="39018"/>
                          <a:pt x="78989" y="4380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62" name="Google Shape;2862;p25"/>
                <p:cNvGrpSpPr/>
                <p:nvPr/>
              </p:nvGrpSpPr>
              <p:grpSpPr>
                <a:xfrm>
                  <a:off x="14619164" y="6858742"/>
                  <a:ext cx="79156" cy="88968"/>
                  <a:chOff x="14619164" y="6858742"/>
                  <a:chExt cx="79156" cy="88968"/>
                </a:xfrm>
              </p:grpSpPr>
              <p:sp>
                <p:nvSpPr>
                  <p:cNvPr id="2863" name="Google Shape;2863;p25"/>
                  <p:cNvSpPr/>
                  <p:nvPr/>
                </p:nvSpPr>
                <p:spPr>
                  <a:xfrm>
                    <a:off x="14670277" y="6860847"/>
                    <a:ext cx="34" cy="35"/>
                  </a:xfrm>
                  <a:custGeom>
                    <a:rect b="b" l="l" r="r" t="t"/>
                    <a:pathLst>
                      <a:path extrusionOk="0" h="35" w="34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4" name="Google Shape;2864;p25"/>
                  <p:cNvSpPr/>
                  <p:nvPr/>
                </p:nvSpPr>
                <p:spPr>
                  <a:xfrm>
                    <a:off x="14619164" y="6858742"/>
                    <a:ext cx="79156" cy="88968"/>
                  </a:xfrm>
                  <a:custGeom>
                    <a:rect b="b" l="l" r="r" t="t"/>
                    <a:pathLst>
                      <a:path extrusionOk="0" h="88968" w="79156">
                        <a:moveTo>
                          <a:pt x="78989" y="43806"/>
                        </a:moveTo>
                        <a:cubicBezTo>
                          <a:pt x="75670" y="2930"/>
                          <a:pt x="37977" y="-3888"/>
                          <a:pt x="54636" y="4108"/>
                        </a:cubicBezTo>
                        <a:cubicBezTo>
                          <a:pt x="42010" y="-2245"/>
                          <a:pt x="29772" y="-928"/>
                          <a:pt x="19364" y="5983"/>
                        </a:cubicBezTo>
                        <a:cubicBezTo>
                          <a:pt x="-22641" y="33858"/>
                          <a:pt x="11065" y="104082"/>
                          <a:pt x="50588" y="86046"/>
                        </a:cubicBezTo>
                        <a:cubicBezTo>
                          <a:pt x="84480" y="70582"/>
                          <a:pt x="78601" y="39018"/>
                          <a:pt x="78989" y="4380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65" name="Google Shape;2865;p25"/>
                <p:cNvGrpSpPr/>
                <p:nvPr/>
              </p:nvGrpSpPr>
              <p:grpSpPr>
                <a:xfrm>
                  <a:off x="15161769" y="6858742"/>
                  <a:ext cx="79156" cy="88968"/>
                  <a:chOff x="15161769" y="6858742"/>
                  <a:chExt cx="79156" cy="88968"/>
                </a:xfrm>
              </p:grpSpPr>
              <p:sp>
                <p:nvSpPr>
                  <p:cNvPr id="2866" name="Google Shape;2866;p25"/>
                  <p:cNvSpPr/>
                  <p:nvPr/>
                </p:nvSpPr>
                <p:spPr>
                  <a:xfrm>
                    <a:off x="15212892" y="6860847"/>
                    <a:ext cx="38" cy="35"/>
                  </a:xfrm>
                  <a:custGeom>
                    <a:rect b="b" l="l" r="r" t="t"/>
                    <a:pathLst>
                      <a:path extrusionOk="0" h="35" w="38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7" name="Google Shape;2867;p25"/>
                  <p:cNvSpPr/>
                  <p:nvPr/>
                </p:nvSpPr>
                <p:spPr>
                  <a:xfrm>
                    <a:off x="15161769" y="6858742"/>
                    <a:ext cx="79156" cy="88968"/>
                  </a:xfrm>
                  <a:custGeom>
                    <a:rect b="b" l="l" r="r" t="t"/>
                    <a:pathLst>
                      <a:path extrusionOk="0" h="88968" w="79156">
                        <a:moveTo>
                          <a:pt x="78989" y="43806"/>
                        </a:moveTo>
                        <a:cubicBezTo>
                          <a:pt x="75670" y="2930"/>
                          <a:pt x="37977" y="-3888"/>
                          <a:pt x="54637" y="4108"/>
                        </a:cubicBezTo>
                        <a:cubicBezTo>
                          <a:pt x="42010" y="-2245"/>
                          <a:pt x="29772" y="-928"/>
                          <a:pt x="19364" y="5983"/>
                        </a:cubicBezTo>
                        <a:cubicBezTo>
                          <a:pt x="-22641" y="33858"/>
                          <a:pt x="11065" y="104082"/>
                          <a:pt x="50588" y="86046"/>
                        </a:cubicBezTo>
                        <a:cubicBezTo>
                          <a:pt x="84480" y="70582"/>
                          <a:pt x="78602" y="39018"/>
                          <a:pt x="78989" y="4380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68" name="Google Shape;2868;p25"/>
                <p:cNvGrpSpPr/>
                <p:nvPr/>
              </p:nvGrpSpPr>
              <p:grpSpPr>
                <a:xfrm>
                  <a:off x="15704388" y="6858742"/>
                  <a:ext cx="79156" cy="88968"/>
                  <a:chOff x="15704388" y="6858742"/>
                  <a:chExt cx="79156" cy="88968"/>
                </a:xfrm>
              </p:grpSpPr>
              <p:sp>
                <p:nvSpPr>
                  <p:cNvPr id="2869" name="Google Shape;2869;p25"/>
                  <p:cNvSpPr/>
                  <p:nvPr/>
                </p:nvSpPr>
                <p:spPr>
                  <a:xfrm>
                    <a:off x="15755498" y="6860847"/>
                    <a:ext cx="34" cy="35"/>
                  </a:xfrm>
                  <a:custGeom>
                    <a:rect b="b" l="l" r="r" t="t"/>
                    <a:pathLst>
                      <a:path extrusionOk="0" h="35" w="34">
                        <a:moveTo>
                          <a:pt x="35" y="36"/>
                        </a:moveTo>
                        <a:cubicBezTo>
                          <a:pt x="35" y="5"/>
                          <a:pt x="-43" y="-26"/>
                          <a:pt x="35" y="36"/>
                        </a:cubicBezTo>
                        <a:lnTo>
                          <a:pt x="35" y="3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70" name="Google Shape;2870;p25"/>
                  <p:cNvSpPr/>
                  <p:nvPr/>
                </p:nvSpPr>
                <p:spPr>
                  <a:xfrm>
                    <a:off x="15704388" y="6858742"/>
                    <a:ext cx="79156" cy="88968"/>
                  </a:xfrm>
                  <a:custGeom>
                    <a:rect b="b" l="l" r="r" t="t"/>
                    <a:pathLst>
                      <a:path extrusionOk="0" h="88968" w="79156">
                        <a:moveTo>
                          <a:pt x="78989" y="43806"/>
                        </a:moveTo>
                        <a:cubicBezTo>
                          <a:pt x="75670" y="2930"/>
                          <a:pt x="37977" y="-3888"/>
                          <a:pt x="54636" y="4108"/>
                        </a:cubicBezTo>
                        <a:cubicBezTo>
                          <a:pt x="42010" y="-2245"/>
                          <a:pt x="29772" y="-928"/>
                          <a:pt x="19363" y="5983"/>
                        </a:cubicBezTo>
                        <a:cubicBezTo>
                          <a:pt x="-22641" y="33858"/>
                          <a:pt x="11065" y="104082"/>
                          <a:pt x="50588" y="86046"/>
                        </a:cubicBezTo>
                        <a:cubicBezTo>
                          <a:pt x="84480" y="70582"/>
                          <a:pt x="78601" y="39018"/>
                          <a:pt x="78989" y="4380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71" name="Google Shape;2871;p25"/>
                <p:cNvGrpSpPr/>
                <p:nvPr/>
              </p:nvGrpSpPr>
              <p:grpSpPr>
                <a:xfrm>
                  <a:off x="16246991" y="6858742"/>
                  <a:ext cx="79156" cy="88968"/>
                  <a:chOff x="16246991" y="6858742"/>
                  <a:chExt cx="79156" cy="88968"/>
                </a:xfrm>
              </p:grpSpPr>
              <p:sp>
                <p:nvSpPr>
                  <p:cNvPr id="2872" name="Google Shape;2872;p25"/>
                  <p:cNvSpPr/>
                  <p:nvPr/>
                </p:nvSpPr>
                <p:spPr>
                  <a:xfrm>
                    <a:off x="16298116" y="6860847"/>
                    <a:ext cx="38" cy="35"/>
                  </a:xfrm>
                  <a:custGeom>
                    <a:rect b="b" l="l" r="r" t="t"/>
                    <a:pathLst>
                      <a:path extrusionOk="0" h="35" w="38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73" name="Google Shape;2873;p25"/>
                  <p:cNvSpPr/>
                  <p:nvPr/>
                </p:nvSpPr>
                <p:spPr>
                  <a:xfrm>
                    <a:off x="16246991" y="6858742"/>
                    <a:ext cx="79156" cy="88968"/>
                  </a:xfrm>
                  <a:custGeom>
                    <a:rect b="b" l="l" r="r" t="t"/>
                    <a:pathLst>
                      <a:path extrusionOk="0" h="88968" w="79156">
                        <a:moveTo>
                          <a:pt x="78989" y="43806"/>
                        </a:moveTo>
                        <a:cubicBezTo>
                          <a:pt x="75670" y="2930"/>
                          <a:pt x="37977" y="-3888"/>
                          <a:pt x="54636" y="4108"/>
                        </a:cubicBezTo>
                        <a:cubicBezTo>
                          <a:pt x="42010" y="-2245"/>
                          <a:pt x="29772" y="-928"/>
                          <a:pt x="19364" y="5983"/>
                        </a:cubicBezTo>
                        <a:cubicBezTo>
                          <a:pt x="-22641" y="33858"/>
                          <a:pt x="11065" y="104082"/>
                          <a:pt x="50588" y="86046"/>
                        </a:cubicBezTo>
                        <a:cubicBezTo>
                          <a:pt x="84480" y="70582"/>
                          <a:pt x="78602" y="39018"/>
                          <a:pt x="78989" y="4380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74" name="Google Shape;2874;p25"/>
                <p:cNvGrpSpPr/>
                <p:nvPr/>
              </p:nvGrpSpPr>
              <p:grpSpPr>
                <a:xfrm>
                  <a:off x="16789513" y="6858700"/>
                  <a:ext cx="79237" cy="88989"/>
                  <a:chOff x="16789513" y="6858700"/>
                  <a:chExt cx="79237" cy="88989"/>
                </a:xfrm>
              </p:grpSpPr>
              <p:sp>
                <p:nvSpPr>
                  <p:cNvPr id="2875" name="Google Shape;2875;p25"/>
                  <p:cNvSpPr/>
                  <p:nvPr/>
                </p:nvSpPr>
                <p:spPr>
                  <a:xfrm>
                    <a:off x="16840723" y="6860847"/>
                    <a:ext cx="34" cy="35"/>
                  </a:xfrm>
                  <a:custGeom>
                    <a:rect b="b" l="l" r="r" t="t"/>
                    <a:pathLst>
                      <a:path extrusionOk="0" h="35" w="34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76" name="Google Shape;2876;p25"/>
                  <p:cNvSpPr/>
                  <p:nvPr/>
                </p:nvSpPr>
                <p:spPr>
                  <a:xfrm>
                    <a:off x="16789513" y="6858700"/>
                    <a:ext cx="79237" cy="88989"/>
                  </a:xfrm>
                  <a:custGeom>
                    <a:rect b="b" l="l" r="r" t="t"/>
                    <a:pathLst>
                      <a:path extrusionOk="0" h="88989" w="79237">
                        <a:moveTo>
                          <a:pt x="79087" y="43848"/>
                        </a:moveTo>
                        <a:cubicBezTo>
                          <a:pt x="75643" y="2957"/>
                          <a:pt x="38184" y="-3784"/>
                          <a:pt x="54734" y="4150"/>
                        </a:cubicBezTo>
                        <a:cubicBezTo>
                          <a:pt x="42356" y="-2095"/>
                          <a:pt x="30273" y="-1149"/>
                          <a:pt x="19462" y="6025"/>
                        </a:cubicBezTo>
                        <a:cubicBezTo>
                          <a:pt x="-22869" y="34118"/>
                          <a:pt x="11380" y="104016"/>
                          <a:pt x="50686" y="86088"/>
                        </a:cubicBezTo>
                        <a:cubicBezTo>
                          <a:pt x="84594" y="70609"/>
                          <a:pt x="78653" y="38348"/>
                          <a:pt x="79087" y="4384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877" name="Google Shape;2877;p25"/>
              <p:cNvGrpSpPr/>
              <p:nvPr/>
            </p:nvGrpSpPr>
            <p:grpSpPr>
              <a:xfrm>
                <a:off x="12448620" y="7445825"/>
                <a:ext cx="4420129" cy="89010"/>
                <a:chOff x="12448620" y="7445825"/>
                <a:chExt cx="4420129" cy="89010"/>
              </a:xfrm>
            </p:grpSpPr>
            <p:grpSp>
              <p:nvGrpSpPr>
                <p:cNvPr id="2878" name="Google Shape;2878;p25"/>
                <p:cNvGrpSpPr/>
                <p:nvPr/>
              </p:nvGrpSpPr>
              <p:grpSpPr>
                <a:xfrm>
                  <a:off x="12448620" y="7445825"/>
                  <a:ext cx="79239" cy="88989"/>
                  <a:chOff x="12448620" y="7445825"/>
                  <a:chExt cx="79239" cy="88989"/>
                </a:xfrm>
              </p:grpSpPr>
              <p:sp>
                <p:nvSpPr>
                  <p:cNvPr id="2879" name="Google Shape;2879;p25"/>
                  <p:cNvSpPr/>
                  <p:nvPr/>
                </p:nvSpPr>
                <p:spPr>
                  <a:xfrm>
                    <a:off x="12499835" y="7447960"/>
                    <a:ext cx="45" cy="46"/>
                  </a:xfrm>
                  <a:custGeom>
                    <a:rect b="b" l="l" r="r" t="t"/>
                    <a:pathLst>
                      <a:path extrusionOk="0" h="46" w="45">
                        <a:moveTo>
                          <a:pt x="45" y="47"/>
                        </a:moveTo>
                        <a:cubicBezTo>
                          <a:pt x="30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80" name="Google Shape;2880;p25"/>
                  <p:cNvSpPr/>
                  <p:nvPr/>
                </p:nvSpPr>
                <p:spPr>
                  <a:xfrm>
                    <a:off x="12448620" y="7445825"/>
                    <a:ext cx="79239" cy="88989"/>
                  </a:xfrm>
                  <a:custGeom>
                    <a:rect b="b" l="l" r="r" t="t"/>
                    <a:pathLst>
                      <a:path extrusionOk="0" h="88989" w="79239">
                        <a:moveTo>
                          <a:pt x="79087" y="43848"/>
                        </a:moveTo>
                        <a:cubicBezTo>
                          <a:pt x="75644" y="2957"/>
                          <a:pt x="38184" y="-3783"/>
                          <a:pt x="54734" y="4150"/>
                        </a:cubicBezTo>
                        <a:cubicBezTo>
                          <a:pt x="42356" y="-2095"/>
                          <a:pt x="30273" y="-1149"/>
                          <a:pt x="19462" y="6025"/>
                        </a:cubicBezTo>
                        <a:cubicBezTo>
                          <a:pt x="-22869" y="34118"/>
                          <a:pt x="11380" y="104016"/>
                          <a:pt x="50686" y="86088"/>
                        </a:cubicBezTo>
                        <a:cubicBezTo>
                          <a:pt x="84609" y="70593"/>
                          <a:pt x="78653" y="38332"/>
                          <a:pt x="79087" y="4384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81" name="Google Shape;2881;p25"/>
                <p:cNvGrpSpPr/>
                <p:nvPr/>
              </p:nvGrpSpPr>
              <p:grpSpPr>
                <a:xfrm>
                  <a:off x="12991322" y="7445867"/>
                  <a:ext cx="79156" cy="88968"/>
                  <a:chOff x="12991322" y="7445867"/>
                  <a:chExt cx="79156" cy="88968"/>
                </a:xfrm>
              </p:grpSpPr>
              <p:sp>
                <p:nvSpPr>
                  <p:cNvPr id="2882" name="Google Shape;2882;p25"/>
                  <p:cNvSpPr/>
                  <p:nvPr/>
                </p:nvSpPr>
                <p:spPr>
                  <a:xfrm>
                    <a:off x="13042445" y="7447960"/>
                    <a:ext cx="38" cy="46"/>
                  </a:xfrm>
                  <a:custGeom>
                    <a:rect b="b" l="l" r="r" t="t"/>
                    <a:pathLst>
                      <a:path extrusionOk="0" h="46" w="38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83" name="Google Shape;2883;p25"/>
                  <p:cNvSpPr/>
                  <p:nvPr/>
                </p:nvSpPr>
                <p:spPr>
                  <a:xfrm>
                    <a:off x="12991322" y="7445867"/>
                    <a:ext cx="79156" cy="88968"/>
                  </a:xfrm>
                  <a:custGeom>
                    <a:rect b="b" l="l" r="r" t="t"/>
                    <a:pathLst>
                      <a:path extrusionOk="0" h="88968" w="79156">
                        <a:moveTo>
                          <a:pt x="78989" y="43806"/>
                        </a:moveTo>
                        <a:cubicBezTo>
                          <a:pt x="75670" y="2931"/>
                          <a:pt x="37977" y="-3887"/>
                          <a:pt x="54636" y="4108"/>
                        </a:cubicBezTo>
                        <a:cubicBezTo>
                          <a:pt x="42010" y="-2245"/>
                          <a:pt x="29772" y="-928"/>
                          <a:pt x="19364" y="5983"/>
                        </a:cubicBezTo>
                        <a:cubicBezTo>
                          <a:pt x="-22641" y="33858"/>
                          <a:pt x="11065" y="104082"/>
                          <a:pt x="50588" y="86046"/>
                        </a:cubicBezTo>
                        <a:cubicBezTo>
                          <a:pt x="84480" y="70567"/>
                          <a:pt x="78602" y="39003"/>
                          <a:pt x="78989" y="4380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84" name="Google Shape;2884;p25"/>
                <p:cNvGrpSpPr/>
                <p:nvPr/>
              </p:nvGrpSpPr>
              <p:grpSpPr>
                <a:xfrm>
                  <a:off x="13533941" y="7445867"/>
                  <a:ext cx="79156" cy="88968"/>
                  <a:chOff x="13533941" y="7445867"/>
                  <a:chExt cx="79156" cy="88968"/>
                </a:xfrm>
              </p:grpSpPr>
              <p:sp>
                <p:nvSpPr>
                  <p:cNvPr id="2885" name="Google Shape;2885;p25"/>
                  <p:cNvSpPr/>
                  <p:nvPr/>
                </p:nvSpPr>
                <p:spPr>
                  <a:xfrm>
                    <a:off x="13585058" y="7447960"/>
                    <a:ext cx="45" cy="46"/>
                  </a:xfrm>
                  <a:custGeom>
                    <a:rect b="b" l="l" r="r" t="t"/>
                    <a:pathLst>
                      <a:path extrusionOk="0" h="46" w="45">
                        <a:moveTo>
                          <a:pt x="45" y="47"/>
                        </a:moveTo>
                        <a:cubicBezTo>
                          <a:pt x="30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86" name="Google Shape;2886;p25"/>
                  <p:cNvSpPr/>
                  <p:nvPr/>
                </p:nvSpPr>
                <p:spPr>
                  <a:xfrm>
                    <a:off x="13533941" y="7445867"/>
                    <a:ext cx="79156" cy="88968"/>
                  </a:xfrm>
                  <a:custGeom>
                    <a:rect b="b" l="l" r="r" t="t"/>
                    <a:pathLst>
                      <a:path extrusionOk="0" h="88968" w="79156">
                        <a:moveTo>
                          <a:pt x="78989" y="43806"/>
                        </a:moveTo>
                        <a:cubicBezTo>
                          <a:pt x="75670" y="2931"/>
                          <a:pt x="37977" y="-3887"/>
                          <a:pt x="54636" y="4108"/>
                        </a:cubicBezTo>
                        <a:cubicBezTo>
                          <a:pt x="42010" y="-2245"/>
                          <a:pt x="29772" y="-928"/>
                          <a:pt x="19364" y="5983"/>
                        </a:cubicBezTo>
                        <a:cubicBezTo>
                          <a:pt x="-22641" y="33858"/>
                          <a:pt x="11065" y="104082"/>
                          <a:pt x="50588" y="86046"/>
                        </a:cubicBezTo>
                        <a:cubicBezTo>
                          <a:pt x="84480" y="70567"/>
                          <a:pt x="78602" y="39003"/>
                          <a:pt x="78989" y="4380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87" name="Google Shape;2887;p25"/>
                <p:cNvGrpSpPr/>
                <p:nvPr/>
              </p:nvGrpSpPr>
              <p:grpSpPr>
                <a:xfrm>
                  <a:off x="14076545" y="7445867"/>
                  <a:ext cx="79156" cy="88968"/>
                  <a:chOff x="14076545" y="7445867"/>
                  <a:chExt cx="79156" cy="88968"/>
                </a:xfrm>
              </p:grpSpPr>
              <p:sp>
                <p:nvSpPr>
                  <p:cNvPr id="2888" name="Google Shape;2888;p25"/>
                  <p:cNvSpPr/>
                  <p:nvPr/>
                </p:nvSpPr>
                <p:spPr>
                  <a:xfrm>
                    <a:off x="14127669" y="7447960"/>
                    <a:ext cx="38" cy="46"/>
                  </a:xfrm>
                  <a:custGeom>
                    <a:rect b="b" l="l" r="r" t="t"/>
                    <a:pathLst>
                      <a:path extrusionOk="0" h="46" w="38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89" name="Google Shape;2889;p25"/>
                  <p:cNvSpPr/>
                  <p:nvPr/>
                </p:nvSpPr>
                <p:spPr>
                  <a:xfrm>
                    <a:off x="14076545" y="7445867"/>
                    <a:ext cx="79156" cy="88968"/>
                  </a:xfrm>
                  <a:custGeom>
                    <a:rect b="b" l="l" r="r" t="t"/>
                    <a:pathLst>
                      <a:path extrusionOk="0" h="88968" w="79156">
                        <a:moveTo>
                          <a:pt x="78989" y="43806"/>
                        </a:moveTo>
                        <a:cubicBezTo>
                          <a:pt x="75670" y="2931"/>
                          <a:pt x="37977" y="-3887"/>
                          <a:pt x="54637" y="4108"/>
                        </a:cubicBezTo>
                        <a:cubicBezTo>
                          <a:pt x="42010" y="-2245"/>
                          <a:pt x="29772" y="-928"/>
                          <a:pt x="19364" y="5983"/>
                        </a:cubicBezTo>
                        <a:cubicBezTo>
                          <a:pt x="-22641" y="33858"/>
                          <a:pt x="11065" y="104082"/>
                          <a:pt x="50588" y="86046"/>
                        </a:cubicBezTo>
                        <a:cubicBezTo>
                          <a:pt x="84480" y="70567"/>
                          <a:pt x="78602" y="39003"/>
                          <a:pt x="78989" y="4380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90" name="Google Shape;2890;p25"/>
                <p:cNvGrpSpPr/>
                <p:nvPr/>
              </p:nvGrpSpPr>
              <p:grpSpPr>
                <a:xfrm>
                  <a:off x="14619164" y="7445867"/>
                  <a:ext cx="79156" cy="88968"/>
                  <a:chOff x="14619164" y="7445867"/>
                  <a:chExt cx="79156" cy="88968"/>
                </a:xfrm>
              </p:grpSpPr>
              <p:sp>
                <p:nvSpPr>
                  <p:cNvPr id="2891" name="Google Shape;2891;p25"/>
                  <p:cNvSpPr/>
                  <p:nvPr/>
                </p:nvSpPr>
                <p:spPr>
                  <a:xfrm>
                    <a:off x="14670277" y="7447960"/>
                    <a:ext cx="34" cy="46"/>
                  </a:xfrm>
                  <a:custGeom>
                    <a:rect b="b" l="l" r="r" t="t"/>
                    <a:pathLst>
                      <a:path extrusionOk="0" h="46" w="34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92" name="Google Shape;2892;p25"/>
                  <p:cNvSpPr/>
                  <p:nvPr/>
                </p:nvSpPr>
                <p:spPr>
                  <a:xfrm>
                    <a:off x="14619164" y="7445867"/>
                    <a:ext cx="79156" cy="88968"/>
                  </a:xfrm>
                  <a:custGeom>
                    <a:rect b="b" l="l" r="r" t="t"/>
                    <a:pathLst>
                      <a:path extrusionOk="0" h="88968" w="79156">
                        <a:moveTo>
                          <a:pt x="78989" y="43806"/>
                        </a:moveTo>
                        <a:cubicBezTo>
                          <a:pt x="75670" y="2931"/>
                          <a:pt x="37977" y="-3887"/>
                          <a:pt x="54636" y="4108"/>
                        </a:cubicBezTo>
                        <a:cubicBezTo>
                          <a:pt x="42010" y="-2245"/>
                          <a:pt x="29772" y="-928"/>
                          <a:pt x="19364" y="5983"/>
                        </a:cubicBezTo>
                        <a:cubicBezTo>
                          <a:pt x="-22641" y="33858"/>
                          <a:pt x="11065" y="104082"/>
                          <a:pt x="50588" y="86046"/>
                        </a:cubicBezTo>
                        <a:cubicBezTo>
                          <a:pt x="84480" y="70567"/>
                          <a:pt x="78601" y="39003"/>
                          <a:pt x="78989" y="4380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93" name="Google Shape;2893;p25"/>
                <p:cNvGrpSpPr/>
                <p:nvPr/>
              </p:nvGrpSpPr>
              <p:grpSpPr>
                <a:xfrm>
                  <a:off x="15161769" y="7445867"/>
                  <a:ext cx="79156" cy="88968"/>
                  <a:chOff x="15161769" y="7445867"/>
                  <a:chExt cx="79156" cy="88968"/>
                </a:xfrm>
              </p:grpSpPr>
              <p:sp>
                <p:nvSpPr>
                  <p:cNvPr id="2894" name="Google Shape;2894;p25"/>
                  <p:cNvSpPr/>
                  <p:nvPr/>
                </p:nvSpPr>
                <p:spPr>
                  <a:xfrm>
                    <a:off x="15212892" y="7447960"/>
                    <a:ext cx="38" cy="46"/>
                  </a:xfrm>
                  <a:custGeom>
                    <a:rect b="b" l="l" r="r" t="t"/>
                    <a:pathLst>
                      <a:path extrusionOk="0" h="46" w="38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95" name="Google Shape;2895;p25"/>
                  <p:cNvSpPr/>
                  <p:nvPr/>
                </p:nvSpPr>
                <p:spPr>
                  <a:xfrm>
                    <a:off x="15161769" y="7445867"/>
                    <a:ext cx="79156" cy="88968"/>
                  </a:xfrm>
                  <a:custGeom>
                    <a:rect b="b" l="l" r="r" t="t"/>
                    <a:pathLst>
                      <a:path extrusionOk="0" h="88968" w="79156">
                        <a:moveTo>
                          <a:pt x="78989" y="43806"/>
                        </a:moveTo>
                        <a:cubicBezTo>
                          <a:pt x="75670" y="2931"/>
                          <a:pt x="37977" y="-3887"/>
                          <a:pt x="54637" y="4108"/>
                        </a:cubicBezTo>
                        <a:cubicBezTo>
                          <a:pt x="42010" y="-2245"/>
                          <a:pt x="29772" y="-928"/>
                          <a:pt x="19364" y="5983"/>
                        </a:cubicBezTo>
                        <a:cubicBezTo>
                          <a:pt x="-22641" y="33858"/>
                          <a:pt x="11065" y="104082"/>
                          <a:pt x="50588" y="86046"/>
                        </a:cubicBezTo>
                        <a:cubicBezTo>
                          <a:pt x="84480" y="70567"/>
                          <a:pt x="78602" y="39003"/>
                          <a:pt x="78989" y="4380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96" name="Google Shape;2896;p25"/>
                <p:cNvGrpSpPr/>
                <p:nvPr/>
              </p:nvGrpSpPr>
              <p:grpSpPr>
                <a:xfrm>
                  <a:off x="15704388" y="7445867"/>
                  <a:ext cx="79156" cy="88968"/>
                  <a:chOff x="15704388" y="7445867"/>
                  <a:chExt cx="79156" cy="88968"/>
                </a:xfrm>
              </p:grpSpPr>
              <p:sp>
                <p:nvSpPr>
                  <p:cNvPr id="2897" name="Google Shape;2897;p25"/>
                  <p:cNvSpPr/>
                  <p:nvPr/>
                </p:nvSpPr>
                <p:spPr>
                  <a:xfrm>
                    <a:off x="15755498" y="7447960"/>
                    <a:ext cx="34" cy="46"/>
                  </a:xfrm>
                  <a:custGeom>
                    <a:rect b="b" l="l" r="r" t="t"/>
                    <a:pathLst>
                      <a:path extrusionOk="0" h="46" w="34">
                        <a:moveTo>
                          <a:pt x="35" y="47"/>
                        </a:moveTo>
                        <a:cubicBezTo>
                          <a:pt x="35" y="1"/>
                          <a:pt x="-43" y="-30"/>
                          <a:pt x="35" y="47"/>
                        </a:cubicBezTo>
                        <a:lnTo>
                          <a:pt x="35" y="4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98" name="Google Shape;2898;p25"/>
                  <p:cNvSpPr/>
                  <p:nvPr/>
                </p:nvSpPr>
                <p:spPr>
                  <a:xfrm>
                    <a:off x="15704388" y="7445867"/>
                    <a:ext cx="79156" cy="88968"/>
                  </a:xfrm>
                  <a:custGeom>
                    <a:rect b="b" l="l" r="r" t="t"/>
                    <a:pathLst>
                      <a:path extrusionOk="0" h="88968" w="79156">
                        <a:moveTo>
                          <a:pt x="78989" y="43806"/>
                        </a:moveTo>
                        <a:cubicBezTo>
                          <a:pt x="75670" y="2931"/>
                          <a:pt x="37977" y="-3887"/>
                          <a:pt x="54636" y="4108"/>
                        </a:cubicBezTo>
                        <a:cubicBezTo>
                          <a:pt x="42010" y="-2245"/>
                          <a:pt x="29772" y="-928"/>
                          <a:pt x="19363" y="5983"/>
                        </a:cubicBezTo>
                        <a:cubicBezTo>
                          <a:pt x="-22641" y="33858"/>
                          <a:pt x="11065" y="104082"/>
                          <a:pt x="50588" y="86046"/>
                        </a:cubicBezTo>
                        <a:cubicBezTo>
                          <a:pt x="84480" y="70567"/>
                          <a:pt x="78601" y="39003"/>
                          <a:pt x="78989" y="4380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99" name="Google Shape;2899;p25"/>
                <p:cNvGrpSpPr/>
                <p:nvPr/>
              </p:nvGrpSpPr>
              <p:grpSpPr>
                <a:xfrm>
                  <a:off x="16246991" y="7445867"/>
                  <a:ext cx="79156" cy="88968"/>
                  <a:chOff x="16246991" y="7445867"/>
                  <a:chExt cx="79156" cy="88968"/>
                </a:xfrm>
              </p:grpSpPr>
              <p:sp>
                <p:nvSpPr>
                  <p:cNvPr id="2900" name="Google Shape;2900;p25"/>
                  <p:cNvSpPr/>
                  <p:nvPr/>
                </p:nvSpPr>
                <p:spPr>
                  <a:xfrm>
                    <a:off x="16298116" y="7447960"/>
                    <a:ext cx="38" cy="46"/>
                  </a:xfrm>
                  <a:custGeom>
                    <a:rect b="b" l="l" r="r" t="t"/>
                    <a:pathLst>
                      <a:path extrusionOk="0" h="46" w="38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01" name="Google Shape;2901;p25"/>
                  <p:cNvSpPr/>
                  <p:nvPr/>
                </p:nvSpPr>
                <p:spPr>
                  <a:xfrm>
                    <a:off x="16246991" y="7445867"/>
                    <a:ext cx="79156" cy="88968"/>
                  </a:xfrm>
                  <a:custGeom>
                    <a:rect b="b" l="l" r="r" t="t"/>
                    <a:pathLst>
                      <a:path extrusionOk="0" h="88968" w="79156">
                        <a:moveTo>
                          <a:pt x="78989" y="43806"/>
                        </a:moveTo>
                        <a:cubicBezTo>
                          <a:pt x="75670" y="2931"/>
                          <a:pt x="37977" y="-3887"/>
                          <a:pt x="54636" y="4108"/>
                        </a:cubicBezTo>
                        <a:cubicBezTo>
                          <a:pt x="42010" y="-2245"/>
                          <a:pt x="29772" y="-928"/>
                          <a:pt x="19364" y="5983"/>
                        </a:cubicBezTo>
                        <a:cubicBezTo>
                          <a:pt x="-22641" y="33858"/>
                          <a:pt x="11065" y="104082"/>
                          <a:pt x="50588" y="86046"/>
                        </a:cubicBezTo>
                        <a:cubicBezTo>
                          <a:pt x="84480" y="70567"/>
                          <a:pt x="78602" y="39003"/>
                          <a:pt x="78989" y="4380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02" name="Google Shape;2902;p25"/>
                <p:cNvGrpSpPr/>
                <p:nvPr/>
              </p:nvGrpSpPr>
              <p:grpSpPr>
                <a:xfrm>
                  <a:off x="16789513" y="7445825"/>
                  <a:ext cx="79237" cy="88989"/>
                  <a:chOff x="16789513" y="7445825"/>
                  <a:chExt cx="79237" cy="88989"/>
                </a:xfrm>
              </p:grpSpPr>
              <p:sp>
                <p:nvSpPr>
                  <p:cNvPr id="2903" name="Google Shape;2903;p25"/>
                  <p:cNvSpPr/>
                  <p:nvPr/>
                </p:nvSpPr>
                <p:spPr>
                  <a:xfrm>
                    <a:off x="16840723" y="7447960"/>
                    <a:ext cx="34" cy="46"/>
                  </a:xfrm>
                  <a:custGeom>
                    <a:rect b="b" l="l" r="r" t="t"/>
                    <a:pathLst>
                      <a:path extrusionOk="0" h="46" w="34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04" name="Google Shape;2904;p25"/>
                  <p:cNvSpPr/>
                  <p:nvPr/>
                </p:nvSpPr>
                <p:spPr>
                  <a:xfrm>
                    <a:off x="16789513" y="7445825"/>
                    <a:ext cx="79237" cy="88989"/>
                  </a:xfrm>
                  <a:custGeom>
                    <a:rect b="b" l="l" r="r" t="t"/>
                    <a:pathLst>
                      <a:path extrusionOk="0" h="88989" w="79237">
                        <a:moveTo>
                          <a:pt x="79087" y="43848"/>
                        </a:moveTo>
                        <a:cubicBezTo>
                          <a:pt x="75643" y="2957"/>
                          <a:pt x="38184" y="-3783"/>
                          <a:pt x="54734" y="4150"/>
                        </a:cubicBezTo>
                        <a:cubicBezTo>
                          <a:pt x="42356" y="-2095"/>
                          <a:pt x="30273" y="-1149"/>
                          <a:pt x="19462" y="6025"/>
                        </a:cubicBezTo>
                        <a:cubicBezTo>
                          <a:pt x="-22869" y="34118"/>
                          <a:pt x="11380" y="104016"/>
                          <a:pt x="50686" y="86088"/>
                        </a:cubicBezTo>
                        <a:cubicBezTo>
                          <a:pt x="84594" y="70593"/>
                          <a:pt x="78653" y="38332"/>
                          <a:pt x="79087" y="4384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905" name="Google Shape;2905;p25"/>
              <p:cNvGrpSpPr/>
              <p:nvPr/>
            </p:nvGrpSpPr>
            <p:grpSpPr>
              <a:xfrm>
                <a:off x="12448620" y="8032935"/>
                <a:ext cx="4420129" cy="89010"/>
                <a:chOff x="12448620" y="8032935"/>
                <a:chExt cx="4420129" cy="89010"/>
              </a:xfrm>
            </p:grpSpPr>
            <p:grpSp>
              <p:nvGrpSpPr>
                <p:cNvPr id="2906" name="Google Shape;2906;p25"/>
                <p:cNvGrpSpPr/>
                <p:nvPr/>
              </p:nvGrpSpPr>
              <p:grpSpPr>
                <a:xfrm>
                  <a:off x="12448620" y="8032935"/>
                  <a:ext cx="79239" cy="88989"/>
                  <a:chOff x="12448620" y="8032935"/>
                  <a:chExt cx="79239" cy="88989"/>
                </a:xfrm>
              </p:grpSpPr>
              <p:sp>
                <p:nvSpPr>
                  <p:cNvPr id="2907" name="Google Shape;2907;p25"/>
                  <p:cNvSpPr/>
                  <p:nvPr/>
                </p:nvSpPr>
                <p:spPr>
                  <a:xfrm>
                    <a:off x="12499835" y="8035070"/>
                    <a:ext cx="45" cy="47"/>
                  </a:xfrm>
                  <a:custGeom>
                    <a:rect b="b" l="l" r="r" t="t"/>
                    <a:pathLst>
                      <a:path extrusionOk="0" h="47" w="45">
                        <a:moveTo>
                          <a:pt x="45" y="47"/>
                        </a:moveTo>
                        <a:cubicBezTo>
                          <a:pt x="30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08" name="Google Shape;2908;p25"/>
                  <p:cNvSpPr/>
                  <p:nvPr/>
                </p:nvSpPr>
                <p:spPr>
                  <a:xfrm>
                    <a:off x="12448620" y="8032935"/>
                    <a:ext cx="79239" cy="88989"/>
                  </a:xfrm>
                  <a:custGeom>
                    <a:rect b="b" l="l" r="r" t="t"/>
                    <a:pathLst>
                      <a:path extrusionOk="0" h="88989" w="79239">
                        <a:moveTo>
                          <a:pt x="79087" y="43848"/>
                        </a:moveTo>
                        <a:cubicBezTo>
                          <a:pt x="75644" y="2957"/>
                          <a:pt x="38184" y="-3784"/>
                          <a:pt x="54734" y="4150"/>
                        </a:cubicBezTo>
                        <a:cubicBezTo>
                          <a:pt x="42356" y="-2094"/>
                          <a:pt x="30273" y="-1149"/>
                          <a:pt x="19462" y="6025"/>
                        </a:cubicBezTo>
                        <a:cubicBezTo>
                          <a:pt x="-22869" y="34118"/>
                          <a:pt x="11380" y="104016"/>
                          <a:pt x="50686" y="86088"/>
                        </a:cubicBezTo>
                        <a:cubicBezTo>
                          <a:pt x="84609" y="70593"/>
                          <a:pt x="78653" y="38332"/>
                          <a:pt x="79087" y="4384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09" name="Google Shape;2909;p25"/>
                <p:cNvGrpSpPr/>
                <p:nvPr/>
              </p:nvGrpSpPr>
              <p:grpSpPr>
                <a:xfrm>
                  <a:off x="12991322" y="8032977"/>
                  <a:ext cx="79156" cy="88968"/>
                  <a:chOff x="12991322" y="8032977"/>
                  <a:chExt cx="79156" cy="88968"/>
                </a:xfrm>
              </p:grpSpPr>
              <p:sp>
                <p:nvSpPr>
                  <p:cNvPr id="2910" name="Google Shape;2910;p25"/>
                  <p:cNvSpPr/>
                  <p:nvPr/>
                </p:nvSpPr>
                <p:spPr>
                  <a:xfrm>
                    <a:off x="13042445" y="8035070"/>
                    <a:ext cx="38" cy="47"/>
                  </a:xfrm>
                  <a:custGeom>
                    <a:rect b="b" l="l" r="r" t="t"/>
                    <a:pathLst>
                      <a:path extrusionOk="0" h="47" w="38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11" name="Google Shape;2911;p25"/>
                  <p:cNvSpPr/>
                  <p:nvPr/>
                </p:nvSpPr>
                <p:spPr>
                  <a:xfrm>
                    <a:off x="12991322" y="8032977"/>
                    <a:ext cx="79156" cy="88968"/>
                  </a:xfrm>
                  <a:custGeom>
                    <a:rect b="b" l="l" r="r" t="t"/>
                    <a:pathLst>
                      <a:path extrusionOk="0" h="88968" w="79156">
                        <a:moveTo>
                          <a:pt x="78989" y="43806"/>
                        </a:moveTo>
                        <a:cubicBezTo>
                          <a:pt x="75670" y="2930"/>
                          <a:pt x="37977" y="-3888"/>
                          <a:pt x="54636" y="4108"/>
                        </a:cubicBezTo>
                        <a:cubicBezTo>
                          <a:pt x="42010" y="-2245"/>
                          <a:pt x="29772" y="-928"/>
                          <a:pt x="19364" y="5983"/>
                        </a:cubicBezTo>
                        <a:cubicBezTo>
                          <a:pt x="-22641" y="33859"/>
                          <a:pt x="11065" y="104083"/>
                          <a:pt x="50588" y="86046"/>
                        </a:cubicBezTo>
                        <a:cubicBezTo>
                          <a:pt x="84480" y="70566"/>
                          <a:pt x="78602" y="39003"/>
                          <a:pt x="78989" y="4380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12" name="Google Shape;2912;p25"/>
                <p:cNvGrpSpPr/>
                <p:nvPr/>
              </p:nvGrpSpPr>
              <p:grpSpPr>
                <a:xfrm>
                  <a:off x="13533941" y="8032977"/>
                  <a:ext cx="79156" cy="88968"/>
                  <a:chOff x="13533941" y="8032977"/>
                  <a:chExt cx="79156" cy="88968"/>
                </a:xfrm>
              </p:grpSpPr>
              <p:sp>
                <p:nvSpPr>
                  <p:cNvPr id="2913" name="Google Shape;2913;p25"/>
                  <p:cNvSpPr/>
                  <p:nvPr/>
                </p:nvSpPr>
                <p:spPr>
                  <a:xfrm>
                    <a:off x="13585058" y="8035070"/>
                    <a:ext cx="45" cy="47"/>
                  </a:xfrm>
                  <a:custGeom>
                    <a:rect b="b" l="l" r="r" t="t"/>
                    <a:pathLst>
                      <a:path extrusionOk="0" h="47" w="45">
                        <a:moveTo>
                          <a:pt x="45" y="47"/>
                        </a:moveTo>
                        <a:cubicBezTo>
                          <a:pt x="30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14" name="Google Shape;2914;p25"/>
                  <p:cNvSpPr/>
                  <p:nvPr/>
                </p:nvSpPr>
                <p:spPr>
                  <a:xfrm>
                    <a:off x="13533941" y="8032977"/>
                    <a:ext cx="79156" cy="88968"/>
                  </a:xfrm>
                  <a:custGeom>
                    <a:rect b="b" l="l" r="r" t="t"/>
                    <a:pathLst>
                      <a:path extrusionOk="0" h="88968" w="79156">
                        <a:moveTo>
                          <a:pt x="78989" y="43806"/>
                        </a:moveTo>
                        <a:cubicBezTo>
                          <a:pt x="75670" y="2930"/>
                          <a:pt x="37977" y="-3888"/>
                          <a:pt x="54636" y="4108"/>
                        </a:cubicBezTo>
                        <a:cubicBezTo>
                          <a:pt x="42010" y="-2245"/>
                          <a:pt x="29772" y="-928"/>
                          <a:pt x="19364" y="5983"/>
                        </a:cubicBezTo>
                        <a:cubicBezTo>
                          <a:pt x="-22641" y="33859"/>
                          <a:pt x="11065" y="104083"/>
                          <a:pt x="50588" y="86046"/>
                        </a:cubicBezTo>
                        <a:cubicBezTo>
                          <a:pt x="84480" y="70566"/>
                          <a:pt x="78602" y="39003"/>
                          <a:pt x="78989" y="4380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15" name="Google Shape;2915;p25"/>
                <p:cNvGrpSpPr/>
                <p:nvPr/>
              </p:nvGrpSpPr>
              <p:grpSpPr>
                <a:xfrm>
                  <a:off x="14076545" y="8032977"/>
                  <a:ext cx="79156" cy="88968"/>
                  <a:chOff x="14076545" y="8032977"/>
                  <a:chExt cx="79156" cy="88968"/>
                </a:xfrm>
              </p:grpSpPr>
              <p:sp>
                <p:nvSpPr>
                  <p:cNvPr id="2916" name="Google Shape;2916;p25"/>
                  <p:cNvSpPr/>
                  <p:nvPr/>
                </p:nvSpPr>
                <p:spPr>
                  <a:xfrm>
                    <a:off x="14127669" y="8035070"/>
                    <a:ext cx="38" cy="47"/>
                  </a:xfrm>
                  <a:custGeom>
                    <a:rect b="b" l="l" r="r" t="t"/>
                    <a:pathLst>
                      <a:path extrusionOk="0" h="47" w="38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17" name="Google Shape;2917;p25"/>
                  <p:cNvSpPr/>
                  <p:nvPr/>
                </p:nvSpPr>
                <p:spPr>
                  <a:xfrm>
                    <a:off x="14076545" y="8032977"/>
                    <a:ext cx="79156" cy="88968"/>
                  </a:xfrm>
                  <a:custGeom>
                    <a:rect b="b" l="l" r="r" t="t"/>
                    <a:pathLst>
                      <a:path extrusionOk="0" h="88968" w="79156">
                        <a:moveTo>
                          <a:pt x="78989" y="43806"/>
                        </a:moveTo>
                        <a:cubicBezTo>
                          <a:pt x="75670" y="2930"/>
                          <a:pt x="37977" y="-3888"/>
                          <a:pt x="54637" y="4108"/>
                        </a:cubicBezTo>
                        <a:cubicBezTo>
                          <a:pt x="42010" y="-2245"/>
                          <a:pt x="29772" y="-928"/>
                          <a:pt x="19364" y="5983"/>
                        </a:cubicBezTo>
                        <a:cubicBezTo>
                          <a:pt x="-22641" y="33859"/>
                          <a:pt x="11065" y="104083"/>
                          <a:pt x="50588" y="86046"/>
                        </a:cubicBezTo>
                        <a:cubicBezTo>
                          <a:pt x="84480" y="70566"/>
                          <a:pt x="78602" y="39003"/>
                          <a:pt x="78989" y="4380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18" name="Google Shape;2918;p25"/>
                <p:cNvGrpSpPr/>
                <p:nvPr/>
              </p:nvGrpSpPr>
              <p:grpSpPr>
                <a:xfrm>
                  <a:off x="14619164" y="8032977"/>
                  <a:ext cx="79156" cy="88968"/>
                  <a:chOff x="14619164" y="8032977"/>
                  <a:chExt cx="79156" cy="88968"/>
                </a:xfrm>
              </p:grpSpPr>
              <p:sp>
                <p:nvSpPr>
                  <p:cNvPr id="2919" name="Google Shape;2919;p25"/>
                  <p:cNvSpPr/>
                  <p:nvPr/>
                </p:nvSpPr>
                <p:spPr>
                  <a:xfrm>
                    <a:off x="14670277" y="8035070"/>
                    <a:ext cx="34" cy="47"/>
                  </a:xfrm>
                  <a:custGeom>
                    <a:rect b="b" l="l" r="r" t="t"/>
                    <a:pathLst>
                      <a:path extrusionOk="0" h="47" w="34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0" name="Google Shape;2920;p25"/>
                  <p:cNvSpPr/>
                  <p:nvPr/>
                </p:nvSpPr>
                <p:spPr>
                  <a:xfrm>
                    <a:off x="14619164" y="8032977"/>
                    <a:ext cx="79156" cy="88968"/>
                  </a:xfrm>
                  <a:custGeom>
                    <a:rect b="b" l="l" r="r" t="t"/>
                    <a:pathLst>
                      <a:path extrusionOk="0" h="88968" w="79156">
                        <a:moveTo>
                          <a:pt x="78989" y="43806"/>
                        </a:moveTo>
                        <a:cubicBezTo>
                          <a:pt x="75670" y="2930"/>
                          <a:pt x="37977" y="-3888"/>
                          <a:pt x="54636" y="4108"/>
                        </a:cubicBezTo>
                        <a:cubicBezTo>
                          <a:pt x="42010" y="-2245"/>
                          <a:pt x="29772" y="-928"/>
                          <a:pt x="19364" y="5983"/>
                        </a:cubicBezTo>
                        <a:cubicBezTo>
                          <a:pt x="-22641" y="33859"/>
                          <a:pt x="11065" y="104083"/>
                          <a:pt x="50588" y="86046"/>
                        </a:cubicBezTo>
                        <a:cubicBezTo>
                          <a:pt x="84480" y="70566"/>
                          <a:pt x="78601" y="39003"/>
                          <a:pt x="78989" y="4380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21" name="Google Shape;2921;p25"/>
                <p:cNvGrpSpPr/>
                <p:nvPr/>
              </p:nvGrpSpPr>
              <p:grpSpPr>
                <a:xfrm>
                  <a:off x="15161769" y="8032977"/>
                  <a:ext cx="79156" cy="88968"/>
                  <a:chOff x="15161769" y="8032977"/>
                  <a:chExt cx="79156" cy="88968"/>
                </a:xfrm>
              </p:grpSpPr>
              <p:sp>
                <p:nvSpPr>
                  <p:cNvPr id="2922" name="Google Shape;2922;p25"/>
                  <p:cNvSpPr/>
                  <p:nvPr/>
                </p:nvSpPr>
                <p:spPr>
                  <a:xfrm>
                    <a:off x="15212892" y="8035070"/>
                    <a:ext cx="38" cy="47"/>
                  </a:xfrm>
                  <a:custGeom>
                    <a:rect b="b" l="l" r="r" t="t"/>
                    <a:pathLst>
                      <a:path extrusionOk="0" h="47" w="38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3" name="Google Shape;2923;p25"/>
                  <p:cNvSpPr/>
                  <p:nvPr/>
                </p:nvSpPr>
                <p:spPr>
                  <a:xfrm>
                    <a:off x="15161769" y="8032977"/>
                    <a:ext cx="79156" cy="88968"/>
                  </a:xfrm>
                  <a:custGeom>
                    <a:rect b="b" l="l" r="r" t="t"/>
                    <a:pathLst>
                      <a:path extrusionOk="0" h="88968" w="79156">
                        <a:moveTo>
                          <a:pt x="78989" y="43806"/>
                        </a:moveTo>
                        <a:cubicBezTo>
                          <a:pt x="75670" y="2930"/>
                          <a:pt x="37977" y="-3888"/>
                          <a:pt x="54637" y="4108"/>
                        </a:cubicBezTo>
                        <a:cubicBezTo>
                          <a:pt x="42010" y="-2245"/>
                          <a:pt x="29772" y="-928"/>
                          <a:pt x="19364" y="5983"/>
                        </a:cubicBezTo>
                        <a:cubicBezTo>
                          <a:pt x="-22641" y="33859"/>
                          <a:pt x="11065" y="104083"/>
                          <a:pt x="50588" y="86046"/>
                        </a:cubicBezTo>
                        <a:cubicBezTo>
                          <a:pt x="84480" y="70566"/>
                          <a:pt x="78602" y="39003"/>
                          <a:pt x="78989" y="4380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24" name="Google Shape;2924;p25"/>
                <p:cNvGrpSpPr/>
                <p:nvPr/>
              </p:nvGrpSpPr>
              <p:grpSpPr>
                <a:xfrm>
                  <a:off x="15704388" y="8032977"/>
                  <a:ext cx="79156" cy="88968"/>
                  <a:chOff x="15704388" y="8032977"/>
                  <a:chExt cx="79156" cy="88968"/>
                </a:xfrm>
              </p:grpSpPr>
              <p:sp>
                <p:nvSpPr>
                  <p:cNvPr id="2925" name="Google Shape;2925;p25"/>
                  <p:cNvSpPr/>
                  <p:nvPr/>
                </p:nvSpPr>
                <p:spPr>
                  <a:xfrm>
                    <a:off x="15755498" y="8035070"/>
                    <a:ext cx="34" cy="47"/>
                  </a:xfrm>
                  <a:custGeom>
                    <a:rect b="b" l="l" r="r" t="t"/>
                    <a:pathLst>
                      <a:path extrusionOk="0" h="47" w="34">
                        <a:moveTo>
                          <a:pt x="35" y="47"/>
                        </a:moveTo>
                        <a:cubicBezTo>
                          <a:pt x="35" y="1"/>
                          <a:pt x="-43" y="-30"/>
                          <a:pt x="35" y="47"/>
                        </a:cubicBezTo>
                        <a:lnTo>
                          <a:pt x="35" y="4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6" name="Google Shape;2926;p25"/>
                  <p:cNvSpPr/>
                  <p:nvPr/>
                </p:nvSpPr>
                <p:spPr>
                  <a:xfrm>
                    <a:off x="15704388" y="8032977"/>
                    <a:ext cx="79156" cy="88968"/>
                  </a:xfrm>
                  <a:custGeom>
                    <a:rect b="b" l="l" r="r" t="t"/>
                    <a:pathLst>
                      <a:path extrusionOk="0" h="88968" w="79156">
                        <a:moveTo>
                          <a:pt x="78989" y="43806"/>
                        </a:moveTo>
                        <a:cubicBezTo>
                          <a:pt x="75670" y="2930"/>
                          <a:pt x="37977" y="-3888"/>
                          <a:pt x="54636" y="4108"/>
                        </a:cubicBezTo>
                        <a:cubicBezTo>
                          <a:pt x="42010" y="-2245"/>
                          <a:pt x="29772" y="-928"/>
                          <a:pt x="19363" y="5983"/>
                        </a:cubicBezTo>
                        <a:cubicBezTo>
                          <a:pt x="-22641" y="33859"/>
                          <a:pt x="11065" y="104083"/>
                          <a:pt x="50588" y="86046"/>
                        </a:cubicBezTo>
                        <a:cubicBezTo>
                          <a:pt x="84480" y="70566"/>
                          <a:pt x="78601" y="39003"/>
                          <a:pt x="78989" y="4380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27" name="Google Shape;2927;p25"/>
                <p:cNvGrpSpPr/>
                <p:nvPr/>
              </p:nvGrpSpPr>
              <p:grpSpPr>
                <a:xfrm>
                  <a:off x="16246991" y="8032977"/>
                  <a:ext cx="79156" cy="88968"/>
                  <a:chOff x="16246991" y="8032977"/>
                  <a:chExt cx="79156" cy="88968"/>
                </a:xfrm>
              </p:grpSpPr>
              <p:sp>
                <p:nvSpPr>
                  <p:cNvPr id="2928" name="Google Shape;2928;p25"/>
                  <p:cNvSpPr/>
                  <p:nvPr/>
                </p:nvSpPr>
                <p:spPr>
                  <a:xfrm>
                    <a:off x="16298116" y="8035070"/>
                    <a:ext cx="38" cy="47"/>
                  </a:xfrm>
                  <a:custGeom>
                    <a:rect b="b" l="l" r="r" t="t"/>
                    <a:pathLst>
                      <a:path extrusionOk="0" h="47" w="38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9" name="Google Shape;2929;p25"/>
                  <p:cNvSpPr/>
                  <p:nvPr/>
                </p:nvSpPr>
                <p:spPr>
                  <a:xfrm>
                    <a:off x="16246991" y="8032977"/>
                    <a:ext cx="79156" cy="88968"/>
                  </a:xfrm>
                  <a:custGeom>
                    <a:rect b="b" l="l" r="r" t="t"/>
                    <a:pathLst>
                      <a:path extrusionOk="0" h="88968" w="79156">
                        <a:moveTo>
                          <a:pt x="78989" y="43806"/>
                        </a:moveTo>
                        <a:cubicBezTo>
                          <a:pt x="75670" y="2930"/>
                          <a:pt x="37977" y="-3888"/>
                          <a:pt x="54636" y="4108"/>
                        </a:cubicBezTo>
                        <a:cubicBezTo>
                          <a:pt x="42010" y="-2245"/>
                          <a:pt x="29772" y="-928"/>
                          <a:pt x="19364" y="5983"/>
                        </a:cubicBezTo>
                        <a:cubicBezTo>
                          <a:pt x="-22641" y="33859"/>
                          <a:pt x="11065" y="104083"/>
                          <a:pt x="50588" y="86046"/>
                        </a:cubicBezTo>
                        <a:cubicBezTo>
                          <a:pt x="84480" y="70566"/>
                          <a:pt x="78602" y="39003"/>
                          <a:pt x="78989" y="4380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30" name="Google Shape;2930;p25"/>
                <p:cNvGrpSpPr/>
                <p:nvPr/>
              </p:nvGrpSpPr>
              <p:grpSpPr>
                <a:xfrm>
                  <a:off x="16789513" y="8032935"/>
                  <a:ext cx="79237" cy="88989"/>
                  <a:chOff x="16789513" y="8032935"/>
                  <a:chExt cx="79237" cy="88989"/>
                </a:xfrm>
              </p:grpSpPr>
              <p:sp>
                <p:nvSpPr>
                  <p:cNvPr id="2931" name="Google Shape;2931;p25"/>
                  <p:cNvSpPr/>
                  <p:nvPr/>
                </p:nvSpPr>
                <p:spPr>
                  <a:xfrm>
                    <a:off x="16840723" y="8035070"/>
                    <a:ext cx="34" cy="47"/>
                  </a:xfrm>
                  <a:custGeom>
                    <a:rect b="b" l="l" r="r" t="t"/>
                    <a:pathLst>
                      <a:path extrusionOk="0" h="47" w="34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32" name="Google Shape;2932;p25"/>
                  <p:cNvSpPr/>
                  <p:nvPr/>
                </p:nvSpPr>
                <p:spPr>
                  <a:xfrm>
                    <a:off x="16789513" y="8032935"/>
                    <a:ext cx="79237" cy="88989"/>
                  </a:xfrm>
                  <a:custGeom>
                    <a:rect b="b" l="l" r="r" t="t"/>
                    <a:pathLst>
                      <a:path extrusionOk="0" h="88989" w="79237">
                        <a:moveTo>
                          <a:pt x="79087" y="43848"/>
                        </a:moveTo>
                        <a:cubicBezTo>
                          <a:pt x="75643" y="2957"/>
                          <a:pt x="38184" y="-3784"/>
                          <a:pt x="54734" y="4150"/>
                        </a:cubicBezTo>
                        <a:cubicBezTo>
                          <a:pt x="42356" y="-2094"/>
                          <a:pt x="30273" y="-1149"/>
                          <a:pt x="19462" y="6025"/>
                        </a:cubicBezTo>
                        <a:cubicBezTo>
                          <a:pt x="-22869" y="34118"/>
                          <a:pt x="11380" y="104016"/>
                          <a:pt x="50686" y="86088"/>
                        </a:cubicBezTo>
                        <a:cubicBezTo>
                          <a:pt x="84594" y="70593"/>
                          <a:pt x="78653" y="38332"/>
                          <a:pt x="79087" y="4384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933" name="Google Shape;2933;p25"/>
              <p:cNvGrpSpPr/>
              <p:nvPr/>
            </p:nvGrpSpPr>
            <p:grpSpPr>
              <a:xfrm>
                <a:off x="12991322" y="8620044"/>
                <a:ext cx="3877428" cy="89010"/>
                <a:chOff x="12991322" y="8620044"/>
                <a:chExt cx="3877428" cy="89010"/>
              </a:xfrm>
            </p:grpSpPr>
            <p:grpSp>
              <p:nvGrpSpPr>
                <p:cNvPr id="2934" name="Google Shape;2934;p25"/>
                <p:cNvGrpSpPr/>
                <p:nvPr/>
              </p:nvGrpSpPr>
              <p:grpSpPr>
                <a:xfrm>
                  <a:off x="12991322" y="8620086"/>
                  <a:ext cx="79156" cy="88968"/>
                  <a:chOff x="12991322" y="8620086"/>
                  <a:chExt cx="79156" cy="88968"/>
                </a:xfrm>
              </p:grpSpPr>
              <p:sp>
                <p:nvSpPr>
                  <p:cNvPr id="2935" name="Google Shape;2935;p25"/>
                  <p:cNvSpPr/>
                  <p:nvPr/>
                </p:nvSpPr>
                <p:spPr>
                  <a:xfrm>
                    <a:off x="13042445" y="8622179"/>
                    <a:ext cx="38" cy="46"/>
                  </a:xfrm>
                  <a:custGeom>
                    <a:rect b="b" l="l" r="r" t="t"/>
                    <a:pathLst>
                      <a:path extrusionOk="0" h="46" w="38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36" name="Google Shape;2936;p25"/>
                  <p:cNvSpPr/>
                  <p:nvPr/>
                </p:nvSpPr>
                <p:spPr>
                  <a:xfrm>
                    <a:off x="12991322" y="8620086"/>
                    <a:ext cx="79156" cy="88968"/>
                  </a:xfrm>
                  <a:custGeom>
                    <a:rect b="b" l="l" r="r" t="t"/>
                    <a:pathLst>
                      <a:path extrusionOk="0" h="88968" w="79156">
                        <a:moveTo>
                          <a:pt x="78989" y="43807"/>
                        </a:moveTo>
                        <a:cubicBezTo>
                          <a:pt x="75670" y="2931"/>
                          <a:pt x="37977" y="-3887"/>
                          <a:pt x="54636" y="4108"/>
                        </a:cubicBezTo>
                        <a:cubicBezTo>
                          <a:pt x="42010" y="-2245"/>
                          <a:pt x="29772" y="-928"/>
                          <a:pt x="19364" y="5983"/>
                        </a:cubicBezTo>
                        <a:cubicBezTo>
                          <a:pt x="-22641" y="33858"/>
                          <a:pt x="11065" y="104082"/>
                          <a:pt x="50588" y="86046"/>
                        </a:cubicBezTo>
                        <a:cubicBezTo>
                          <a:pt x="84480" y="70567"/>
                          <a:pt x="78602" y="39018"/>
                          <a:pt x="78989" y="4380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37" name="Google Shape;2937;p25"/>
                <p:cNvGrpSpPr/>
                <p:nvPr/>
              </p:nvGrpSpPr>
              <p:grpSpPr>
                <a:xfrm>
                  <a:off x="13533941" y="8620086"/>
                  <a:ext cx="79156" cy="88968"/>
                  <a:chOff x="13533941" y="8620086"/>
                  <a:chExt cx="79156" cy="88968"/>
                </a:xfrm>
              </p:grpSpPr>
              <p:sp>
                <p:nvSpPr>
                  <p:cNvPr id="2938" name="Google Shape;2938;p25"/>
                  <p:cNvSpPr/>
                  <p:nvPr/>
                </p:nvSpPr>
                <p:spPr>
                  <a:xfrm>
                    <a:off x="13585058" y="8622179"/>
                    <a:ext cx="45" cy="46"/>
                  </a:xfrm>
                  <a:custGeom>
                    <a:rect b="b" l="l" r="r" t="t"/>
                    <a:pathLst>
                      <a:path extrusionOk="0" h="46" w="45">
                        <a:moveTo>
                          <a:pt x="45" y="47"/>
                        </a:moveTo>
                        <a:cubicBezTo>
                          <a:pt x="30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39" name="Google Shape;2939;p25"/>
                  <p:cNvSpPr/>
                  <p:nvPr/>
                </p:nvSpPr>
                <p:spPr>
                  <a:xfrm>
                    <a:off x="13533941" y="8620086"/>
                    <a:ext cx="79156" cy="88968"/>
                  </a:xfrm>
                  <a:custGeom>
                    <a:rect b="b" l="l" r="r" t="t"/>
                    <a:pathLst>
                      <a:path extrusionOk="0" h="88968" w="79156">
                        <a:moveTo>
                          <a:pt x="78989" y="43807"/>
                        </a:moveTo>
                        <a:cubicBezTo>
                          <a:pt x="75670" y="2931"/>
                          <a:pt x="37977" y="-3887"/>
                          <a:pt x="54636" y="4108"/>
                        </a:cubicBezTo>
                        <a:cubicBezTo>
                          <a:pt x="42010" y="-2245"/>
                          <a:pt x="29772" y="-928"/>
                          <a:pt x="19364" y="5983"/>
                        </a:cubicBezTo>
                        <a:cubicBezTo>
                          <a:pt x="-22641" y="33858"/>
                          <a:pt x="11065" y="104082"/>
                          <a:pt x="50588" y="86046"/>
                        </a:cubicBezTo>
                        <a:cubicBezTo>
                          <a:pt x="84480" y="70567"/>
                          <a:pt x="78602" y="39018"/>
                          <a:pt x="78989" y="4380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40" name="Google Shape;2940;p25"/>
                <p:cNvGrpSpPr/>
                <p:nvPr/>
              </p:nvGrpSpPr>
              <p:grpSpPr>
                <a:xfrm>
                  <a:off x="14076545" y="8620086"/>
                  <a:ext cx="79156" cy="88968"/>
                  <a:chOff x="14076545" y="8620086"/>
                  <a:chExt cx="79156" cy="88968"/>
                </a:xfrm>
              </p:grpSpPr>
              <p:sp>
                <p:nvSpPr>
                  <p:cNvPr id="2941" name="Google Shape;2941;p25"/>
                  <p:cNvSpPr/>
                  <p:nvPr/>
                </p:nvSpPr>
                <p:spPr>
                  <a:xfrm>
                    <a:off x="14127669" y="8622179"/>
                    <a:ext cx="38" cy="46"/>
                  </a:xfrm>
                  <a:custGeom>
                    <a:rect b="b" l="l" r="r" t="t"/>
                    <a:pathLst>
                      <a:path extrusionOk="0" h="46" w="38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42" name="Google Shape;2942;p25"/>
                  <p:cNvSpPr/>
                  <p:nvPr/>
                </p:nvSpPr>
                <p:spPr>
                  <a:xfrm>
                    <a:off x="14076545" y="8620086"/>
                    <a:ext cx="79156" cy="88968"/>
                  </a:xfrm>
                  <a:custGeom>
                    <a:rect b="b" l="l" r="r" t="t"/>
                    <a:pathLst>
                      <a:path extrusionOk="0" h="88968" w="79156">
                        <a:moveTo>
                          <a:pt x="78989" y="43807"/>
                        </a:moveTo>
                        <a:cubicBezTo>
                          <a:pt x="75670" y="2931"/>
                          <a:pt x="37977" y="-3887"/>
                          <a:pt x="54637" y="4108"/>
                        </a:cubicBezTo>
                        <a:cubicBezTo>
                          <a:pt x="42010" y="-2245"/>
                          <a:pt x="29772" y="-928"/>
                          <a:pt x="19364" y="5983"/>
                        </a:cubicBezTo>
                        <a:cubicBezTo>
                          <a:pt x="-22641" y="33858"/>
                          <a:pt x="11065" y="104082"/>
                          <a:pt x="50588" y="86046"/>
                        </a:cubicBezTo>
                        <a:cubicBezTo>
                          <a:pt x="84480" y="70567"/>
                          <a:pt x="78602" y="39018"/>
                          <a:pt x="78989" y="4380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43" name="Google Shape;2943;p25"/>
                <p:cNvGrpSpPr/>
                <p:nvPr/>
              </p:nvGrpSpPr>
              <p:grpSpPr>
                <a:xfrm>
                  <a:off x="14619164" y="8620086"/>
                  <a:ext cx="79156" cy="88968"/>
                  <a:chOff x="14619164" y="8620086"/>
                  <a:chExt cx="79156" cy="88968"/>
                </a:xfrm>
              </p:grpSpPr>
              <p:sp>
                <p:nvSpPr>
                  <p:cNvPr id="2944" name="Google Shape;2944;p25"/>
                  <p:cNvSpPr/>
                  <p:nvPr/>
                </p:nvSpPr>
                <p:spPr>
                  <a:xfrm>
                    <a:off x="14670277" y="8622179"/>
                    <a:ext cx="34" cy="46"/>
                  </a:xfrm>
                  <a:custGeom>
                    <a:rect b="b" l="l" r="r" t="t"/>
                    <a:pathLst>
                      <a:path extrusionOk="0" h="46" w="34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45" name="Google Shape;2945;p25"/>
                  <p:cNvSpPr/>
                  <p:nvPr/>
                </p:nvSpPr>
                <p:spPr>
                  <a:xfrm>
                    <a:off x="14619164" y="8620086"/>
                    <a:ext cx="79156" cy="88968"/>
                  </a:xfrm>
                  <a:custGeom>
                    <a:rect b="b" l="l" r="r" t="t"/>
                    <a:pathLst>
                      <a:path extrusionOk="0" h="88968" w="79156">
                        <a:moveTo>
                          <a:pt x="78989" y="43807"/>
                        </a:moveTo>
                        <a:cubicBezTo>
                          <a:pt x="75670" y="2931"/>
                          <a:pt x="37977" y="-3887"/>
                          <a:pt x="54636" y="4108"/>
                        </a:cubicBezTo>
                        <a:cubicBezTo>
                          <a:pt x="42010" y="-2245"/>
                          <a:pt x="29772" y="-928"/>
                          <a:pt x="19364" y="5983"/>
                        </a:cubicBezTo>
                        <a:cubicBezTo>
                          <a:pt x="-22641" y="33858"/>
                          <a:pt x="11065" y="104082"/>
                          <a:pt x="50588" y="86046"/>
                        </a:cubicBezTo>
                        <a:cubicBezTo>
                          <a:pt x="84480" y="70567"/>
                          <a:pt x="78601" y="39018"/>
                          <a:pt x="78989" y="4380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46" name="Google Shape;2946;p25"/>
                <p:cNvGrpSpPr/>
                <p:nvPr/>
              </p:nvGrpSpPr>
              <p:grpSpPr>
                <a:xfrm>
                  <a:off x="15161769" y="8620086"/>
                  <a:ext cx="79156" cy="88968"/>
                  <a:chOff x="15161769" y="8620086"/>
                  <a:chExt cx="79156" cy="88968"/>
                </a:xfrm>
              </p:grpSpPr>
              <p:sp>
                <p:nvSpPr>
                  <p:cNvPr id="2947" name="Google Shape;2947;p25"/>
                  <p:cNvSpPr/>
                  <p:nvPr/>
                </p:nvSpPr>
                <p:spPr>
                  <a:xfrm>
                    <a:off x="15212892" y="8622179"/>
                    <a:ext cx="38" cy="46"/>
                  </a:xfrm>
                  <a:custGeom>
                    <a:rect b="b" l="l" r="r" t="t"/>
                    <a:pathLst>
                      <a:path extrusionOk="0" h="46" w="38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48" name="Google Shape;2948;p25"/>
                  <p:cNvSpPr/>
                  <p:nvPr/>
                </p:nvSpPr>
                <p:spPr>
                  <a:xfrm>
                    <a:off x="15161769" y="8620086"/>
                    <a:ext cx="79156" cy="88968"/>
                  </a:xfrm>
                  <a:custGeom>
                    <a:rect b="b" l="l" r="r" t="t"/>
                    <a:pathLst>
                      <a:path extrusionOk="0" h="88968" w="79156">
                        <a:moveTo>
                          <a:pt x="78989" y="43807"/>
                        </a:moveTo>
                        <a:cubicBezTo>
                          <a:pt x="75670" y="2931"/>
                          <a:pt x="37977" y="-3887"/>
                          <a:pt x="54637" y="4108"/>
                        </a:cubicBezTo>
                        <a:cubicBezTo>
                          <a:pt x="42010" y="-2245"/>
                          <a:pt x="29772" y="-928"/>
                          <a:pt x="19364" y="5983"/>
                        </a:cubicBezTo>
                        <a:cubicBezTo>
                          <a:pt x="-22641" y="33858"/>
                          <a:pt x="11065" y="104082"/>
                          <a:pt x="50588" y="86046"/>
                        </a:cubicBezTo>
                        <a:cubicBezTo>
                          <a:pt x="84480" y="70567"/>
                          <a:pt x="78602" y="39018"/>
                          <a:pt x="78989" y="4380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49" name="Google Shape;2949;p25"/>
                <p:cNvGrpSpPr/>
                <p:nvPr/>
              </p:nvGrpSpPr>
              <p:grpSpPr>
                <a:xfrm>
                  <a:off x="15704388" y="8620086"/>
                  <a:ext cx="79156" cy="88968"/>
                  <a:chOff x="15704388" y="8620086"/>
                  <a:chExt cx="79156" cy="88968"/>
                </a:xfrm>
              </p:grpSpPr>
              <p:sp>
                <p:nvSpPr>
                  <p:cNvPr id="2950" name="Google Shape;2950;p25"/>
                  <p:cNvSpPr/>
                  <p:nvPr/>
                </p:nvSpPr>
                <p:spPr>
                  <a:xfrm>
                    <a:off x="15755498" y="8622179"/>
                    <a:ext cx="34" cy="46"/>
                  </a:xfrm>
                  <a:custGeom>
                    <a:rect b="b" l="l" r="r" t="t"/>
                    <a:pathLst>
                      <a:path extrusionOk="0" h="46" w="34">
                        <a:moveTo>
                          <a:pt x="35" y="47"/>
                        </a:moveTo>
                        <a:cubicBezTo>
                          <a:pt x="35" y="1"/>
                          <a:pt x="-43" y="-30"/>
                          <a:pt x="35" y="47"/>
                        </a:cubicBezTo>
                        <a:lnTo>
                          <a:pt x="35" y="4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51" name="Google Shape;2951;p25"/>
                  <p:cNvSpPr/>
                  <p:nvPr/>
                </p:nvSpPr>
                <p:spPr>
                  <a:xfrm>
                    <a:off x="15704388" y="8620086"/>
                    <a:ext cx="79156" cy="88968"/>
                  </a:xfrm>
                  <a:custGeom>
                    <a:rect b="b" l="l" r="r" t="t"/>
                    <a:pathLst>
                      <a:path extrusionOk="0" h="88968" w="79156">
                        <a:moveTo>
                          <a:pt x="78989" y="43807"/>
                        </a:moveTo>
                        <a:cubicBezTo>
                          <a:pt x="75670" y="2931"/>
                          <a:pt x="37977" y="-3887"/>
                          <a:pt x="54636" y="4108"/>
                        </a:cubicBezTo>
                        <a:cubicBezTo>
                          <a:pt x="42010" y="-2245"/>
                          <a:pt x="29772" y="-928"/>
                          <a:pt x="19363" y="5983"/>
                        </a:cubicBezTo>
                        <a:cubicBezTo>
                          <a:pt x="-22641" y="33858"/>
                          <a:pt x="11065" y="104082"/>
                          <a:pt x="50588" y="86046"/>
                        </a:cubicBezTo>
                        <a:cubicBezTo>
                          <a:pt x="84480" y="70567"/>
                          <a:pt x="78601" y="39018"/>
                          <a:pt x="78989" y="4380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52" name="Google Shape;2952;p25"/>
                <p:cNvGrpSpPr/>
                <p:nvPr/>
              </p:nvGrpSpPr>
              <p:grpSpPr>
                <a:xfrm>
                  <a:off x="16246991" y="8620086"/>
                  <a:ext cx="79156" cy="88968"/>
                  <a:chOff x="16246991" y="8620086"/>
                  <a:chExt cx="79156" cy="88968"/>
                </a:xfrm>
              </p:grpSpPr>
              <p:sp>
                <p:nvSpPr>
                  <p:cNvPr id="2953" name="Google Shape;2953;p25"/>
                  <p:cNvSpPr/>
                  <p:nvPr/>
                </p:nvSpPr>
                <p:spPr>
                  <a:xfrm>
                    <a:off x="16298116" y="8622179"/>
                    <a:ext cx="38" cy="46"/>
                  </a:xfrm>
                  <a:custGeom>
                    <a:rect b="b" l="l" r="r" t="t"/>
                    <a:pathLst>
                      <a:path extrusionOk="0" h="46" w="38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54" name="Google Shape;2954;p25"/>
                  <p:cNvSpPr/>
                  <p:nvPr/>
                </p:nvSpPr>
                <p:spPr>
                  <a:xfrm>
                    <a:off x="16246991" y="8620086"/>
                    <a:ext cx="79156" cy="88968"/>
                  </a:xfrm>
                  <a:custGeom>
                    <a:rect b="b" l="l" r="r" t="t"/>
                    <a:pathLst>
                      <a:path extrusionOk="0" h="88968" w="79156">
                        <a:moveTo>
                          <a:pt x="78989" y="43807"/>
                        </a:moveTo>
                        <a:cubicBezTo>
                          <a:pt x="75670" y="2931"/>
                          <a:pt x="37977" y="-3887"/>
                          <a:pt x="54636" y="4108"/>
                        </a:cubicBezTo>
                        <a:cubicBezTo>
                          <a:pt x="42010" y="-2245"/>
                          <a:pt x="29772" y="-928"/>
                          <a:pt x="19364" y="5983"/>
                        </a:cubicBezTo>
                        <a:cubicBezTo>
                          <a:pt x="-22641" y="33858"/>
                          <a:pt x="11065" y="104082"/>
                          <a:pt x="50588" y="86046"/>
                        </a:cubicBezTo>
                        <a:cubicBezTo>
                          <a:pt x="84480" y="70567"/>
                          <a:pt x="78602" y="39018"/>
                          <a:pt x="78989" y="4380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55" name="Google Shape;2955;p25"/>
                <p:cNvGrpSpPr/>
                <p:nvPr/>
              </p:nvGrpSpPr>
              <p:grpSpPr>
                <a:xfrm>
                  <a:off x="16789513" y="8620044"/>
                  <a:ext cx="79237" cy="88989"/>
                  <a:chOff x="16789513" y="8620044"/>
                  <a:chExt cx="79237" cy="88989"/>
                </a:xfrm>
              </p:grpSpPr>
              <p:sp>
                <p:nvSpPr>
                  <p:cNvPr id="2956" name="Google Shape;2956;p25"/>
                  <p:cNvSpPr/>
                  <p:nvPr/>
                </p:nvSpPr>
                <p:spPr>
                  <a:xfrm>
                    <a:off x="16840723" y="8622179"/>
                    <a:ext cx="34" cy="46"/>
                  </a:xfrm>
                  <a:custGeom>
                    <a:rect b="b" l="l" r="r" t="t"/>
                    <a:pathLst>
                      <a:path extrusionOk="0" h="46" w="34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57" name="Google Shape;2957;p25"/>
                  <p:cNvSpPr/>
                  <p:nvPr/>
                </p:nvSpPr>
                <p:spPr>
                  <a:xfrm>
                    <a:off x="16789513" y="8620044"/>
                    <a:ext cx="79237" cy="88989"/>
                  </a:xfrm>
                  <a:custGeom>
                    <a:rect b="b" l="l" r="r" t="t"/>
                    <a:pathLst>
                      <a:path extrusionOk="0" h="88989" w="79237">
                        <a:moveTo>
                          <a:pt x="79087" y="43849"/>
                        </a:moveTo>
                        <a:cubicBezTo>
                          <a:pt x="75643" y="2957"/>
                          <a:pt x="38184" y="-3783"/>
                          <a:pt x="54734" y="4150"/>
                        </a:cubicBezTo>
                        <a:cubicBezTo>
                          <a:pt x="42356" y="-2095"/>
                          <a:pt x="30273" y="-1149"/>
                          <a:pt x="19462" y="6025"/>
                        </a:cubicBezTo>
                        <a:cubicBezTo>
                          <a:pt x="-22869" y="34118"/>
                          <a:pt x="11380" y="104016"/>
                          <a:pt x="50686" y="86088"/>
                        </a:cubicBezTo>
                        <a:cubicBezTo>
                          <a:pt x="84594" y="70609"/>
                          <a:pt x="78653" y="38332"/>
                          <a:pt x="79087" y="43849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958" name="Google Shape;2958;p25"/>
              <p:cNvGrpSpPr/>
              <p:nvPr/>
            </p:nvGrpSpPr>
            <p:grpSpPr>
              <a:xfrm>
                <a:off x="13533941" y="9207169"/>
                <a:ext cx="3334806" cy="88995"/>
                <a:chOff x="13533941" y="9207169"/>
                <a:chExt cx="3334806" cy="88995"/>
              </a:xfrm>
            </p:grpSpPr>
            <p:grpSp>
              <p:nvGrpSpPr>
                <p:cNvPr id="2959" name="Google Shape;2959;p25"/>
                <p:cNvGrpSpPr/>
                <p:nvPr/>
              </p:nvGrpSpPr>
              <p:grpSpPr>
                <a:xfrm>
                  <a:off x="13533941" y="9207196"/>
                  <a:ext cx="79156" cy="88968"/>
                  <a:chOff x="13533941" y="9207196"/>
                  <a:chExt cx="79156" cy="88968"/>
                </a:xfrm>
              </p:grpSpPr>
              <p:sp>
                <p:nvSpPr>
                  <p:cNvPr id="2960" name="Google Shape;2960;p25"/>
                  <p:cNvSpPr/>
                  <p:nvPr/>
                </p:nvSpPr>
                <p:spPr>
                  <a:xfrm>
                    <a:off x="13585058" y="9209300"/>
                    <a:ext cx="45" cy="35"/>
                  </a:xfrm>
                  <a:custGeom>
                    <a:rect b="b" l="l" r="r" t="t"/>
                    <a:pathLst>
                      <a:path extrusionOk="0" h="35" w="45">
                        <a:moveTo>
                          <a:pt x="45" y="36"/>
                        </a:moveTo>
                        <a:cubicBezTo>
                          <a:pt x="30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1" name="Google Shape;2961;p25"/>
                  <p:cNvSpPr/>
                  <p:nvPr/>
                </p:nvSpPr>
                <p:spPr>
                  <a:xfrm>
                    <a:off x="13533941" y="9207196"/>
                    <a:ext cx="79156" cy="88968"/>
                  </a:xfrm>
                  <a:custGeom>
                    <a:rect b="b" l="l" r="r" t="t"/>
                    <a:pathLst>
                      <a:path extrusionOk="0" h="88968" w="79156">
                        <a:moveTo>
                          <a:pt x="78989" y="43806"/>
                        </a:moveTo>
                        <a:cubicBezTo>
                          <a:pt x="75670" y="2930"/>
                          <a:pt x="37977" y="-3888"/>
                          <a:pt x="54636" y="4108"/>
                        </a:cubicBezTo>
                        <a:cubicBezTo>
                          <a:pt x="42010" y="-2245"/>
                          <a:pt x="29772" y="-928"/>
                          <a:pt x="19364" y="5983"/>
                        </a:cubicBezTo>
                        <a:cubicBezTo>
                          <a:pt x="-22641" y="33859"/>
                          <a:pt x="11065" y="104083"/>
                          <a:pt x="50588" y="86046"/>
                        </a:cubicBezTo>
                        <a:cubicBezTo>
                          <a:pt x="84480" y="70582"/>
                          <a:pt x="78602" y="39019"/>
                          <a:pt x="78989" y="4380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62" name="Google Shape;2962;p25"/>
                <p:cNvGrpSpPr/>
                <p:nvPr/>
              </p:nvGrpSpPr>
              <p:grpSpPr>
                <a:xfrm>
                  <a:off x="14076545" y="9207196"/>
                  <a:ext cx="79156" cy="88968"/>
                  <a:chOff x="14076545" y="9207196"/>
                  <a:chExt cx="79156" cy="88968"/>
                </a:xfrm>
              </p:grpSpPr>
              <p:sp>
                <p:nvSpPr>
                  <p:cNvPr id="2963" name="Google Shape;2963;p25"/>
                  <p:cNvSpPr/>
                  <p:nvPr/>
                </p:nvSpPr>
                <p:spPr>
                  <a:xfrm>
                    <a:off x="14127669" y="9209300"/>
                    <a:ext cx="38" cy="35"/>
                  </a:xfrm>
                  <a:custGeom>
                    <a:rect b="b" l="l" r="r" t="t"/>
                    <a:pathLst>
                      <a:path extrusionOk="0" h="35" w="38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4" name="Google Shape;2964;p25"/>
                  <p:cNvSpPr/>
                  <p:nvPr/>
                </p:nvSpPr>
                <p:spPr>
                  <a:xfrm>
                    <a:off x="14076545" y="9207196"/>
                    <a:ext cx="79156" cy="88968"/>
                  </a:xfrm>
                  <a:custGeom>
                    <a:rect b="b" l="l" r="r" t="t"/>
                    <a:pathLst>
                      <a:path extrusionOk="0" h="88968" w="79156">
                        <a:moveTo>
                          <a:pt x="78989" y="43806"/>
                        </a:moveTo>
                        <a:cubicBezTo>
                          <a:pt x="75670" y="2930"/>
                          <a:pt x="37977" y="-3888"/>
                          <a:pt x="54637" y="4108"/>
                        </a:cubicBezTo>
                        <a:cubicBezTo>
                          <a:pt x="42010" y="-2245"/>
                          <a:pt x="29772" y="-928"/>
                          <a:pt x="19364" y="5983"/>
                        </a:cubicBezTo>
                        <a:cubicBezTo>
                          <a:pt x="-22641" y="33859"/>
                          <a:pt x="11065" y="104083"/>
                          <a:pt x="50588" y="86046"/>
                        </a:cubicBezTo>
                        <a:cubicBezTo>
                          <a:pt x="84480" y="70582"/>
                          <a:pt x="78602" y="39019"/>
                          <a:pt x="78989" y="4380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65" name="Google Shape;2965;p25"/>
                <p:cNvGrpSpPr/>
                <p:nvPr/>
              </p:nvGrpSpPr>
              <p:grpSpPr>
                <a:xfrm>
                  <a:off x="14619164" y="9207196"/>
                  <a:ext cx="79156" cy="88968"/>
                  <a:chOff x="14619164" y="9207196"/>
                  <a:chExt cx="79156" cy="88968"/>
                </a:xfrm>
              </p:grpSpPr>
              <p:sp>
                <p:nvSpPr>
                  <p:cNvPr id="2966" name="Google Shape;2966;p25"/>
                  <p:cNvSpPr/>
                  <p:nvPr/>
                </p:nvSpPr>
                <p:spPr>
                  <a:xfrm>
                    <a:off x="14670277" y="9209300"/>
                    <a:ext cx="34" cy="35"/>
                  </a:xfrm>
                  <a:custGeom>
                    <a:rect b="b" l="l" r="r" t="t"/>
                    <a:pathLst>
                      <a:path extrusionOk="0" h="35" w="34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7" name="Google Shape;2967;p25"/>
                  <p:cNvSpPr/>
                  <p:nvPr/>
                </p:nvSpPr>
                <p:spPr>
                  <a:xfrm>
                    <a:off x="14619164" y="9207196"/>
                    <a:ext cx="79156" cy="88968"/>
                  </a:xfrm>
                  <a:custGeom>
                    <a:rect b="b" l="l" r="r" t="t"/>
                    <a:pathLst>
                      <a:path extrusionOk="0" h="88968" w="79156">
                        <a:moveTo>
                          <a:pt x="78989" y="43806"/>
                        </a:moveTo>
                        <a:cubicBezTo>
                          <a:pt x="75670" y="2930"/>
                          <a:pt x="37977" y="-3888"/>
                          <a:pt x="54636" y="4108"/>
                        </a:cubicBezTo>
                        <a:cubicBezTo>
                          <a:pt x="42010" y="-2245"/>
                          <a:pt x="29772" y="-928"/>
                          <a:pt x="19364" y="5983"/>
                        </a:cubicBezTo>
                        <a:cubicBezTo>
                          <a:pt x="-22641" y="33859"/>
                          <a:pt x="11065" y="104083"/>
                          <a:pt x="50588" y="86046"/>
                        </a:cubicBezTo>
                        <a:cubicBezTo>
                          <a:pt x="84480" y="70582"/>
                          <a:pt x="78601" y="39019"/>
                          <a:pt x="78989" y="4380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68" name="Google Shape;2968;p25"/>
                <p:cNvGrpSpPr/>
                <p:nvPr/>
              </p:nvGrpSpPr>
              <p:grpSpPr>
                <a:xfrm>
                  <a:off x="15161769" y="9207196"/>
                  <a:ext cx="79156" cy="88968"/>
                  <a:chOff x="15161769" y="9207196"/>
                  <a:chExt cx="79156" cy="88968"/>
                </a:xfrm>
              </p:grpSpPr>
              <p:sp>
                <p:nvSpPr>
                  <p:cNvPr id="2969" name="Google Shape;2969;p25"/>
                  <p:cNvSpPr/>
                  <p:nvPr/>
                </p:nvSpPr>
                <p:spPr>
                  <a:xfrm>
                    <a:off x="15212892" y="9209300"/>
                    <a:ext cx="38" cy="35"/>
                  </a:xfrm>
                  <a:custGeom>
                    <a:rect b="b" l="l" r="r" t="t"/>
                    <a:pathLst>
                      <a:path extrusionOk="0" h="35" w="38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70" name="Google Shape;2970;p25"/>
                  <p:cNvSpPr/>
                  <p:nvPr/>
                </p:nvSpPr>
                <p:spPr>
                  <a:xfrm>
                    <a:off x="15161769" y="9207196"/>
                    <a:ext cx="79156" cy="88968"/>
                  </a:xfrm>
                  <a:custGeom>
                    <a:rect b="b" l="l" r="r" t="t"/>
                    <a:pathLst>
                      <a:path extrusionOk="0" h="88968" w="79156">
                        <a:moveTo>
                          <a:pt x="78989" y="43806"/>
                        </a:moveTo>
                        <a:cubicBezTo>
                          <a:pt x="75670" y="2930"/>
                          <a:pt x="37977" y="-3888"/>
                          <a:pt x="54637" y="4108"/>
                        </a:cubicBezTo>
                        <a:cubicBezTo>
                          <a:pt x="42010" y="-2245"/>
                          <a:pt x="29772" y="-928"/>
                          <a:pt x="19364" y="5983"/>
                        </a:cubicBezTo>
                        <a:cubicBezTo>
                          <a:pt x="-22641" y="33859"/>
                          <a:pt x="11065" y="104083"/>
                          <a:pt x="50588" y="86046"/>
                        </a:cubicBezTo>
                        <a:cubicBezTo>
                          <a:pt x="84480" y="70582"/>
                          <a:pt x="78602" y="39019"/>
                          <a:pt x="78989" y="4380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71" name="Google Shape;2971;p25"/>
                <p:cNvGrpSpPr/>
                <p:nvPr/>
              </p:nvGrpSpPr>
              <p:grpSpPr>
                <a:xfrm>
                  <a:off x="15704388" y="9207196"/>
                  <a:ext cx="79156" cy="88968"/>
                  <a:chOff x="15704388" y="9207196"/>
                  <a:chExt cx="79156" cy="88968"/>
                </a:xfrm>
              </p:grpSpPr>
              <p:sp>
                <p:nvSpPr>
                  <p:cNvPr id="2972" name="Google Shape;2972;p25"/>
                  <p:cNvSpPr/>
                  <p:nvPr/>
                </p:nvSpPr>
                <p:spPr>
                  <a:xfrm>
                    <a:off x="15755498" y="9209300"/>
                    <a:ext cx="34" cy="35"/>
                  </a:xfrm>
                  <a:custGeom>
                    <a:rect b="b" l="l" r="r" t="t"/>
                    <a:pathLst>
                      <a:path extrusionOk="0" h="35" w="34">
                        <a:moveTo>
                          <a:pt x="35" y="36"/>
                        </a:moveTo>
                        <a:cubicBezTo>
                          <a:pt x="35" y="5"/>
                          <a:pt x="-43" y="-26"/>
                          <a:pt x="35" y="36"/>
                        </a:cubicBezTo>
                        <a:lnTo>
                          <a:pt x="35" y="3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73" name="Google Shape;2973;p25"/>
                  <p:cNvSpPr/>
                  <p:nvPr/>
                </p:nvSpPr>
                <p:spPr>
                  <a:xfrm>
                    <a:off x="15704388" y="9207196"/>
                    <a:ext cx="79156" cy="88968"/>
                  </a:xfrm>
                  <a:custGeom>
                    <a:rect b="b" l="l" r="r" t="t"/>
                    <a:pathLst>
                      <a:path extrusionOk="0" h="88968" w="79156">
                        <a:moveTo>
                          <a:pt x="78989" y="43806"/>
                        </a:moveTo>
                        <a:cubicBezTo>
                          <a:pt x="75670" y="2930"/>
                          <a:pt x="37977" y="-3888"/>
                          <a:pt x="54636" y="4108"/>
                        </a:cubicBezTo>
                        <a:cubicBezTo>
                          <a:pt x="42010" y="-2245"/>
                          <a:pt x="29772" y="-928"/>
                          <a:pt x="19363" y="5983"/>
                        </a:cubicBezTo>
                        <a:cubicBezTo>
                          <a:pt x="-22641" y="33859"/>
                          <a:pt x="11065" y="104083"/>
                          <a:pt x="50588" y="86046"/>
                        </a:cubicBezTo>
                        <a:cubicBezTo>
                          <a:pt x="84480" y="70582"/>
                          <a:pt x="78601" y="39019"/>
                          <a:pt x="78989" y="4380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74" name="Google Shape;2974;p25"/>
                <p:cNvGrpSpPr/>
                <p:nvPr/>
              </p:nvGrpSpPr>
              <p:grpSpPr>
                <a:xfrm>
                  <a:off x="16246991" y="9207196"/>
                  <a:ext cx="79156" cy="88968"/>
                  <a:chOff x="16246991" y="9207196"/>
                  <a:chExt cx="79156" cy="88968"/>
                </a:xfrm>
              </p:grpSpPr>
              <p:sp>
                <p:nvSpPr>
                  <p:cNvPr id="2975" name="Google Shape;2975;p25"/>
                  <p:cNvSpPr/>
                  <p:nvPr/>
                </p:nvSpPr>
                <p:spPr>
                  <a:xfrm>
                    <a:off x="16298116" y="9209300"/>
                    <a:ext cx="38" cy="35"/>
                  </a:xfrm>
                  <a:custGeom>
                    <a:rect b="b" l="l" r="r" t="t"/>
                    <a:pathLst>
                      <a:path extrusionOk="0" h="35" w="38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76" name="Google Shape;2976;p25"/>
                  <p:cNvSpPr/>
                  <p:nvPr/>
                </p:nvSpPr>
                <p:spPr>
                  <a:xfrm>
                    <a:off x="16246991" y="9207196"/>
                    <a:ext cx="79156" cy="88968"/>
                  </a:xfrm>
                  <a:custGeom>
                    <a:rect b="b" l="l" r="r" t="t"/>
                    <a:pathLst>
                      <a:path extrusionOk="0" h="88968" w="79156">
                        <a:moveTo>
                          <a:pt x="78989" y="43806"/>
                        </a:moveTo>
                        <a:cubicBezTo>
                          <a:pt x="75670" y="2930"/>
                          <a:pt x="37977" y="-3888"/>
                          <a:pt x="54636" y="4108"/>
                        </a:cubicBezTo>
                        <a:cubicBezTo>
                          <a:pt x="42010" y="-2245"/>
                          <a:pt x="29772" y="-928"/>
                          <a:pt x="19364" y="5983"/>
                        </a:cubicBezTo>
                        <a:cubicBezTo>
                          <a:pt x="-22641" y="33859"/>
                          <a:pt x="11065" y="104083"/>
                          <a:pt x="50588" y="86046"/>
                        </a:cubicBezTo>
                        <a:cubicBezTo>
                          <a:pt x="84480" y="70582"/>
                          <a:pt x="78602" y="39019"/>
                          <a:pt x="78989" y="4380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77" name="Google Shape;2977;p25"/>
                <p:cNvGrpSpPr/>
                <p:nvPr/>
              </p:nvGrpSpPr>
              <p:grpSpPr>
                <a:xfrm>
                  <a:off x="16789566" y="9207169"/>
                  <a:ext cx="79181" cy="88955"/>
                  <a:chOff x="16789566" y="9207169"/>
                  <a:chExt cx="79181" cy="88955"/>
                </a:xfrm>
              </p:grpSpPr>
              <p:sp>
                <p:nvSpPr>
                  <p:cNvPr id="2978" name="Google Shape;2978;p25"/>
                  <p:cNvSpPr/>
                  <p:nvPr/>
                </p:nvSpPr>
                <p:spPr>
                  <a:xfrm>
                    <a:off x="16840723" y="9209300"/>
                    <a:ext cx="34" cy="35"/>
                  </a:xfrm>
                  <a:custGeom>
                    <a:rect b="b" l="l" r="r" t="t"/>
                    <a:pathLst>
                      <a:path extrusionOk="0" h="35" w="34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79" name="Google Shape;2979;p25"/>
                  <p:cNvSpPr/>
                  <p:nvPr/>
                </p:nvSpPr>
                <p:spPr>
                  <a:xfrm>
                    <a:off x="16789566" y="9207169"/>
                    <a:ext cx="79181" cy="88955"/>
                  </a:xfrm>
                  <a:custGeom>
                    <a:rect b="b" l="l" r="r" t="t"/>
                    <a:pathLst>
                      <a:path extrusionOk="0" h="88955" w="79181">
                        <a:moveTo>
                          <a:pt x="79035" y="43833"/>
                        </a:moveTo>
                        <a:cubicBezTo>
                          <a:pt x="75591" y="2941"/>
                          <a:pt x="38132" y="-3799"/>
                          <a:pt x="54682" y="4134"/>
                        </a:cubicBezTo>
                        <a:cubicBezTo>
                          <a:pt x="42304" y="-2110"/>
                          <a:pt x="30252" y="-1118"/>
                          <a:pt x="19410" y="6009"/>
                        </a:cubicBezTo>
                        <a:cubicBezTo>
                          <a:pt x="-22781" y="34288"/>
                          <a:pt x="11281" y="103908"/>
                          <a:pt x="50634" y="86073"/>
                        </a:cubicBezTo>
                        <a:cubicBezTo>
                          <a:pt x="84511" y="70500"/>
                          <a:pt x="78601" y="38332"/>
                          <a:pt x="79035" y="438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2980" name="Google Shape;2980;p25"/>
            <p:cNvSpPr/>
            <p:nvPr/>
          </p:nvSpPr>
          <p:spPr>
            <a:xfrm>
              <a:off x="12068818" y="8237452"/>
              <a:ext cx="1422099" cy="1649175"/>
            </a:xfrm>
            <a:custGeom>
              <a:rect b="b" l="l" r="r" t="t"/>
              <a:pathLst>
                <a:path extrusionOk="0" h="1649175" w="1422099">
                  <a:moveTo>
                    <a:pt x="964762" y="1318463"/>
                  </a:moveTo>
                  <a:cubicBezTo>
                    <a:pt x="1060141" y="1410752"/>
                    <a:pt x="1163959" y="1493992"/>
                    <a:pt x="1275300" y="1566261"/>
                  </a:cubicBezTo>
                  <a:cubicBezTo>
                    <a:pt x="1332149" y="1603170"/>
                    <a:pt x="1386703" y="1635803"/>
                    <a:pt x="1422100" y="1649175"/>
                  </a:cubicBezTo>
                  <a:cubicBezTo>
                    <a:pt x="1303856" y="1521852"/>
                    <a:pt x="1267203" y="1331882"/>
                    <a:pt x="1209687" y="1159298"/>
                  </a:cubicBezTo>
                  <a:cubicBezTo>
                    <a:pt x="1139001" y="945326"/>
                    <a:pt x="1189522" y="740558"/>
                    <a:pt x="1128097" y="727914"/>
                  </a:cubicBezTo>
                  <a:cubicBezTo>
                    <a:pt x="629049" y="625878"/>
                    <a:pt x="230623" y="433197"/>
                    <a:pt x="0" y="0"/>
                  </a:cubicBezTo>
                  <a:cubicBezTo>
                    <a:pt x="12766" y="52079"/>
                    <a:pt x="31938" y="112247"/>
                    <a:pt x="57066" y="177698"/>
                  </a:cubicBezTo>
                  <a:cubicBezTo>
                    <a:pt x="164235" y="456842"/>
                    <a:pt x="333712" y="707909"/>
                    <a:pt x="548700" y="91590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81" name="Google Shape;2981;p25"/>
          <p:cNvGrpSpPr/>
          <p:nvPr/>
        </p:nvGrpSpPr>
        <p:grpSpPr>
          <a:xfrm>
            <a:off x="4221067" y="629305"/>
            <a:ext cx="3832036" cy="3884878"/>
            <a:chOff x="8442134" y="1258610"/>
            <a:chExt cx="7664071" cy="7769755"/>
          </a:xfrm>
        </p:grpSpPr>
        <p:sp>
          <p:nvSpPr>
            <p:cNvPr id="2982" name="Google Shape;2982;p25"/>
            <p:cNvSpPr/>
            <p:nvPr/>
          </p:nvSpPr>
          <p:spPr>
            <a:xfrm>
              <a:off x="8442134" y="1258610"/>
              <a:ext cx="7664071" cy="7769755"/>
            </a:xfrm>
            <a:custGeom>
              <a:rect b="b" l="l" r="r" t="t"/>
              <a:pathLst>
                <a:path extrusionOk="0" h="7769755" w="7664071">
                  <a:moveTo>
                    <a:pt x="2" y="126747"/>
                  </a:moveTo>
                  <a:cubicBezTo>
                    <a:pt x="-386" y="55934"/>
                    <a:pt x="57575" y="-1298"/>
                    <a:pt x="128334" y="22"/>
                  </a:cubicBezTo>
                  <a:cubicBezTo>
                    <a:pt x="7787618" y="143188"/>
                    <a:pt x="7657189" y="8818"/>
                    <a:pt x="7658416" y="228749"/>
                  </a:cubicBezTo>
                  <a:cubicBezTo>
                    <a:pt x="7660187" y="548941"/>
                    <a:pt x="7664069" y="7642039"/>
                    <a:pt x="7664069" y="7640998"/>
                  </a:cubicBezTo>
                  <a:cubicBezTo>
                    <a:pt x="7664458" y="7711159"/>
                    <a:pt x="7607521" y="7768127"/>
                    <a:pt x="7537399" y="7767738"/>
                  </a:cubicBezTo>
                  <a:cubicBezTo>
                    <a:pt x="-117862" y="7725502"/>
                    <a:pt x="6882" y="7859002"/>
                    <a:pt x="5655" y="7636771"/>
                  </a:cubicBezTo>
                  <a:cubicBezTo>
                    <a:pt x="3869" y="7312104"/>
                    <a:pt x="2" y="125722"/>
                    <a:pt x="2" y="126747"/>
                  </a:cubicBez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3" name="Google Shape;2983;p25"/>
            <p:cNvSpPr/>
            <p:nvPr/>
          </p:nvSpPr>
          <p:spPr>
            <a:xfrm>
              <a:off x="8971928" y="1883520"/>
              <a:ext cx="6638285" cy="6682781"/>
            </a:xfrm>
            <a:custGeom>
              <a:rect b="b" l="l" r="r" t="t"/>
              <a:pathLst>
                <a:path extrusionOk="0" h="6682781" w="6638285">
                  <a:moveTo>
                    <a:pt x="1919188" y="793840"/>
                  </a:moveTo>
                  <a:cubicBezTo>
                    <a:pt x="1920726" y="837817"/>
                    <a:pt x="1863851" y="871787"/>
                    <a:pt x="1822399" y="833202"/>
                  </a:cubicBezTo>
                  <a:cubicBezTo>
                    <a:pt x="1788837" y="801952"/>
                    <a:pt x="1809835" y="736531"/>
                    <a:pt x="1863028" y="736888"/>
                  </a:cubicBezTo>
                  <a:cubicBezTo>
                    <a:pt x="1890813" y="737074"/>
                    <a:pt x="1917961" y="758099"/>
                    <a:pt x="1919188" y="793840"/>
                  </a:cubicBezTo>
                  <a:close/>
                  <a:moveTo>
                    <a:pt x="1867796" y="11689"/>
                  </a:moveTo>
                  <a:cubicBezTo>
                    <a:pt x="1814711" y="11332"/>
                    <a:pt x="1793543" y="76706"/>
                    <a:pt x="1827167" y="108003"/>
                  </a:cubicBezTo>
                  <a:cubicBezTo>
                    <a:pt x="1868650" y="146603"/>
                    <a:pt x="1925462" y="112572"/>
                    <a:pt x="1923972" y="68626"/>
                  </a:cubicBezTo>
                  <a:cubicBezTo>
                    <a:pt x="1922729" y="32900"/>
                    <a:pt x="1895596" y="11860"/>
                    <a:pt x="1867796" y="11689"/>
                  </a:cubicBezTo>
                  <a:close/>
                  <a:moveTo>
                    <a:pt x="1858229" y="1462087"/>
                  </a:moveTo>
                  <a:cubicBezTo>
                    <a:pt x="1805191" y="1461745"/>
                    <a:pt x="1783945" y="1527073"/>
                    <a:pt x="1817616" y="1558417"/>
                  </a:cubicBezTo>
                  <a:cubicBezTo>
                    <a:pt x="1859083" y="1597017"/>
                    <a:pt x="1915942" y="1562954"/>
                    <a:pt x="1914405" y="1519055"/>
                  </a:cubicBezTo>
                  <a:cubicBezTo>
                    <a:pt x="1913177" y="1483361"/>
                    <a:pt x="1886091" y="1462273"/>
                    <a:pt x="1858229" y="1462087"/>
                  </a:cubicBezTo>
                  <a:close/>
                  <a:moveTo>
                    <a:pt x="1853446" y="2187286"/>
                  </a:moveTo>
                  <a:cubicBezTo>
                    <a:pt x="1800376" y="2186929"/>
                    <a:pt x="1779177" y="2252288"/>
                    <a:pt x="1812817" y="2283600"/>
                  </a:cubicBezTo>
                  <a:cubicBezTo>
                    <a:pt x="1854284" y="2322200"/>
                    <a:pt x="1911143" y="2288184"/>
                    <a:pt x="1909605" y="2244238"/>
                  </a:cubicBezTo>
                  <a:cubicBezTo>
                    <a:pt x="1908394" y="2208498"/>
                    <a:pt x="1881246" y="2187472"/>
                    <a:pt x="1853446" y="2187286"/>
                  </a:cubicBezTo>
                  <a:close/>
                  <a:moveTo>
                    <a:pt x="2414035" y="6542396"/>
                  </a:moveTo>
                  <a:cubicBezTo>
                    <a:pt x="2361059" y="6542039"/>
                    <a:pt x="2339704" y="6607351"/>
                    <a:pt x="2373406" y="6638710"/>
                  </a:cubicBezTo>
                  <a:cubicBezTo>
                    <a:pt x="2414889" y="6677310"/>
                    <a:pt x="2471701" y="6643278"/>
                    <a:pt x="2470210" y="6599333"/>
                  </a:cubicBezTo>
                  <a:cubicBezTo>
                    <a:pt x="2468968" y="6563607"/>
                    <a:pt x="2441835" y="6542582"/>
                    <a:pt x="2414035" y="6542396"/>
                  </a:cubicBezTo>
                  <a:close/>
                  <a:moveTo>
                    <a:pt x="2423602" y="5091998"/>
                  </a:moveTo>
                  <a:cubicBezTo>
                    <a:pt x="2370548" y="5091641"/>
                    <a:pt x="2349317" y="5156984"/>
                    <a:pt x="2382988" y="5188312"/>
                  </a:cubicBezTo>
                  <a:cubicBezTo>
                    <a:pt x="2424441" y="5226897"/>
                    <a:pt x="2481284" y="5192927"/>
                    <a:pt x="2479777" y="5148950"/>
                  </a:cubicBezTo>
                  <a:cubicBezTo>
                    <a:pt x="2478550" y="5113209"/>
                    <a:pt x="2451402" y="5092185"/>
                    <a:pt x="2423602" y="5091998"/>
                  </a:cubicBezTo>
                  <a:close/>
                  <a:moveTo>
                    <a:pt x="2418818" y="5817197"/>
                  </a:moveTo>
                  <a:cubicBezTo>
                    <a:pt x="2365780" y="5816840"/>
                    <a:pt x="2344534" y="5882183"/>
                    <a:pt x="2378205" y="5913511"/>
                  </a:cubicBezTo>
                  <a:cubicBezTo>
                    <a:pt x="2419657" y="5952096"/>
                    <a:pt x="2476500" y="5918126"/>
                    <a:pt x="2474994" y="5874134"/>
                  </a:cubicBezTo>
                  <a:cubicBezTo>
                    <a:pt x="2473767" y="5838408"/>
                    <a:pt x="2446619" y="5817383"/>
                    <a:pt x="2418818" y="5817197"/>
                  </a:cubicBezTo>
                  <a:close/>
                  <a:moveTo>
                    <a:pt x="1839095" y="4362899"/>
                  </a:moveTo>
                  <a:cubicBezTo>
                    <a:pt x="1786041" y="4362541"/>
                    <a:pt x="1764810" y="4427885"/>
                    <a:pt x="1798482" y="4459213"/>
                  </a:cubicBezTo>
                  <a:cubicBezTo>
                    <a:pt x="1839716" y="4497595"/>
                    <a:pt x="1896792" y="4464061"/>
                    <a:pt x="1895286" y="4419851"/>
                  </a:cubicBezTo>
                  <a:cubicBezTo>
                    <a:pt x="1894028" y="4384094"/>
                    <a:pt x="1866895" y="4363085"/>
                    <a:pt x="1839095" y="4362899"/>
                  </a:cubicBezTo>
                  <a:close/>
                  <a:moveTo>
                    <a:pt x="1824729" y="6538511"/>
                  </a:moveTo>
                  <a:cubicBezTo>
                    <a:pt x="1771691" y="6538154"/>
                    <a:pt x="1750444" y="6603513"/>
                    <a:pt x="1784115" y="6634825"/>
                  </a:cubicBezTo>
                  <a:cubicBezTo>
                    <a:pt x="1825568" y="6673410"/>
                    <a:pt x="1882411" y="6639440"/>
                    <a:pt x="1880904" y="6595448"/>
                  </a:cubicBezTo>
                  <a:cubicBezTo>
                    <a:pt x="1879677" y="6559723"/>
                    <a:pt x="1852529" y="6538698"/>
                    <a:pt x="1824729" y="6538511"/>
                  </a:cubicBezTo>
                  <a:close/>
                  <a:moveTo>
                    <a:pt x="1829512" y="5813297"/>
                  </a:moveTo>
                  <a:cubicBezTo>
                    <a:pt x="1776459" y="5812939"/>
                    <a:pt x="1755228" y="5878283"/>
                    <a:pt x="1788899" y="5909611"/>
                  </a:cubicBezTo>
                  <a:cubicBezTo>
                    <a:pt x="1830351" y="5948195"/>
                    <a:pt x="1887194" y="5914226"/>
                    <a:pt x="1885688" y="5870249"/>
                  </a:cubicBezTo>
                  <a:cubicBezTo>
                    <a:pt x="1884461" y="5834524"/>
                    <a:pt x="1857313" y="5813483"/>
                    <a:pt x="1829512" y="5813297"/>
                  </a:cubicBezTo>
                  <a:close/>
                  <a:moveTo>
                    <a:pt x="1273722" y="732988"/>
                  </a:moveTo>
                  <a:cubicBezTo>
                    <a:pt x="1220731" y="732630"/>
                    <a:pt x="1199407" y="797943"/>
                    <a:pt x="1233093" y="829302"/>
                  </a:cubicBezTo>
                  <a:cubicBezTo>
                    <a:pt x="1274576" y="867902"/>
                    <a:pt x="1331389" y="833870"/>
                    <a:pt x="1329898" y="789924"/>
                  </a:cubicBezTo>
                  <a:cubicBezTo>
                    <a:pt x="1328655" y="754199"/>
                    <a:pt x="1301507" y="733174"/>
                    <a:pt x="1273722" y="732988"/>
                  </a:cubicBezTo>
                  <a:close/>
                  <a:moveTo>
                    <a:pt x="2428385" y="4366799"/>
                  </a:moveTo>
                  <a:cubicBezTo>
                    <a:pt x="2375332" y="4366442"/>
                    <a:pt x="2354116" y="4431801"/>
                    <a:pt x="2387772" y="4463113"/>
                  </a:cubicBezTo>
                  <a:cubicBezTo>
                    <a:pt x="2429270" y="4501729"/>
                    <a:pt x="2486098" y="4467588"/>
                    <a:pt x="2484561" y="4423736"/>
                  </a:cubicBezTo>
                  <a:cubicBezTo>
                    <a:pt x="2483334" y="4388011"/>
                    <a:pt x="2456186" y="4366970"/>
                    <a:pt x="2428385" y="4366799"/>
                  </a:cubicBezTo>
                  <a:close/>
                  <a:moveTo>
                    <a:pt x="1843879" y="3637700"/>
                  </a:moveTo>
                  <a:cubicBezTo>
                    <a:pt x="1790856" y="3637342"/>
                    <a:pt x="1769578" y="3702686"/>
                    <a:pt x="1803265" y="3734014"/>
                  </a:cubicBezTo>
                  <a:cubicBezTo>
                    <a:pt x="1844748" y="3772645"/>
                    <a:pt x="1901560" y="3738520"/>
                    <a:pt x="1900054" y="3694636"/>
                  </a:cubicBezTo>
                  <a:cubicBezTo>
                    <a:pt x="1898827" y="3658911"/>
                    <a:pt x="1871679" y="3637886"/>
                    <a:pt x="1843879" y="3637700"/>
                  </a:cubicBezTo>
                  <a:close/>
                  <a:moveTo>
                    <a:pt x="1834311" y="5088098"/>
                  </a:moveTo>
                  <a:cubicBezTo>
                    <a:pt x="1781258" y="5087740"/>
                    <a:pt x="1760027" y="5153084"/>
                    <a:pt x="1793698" y="5184412"/>
                  </a:cubicBezTo>
                  <a:cubicBezTo>
                    <a:pt x="1835197" y="5223027"/>
                    <a:pt x="1892024" y="5188887"/>
                    <a:pt x="1890487" y="5145034"/>
                  </a:cubicBezTo>
                  <a:cubicBezTo>
                    <a:pt x="1889244" y="5109309"/>
                    <a:pt x="1862096" y="5088284"/>
                    <a:pt x="1834311" y="5088098"/>
                  </a:cubicBezTo>
                  <a:close/>
                  <a:moveTo>
                    <a:pt x="1848662" y="2912501"/>
                  </a:moveTo>
                  <a:cubicBezTo>
                    <a:pt x="1795624" y="2912143"/>
                    <a:pt x="1774377" y="2977502"/>
                    <a:pt x="1808049" y="3008815"/>
                  </a:cubicBezTo>
                  <a:cubicBezTo>
                    <a:pt x="1849501" y="3047399"/>
                    <a:pt x="1906344" y="3013430"/>
                    <a:pt x="1904837" y="2969437"/>
                  </a:cubicBezTo>
                  <a:cubicBezTo>
                    <a:pt x="1903610" y="2933697"/>
                    <a:pt x="1876462" y="2912671"/>
                    <a:pt x="1848662" y="2912501"/>
                  </a:cubicBezTo>
                  <a:close/>
                  <a:moveTo>
                    <a:pt x="1278506" y="7789"/>
                  </a:moveTo>
                  <a:cubicBezTo>
                    <a:pt x="1225468" y="7431"/>
                    <a:pt x="1204206" y="72775"/>
                    <a:pt x="1237892" y="104103"/>
                  </a:cubicBezTo>
                  <a:cubicBezTo>
                    <a:pt x="1279080" y="142439"/>
                    <a:pt x="1336203" y="108998"/>
                    <a:pt x="1334681" y="64741"/>
                  </a:cubicBezTo>
                  <a:cubicBezTo>
                    <a:pt x="1333439" y="29000"/>
                    <a:pt x="1306291" y="7975"/>
                    <a:pt x="1278506" y="7789"/>
                  </a:cubicBezTo>
                  <a:close/>
                  <a:moveTo>
                    <a:pt x="3017691" y="4370684"/>
                  </a:moveTo>
                  <a:cubicBezTo>
                    <a:pt x="2964638" y="4370327"/>
                    <a:pt x="2943407" y="4435670"/>
                    <a:pt x="2977062" y="4466998"/>
                  </a:cubicBezTo>
                  <a:cubicBezTo>
                    <a:pt x="3018514" y="4505583"/>
                    <a:pt x="3075389" y="4471598"/>
                    <a:pt x="3073851" y="4427636"/>
                  </a:cubicBezTo>
                  <a:cubicBezTo>
                    <a:pt x="3072640" y="4391895"/>
                    <a:pt x="3045491" y="4370870"/>
                    <a:pt x="3017691" y="4370684"/>
                  </a:cubicBezTo>
                  <a:close/>
                  <a:moveTo>
                    <a:pt x="3008124" y="5821082"/>
                  </a:moveTo>
                  <a:cubicBezTo>
                    <a:pt x="2955148" y="5820724"/>
                    <a:pt x="2933793" y="5886037"/>
                    <a:pt x="2967495" y="5917396"/>
                  </a:cubicBezTo>
                  <a:cubicBezTo>
                    <a:pt x="3008978" y="5955996"/>
                    <a:pt x="3065791" y="5921964"/>
                    <a:pt x="3064299" y="5878034"/>
                  </a:cubicBezTo>
                  <a:cubicBezTo>
                    <a:pt x="3063057" y="5842293"/>
                    <a:pt x="3035924" y="5821268"/>
                    <a:pt x="3008124" y="5821082"/>
                  </a:cubicBezTo>
                  <a:close/>
                  <a:moveTo>
                    <a:pt x="3022475" y="3645485"/>
                  </a:moveTo>
                  <a:cubicBezTo>
                    <a:pt x="2969421" y="3645127"/>
                    <a:pt x="2948206" y="3710487"/>
                    <a:pt x="2981861" y="3741799"/>
                  </a:cubicBezTo>
                  <a:cubicBezTo>
                    <a:pt x="3023360" y="3780415"/>
                    <a:pt x="3080188" y="3746274"/>
                    <a:pt x="3078650" y="3702437"/>
                  </a:cubicBezTo>
                  <a:cubicBezTo>
                    <a:pt x="3077423" y="3666696"/>
                    <a:pt x="3050275" y="3645671"/>
                    <a:pt x="3022475" y="3645485"/>
                  </a:cubicBezTo>
                  <a:close/>
                  <a:moveTo>
                    <a:pt x="3012908" y="5095883"/>
                  </a:moveTo>
                  <a:cubicBezTo>
                    <a:pt x="2959869" y="5095525"/>
                    <a:pt x="2938623" y="5160869"/>
                    <a:pt x="2972294" y="5192197"/>
                  </a:cubicBezTo>
                  <a:cubicBezTo>
                    <a:pt x="3013746" y="5230782"/>
                    <a:pt x="3070590" y="5196812"/>
                    <a:pt x="3069083" y="5152820"/>
                  </a:cubicBezTo>
                  <a:cubicBezTo>
                    <a:pt x="3067856" y="5117094"/>
                    <a:pt x="3040708" y="5096069"/>
                    <a:pt x="3012908" y="5095883"/>
                  </a:cubicBezTo>
                  <a:close/>
                  <a:moveTo>
                    <a:pt x="3041609" y="744673"/>
                  </a:moveTo>
                  <a:cubicBezTo>
                    <a:pt x="2988462" y="744316"/>
                    <a:pt x="2967402" y="809722"/>
                    <a:pt x="3000995" y="840987"/>
                  </a:cubicBezTo>
                  <a:cubicBezTo>
                    <a:pt x="3042463" y="879588"/>
                    <a:pt x="3099322" y="845525"/>
                    <a:pt x="3097784" y="801610"/>
                  </a:cubicBezTo>
                  <a:cubicBezTo>
                    <a:pt x="3096557" y="765885"/>
                    <a:pt x="3069409" y="744860"/>
                    <a:pt x="3041609" y="744673"/>
                  </a:cubicBezTo>
                  <a:close/>
                  <a:moveTo>
                    <a:pt x="3032042" y="2195071"/>
                  </a:moveTo>
                  <a:cubicBezTo>
                    <a:pt x="2978957" y="2194714"/>
                    <a:pt x="2957773" y="2260089"/>
                    <a:pt x="2991428" y="2291385"/>
                  </a:cubicBezTo>
                  <a:cubicBezTo>
                    <a:pt x="3032880" y="2329970"/>
                    <a:pt x="3089724" y="2296001"/>
                    <a:pt x="3088217" y="2252024"/>
                  </a:cubicBezTo>
                  <a:cubicBezTo>
                    <a:pt x="3086990" y="2216283"/>
                    <a:pt x="3059842" y="2195258"/>
                    <a:pt x="3032042" y="2195071"/>
                  </a:cubicBezTo>
                  <a:close/>
                  <a:moveTo>
                    <a:pt x="3027258" y="2920286"/>
                  </a:moveTo>
                  <a:cubicBezTo>
                    <a:pt x="2974298" y="2919928"/>
                    <a:pt x="2952912" y="2985210"/>
                    <a:pt x="2986629" y="3016600"/>
                  </a:cubicBezTo>
                  <a:cubicBezTo>
                    <a:pt x="3027864" y="3054982"/>
                    <a:pt x="3084940" y="3021448"/>
                    <a:pt x="3083434" y="2977223"/>
                  </a:cubicBezTo>
                  <a:cubicBezTo>
                    <a:pt x="3082191" y="2941420"/>
                    <a:pt x="3054826" y="2920457"/>
                    <a:pt x="3027258" y="2920286"/>
                  </a:cubicBezTo>
                  <a:close/>
                  <a:moveTo>
                    <a:pt x="2457102" y="15574"/>
                  </a:moveTo>
                  <a:cubicBezTo>
                    <a:pt x="2404064" y="15216"/>
                    <a:pt x="2382817" y="80560"/>
                    <a:pt x="2416473" y="111888"/>
                  </a:cubicBezTo>
                  <a:cubicBezTo>
                    <a:pt x="2457910" y="150457"/>
                    <a:pt x="2514799" y="116519"/>
                    <a:pt x="2513262" y="72526"/>
                  </a:cubicBezTo>
                  <a:cubicBezTo>
                    <a:pt x="2512050" y="36785"/>
                    <a:pt x="2484902" y="15760"/>
                    <a:pt x="2457102" y="15574"/>
                  </a:cubicBezTo>
                  <a:close/>
                  <a:moveTo>
                    <a:pt x="2442751" y="2191186"/>
                  </a:moveTo>
                  <a:cubicBezTo>
                    <a:pt x="2389713" y="2190829"/>
                    <a:pt x="2368467" y="2256188"/>
                    <a:pt x="2402138" y="2287501"/>
                  </a:cubicBezTo>
                  <a:cubicBezTo>
                    <a:pt x="2443590" y="2326085"/>
                    <a:pt x="2500433" y="2292116"/>
                    <a:pt x="2498927" y="2248123"/>
                  </a:cubicBezTo>
                  <a:cubicBezTo>
                    <a:pt x="2497684" y="2212398"/>
                    <a:pt x="2470536" y="2191373"/>
                    <a:pt x="2442751" y="2191186"/>
                  </a:cubicBezTo>
                  <a:close/>
                  <a:moveTo>
                    <a:pt x="3003341" y="6546296"/>
                  </a:moveTo>
                  <a:cubicBezTo>
                    <a:pt x="2950287" y="6545939"/>
                    <a:pt x="2929056" y="6611283"/>
                    <a:pt x="2962712" y="6642610"/>
                  </a:cubicBezTo>
                  <a:cubicBezTo>
                    <a:pt x="3004164" y="6681195"/>
                    <a:pt x="3061038" y="6647226"/>
                    <a:pt x="3059501" y="6603233"/>
                  </a:cubicBezTo>
                  <a:cubicBezTo>
                    <a:pt x="3058273" y="6567508"/>
                    <a:pt x="3031126" y="6546483"/>
                    <a:pt x="3003341" y="6546296"/>
                  </a:cubicBezTo>
                  <a:close/>
                  <a:moveTo>
                    <a:pt x="2447535" y="1465972"/>
                  </a:moveTo>
                  <a:cubicBezTo>
                    <a:pt x="2394497" y="1465630"/>
                    <a:pt x="2373250" y="1530958"/>
                    <a:pt x="2406922" y="1562302"/>
                  </a:cubicBezTo>
                  <a:cubicBezTo>
                    <a:pt x="2448389" y="1600902"/>
                    <a:pt x="2505248" y="1566839"/>
                    <a:pt x="2503710" y="1522940"/>
                  </a:cubicBezTo>
                  <a:cubicBezTo>
                    <a:pt x="2502468" y="1487199"/>
                    <a:pt x="2475320" y="1466158"/>
                    <a:pt x="2447535" y="1465972"/>
                  </a:cubicBezTo>
                  <a:close/>
                  <a:moveTo>
                    <a:pt x="2437968" y="2916385"/>
                  </a:moveTo>
                  <a:cubicBezTo>
                    <a:pt x="2384945" y="2916028"/>
                    <a:pt x="2363668" y="2981372"/>
                    <a:pt x="2397339" y="3012700"/>
                  </a:cubicBezTo>
                  <a:cubicBezTo>
                    <a:pt x="2438791" y="3051284"/>
                    <a:pt x="2495634" y="3017315"/>
                    <a:pt x="2494128" y="2973322"/>
                  </a:cubicBezTo>
                  <a:cubicBezTo>
                    <a:pt x="2492901" y="2937597"/>
                    <a:pt x="2465753" y="2916572"/>
                    <a:pt x="2437968" y="2916385"/>
                  </a:cubicBezTo>
                  <a:close/>
                  <a:moveTo>
                    <a:pt x="2433169" y="3641584"/>
                  </a:moveTo>
                  <a:cubicBezTo>
                    <a:pt x="2380193" y="3641227"/>
                    <a:pt x="2358838" y="3706524"/>
                    <a:pt x="2392540" y="3737898"/>
                  </a:cubicBezTo>
                  <a:cubicBezTo>
                    <a:pt x="2433775" y="3776281"/>
                    <a:pt x="2490851" y="3742747"/>
                    <a:pt x="2489344" y="3698521"/>
                  </a:cubicBezTo>
                  <a:cubicBezTo>
                    <a:pt x="2488117" y="3662796"/>
                    <a:pt x="2460969" y="3641771"/>
                    <a:pt x="2433169" y="3641584"/>
                  </a:cubicBezTo>
                  <a:close/>
                  <a:moveTo>
                    <a:pt x="2452319" y="740773"/>
                  </a:moveTo>
                  <a:cubicBezTo>
                    <a:pt x="2399141" y="740415"/>
                    <a:pt x="2378127" y="805852"/>
                    <a:pt x="2411705" y="837087"/>
                  </a:cubicBezTo>
                  <a:cubicBezTo>
                    <a:pt x="2453173" y="875687"/>
                    <a:pt x="2510032" y="841624"/>
                    <a:pt x="2508494" y="797710"/>
                  </a:cubicBezTo>
                  <a:cubicBezTo>
                    <a:pt x="2507267" y="762046"/>
                    <a:pt x="2480181" y="740959"/>
                    <a:pt x="2452319" y="740773"/>
                  </a:cubicBezTo>
                  <a:close/>
                  <a:moveTo>
                    <a:pt x="3036825" y="1469872"/>
                  </a:moveTo>
                  <a:cubicBezTo>
                    <a:pt x="2983818" y="1469530"/>
                    <a:pt x="2962510" y="1534843"/>
                    <a:pt x="2996212" y="1566186"/>
                  </a:cubicBezTo>
                  <a:cubicBezTo>
                    <a:pt x="3037680" y="1604787"/>
                    <a:pt x="3094538" y="1570739"/>
                    <a:pt x="3093001" y="1526809"/>
                  </a:cubicBezTo>
                  <a:cubicBezTo>
                    <a:pt x="3091774" y="1491084"/>
                    <a:pt x="3064626" y="1470059"/>
                    <a:pt x="3036825" y="1469872"/>
                  </a:cubicBezTo>
                  <a:close/>
                  <a:moveTo>
                    <a:pt x="90327" y="1450417"/>
                  </a:moveTo>
                  <a:cubicBezTo>
                    <a:pt x="37273" y="1450059"/>
                    <a:pt x="16042" y="1515419"/>
                    <a:pt x="49713" y="1546731"/>
                  </a:cubicBezTo>
                  <a:cubicBezTo>
                    <a:pt x="91165" y="1585315"/>
                    <a:pt x="148009" y="1551346"/>
                    <a:pt x="146502" y="1507369"/>
                  </a:cubicBezTo>
                  <a:cubicBezTo>
                    <a:pt x="145260" y="1471628"/>
                    <a:pt x="118127" y="1450588"/>
                    <a:pt x="90327" y="1450417"/>
                  </a:cubicBezTo>
                  <a:close/>
                  <a:moveTo>
                    <a:pt x="655700" y="5080312"/>
                  </a:moveTo>
                  <a:cubicBezTo>
                    <a:pt x="602739" y="5079955"/>
                    <a:pt x="581353" y="5145237"/>
                    <a:pt x="615071" y="5176626"/>
                  </a:cubicBezTo>
                  <a:cubicBezTo>
                    <a:pt x="656305" y="5215009"/>
                    <a:pt x="713381" y="5181475"/>
                    <a:pt x="711875" y="5137249"/>
                  </a:cubicBezTo>
                  <a:cubicBezTo>
                    <a:pt x="710632" y="5101524"/>
                    <a:pt x="683500" y="5080499"/>
                    <a:pt x="655700" y="5080312"/>
                  </a:cubicBezTo>
                  <a:close/>
                  <a:moveTo>
                    <a:pt x="95110" y="725202"/>
                  </a:moveTo>
                  <a:cubicBezTo>
                    <a:pt x="41963" y="724845"/>
                    <a:pt x="20904" y="790251"/>
                    <a:pt x="54497" y="821516"/>
                  </a:cubicBezTo>
                  <a:cubicBezTo>
                    <a:pt x="95949" y="860101"/>
                    <a:pt x="152792" y="826131"/>
                    <a:pt x="151286" y="782139"/>
                  </a:cubicBezTo>
                  <a:cubicBezTo>
                    <a:pt x="150059" y="746414"/>
                    <a:pt x="122911" y="725389"/>
                    <a:pt x="95110" y="725202"/>
                  </a:cubicBezTo>
                  <a:close/>
                  <a:moveTo>
                    <a:pt x="85543" y="2175616"/>
                  </a:moveTo>
                  <a:cubicBezTo>
                    <a:pt x="32723" y="2175274"/>
                    <a:pt x="11104" y="2240462"/>
                    <a:pt x="44914" y="2271930"/>
                  </a:cubicBezTo>
                  <a:cubicBezTo>
                    <a:pt x="86366" y="2310514"/>
                    <a:pt x="143225" y="2276545"/>
                    <a:pt x="141719" y="2232568"/>
                  </a:cubicBezTo>
                  <a:cubicBezTo>
                    <a:pt x="140476" y="2196749"/>
                    <a:pt x="113111" y="2175802"/>
                    <a:pt x="85543" y="2175616"/>
                  </a:cubicBezTo>
                  <a:close/>
                  <a:moveTo>
                    <a:pt x="650916" y="5805511"/>
                  </a:moveTo>
                  <a:cubicBezTo>
                    <a:pt x="597769" y="5805154"/>
                    <a:pt x="576709" y="5870560"/>
                    <a:pt x="610303" y="5901825"/>
                  </a:cubicBezTo>
                  <a:cubicBezTo>
                    <a:pt x="651801" y="5940441"/>
                    <a:pt x="708629" y="5906300"/>
                    <a:pt x="707091" y="5862448"/>
                  </a:cubicBezTo>
                  <a:cubicBezTo>
                    <a:pt x="705864" y="5826722"/>
                    <a:pt x="678716" y="5805698"/>
                    <a:pt x="650916" y="5805511"/>
                  </a:cubicBezTo>
                  <a:close/>
                  <a:moveTo>
                    <a:pt x="646132" y="6530726"/>
                  </a:moveTo>
                  <a:cubicBezTo>
                    <a:pt x="592955" y="6530368"/>
                    <a:pt x="571941" y="6595805"/>
                    <a:pt x="605519" y="6627040"/>
                  </a:cubicBezTo>
                  <a:cubicBezTo>
                    <a:pt x="646987" y="6665640"/>
                    <a:pt x="703845" y="6631624"/>
                    <a:pt x="702308" y="6587663"/>
                  </a:cubicBezTo>
                  <a:cubicBezTo>
                    <a:pt x="701081" y="6551937"/>
                    <a:pt x="673933" y="6530912"/>
                    <a:pt x="646132" y="6530726"/>
                  </a:cubicBezTo>
                  <a:close/>
                  <a:moveTo>
                    <a:pt x="59809" y="16304"/>
                  </a:moveTo>
                  <a:cubicBezTo>
                    <a:pt x="25547" y="47725"/>
                    <a:pt x="46405" y="112805"/>
                    <a:pt x="99148" y="113147"/>
                  </a:cubicBezTo>
                  <a:cubicBezTo>
                    <a:pt x="152311" y="113504"/>
                    <a:pt x="173340" y="48083"/>
                    <a:pt x="139762" y="16833"/>
                  </a:cubicBezTo>
                  <a:cubicBezTo>
                    <a:pt x="114151" y="-7005"/>
                    <a:pt x="80387" y="-4006"/>
                    <a:pt x="59809" y="16304"/>
                  </a:cubicBezTo>
                  <a:close/>
                  <a:moveTo>
                    <a:pt x="80760" y="2900815"/>
                  </a:moveTo>
                  <a:cubicBezTo>
                    <a:pt x="27706" y="2900457"/>
                    <a:pt x="6475" y="2965801"/>
                    <a:pt x="40146" y="2997129"/>
                  </a:cubicBezTo>
                  <a:cubicBezTo>
                    <a:pt x="81614" y="3035729"/>
                    <a:pt x="138473" y="3001666"/>
                    <a:pt x="136935" y="2957752"/>
                  </a:cubicBezTo>
                  <a:cubicBezTo>
                    <a:pt x="135708" y="2922088"/>
                    <a:pt x="108622" y="2901001"/>
                    <a:pt x="80760" y="2900815"/>
                  </a:cubicBezTo>
                  <a:close/>
                  <a:moveTo>
                    <a:pt x="61610" y="5801626"/>
                  </a:moveTo>
                  <a:cubicBezTo>
                    <a:pt x="8634" y="5801269"/>
                    <a:pt x="-12721" y="5866566"/>
                    <a:pt x="20997" y="5897940"/>
                  </a:cubicBezTo>
                  <a:cubicBezTo>
                    <a:pt x="62231" y="5936323"/>
                    <a:pt x="119308" y="5902789"/>
                    <a:pt x="117801" y="5858579"/>
                  </a:cubicBezTo>
                  <a:cubicBezTo>
                    <a:pt x="116559" y="5822822"/>
                    <a:pt x="89426" y="5801813"/>
                    <a:pt x="61610" y="5801626"/>
                  </a:cubicBezTo>
                  <a:close/>
                  <a:moveTo>
                    <a:pt x="75976" y="3626014"/>
                  </a:moveTo>
                  <a:cubicBezTo>
                    <a:pt x="22907" y="3625657"/>
                    <a:pt x="1707" y="3691016"/>
                    <a:pt x="35347" y="3722328"/>
                  </a:cubicBezTo>
                  <a:cubicBezTo>
                    <a:pt x="76846" y="3760944"/>
                    <a:pt x="133674" y="3726803"/>
                    <a:pt x="132136" y="3682966"/>
                  </a:cubicBezTo>
                  <a:cubicBezTo>
                    <a:pt x="130925" y="3647225"/>
                    <a:pt x="103761" y="3626200"/>
                    <a:pt x="75976" y="3626014"/>
                  </a:cubicBezTo>
                  <a:close/>
                  <a:moveTo>
                    <a:pt x="6581451" y="155989"/>
                  </a:moveTo>
                  <a:cubicBezTo>
                    <a:pt x="6634552" y="156331"/>
                    <a:pt x="6655689" y="90956"/>
                    <a:pt x="6622080" y="59675"/>
                  </a:cubicBezTo>
                  <a:cubicBezTo>
                    <a:pt x="6580814" y="21277"/>
                    <a:pt x="6523909" y="54718"/>
                    <a:pt x="6525276" y="99052"/>
                  </a:cubicBezTo>
                  <a:cubicBezTo>
                    <a:pt x="6526642" y="134917"/>
                    <a:pt x="6553837" y="155803"/>
                    <a:pt x="6581451" y="155989"/>
                  </a:cubicBezTo>
                  <a:close/>
                  <a:moveTo>
                    <a:pt x="56827" y="6526825"/>
                  </a:moveTo>
                  <a:cubicBezTo>
                    <a:pt x="3680" y="6526468"/>
                    <a:pt x="-17380" y="6591874"/>
                    <a:pt x="16213" y="6623139"/>
                  </a:cubicBezTo>
                  <a:cubicBezTo>
                    <a:pt x="57448" y="6661522"/>
                    <a:pt x="114384" y="6628096"/>
                    <a:pt x="113002" y="6583762"/>
                  </a:cubicBezTo>
                  <a:cubicBezTo>
                    <a:pt x="111635" y="6547897"/>
                    <a:pt x="84441" y="6527012"/>
                    <a:pt x="56827" y="6526825"/>
                  </a:cubicBezTo>
                  <a:close/>
                  <a:moveTo>
                    <a:pt x="1268939" y="1458202"/>
                  </a:moveTo>
                  <a:cubicBezTo>
                    <a:pt x="1215885" y="1457845"/>
                    <a:pt x="1194654" y="1523188"/>
                    <a:pt x="1228310" y="1554516"/>
                  </a:cubicBezTo>
                  <a:cubicBezTo>
                    <a:pt x="1269762" y="1593101"/>
                    <a:pt x="1326636" y="1559131"/>
                    <a:pt x="1325099" y="1515139"/>
                  </a:cubicBezTo>
                  <a:cubicBezTo>
                    <a:pt x="1323872" y="1479414"/>
                    <a:pt x="1296724" y="1458373"/>
                    <a:pt x="1268939" y="1458202"/>
                  </a:cubicBezTo>
                  <a:close/>
                  <a:moveTo>
                    <a:pt x="71193" y="4351228"/>
                  </a:moveTo>
                  <a:cubicBezTo>
                    <a:pt x="18155" y="4350871"/>
                    <a:pt x="-3107" y="4416215"/>
                    <a:pt x="30579" y="4447542"/>
                  </a:cubicBezTo>
                  <a:cubicBezTo>
                    <a:pt x="72031" y="4486127"/>
                    <a:pt x="128875" y="4452158"/>
                    <a:pt x="127368" y="4408165"/>
                  </a:cubicBezTo>
                  <a:cubicBezTo>
                    <a:pt x="126126" y="4372440"/>
                    <a:pt x="98978" y="4351399"/>
                    <a:pt x="71193" y="4351228"/>
                  </a:cubicBezTo>
                  <a:close/>
                  <a:moveTo>
                    <a:pt x="66409" y="5076427"/>
                  </a:moveTo>
                  <a:cubicBezTo>
                    <a:pt x="13324" y="5076070"/>
                    <a:pt x="-7860" y="5141445"/>
                    <a:pt x="25796" y="5172741"/>
                  </a:cubicBezTo>
                  <a:cubicBezTo>
                    <a:pt x="67248" y="5211326"/>
                    <a:pt x="124091" y="5177357"/>
                    <a:pt x="122585" y="5133380"/>
                  </a:cubicBezTo>
                  <a:cubicBezTo>
                    <a:pt x="121342" y="5097639"/>
                    <a:pt x="94194" y="5076614"/>
                    <a:pt x="66409" y="5076427"/>
                  </a:cubicBezTo>
                  <a:close/>
                  <a:moveTo>
                    <a:pt x="1235438" y="6534611"/>
                  </a:moveTo>
                  <a:cubicBezTo>
                    <a:pt x="1182385" y="6534253"/>
                    <a:pt x="1161169" y="6599612"/>
                    <a:pt x="1194825" y="6630925"/>
                  </a:cubicBezTo>
                  <a:cubicBezTo>
                    <a:pt x="1236277" y="6669509"/>
                    <a:pt x="1293120" y="6635540"/>
                    <a:pt x="1291614" y="6591563"/>
                  </a:cubicBezTo>
                  <a:cubicBezTo>
                    <a:pt x="1290371" y="6555822"/>
                    <a:pt x="1263223" y="6534797"/>
                    <a:pt x="1235438" y="6534611"/>
                  </a:cubicBezTo>
                  <a:close/>
                  <a:moveTo>
                    <a:pt x="1249789" y="4358998"/>
                  </a:moveTo>
                  <a:cubicBezTo>
                    <a:pt x="1196828" y="4358656"/>
                    <a:pt x="1175442" y="4423922"/>
                    <a:pt x="1209160" y="4455312"/>
                  </a:cubicBezTo>
                  <a:cubicBezTo>
                    <a:pt x="1250612" y="4493897"/>
                    <a:pt x="1307471" y="4459927"/>
                    <a:pt x="1305964" y="4415935"/>
                  </a:cubicBezTo>
                  <a:cubicBezTo>
                    <a:pt x="1304722" y="4380225"/>
                    <a:pt x="1277589" y="4359185"/>
                    <a:pt x="1249789" y="4358998"/>
                  </a:cubicBezTo>
                  <a:close/>
                  <a:moveTo>
                    <a:pt x="1240222" y="5809412"/>
                  </a:moveTo>
                  <a:cubicBezTo>
                    <a:pt x="1187168" y="5809054"/>
                    <a:pt x="1165937" y="5874398"/>
                    <a:pt x="1199593" y="5905726"/>
                  </a:cubicBezTo>
                  <a:cubicBezTo>
                    <a:pt x="1241061" y="5944326"/>
                    <a:pt x="1297919" y="5910310"/>
                    <a:pt x="1296382" y="5866349"/>
                  </a:cubicBezTo>
                  <a:cubicBezTo>
                    <a:pt x="1295170" y="5830623"/>
                    <a:pt x="1268007" y="5809598"/>
                    <a:pt x="1240222" y="5809412"/>
                  </a:cubicBezTo>
                  <a:close/>
                  <a:moveTo>
                    <a:pt x="1245006" y="5084213"/>
                  </a:moveTo>
                  <a:cubicBezTo>
                    <a:pt x="1191828" y="5083855"/>
                    <a:pt x="1170814" y="5149292"/>
                    <a:pt x="1204392" y="5180527"/>
                  </a:cubicBezTo>
                  <a:cubicBezTo>
                    <a:pt x="1245891" y="5219142"/>
                    <a:pt x="1302718" y="5185002"/>
                    <a:pt x="1301181" y="5141165"/>
                  </a:cubicBezTo>
                  <a:cubicBezTo>
                    <a:pt x="1299954" y="5105486"/>
                    <a:pt x="1272868" y="5084399"/>
                    <a:pt x="1245006" y="5084213"/>
                  </a:cubicBezTo>
                  <a:close/>
                  <a:moveTo>
                    <a:pt x="1264140" y="2183401"/>
                  </a:moveTo>
                  <a:cubicBezTo>
                    <a:pt x="1211086" y="2183044"/>
                    <a:pt x="1189855" y="2248387"/>
                    <a:pt x="1223526" y="2279715"/>
                  </a:cubicBezTo>
                  <a:cubicBezTo>
                    <a:pt x="1265025" y="2318331"/>
                    <a:pt x="1321853" y="2284190"/>
                    <a:pt x="1320315" y="2240338"/>
                  </a:cubicBezTo>
                  <a:cubicBezTo>
                    <a:pt x="1319088" y="2204675"/>
                    <a:pt x="1292002" y="2183587"/>
                    <a:pt x="1264140" y="2183401"/>
                  </a:cubicBezTo>
                  <a:close/>
                  <a:moveTo>
                    <a:pt x="1259356" y="2908600"/>
                  </a:moveTo>
                  <a:cubicBezTo>
                    <a:pt x="1206318" y="2908243"/>
                    <a:pt x="1185072" y="2973587"/>
                    <a:pt x="1218743" y="3004914"/>
                  </a:cubicBezTo>
                  <a:cubicBezTo>
                    <a:pt x="1260210" y="3043514"/>
                    <a:pt x="1317069" y="3009498"/>
                    <a:pt x="1315532" y="2965552"/>
                  </a:cubicBezTo>
                  <a:cubicBezTo>
                    <a:pt x="1314305" y="2929812"/>
                    <a:pt x="1287156" y="2908786"/>
                    <a:pt x="1259356" y="2908600"/>
                  </a:cubicBezTo>
                  <a:close/>
                  <a:moveTo>
                    <a:pt x="1254573" y="3633799"/>
                  </a:moveTo>
                  <a:cubicBezTo>
                    <a:pt x="1201534" y="3633441"/>
                    <a:pt x="1180288" y="3698801"/>
                    <a:pt x="1213959" y="3730113"/>
                  </a:cubicBezTo>
                  <a:cubicBezTo>
                    <a:pt x="1255411" y="3768698"/>
                    <a:pt x="1312255" y="3734728"/>
                    <a:pt x="1310748" y="3690752"/>
                  </a:cubicBezTo>
                  <a:cubicBezTo>
                    <a:pt x="1309521" y="3655010"/>
                    <a:pt x="1282373" y="3633985"/>
                    <a:pt x="1254573" y="3633799"/>
                  </a:cubicBezTo>
                  <a:close/>
                  <a:moveTo>
                    <a:pt x="660483" y="4355113"/>
                  </a:moveTo>
                  <a:cubicBezTo>
                    <a:pt x="607445" y="4354756"/>
                    <a:pt x="586199" y="4420115"/>
                    <a:pt x="619854" y="4451427"/>
                  </a:cubicBezTo>
                  <a:cubicBezTo>
                    <a:pt x="661306" y="4490012"/>
                    <a:pt x="718149" y="4456042"/>
                    <a:pt x="716643" y="4412066"/>
                  </a:cubicBezTo>
                  <a:cubicBezTo>
                    <a:pt x="715432" y="4376325"/>
                    <a:pt x="688284" y="4355300"/>
                    <a:pt x="660483" y="4355113"/>
                  </a:cubicBezTo>
                  <a:close/>
                  <a:moveTo>
                    <a:pt x="670050" y="2904715"/>
                  </a:moveTo>
                  <a:cubicBezTo>
                    <a:pt x="616872" y="2904358"/>
                    <a:pt x="595859" y="2969795"/>
                    <a:pt x="629437" y="3001029"/>
                  </a:cubicBezTo>
                  <a:cubicBezTo>
                    <a:pt x="670935" y="3039645"/>
                    <a:pt x="727763" y="3005504"/>
                    <a:pt x="726226" y="2961652"/>
                  </a:cubicBezTo>
                  <a:cubicBezTo>
                    <a:pt x="724999" y="2925927"/>
                    <a:pt x="697851" y="2904886"/>
                    <a:pt x="670050" y="2904715"/>
                  </a:cubicBezTo>
                  <a:close/>
                  <a:moveTo>
                    <a:pt x="665267" y="3629914"/>
                  </a:moveTo>
                  <a:cubicBezTo>
                    <a:pt x="612228" y="3629557"/>
                    <a:pt x="590982" y="3694901"/>
                    <a:pt x="624653" y="3726228"/>
                  </a:cubicBezTo>
                  <a:cubicBezTo>
                    <a:pt x="666121" y="3764829"/>
                    <a:pt x="722980" y="3730813"/>
                    <a:pt x="721442" y="3686851"/>
                  </a:cubicBezTo>
                  <a:cubicBezTo>
                    <a:pt x="720215" y="3651125"/>
                    <a:pt x="693067" y="3630101"/>
                    <a:pt x="665267" y="3629914"/>
                  </a:cubicBezTo>
                  <a:close/>
                  <a:moveTo>
                    <a:pt x="674849" y="2179501"/>
                  </a:moveTo>
                  <a:cubicBezTo>
                    <a:pt x="621671" y="2179143"/>
                    <a:pt x="600658" y="2244580"/>
                    <a:pt x="634236" y="2275815"/>
                  </a:cubicBezTo>
                  <a:cubicBezTo>
                    <a:pt x="675735" y="2314430"/>
                    <a:pt x="732562" y="2280290"/>
                    <a:pt x="731025" y="2236437"/>
                  </a:cubicBezTo>
                  <a:cubicBezTo>
                    <a:pt x="729782" y="2200774"/>
                    <a:pt x="702696" y="2179687"/>
                    <a:pt x="674849" y="2179501"/>
                  </a:cubicBezTo>
                  <a:close/>
                  <a:moveTo>
                    <a:pt x="679633" y="1454302"/>
                  </a:moveTo>
                  <a:cubicBezTo>
                    <a:pt x="626595" y="1453944"/>
                    <a:pt x="605348" y="1519288"/>
                    <a:pt x="639004" y="1550616"/>
                  </a:cubicBezTo>
                  <a:cubicBezTo>
                    <a:pt x="680487" y="1589216"/>
                    <a:pt x="737299" y="1555184"/>
                    <a:pt x="735808" y="1511238"/>
                  </a:cubicBezTo>
                  <a:cubicBezTo>
                    <a:pt x="734566" y="1475513"/>
                    <a:pt x="707418" y="1454488"/>
                    <a:pt x="679633" y="1454302"/>
                  </a:cubicBezTo>
                  <a:close/>
                  <a:moveTo>
                    <a:pt x="689200" y="3904"/>
                  </a:moveTo>
                  <a:cubicBezTo>
                    <a:pt x="636146" y="3546"/>
                    <a:pt x="614915" y="68890"/>
                    <a:pt x="648586" y="100218"/>
                  </a:cubicBezTo>
                  <a:cubicBezTo>
                    <a:pt x="690038" y="138802"/>
                    <a:pt x="746882" y="104833"/>
                    <a:pt x="745375" y="60841"/>
                  </a:cubicBezTo>
                  <a:cubicBezTo>
                    <a:pt x="744148" y="25115"/>
                    <a:pt x="717000" y="4075"/>
                    <a:pt x="689200" y="3904"/>
                  </a:cubicBezTo>
                  <a:close/>
                  <a:moveTo>
                    <a:pt x="684416" y="729103"/>
                  </a:moveTo>
                  <a:cubicBezTo>
                    <a:pt x="631378" y="728745"/>
                    <a:pt x="610116" y="794089"/>
                    <a:pt x="643803" y="825417"/>
                  </a:cubicBezTo>
                  <a:cubicBezTo>
                    <a:pt x="685255" y="864001"/>
                    <a:pt x="742098" y="830032"/>
                    <a:pt x="740592" y="786055"/>
                  </a:cubicBezTo>
                  <a:cubicBezTo>
                    <a:pt x="739365" y="750314"/>
                    <a:pt x="712217" y="729289"/>
                    <a:pt x="684416" y="729103"/>
                  </a:cubicBezTo>
                  <a:close/>
                  <a:moveTo>
                    <a:pt x="5968989" y="3664940"/>
                  </a:moveTo>
                  <a:cubicBezTo>
                    <a:pt x="5916168" y="3664598"/>
                    <a:pt x="5894549" y="3729787"/>
                    <a:pt x="5928360" y="3761254"/>
                  </a:cubicBezTo>
                  <a:cubicBezTo>
                    <a:pt x="5969812" y="3799839"/>
                    <a:pt x="6026686" y="3765869"/>
                    <a:pt x="6025149" y="3721877"/>
                  </a:cubicBezTo>
                  <a:cubicBezTo>
                    <a:pt x="6023922" y="3686152"/>
                    <a:pt x="5996774" y="3665127"/>
                    <a:pt x="5968989" y="3664940"/>
                  </a:cubicBezTo>
                  <a:close/>
                  <a:moveTo>
                    <a:pt x="5398817" y="760244"/>
                  </a:moveTo>
                  <a:cubicBezTo>
                    <a:pt x="5345732" y="759902"/>
                    <a:pt x="5324563" y="825246"/>
                    <a:pt x="5358204" y="856558"/>
                  </a:cubicBezTo>
                  <a:cubicBezTo>
                    <a:pt x="5399438" y="894941"/>
                    <a:pt x="5456514" y="861406"/>
                    <a:pt x="5455008" y="817196"/>
                  </a:cubicBezTo>
                  <a:cubicBezTo>
                    <a:pt x="5453750" y="781440"/>
                    <a:pt x="5426618" y="760430"/>
                    <a:pt x="5398817" y="760244"/>
                  </a:cubicBezTo>
                  <a:close/>
                  <a:moveTo>
                    <a:pt x="5403600" y="35045"/>
                  </a:moveTo>
                  <a:cubicBezTo>
                    <a:pt x="5350531" y="34687"/>
                    <a:pt x="5329332" y="100062"/>
                    <a:pt x="5362987" y="131359"/>
                  </a:cubicBezTo>
                  <a:cubicBezTo>
                    <a:pt x="5404439" y="169944"/>
                    <a:pt x="5461282" y="135974"/>
                    <a:pt x="5459776" y="91997"/>
                  </a:cubicBezTo>
                  <a:cubicBezTo>
                    <a:pt x="5458549" y="56256"/>
                    <a:pt x="5431401" y="35216"/>
                    <a:pt x="5403600" y="35045"/>
                  </a:cubicBezTo>
                  <a:close/>
                  <a:moveTo>
                    <a:pt x="5394033" y="1485443"/>
                  </a:moveTo>
                  <a:cubicBezTo>
                    <a:pt x="5340980" y="1485085"/>
                    <a:pt x="5319749" y="1550429"/>
                    <a:pt x="5353420" y="1581757"/>
                  </a:cubicBezTo>
                  <a:cubicBezTo>
                    <a:pt x="5394872" y="1620341"/>
                    <a:pt x="5451746" y="1586341"/>
                    <a:pt x="5450209" y="1542380"/>
                  </a:cubicBezTo>
                  <a:cubicBezTo>
                    <a:pt x="5448982" y="1506654"/>
                    <a:pt x="5421834" y="1485629"/>
                    <a:pt x="5394033" y="1485443"/>
                  </a:cubicBezTo>
                  <a:close/>
                  <a:moveTo>
                    <a:pt x="5389250" y="2210642"/>
                  </a:moveTo>
                  <a:cubicBezTo>
                    <a:pt x="5336072" y="2210284"/>
                    <a:pt x="5315059" y="2275721"/>
                    <a:pt x="5348636" y="2306956"/>
                  </a:cubicBezTo>
                  <a:cubicBezTo>
                    <a:pt x="5390104" y="2345556"/>
                    <a:pt x="5446963" y="2311540"/>
                    <a:pt x="5445425" y="2267594"/>
                  </a:cubicBezTo>
                  <a:cubicBezTo>
                    <a:pt x="5444198" y="2231853"/>
                    <a:pt x="5417050" y="2210828"/>
                    <a:pt x="5389250" y="2210642"/>
                  </a:cubicBezTo>
                  <a:close/>
                  <a:moveTo>
                    <a:pt x="5959406" y="5115354"/>
                  </a:moveTo>
                  <a:cubicBezTo>
                    <a:pt x="5906352" y="5114996"/>
                    <a:pt x="5885137" y="5180356"/>
                    <a:pt x="5918793" y="5211668"/>
                  </a:cubicBezTo>
                  <a:cubicBezTo>
                    <a:pt x="5960260" y="5250268"/>
                    <a:pt x="6017119" y="5216252"/>
                    <a:pt x="6015582" y="5172291"/>
                  </a:cubicBezTo>
                  <a:cubicBezTo>
                    <a:pt x="6014355" y="5136565"/>
                    <a:pt x="5987207" y="5115540"/>
                    <a:pt x="5959406" y="5115354"/>
                  </a:cubicBezTo>
                  <a:close/>
                  <a:moveTo>
                    <a:pt x="5949839" y="6565752"/>
                  </a:moveTo>
                  <a:cubicBezTo>
                    <a:pt x="5896817" y="6565394"/>
                    <a:pt x="5875539" y="6630738"/>
                    <a:pt x="5909225" y="6662066"/>
                  </a:cubicBezTo>
                  <a:cubicBezTo>
                    <a:pt x="5950725" y="6700713"/>
                    <a:pt x="6007521" y="6666541"/>
                    <a:pt x="6006015" y="6622704"/>
                  </a:cubicBezTo>
                  <a:cubicBezTo>
                    <a:pt x="6004788" y="6586963"/>
                    <a:pt x="5977639" y="6565938"/>
                    <a:pt x="5949839" y="6565752"/>
                  </a:cubicBezTo>
                  <a:close/>
                  <a:moveTo>
                    <a:pt x="5954622" y="5840553"/>
                  </a:moveTo>
                  <a:cubicBezTo>
                    <a:pt x="5901569" y="5840195"/>
                    <a:pt x="5880338" y="5905555"/>
                    <a:pt x="5914009" y="5936867"/>
                  </a:cubicBezTo>
                  <a:cubicBezTo>
                    <a:pt x="5955461" y="5975452"/>
                    <a:pt x="6012305" y="5941482"/>
                    <a:pt x="6010798" y="5897490"/>
                  </a:cubicBezTo>
                  <a:cubicBezTo>
                    <a:pt x="6009571" y="5861764"/>
                    <a:pt x="5982423" y="5840739"/>
                    <a:pt x="5954622" y="5840553"/>
                  </a:cubicBezTo>
                  <a:close/>
                  <a:moveTo>
                    <a:pt x="5370100" y="5111453"/>
                  </a:moveTo>
                  <a:cubicBezTo>
                    <a:pt x="5316953" y="5111096"/>
                    <a:pt x="5295893" y="5176502"/>
                    <a:pt x="5329487" y="5207767"/>
                  </a:cubicBezTo>
                  <a:cubicBezTo>
                    <a:pt x="5370986" y="5246383"/>
                    <a:pt x="5427813" y="5212243"/>
                    <a:pt x="5426276" y="5168390"/>
                  </a:cubicBezTo>
                  <a:cubicBezTo>
                    <a:pt x="5425049" y="5132727"/>
                    <a:pt x="5397963" y="5111640"/>
                    <a:pt x="5370100" y="5111453"/>
                  </a:cubicBezTo>
                  <a:close/>
                  <a:moveTo>
                    <a:pt x="5964189" y="4390155"/>
                  </a:moveTo>
                  <a:cubicBezTo>
                    <a:pt x="5911152" y="4389797"/>
                    <a:pt x="5889905" y="4455141"/>
                    <a:pt x="5923576" y="4486469"/>
                  </a:cubicBezTo>
                  <a:cubicBezTo>
                    <a:pt x="5965075" y="4525084"/>
                    <a:pt x="6021902" y="4490944"/>
                    <a:pt x="6020365" y="4447092"/>
                  </a:cubicBezTo>
                  <a:cubicBezTo>
                    <a:pt x="6019138" y="4411413"/>
                    <a:pt x="5992052" y="4390326"/>
                    <a:pt x="5964189" y="4390155"/>
                  </a:cubicBezTo>
                  <a:close/>
                  <a:moveTo>
                    <a:pt x="5365317" y="5836652"/>
                  </a:moveTo>
                  <a:cubicBezTo>
                    <a:pt x="5312263" y="5836295"/>
                    <a:pt x="5291032" y="5901654"/>
                    <a:pt x="5324703" y="5932966"/>
                  </a:cubicBezTo>
                  <a:cubicBezTo>
                    <a:pt x="5366171" y="5971567"/>
                    <a:pt x="5423030" y="5937551"/>
                    <a:pt x="5421492" y="5893605"/>
                  </a:cubicBezTo>
                  <a:cubicBezTo>
                    <a:pt x="5420265" y="5857879"/>
                    <a:pt x="5393117" y="5836839"/>
                    <a:pt x="5365317" y="5836652"/>
                  </a:cubicBezTo>
                  <a:close/>
                  <a:moveTo>
                    <a:pt x="5360533" y="6561867"/>
                  </a:moveTo>
                  <a:cubicBezTo>
                    <a:pt x="5307479" y="6561509"/>
                    <a:pt x="5286249" y="6626869"/>
                    <a:pt x="5319920" y="6658181"/>
                  </a:cubicBezTo>
                  <a:cubicBezTo>
                    <a:pt x="5361372" y="6696766"/>
                    <a:pt x="5418215" y="6662796"/>
                    <a:pt x="5416709" y="6618804"/>
                  </a:cubicBezTo>
                  <a:cubicBezTo>
                    <a:pt x="5415482" y="6583078"/>
                    <a:pt x="5388333" y="6562053"/>
                    <a:pt x="5360533" y="6561867"/>
                  </a:cubicBezTo>
                  <a:close/>
                  <a:moveTo>
                    <a:pt x="5384466" y="2935856"/>
                  </a:moveTo>
                  <a:cubicBezTo>
                    <a:pt x="5331428" y="2935499"/>
                    <a:pt x="5310182" y="3000843"/>
                    <a:pt x="5343853" y="3032170"/>
                  </a:cubicBezTo>
                  <a:cubicBezTo>
                    <a:pt x="5385305" y="3070755"/>
                    <a:pt x="5442148" y="3036786"/>
                    <a:pt x="5440642" y="2992793"/>
                  </a:cubicBezTo>
                  <a:cubicBezTo>
                    <a:pt x="5439415" y="2957068"/>
                    <a:pt x="5412251" y="2936027"/>
                    <a:pt x="5384466" y="2935856"/>
                  </a:cubicBezTo>
                  <a:close/>
                  <a:moveTo>
                    <a:pt x="5374899" y="4386254"/>
                  </a:moveTo>
                  <a:cubicBezTo>
                    <a:pt x="5321846" y="4385897"/>
                    <a:pt x="5300599" y="4451241"/>
                    <a:pt x="5334270" y="4482568"/>
                  </a:cubicBezTo>
                  <a:cubicBezTo>
                    <a:pt x="5375723" y="4521153"/>
                    <a:pt x="5432597" y="4487184"/>
                    <a:pt x="5431059" y="4443207"/>
                  </a:cubicBezTo>
                  <a:cubicBezTo>
                    <a:pt x="5429832" y="4407466"/>
                    <a:pt x="5402684" y="4386441"/>
                    <a:pt x="5374899" y="4386254"/>
                  </a:cubicBezTo>
                  <a:close/>
                  <a:moveTo>
                    <a:pt x="5379683" y="3661055"/>
                  </a:moveTo>
                  <a:cubicBezTo>
                    <a:pt x="5326707" y="3660713"/>
                    <a:pt x="5305352" y="3726010"/>
                    <a:pt x="5339054" y="3757369"/>
                  </a:cubicBezTo>
                  <a:cubicBezTo>
                    <a:pt x="5380537" y="3795970"/>
                    <a:pt x="5437349" y="3761938"/>
                    <a:pt x="5435858" y="3718008"/>
                  </a:cubicBezTo>
                  <a:cubicBezTo>
                    <a:pt x="5434616" y="3682189"/>
                    <a:pt x="5407235" y="3661227"/>
                    <a:pt x="5379683" y="3661055"/>
                  </a:cubicBezTo>
                  <a:close/>
                  <a:moveTo>
                    <a:pt x="5992906" y="38930"/>
                  </a:moveTo>
                  <a:cubicBezTo>
                    <a:pt x="5939946" y="38572"/>
                    <a:pt x="5918560" y="103854"/>
                    <a:pt x="5952277" y="135244"/>
                  </a:cubicBezTo>
                  <a:cubicBezTo>
                    <a:pt x="5993729" y="173828"/>
                    <a:pt x="6050588" y="139859"/>
                    <a:pt x="6049082" y="95867"/>
                  </a:cubicBezTo>
                  <a:cubicBezTo>
                    <a:pt x="6047839" y="60141"/>
                    <a:pt x="6020707" y="39116"/>
                    <a:pt x="5992906" y="38930"/>
                  </a:cubicBezTo>
                  <a:close/>
                  <a:moveTo>
                    <a:pt x="6558279" y="3668841"/>
                  </a:moveTo>
                  <a:cubicBezTo>
                    <a:pt x="6505101" y="3668483"/>
                    <a:pt x="6484088" y="3733920"/>
                    <a:pt x="6517666" y="3765155"/>
                  </a:cubicBezTo>
                  <a:cubicBezTo>
                    <a:pt x="6559164" y="3803770"/>
                    <a:pt x="6615992" y="3769630"/>
                    <a:pt x="6614455" y="3725793"/>
                  </a:cubicBezTo>
                  <a:cubicBezTo>
                    <a:pt x="6613227" y="3690114"/>
                    <a:pt x="6586142" y="3669027"/>
                    <a:pt x="6558279" y="3668841"/>
                  </a:cubicBezTo>
                  <a:close/>
                  <a:moveTo>
                    <a:pt x="6563062" y="2943642"/>
                  </a:moveTo>
                  <a:cubicBezTo>
                    <a:pt x="6510009" y="2943284"/>
                    <a:pt x="6488778" y="3008628"/>
                    <a:pt x="6522433" y="3039956"/>
                  </a:cubicBezTo>
                  <a:cubicBezTo>
                    <a:pt x="6563917" y="3078556"/>
                    <a:pt x="6620729" y="3044524"/>
                    <a:pt x="6619238" y="3000579"/>
                  </a:cubicBezTo>
                  <a:cubicBezTo>
                    <a:pt x="6617996" y="2964853"/>
                    <a:pt x="6590863" y="2943813"/>
                    <a:pt x="6563062" y="2943642"/>
                  </a:cubicBezTo>
                  <a:close/>
                  <a:moveTo>
                    <a:pt x="6553495" y="4394040"/>
                  </a:moveTo>
                  <a:cubicBezTo>
                    <a:pt x="6500442" y="4393682"/>
                    <a:pt x="6479211" y="4459026"/>
                    <a:pt x="6512882" y="4490354"/>
                  </a:cubicBezTo>
                  <a:cubicBezTo>
                    <a:pt x="6554381" y="4528969"/>
                    <a:pt x="6611208" y="4494829"/>
                    <a:pt x="6609671" y="4450977"/>
                  </a:cubicBezTo>
                  <a:cubicBezTo>
                    <a:pt x="6608444" y="4415251"/>
                    <a:pt x="6581296" y="4394226"/>
                    <a:pt x="6553495" y="4394040"/>
                  </a:cubicBezTo>
                  <a:close/>
                  <a:moveTo>
                    <a:pt x="6548712" y="5119239"/>
                  </a:moveTo>
                  <a:cubicBezTo>
                    <a:pt x="6495674" y="5118881"/>
                    <a:pt x="6474427" y="5184225"/>
                    <a:pt x="6508099" y="5215553"/>
                  </a:cubicBezTo>
                  <a:cubicBezTo>
                    <a:pt x="6549551" y="5254138"/>
                    <a:pt x="6606394" y="5220168"/>
                    <a:pt x="6604888" y="5176191"/>
                  </a:cubicBezTo>
                  <a:cubicBezTo>
                    <a:pt x="6603660" y="5140450"/>
                    <a:pt x="6576497" y="5119425"/>
                    <a:pt x="6548712" y="5119239"/>
                  </a:cubicBezTo>
                  <a:close/>
                  <a:moveTo>
                    <a:pt x="6577413" y="768029"/>
                  </a:moveTo>
                  <a:cubicBezTo>
                    <a:pt x="6524360" y="767672"/>
                    <a:pt x="6503129" y="833015"/>
                    <a:pt x="6536800" y="864343"/>
                  </a:cubicBezTo>
                  <a:cubicBezTo>
                    <a:pt x="6578267" y="902943"/>
                    <a:pt x="6635126" y="868927"/>
                    <a:pt x="6633589" y="824966"/>
                  </a:cubicBezTo>
                  <a:cubicBezTo>
                    <a:pt x="6632361" y="789241"/>
                    <a:pt x="6605214" y="768216"/>
                    <a:pt x="6577413" y="768029"/>
                  </a:cubicBezTo>
                  <a:close/>
                  <a:moveTo>
                    <a:pt x="6567846" y="2218427"/>
                  </a:moveTo>
                  <a:cubicBezTo>
                    <a:pt x="6514808" y="2218070"/>
                    <a:pt x="6493562" y="2283429"/>
                    <a:pt x="6527233" y="2314741"/>
                  </a:cubicBezTo>
                  <a:cubicBezTo>
                    <a:pt x="6568685" y="2353326"/>
                    <a:pt x="6625528" y="2319356"/>
                    <a:pt x="6624022" y="2275380"/>
                  </a:cubicBezTo>
                  <a:cubicBezTo>
                    <a:pt x="6622794" y="2239639"/>
                    <a:pt x="6595647" y="2218614"/>
                    <a:pt x="6567846" y="2218427"/>
                  </a:cubicBezTo>
                  <a:close/>
                  <a:moveTo>
                    <a:pt x="6572630" y="1493228"/>
                  </a:moveTo>
                  <a:cubicBezTo>
                    <a:pt x="6519483" y="1492871"/>
                    <a:pt x="6498423" y="1558277"/>
                    <a:pt x="6532000" y="1589542"/>
                  </a:cubicBezTo>
                  <a:cubicBezTo>
                    <a:pt x="6573453" y="1628127"/>
                    <a:pt x="6630296" y="1594157"/>
                    <a:pt x="6628790" y="1550165"/>
                  </a:cubicBezTo>
                  <a:cubicBezTo>
                    <a:pt x="6627578" y="1514440"/>
                    <a:pt x="6600430" y="1493415"/>
                    <a:pt x="6572630" y="1493228"/>
                  </a:cubicBezTo>
                  <a:close/>
                  <a:moveTo>
                    <a:pt x="5983339" y="1489343"/>
                  </a:moveTo>
                  <a:cubicBezTo>
                    <a:pt x="5930192" y="1488986"/>
                    <a:pt x="5909133" y="1554392"/>
                    <a:pt x="5942726" y="1585657"/>
                  </a:cubicBezTo>
                  <a:cubicBezTo>
                    <a:pt x="5984225" y="1624289"/>
                    <a:pt x="6041052" y="1590164"/>
                    <a:pt x="6039515" y="1546280"/>
                  </a:cubicBezTo>
                  <a:cubicBezTo>
                    <a:pt x="6038272" y="1510555"/>
                    <a:pt x="6011124" y="1489514"/>
                    <a:pt x="5983339" y="1489343"/>
                  </a:cubicBezTo>
                  <a:close/>
                  <a:moveTo>
                    <a:pt x="6543928" y="5844438"/>
                  </a:moveTo>
                  <a:cubicBezTo>
                    <a:pt x="6490859" y="5844080"/>
                    <a:pt x="6469660" y="5909455"/>
                    <a:pt x="6503315" y="5940752"/>
                  </a:cubicBezTo>
                  <a:cubicBezTo>
                    <a:pt x="6544767" y="5979336"/>
                    <a:pt x="6601611" y="5945367"/>
                    <a:pt x="6600104" y="5901390"/>
                  </a:cubicBezTo>
                  <a:cubicBezTo>
                    <a:pt x="6598877" y="5865649"/>
                    <a:pt x="6571713" y="5844624"/>
                    <a:pt x="6543928" y="5844438"/>
                  </a:cubicBezTo>
                  <a:close/>
                  <a:moveTo>
                    <a:pt x="5978556" y="2214542"/>
                  </a:moveTo>
                  <a:cubicBezTo>
                    <a:pt x="5925502" y="2214185"/>
                    <a:pt x="5904287" y="2279544"/>
                    <a:pt x="5937942" y="2310856"/>
                  </a:cubicBezTo>
                  <a:cubicBezTo>
                    <a:pt x="5979394" y="2349441"/>
                    <a:pt x="6036238" y="2315472"/>
                    <a:pt x="6034731" y="2271479"/>
                  </a:cubicBezTo>
                  <a:cubicBezTo>
                    <a:pt x="6033489" y="2235754"/>
                    <a:pt x="6006341" y="2214729"/>
                    <a:pt x="5978556" y="2214542"/>
                  </a:cubicBezTo>
                  <a:close/>
                  <a:moveTo>
                    <a:pt x="5988123" y="764129"/>
                  </a:moveTo>
                  <a:cubicBezTo>
                    <a:pt x="5935069" y="763787"/>
                    <a:pt x="5913839" y="829115"/>
                    <a:pt x="5947494" y="860443"/>
                  </a:cubicBezTo>
                  <a:cubicBezTo>
                    <a:pt x="5988993" y="899059"/>
                    <a:pt x="6045820" y="864918"/>
                    <a:pt x="6044283" y="821066"/>
                  </a:cubicBezTo>
                  <a:cubicBezTo>
                    <a:pt x="6043071" y="785402"/>
                    <a:pt x="6015970" y="764315"/>
                    <a:pt x="5988123" y="764129"/>
                  </a:cubicBezTo>
                  <a:close/>
                  <a:moveTo>
                    <a:pt x="5973772" y="2939741"/>
                  </a:moveTo>
                  <a:cubicBezTo>
                    <a:pt x="5920749" y="2939384"/>
                    <a:pt x="5899472" y="3004728"/>
                    <a:pt x="5933143" y="3036055"/>
                  </a:cubicBezTo>
                  <a:cubicBezTo>
                    <a:pt x="5974626" y="3074656"/>
                    <a:pt x="6031439" y="3040624"/>
                    <a:pt x="6029948" y="2996694"/>
                  </a:cubicBezTo>
                  <a:cubicBezTo>
                    <a:pt x="6028690" y="2960891"/>
                    <a:pt x="6001324" y="2939928"/>
                    <a:pt x="5973772" y="2939741"/>
                  </a:cubicBezTo>
                  <a:close/>
                  <a:moveTo>
                    <a:pt x="6539129" y="6569652"/>
                  </a:moveTo>
                  <a:cubicBezTo>
                    <a:pt x="6486060" y="6569295"/>
                    <a:pt x="6464860" y="6634654"/>
                    <a:pt x="6498516" y="6665966"/>
                  </a:cubicBezTo>
                  <a:cubicBezTo>
                    <a:pt x="6539751" y="6704349"/>
                    <a:pt x="6596671" y="6670954"/>
                    <a:pt x="6595321" y="6626589"/>
                  </a:cubicBezTo>
                  <a:cubicBezTo>
                    <a:pt x="6593938" y="6590708"/>
                    <a:pt x="6566759" y="6569823"/>
                    <a:pt x="6539129" y="6569652"/>
                  </a:cubicBezTo>
                  <a:close/>
                  <a:moveTo>
                    <a:pt x="4814310" y="31144"/>
                  </a:moveTo>
                  <a:cubicBezTo>
                    <a:pt x="4761272" y="30787"/>
                    <a:pt x="4740010" y="96146"/>
                    <a:pt x="4773697" y="127458"/>
                  </a:cubicBezTo>
                  <a:cubicBezTo>
                    <a:pt x="4815149" y="166043"/>
                    <a:pt x="4871992" y="132074"/>
                    <a:pt x="4870485" y="88081"/>
                  </a:cubicBezTo>
                  <a:cubicBezTo>
                    <a:pt x="4869243" y="52356"/>
                    <a:pt x="4842095" y="31331"/>
                    <a:pt x="4814310" y="31144"/>
                  </a:cubicBezTo>
                  <a:close/>
                  <a:moveTo>
                    <a:pt x="4205854" y="2928071"/>
                  </a:moveTo>
                  <a:cubicBezTo>
                    <a:pt x="4152801" y="2927714"/>
                    <a:pt x="4131570" y="2993057"/>
                    <a:pt x="4165241" y="3024385"/>
                  </a:cubicBezTo>
                  <a:cubicBezTo>
                    <a:pt x="4206693" y="3062970"/>
                    <a:pt x="4263567" y="3028985"/>
                    <a:pt x="4262030" y="2985008"/>
                  </a:cubicBezTo>
                  <a:cubicBezTo>
                    <a:pt x="4260803" y="2949267"/>
                    <a:pt x="4233655" y="2928242"/>
                    <a:pt x="4205854" y="2928071"/>
                  </a:cubicBezTo>
                  <a:close/>
                  <a:moveTo>
                    <a:pt x="3635698" y="23359"/>
                  </a:moveTo>
                  <a:cubicBezTo>
                    <a:pt x="3582551" y="23002"/>
                    <a:pt x="3561492" y="88408"/>
                    <a:pt x="3595085" y="119673"/>
                  </a:cubicBezTo>
                  <a:cubicBezTo>
                    <a:pt x="3636584" y="158289"/>
                    <a:pt x="3693411" y="124149"/>
                    <a:pt x="3691874" y="80312"/>
                  </a:cubicBezTo>
                  <a:cubicBezTo>
                    <a:pt x="3690647" y="44571"/>
                    <a:pt x="3663499" y="23546"/>
                    <a:pt x="3635698" y="23359"/>
                  </a:cubicBezTo>
                  <a:close/>
                  <a:moveTo>
                    <a:pt x="4809527" y="756343"/>
                  </a:moveTo>
                  <a:cubicBezTo>
                    <a:pt x="4756442" y="756002"/>
                    <a:pt x="4735273" y="821361"/>
                    <a:pt x="4768913" y="852673"/>
                  </a:cubicBezTo>
                  <a:cubicBezTo>
                    <a:pt x="4810350" y="891258"/>
                    <a:pt x="4867208" y="857304"/>
                    <a:pt x="4865702" y="813296"/>
                  </a:cubicBezTo>
                  <a:cubicBezTo>
                    <a:pt x="4864459" y="777555"/>
                    <a:pt x="4837312" y="756530"/>
                    <a:pt x="4809527" y="756343"/>
                  </a:cubicBezTo>
                  <a:close/>
                  <a:moveTo>
                    <a:pt x="4196287" y="4378469"/>
                  </a:moveTo>
                  <a:cubicBezTo>
                    <a:pt x="4143249" y="4378112"/>
                    <a:pt x="4121987" y="4443455"/>
                    <a:pt x="4155674" y="4474783"/>
                  </a:cubicBezTo>
                  <a:cubicBezTo>
                    <a:pt x="4197126" y="4513368"/>
                    <a:pt x="4253970" y="4479398"/>
                    <a:pt x="4252463" y="4435406"/>
                  </a:cubicBezTo>
                  <a:cubicBezTo>
                    <a:pt x="4251236" y="4399681"/>
                    <a:pt x="4224088" y="4378656"/>
                    <a:pt x="4196287" y="4378469"/>
                  </a:cubicBezTo>
                  <a:close/>
                  <a:moveTo>
                    <a:pt x="4191504" y="5103668"/>
                  </a:moveTo>
                  <a:cubicBezTo>
                    <a:pt x="4138466" y="5103311"/>
                    <a:pt x="4117219" y="5168654"/>
                    <a:pt x="4150875" y="5199982"/>
                  </a:cubicBezTo>
                  <a:cubicBezTo>
                    <a:pt x="4192358" y="5238582"/>
                    <a:pt x="4249170" y="5204551"/>
                    <a:pt x="4247679" y="5160605"/>
                  </a:cubicBezTo>
                  <a:cubicBezTo>
                    <a:pt x="4246437" y="5124818"/>
                    <a:pt x="4219072" y="5103855"/>
                    <a:pt x="4191504" y="5103668"/>
                  </a:cubicBezTo>
                  <a:close/>
                  <a:moveTo>
                    <a:pt x="4181937" y="6554082"/>
                  </a:moveTo>
                  <a:cubicBezTo>
                    <a:pt x="4128883" y="6553724"/>
                    <a:pt x="4107652" y="6619068"/>
                    <a:pt x="4141323" y="6650396"/>
                  </a:cubicBezTo>
                  <a:cubicBezTo>
                    <a:pt x="4182791" y="6688996"/>
                    <a:pt x="4239650" y="6654933"/>
                    <a:pt x="4238112" y="6611018"/>
                  </a:cubicBezTo>
                  <a:cubicBezTo>
                    <a:pt x="4236886" y="6575293"/>
                    <a:pt x="4209737" y="6554268"/>
                    <a:pt x="4181937" y="6554082"/>
                  </a:cubicBezTo>
                  <a:close/>
                  <a:moveTo>
                    <a:pt x="3621348" y="2198972"/>
                  </a:moveTo>
                  <a:cubicBezTo>
                    <a:pt x="3568387" y="2198614"/>
                    <a:pt x="3547001" y="2263896"/>
                    <a:pt x="3580718" y="2295286"/>
                  </a:cubicBezTo>
                  <a:cubicBezTo>
                    <a:pt x="3622171" y="2333870"/>
                    <a:pt x="3679014" y="2299901"/>
                    <a:pt x="3677523" y="2255909"/>
                  </a:cubicBezTo>
                  <a:cubicBezTo>
                    <a:pt x="3676281" y="2220183"/>
                    <a:pt x="3649148" y="2199158"/>
                    <a:pt x="3621348" y="2198972"/>
                  </a:cubicBezTo>
                  <a:close/>
                  <a:moveTo>
                    <a:pt x="4186720" y="5828867"/>
                  </a:moveTo>
                  <a:cubicBezTo>
                    <a:pt x="4133667" y="5828510"/>
                    <a:pt x="4112436" y="5893853"/>
                    <a:pt x="4146107" y="5925181"/>
                  </a:cubicBezTo>
                  <a:cubicBezTo>
                    <a:pt x="4187574" y="5963781"/>
                    <a:pt x="4244433" y="5929719"/>
                    <a:pt x="4242896" y="5885804"/>
                  </a:cubicBezTo>
                  <a:cubicBezTo>
                    <a:pt x="4241669" y="5850141"/>
                    <a:pt x="4214583" y="5829054"/>
                    <a:pt x="4186720" y="5828867"/>
                  </a:cubicBezTo>
                  <a:close/>
                  <a:moveTo>
                    <a:pt x="3626131" y="1473773"/>
                  </a:moveTo>
                  <a:cubicBezTo>
                    <a:pt x="3573078" y="1473415"/>
                    <a:pt x="3551847" y="1538775"/>
                    <a:pt x="3585518" y="1570087"/>
                  </a:cubicBezTo>
                  <a:cubicBezTo>
                    <a:pt x="3626970" y="1608671"/>
                    <a:pt x="3683813" y="1574702"/>
                    <a:pt x="3682307" y="1530725"/>
                  </a:cubicBezTo>
                  <a:cubicBezTo>
                    <a:pt x="3681079" y="1494984"/>
                    <a:pt x="3653932" y="1473944"/>
                    <a:pt x="3626131" y="1473773"/>
                  </a:cubicBezTo>
                  <a:close/>
                  <a:moveTo>
                    <a:pt x="3597430" y="5824982"/>
                  </a:moveTo>
                  <a:cubicBezTo>
                    <a:pt x="3544392" y="5824625"/>
                    <a:pt x="3523130" y="5889968"/>
                    <a:pt x="3556801" y="5921296"/>
                  </a:cubicBezTo>
                  <a:cubicBezTo>
                    <a:pt x="3598253" y="5959881"/>
                    <a:pt x="3655127" y="5925912"/>
                    <a:pt x="3653590" y="5881919"/>
                  </a:cubicBezTo>
                  <a:cubicBezTo>
                    <a:pt x="3652363" y="5846194"/>
                    <a:pt x="3625215" y="5825169"/>
                    <a:pt x="3597430" y="5824982"/>
                  </a:cubicBezTo>
                  <a:close/>
                  <a:moveTo>
                    <a:pt x="3616564" y="2924171"/>
                  </a:moveTo>
                  <a:cubicBezTo>
                    <a:pt x="3563511" y="2923813"/>
                    <a:pt x="3542280" y="2989157"/>
                    <a:pt x="3575951" y="3020485"/>
                  </a:cubicBezTo>
                  <a:cubicBezTo>
                    <a:pt x="3617418" y="3059085"/>
                    <a:pt x="3674277" y="3025022"/>
                    <a:pt x="3672740" y="2981123"/>
                  </a:cubicBezTo>
                  <a:cubicBezTo>
                    <a:pt x="3671512" y="2945444"/>
                    <a:pt x="3644427" y="2924357"/>
                    <a:pt x="3616564" y="2924171"/>
                  </a:cubicBezTo>
                  <a:close/>
                  <a:moveTo>
                    <a:pt x="3592631" y="6550181"/>
                  </a:moveTo>
                  <a:cubicBezTo>
                    <a:pt x="3539577" y="6549824"/>
                    <a:pt x="3518346" y="6615167"/>
                    <a:pt x="3552017" y="6646495"/>
                  </a:cubicBezTo>
                  <a:cubicBezTo>
                    <a:pt x="3593485" y="6685095"/>
                    <a:pt x="3650344" y="6651033"/>
                    <a:pt x="3648806" y="6607134"/>
                  </a:cubicBezTo>
                  <a:cubicBezTo>
                    <a:pt x="3647580" y="6571455"/>
                    <a:pt x="3620493" y="6550368"/>
                    <a:pt x="3592631" y="6550181"/>
                  </a:cubicBezTo>
                  <a:close/>
                  <a:moveTo>
                    <a:pt x="3602213" y="5099783"/>
                  </a:moveTo>
                  <a:cubicBezTo>
                    <a:pt x="3549176" y="5099426"/>
                    <a:pt x="3527913" y="5164770"/>
                    <a:pt x="3561600" y="5196097"/>
                  </a:cubicBezTo>
                  <a:cubicBezTo>
                    <a:pt x="3603052" y="5234682"/>
                    <a:pt x="3659896" y="5200713"/>
                    <a:pt x="3658389" y="5156736"/>
                  </a:cubicBezTo>
                  <a:cubicBezTo>
                    <a:pt x="3657131" y="5120917"/>
                    <a:pt x="3629765" y="5099954"/>
                    <a:pt x="3602213" y="5099783"/>
                  </a:cubicBezTo>
                  <a:close/>
                  <a:moveTo>
                    <a:pt x="3611780" y="3649370"/>
                  </a:moveTo>
                  <a:cubicBezTo>
                    <a:pt x="3558727" y="3649012"/>
                    <a:pt x="3537496" y="3714356"/>
                    <a:pt x="3571167" y="3745684"/>
                  </a:cubicBezTo>
                  <a:cubicBezTo>
                    <a:pt x="3612619" y="3784269"/>
                    <a:pt x="3669493" y="3750283"/>
                    <a:pt x="3667956" y="3706322"/>
                  </a:cubicBezTo>
                  <a:cubicBezTo>
                    <a:pt x="3666714" y="3670581"/>
                    <a:pt x="3639565" y="3649556"/>
                    <a:pt x="3611780" y="3649370"/>
                  </a:cubicBezTo>
                  <a:close/>
                  <a:moveTo>
                    <a:pt x="3606997" y="4374584"/>
                  </a:moveTo>
                  <a:cubicBezTo>
                    <a:pt x="3553850" y="4374227"/>
                    <a:pt x="3532790" y="4439633"/>
                    <a:pt x="3566384" y="4470898"/>
                  </a:cubicBezTo>
                  <a:cubicBezTo>
                    <a:pt x="3607836" y="4509483"/>
                    <a:pt x="3664679" y="4475513"/>
                    <a:pt x="3663173" y="4431521"/>
                  </a:cubicBezTo>
                  <a:cubicBezTo>
                    <a:pt x="3661930" y="4395780"/>
                    <a:pt x="3634782" y="4374755"/>
                    <a:pt x="3606997" y="4374584"/>
                  </a:cubicBezTo>
                  <a:close/>
                  <a:moveTo>
                    <a:pt x="3630915" y="748558"/>
                  </a:moveTo>
                  <a:cubicBezTo>
                    <a:pt x="3577877" y="748201"/>
                    <a:pt x="3556630" y="813544"/>
                    <a:pt x="3590286" y="844872"/>
                  </a:cubicBezTo>
                  <a:cubicBezTo>
                    <a:pt x="3631753" y="883457"/>
                    <a:pt x="3688612" y="849456"/>
                    <a:pt x="3687075" y="805511"/>
                  </a:cubicBezTo>
                  <a:cubicBezTo>
                    <a:pt x="3685863" y="769770"/>
                    <a:pt x="3658715" y="748745"/>
                    <a:pt x="3630915" y="748558"/>
                  </a:cubicBezTo>
                  <a:close/>
                  <a:moveTo>
                    <a:pt x="4790377" y="3657155"/>
                  </a:moveTo>
                  <a:cubicBezTo>
                    <a:pt x="4737339" y="3656798"/>
                    <a:pt x="4716077" y="3722141"/>
                    <a:pt x="4749763" y="3753469"/>
                  </a:cubicBezTo>
                  <a:cubicBezTo>
                    <a:pt x="4791216" y="3792054"/>
                    <a:pt x="4848059" y="3758084"/>
                    <a:pt x="4846553" y="3714092"/>
                  </a:cubicBezTo>
                  <a:cubicBezTo>
                    <a:pt x="4845325" y="3678367"/>
                    <a:pt x="4818177" y="3657342"/>
                    <a:pt x="4790377" y="3657155"/>
                  </a:cubicBezTo>
                  <a:close/>
                  <a:moveTo>
                    <a:pt x="4785593" y="4382354"/>
                  </a:moveTo>
                  <a:cubicBezTo>
                    <a:pt x="4732555" y="4381997"/>
                    <a:pt x="4711309" y="4447340"/>
                    <a:pt x="4744964" y="4478668"/>
                  </a:cubicBezTo>
                  <a:cubicBezTo>
                    <a:pt x="4786447" y="4517268"/>
                    <a:pt x="4843260" y="4483237"/>
                    <a:pt x="4841769" y="4439306"/>
                  </a:cubicBezTo>
                  <a:cubicBezTo>
                    <a:pt x="4840527" y="4403504"/>
                    <a:pt x="4813161" y="4382541"/>
                    <a:pt x="4785593" y="4382354"/>
                  </a:cubicBezTo>
                  <a:close/>
                  <a:moveTo>
                    <a:pt x="4776026" y="5832767"/>
                  </a:moveTo>
                  <a:cubicBezTo>
                    <a:pt x="4722880" y="5832410"/>
                    <a:pt x="4701820" y="5897816"/>
                    <a:pt x="4735413" y="5929081"/>
                  </a:cubicBezTo>
                  <a:cubicBezTo>
                    <a:pt x="4776912" y="5967697"/>
                    <a:pt x="4833739" y="5933557"/>
                    <a:pt x="4832202" y="5889704"/>
                  </a:cubicBezTo>
                  <a:cubicBezTo>
                    <a:pt x="4830959" y="5853979"/>
                    <a:pt x="4803811" y="5832954"/>
                    <a:pt x="4776026" y="5832767"/>
                  </a:cubicBezTo>
                  <a:close/>
                  <a:moveTo>
                    <a:pt x="4780810" y="5107569"/>
                  </a:moveTo>
                  <a:cubicBezTo>
                    <a:pt x="4727756" y="5107211"/>
                    <a:pt x="4706525" y="5172555"/>
                    <a:pt x="4740181" y="5203883"/>
                  </a:cubicBezTo>
                  <a:cubicBezTo>
                    <a:pt x="4781649" y="5242483"/>
                    <a:pt x="4838507" y="5208420"/>
                    <a:pt x="4836970" y="5164521"/>
                  </a:cubicBezTo>
                  <a:cubicBezTo>
                    <a:pt x="4835743" y="5128780"/>
                    <a:pt x="4808610" y="5107755"/>
                    <a:pt x="4780810" y="5107569"/>
                  </a:cubicBezTo>
                  <a:close/>
                  <a:moveTo>
                    <a:pt x="4804727" y="1481558"/>
                  </a:moveTo>
                  <a:cubicBezTo>
                    <a:pt x="4751752" y="1481201"/>
                    <a:pt x="4730397" y="1546498"/>
                    <a:pt x="4764114" y="1577872"/>
                  </a:cubicBezTo>
                  <a:cubicBezTo>
                    <a:pt x="4805349" y="1616255"/>
                    <a:pt x="4862425" y="1582720"/>
                    <a:pt x="4860918" y="1538510"/>
                  </a:cubicBezTo>
                  <a:cubicBezTo>
                    <a:pt x="4859676" y="1502754"/>
                    <a:pt x="4832528" y="1481729"/>
                    <a:pt x="4804727" y="1481558"/>
                  </a:cubicBezTo>
                  <a:close/>
                  <a:moveTo>
                    <a:pt x="4201071" y="3653270"/>
                  </a:moveTo>
                  <a:cubicBezTo>
                    <a:pt x="4147924" y="3652913"/>
                    <a:pt x="4126864" y="3718318"/>
                    <a:pt x="4160457" y="3749584"/>
                  </a:cubicBezTo>
                  <a:cubicBezTo>
                    <a:pt x="4201910" y="3788169"/>
                    <a:pt x="4258753" y="3754199"/>
                    <a:pt x="4257247" y="3710207"/>
                  </a:cubicBezTo>
                  <a:cubicBezTo>
                    <a:pt x="4256020" y="3674482"/>
                    <a:pt x="4228871" y="3653457"/>
                    <a:pt x="4201071" y="3653270"/>
                  </a:cubicBezTo>
                  <a:close/>
                  <a:moveTo>
                    <a:pt x="4795160" y="2931956"/>
                  </a:moveTo>
                  <a:cubicBezTo>
                    <a:pt x="4741983" y="2931599"/>
                    <a:pt x="4720969" y="2997035"/>
                    <a:pt x="4754531" y="3028270"/>
                  </a:cubicBezTo>
                  <a:cubicBezTo>
                    <a:pt x="4795984" y="3066855"/>
                    <a:pt x="4852827" y="3032885"/>
                    <a:pt x="4851320" y="2988908"/>
                  </a:cubicBezTo>
                  <a:cubicBezTo>
                    <a:pt x="4850109" y="2953167"/>
                    <a:pt x="4822961" y="2932142"/>
                    <a:pt x="4795160" y="2931956"/>
                  </a:cubicBezTo>
                  <a:close/>
                  <a:moveTo>
                    <a:pt x="4799944" y="2206757"/>
                  </a:moveTo>
                  <a:cubicBezTo>
                    <a:pt x="4746797" y="2206400"/>
                    <a:pt x="4725737" y="2271805"/>
                    <a:pt x="4759330" y="2303071"/>
                  </a:cubicBezTo>
                  <a:cubicBezTo>
                    <a:pt x="4800829" y="2341687"/>
                    <a:pt x="4857657" y="2307546"/>
                    <a:pt x="4856120" y="2263694"/>
                  </a:cubicBezTo>
                  <a:cubicBezTo>
                    <a:pt x="4854892" y="2227968"/>
                    <a:pt x="4827745" y="2206944"/>
                    <a:pt x="4799944" y="2206757"/>
                  </a:cubicBezTo>
                  <a:close/>
                  <a:moveTo>
                    <a:pt x="4210654" y="2202857"/>
                  </a:moveTo>
                  <a:cubicBezTo>
                    <a:pt x="4157600" y="2202499"/>
                    <a:pt x="4136369" y="2267843"/>
                    <a:pt x="4170024" y="2299171"/>
                  </a:cubicBezTo>
                  <a:cubicBezTo>
                    <a:pt x="4211260" y="2337553"/>
                    <a:pt x="4268336" y="2304019"/>
                    <a:pt x="4266829" y="2259809"/>
                  </a:cubicBezTo>
                  <a:cubicBezTo>
                    <a:pt x="4265587" y="2224068"/>
                    <a:pt x="4238454" y="2203043"/>
                    <a:pt x="4210654" y="2202857"/>
                  </a:cubicBezTo>
                  <a:close/>
                  <a:moveTo>
                    <a:pt x="4771243" y="6557966"/>
                  </a:moveTo>
                  <a:cubicBezTo>
                    <a:pt x="4718205" y="6557609"/>
                    <a:pt x="4696958" y="6622953"/>
                    <a:pt x="4730629" y="6654280"/>
                  </a:cubicBezTo>
                  <a:cubicBezTo>
                    <a:pt x="4772097" y="6692881"/>
                    <a:pt x="4828956" y="6658865"/>
                    <a:pt x="4827418" y="6614919"/>
                  </a:cubicBezTo>
                  <a:cubicBezTo>
                    <a:pt x="4826176" y="6579178"/>
                    <a:pt x="4799027" y="6558153"/>
                    <a:pt x="4771243" y="6557966"/>
                  </a:cubicBezTo>
                  <a:close/>
                  <a:moveTo>
                    <a:pt x="4215437" y="1477658"/>
                  </a:moveTo>
                  <a:cubicBezTo>
                    <a:pt x="4162461" y="1477300"/>
                    <a:pt x="4141091" y="1542597"/>
                    <a:pt x="4174808" y="1573972"/>
                  </a:cubicBezTo>
                  <a:cubicBezTo>
                    <a:pt x="4216291" y="1612603"/>
                    <a:pt x="4273104" y="1578478"/>
                    <a:pt x="4271597" y="1534594"/>
                  </a:cubicBezTo>
                  <a:cubicBezTo>
                    <a:pt x="4270370" y="1498791"/>
                    <a:pt x="4243176" y="1477844"/>
                    <a:pt x="4215437" y="1477658"/>
                  </a:cubicBezTo>
                  <a:close/>
                  <a:moveTo>
                    <a:pt x="3046408" y="19474"/>
                  </a:moveTo>
                  <a:cubicBezTo>
                    <a:pt x="2993261" y="19117"/>
                    <a:pt x="2972201" y="84523"/>
                    <a:pt x="3005794" y="115788"/>
                  </a:cubicBezTo>
                  <a:cubicBezTo>
                    <a:pt x="3047293" y="154404"/>
                    <a:pt x="3104121" y="120264"/>
                    <a:pt x="3102583" y="76411"/>
                  </a:cubicBezTo>
                  <a:cubicBezTo>
                    <a:pt x="3101341" y="40732"/>
                    <a:pt x="3074255" y="19645"/>
                    <a:pt x="3046408" y="19474"/>
                  </a:cubicBezTo>
                  <a:close/>
                  <a:moveTo>
                    <a:pt x="4225004" y="27260"/>
                  </a:moveTo>
                  <a:cubicBezTo>
                    <a:pt x="4171857" y="26902"/>
                    <a:pt x="4150797" y="92308"/>
                    <a:pt x="4184391" y="123574"/>
                  </a:cubicBezTo>
                  <a:cubicBezTo>
                    <a:pt x="4225858" y="162174"/>
                    <a:pt x="4282717" y="128158"/>
                    <a:pt x="4281180" y="84196"/>
                  </a:cubicBezTo>
                  <a:cubicBezTo>
                    <a:pt x="4279953" y="48471"/>
                    <a:pt x="4252805" y="27430"/>
                    <a:pt x="4225004" y="27260"/>
                  </a:cubicBezTo>
                  <a:close/>
                  <a:moveTo>
                    <a:pt x="4220221" y="752459"/>
                  </a:moveTo>
                  <a:cubicBezTo>
                    <a:pt x="4167213" y="752117"/>
                    <a:pt x="4145905" y="817429"/>
                    <a:pt x="4179607" y="848788"/>
                  </a:cubicBezTo>
                  <a:cubicBezTo>
                    <a:pt x="4221059" y="887373"/>
                    <a:pt x="4277903" y="853403"/>
                    <a:pt x="4276396" y="809411"/>
                  </a:cubicBezTo>
                  <a:cubicBezTo>
                    <a:pt x="4275169" y="773670"/>
                    <a:pt x="4248006" y="752645"/>
                    <a:pt x="4220221" y="7524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84" name="Google Shape;2984;p25"/>
          <p:cNvGrpSpPr/>
          <p:nvPr/>
        </p:nvGrpSpPr>
        <p:grpSpPr>
          <a:xfrm>
            <a:off x="4481082" y="1204630"/>
            <a:ext cx="3308400" cy="2367101"/>
            <a:chOff x="0" y="-28575"/>
            <a:chExt cx="8822400" cy="6312269"/>
          </a:xfrm>
        </p:grpSpPr>
        <p:sp>
          <p:nvSpPr>
            <p:cNvPr id="2985" name="Google Shape;2985;p25"/>
            <p:cNvSpPr txBox="1"/>
            <p:nvPr/>
          </p:nvSpPr>
          <p:spPr>
            <a:xfrm>
              <a:off x="0" y="-28575"/>
              <a:ext cx="8822400" cy="230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Special thanks to all the people who made and released these awesome resources for free:</a:t>
              </a:r>
              <a:endParaRPr sz="17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986" name="Google Shape;2986;p25"/>
            <p:cNvSpPr txBox="1"/>
            <p:nvPr/>
          </p:nvSpPr>
          <p:spPr>
            <a:xfrm>
              <a:off x="0" y="3252113"/>
              <a:ext cx="8822400" cy="118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7000" lvl="1" marL="254000" marR="0" rtl="0" algn="l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Char char="•"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Presentation template by </a:t>
              </a:r>
              <a:r>
                <a:rPr lang="en" sz="1100" u="sng">
                  <a:solidFill>
                    <a:schemeClr val="hlink"/>
                  </a:solidFill>
                  <a:latin typeface="Nunito"/>
                  <a:ea typeface="Nunito"/>
                  <a:cs typeface="Nunito"/>
                  <a:sym typeface="Nunito"/>
                  <a:hlinkClick r:id="rId3"/>
                </a:rPr>
                <a:t>SlidesCarnival</a:t>
              </a:r>
              <a:endParaRPr sz="7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-127000" lvl="1" marL="254000" marR="0" rtl="0" algn="l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P</a:t>
              </a: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hotographs by </a:t>
              </a:r>
              <a:r>
                <a:rPr lang="en" sz="1100" u="sng">
                  <a:solidFill>
                    <a:schemeClr val="hlink"/>
                  </a:solidFill>
                  <a:latin typeface="Nunito"/>
                  <a:ea typeface="Nunito"/>
                  <a:cs typeface="Nunito"/>
                  <a:sym typeface="Nunito"/>
                  <a:hlinkClick r:id="rId4"/>
                </a:rPr>
                <a:t>Pexels</a:t>
              </a:r>
              <a:endParaRPr sz="7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987" name="Google Shape;2987;p25"/>
            <p:cNvSpPr txBox="1"/>
            <p:nvPr/>
          </p:nvSpPr>
          <p:spPr>
            <a:xfrm>
              <a:off x="0" y="5298494"/>
              <a:ext cx="88224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chemeClr val="lt1"/>
                  </a:solidFill>
                  <a:latin typeface="Mali"/>
                  <a:ea typeface="Mali"/>
                  <a:cs typeface="Mali"/>
                  <a:sym typeface="Mali"/>
                </a:rPr>
                <a:t>Happy designing! 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sp>
        <p:nvSpPr>
          <p:cNvPr id="2988" name="Google Shape;2988;p25"/>
          <p:cNvSpPr txBox="1"/>
          <p:nvPr/>
        </p:nvSpPr>
        <p:spPr>
          <a:xfrm>
            <a:off x="1466180" y="2127691"/>
            <a:ext cx="2379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accent1"/>
                </a:solidFill>
                <a:latin typeface="Mali"/>
                <a:ea typeface="Mali"/>
                <a:cs typeface="Mali"/>
                <a:sym typeface="Mali"/>
              </a:rPr>
              <a:t>Credits</a:t>
            </a:r>
            <a:endParaRPr sz="700">
              <a:solidFill>
                <a:schemeClr val="accent1"/>
              </a:solidFill>
            </a:endParaRPr>
          </a:p>
        </p:txBody>
      </p:sp>
      <p:grpSp>
        <p:nvGrpSpPr>
          <p:cNvPr id="2989" name="Google Shape;2989;p25"/>
          <p:cNvGrpSpPr/>
          <p:nvPr/>
        </p:nvGrpSpPr>
        <p:grpSpPr>
          <a:xfrm>
            <a:off x="7583020" y="319823"/>
            <a:ext cx="1146129" cy="1228737"/>
            <a:chOff x="15166039" y="639645"/>
            <a:chExt cx="2292258" cy="2457473"/>
          </a:xfrm>
        </p:grpSpPr>
        <p:sp>
          <p:nvSpPr>
            <p:cNvPr id="2990" name="Google Shape;2990;p25"/>
            <p:cNvSpPr/>
            <p:nvPr/>
          </p:nvSpPr>
          <p:spPr>
            <a:xfrm>
              <a:off x="16501413" y="639645"/>
              <a:ext cx="956885" cy="1161559"/>
            </a:xfrm>
            <a:custGeom>
              <a:rect b="b" l="l" r="r" t="t"/>
              <a:pathLst>
                <a:path extrusionOk="0" h="1161559" w="956885">
                  <a:moveTo>
                    <a:pt x="459339" y="48604"/>
                  </a:moveTo>
                  <a:cubicBezTo>
                    <a:pt x="605427" y="717380"/>
                    <a:pt x="1172104" y="494138"/>
                    <a:pt x="869034" y="583954"/>
                  </a:cubicBezTo>
                  <a:cubicBezTo>
                    <a:pt x="704535" y="632705"/>
                    <a:pt x="527430" y="898874"/>
                    <a:pt x="521409" y="1137794"/>
                  </a:cubicBezTo>
                  <a:cubicBezTo>
                    <a:pt x="515984" y="1279703"/>
                    <a:pt x="485743" y="742608"/>
                    <a:pt x="89688" y="674173"/>
                  </a:cubicBezTo>
                  <a:cubicBezTo>
                    <a:pt x="-221808" y="620349"/>
                    <a:pt x="372778" y="731009"/>
                    <a:pt x="439674" y="49759"/>
                  </a:cubicBezTo>
                  <a:cubicBezTo>
                    <a:pt x="445296" y="-11103"/>
                    <a:pt x="444460" y="-21434"/>
                    <a:pt x="459339" y="48604"/>
                  </a:cubicBezTo>
                  <a:close/>
                </a:path>
              </a:pathLst>
            </a:custGeom>
            <a:solidFill>
              <a:srgbClr val="F0866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1" name="Google Shape;2991;p25"/>
            <p:cNvSpPr/>
            <p:nvPr/>
          </p:nvSpPr>
          <p:spPr>
            <a:xfrm>
              <a:off x="15166039" y="1038650"/>
              <a:ext cx="1527224" cy="1825752"/>
            </a:xfrm>
            <a:custGeom>
              <a:rect b="b" l="l" r="r" t="t"/>
              <a:pathLst>
                <a:path extrusionOk="0" h="1825752" w="1527224">
                  <a:moveTo>
                    <a:pt x="914644" y="80222"/>
                  </a:moveTo>
                  <a:cubicBezTo>
                    <a:pt x="925893" y="1173197"/>
                    <a:pt x="1884366" y="1007868"/>
                    <a:pt x="1381362" y="1050043"/>
                  </a:cubicBezTo>
                  <a:cubicBezTo>
                    <a:pt x="1108345" y="1072937"/>
                    <a:pt x="745020" y="1431669"/>
                    <a:pt x="658031" y="1803258"/>
                  </a:cubicBezTo>
                  <a:cubicBezTo>
                    <a:pt x="650220" y="1834767"/>
                    <a:pt x="631002" y="1832855"/>
                    <a:pt x="632650" y="1799527"/>
                  </a:cubicBezTo>
                  <a:cubicBezTo>
                    <a:pt x="656442" y="1418649"/>
                    <a:pt x="388438" y="1038930"/>
                    <a:pt x="133586" y="938440"/>
                  </a:cubicBezTo>
                  <a:cubicBezTo>
                    <a:pt x="-335950" y="753304"/>
                    <a:pt x="557732" y="1119073"/>
                    <a:pt x="883523" y="75646"/>
                  </a:cubicBezTo>
                  <a:cubicBezTo>
                    <a:pt x="912081" y="-17683"/>
                    <a:pt x="914122" y="-34104"/>
                    <a:pt x="914644" y="80222"/>
                  </a:cubicBezTo>
                  <a:close/>
                </a:path>
              </a:pathLst>
            </a:custGeom>
            <a:solidFill>
              <a:srgbClr val="F0866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2" name="Google Shape;2992;p25"/>
            <p:cNvSpPr/>
            <p:nvPr/>
          </p:nvSpPr>
          <p:spPr>
            <a:xfrm>
              <a:off x="16501414" y="2424021"/>
              <a:ext cx="563032" cy="673097"/>
            </a:xfrm>
            <a:custGeom>
              <a:rect b="b" l="l" r="r" t="t"/>
              <a:pathLst>
                <a:path extrusionOk="0" h="673097" w="563032">
                  <a:moveTo>
                    <a:pt x="337194" y="29577"/>
                  </a:moveTo>
                  <a:cubicBezTo>
                    <a:pt x="341340" y="432518"/>
                    <a:pt x="694700" y="371568"/>
                    <a:pt x="509257" y="387119"/>
                  </a:cubicBezTo>
                  <a:cubicBezTo>
                    <a:pt x="408605" y="395558"/>
                    <a:pt x="274661" y="527809"/>
                    <a:pt x="242591" y="664803"/>
                  </a:cubicBezTo>
                  <a:cubicBezTo>
                    <a:pt x="239713" y="676422"/>
                    <a:pt x="232626" y="675714"/>
                    <a:pt x="233235" y="663427"/>
                  </a:cubicBezTo>
                  <a:cubicBezTo>
                    <a:pt x="242006" y="523007"/>
                    <a:pt x="143202" y="383020"/>
                    <a:pt x="49249" y="345971"/>
                  </a:cubicBezTo>
                  <a:cubicBezTo>
                    <a:pt x="-123853" y="277717"/>
                    <a:pt x="205616" y="412564"/>
                    <a:pt x="325723" y="27886"/>
                  </a:cubicBezTo>
                  <a:cubicBezTo>
                    <a:pt x="336249" y="-6519"/>
                    <a:pt x="337002" y="-12574"/>
                    <a:pt x="337194" y="29577"/>
                  </a:cubicBezTo>
                  <a:close/>
                </a:path>
              </a:pathLst>
            </a:custGeom>
            <a:solidFill>
              <a:srgbClr val="F0866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93" name="Google Shape;2993;p25"/>
          <p:cNvGrpSpPr/>
          <p:nvPr/>
        </p:nvGrpSpPr>
        <p:grpSpPr>
          <a:xfrm rot="-10615655">
            <a:off x="-195369" y="465552"/>
            <a:ext cx="874188" cy="937196"/>
            <a:chOff x="-390738" y="931220"/>
            <a:chExt cx="1748310" cy="1874322"/>
          </a:xfrm>
        </p:grpSpPr>
        <p:sp>
          <p:nvSpPr>
            <p:cNvPr id="2994" name="Google Shape;2994;p25"/>
            <p:cNvSpPr/>
            <p:nvPr/>
          </p:nvSpPr>
          <p:spPr>
            <a:xfrm>
              <a:off x="627753" y="931220"/>
              <a:ext cx="729819" cy="885925"/>
            </a:xfrm>
            <a:custGeom>
              <a:rect b="b" l="l" r="r" t="t"/>
              <a:pathLst>
                <a:path extrusionOk="0" h="885925" w="729819">
                  <a:moveTo>
                    <a:pt x="350339" y="37070"/>
                  </a:moveTo>
                  <a:cubicBezTo>
                    <a:pt x="461761" y="547148"/>
                    <a:pt x="893967" y="376881"/>
                    <a:pt x="662815" y="445384"/>
                  </a:cubicBezTo>
                  <a:cubicBezTo>
                    <a:pt x="537351" y="482566"/>
                    <a:pt x="402272" y="685574"/>
                    <a:pt x="397680" y="867799"/>
                  </a:cubicBezTo>
                  <a:cubicBezTo>
                    <a:pt x="393542" y="976034"/>
                    <a:pt x="370478" y="566390"/>
                    <a:pt x="68405" y="514194"/>
                  </a:cubicBezTo>
                  <a:cubicBezTo>
                    <a:pt x="-169174" y="473142"/>
                    <a:pt x="284319" y="557543"/>
                    <a:pt x="335340" y="37951"/>
                  </a:cubicBezTo>
                  <a:cubicBezTo>
                    <a:pt x="339628" y="-8468"/>
                    <a:pt x="338991" y="-16348"/>
                    <a:pt x="350339" y="370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5" name="Google Shape;2995;p25"/>
            <p:cNvSpPr/>
            <p:nvPr/>
          </p:nvSpPr>
          <p:spPr>
            <a:xfrm>
              <a:off x="-390738" y="1235542"/>
              <a:ext cx="1164818" cy="1392507"/>
            </a:xfrm>
            <a:custGeom>
              <a:rect b="b" l="l" r="r" t="t"/>
              <a:pathLst>
                <a:path extrusionOk="0" h="1392507" w="1164818">
                  <a:moveTo>
                    <a:pt x="697601" y="61186"/>
                  </a:moveTo>
                  <a:cubicBezTo>
                    <a:pt x="706181" y="894801"/>
                    <a:pt x="1437211" y="768704"/>
                    <a:pt x="1053569" y="800871"/>
                  </a:cubicBezTo>
                  <a:cubicBezTo>
                    <a:pt x="845338" y="818332"/>
                    <a:pt x="568229" y="1091938"/>
                    <a:pt x="501882" y="1375350"/>
                  </a:cubicBezTo>
                  <a:cubicBezTo>
                    <a:pt x="495925" y="1399383"/>
                    <a:pt x="481267" y="1397924"/>
                    <a:pt x="482524" y="1372505"/>
                  </a:cubicBezTo>
                  <a:cubicBezTo>
                    <a:pt x="500670" y="1082008"/>
                    <a:pt x="296263" y="792395"/>
                    <a:pt x="101887" y="715751"/>
                  </a:cubicBezTo>
                  <a:cubicBezTo>
                    <a:pt x="-256230" y="574547"/>
                    <a:pt x="425384" y="853521"/>
                    <a:pt x="673865" y="57696"/>
                  </a:cubicBezTo>
                  <a:cubicBezTo>
                    <a:pt x="695647" y="-13487"/>
                    <a:pt x="697204" y="-26011"/>
                    <a:pt x="697601" y="611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6" name="Google Shape;2996;p25"/>
            <p:cNvSpPr/>
            <p:nvPr/>
          </p:nvSpPr>
          <p:spPr>
            <a:xfrm>
              <a:off x="627755" y="2292169"/>
              <a:ext cx="429426" cy="513373"/>
            </a:xfrm>
            <a:custGeom>
              <a:rect b="b" l="l" r="r" t="t"/>
              <a:pathLst>
                <a:path extrusionOk="0" h="513373" w="429426">
                  <a:moveTo>
                    <a:pt x="257179" y="22558"/>
                  </a:moveTo>
                  <a:cubicBezTo>
                    <a:pt x="260341" y="329883"/>
                    <a:pt x="529850" y="283396"/>
                    <a:pt x="388412" y="295257"/>
                  </a:cubicBezTo>
                  <a:cubicBezTo>
                    <a:pt x="311644" y="301693"/>
                    <a:pt x="209485" y="402562"/>
                    <a:pt x="185025" y="507047"/>
                  </a:cubicBezTo>
                  <a:cubicBezTo>
                    <a:pt x="182830" y="515909"/>
                    <a:pt x="177424" y="515369"/>
                    <a:pt x="177889" y="505998"/>
                  </a:cubicBezTo>
                  <a:cubicBezTo>
                    <a:pt x="184578" y="398899"/>
                    <a:pt x="109221" y="292130"/>
                    <a:pt x="37562" y="263873"/>
                  </a:cubicBezTo>
                  <a:cubicBezTo>
                    <a:pt x="-94463" y="211816"/>
                    <a:pt x="156824" y="314664"/>
                    <a:pt x="248430" y="21269"/>
                  </a:cubicBezTo>
                  <a:cubicBezTo>
                    <a:pt x="256458" y="-4972"/>
                    <a:pt x="257032" y="-9590"/>
                    <a:pt x="257179" y="225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97" name="Google Shape;2997;p25"/>
          <p:cNvGrpSpPr/>
          <p:nvPr/>
        </p:nvGrpSpPr>
        <p:grpSpPr>
          <a:xfrm rot="-5915518">
            <a:off x="1440569" y="3844921"/>
            <a:ext cx="1884159" cy="1568958"/>
            <a:chOff x="2880776" y="7689724"/>
            <a:chExt cx="3768231" cy="3137844"/>
          </a:xfrm>
        </p:grpSpPr>
        <p:sp>
          <p:nvSpPr>
            <p:cNvPr id="2998" name="Google Shape;2998;p25"/>
            <p:cNvSpPr/>
            <p:nvPr/>
          </p:nvSpPr>
          <p:spPr>
            <a:xfrm>
              <a:off x="3216983" y="10157884"/>
              <a:ext cx="412284" cy="519850"/>
            </a:xfrm>
            <a:custGeom>
              <a:rect b="b" l="l" r="r" t="t"/>
              <a:pathLst>
                <a:path extrusionOk="0" h="519850" w="412284">
                  <a:moveTo>
                    <a:pt x="412284" y="476671"/>
                  </a:moveTo>
                  <a:cubicBezTo>
                    <a:pt x="343392" y="492639"/>
                    <a:pt x="272876" y="500469"/>
                    <a:pt x="203959" y="516576"/>
                  </a:cubicBezTo>
                  <a:cubicBezTo>
                    <a:pt x="183925" y="520152"/>
                    <a:pt x="187696" y="528296"/>
                    <a:pt x="147892" y="490255"/>
                  </a:cubicBezTo>
                  <a:cubicBezTo>
                    <a:pt x="145125" y="487971"/>
                    <a:pt x="116727" y="453124"/>
                    <a:pt x="116100" y="453023"/>
                  </a:cubicBezTo>
                  <a:cubicBezTo>
                    <a:pt x="55496" y="375761"/>
                    <a:pt x="25518" y="294879"/>
                    <a:pt x="0" y="200119"/>
                  </a:cubicBezTo>
                  <a:cubicBezTo>
                    <a:pt x="103206" y="82018"/>
                    <a:pt x="9361" y="200401"/>
                    <a:pt x="172951" y="0"/>
                  </a:cubicBezTo>
                  <a:cubicBezTo>
                    <a:pt x="236221" y="162956"/>
                    <a:pt x="390908" y="442558"/>
                    <a:pt x="412284" y="476671"/>
                  </a:cubicBez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9" name="Google Shape;2999;p25"/>
            <p:cNvSpPr/>
            <p:nvPr/>
          </p:nvSpPr>
          <p:spPr>
            <a:xfrm>
              <a:off x="3607376" y="9508243"/>
              <a:ext cx="767346" cy="1054226"/>
            </a:xfrm>
            <a:custGeom>
              <a:rect b="b" l="l" r="r" t="t"/>
              <a:pathLst>
                <a:path extrusionOk="0" h="1054226" w="767346">
                  <a:moveTo>
                    <a:pt x="767347" y="934318"/>
                  </a:moveTo>
                  <a:cubicBezTo>
                    <a:pt x="619129" y="975785"/>
                    <a:pt x="470729" y="1016273"/>
                    <a:pt x="321570" y="1054226"/>
                  </a:cubicBezTo>
                  <a:cubicBezTo>
                    <a:pt x="263590" y="947218"/>
                    <a:pt x="203074" y="840919"/>
                    <a:pt x="158721" y="727379"/>
                  </a:cubicBezTo>
                  <a:cubicBezTo>
                    <a:pt x="104900" y="606700"/>
                    <a:pt x="31541" y="492081"/>
                    <a:pt x="0" y="363000"/>
                  </a:cubicBezTo>
                  <a:cubicBezTo>
                    <a:pt x="91078" y="239647"/>
                    <a:pt x="186002" y="119438"/>
                    <a:pt x="281954" y="0"/>
                  </a:cubicBezTo>
                  <a:cubicBezTo>
                    <a:pt x="404592" y="333203"/>
                    <a:pt x="546968" y="644025"/>
                    <a:pt x="767347" y="934318"/>
                  </a:cubicBez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0" name="Google Shape;3000;p25"/>
            <p:cNvSpPr/>
            <p:nvPr/>
          </p:nvSpPr>
          <p:spPr>
            <a:xfrm>
              <a:off x="4182648" y="8846010"/>
              <a:ext cx="909089" cy="1501759"/>
            </a:xfrm>
            <a:custGeom>
              <a:rect b="b" l="l" r="r" t="t"/>
              <a:pathLst>
                <a:path extrusionOk="0" h="1501759" w="909089">
                  <a:moveTo>
                    <a:pt x="909090" y="1397870"/>
                  </a:moveTo>
                  <a:cubicBezTo>
                    <a:pt x="822642" y="1419102"/>
                    <a:pt x="814881" y="1420482"/>
                    <a:pt x="527800" y="1501760"/>
                  </a:cubicBezTo>
                  <a:cubicBezTo>
                    <a:pt x="266733" y="1149044"/>
                    <a:pt x="89785" y="716067"/>
                    <a:pt x="0" y="297308"/>
                  </a:cubicBezTo>
                  <a:cubicBezTo>
                    <a:pt x="106707" y="162285"/>
                    <a:pt x="101939" y="155973"/>
                    <a:pt x="228560" y="0"/>
                  </a:cubicBezTo>
                  <a:cubicBezTo>
                    <a:pt x="325680" y="470008"/>
                    <a:pt x="549271" y="961348"/>
                    <a:pt x="909090" y="1397870"/>
                  </a:cubicBez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1" name="Google Shape;3001;p25"/>
            <p:cNvSpPr/>
            <p:nvPr/>
          </p:nvSpPr>
          <p:spPr>
            <a:xfrm>
              <a:off x="4656924" y="8291726"/>
              <a:ext cx="1331128" cy="1863548"/>
            </a:xfrm>
            <a:custGeom>
              <a:rect b="b" l="l" r="r" t="t"/>
              <a:pathLst>
                <a:path extrusionOk="0" h="1863548" w="1331128">
                  <a:moveTo>
                    <a:pt x="1331128" y="1663354"/>
                  </a:moveTo>
                  <a:cubicBezTo>
                    <a:pt x="1282226" y="1740377"/>
                    <a:pt x="891444" y="1837930"/>
                    <a:pt x="791928" y="1863548"/>
                  </a:cubicBezTo>
                  <a:cubicBezTo>
                    <a:pt x="479367" y="1492637"/>
                    <a:pt x="193146" y="936019"/>
                    <a:pt x="44031" y="462159"/>
                  </a:cubicBezTo>
                  <a:cubicBezTo>
                    <a:pt x="-8290" y="240532"/>
                    <a:pt x="-24001" y="294114"/>
                    <a:pt x="53098" y="208526"/>
                  </a:cubicBezTo>
                  <a:cubicBezTo>
                    <a:pt x="154735" y="81478"/>
                    <a:pt x="198492" y="21878"/>
                    <a:pt x="237970" y="0"/>
                  </a:cubicBezTo>
                  <a:cubicBezTo>
                    <a:pt x="194664" y="56387"/>
                    <a:pt x="234450" y="203024"/>
                    <a:pt x="272165" y="274783"/>
                  </a:cubicBezTo>
                  <a:cubicBezTo>
                    <a:pt x="277529" y="286855"/>
                    <a:pt x="1038965" y="1690566"/>
                    <a:pt x="1331128" y="1663354"/>
                  </a:cubicBez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02" name="Google Shape;3002;p25"/>
            <p:cNvGrpSpPr/>
            <p:nvPr/>
          </p:nvGrpSpPr>
          <p:grpSpPr>
            <a:xfrm>
              <a:off x="4778313" y="8263480"/>
              <a:ext cx="1270255" cy="1787660"/>
              <a:chOff x="4778313" y="8263480"/>
              <a:chExt cx="1270255" cy="1787660"/>
            </a:xfrm>
          </p:grpSpPr>
          <p:sp>
            <p:nvSpPr>
              <p:cNvPr id="3003" name="Google Shape;3003;p25"/>
              <p:cNvSpPr/>
              <p:nvPr/>
            </p:nvSpPr>
            <p:spPr>
              <a:xfrm>
                <a:off x="4778313" y="8263480"/>
                <a:ext cx="1270255" cy="1787660"/>
              </a:xfrm>
              <a:custGeom>
                <a:rect b="b" l="l" r="r" t="t"/>
                <a:pathLst>
                  <a:path extrusionOk="0" h="1787660" w="1270255">
                    <a:moveTo>
                      <a:pt x="1237716" y="1425519"/>
                    </a:moveTo>
                    <a:cubicBezTo>
                      <a:pt x="943878" y="487700"/>
                      <a:pt x="37085" y="-347773"/>
                      <a:pt x="101911" y="147307"/>
                    </a:cubicBezTo>
                    <a:cubicBezTo>
                      <a:pt x="81061" y="161004"/>
                      <a:pt x="40599" y="197187"/>
                      <a:pt x="26456" y="210639"/>
                    </a:cubicBezTo>
                    <a:cubicBezTo>
                      <a:pt x="22434" y="190361"/>
                      <a:pt x="20132" y="169819"/>
                      <a:pt x="21945" y="149384"/>
                    </a:cubicBezTo>
                    <a:cubicBezTo>
                      <a:pt x="23319" y="147508"/>
                      <a:pt x="22604" y="142237"/>
                      <a:pt x="20376" y="140311"/>
                    </a:cubicBezTo>
                    <a:cubicBezTo>
                      <a:pt x="-52788" y="109918"/>
                      <a:pt x="56705" y="550173"/>
                      <a:pt x="585189" y="1254545"/>
                    </a:cubicBezTo>
                    <a:cubicBezTo>
                      <a:pt x="733425" y="1447668"/>
                      <a:pt x="879604" y="1693300"/>
                      <a:pt x="1033117" y="1783148"/>
                    </a:cubicBezTo>
                    <a:cubicBezTo>
                      <a:pt x="1040483" y="1789272"/>
                      <a:pt x="1060869" y="1790922"/>
                      <a:pt x="1054670" y="1776679"/>
                    </a:cubicBezTo>
                    <a:cubicBezTo>
                      <a:pt x="1040772" y="1753577"/>
                      <a:pt x="1025770" y="1760780"/>
                      <a:pt x="968316" y="1708522"/>
                    </a:cubicBezTo>
                    <a:cubicBezTo>
                      <a:pt x="972225" y="1706865"/>
                      <a:pt x="984203" y="1690646"/>
                      <a:pt x="1060279" y="1652687"/>
                    </a:cubicBezTo>
                    <a:cubicBezTo>
                      <a:pt x="1065097" y="1650785"/>
                      <a:pt x="1071560" y="1643852"/>
                      <a:pt x="1072507" y="1638344"/>
                    </a:cubicBezTo>
                    <a:cubicBezTo>
                      <a:pt x="1083914" y="1645201"/>
                      <a:pt x="1094963" y="1650773"/>
                      <a:pt x="1105560" y="1654795"/>
                    </a:cubicBezTo>
                    <a:cubicBezTo>
                      <a:pt x="1321597" y="1788017"/>
                      <a:pt x="1276679" y="1505811"/>
                      <a:pt x="1237716" y="1425519"/>
                    </a:cubicBezTo>
                    <a:close/>
                    <a:moveTo>
                      <a:pt x="468970" y="1055072"/>
                    </a:moveTo>
                    <a:cubicBezTo>
                      <a:pt x="450279" y="1027961"/>
                      <a:pt x="431450" y="1000981"/>
                      <a:pt x="412696" y="973964"/>
                    </a:cubicBezTo>
                    <a:cubicBezTo>
                      <a:pt x="432303" y="961416"/>
                      <a:pt x="502393" y="926888"/>
                      <a:pt x="515889" y="918587"/>
                    </a:cubicBezTo>
                    <a:cubicBezTo>
                      <a:pt x="573563" y="1011811"/>
                      <a:pt x="568323" y="996916"/>
                      <a:pt x="558523" y="999777"/>
                    </a:cubicBezTo>
                    <a:cubicBezTo>
                      <a:pt x="548553" y="1006183"/>
                      <a:pt x="491589" y="1033225"/>
                      <a:pt x="468970" y="1055072"/>
                    </a:cubicBezTo>
                    <a:close/>
                    <a:moveTo>
                      <a:pt x="261899" y="738132"/>
                    </a:moveTo>
                    <a:cubicBezTo>
                      <a:pt x="168174" y="569969"/>
                      <a:pt x="187549" y="606761"/>
                      <a:pt x="197713" y="598617"/>
                    </a:cubicBezTo>
                    <a:cubicBezTo>
                      <a:pt x="224687" y="583258"/>
                      <a:pt x="287975" y="554226"/>
                      <a:pt x="290899" y="552551"/>
                    </a:cubicBezTo>
                    <a:cubicBezTo>
                      <a:pt x="315438" y="591916"/>
                      <a:pt x="340447" y="631024"/>
                      <a:pt x="365149" y="670307"/>
                    </a:cubicBezTo>
                    <a:cubicBezTo>
                      <a:pt x="343239" y="681118"/>
                      <a:pt x="265921" y="715444"/>
                      <a:pt x="261899" y="738132"/>
                    </a:cubicBezTo>
                    <a:close/>
                    <a:moveTo>
                      <a:pt x="148033" y="297702"/>
                    </a:moveTo>
                    <a:cubicBezTo>
                      <a:pt x="156297" y="313764"/>
                      <a:pt x="174517" y="359271"/>
                      <a:pt x="204496" y="410721"/>
                    </a:cubicBezTo>
                    <a:cubicBezTo>
                      <a:pt x="191276" y="419009"/>
                      <a:pt x="153398" y="439426"/>
                      <a:pt x="135692" y="449458"/>
                    </a:cubicBezTo>
                    <a:cubicBezTo>
                      <a:pt x="114378" y="461856"/>
                      <a:pt x="133395" y="478853"/>
                      <a:pt x="142606" y="469360"/>
                    </a:cubicBezTo>
                    <a:cubicBezTo>
                      <a:pt x="142500" y="469988"/>
                      <a:pt x="208298" y="433873"/>
                      <a:pt x="215551" y="428947"/>
                    </a:cubicBezTo>
                    <a:cubicBezTo>
                      <a:pt x="252682" y="488139"/>
                      <a:pt x="240542" y="471104"/>
                      <a:pt x="279348" y="533979"/>
                    </a:cubicBezTo>
                    <a:cubicBezTo>
                      <a:pt x="180271" y="586156"/>
                      <a:pt x="183609" y="581978"/>
                      <a:pt x="181846" y="588679"/>
                    </a:cubicBezTo>
                    <a:cubicBezTo>
                      <a:pt x="142311" y="511235"/>
                      <a:pt x="105519" y="432417"/>
                      <a:pt x="73263" y="351774"/>
                    </a:cubicBezTo>
                    <a:cubicBezTo>
                      <a:pt x="96691" y="350694"/>
                      <a:pt x="50330" y="351799"/>
                      <a:pt x="148033" y="297702"/>
                    </a:cubicBezTo>
                    <a:close/>
                    <a:moveTo>
                      <a:pt x="443728" y="800455"/>
                    </a:moveTo>
                    <a:cubicBezTo>
                      <a:pt x="458272" y="826016"/>
                      <a:pt x="445084" y="803943"/>
                      <a:pt x="504690" y="900455"/>
                    </a:cubicBezTo>
                    <a:cubicBezTo>
                      <a:pt x="467684" y="921066"/>
                      <a:pt x="412846" y="949206"/>
                      <a:pt x="401735" y="958097"/>
                    </a:cubicBezTo>
                    <a:cubicBezTo>
                      <a:pt x="331676" y="856798"/>
                      <a:pt x="338038" y="864045"/>
                      <a:pt x="338483" y="862583"/>
                    </a:cubicBezTo>
                    <a:cubicBezTo>
                      <a:pt x="370921" y="833037"/>
                      <a:pt x="436262" y="817722"/>
                      <a:pt x="443728" y="800455"/>
                    </a:cubicBezTo>
                    <a:close/>
                    <a:moveTo>
                      <a:pt x="31250" y="232091"/>
                    </a:moveTo>
                    <a:cubicBezTo>
                      <a:pt x="72447" y="193592"/>
                      <a:pt x="91226" y="182769"/>
                      <a:pt x="105512" y="170440"/>
                    </a:cubicBezTo>
                    <a:cubicBezTo>
                      <a:pt x="113537" y="215126"/>
                      <a:pt x="129775" y="261298"/>
                      <a:pt x="138101" y="278697"/>
                    </a:cubicBezTo>
                    <a:cubicBezTo>
                      <a:pt x="122302" y="287625"/>
                      <a:pt x="74712" y="315483"/>
                      <a:pt x="64987" y="330849"/>
                    </a:cubicBezTo>
                    <a:cubicBezTo>
                      <a:pt x="43460" y="275428"/>
                      <a:pt x="37781" y="258243"/>
                      <a:pt x="31250" y="232091"/>
                    </a:cubicBezTo>
                    <a:close/>
                    <a:moveTo>
                      <a:pt x="279555" y="742079"/>
                    </a:moveTo>
                    <a:cubicBezTo>
                      <a:pt x="307921" y="718262"/>
                      <a:pt x="342781" y="703875"/>
                      <a:pt x="376437" y="688296"/>
                    </a:cubicBezTo>
                    <a:cubicBezTo>
                      <a:pt x="397568" y="722133"/>
                      <a:pt x="418330" y="756177"/>
                      <a:pt x="438201" y="790705"/>
                    </a:cubicBezTo>
                    <a:cubicBezTo>
                      <a:pt x="424824" y="787768"/>
                      <a:pt x="343628" y="827999"/>
                      <a:pt x="327190" y="847198"/>
                    </a:cubicBezTo>
                    <a:cubicBezTo>
                      <a:pt x="241113" y="714020"/>
                      <a:pt x="274417" y="760249"/>
                      <a:pt x="279555" y="742079"/>
                    </a:cubicBezTo>
                    <a:close/>
                    <a:moveTo>
                      <a:pt x="479975" y="1071116"/>
                    </a:moveTo>
                    <a:cubicBezTo>
                      <a:pt x="533959" y="1032497"/>
                      <a:pt x="564640" y="1025062"/>
                      <a:pt x="574359" y="1012319"/>
                    </a:cubicBezTo>
                    <a:cubicBezTo>
                      <a:pt x="594908" y="1044933"/>
                      <a:pt x="616855" y="1079347"/>
                      <a:pt x="639813" y="1114653"/>
                    </a:cubicBezTo>
                    <a:cubicBezTo>
                      <a:pt x="630201" y="1116278"/>
                      <a:pt x="561641" y="1154394"/>
                      <a:pt x="549331" y="1169942"/>
                    </a:cubicBezTo>
                    <a:cubicBezTo>
                      <a:pt x="515651" y="1123563"/>
                      <a:pt x="502029" y="1103296"/>
                      <a:pt x="479975" y="1071116"/>
                    </a:cubicBezTo>
                    <a:close/>
                    <a:moveTo>
                      <a:pt x="562884" y="1188552"/>
                    </a:moveTo>
                    <a:cubicBezTo>
                      <a:pt x="589029" y="1157613"/>
                      <a:pt x="618399" y="1153811"/>
                      <a:pt x="649764" y="1129899"/>
                    </a:cubicBezTo>
                    <a:cubicBezTo>
                      <a:pt x="722201" y="1240641"/>
                      <a:pt x="722998" y="1226637"/>
                      <a:pt x="698120" y="1236174"/>
                    </a:cubicBezTo>
                    <a:cubicBezTo>
                      <a:pt x="679416" y="1245466"/>
                      <a:pt x="632372" y="1266271"/>
                      <a:pt x="625100" y="1272201"/>
                    </a:cubicBezTo>
                    <a:cubicBezTo>
                      <a:pt x="604257" y="1244387"/>
                      <a:pt x="583438" y="1216566"/>
                      <a:pt x="562884" y="1188552"/>
                    </a:cubicBezTo>
                    <a:close/>
                    <a:moveTo>
                      <a:pt x="636757" y="1287773"/>
                    </a:moveTo>
                    <a:cubicBezTo>
                      <a:pt x="644293" y="1283996"/>
                      <a:pt x="726568" y="1245773"/>
                      <a:pt x="727295" y="1245529"/>
                    </a:cubicBezTo>
                    <a:cubicBezTo>
                      <a:pt x="802004" y="1353917"/>
                      <a:pt x="798408" y="1334159"/>
                      <a:pt x="778029" y="1344782"/>
                    </a:cubicBezTo>
                    <a:cubicBezTo>
                      <a:pt x="769653" y="1351439"/>
                      <a:pt x="723656" y="1368743"/>
                      <a:pt x="707161" y="1383940"/>
                    </a:cubicBezTo>
                    <a:cubicBezTo>
                      <a:pt x="678168" y="1343138"/>
                      <a:pt x="682428" y="1348728"/>
                      <a:pt x="636757" y="1287773"/>
                    </a:cubicBezTo>
                    <a:close/>
                    <a:moveTo>
                      <a:pt x="718028" y="1399224"/>
                    </a:moveTo>
                    <a:cubicBezTo>
                      <a:pt x="745924" y="1382584"/>
                      <a:pt x="776530" y="1370280"/>
                      <a:pt x="804934" y="1354457"/>
                    </a:cubicBezTo>
                    <a:cubicBezTo>
                      <a:pt x="829134" y="1387165"/>
                      <a:pt x="853453" y="1418743"/>
                      <a:pt x="877565" y="1448439"/>
                    </a:cubicBezTo>
                    <a:cubicBezTo>
                      <a:pt x="876937" y="1448816"/>
                      <a:pt x="799105" y="1496287"/>
                      <a:pt x="798835" y="1510775"/>
                    </a:cubicBezTo>
                    <a:cubicBezTo>
                      <a:pt x="771347" y="1474007"/>
                      <a:pt x="744638" y="1436644"/>
                      <a:pt x="718028" y="1399224"/>
                    </a:cubicBezTo>
                    <a:close/>
                    <a:moveTo>
                      <a:pt x="807079" y="1521679"/>
                    </a:moveTo>
                    <a:cubicBezTo>
                      <a:pt x="813435" y="1523248"/>
                      <a:pt x="821561" y="1519885"/>
                      <a:pt x="820023" y="1512243"/>
                    </a:cubicBezTo>
                    <a:cubicBezTo>
                      <a:pt x="842021" y="1494016"/>
                      <a:pt x="867808" y="1481122"/>
                      <a:pt x="891161" y="1465010"/>
                    </a:cubicBezTo>
                    <a:cubicBezTo>
                      <a:pt x="917909" y="1497247"/>
                      <a:pt x="944317" y="1526912"/>
                      <a:pt x="969929" y="1552950"/>
                    </a:cubicBezTo>
                    <a:cubicBezTo>
                      <a:pt x="963987" y="1555887"/>
                      <a:pt x="884385" y="1603527"/>
                      <a:pt x="879924" y="1613472"/>
                    </a:cubicBezTo>
                    <a:cubicBezTo>
                      <a:pt x="859213" y="1588877"/>
                      <a:pt x="838137" y="1562845"/>
                      <a:pt x="807079" y="1521679"/>
                    </a:cubicBezTo>
                    <a:close/>
                    <a:moveTo>
                      <a:pt x="957355" y="1698219"/>
                    </a:moveTo>
                    <a:cubicBezTo>
                      <a:pt x="933707" y="1675531"/>
                      <a:pt x="911697" y="1650848"/>
                      <a:pt x="890446" y="1625877"/>
                    </a:cubicBezTo>
                    <a:cubicBezTo>
                      <a:pt x="891073" y="1625688"/>
                      <a:pt x="983017" y="1568768"/>
                      <a:pt x="984429" y="1567362"/>
                    </a:cubicBezTo>
                    <a:cubicBezTo>
                      <a:pt x="1011283" y="1593482"/>
                      <a:pt x="1037127" y="1615235"/>
                      <a:pt x="1061440" y="1631335"/>
                    </a:cubicBezTo>
                    <a:cubicBezTo>
                      <a:pt x="1047667" y="1632483"/>
                      <a:pt x="962751" y="1680419"/>
                      <a:pt x="957355" y="1698219"/>
                    </a:cubicBezTo>
                    <a:close/>
                  </a:path>
                </a:pathLst>
              </a:custGeom>
              <a:solidFill>
                <a:srgbClr val="4F5CAE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4" name="Google Shape;3004;p25"/>
              <p:cNvSpPr/>
              <p:nvPr/>
            </p:nvSpPr>
            <p:spPr>
              <a:xfrm>
                <a:off x="4963898" y="8845903"/>
                <a:ext cx="765" cy="464"/>
              </a:xfrm>
              <a:custGeom>
                <a:rect b="b" l="l" r="r" t="t"/>
                <a:pathLst>
                  <a:path extrusionOk="0" h="464" w="765">
                    <a:moveTo>
                      <a:pt x="765" y="0"/>
                    </a:moveTo>
                    <a:cubicBezTo>
                      <a:pt x="609" y="94"/>
                      <a:pt x="389" y="226"/>
                      <a:pt x="0" y="464"/>
                    </a:cubicBezTo>
                    <a:cubicBezTo>
                      <a:pt x="251" y="307"/>
                      <a:pt x="514" y="157"/>
                      <a:pt x="765" y="0"/>
                    </a:cubicBezTo>
                    <a:close/>
                  </a:path>
                </a:pathLst>
              </a:custGeom>
              <a:solidFill>
                <a:srgbClr val="4F5CAE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05" name="Google Shape;3005;p25"/>
            <p:cNvGrpSpPr/>
            <p:nvPr/>
          </p:nvGrpSpPr>
          <p:grpSpPr>
            <a:xfrm>
              <a:off x="2880776" y="7970185"/>
              <a:ext cx="3338232" cy="2857383"/>
              <a:chOff x="2880776" y="7970185"/>
              <a:chExt cx="3338232" cy="2857383"/>
            </a:xfrm>
          </p:grpSpPr>
          <p:sp>
            <p:nvSpPr>
              <p:cNvPr id="3006" name="Google Shape;3006;p25"/>
              <p:cNvSpPr/>
              <p:nvPr/>
            </p:nvSpPr>
            <p:spPr>
              <a:xfrm>
                <a:off x="2880776" y="10343378"/>
                <a:ext cx="538817" cy="484190"/>
              </a:xfrm>
              <a:custGeom>
                <a:rect b="b" l="l" r="r" t="t"/>
                <a:pathLst>
                  <a:path extrusionOk="0" h="484190" w="538817">
                    <a:moveTo>
                      <a:pt x="529330" y="337487"/>
                    </a:moveTo>
                    <a:cubicBezTo>
                      <a:pt x="450889" y="312503"/>
                      <a:pt x="330447" y="68339"/>
                      <a:pt x="335260" y="7792"/>
                    </a:cubicBezTo>
                    <a:cubicBezTo>
                      <a:pt x="337054" y="4040"/>
                      <a:pt x="332537" y="-948"/>
                      <a:pt x="325390" y="156"/>
                    </a:cubicBezTo>
                    <a:cubicBezTo>
                      <a:pt x="295706" y="-4349"/>
                      <a:pt x="219662" y="151913"/>
                      <a:pt x="67516" y="304202"/>
                    </a:cubicBezTo>
                    <a:cubicBezTo>
                      <a:pt x="60470" y="303136"/>
                      <a:pt x="11092" y="349452"/>
                      <a:pt x="8168" y="355168"/>
                    </a:cubicBezTo>
                    <a:cubicBezTo>
                      <a:pt x="-16823" y="351379"/>
                      <a:pt x="19480" y="469160"/>
                      <a:pt x="63695" y="482624"/>
                    </a:cubicBezTo>
                    <a:cubicBezTo>
                      <a:pt x="102910" y="491597"/>
                      <a:pt x="66105" y="461530"/>
                      <a:pt x="316713" y="404654"/>
                    </a:cubicBezTo>
                    <a:cubicBezTo>
                      <a:pt x="382631" y="390556"/>
                      <a:pt x="447808" y="371620"/>
                      <a:pt x="514799" y="363538"/>
                    </a:cubicBezTo>
                    <a:cubicBezTo>
                      <a:pt x="544771" y="367309"/>
                      <a:pt x="543071" y="340505"/>
                      <a:pt x="529330" y="337487"/>
                    </a:cubicBezTo>
                    <a:close/>
                    <a:moveTo>
                      <a:pt x="197608" y="200927"/>
                    </a:moveTo>
                    <a:cubicBezTo>
                      <a:pt x="197489" y="201210"/>
                      <a:pt x="197608" y="202941"/>
                      <a:pt x="197652" y="203268"/>
                    </a:cubicBezTo>
                    <a:cubicBezTo>
                      <a:pt x="191177" y="208388"/>
                      <a:pt x="189426" y="211362"/>
                      <a:pt x="197608" y="200927"/>
                    </a:cubicBezTo>
                    <a:close/>
                    <a:moveTo>
                      <a:pt x="256624" y="397576"/>
                    </a:moveTo>
                    <a:cubicBezTo>
                      <a:pt x="256618" y="397238"/>
                      <a:pt x="256950" y="396943"/>
                      <a:pt x="257226" y="396987"/>
                    </a:cubicBezTo>
                    <a:cubicBezTo>
                      <a:pt x="257992" y="397162"/>
                      <a:pt x="256674" y="398725"/>
                      <a:pt x="256624" y="397576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7" name="Google Shape;3007;p25"/>
              <p:cNvSpPr/>
              <p:nvPr/>
            </p:nvSpPr>
            <p:spPr>
              <a:xfrm>
                <a:off x="3389965" y="9871261"/>
                <a:ext cx="539018" cy="761558"/>
              </a:xfrm>
              <a:custGeom>
                <a:rect b="b" l="l" r="r" t="t"/>
                <a:pathLst>
                  <a:path extrusionOk="0" h="761558" w="539018">
                    <a:moveTo>
                      <a:pt x="217430" y="0"/>
                    </a:moveTo>
                    <a:cubicBezTo>
                      <a:pt x="146580" y="96800"/>
                      <a:pt x="75988" y="193813"/>
                      <a:pt x="0" y="286648"/>
                    </a:cubicBezTo>
                    <a:cubicBezTo>
                      <a:pt x="43142" y="397809"/>
                      <a:pt x="226653" y="766318"/>
                      <a:pt x="247195" y="761512"/>
                    </a:cubicBezTo>
                    <a:cubicBezTo>
                      <a:pt x="344842" y="739489"/>
                      <a:pt x="442049" y="715866"/>
                      <a:pt x="539019" y="691189"/>
                    </a:cubicBezTo>
                    <a:cubicBezTo>
                      <a:pt x="481007" y="584219"/>
                      <a:pt x="420516" y="477894"/>
                      <a:pt x="376119" y="364349"/>
                    </a:cubicBezTo>
                    <a:cubicBezTo>
                      <a:pt x="322342" y="243694"/>
                      <a:pt x="248958" y="129043"/>
                      <a:pt x="217430" y="0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8" name="Google Shape;3008;p25"/>
              <p:cNvSpPr/>
              <p:nvPr/>
            </p:nvSpPr>
            <p:spPr>
              <a:xfrm>
                <a:off x="3889337" y="9143330"/>
                <a:ext cx="821129" cy="1299218"/>
              </a:xfrm>
              <a:custGeom>
                <a:rect b="b" l="l" r="r" t="t"/>
                <a:pathLst>
                  <a:path extrusionOk="0" h="1299218" w="821129">
                    <a:moveTo>
                      <a:pt x="293311" y="0"/>
                    </a:moveTo>
                    <a:cubicBezTo>
                      <a:pt x="196467" y="122418"/>
                      <a:pt x="97697" y="243236"/>
                      <a:pt x="0" y="364894"/>
                    </a:cubicBezTo>
                    <a:cubicBezTo>
                      <a:pt x="122644" y="698882"/>
                      <a:pt x="265817" y="1010068"/>
                      <a:pt x="485411" y="1299219"/>
                    </a:cubicBezTo>
                    <a:cubicBezTo>
                      <a:pt x="597370" y="1267885"/>
                      <a:pt x="709178" y="1236081"/>
                      <a:pt x="821130" y="1204458"/>
                    </a:cubicBezTo>
                    <a:cubicBezTo>
                      <a:pt x="558889" y="850305"/>
                      <a:pt x="382155" y="415221"/>
                      <a:pt x="293311" y="0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9" name="Google Shape;3009;p25"/>
              <p:cNvSpPr/>
              <p:nvPr/>
            </p:nvSpPr>
            <p:spPr>
              <a:xfrm>
                <a:off x="4411142" y="8560617"/>
                <a:ext cx="1037727" cy="1681809"/>
              </a:xfrm>
              <a:custGeom>
                <a:rect b="b" l="l" r="r" t="t"/>
                <a:pathLst>
                  <a:path extrusionOk="0" h="1681809" w="1037727">
                    <a:moveTo>
                      <a:pt x="244694" y="0"/>
                    </a:moveTo>
                    <a:cubicBezTo>
                      <a:pt x="97342" y="164807"/>
                      <a:pt x="120400" y="152409"/>
                      <a:pt x="113505" y="131472"/>
                    </a:cubicBezTo>
                    <a:cubicBezTo>
                      <a:pt x="115990" y="157673"/>
                      <a:pt x="130031" y="125191"/>
                      <a:pt x="59" y="285361"/>
                    </a:cubicBezTo>
                    <a:cubicBezTo>
                      <a:pt x="-3429" y="308338"/>
                      <a:pt x="146207" y="1033496"/>
                      <a:pt x="646770" y="1642517"/>
                    </a:cubicBezTo>
                    <a:cubicBezTo>
                      <a:pt x="689849" y="1693640"/>
                      <a:pt x="667394" y="1686500"/>
                      <a:pt x="743030" y="1667865"/>
                    </a:cubicBezTo>
                    <a:cubicBezTo>
                      <a:pt x="781040" y="1658774"/>
                      <a:pt x="934729" y="1621203"/>
                      <a:pt x="1037728" y="1594682"/>
                    </a:cubicBezTo>
                    <a:cubicBezTo>
                      <a:pt x="571159" y="1039739"/>
                      <a:pt x="264565" y="212692"/>
                      <a:pt x="244694" y="0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0" name="Google Shape;3010;p25"/>
              <p:cNvSpPr/>
              <p:nvPr/>
            </p:nvSpPr>
            <p:spPr>
              <a:xfrm>
                <a:off x="5134720" y="7970185"/>
                <a:ext cx="426827" cy="654862"/>
              </a:xfrm>
              <a:custGeom>
                <a:rect b="b" l="l" r="r" t="t"/>
                <a:pathLst>
                  <a:path extrusionOk="0" h="654862" w="426827">
                    <a:moveTo>
                      <a:pt x="190139" y="654248"/>
                    </a:moveTo>
                    <a:cubicBezTo>
                      <a:pt x="259257" y="665573"/>
                      <a:pt x="295616" y="517236"/>
                      <a:pt x="325896" y="469369"/>
                    </a:cubicBezTo>
                    <a:cubicBezTo>
                      <a:pt x="381794" y="345446"/>
                      <a:pt x="418461" y="210900"/>
                      <a:pt x="425908" y="74929"/>
                    </a:cubicBezTo>
                    <a:cubicBezTo>
                      <a:pt x="433852" y="8930"/>
                      <a:pt x="389028" y="17545"/>
                      <a:pt x="341375" y="17915"/>
                    </a:cubicBezTo>
                    <a:cubicBezTo>
                      <a:pt x="301878" y="18291"/>
                      <a:pt x="225758" y="-21300"/>
                      <a:pt x="197637" y="16051"/>
                    </a:cubicBezTo>
                    <a:cubicBezTo>
                      <a:pt x="175790" y="51307"/>
                      <a:pt x="145547" y="326717"/>
                      <a:pt x="6635" y="528586"/>
                    </a:cubicBezTo>
                    <a:cubicBezTo>
                      <a:pt x="-37116" y="591950"/>
                      <a:pt x="148264" y="632187"/>
                      <a:pt x="190139" y="654248"/>
                    </a:cubicBezTo>
                    <a:close/>
                    <a:moveTo>
                      <a:pt x="137611" y="558239"/>
                    </a:moveTo>
                    <a:cubicBezTo>
                      <a:pt x="144769" y="564092"/>
                      <a:pt x="152142" y="567173"/>
                      <a:pt x="136211" y="561213"/>
                    </a:cubicBezTo>
                    <a:cubicBezTo>
                      <a:pt x="136695" y="560221"/>
                      <a:pt x="137127" y="559224"/>
                      <a:pt x="137611" y="558239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1" name="Google Shape;3011;p25"/>
              <p:cNvSpPr/>
              <p:nvPr/>
            </p:nvSpPr>
            <p:spPr>
              <a:xfrm>
                <a:off x="5740501" y="9149558"/>
                <a:ext cx="372448" cy="220605"/>
              </a:xfrm>
              <a:custGeom>
                <a:rect b="b" l="l" r="r" t="t"/>
                <a:pathLst>
                  <a:path extrusionOk="0" h="220605" w="372448">
                    <a:moveTo>
                      <a:pt x="352219" y="17407"/>
                    </a:moveTo>
                    <a:cubicBezTo>
                      <a:pt x="352664" y="-9102"/>
                      <a:pt x="315207" y="2757"/>
                      <a:pt x="295675" y="2010"/>
                    </a:cubicBezTo>
                    <a:cubicBezTo>
                      <a:pt x="197413" y="5260"/>
                      <a:pt x="100971" y="28224"/>
                      <a:pt x="10257" y="64966"/>
                    </a:cubicBezTo>
                    <a:cubicBezTo>
                      <a:pt x="-5303" y="72157"/>
                      <a:pt x="43" y="87384"/>
                      <a:pt x="5539" y="99726"/>
                    </a:cubicBezTo>
                    <a:cubicBezTo>
                      <a:pt x="21513" y="141017"/>
                      <a:pt x="37588" y="238118"/>
                      <a:pt x="77172" y="217859"/>
                    </a:cubicBezTo>
                    <a:cubicBezTo>
                      <a:pt x="384099" y="127860"/>
                      <a:pt x="399690" y="246745"/>
                      <a:pt x="352219" y="17407"/>
                    </a:cubicBezTo>
                    <a:close/>
                    <a:moveTo>
                      <a:pt x="68156" y="194085"/>
                    </a:moveTo>
                    <a:cubicBezTo>
                      <a:pt x="54353" y="174616"/>
                      <a:pt x="59247" y="176912"/>
                      <a:pt x="61142" y="172577"/>
                    </a:cubicBezTo>
                    <a:cubicBezTo>
                      <a:pt x="70133" y="169239"/>
                      <a:pt x="67673" y="162086"/>
                      <a:pt x="69311" y="168060"/>
                    </a:cubicBezTo>
                    <a:cubicBezTo>
                      <a:pt x="56963" y="173625"/>
                      <a:pt x="60822" y="191519"/>
                      <a:pt x="73389" y="192366"/>
                    </a:cubicBezTo>
                    <a:cubicBezTo>
                      <a:pt x="71626" y="192937"/>
                      <a:pt x="69863" y="193508"/>
                      <a:pt x="68156" y="194085"/>
                    </a:cubicBezTo>
                    <a:close/>
                    <a:moveTo>
                      <a:pt x="346127" y="142291"/>
                    </a:moveTo>
                    <a:cubicBezTo>
                      <a:pt x="342086" y="144179"/>
                      <a:pt x="343830" y="143765"/>
                      <a:pt x="343893" y="139718"/>
                    </a:cubicBezTo>
                    <a:cubicBezTo>
                      <a:pt x="344062" y="130370"/>
                      <a:pt x="338710" y="132622"/>
                      <a:pt x="345869" y="133708"/>
                    </a:cubicBezTo>
                    <a:cubicBezTo>
                      <a:pt x="347588" y="133971"/>
                      <a:pt x="346421" y="132560"/>
                      <a:pt x="348153" y="140760"/>
                    </a:cubicBezTo>
                    <a:cubicBezTo>
                      <a:pt x="348040" y="141425"/>
                      <a:pt x="348781" y="141049"/>
                      <a:pt x="346127" y="142291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2" name="Google Shape;3012;p25"/>
              <p:cNvSpPr/>
              <p:nvPr/>
            </p:nvSpPr>
            <p:spPr>
              <a:xfrm>
                <a:off x="5457259" y="9081254"/>
                <a:ext cx="96233" cy="92947"/>
              </a:xfrm>
              <a:custGeom>
                <a:rect b="b" l="l" r="r" t="t"/>
                <a:pathLst>
                  <a:path extrusionOk="0" h="92947" w="96233">
                    <a:moveTo>
                      <a:pt x="32688" y="89451"/>
                    </a:moveTo>
                    <a:cubicBezTo>
                      <a:pt x="59474" y="101498"/>
                      <a:pt x="96975" y="80943"/>
                      <a:pt x="96222" y="50318"/>
                    </a:cubicBezTo>
                    <a:cubicBezTo>
                      <a:pt x="95990" y="19938"/>
                      <a:pt x="64888" y="-7964"/>
                      <a:pt x="34558" y="2088"/>
                    </a:cubicBezTo>
                    <a:cubicBezTo>
                      <a:pt x="2653" y="-3283"/>
                      <a:pt x="-22996" y="73702"/>
                      <a:pt x="32688" y="89451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3" name="Google Shape;3013;p25"/>
              <p:cNvSpPr/>
              <p:nvPr/>
            </p:nvSpPr>
            <p:spPr>
              <a:xfrm>
                <a:off x="6112426" y="9834305"/>
                <a:ext cx="106582" cy="103357"/>
              </a:xfrm>
              <a:custGeom>
                <a:rect b="b" l="l" r="r" t="t"/>
                <a:pathLst>
                  <a:path extrusionOk="0" h="103357" w="106582">
                    <a:moveTo>
                      <a:pt x="44386" y="208"/>
                    </a:moveTo>
                    <a:cubicBezTo>
                      <a:pt x="-15258" y="3702"/>
                      <a:pt x="-12422" y="84716"/>
                      <a:pt x="38707" y="100966"/>
                    </a:cubicBezTo>
                    <a:cubicBezTo>
                      <a:pt x="63046" y="109506"/>
                      <a:pt x="88362" y="94008"/>
                      <a:pt x="100384" y="72952"/>
                    </a:cubicBezTo>
                    <a:cubicBezTo>
                      <a:pt x="122720" y="37872"/>
                      <a:pt x="80187" y="-3281"/>
                      <a:pt x="44386" y="208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14" name="Google Shape;3014;p25"/>
            <p:cNvGrpSpPr/>
            <p:nvPr/>
          </p:nvGrpSpPr>
          <p:grpSpPr>
            <a:xfrm>
              <a:off x="2928546" y="8909988"/>
              <a:ext cx="2166273" cy="1887771"/>
              <a:chOff x="2928546" y="8909988"/>
              <a:chExt cx="2166273" cy="1887771"/>
            </a:xfrm>
          </p:grpSpPr>
          <p:sp>
            <p:nvSpPr>
              <p:cNvPr id="3015" name="Google Shape;3015;p25"/>
              <p:cNvSpPr/>
              <p:nvPr/>
            </p:nvSpPr>
            <p:spPr>
              <a:xfrm>
                <a:off x="4460431" y="8909988"/>
                <a:ext cx="604659" cy="1173111"/>
              </a:xfrm>
              <a:custGeom>
                <a:rect b="b" l="l" r="r" t="t"/>
                <a:pathLst>
                  <a:path extrusionOk="0" h="1173111" w="604659">
                    <a:moveTo>
                      <a:pt x="18175" y="21980"/>
                    </a:moveTo>
                    <a:cubicBezTo>
                      <a:pt x="17347" y="18052"/>
                      <a:pt x="16249" y="11520"/>
                      <a:pt x="16224" y="6670"/>
                    </a:cubicBezTo>
                    <a:cubicBezTo>
                      <a:pt x="15377" y="-1104"/>
                      <a:pt x="-321" y="-5803"/>
                      <a:pt x="5" y="14281"/>
                    </a:cubicBezTo>
                    <a:cubicBezTo>
                      <a:pt x="41616" y="331541"/>
                      <a:pt x="583735" y="1184657"/>
                      <a:pt x="603687" y="1172993"/>
                    </a:cubicBezTo>
                    <a:cubicBezTo>
                      <a:pt x="628225" y="1138196"/>
                      <a:pt x="182073" y="588367"/>
                      <a:pt x="18175" y="21980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6" name="Google Shape;3016;p25"/>
              <p:cNvSpPr/>
              <p:nvPr/>
            </p:nvSpPr>
            <p:spPr>
              <a:xfrm>
                <a:off x="5069634" y="10102160"/>
                <a:ext cx="25185" cy="24453"/>
              </a:xfrm>
              <a:custGeom>
                <a:rect b="b" l="l" r="r" t="t"/>
                <a:pathLst>
                  <a:path extrusionOk="0" h="24453" w="25185">
                    <a:moveTo>
                      <a:pt x="9856" y="71"/>
                    </a:moveTo>
                    <a:cubicBezTo>
                      <a:pt x="808" y="-1065"/>
                      <a:pt x="-4136" y="11822"/>
                      <a:pt x="4460" y="16214"/>
                    </a:cubicBezTo>
                    <a:cubicBezTo>
                      <a:pt x="34658" y="41318"/>
                      <a:pt x="27719" y="1150"/>
                      <a:pt x="9856" y="71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7" name="Google Shape;3017;p25"/>
              <p:cNvSpPr/>
              <p:nvPr/>
            </p:nvSpPr>
            <p:spPr>
              <a:xfrm>
                <a:off x="3948320" y="9560702"/>
                <a:ext cx="441873" cy="817463"/>
              </a:xfrm>
              <a:custGeom>
                <a:rect b="b" l="l" r="r" t="t"/>
                <a:pathLst>
                  <a:path extrusionOk="0" h="817463" w="441873">
                    <a:moveTo>
                      <a:pt x="397434" y="740531"/>
                    </a:moveTo>
                    <a:cubicBezTo>
                      <a:pt x="215009" y="480480"/>
                      <a:pt x="6903" y="55108"/>
                      <a:pt x="17155" y="10322"/>
                    </a:cubicBezTo>
                    <a:cubicBezTo>
                      <a:pt x="19853" y="371"/>
                      <a:pt x="5303" y="-4260"/>
                      <a:pt x="1419" y="5039"/>
                    </a:cubicBezTo>
                    <a:cubicBezTo>
                      <a:pt x="-27355" y="82288"/>
                      <a:pt x="390332" y="828973"/>
                      <a:pt x="440087" y="817328"/>
                    </a:cubicBezTo>
                    <a:cubicBezTo>
                      <a:pt x="447359" y="803726"/>
                      <a:pt x="432288" y="792175"/>
                      <a:pt x="397434" y="740531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8" name="Google Shape;3018;p25"/>
              <p:cNvSpPr/>
              <p:nvPr/>
            </p:nvSpPr>
            <p:spPr>
              <a:xfrm>
                <a:off x="3431270" y="10168194"/>
                <a:ext cx="222619" cy="423589"/>
              </a:xfrm>
              <a:custGeom>
                <a:rect b="b" l="l" r="r" t="t"/>
                <a:pathLst>
                  <a:path extrusionOk="0" h="423589" w="222619">
                    <a:moveTo>
                      <a:pt x="21332" y="22624"/>
                    </a:moveTo>
                    <a:cubicBezTo>
                      <a:pt x="17548" y="14687"/>
                      <a:pt x="18665" y="-2392"/>
                      <a:pt x="5903" y="281"/>
                    </a:cubicBezTo>
                    <a:cubicBezTo>
                      <a:pt x="-7084" y="6009"/>
                      <a:pt x="5188" y="25974"/>
                      <a:pt x="6694" y="36415"/>
                    </a:cubicBezTo>
                    <a:cubicBezTo>
                      <a:pt x="36942" y="112974"/>
                      <a:pt x="190280" y="429644"/>
                      <a:pt x="220842" y="423501"/>
                    </a:cubicBezTo>
                    <a:cubicBezTo>
                      <a:pt x="236427" y="399609"/>
                      <a:pt x="147859" y="316029"/>
                      <a:pt x="21332" y="22624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9" name="Google Shape;3019;p25"/>
              <p:cNvSpPr/>
              <p:nvPr/>
            </p:nvSpPr>
            <p:spPr>
              <a:xfrm>
                <a:off x="3567186" y="10368069"/>
                <a:ext cx="20643" cy="27977"/>
              </a:xfrm>
              <a:custGeom>
                <a:rect b="b" l="l" r="r" t="t"/>
                <a:pathLst>
                  <a:path extrusionOk="0" h="27977" w="20643">
                    <a:moveTo>
                      <a:pt x="14372" y="27899"/>
                    </a:moveTo>
                    <a:cubicBezTo>
                      <a:pt x="28313" y="30014"/>
                      <a:pt x="16668" y="-11729"/>
                      <a:pt x="2243" y="3254"/>
                    </a:cubicBezTo>
                    <a:cubicBezTo>
                      <a:pt x="-4508" y="12019"/>
                      <a:pt x="5280" y="25189"/>
                      <a:pt x="14372" y="27899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0" name="Google Shape;3020;p25"/>
              <p:cNvSpPr/>
              <p:nvPr/>
            </p:nvSpPr>
            <p:spPr>
              <a:xfrm>
                <a:off x="2936964" y="10620840"/>
                <a:ext cx="111244" cy="152859"/>
              </a:xfrm>
              <a:custGeom>
                <a:rect b="b" l="l" r="r" t="t"/>
                <a:pathLst>
                  <a:path extrusionOk="0" h="152859" w="111244">
                    <a:moveTo>
                      <a:pt x="109929" y="62823"/>
                    </a:moveTo>
                    <a:cubicBezTo>
                      <a:pt x="105298" y="56223"/>
                      <a:pt x="102650" y="58965"/>
                      <a:pt x="60481" y="80448"/>
                    </a:cubicBezTo>
                    <a:cubicBezTo>
                      <a:pt x="28620" y="17222"/>
                      <a:pt x="45661" y="-346"/>
                      <a:pt x="29279" y="5"/>
                    </a:cubicBezTo>
                    <a:cubicBezTo>
                      <a:pt x="9107" y="5865"/>
                      <a:pt x="22258" y="50720"/>
                      <a:pt x="41451" y="90148"/>
                    </a:cubicBezTo>
                    <a:cubicBezTo>
                      <a:pt x="31701" y="95149"/>
                      <a:pt x="21963" y="100156"/>
                      <a:pt x="12194" y="105106"/>
                    </a:cubicBezTo>
                    <a:cubicBezTo>
                      <a:pt x="2042" y="110245"/>
                      <a:pt x="-5845" y="124111"/>
                      <a:pt x="5763" y="125560"/>
                    </a:cubicBezTo>
                    <a:cubicBezTo>
                      <a:pt x="15588" y="127894"/>
                      <a:pt x="22540" y="122097"/>
                      <a:pt x="50040" y="106731"/>
                    </a:cubicBezTo>
                    <a:cubicBezTo>
                      <a:pt x="83834" y="168012"/>
                      <a:pt x="101552" y="156988"/>
                      <a:pt x="95190" y="137431"/>
                    </a:cubicBezTo>
                    <a:cubicBezTo>
                      <a:pt x="88345" y="123565"/>
                      <a:pt x="83369" y="122643"/>
                      <a:pt x="68801" y="96253"/>
                    </a:cubicBezTo>
                    <a:cubicBezTo>
                      <a:pt x="93189" y="82619"/>
                      <a:pt x="117182" y="74795"/>
                      <a:pt x="109929" y="62823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1" name="Google Shape;3021;p25"/>
              <p:cNvSpPr/>
              <p:nvPr/>
            </p:nvSpPr>
            <p:spPr>
              <a:xfrm>
                <a:off x="2928546" y="10674295"/>
                <a:ext cx="35078" cy="26738"/>
              </a:xfrm>
              <a:custGeom>
                <a:rect b="b" l="l" r="r" t="t"/>
                <a:pathLst>
                  <a:path extrusionOk="0" h="26738" w="35078">
                    <a:moveTo>
                      <a:pt x="16584" y="23718"/>
                    </a:moveTo>
                    <a:cubicBezTo>
                      <a:pt x="48483" y="7537"/>
                      <a:pt x="33926" y="-9586"/>
                      <a:pt x="11853" y="6370"/>
                    </a:cubicBezTo>
                    <a:cubicBezTo>
                      <a:pt x="-7892" y="20907"/>
                      <a:pt x="-639" y="32446"/>
                      <a:pt x="16584" y="23718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2" name="Google Shape;3022;p25"/>
              <p:cNvSpPr/>
              <p:nvPr/>
            </p:nvSpPr>
            <p:spPr>
              <a:xfrm>
                <a:off x="2955845" y="10767057"/>
                <a:ext cx="53350" cy="30702"/>
              </a:xfrm>
              <a:custGeom>
                <a:rect b="b" l="l" r="r" t="t"/>
                <a:pathLst>
                  <a:path extrusionOk="0" h="30702" w="53350">
                    <a:moveTo>
                      <a:pt x="47366" y="17"/>
                    </a:moveTo>
                    <a:cubicBezTo>
                      <a:pt x="39272" y="-510"/>
                      <a:pt x="-237" y="11073"/>
                      <a:pt x="1" y="27517"/>
                    </a:cubicBezTo>
                    <a:cubicBezTo>
                      <a:pt x="12412" y="36527"/>
                      <a:pt x="25870" y="23935"/>
                      <a:pt x="38111" y="20283"/>
                    </a:cubicBezTo>
                    <a:cubicBezTo>
                      <a:pt x="41706" y="18834"/>
                      <a:pt x="45590" y="17661"/>
                      <a:pt x="48922" y="15747"/>
                    </a:cubicBezTo>
                    <a:cubicBezTo>
                      <a:pt x="55504" y="12466"/>
                      <a:pt x="54556" y="1818"/>
                      <a:pt x="47366" y="17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23" name="Google Shape;3023;p25"/>
            <p:cNvGrpSpPr/>
            <p:nvPr/>
          </p:nvGrpSpPr>
          <p:grpSpPr>
            <a:xfrm>
              <a:off x="4969443" y="7689724"/>
              <a:ext cx="1679564" cy="2360166"/>
              <a:chOff x="4969443" y="7689724"/>
              <a:chExt cx="1679564" cy="2360166"/>
            </a:xfrm>
          </p:grpSpPr>
          <p:sp>
            <p:nvSpPr>
              <p:cNvPr id="3024" name="Google Shape;3024;p25"/>
              <p:cNvSpPr/>
              <p:nvPr/>
            </p:nvSpPr>
            <p:spPr>
              <a:xfrm>
                <a:off x="5900997" y="9497567"/>
                <a:ext cx="608596" cy="259937"/>
              </a:xfrm>
              <a:custGeom>
                <a:rect b="b" l="l" r="r" t="t"/>
                <a:pathLst>
                  <a:path extrusionOk="0" h="259937" w="608596">
                    <a:moveTo>
                      <a:pt x="575615" y="259219"/>
                    </a:moveTo>
                    <a:cubicBezTo>
                      <a:pt x="638139" y="239681"/>
                      <a:pt x="593246" y="152519"/>
                      <a:pt x="589538" y="107569"/>
                    </a:cubicBezTo>
                    <a:cubicBezTo>
                      <a:pt x="582373" y="72565"/>
                      <a:pt x="590385" y="24510"/>
                      <a:pt x="545342" y="15017"/>
                    </a:cubicBezTo>
                    <a:cubicBezTo>
                      <a:pt x="384073" y="-16593"/>
                      <a:pt x="214912" y="5844"/>
                      <a:pt x="56486" y="43917"/>
                    </a:cubicBezTo>
                    <a:cubicBezTo>
                      <a:pt x="6003" y="47506"/>
                      <a:pt x="-7606" y="79624"/>
                      <a:pt x="3738" y="124818"/>
                    </a:cubicBezTo>
                    <a:cubicBezTo>
                      <a:pt x="4108" y="404413"/>
                      <a:pt x="183039" y="137536"/>
                      <a:pt x="546967" y="255825"/>
                    </a:cubicBezTo>
                    <a:cubicBezTo>
                      <a:pt x="555707" y="258880"/>
                      <a:pt x="565043" y="261158"/>
                      <a:pt x="575615" y="259219"/>
                    </a:cubicBezTo>
                    <a:close/>
                  </a:path>
                </a:pathLst>
              </a:custGeom>
              <a:solidFill>
                <a:srgbClr val="FDF2A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5" name="Google Shape;3025;p25"/>
              <p:cNvSpPr/>
              <p:nvPr/>
            </p:nvSpPr>
            <p:spPr>
              <a:xfrm>
                <a:off x="5439025" y="8580804"/>
                <a:ext cx="370124" cy="384370"/>
              </a:xfrm>
              <a:custGeom>
                <a:rect b="b" l="l" r="r" t="t"/>
                <a:pathLst>
                  <a:path extrusionOk="0" h="384370" w="370124">
                    <a:moveTo>
                      <a:pt x="234038" y="2112"/>
                    </a:moveTo>
                    <a:cubicBezTo>
                      <a:pt x="225505" y="-3140"/>
                      <a:pt x="216019" y="2125"/>
                      <a:pt x="211507" y="9980"/>
                    </a:cubicBezTo>
                    <a:cubicBezTo>
                      <a:pt x="-28723" y="320357"/>
                      <a:pt x="-23923" y="226675"/>
                      <a:pt x="30989" y="293258"/>
                    </a:cubicBezTo>
                    <a:cubicBezTo>
                      <a:pt x="113490" y="365331"/>
                      <a:pt x="131422" y="410462"/>
                      <a:pt x="163528" y="367841"/>
                    </a:cubicBezTo>
                    <a:cubicBezTo>
                      <a:pt x="416633" y="67114"/>
                      <a:pt x="433611" y="198127"/>
                      <a:pt x="234038" y="2112"/>
                    </a:cubicBezTo>
                    <a:close/>
                    <a:moveTo>
                      <a:pt x="220517" y="39726"/>
                    </a:moveTo>
                    <a:cubicBezTo>
                      <a:pt x="228780" y="29073"/>
                      <a:pt x="226428" y="30152"/>
                      <a:pt x="231491" y="35146"/>
                    </a:cubicBezTo>
                    <a:cubicBezTo>
                      <a:pt x="223736" y="35109"/>
                      <a:pt x="218365" y="42531"/>
                      <a:pt x="220517" y="39726"/>
                    </a:cubicBezTo>
                    <a:close/>
                    <a:moveTo>
                      <a:pt x="281811" y="203197"/>
                    </a:moveTo>
                    <a:cubicBezTo>
                      <a:pt x="292082" y="192518"/>
                      <a:pt x="302271" y="181908"/>
                      <a:pt x="311695" y="170539"/>
                    </a:cubicBezTo>
                    <a:cubicBezTo>
                      <a:pt x="304499" y="180208"/>
                      <a:pt x="293174" y="191715"/>
                      <a:pt x="281811" y="203197"/>
                    </a:cubicBezTo>
                    <a:close/>
                  </a:path>
                </a:pathLst>
              </a:custGeom>
              <a:solidFill>
                <a:srgbClr val="FDF2A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6" name="Google Shape;3026;p25"/>
              <p:cNvSpPr/>
              <p:nvPr/>
            </p:nvSpPr>
            <p:spPr>
              <a:xfrm>
                <a:off x="6008149" y="8522954"/>
                <a:ext cx="468171" cy="396864"/>
              </a:xfrm>
              <a:custGeom>
                <a:rect b="b" l="l" r="r" t="t"/>
                <a:pathLst>
                  <a:path extrusionOk="0" h="396864" w="468171">
                    <a:moveTo>
                      <a:pt x="70247" y="368833"/>
                    </a:moveTo>
                    <a:cubicBezTo>
                      <a:pt x="74375" y="377153"/>
                      <a:pt x="75398" y="398486"/>
                      <a:pt x="93656" y="396767"/>
                    </a:cubicBezTo>
                    <a:cubicBezTo>
                      <a:pt x="141610" y="386408"/>
                      <a:pt x="426583" y="249026"/>
                      <a:pt x="434852" y="247532"/>
                    </a:cubicBezTo>
                    <a:cubicBezTo>
                      <a:pt x="469424" y="230516"/>
                      <a:pt x="480354" y="223615"/>
                      <a:pt x="451975" y="190192"/>
                    </a:cubicBezTo>
                    <a:cubicBezTo>
                      <a:pt x="451573" y="189545"/>
                      <a:pt x="413356" y="135266"/>
                      <a:pt x="389583" y="106191"/>
                    </a:cubicBezTo>
                    <a:cubicBezTo>
                      <a:pt x="283140" y="-25243"/>
                      <a:pt x="316889" y="-19107"/>
                      <a:pt x="246190" y="40895"/>
                    </a:cubicBezTo>
                    <a:cubicBezTo>
                      <a:pt x="-91147" y="325647"/>
                      <a:pt x="-8847" y="217039"/>
                      <a:pt x="70247" y="368833"/>
                    </a:cubicBezTo>
                    <a:close/>
                    <a:moveTo>
                      <a:pt x="292055" y="34514"/>
                    </a:moveTo>
                    <a:cubicBezTo>
                      <a:pt x="292024" y="35097"/>
                      <a:pt x="292037" y="35681"/>
                      <a:pt x="292081" y="36270"/>
                    </a:cubicBezTo>
                    <a:cubicBezTo>
                      <a:pt x="291547" y="36854"/>
                      <a:pt x="291070" y="37481"/>
                      <a:pt x="290650" y="38146"/>
                    </a:cubicBezTo>
                    <a:cubicBezTo>
                      <a:pt x="288762" y="36785"/>
                      <a:pt x="288222" y="37870"/>
                      <a:pt x="292055" y="34514"/>
                    </a:cubicBezTo>
                    <a:close/>
                    <a:moveTo>
                      <a:pt x="76006" y="326463"/>
                    </a:moveTo>
                    <a:cubicBezTo>
                      <a:pt x="75310" y="329431"/>
                      <a:pt x="76552" y="330083"/>
                      <a:pt x="73735" y="326181"/>
                    </a:cubicBezTo>
                    <a:cubicBezTo>
                      <a:pt x="74482" y="326344"/>
                      <a:pt x="75241" y="326438"/>
                      <a:pt x="76006" y="326463"/>
                    </a:cubicBezTo>
                    <a:close/>
                  </a:path>
                </a:pathLst>
              </a:custGeom>
              <a:solidFill>
                <a:srgbClr val="FDF2A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7" name="Google Shape;3027;p25"/>
              <p:cNvSpPr/>
              <p:nvPr/>
            </p:nvSpPr>
            <p:spPr>
              <a:xfrm>
                <a:off x="4969443" y="8135889"/>
                <a:ext cx="99184" cy="105099"/>
              </a:xfrm>
              <a:custGeom>
                <a:rect b="b" l="l" r="r" t="t"/>
                <a:pathLst>
                  <a:path extrusionOk="0" h="105099" w="99184">
                    <a:moveTo>
                      <a:pt x="63441" y="1759"/>
                    </a:moveTo>
                    <a:cubicBezTo>
                      <a:pt x="-889" y="-13563"/>
                      <a:pt x="-24217" y="75526"/>
                      <a:pt x="30966" y="101696"/>
                    </a:cubicBezTo>
                    <a:cubicBezTo>
                      <a:pt x="95861" y="125024"/>
                      <a:pt x="129202" y="21504"/>
                      <a:pt x="63441" y="1759"/>
                    </a:cubicBezTo>
                    <a:close/>
                  </a:path>
                </a:pathLst>
              </a:custGeom>
              <a:solidFill>
                <a:srgbClr val="FDF2A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8" name="Google Shape;3028;p25"/>
              <p:cNvSpPr/>
              <p:nvPr/>
            </p:nvSpPr>
            <p:spPr>
              <a:xfrm>
                <a:off x="5730724" y="8015849"/>
                <a:ext cx="234371" cy="293274"/>
              </a:xfrm>
              <a:custGeom>
                <a:rect b="b" l="l" r="r" t="t"/>
                <a:pathLst>
                  <a:path extrusionOk="0" h="293274" w="234371">
                    <a:moveTo>
                      <a:pt x="218678" y="2003"/>
                    </a:moveTo>
                    <a:cubicBezTo>
                      <a:pt x="193756" y="22125"/>
                      <a:pt x="46618" y="213811"/>
                      <a:pt x="16978" y="254757"/>
                    </a:cubicBezTo>
                    <a:cubicBezTo>
                      <a:pt x="10785" y="265141"/>
                      <a:pt x="-10874" y="283424"/>
                      <a:pt x="6795" y="292767"/>
                    </a:cubicBezTo>
                    <a:cubicBezTo>
                      <a:pt x="10177" y="293915"/>
                      <a:pt x="14004" y="293068"/>
                      <a:pt x="16639" y="290709"/>
                    </a:cubicBezTo>
                    <a:cubicBezTo>
                      <a:pt x="16702" y="291368"/>
                      <a:pt x="218220" y="37208"/>
                      <a:pt x="231603" y="19885"/>
                    </a:cubicBezTo>
                    <a:cubicBezTo>
                      <a:pt x="237105" y="6734"/>
                      <a:pt x="235192" y="-4767"/>
                      <a:pt x="218678" y="2003"/>
                    </a:cubicBezTo>
                    <a:close/>
                  </a:path>
                </a:pathLst>
              </a:custGeom>
              <a:solidFill>
                <a:srgbClr val="FDF2A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9" name="Google Shape;3029;p25"/>
              <p:cNvSpPr/>
              <p:nvPr/>
            </p:nvSpPr>
            <p:spPr>
              <a:xfrm>
                <a:off x="5865517" y="8238668"/>
                <a:ext cx="51658" cy="52334"/>
              </a:xfrm>
              <a:custGeom>
                <a:rect b="b" l="l" r="r" t="t"/>
                <a:pathLst>
                  <a:path extrusionOk="0" h="52334" w="51658">
                    <a:moveTo>
                      <a:pt x="13356" y="23129"/>
                    </a:moveTo>
                    <a:cubicBezTo>
                      <a:pt x="6046" y="30313"/>
                      <a:pt x="-7946" y="43659"/>
                      <a:pt x="5839" y="51708"/>
                    </a:cubicBezTo>
                    <a:cubicBezTo>
                      <a:pt x="20082" y="56207"/>
                      <a:pt x="31608" y="35264"/>
                      <a:pt x="41797" y="27559"/>
                    </a:cubicBezTo>
                    <a:cubicBezTo>
                      <a:pt x="58248" y="11308"/>
                      <a:pt x="57464" y="-22937"/>
                      <a:pt x="13356" y="23129"/>
                    </a:cubicBezTo>
                    <a:close/>
                  </a:path>
                </a:pathLst>
              </a:custGeom>
              <a:solidFill>
                <a:srgbClr val="FDF2A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0" name="Google Shape;3030;p25"/>
              <p:cNvSpPr/>
              <p:nvPr/>
            </p:nvSpPr>
            <p:spPr>
              <a:xfrm>
                <a:off x="6275110" y="9137414"/>
                <a:ext cx="373897" cy="114509"/>
              </a:xfrm>
              <a:custGeom>
                <a:rect b="b" l="l" r="r" t="t"/>
                <a:pathLst>
                  <a:path extrusionOk="0" h="114509" w="373897">
                    <a:moveTo>
                      <a:pt x="618" y="110245"/>
                    </a:moveTo>
                    <a:cubicBezTo>
                      <a:pt x="7947" y="132613"/>
                      <a:pt x="171047" y="61569"/>
                      <a:pt x="353585" y="22957"/>
                    </a:cubicBezTo>
                    <a:cubicBezTo>
                      <a:pt x="366937" y="21049"/>
                      <a:pt x="440340" y="-37791"/>
                      <a:pt x="190441" y="40719"/>
                    </a:cubicBezTo>
                    <a:cubicBezTo>
                      <a:pt x="4025" y="98022"/>
                      <a:pt x="-3083" y="96385"/>
                      <a:pt x="618" y="110245"/>
                    </a:cubicBezTo>
                    <a:close/>
                  </a:path>
                </a:pathLst>
              </a:custGeom>
              <a:solidFill>
                <a:srgbClr val="FDF2A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1" name="Google Shape;3031;p25"/>
              <p:cNvSpPr/>
              <p:nvPr/>
            </p:nvSpPr>
            <p:spPr>
              <a:xfrm>
                <a:off x="6355879" y="9087518"/>
                <a:ext cx="64365" cy="33826"/>
              </a:xfrm>
              <a:custGeom>
                <a:rect b="b" l="l" r="r" t="t"/>
                <a:pathLst>
                  <a:path extrusionOk="0" h="33826" w="64365">
                    <a:moveTo>
                      <a:pt x="64365" y="4325"/>
                    </a:moveTo>
                    <a:cubicBezTo>
                      <a:pt x="48899" y="-9855"/>
                      <a:pt x="4646" y="15167"/>
                      <a:pt x="2413" y="17551"/>
                    </a:cubicBezTo>
                    <a:cubicBezTo>
                      <a:pt x="-2638" y="22916"/>
                      <a:pt x="732" y="32647"/>
                      <a:pt x="7972" y="33827"/>
                    </a:cubicBezTo>
                    <a:cubicBezTo>
                      <a:pt x="25779" y="31286"/>
                      <a:pt x="62772" y="26844"/>
                      <a:pt x="64365" y="4325"/>
                    </a:cubicBezTo>
                    <a:close/>
                  </a:path>
                </a:pathLst>
              </a:custGeom>
              <a:solidFill>
                <a:srgbClr val="FDF2A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2" name="Google Shape;3032;p25"/>
              <p:cNvSpPr/>
              <p:nvPr/>
            </p:nvSpPr>
            <p:spPr>
              <a:xfrm>
                <a:off x="6354134" y="9977542"/>
                <a:ext cx="243357" cy="72348"/>
              </a:xfrm>
              <a:custGeom>
                <a:rect b="b" l="l" r="r" t="t"/>
                <a:pathLst>
                  <a:path extrusionOk="0" h="72348" w="243357">
                    <a:moveTo>
                      <a:pt x="236903" y="56054"/>
                    </a:moveTo>
                    <a:cubicBezTo>
                      <a:pt x="226030" y="45689"/>
                      <a:pt x="216919" y="51324"/>
                      <a:pt x="81413" y="16376"/>
                    </a:cubicBezTo>
                    <a:cubicBezTo>
                      <a:pt x="65169" y="15479"/>
                      <a:pt x="-2054" y="-17054"/>
                      <a:pt x="48" y="12128"/>
                    </a:cubicBezTo>
                    <a:cubicBezTo>
                      <a:pt x="889" y="17769"/>
                      <a:pt x="5971" y="21640"/>
                      <a:pt x="11505" y="21351"/>
                    </a:cubicBezTo>
                    <a:cubicBezTo>
                      <a:pt x="73502" y="39722"/>
                      <a:pt x="282523" y="101367"/>
                      <a:pt x="236903" y="56054"/>
                    </a:cubicBezTo>
                    <a:close/>
                  </a:path>
                </a:pathLst>
              </a:custGeom>
              <a:solidFill>
                <a:srgbClr val="FDF2A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3" name="Google Shape;3033;p25"/>
              <p:cNvSpPr/>
              <p:nvPr/>
            </p:nvSpPr>
            <p:spPr>
              <a:xfrm>
                <a:off x="5110746" y="7689724"/>
                <a:ext cx="99098" cy="349804"/>
              </a:xfrm>
              <a:custGeom>
                <a:rect b="b" l="l" r="r" t="t"/>
                <a:pathLst>
                  <a:path extrusionOk="0" h="349804" w="99098">
                    <a:moveTo>
                      <a:pt x="98145" y="9099"/>
                    </a:moveTo>
                    <a:cubicBezTo>
                      <a:pt x="88558" y="-14837"/>
                      <a:pt x="72853" y="14527"/>
                      <a:pt x="73468" y="27759"/>
                    </a:cubicBezTo>
                    <a:cubicBezTo>
                      <a:pt x="47555" y="209074"/>
                      <a:pt x="-22535" y="340608"/>
                      <a:pt x="7230" y="349442"/>
                    </a:cubicBezTo>
                    <a:cubicBezTo>
                      <a:pt x="14076" y="351137"/>
                      <a:pt x="20651" y="346701"/>
                      <a:pt x="22571" y="340037"/>
                    </a:cubicBezTo>
                    <a:cubicBezTo>
                      <a:pt x="43803" y="257574"/>
                      <a:pt x="107626" y="50391"/>
                      <a:pt x="98145" y="9099"/>
                    </a:cubicBezTo>
                    <a:close/>
                  </a:path>
                </a:pathLst>
              </a:custGeom>
              <a:solidFill>
                <a:srgbClr val="FDF2A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034" name="Google Shape;3034;p25"/>
          <p:cNvGrpSpPr/>
          <p:nvPr/>
        </p:nvGrpSpPr>
        <p:grpSpPr>
          <a:xfrm rot="531460">
            <a:off x="2910582" y="3380448"/>
            <a:ext cx="1848902" cy="1968262"/>
            <a:chOff x="5819879" y="6759187"/>
            <a:chExt cx="3697333" cy="3936143"/>
          </a:xfrm>
        </p:grpSpPr>
        <p:sp>
          <p:nvSpPr>
            <p:cNvPr id="3035" name="Google Shape;3035;p25"/>
            <p:cNvSpPr/>
            <p:nvPr/>
          </p:nvSpPr>
          <p:spPr>
            <a:xfrm>
              <a:off x="5819879" y="7293992"/>
              <a:ext cx="3697333" cy="3401338"/>
            </a:xfrm>
            <a:custGeom>
              <a:rect b="b" l="l" r="r" t="t"/>
              <a:pathLst>
                <a:path extrusionOk="0" h="3401338" w="3697333">
                  <a:moveTo>
                    <a:pt x="3671221" y="2779775"/>
                  </a:moveTo>
                  <a:cubicBezTo>
                    <a:pt x="3558142" y="2865056"/>
                    <a:pt x="2180641" y="3357848"/>
                    <a:pt x="2179854" y="3358084"/>
                  </a:cubicBezTo>
                  <a:cubicBezTo>
                    <a:pt x="2144261" y="3377219"/>
                    <a:pt x="2057955" y="3415096"/>
                    <a:pt x="2021890" y="3396197"/>
                  </a:cubicBezTo>
                  <a:cubicBezTo>
                    <a:pt x="1853925" y="3345721"/>
                    <a:pt x="537610" y="2883798"/>
                    <a:pt x="536822" y="2883404"/>
                  </a:cubicBezTo>
                  <a:cubicBezTo>
                    <a:pt x="452092" y="2876632"/>
                    <a:pt x="437603" y="2727645"/>
                    <a:pt x="426972" y="2643702"/>
                  </a:cubicBezTo>
                  <a:cubicBezTo>
                    <a:pt x="416656" y="2572358"/>
                    <a:pt x="398624" y="2502668"/>
                    <a:pt x="386812" y="2431639"/>
                  </a:cubicBezTo>
                  <a:cubicBezTo>
                    <a:pt x="363267" y="2249343"/>
                    <a:pt x="293498" y="1720092"/>
                    <a:pt x="260818" y="1538819"/>
                  </a:cubicBezTo>
                  <a:cubicBezTo>
                    <a:pt x="210027" y="1526535"/>
                    <a:pt x="138211" y="1509604"/>
                    <a:pt x="126557" y="1464168"/>
                  </a:cubicBezTo>
                  <a:cubicBezTo>
                    <a:pt x="31589" y="1062643"/>
                    <a:pt x="-86136" y="713248"/>
                    <a:pt x="93641" y="714035"/>
                  </a:cubicBezTo>
                  <a:cubicBezTo>
                    <a:pt x="140574" y="688601"/>
                    <a:pt x="551390" y="443622"/>
                    <a:pt x="946379" y="267783"/>
                  </a:cubicBezTo>
                  <a:cubicBezTo>
                    <a:pt x="1615719" y="-19167"/>
                    <a:pt x="1587134" y="-29719"/>
                    <a:pt x="1804157" y="27766"/>
                  </a:cubicBezTo>
                  <a:cubicBezTo>
                    <a:pt x="1977713" y="35483"/>
                    <a:pt x="3259695" y="346607"/>
                    <a:pt x="3419864" y="405903"/>
                  </a:cubicBezTo>
                  <a:cubicBezTo>
                    <a:pt x="3514202" y="432677"/>
                    <a:pt x="3503098" y="558591"/>
                    <a:pt x="3531289" y="620170"/>
                  </a:cubicBezTo>
                  <a:cubicBezTo>
                    <a:pt x="3654526" y="1094063"/>
                    <a:pt x="3710357" y="1190999"/>
                    <a:pt x="3466088" y="1322741"/>
                  </a:cubicBezTo>
                  <a:cubicBezTo>
                    <a:pt x="3704530" y="2726858"/>
                    <a:pt x="3728548" y="2739299"/>
                    <a:pt x="3671221" y="277977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36" name="Google Shape;3036;p25"/>
            <p:cNvGrpSpPr/>
            <p:nvPr/>
          </p:nvGrpSpPr>
          <p:grpSpPr>
            <a:xfrm>
              <a:off x="5924380" y="7913940"/>
              <a:ext cx="3187017" cy="2140446"/>
              <a:chOff x="5924380" y="7913940"/>
              <a:chExt cx="3187017" cy="2140446"/>
            </a:xfrm>
          </p:grpSpPr>
          <p:sp>
            <p:nvSpPr>
              <p:cNvPr id="3037" name="Google Shape;3037;p25"/>
              <p:cNvSpPr/>
              <p:nvPr/>
            </p:nvSpPr>
            <p:spPr>
              <a:xfrm>
                <a:off x="7340232" y="8653239"/>
                <a:ext cx="1738822" cy="1401147"/>
              </a:xfrm>
              <a:custGeom>
                <a:rect b="b" l="l" r="r" t="t"/>
                <a:pathLst>
                  <a:path extrusionOk="0" h="1401147" w="1738822">
                    <a:moveTo>
                      <a:pt x="1713151" y="0"/>
                    </a:moveTo>
                    <a:cubicBezTo>
                      <a:pt x="1628799" y="19805"/>
                      <a:pt x="413326" y="496351"/>
                      <a:pt x="315996" y="518541"/>
                    </a:cubicBezTo>
                    <a:cubicBezTo>
                      <a:pt x="309090" y="518014"/>
                      <a:pt x="281852" y="529495"/>
                      <a:pt x="241416" y="520329"/>
                    </a:cubicBezTo>
                    <a:cubicBezTo>
                      <a:pt x="162048" y="498044"/>
                      <a:pt x="51670" y="450552"/>
                      <a:pt x="14888" y="468018"/>
                    </a:cubicBezTo>
                    <a:cubicBezTo>
                      <a:pt x="-17548" y="481216"/>
                      <a:pt x="9194" y="510911"/>
                      <a:pt x="36433" y="522573"/>
                    </a:cubicBezTo>
                    <a:cubicBezTo>
                      <a:pt x="82633" y="619682"/>
                      <a:pt x="245660" y="729163"/>
                      <a:pt x="323422" y="797963"/>
                    </a:cubicBezTo>
                    <a:cubicBezTo>
                      <a:pt x="325437" y="815531"/>
                      <a:pt x="397742" y="1334253"/>
                      <a:pt x="397907" y="1335159"/>
                    </a:cubicBezTo>
                    <a:cubicBezTo>
                      <a:pt x="405672" y="1395439"/>
                      <a:pt x="440761" y="1403392"/>
                      <a:pt x="445848" y="1400699"/>
                    </a:cubicBezTo>
                    <a:cubicBezTo>
                      <a:pt x="499001" y="1359121"/>
                      <a:pt x="433437" y="1231207"/>
                      <a:pt x="375142" y="720265"/>
                    </a:cubicBezTo>
                    <a:cubicBezTo>
                      <a:pt x="368708" y="680584"/>
                      <a:pt x="370897" y="647417"/>
                      <a:pt x="354621" y="574561"/>
                    </a:cubicBezTo>
                    <a:cubicBezTo>
                      <a:pt x="475684" y="535235"/>
                      <a:pt x="1719325" y="56532"/>
                      <a:pt x="1718600" y="52996"/>
                    </a:cubicBezTo>
                    <a:cubicBezTo>
                      <a:pt x="1749107" y="45799"/>
                      <a:pt x="1743319" y="921"/>
                      <a:pt x="1713151" y="0"/>
                    </a:cubicBezTo>
                    <a:close/>
                  </a:path>
                </a:pathLst>
              </a:custGeom>
              <a:solidFill>
                <a:srgbClr val="71934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8" name="Google Shape;3038;p25"/>
              <p:cNvSpPr/>
              <p:nvPr/>
            </p:nvSpPr>
            <p:spPr>
              <a:xfrm>
                <a:off x="6208504" y="8809674"/>
                <a:ext cx="942669" cy="323239"/>
              </a:xfrm>
              <a:custGeom>
                <a:rect b="b" l="l" r="r" t="t"/>
                <a:pathLst>
                  <a:path extrusionOk="0" h="323239" w="942669">
                    <a:moveTo>
                      <a:pt x="916527" y="266981"/>
                    </a:moveTo>
                    <a:cubicBezTo>
                      <a:pt x="915740" y="266777"/>
                      <a:pt x="261118" y="79905"/>
                      <a:pt x="71049" y="3687"/>
                    </a:cubicBezTo>
                    <a:cubicBezTo>
                      <a:pt x="24337" y="-14566"/>
                      <a:pt x="-200356" y="31524"/>
                      <a:pt x="503734" y="219388"/>
                    </a:cubicBezTo>
                    <a:cubicBezTo>
                      <a:pt x="641106" y="251138"/>
                      <a:pt x="775998" y="296267"/>
                      <a:pt x="914094" y="323230"/>
                    </a:cubicBezTo>
                    <a:cubicBezTo>
                      <a:pt x="950845" y="324072"/>
                      <a:pt x="952672" y="269478"/>
                      <a:pt x="916527" y="266981"/>
                    </a:cubicBezTo>
                    <a:close/>
                  </a:path>
                </a:pathLst>
              </a:custGeom>
              <a:solidFill>
                <a:srgbClr val="71934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9" name="Google Shape;3039;p25"/>
              <p:cNvSpPr/>
              <p:nvPr/>
            </p:nvSpPr>
            <p:spPr>
              <a:xfrm>
                <a:off x="7090218" y="7913940"/>
                <a:ext cx="2021179" cy="734030"/>
              </a:xfrm>
              <a:custGeom>
                <a:rect b="b" l="l" r="r" t="t"/>
                <a:pathLst>
                  <a:path extrusionOk="0" h="734030" w="2021179">
                    <a:moveTo>
                      <a:pt x="2016397" y="10837"/>
                    </a:moveTo>
                    <a:cubicBezTo>
                      <a:pt x="1984481" y="-52640"/>
                      <a:pt x="1680428" y="164077"/>
                      <a:pt x="491130" y="625630"/>
                    </a:cubicBezTo>
                    <a:cubicBezTo>
                      <a:pt x="290257" y="685421"/>
                      <a:pt x="409297" y="654096"/>
                      <a:pt x="58736" y="555239"/>
                    </a:cubicBezTo>
                    <a:cubicBezTo>
                      <a:pt x="43491" y="549175"/>
                      <a:pt x="268" y="553679"/>
                      <a:pt x="0" y="574311"/>
                    </a:cubicBezTo>
                    <a:cubicBezTo>
                      <a:pt x="7969" y="621716"/>
                      <a:pt x="64099" y="621598"/>
                      <a:pt x="187155" y="674003"/>
                    </a:cubicBezTo>
                    <a:cubicBezTo>
                      <a:pt x="395083" y="757237"/>
                      <a:pt x="316479" y="787696"/>
                      <a:pt x="918121" y="536883"/>
                    </a:cubicBezTo>
                    <a:cubicBezTo>
                      <a:pt x="2120885" y="33658"/>
                      <a:pt x="2023893" y="28650"/>
                      <a:pt x="2016397" y="10837"/>
                    </a:cubicBezTo>
                    <a:close/>
                  </a:path>
                </a:pathLst>
              </a:custGeom>
              <a:solidFill>
                <a:srgbClr val="71934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0" name="Google Shape;3040;p25"/>
              <p:cNvSpPr/>
              <p:nvPr/>
            </p:nvSpPr>
            <p:spPr>
              <a:xfrm>
                <a:off x="5924380" y="8089121"/>
                <a:ext cx="872691" cy="335772"/>
              </a:xfrm>
              <a:custGeom>
                <a:rect b="b" l="l" r="r" t="t"/>
                <a:pathLst>
                  <a:path extrusionOk="0" h="335772" w="872691">
                    <a:moveTo>
                      <a:pt x="851950" y="279113"/>
                    </a:moveTo>
                    <a:cubicBezTo>
                      <a:pt x="655133" y="204659"/>
                      <a:pt x="697939" y="232874"/>
                      <a:pt x="64145" y="5967"/>
                    </a:cubicBezTo>
                    <a:cubicBezTo>
                      <a:pt x="34584" y="-7719"/>
                      <a:pt x="-23066" y="1156"/>
                      <a:pt x="9858" y="42813"/>
                    </a:cubicBezTo>
                    <a:cubicBezTo>
                      <a:pt x="52672" y="99911"/>
                      <a:pt x="682332" y="283405"/>
                      <a:pt x="836555" y="334676"/>
                    </a:cubicBezTo>
                    <a:cubicBezTo>
                      <a:pt x="873385" y="344071"/>
                      <a:pt x="887953" y="290319"/>
                      <a:pt x="851950" y="279113"/>
                    </a:cubicBezTo>
                    <a:close/>
                  </a:path>
                </a:pathLst>
              </a:custGeom>
              <a:solidFill>
                <a:srgbClr val="71934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1" name="Google Shape;3041;p25"/>
              <p:cNvSpPr/>
              <p:nvPr/>
            </p:nvSpPr>
            <p:spPr>
              <a:xfrm>
                <a:off x="7531904" y="8720069"/>
                <a:ext cx="91734" cy="383864"/>
              </a:xfrm>
              <a:custGeom>
                <a:rect b="b" l="l" r="r" t="t"/>
                <a:pathLst>
                  <a:path extrusionOk="0" h="383864" w="91734">
                    <a:moveTo>
                      <a:pt x="91424" y="357988"/>
                    </a:moveTo>
                    <a:cubicBezTo>
                      <a:pt x="70556" y="244216"/>
                      <a:pt x="43680" y="131460"/>
                      <a:pt x="25545" y="17113"/>
                    </a:cubicBezTo>
                    <a:cubicBezTo>
                      <a:pt x="22576" y="-1014"/>
                      <a:pt x="4221" y="-8306"/>
                      <a:pt x="0" y="13184"/>
                    </a:cubicBezTo>
                    <a:cubicBezTo>
                      <a:pt x="14733" y="130113"/>
                      <a:pt x="54398" y="245555"/>
                      <a:pt x="56988" y="364689"/>
                    </a:cubicBezTo>
                    <a:cubicBezTo>
                      <a:pt x="61280" y="395833"/>
                      <a:pt x="95322" y="385738"/>
                      <a:pt x="91424" y="357988"/>
                    </a:cubicBezTo>
                    <a:close/>
                  </a:path>
                </a:pathLst>
              </a:custGeom>
              <a:solidFill>
                <a:srgbClr val="71934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042" name="Google Shape;3042;p25"/>
            <p:cNvSpPr/>
            <p:nvPr/>
          </p:nvSpPr>
          <p:spPr>
            <a:xfrm>
              <a:off x="6626172" y="6759187"/>
              <a:ext cx="2254031" cy="3639096"/>
            </a:xfrm>
            <a:custGeom>
              <a:rect b="b" l="l" r="r" t="t"/>
              <a:pathLst>
                <a:path extrusionOk="0" h="3639096" w="2254031">
                  <a:moveTo>
                    <a:pt x="2218078" y="3239779"/>
                  </a:moveTo>
                  <a:cubicBezTo>
                    <a:pt x="2176555" y="3076334"/>
                    <a:pt x="2172941" y="2905928"/>
                    <a:pt x="2127166" y="2743365"/>
                  </a:cubicBezTo>
                  <a:cubicBezTo>
                    <a:pt x="2108086" y="2659918"/>
                    <a:pt x="2081108" y="2578401"/>
                    <a:pt x="2065870" y="2494095"/>
                  </a:cubicBezTo>
                  <a:cubicBezTo>
                    <a:pt x="2028883" y="2242290"/>
                    <a:pt x="2074603" y="2461329"/>
                    <a:pt x="1980337" y="1978082"/>
                  </a:cubicBezTo>
                  <a:cubicBezTo>
                    <a:pt x="1959500" y="1838788"/>
                    <a:pt x="1958241" y="1755396"/>
                    <a:pt x="1879156" y="1545830"/>
                  </a:cubicBezTo>
                  <a:cubicBezTo>
                    <a:pt x="1791158" y="1302458"/>
                    <a:pt x="1797497" y="1347832"/>
                    <a:pt x="1473836" y="1236343"/>
                  </a:cubicBezTo>
                  <a:cubicBezTo>
                    <a:pt x="1370482" y="1198900"/>
                    <a:pt x="1334078" y="1197600"/>
                    <a:pt x="1322770" y="1182143"/>
                  </a:cubicBezTo>
                  <a:cubicBezTo>
                    <a:pt x="1294232" y="1171181"/>
                    <a:pt x="1263726" y="1164212"/>
                    <a:pt x="1233771" y="1155503"/>
                  </a:cubicBezTo>
                  <a:cubicBezTo>
                    <a:pt x="973241" y="1038353"/>
                    <a:pt x="901346" y="1085648"/>
                    <a:pt x="1214313" y="1079474"/>
                  </a:cubicBezTo>
                  <a:cubicBezTo>
                    <a:pt x="1316966" y="1075285"/>
                    <a:pt x="1420084" y="1068197"/>
                    <a:pt x="1519304" y="1100672"/>
                  </a:cubicBezTo>
                  <a:cubicBezTo>
                    <a:pt x="1534344" y="1104476"/>
                    <a:pt x="1546471" y="1088923"/>
                    <a:pt x="1548636" y="1075253"/>
                  </a:cubicBezTo>
                  <a:cubicBezTo>
                    <a:pt x="1554928" y="1035730"/>
                    <a:pt x="1502452" y="1043542"/>
                    <a:pt x="1476915" y="1037242"/>
                  </a:cubicBezTo>
                  <a:cubicBezTo>
                    <a:pt x="1214715" y="1008949"/>
                    <a:pt x="1168877" y="1058457"/>
                    <a:pt x="1022630" y="1050094"/>
                  </a:cubicBezTo>
                  <a:cubicBezTo>
                    <a:pt x="1119795" y="1002697"/>
                    <a:pt x="1231055" y="971742"/>
                    <a:pt x="1367993" y="885192"/>
                  </a:cubicBezTo>
                  <a:cubicBezTo>
                    <a:pt x="1441070" y="848418"/>
                    <a:pt x="1515484" y="824652"/>
                    <a:pt x="1594718" y="800714"/>
                  </a:cubicBezTo>
                  <a:cubicBezTo>
                    <a:pt x="1660298" y="776696"/>
                    <a:pt x="1726618" y="733512"/>
                    <a:pt x="1799111" y="752198"/>
                  </a:cubicBezTo>
                  <a:cubicBezTo>
                    <a:pt x="1812781" y="757624"/>
                    <a:pt x="1820727" y="730283"/>
                    <a:pt x="1806096" y="727897"/>
                  </a:cubicBezTo>
                  <a:cubicBezTo>
                    <a:pt x="1693521" y="679650"/>
                    <a:pt x="1598664" y="757522"/>
                    <a:pt x="1444330" y="803919"/>
                  </a:cubicBezTo>
                  <a:cubicBezTo>
                    <a:pt x="1146576" y="891460"/>
                    <a:pt x="1129669" y="936975"/>
                    <a:pt x="984013" y="997452"/>
                  </a:cubicBezTo>
                  <a:cubicBezTo>
                    <a:pt x="1211006" y="776279"/>
                    <a:pt x="1357567" y="535017"/>
                    <a:pt x="1377978" y="424246"/>
                  </a:cubicBezTo>
                  <a:cubicBezTo>
                    <a:pt x="1409083" y="283684"/>
                    <a:pt x="1408555" y="-49521"/>
                    <a:pt x="1183453" y="28902"/>
                  </a:cubicBezTo>
                  <a:cubicBezTo>
                    <a:pt x="1014511" y="110380"/>
                    <a:pt x="987754" y="316718"/>
                    <a:pt x="955074" y="481336"/>
                  </a:cubicBezTo>
                  <a:cubicBezTo>
                    <a:pt x="931852" y="579832"/>
                    <a:pt x="903440" y="673964"/>
                    <a:pt x="892180" y="775310"/>
                  </a:cubicBezTo>
                  <a:cubicBezTo>
                    <a:pt x="887825" y="808218"/>
                    <a:pt x="894007" y="808005"/>
                    <a:pt x="877360" y="728953"/>
                  </a:cubicBezTo>
                  <a:cubicBezTo>
                    <a:pt x="860138" y="656491"/>
                    <a:pt x="833577" y="586848"/>
                    <a:pt x="814387" y="515008"/>
                  </a:cubicBezTo>
                  <a:cubicBezTo>
                    <a:pt x="774510" y="337570"/>
                    <a:pt x="576984" y="46250"/>
                    <a:pt x="420453" y="5775"/>
                  </a:cubicBezTo>
                  <a:cubicBezTo>
                    <a:pt x="300767" y="-25629"/>
                    <a:pt x="194846" y="75748"/>
                    <a:pt x="213312" y="196135"/>
                  </a:cubicBezTo>
                  <a:cubicBezTo>
                    <a:pt x="217108" y="267541"/>
                    <a:pt x="266387" y="326144"/>
                    <a:pt x="296759" y="388432"/>
                  </a:cubicBezTo>
                  <a:cubicBezTo>
                    <a:pt x="335345" y="474572"/>
                    <a:pt x="391286" y="551656"/>
                    <a:pt x="455558" y="620378"/>
                  </a:cubicBezTo>
                  <a:cubicBezTo>
                    <a:pt x="644398" y="809289"/>
                    <a:pt x="679180" y="874160"/>
                    <a:pt x="803929" y="1006492"/>
                  </a:cubicBezTo>
                  <a:cubicBezTo>
                    <a:pt x="739303" y="986837"/>
                    <a:pt x="673172" y="972167"/>
                    <a:pt x="606332" y="960339"/>
                  </a:cubicBezTo>
                  <a:cubicBezTo>
                    <a:pt x="512893" y="938873"/>
                    <a:pt x="224179" y="830700"/>
                    <a:pt x="83389" y="828747"/>
                  </a:cubicBezTo>
                  <a:cubicBezTo>
                    <a:pt x="60852" y="828141"/>
                    <a:pt x="39819" y="838724"/>
                    <a:pt x="19471" y="847528"/>
                  </a:cubicBezTo>
                  <a:cubicBezTo>
                    <a:pt x="12038" y="851213"/>
                    <a:pt x="-5444" y="854284"/>
                    <a:pt x="1667" y="866608"/>
                  </a:cubicBezTo>
                  <a:cubicBezTo>
                    <a:pt x="10731" y="882263"/>
                    <a:pt x="27685" y="858222"/>
                    <a:pt x="55167" y="854371"/>
                  </a:cubicBezTo>
                  <a:cubicBezTo>
                    <a:pt x="112628" y="848623"/>
                    <a:pt x="330659" y="920462"/>
                    <a:pt x="353322" y="928463"/>
                  </a:cubicBezTo>
                  <a:cubicBezTo>
                    <a:pt x="461503" y="967056"/>
                    <a:pt x="460708" y="942621"/>
                    <a:pt x="744634" y="1024635"/>
                  </a:cubicBezTo>
                  <a:cubicBezTo>
                    <a:pt x="428052" y="1038227"/>
                    <a:pt x="417469" y="1037014"/>
                    <a:pt x="247307" y="1091735"/>
                  </a:cubicBezTo>
                  <a:cubicBezTo>
                    <a:pt x="210391" y="1103641"/>
                    <a:pt x="221061" y="1164952"/>
                    <a:pt x="251323" y="1154794"/>
                  </a:cubicBezTo>
                  <a:cubicBezTo>
                    <a:pt x="339447" y="1120941"/>
                    <a:pt x="500852" y="1088348"/>
                    <a:pt x="568983" y="1074726"/>
                  </a:cubicBezTo>
                  <a:cubicBezTo>
                    <a:pt x="654194" y="1057661"/>
                    <a:pt x="741523" y="1065489"/>
                    <a:pt x="827884" y="1062890"/>
                  </a:cubicBezTo>
                  <a:cubicBezTo>
                    <a:pt x="728097" y="1110634"/>
                    <a:pt x="641485" y="1175426"/>
                    <a:pt x="544139" y="1228485"/>
                  </a:cubicBezTo>
                  <a:cubicBezTo>
                    <a:pt x="465480" y="1265779"/>
                    <a:pt x="123109" y="1412128"/>
                    <a:pt x="71963" y="1499898"/>
                  </a:cubicBezTo>
                  <a:cubicBezTo>
                    <a:pt x="9455" y="1567462"/>
                    <a:pt x="16621" y="1661075"/>
                    <a:pt x="23787" y="1746451"/>
                  </a:cubicBezTo>
                  <a:cubicBezTo>
                    <a:pt x="28480" y="1832772"/>
                    <a:pt x="31543" y="1920046"/>
                    <a:pt x="48072" y="2005092"/>
                  </a:cubicBezTo>
                  <a:cubicBezTo>
                    <a:pt x="130235" y="2318925"/>
                    <a:pt x="34638" y="2019416"/>
                    <a:pt x="183137" y="2690984"/>
                  </a:cubicBezTo>
                  <a:cubicBezTo>
                    <a:pt x="225864" y="2940623"/>
                    <a:pt x="213730" y="2928709"/>
                    <a:pt x="221510" y="2971342"/>
                  </a:cubicBezTo>
                  <a:cubicBezTo>
                    <a:pt x="252819" y="3116825"/>
                    <a:pt x="286987" y="3205461"/>
                    <a:pt x="310240" y="3493829"/>
                  </a:cubicBezTo>
                  <a:cubicBezTo>
                    <a:pt x="326304" y="3679102"/>
                    <a:pt x="396727" y="3645509"/>
                    <a:pt x="387805" y="3615656"/>
                  </a:cubicBezTo>
                  <a:cubicBezTo>
                    <a:pt x="359771" y="3548588"/>
                    <a:pt x="375221" y="3477906"/>
                    <a:pt x="364307" y="3405862"/>
                  </a:cubicBezTo>
                  <a:cubicBezTo>
                    <a:pt x="356165" y="3318454"/>
                    <a:pt x="330470" y="3234259"/>
                    <a:pt x="312209" y="3148733"/>
                  </a:cubicBezTo>
                  <a:cubicBezTo>
                    <a:pt x="176152" y="2522192"/>
                    <a:pt x="252205" y="2852105"/>
                    <a:pt x="93390" y="1851805"/>
                  </a:cubicBezTo>
                  <a:cubicBezTo>
                    <a:pt x="74893" y="1735844"/>
                    <a:pt x="1006" y="1608827"/>
                    <a:pt x="108667" y="1514702"/>
                  </a:cubicBezTo>
                  <a:cubicBezTo>
                    <a:pt x="188830" y="1462840"/>
                    <a:pt x="274104" y="1419309"/>
                    <a:pt x="359346" y="1376432"/>
                  </a:cubicBezTo>
                  <a:cubicBezTo>
                    <a:pt x="699764" y="1169898"/>
                    <a:pt x="523775" y="1312191"/>
                    <a:pt x="962972" y="1080458"/>
                  </a:cubicBezTo>
                  <a:cubicBezTo>
                    <a:pt x="1061279" y="1110712"/>
                    <a:pt x="1131417" y="1157590"/>
                    <a:pt x="1246190" y="1186450"/>
                  </a:cubicBezTo>
                  <a:cubicBezTo>
                    <a:pt x="1368419" y="1228170"/>
                    <a:pt x="1478561" y="1299616"/>
                    <a:pt x="1601679" y="1339737"/>
                  </a:cubicBezTo>
                  <a:cubicBezTo>
                    <a:pt x="1796371" y="1401623"/>
                    <a:pt x="1804411" y="1413309"/>
                    <a:pt x="1841878" y="1541665"/>
                  </a:cubicBezTo>
                  <a:cubicBezTo>
                    <a:pt x="1928735" y="2082074"/>
                    <a:pt x="2257309" y="3514696"/>
                    <a:pt x="2179737" y="3578717"/>
                  </a:cubicBezTo>
                  <a:cubicBezTo>
                    <a:pt x="2154081" y="3590064"/>
                    <a:pt x="2166681" y="3646155"/>
                    <a:pt x="2207731" y="3615578"/>
                  </a:cubicBezTo>
                  <a:cubicBezTo>
                    <a:pt x="2273956" y="3565700"/>
                    <a:pt x="2261514" y="3471016"/>
                    <a:pt x="2218078" y="3239779"/>
                  </a:cubicBezTo>
                  <a:close/>
                  <a:moveTo>
                    <a:pt x="954271" y="840134"/>
                  </a:moveTo>
                  <a:cubicBezTo>
                    <a:pt x="966563" y="686635"/>
                    <a:pt x="966130" y="530789"/>
                    <a:pt x="1013881" y="382605"/>
                  </a:cubicBezTo>
                  <a:cubicBezTo>
                    <a:pt x="1241835" y="-244984"/>
                    <a:pt x="1553054" y="189292"/>
                    <a:pt x="1189949" y="696753"/>
                  </a:cubicBezTo>
                  <a:cubicBezTo>
                    <a:pt x="977304" y="997523"/>
                    <a:pt x="1105975" y="828322"/>
                    <a:pt x="940034" y="1003783"/>
                  </a:cubicBezTo>
                  <a:cubicBezTo>
                    <a:pt x="935199" y="979073"/>
                    <a:pt x="944191" y="953229"/>
                    <a:pt x="954271" y="840134"/>
                  </a:cubicBezTo>
                  <a:close/>
                  <a:moveTo>
                    <a:pt x="391041" y="434120"/>
                  </a:moveTo>
                  <a:cubicBezTo>
                    <a:pt x="57380" y="111042"/>
                    <a:pt x="439313" y="-119471"/>
                    <a:pt x="665856" y="282007"/>
                  </a:cubicBezTo>
                  <a:cubicBezTo>
                    <a:pt x="734137" y="427309"/>
                    <a:pt x="801417" y="587848"/>
                    <a:pt x="883888" y="893846"/>
                  </a:cubicBezTo>
                  <a:cubicBezTo>
                    <a:pt x="882974" y="923510"/>
                    <a:pt x="882297" y="953166"/>
                    <a:pt x="880919" y="982868"/>
                  </a:cubicBezTo>
                  <a:cubicBezTo>
                    <a:pt x="418295" y="477092"/>
                    <a:pt x="493411" y="538923"/>
                    <a:pt x="391041" y="4341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3046" name="Shape 3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7" name="Google Shape;3047;p26"/>
          <p:cNvGrpSpPr/>
          <p:nvPr/>
        </p:nvGrpSpPr>
        <p:grpSpPr>
          <a:xfrm rot="421106">
            <a:off x="4176437" y="293752"/>
            <a:ext cx="3357323" cy="4514610"/>
            <a:chOff x="8351958" y="585818"/>
            <a:chExt cx="6714017" cy="9028594"/>
          </a:xfrm>
        </p:grpSpPr>
        <p:sp>
          <p:nvSpPr>
            <p:cNvPr id="3048" name="Google Shape;3048;p26"/>
            <p:cNvSpPr/>
            <p:nvPr/>
          </p:nvSpPr>
          <p:spPr>
            <a:xfrm>
              <a:off x="8359136" y="585818"/>
              <a:ext cx="6706839" cy="9028594"/>
            </a:xfrm>
            <a:custGeom>
              <a:rect b="b" l="l" r="r" t="t"/>
              <a:pathLst>
                <a:path extrusionOk="0" h="9028594" w="6706839">
                  <a:moveTo>
                    <a:pt x="6669228" y="8701733"/>
                  </a:moveTo>
                  <a:cubicBezTo>
                    <a:pt x="6656359" y="8482863"/>
                    <a:pt x="6691084" y="8225566"/>
                    <a:pt x="6676772" y="7958953"/>
                  </a:cubicBezTo>
                  <a:cubicBezTo>
                    <a:pt x="6641632" y="7341560"/>
                    <a:pt x="6661683" y="7790082"/>
                    <a:pt x="6661683" y="7181556"/>
                  </a:cubicBezTo>
                  <a:cubicBezTo>
                    <a:pt x="6663037" y="6496069"/>
                    <a:pt x="6571189" y="6061993"/>
                    <a:pt x="6603766" y="4954006"/>
                  </a:cubicBezTo>
                  <a:cubicBezTo>
                    <a:pt x="6615931" y="4694362"/>
                    <a:pt x="6620732" y="4831579"/>
                    <a:pt x="6585610" y="4212398"/>
                  </a:cubicBezTo>
                  <a:cubicBezTo>
                    <a:pt x="6524715" y="3335091"/>
                    <a:pt x="6518813" y="11291"/>
                    <a:pt x="6453658" y="9684"/>
                  </a:cubicBezTo>
                  <a:cubicBezTo>
                    <a:pt x="5902552" y="-5484"/>
                    <a:pt x="5268172" y="21349"/>
                    <a:pt x="5271601" y="21349"/>
                  </a:cubicBezTo>
                  <a:cubicBezTo>
                    <a:pt x="4649926" y="21349"/>
                    <a:pt x="5225920" y="-39703"/>
                    <a:pt x="4467908" y="44679"/>
                  </a:cubicBezTo>
                  <a:cubicBezTo>
                    <a:pt x="4131000" y="82003"/>
                    <a:pt x="3300235" y="35740"/>
                    <a:pt x="3261160" y="33393"/>
                  </a:cubicBezTo>
                  <a:cubicBezTo>
                    <a:pt x="3229973" y="35722"/>
                    <a:pt x="2529788" y="90562"/>
                    <a:pt x="2457125" y="84332"/>
                  </a:cubicBezTo>
                  <a:cubicBezTo>
                    <a:pt x="1740407" y="23227"/>
                    <a:pt x="362453" y="117341"/>
                    <a:pt x="448038" y="110804"/>
                  </a:cubicBezTo>
                  <a:cubicBezTo>
                    <a:pt x="425767" y="110804"/>
                    <a:pt x="61786" y="103798"/>
                    <a:pt x="65215" y="104195"/>
                  </a:cubicBezTo>
                  <a:cubicBezTo>
                    <a:pt x="62905" y="104195"/>
                    <a:pt x="61100" y="1184338"/>
                    <a:pt x="61100" y="1978258"/>
                  </a:cubicBezTo>
                  <a:cubicBezTo>
                    <a:pt x="61028" y="1979594"/>
                    <a:pt x="18488" y="2623567"/>
                    <a:pt x="14824" y="2914305"/>
                  </a:cubicBezTo>
                  <a:cubicBezTo>
                    <a:pt x="14824" y="2950871"/>
                    <a:pt x="60071" y="3379710"/>
                    <a:pt x="54241" y="3436590"/>
                  </a:cubicBezTo>
                  <a:cubicBezTo>
                    <a:pt x="-22139" y="4194179"/>
                    <a:pt x="95951" y="4941402"/>
                    <a:pt x="25797" y="6452028"/>
                  </a:cubicBezTo>
                  <a:cubicBezTo>
                    <a:pt x="-1943" y="6993002"/>
                    <a:pt x="35327" y="6912504"/>
                    <a:pt x="26140" y="7193636"/>
                  </a:cubicBezTo>
                  <a:cubicBezTo>
                    <a:pt x="-20045" y="8469898"/>
                    <a:pt x="5583" y="7808970"/>
                    <a:pt x="22711" y="8632521"/>
                  </a:cubicBezTo>
                  <a:cubicBezTo>
                    <a:pt x="30219" y="8983588"/>
                    <a:pt x="15889" y="8998846"/>
                    <a:pt x="38467" y="8999243"/>
                  </a:cubicBezTo>
                  <a:cubicBezTo>
                    <a:pt x="1484735" y="9021327"/>
                    <a:pt x="2725774" y="9034906"/>
                    <a:pt x="4605996" y="9001573"/>
                  </a:cubicBezTo>
                  <a:cubicBezTo>
                    <a:pt x="5352114" y="8987181"/>
                    <a:pt x="5362745" y="9034238"/>
                    <a:pt x="5442591" y="9028026"/>
                  </a:cubicBezTo>
                  <a:cubicBezTo>
                    <a:pt x="6961231" y="8912117"/>
                    <a:pt x="6703844" y="9216236"/>
                    <a:pt x="6669228" y="8701733"/>
                  </a:cubicBezTo>
                  <a:close/>
                  <a:moveTo>
                    <a:pt x="363391" y="1016515"/>
                  </a:moveTo>
                  <a:cubicBezTo>
                    <a:pt x="299988" y="990856"/>
                    <a:pt x="266400" y="905301"/>
                    <a:pt x="293815" y="835673"/>
                  </a:cubicBezTo>
                  <a:cubicBezTo>
                    <a:pt x="339748" y="717832"/>
                    <a:pt x="497743" y="730291"/>
                    <a:pt x="538857" y="844232"/>
                  </a:cubicBezTo>
                  <a:cubicBezTo>
                    <a:pt x="579304" y="941470"/>
                    <a:pt x="480254" y="1064349"/>
                    <a:pt x="363391" y="1016515"/>
                  </a:cubicBezTo>
                  <a:close/>
                  <a:moveTo>
                    <a:pt x="351389" y="1755414"/>
                  </a:moveTo>
                  <a:cubicBezTo>
                    <a:pt x="300673" y="1728184"/>
                    <a:pt x="274269" y="1660524"/>
                    <a:pt x="289014" y="1599473"/>
                  </a:cubicBezTo>
                  <a:cubicBezTo>
                    <a:pt x="321573" y="1466084"/>
                    <a:pt x="495686" y="1465687"/>
                    <a:pt x="540229" y="1589361"/>
                  </a:cubicBezTo>
                  <a:cubicBezTo>
                    <a:pt x="583419" y="1692792"/>
                    <a:pt x="469642" y="1819192"/>
                    <a:pt x="351389" y="1755414"/>
                  </a:cubicBezTo>
                  <a:close/>
                  <a:moveTo>
                    <a:pt x="366135" y="2507134"/>
                  </a:moveTo>
                  <a:cubicBezTo>
                    <a:pt x="302731" y="2481475"/>
                    <a:pt x="269143" y="2396696"/>
                    <a:pt x="296216" y="2326689"/>
                  </a:cubicBezTo>
                  <a:cubicBezTo>
                    <a:pt x="341806" y="2208071"/>
                    <a:pt x="500830" y="2220910"/>
                    <a:pt x="541601" y="2334850"/>
                  </a:cubicBezTo>
                  <a:cubicBezTo>
                    <a:pt x="582390" y="2432468"/>
                    <a:pt x="482655" y="2554570"/>
                    <a:pt x="366135" y="2507134"/>
                  </a:cubicBezTo>
                  <a:close/>
                  <a:moveTo>
                    <a:pt x="367849" y="3252624"/>
                  </a:moveTo>
                  <a:cubicBezTo>
                    <a:pt x="304446" y="3226964"/>
                    <a:pt x="270858" y="3142186"/>
                    <a:pt x="297930" y="3072576"/>
                  </a:cubicBezTo>
                  <a:cubicBezTo>
                    <a:pt x="343520" y="2953579"/>
                    <a:pt x="502544" y="2966418"/>
                    <a:pt x="543315" y="3080359"/>
                  </a:cubicBezTo>
                  <a:cubicBezTo>
                    <a:pt x="584447" y="3178734"/>
                    <a:pt x="483341" y="3299681"/>
                    <a:pt x="367849" y="3252624"/>
                  </a:cubicBezTo>
                  <a:close/>
                  <a:moveTo>
                    <a:pt x="293472" y="3835961"/>
                  </a:moveTo>
                  <a:cubicBezTo>
                    <a:pt x="326031" y="3702572"/>
                    <a:pt x="500144" y="3701796"/>
                    <a:pt x="544687" y="3825848"/>
                  </a:cubicBezTo>
                  <a:cubicBezTo>
                    <a:pt x="634477" y="4040909"/>
                    <a:pt x="233840" y="4081357"/>
                    <a:pt x="293472" y="3835961"/>
                  </a:cubicBezTo>
                  <a:close/>
                  <a:moveTo>
                    <a:pt x="295187" y="4581071"/>
                  </a:moveTo>
                  <a:cubicBezTo>
                    <a:pt x="327746" y="4448080"/>
                    <a:pt x="501515" y="4446509"/>
                    <a:pt x="546402" y="4570959"/>
                  </a:cubicBezTo>
                  <a:cubicBezTo>
                    <a:pt x="636535" y="4787176"/>
                    <a:pt x="235898" y="4826468"/>
                    <a:pt x="295187" y="4581071"/>
                  </a:cubicBezTo>
                  <a:close/>
                  <a:moveTo>
                    <a:pt x="372307" y="5488732"/>
                  </a:moveTo>
                  <a:cubicBezTo>
                    <a:pt x="308904" y="5463073"/>
                    <a:pt x="275316" y="5378295"/>
                    <a:pt x="302388" y="5308685"/>
                  </a:cubicBezTo>
                  <a:cubicBezTo>
                    <a:pt x="347978" y="5189688"/>
                    <a:pt x="507002" y="5202527"/>
                    <a:pt x="547773" y="5316468"/>
                  </a:cubicBezTo>
                  <a:cubicBezTo>
                    <a:pt x="588562" y="5414464"/>
                    <a:pt x="488142" y="5535790"/>
                    <a:pt x="372307" y="5488732"/>
                  </a:cubicBezTo>
                  <a:close/>
                  <a:moveTo>
                    <a:pt x="297930" y="6072069"/>
                  </a:moveTo>
                  <a:cubicBezTo>
                    <a:pt x="330489" y="5938283"/>
                    <a:pt x="504602" y="5938283"/>
                    <a:pt x="549145" y="6061958"/>
                  </a:cubicBezTo>
                  <a:cubicBezTo>
                    <a:pt x="638935" y="6277018"/>
                    <a:pt x="238298" y="6317466"/>
                    <a:pt x="297930" y="6072069"/>
                  </a:cubicBezTo>
                  <a:close/>
                  <a:moveTo>
                    <a:pt x="362020" y="6973122"/>
                  </a:moveTo>
                  <a:cubicBezTo>
                    <a:pt x="311304" y="6945892"/>
                    <a:pt x="284899" y="6878231"/>
                    <a:pt x="299645" y="6817180"/>
                  </a:cubicBezTo>
                  <a:cubicBezTo>
                    <a:pt x="332204" y="6683792"/>
                    <a:pt x="506316" y="6683394"/>
                    <a:pt x="550860" y="6807068"/>
                  </a:cubicBezTo>
                  <a:cubicBezTo>
                    <a:pt x="594049" y="6910517"/>
                    <a:pt x="480597" y="7036899"/>
                    <a:pt x="362020" y="6973122"/>
                  </a:cubicBezTo>
                  <a:close/>
                  <a:moveTo>
                    <a:pt x="376747" y="7724841"/>
                  </a:moveTo>
                  <a:cubicBezTo>
                    <a:pt x="313343" y="7699182"/>
                    <a:pt x="279755" y="7614404"/>
                    <a:pt x="306828" y="7544793"/>
                  </a:cubicBezTo>
                  <a:cubicBezTo>
                    <a:pt x="352418" y="7425797"/>
                    <a:pt x="511442" y="7438635"/>
                    <a:pt x="552213" y="7552576"/>
                  </a:cubicBezTo>
                  <a:cubicBezTo>
                    <a:pt x="593020" y="7650572"/>
                    <a:pt x="492599" y="7771898"/>
                    <a:pt x="376747" y="7724841"/>
                  </a:cubicBezTo>
                  <a:close/>
                  <a:moveTo>
                    <a:pt x="378119" y="8470349"/>
                  </a:moveTo>
                  <a:cubicBezTo>
                    <a:pt x="244110" y="8415907"/>
                    <a:pt x="289014" y="8180622"/>
                    <a:pt x="449410" y="8207852"/>
                  </a:cubicBezTo>
                  <a:cubicBezTo>
                    <a:pt x="643736" y="8241673"/>
                    <a:pt x="561490" y="8545015"/>
                    <a:pt x="378119" y="8470349"/>
                  </a:cubicBezTo>
                  <a:close/>
                </a:path>
              </a:pathLst>
            </a:custGeom>
            <a:solidFill>
              <a:srgbClr val="FDF2A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49" name="Google Shape;3049;p26"/>
            <p:cNvGrpSpPr/>
            <p:nvPr/>
          </p:nvGrpSpPr>
          <p:grpSpPr>
            <a:xfrm>
              <a:off x="8351958" y="1056394"/>
              <a:ext cx="6687240" cy="8231157"/>
              <a:chOff x="8351958" y="1056394"/>
              <a:chExt cx="6687240" cy="8231157"/>
            </a:xfrm>
          </p:grpSpPr>
          <p:sp>
            <p:nvSpPr>
              <p:cNvPr id="3050" name="Google Shape;3050;p26"/>
              <p:cNvSpPr/>
              <p:nvPr/>
            </p:nvSpPr>
            <p:spPr>
              <a:xfrm>
                <a:off x="8412806" y="1056394"/>
                <a:ext cx="6442482" cy="65275"/>
              </a:xfrm>
              <a:custGeom>
                <a:rect b="b" l="l" r="r" t="t"/>
                <a:pathLst>
                  <a:path extrusionOk="0" h="65275" w="6442482">
                    <a:moveTo>
                      <a:pt x="6439389" y="65276"/>
                    </a:moveTo>
                    <a:cubicBezTo>
                      <a:pt x="6437656" y="65294"/>
                      <a:pt x="11419" y="43517"/>
                      <a:pt x="9145" y="43499"/>
                    </a:cubicBezTo>
                    <a:cubicBezTo>
                      <a:pt x="9145" y="-22717"/>
                      <a:pt x="-454571" y="234"/>
                      <a:pt x="5222028" y="24051"/>
                    </a:cubicBezTo>
                    <a:cubicBezTo>
                      <a:pt x="6572946" y="29252"/>
                      <a:pt x="6437800" y="9244"/>
                      <a:pt x="6439389" y="65276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1" name="Google Shape;3051;p26"/>
              <p:cNvSpPr/>
              <p:nvPr/>
            </p:nvSpPr>
            <p:spPr>
              <a:xfrm>
                <a:off x="8413231" y="1795835"/>
                <a:ext cx="6460994" cy="68219"/>
              </a:xfrm>
              <a:custGeom>
                <a:rect b="b" l="l" r="r" t="t"/>
                <a:pathLst>
                  <a:path extrusionOk="0" h="68219" w="6460994">
                    <a:moveTo>
                      <a:pt x="6457481" y="68219"/>
                    </a:moveTo>
                    <a:cubicBezTo>
                      <a:pt x="6455424" y="68255"/>
                      <a:pt x="8666" y="46460"/>
                      <a:pt x="7349" y="46442"/>
                    </a:cubicBezTo>
                    <a:cubicBezTo>
                      <a:pt x="8883" y="-22916"/>
                      <a:pt x="-429890" y="-1554"/>
                      <a:pt x="5239074" y="26994"/>
                    </a:cubicBezTo>
                    <a:cubicBezTo>
                      <a:pt x="6589234" y="32177"/>
                      <a:pt x="6457481" y="11501"/>
                      <a:pt x="6457481" y="68219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2" name="Google Shape;3052;p26"/>
              <p:cNvSpPr/>
              <p:nvPr/>
            </p:nvSpPr>
            <p:spPr>
              <a:xfrm>
                <a:off x="8415094" y="2538001"/>
                <a:ext cx="6503928" cy="54007"/>
              </a:xfrm>
              <a:custGeom>
                <a:rect b="b" l="l" r="r" t="t"/>
                <a:pathLst>
                  <a:path extrusionOk="0" h="54007" w="6503928">
                    <a:moveTo>
                      <a:pt x="863341" y="49784"/>
                    </a:moveTo>
                    <a:cubicBezTo>
                      <a:pt x="-120077" y="49784"/>
                      <a:pt x="5161" y="62803"/>
                      <a:pt x="5161" y="0"/>
                    </a:cubicBezTo>
                    <a:cubicBezTo>
                      <a:pt x="7922984" y="45071"/>
                      <a:pt x="9069233" y="62947"/>
                      <a:pt x="863341" y="49784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3" name="Google Shape;3053;p26"/>
              <p:cNvSpPr/>
              <p:nvPr/>
            </p:nvSpPr>
            <p:spPr>
              <a:xfrm>
                <a:off x="8372286" y="3282660"/>
                <a:ext cx="6529677" cy="66179"/>
              </a:xfrm>
              <a:custGeom>
                <a:rect b="b" l="l" r="r" t="t"/>
                <a:pathLst>
                  <a:path extrusionOk="0" h="66179" w="6529677">
                    <a:moveTo>
                      <a:pt x="6526185" y="66180"/>
                    </a:moveTo>
                    <a:cubicBezTo>
                      <a:pt x="6524777" y="66198"/>
                      <a:pt x="8786" y="44024"/>
                      <a:pt x="6818" y="44006"/>
                    </a:cubicBezTo>
                    <a:cubicBezTo>
                      <a:pt x="10013" y="-23257"/>
                      <a:pt x="-433525" y="452"/>
                      <a:pt x="5315322" y="24558"/>
                    </a:cubicBezTo>
                    <a:cubicBezTo>
                      <a:pt x="6657143" y="29740"/>
                      <a:pt x="6526185" y="9715"/>
                      <a:pt x="6526185" y="66180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4" name="Google Shape;3054;p26"/>
              <p:cNvSpPr/>
              <p:nvPr/>
            </p:nvSpPr>
            <p:spPr>
              <a:xfrm>
                <a:off x="8402343" y="4025147"/>
                <a:ext cx="6516356" cy="65697"/>
              </a:xfrm>
              <a:custGeom>
                <a:rect b="b" l="l" r="r" t="t"/>
                <a:pathLst>
                  <a:path extrusionOk="0" h="65697" w="6516356">
                    <a:moveTo>
                      <a:pt x="6513255" y="65698"/>
                    </a:moveTo>
                    <a:cubicBezTo>
                      <a:pt x="6511667" y="65716"/>
                      <a:pt x="6757" y="43542"/>
                      <a:pt x="4862" y="43523"/>
                    </a:cubicBezTo>
                    <a:cubicBezTo>
                      <a:pt x="14843" y="-22999"/>
                      <a:pt x="-435770" y="385"/>
                      <a:pt x="5303078" y="24473"/>
                    </a:cubicBezTo>
                    <a:cubicBezTo>
                      <a:pt x="6646650" y="29655"/>
                      <a:pt x="6511630" y="10100"/>
                      <a:pt x="6513255" y="65698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5" name="Google Shape;3055;p26"/>
              <p:cNvSpPr/>
              <p:nvPr/>
            </p:nvSpPr>
            <p:spPr>
              <a:xfrm>
                <a:off x="8378900" y="4767102"/>
                <a:ext cx="6570471" cy="66126"/>
              </a:xfrm>
              <a:custGeom>
                <a:rect b="b" l="l" r="r" t="t"/>
                <a:pathLst>
                  <a:path extrusionOk="0" h="66126" w="6570471">
                    <a:moveTo>
                      <a:pt x="6568571" y="66127"/>
                    </a:moveTo>
                    <a:cubicBezTo>
                      <a:pt x="6567254" y="66145"/>
                      <a:pt x="161159" y="44621"/>
                      <a:pt x="8777" y="43573"/>
                    </a:cubicBezTo>
                    <a:cubicBezTo>
                      <a:pt x="7297" y="-23364"/>
                      <a:pt x="-444832" y="615"/>
                      <a:pt x="5344010" y="24902"/>
                    </a:cubicBezTo>
                    <a:cubicBezTo>
                      <a:pt x="6702400" y="30103"/>
                      <a:pt x="6563482" y="10096"/>
                      <a:pt x="6568571" y="66127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6" name="Google Shape;3056;p26"/>
              <p:cNvSpPr/>
              <p:nvPr/>
            </p:nvSpPr>
            <p:spPr>
              <a:xfrm>
                <a:off x="8398848" y="5507158"/>
                <a:ext cx="6584061" cy="60201"/>
              </a:xfrm>
              <a:custGeom>
                <a:rect b="b" l="l" r="r" t="t"/>
                <a:pathLst>
                  <a:path extrusionOk="0" h="60201" w="6584061">
                    <a:moveTo>
                      <a:pt x="2405411" y="52511"/>
                    </a:moveTo>
                    <a:cubicBezTo>
                      <a:pt x="-219828" y="42416"/>
                      <a:pt x="5848" y="72247"/>
                      <a:pt x="4260" y="0"/>
                    </a:cubicBezTo>
                    <a:cubicBezTo>
                      <a:pt x="7022681" y="19520"/>
                      <a:pt x="9339762" y="81763"/>
                      <a:pt x="2405411" y="52511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7" name="Google Shape;3057;p26"/>
              <p:cNvSpPr/>
              <p:nvPr/>
            </p:nvSpPr>
            <p:spPr>
              <a:xfrm>
                <a:off x="8397678" y="6250404"/>
                <a:ext cx="6569732" cy="67593"/>
              </a:xfrm>
              <a:custGeom>
                <a:rect b="b" l="l" r="r" t="t"/>
                <a:pathLst>
                  <a:path extrusionOk="0" h="67593" w="6569732">
                    <a:moveTo>
                      <a:pt x="6566254" y="67593"/>
                    </a:moveTo>
                    <a:cubicBezTo>
                      <a:pt x="6564936" y="67611"/>
                      <a:pt x="148464" y="45997"/>
                      <a:pt x="7813" y="45040"/>
                    </a:cubicBezTo>
                    <a:cubicBezTo>
                      <a:pt x="7813" y="-25184"/>
                      <a:pt x="-435707" y="1667"/>
                      <a:pt x="5360535" y="25989"/>
                    </a:cubicBezTo>
                    <a:cubicBezTo>
                      <a:pt x="6696671" y="32454"/>
                      <a:pt x="6566254" y="8763"/>
                      <a:pt x="6566254" y="67593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8" name="Google Shape;3058;p26"/>
              <p:cNvSpPr/>
              <p:nvPr/>
            </p:nvSpPr>
            <p:spPr>
              <a:xfrm>
                <a:off x="8378187" y="6991769"/>
                <a:ext cx="6619104" cy="68612"/>
              </a:xfrm>
              <a:custGeom>
                <a:rect b="b" l="l" r="r" t="t"/>
                <a:pathLst>
                  <a:path extrusionOk="0" h="68612" w="6619104">
                    <a:moveTo>
                      <a:pt x="6617618" y="68612"/>
                    </a:moveTo>
                    <a:cubicBezTo>
                      <a:pt x="6616300" y="68630"/>
                      <a:pt x="123826" y="46817"/>
                      <a:pt x="6747" y="46059"/>
                    </a:cubicBezTo>
                    <a:cubicBezTo>
                      <a:pt x="10122" y="-26621"/>
                      <a:pt x="-437315" y="2523"/>
                      <a:pt x="5397839" y="27009"/>
                    </a:cubicBezTo>
                    <a:cubicBezTo>
                      <a:pt x="6750526" y="32209"/>
                      <a:pt x="6611391" y="12148"/>
                      <a:pt x="6617618" y="68612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9" name="Google Shape;3059;p26"/>
              <p:cNvSpPr/>
              <p:nvPr/>
            </p:nvSpPr>
            <p:spPr>
              <a:xfrm>
                <a:off x="8379495" y="7733552"/>
                <a:ext cx="6659702" cy="61369"/>
              </a:xfrm>
              <a:custGeom>
                <a:rect b="b" l="l" r="r" t="t"/>
                <a:pathLst>
                  <a:path extrusionOk="0" h="61369" w="6659702">
                    <a:moveTo>
                      <a:pt x="2477880" y="52890"/>
                    </a:moveTo>
                    <a:cubicBezTo>
                      <a:pt x="-260450" y="42380"/>
                      <a:pt x="7153" y="74685"/>
                      <a:pt x="7153" y="0"/>
                    </a:cubicBezTo>
                    <a:cubicBezTo>
                      <a:pt x="6983160" y="26887"/>
                      <a:pt x="9511046" y="82575"/>
                      <a:pt x="2477880" y="52890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0" name="Google Shape;3060;p26"/>
              <p:cNvSpPr/>
              <p:nvPr/>
            </p:nvSpPr>
            <p:spPr>
              <a:xfrm>
                <a:off x="8351958" y="8477640"/>
                <a:ext cx="6686460" cy="67130"/>
              </a:xfrm>
              <a:custGeom>
                <a:rect b="b" l="l" r="r" t="t"/>
                <a:pathLst>
                  <a:path extrusionOk="0" h="67130" w="6686460">
                    <a:moveTo>
                      <a:pt x="6683950" y="67131"/>
                    </a:moveTo>
                    <a:cubicBezTo>
                      <a:pt x="6682579" y="67149"/>
                      <a:pt x="283541" y="46130"/>
                      <a:pt x="8304" y="43800"/>
                    </a:cubicBezTo>
                    <a:cubicBezTo>
                      <a:pt x="8304" y="-24203"/>
                      <a:pt x="-450846" y="1114"/>
                      <a:pt x="5459389" y="25906"/>
                    </a:cubicBezTo>
                    <a:cubicBezTo>
                      <a:pt x="6817382" y="31107"/>
                      <a:pt x="6680756" y="11081"/>
                      <a:pt x="6683950" y="67131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1" name="Google Shape;3061;p26"/>
              <p:cNvSpPr/>
              <p:nvPr/>
            </p:nvSpPr>
            <p:spPr>
              <a:xfrm>
                <a:off x="8374333" y="9218162"/>
                <a:ext cx="6656433" cy="69389"/>
              </a:xfrm>
              <a:custGeom>
                <a:rect b="b" l="l" r="r" t="t"/>
                <a:pathLst>
                  <a:path extrusionOk="0" h="69389" w="6656433">
                    <a:moveTo>
                      <a:pt x="6654031" y="69389"/>
                    </a:moveTo>
                    <a:cubicBezTo>
                      <a:pt x="6652732" y="69407"/>
                      <a:pt x="183035" y="47125"/>
                      <a:pt x="8544" y="45662"/>
                    </a:cubicBezTo>
                    <a:cubicBezTo>
                      <a:pt x="6919" y="-22522"/>
                      <a:pt x="-444993" y="-1936"/>
                      <a:pt x="5454485" y="27767"/>
                    </a:cubicBezTo>
                    <a:cubicBezTo>
                      <a:pt x="6785333" y="32968"/>
                      <a:pt x="6650620" y="11426"/>
                      <a:pt x="6654031" y="69389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062" name="Google Shape;3062;p26"/>
            <p:cNvSpPr/>
            <p:nvPr/>
          </p:nvSpPr>
          <p:spPr>
            <a:xfrm>
              <a:off x="9232840" y="665110"/>
              <a:ext cx="179586" cy="8941727"/>
            </a:xfrm>
            <a:custGeom>
              <a:rect b="b" l="l" r="r" t="t"/>
              <a:pathLst>
                <a:path extrusionOk="0" h="8941727" w="179586">
                  <a:moveTo>
                    <a:pt x="179586" y="8941728"/>
                  </a:moveTo>
                  <a:cubicBezTo>
                    <a:pt x="80465" y="8941728"/>
                    <a:pt x="-75599" y="3776387"/>
                    <a:pt x="42148" y="2"/>
                  </a:cubicBezTo>
                  <a:cubicBezTo>
                    <a:pt x="142497" y="-3050"/>
                    <a:pt x="-99261" y="3484059"/>
                    <a:pt x="179586" y="8941728"/>
                  </a:cubicBezTo>
                  <a:close/>
                </a:path>
              </a:pathLst>
            </a:custGeom>
            <a:solidFill>
              <a:srgbClr val="FDF2A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63" name="Google Shape;3063;p26"/>
          <p:cNvGrpSpPr/>
          <p:nvPr/>
        </p:nvGrpSpPr>
        <p:grpSpPr>
          <a:xfrm>
            <a:off x="4451718" y="857246"/>
            <a:ext cx="3550236" cy="3599193"/>
            <a:chOff x="8903437" y="1714493"/>
            <a:chExt cx="7100472" cy="7198385"/>
          </a:xfrm>
        </p:grpSpPr>
        <p:sp>
          <p:nvSpPr>
            <p:cNvPr id="3064" name="Google Shape;3064;p26"/>
            <p:cNvSpPr/>
            <p:nvPr/>
          </p:nvSpPr>
          <p:spPr>
            <a:xfrm>
              <a:off x="8903437" y="1714493"/>
              <a:ext cx="7100472" cy="7198385"/>
            </a:xfrm>
            <a:custGeom>
              <a:rect b="b" l="l" r="r" t="t"/>
              <a:pathLst>
                <a:path extrusionOk="0" h="7198385" w="7100472">
                  <a:moveTo>
                    <a:pt x="2" y="117427"/>
                  </a:moveTo>
                  <a:cubicBezTo>
                    <a:pt x="-358" y="51820"/>
                    <a:pt x="53341" y="-1203"/>
                    <a:pt x="118897" y="21"/>
                  </a:cubicBezTo>
                  <a:cubicBezTo>
                    <a:pt x="7214934" y="132658"/>
                    <a:pt x="7094097" y="8169"/>
                    <a:pt x="7095234" y="211927"/>
                  </a:cubicBezTo>
                  <a:cubicBezTo>
                    <a:pt x="7096874" y="508573"/>
                    <a:pt x="7100471" y="7080061"/>
                    <a:pt x="7100471" y="7079097"/>
                  </a:cubicBezTo>
                  <a:cubicBezTo>
                    <a:pt x="7100831" y="7144098"/>
                    <a:pt x="7048081" y="7196877"/>
                    <a:pt x="6983116" y="7196516"/>
                  </a:cubicBezTo>
                  <a:cubicBezTo>
                    <a:pt x="-109195" y="7157386"/>
                    <a:pt x="6376" y="7281069"/>
                    <a:pt x="5239" y="7075181"/>
                  </a:cubicBezTo>
                  <a:cubicBezTo>
                    <a:pt x="3585" y="6774388"/>
                    <a:pt x="2" y="116476"/>
                    <a:pt x="2" y="117427"/>
                  </a:cubicBez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5" name="Google Shape;3065;p26"/>
            <p:cNvSpPr/>
            <p:nvPr/>
          </p:nvSpPr>
          <p:spPr>
            <a:xfrm>
              <a:off x="9394271" y="2293449"/>
              <a:ext cx="6150121" cy="6191344"/>
            </a:xfrm>
            <a:custGeom>
              <a:rect b="b" l="l" r="r" t="t"/>
              <a:pathLst>
                <a:path extrusionOk="0" h="6191344" w="6150121">
                  <a:moveTo>
                    <a:pt x="1778055" y="735463"/>
                  </a:moveTo>
                  <a:cubicBezTo>
                    <a:pt x="1779480" y="776206"/>
                    <a:pt x="1726788" y="807677"/>
                    <a:pt x="1688384" y="771930"/>
                  </a:cubicBezTo>
                  <a:cubicBezTo>
                    <a:pt x="1657290" y="742978"/>
                    <a:pt x="1676744" y="682368"/>
                    <a:pt x="1726025" y="682699"/>
                  </a:cubicBezTo>
                  <a:cubicBezTo>
                    <a:pt x="1751767" y="682872"/>
                    <a:pt x="1776918" y="702351"/>
                    <a:pt x="1778055" y="735463"/>
                  </a:cubicBezTo>
                  <a:close/>
                  <a:moveTo>
                    <a:pt x="1730443" y="10829"/>
                  </a:moveTo>
                  <a:cubicBezTo>
                    <a:pt x="1681262" y="10498"/>
                    <a:pt x="1661650" y="71066"/>
                    <a:pt x="1692801" y="100061"/>
                  </a:cubicBezTo>
                  <a:cubicBezTo>
                    <a:pt x="1731234" y="135822"/>
                    <a:pt x="1783868" y="104293"/>
                    <a:pt x="1782487" y="63579"/>
                  </a:cubicBezTo>
                  <a:cubicBezTo>
                    <a:pt x="1781336" y="30481"/>
                    <a:pt x="1756199" y="10988"/>
                    <a:pt x="1730443" y="10829"/>
                  </a:cubicBezTo>
                  <a:close/>
                  <a:moveTo>
                    <a:pt x="1721579" y="1354568"/>
                  </a:moveTo>
                  <a:cubicBezTo>
                    <a:pt x="1672441" y="1354252"/>
                    <a:pt x="1652757" y="1414776"/>
                    <a:pt x="1683952" y="1443814"/>
                  </a:cubicBezTo>
                  <a:cubicBezTo>
                    <a:pt x="1722370" y="1479576"/>
                    <a:pt x="1775048" y="1448018"/>
                    <a:pt x="1773624" y="1407347"/>
                  </a:cubicBezTo>
                  <a:cubicBezTo>
                    <a:pt x="1772487" y="1374278"/>
                    <a:pt x="1747393" y="1354741"/>
                    <a:pt x="1721579" y="1354568"/>
                  </a:cubicBezTo>
                  <a:close/>
                  <a:moveTo>
                    <a:pt x="1717147" y="2026438"/>
                  </a:moveTo>
                  <a:cubicBezTo>
                    <a:pt x="1667981" y="2026107"/>
                    <a:pt x="1648340" y="2086660"/>
                    <a:pt x="1679506" y="2115669"/>
                  </a:cubicBezTo>
                  <a:cubicBezTo>
                    <a:pt x="1717924" y="2151431"/>
                    <a:pt x="1770602" y="2119916"/>
                    <a:pt x="1769177" y="2079202"/>
                  </a:cubicBezTo>
                  <a:cubicBezTo>
                    <a:pt x="1768055" y="2046090"/>
                    <a:pt x="1742903" y="2026611"/>
                    <a:pt x="1717147" y="2026438"/>
                  </a:cubicBezTo>
                  <a:close/>
                  <a:moveTo>
                    <a:pt x="2236512" y="6061283"/>
                  </a:moveTo>
                  <a:cubicBezTo>
                    <a:pt x="2187432" y="6060952"/>
                    <a:pt x="2167647" y="6121462"/>
                    <a:pt x="2198871" y="6150514"/>
                  </a:cubicBezTo>
                  <a:cubicBezTo>
                    <a:pt x="2237304" y="6186276"/>
                    <a:pt x="2289938" y="6154747"/>
                    <a:pt x="2288556" y="6114033"/>
                  </a:cubicBezTo>
                  <a:cubicBezTo>
                    <a:pt x="2287405" y="6080935"/>
                    <a:pt x="2262268" y="6061456"/>
                    <a:pt x="2236512" y="6061283"/>
                  </a:cubicBezTo>
                  <a:close/>
                  <a:moveTo>
                    <a:pt x="2245376" y="4717544"/>
                  </a:moveTo>
                  <a:cubicBezTo>
                    <a:pt x="2196223" y="4717213"/>
                    <a:pt x="2176554" y="4777751"/>
                    <a:pt x="2207749" y="4806775"/>
                  </a:cubicBezTo>
                  <a:cubicBezTo>
                    <a:pt x="2246153" y="4842523"/>
                    <a:pt x="2298816" y="4811051"/>
                    <a:pt x="2297420" y="4770308"/>
                  </a:cubicBezTo>
                  <a:cubicBezTo>
                    <a:pt x="2296283" y="4737196"/>
                    <a:pt x="2271132" y="4717717"/>
                    <a:pt x="2245376" y="4717544"/>
                  </a:cubicBezTo>
                  <a:close/>
                  <a:moveTo>
                    <a:pt x="2240944" y="5389414"/>
                  </a:moveTo>
                  <a:cubicBezTo>
                    <a:pt x="2191806" y="5389082"/>
                    <a:pt x="2172122" y="5449621"/>
                    <a:pt x="2203317" y="5478645"/>
                  </a:cubicBezTo>
                  <a:cubicBezTo>
                    <a:pt x="2241721" y="5514392"/>
                    <a:pt x="2294384" y="5482921"/>
                    <a:pt x="2292988" y="5442164"/>
                  </a:cubicBezTo>
                  <a:cubicBezTo>
                    <a:pt x="2291852" y="5409065"/>
                    <a:pt x="2266700" y="5389586"/>
                    <a:pt x="2240944" y="5389414"/>
                  </a:cubicBezTo>
                  <a:close/>
                  <a:moveTo>
                    <a:pt x="1703852" y="4042061"/>
                  </a:moveTo>
                  <a:cubicBezTo>
                    <a:pt x="1654700" y="4041730"/>
                    <a:pt x="1635030" y="4102268"/>
                    <a:pt x="1666225" y="4131292"/>
                  </a:cubicBezTo>
                  <a:cubicBezTo>
                    <a:pt x="1704428" y="4166852"/>
                    <a:pt x="1757307" y="4135784"/>
                    <a:pt x="1755911" y="4094825"/>
                  </a:cubicBezTo>
                  <a:cubicBezTo>
                    <a:pt x="1754745" y="4061698"/>
                    <a:pt x="1729608" y="4042234"/>
                    <a:pt x="1703852" y="4042061"/>
                  </a:cubicBezTo>
                  <a:close/>
                  <a:moveTo>
                    <a:pt x="1690542" y="6057684"/>
                  </a:moveTo>
                  <a:cubicBezTo>
                    <a:pt x="1641405" y="6057353"/>
                    <a:pt x="1621721" y="6117906"/>
                    <a:pt x="1652916" y="6146915"/>
                  </a:cubicBezTo>
                  <a:cubicBezTo>
                    <a:pt x="1691319" y="6182663"/>
                    <a:pt x="1743982" y="6151191"/>
                    <a:pt x="1742587" y="6110434"/>
                  </a:cubicBezTo>
                  <a:cubicBezTo>
                    <a:pt x="1741450" y="6077335"/>
                    <a:pt x="1716298" y="6057857"/>
                    <a:pt x="1690542" y="6057684"/>
                  </a:cubicBezTo>
                  <a:close/>
                  <a:moveTo>
                    <a:pt x="1694974" y="5385800"/>
                  </a:moveTo>
                  <a:cubicBezTo>
                    <a:pt x="1645822" y="5385469"/>
                    <a:pt x="1626152" y="5446007"/>
                    <a:pt x="1657347" y="5475031"/>
                  </a:cubicBezTo>
                  <a:cubicBezTo>
                    <a:pt x="1695751" y="5510779"/>
                    <a:pt x="1748414" y="5479307"/>
                    <a:pt x="1747018" y="5438564"/>
                  </a:cubicBezTo>
                  <a:cubicBezTo>
                    <a:pt x="1745882" y="5405466"/>
                    <a:pt x="1720730" y="5385973"/>
                    <a:pt x="1694974" y="5385800"/>
                  </a:cubicBezTo>
                  <a:close/>
                  <a:moveTo>
                    <a:pt x="1180056" y="679085"/>
                  </a:moveTo>
                  <a:cubicBezTo>
                    <a:pt x="1130961" y="678754"/>
                    <a:pt x="1111205" y="739264"/>
                    <a:pt x="1142414" y="768317"/>
                  </a:cubicBezTo>
                  <a:cubicBezTo>
                    <a:pt x="1180847" y="804078"/>
                    <a:pt x="1233481" y="772549"/>
                    <a:pt x="1232100" y="731835"/>
                  </a:cubicBezTo>
                  <a:cubicBezTo>
                    <a:pt x="1230949" y="698737"/>
                    <a:pt x="1205797" y="679258"/>
                    <a:pt x="1180056" y="679085"/>
                  </a:cubicBezTo>
                  <a:close/>
                  <a:moveTo>
                    <a:pt x="2249807" y="4045675"/>
                  </a:moveTo>
                  <a:cubicBezTo>
                    <a:pt x="2200655" y="4045343"/>
                    <a:pt x="2181000" y="4105896"/>
                    <a:pt x="2212181" y="4134906"/>
                  </a:cubicBezTo>
                  <a:cubicBezTo>
                    <a:pt x="2250627" y="4170682"/>
                    <a:pt x="2303276" y="4139052"/>
                    <a:pt x="2301852" y="4098424"/>
                  </a:cubicBezTo>
                  <a:cubicBezTo>
                    <a:pt x="2300715" y="4065326"/>
                    <a:pt x="2275563" y="4045833"/>
                    <a:pt x="2249807" y="4045675"/>
                  </a:cubicBezTo>
                  <a:close/>
                  <a:moveTo>
                    <a:pt x="1708284" y="3370191"/>
                  </a:moveTo>
                  <a:cubicBezTo>
                    <a:pt x="1659160" y="3369860"/>
                    <a:pt x="1639448" y="3430399"/>
                    <a:pt x="1670657" y="3459423"/>
                  </a:cubicBezTo>
                  <a:cubicBezTo>
                    <a:pt x="1709090" y="3495213"/>
                    <a:pt x="1761724" y="3463598"/>
                    <a:pt x="1760328" y="3422941"/>
                  </a:cubicBezTo>
                  <a:cubicBezTo>
                    <a:pt x="1759192" y="3389843"/>
                    <a:pt x="1734040" y="3370364"/>
                    <a:pt x="1708284" y="3370191"/>
                  </a:cubicBezTo>
                  <a:close/>
                  <a:moveTo>
                    <a:pt x="1699420" y="4713931"/>
                  </a:moveTo>
                  <a:cubicBezTo>
                    <a:pt x="1650268" y="4713599"/>
                    <a:pt x="1630599" y="4774138"/>
                    <a:pt x="1661794" y="4803162"/>
                  </a:cubicBezTo>
                  <a:cubicBezTo>
                    <a:pt x="1700240" y="4838938"/>
                    <a:pt x="1752889" y="4807308"/>
                    <a:pt x="1751465" y="4766680"/>
                  </a:cubicBezTo>
                  <a:cubicBezTo>
                    <a:pt x="1750314" y="4733582"/>
                    <a:pt x="1725162" y="4714103"/>
                    <a:pt x="1699420" y="4713931"/>
                  </a:cubicBezTo>
                  <a:close/>
                  <a:moveTo>
                    <a:pt x="1712716" y="2698322"/>
                  </a:moveTo>
                  <a:cubicBezTo>
                    <a:pt x="1663578" y="2697991"/>
                    <a:pt x="1643894" y="2758544"/>
                    <a:pt x="1675089" y="2787553"/>
                  </a:cubicBezTo>
                  <a:cubicBezTo>
                    <a:pt x="1713493" y="2823300"/>
                    <a:pt x="1766156" y="2791829"/>
                    <a:pt x="1764760" y="2751072"/>
                  </a:cubicBezTo>
                  <a:cubicBezTo>
                    <a:pt x="1763623" y="2717959"/>
                    <a:pt x="1738472" y="2698480"/>
                    <a:pt x="1712716" y="2698322"/>
                  </a:cubicBezTo>
                  <a:close/>
                  <a:moveTo>
                    <a:pt x="1184487" y="7216"/>
                  </a:moveTo>
                  <a:cubicBezTo>
                    <a:pt x="1135349" y="6885"/>
                    <a:pt x="1115651" y="67423"/>
                    <a:pt x="1146861" y="96447"/>
                  </a:cubicBezTo>
                  <a:cubicBezTo>
                    <a:pt x="1185020" y="131964"/>
                    <a:pt x="1237942" y="100982"/>
                    <a:pt x="1236532" y="59980"/>
                  </a:cubicBezTo>
                  <a:cubicBezTo>
                    <a:pt x="1235381" y="26867"/>
                    <a:pt x="1210229" y="7389"/>
                    <a:pt x="1184487" y="7216"/>
                  </a:cubicBezTo>
                  <a:close/>
                  <a:moveTo>
                    <a:pt x="2795777" y="4049274"/>
                  </a:moveTo>
                  <a:cubicBezTo>
                    <a:pt x="2746625" y="4048943"/>
                    <a:pt x="2726955" y="4109481"/>
                    <a:pt x="2758136" y="4138505"/>
                  </a:cubicBezTo>
                  <a:cubicBezTo>
                    <a:pt x="2796540" y="4174252"/>
                    <a:pt x="2849232" y="4142766"/>
                    <a:pt x="2847807" y="4102038"/>
                  </a:cubicBezTo>
                  <a:cubicBezTo>
                    <a:pt x="2846685" y="4068925"/>
                    <a:pt x="2821533" y="4049446"/>
                    <a:pt x="2795777" y="4049274"/>
                  </a:cubicBezTo>
                  <a:close/>
                  <a:moveTo>
                    <a:pt x="2786914" y="5393013"/>
                  </a:moveTo>
                  <a:cubicBezTo>
                    <a:pt x="2737833" y="5392682"/>
                    <a:pt x="2718049" y="5453191"/>
                    <a:pt x="2749273" y="5482244"/>
                  </a:cubicBezTo>
                  <a:cubicBezTo>
                    <a:pt x="2787705" y="5518005"/>
                    <a:pt x="2840339" y="5486476"/>
                    <a:pt x="2838958" y="5445777"/>
                  </a:cubicBezTo>
                  <a:cubicBezTo>
                    <a:pt x="2837807" y="5412664"/>
                    <a:pt x="2812670" y="5393186"/>
                    <a:pt x="2786914" y="5393013"/>
                  </a:cubicBezTo>
                  <a:close/>
                  <a:moveTo>
                    <a:pt x="2800209" y="3377404"/>
                  </a:moveTo>
                  <a:cubicBezTo>
                    <a:pt x="2751057" y="3377073"/>
                    <a:pt x="2731402" y="3437626"/>
                    <a:pt x="2762582" y="3466636"/>
                  </a:cubicBezTo>
                  <a:cubicBezTo>
                    <a:pt x="2801029" y="3502411"/>
                    <a:pt x="2853678" y="3470782"/>
                    <a:pt x="2852253" y="3430168"/>
                  </a:cubicBezTo>
                  <a:cubicBezTo>
                    <a:pt x="2851116" y="3397056"/>
                    <a:pt x="2825965" y="3377577"/>
                    <a:pt x="2800209" y="3377404"/>
                  </a:cubicBezTo>
                  <a:close/>
                  <a:moveTo>
                    <a:pt x="2791345" y="4721143"/>
                  </a:moveTo>
                  <a:cubicBezTo>
                    <a:pt x="2742207" y="4720812"/>
                    <a:pt x="2722524" y="4781350"/>
                    <a:pt x="2753719" y="4810375"/>
                  </a:cubicBezTo>
                  <a:cubicBezTo>
                    <a:pt x="2792122" y="4846122"/>
                    <a:pt x="2844786" y="4814651"/>
                    <a:pt x="2843390" y="4773893"/>
                  </a:cubicBezTo>
                  <a:cubicBezTo>
                    <a:pt x="2842253" y="4740795"/>
                    <a:pt x="2817101" y="4721316"/>
                    <a:pt x="2791345" y="4721143"/>
                  </a:cubicBezTo>
                  <a:close/>
                  <a:moveTo>
                    <a:pt x="2817936" y="689912"/>
                  </a:moveTo>
                  <a:cubicBezTo>
                    <a:pt x="2768697" y="689581"/>
                    <a:pt x="2749186" y="750177"/>
                    <a:pt x="2780309" y="779143"/>
                  </a:cubicBezTo>
                  <a:cubicBezTo>
                    <a:pt x="2818727" y="814905"/>
                    <a:pt x="2871405" y="783347"/>
                    <a:pt x="2869980" y="742662"/>
                  </a:cubicBezTo>
                  <a:cubicBezTo>
                    <a:pt x="2868844" y="709563"/>
                    <a:pt x="2843692" y="690084"/>
                    <a:pt x="2817936" y="689912"/>
                  </a:cubicBezTo>
                  <a:close/>
                  <a:moveTo>
                    <a:pt x="2809072" y="2033651"/>
                  </a:moveTo>
                  <a:cubicBezTo>
                    <a:pt x="2759891" y="2033320"/>
                    <a:pt x="2740265" y="2093887"/>
                    <a:pt x="2771446" y="2122882"/>
                  </a:cubicBezTo>
                  <a:cubicBezTo>
                    <a:pt x="2809849" y="2158629"/>
                    <a:pt x="2862513" y="2127158"/>
                    <a:pt x="2861117" y="2086415"/>
                  </a:cubicBezTo>
                  <a:cubicBezTo>
                    <a:pt x="2859980" y="2053302"/>
                    <a:pt x="2834828" y="2033823"/>
                    <a:pt x="2809072" y="2033651"/>
                  </a:cubicBezTo>
                  <a:close/>
                  <a:moveTo>
                    <a:pt x="2804641" y="2705535"/>
                  </a:moveTo>
                  <a:cubicBezTo>
                    <a:pt x="2755575" y="2705204"/>
                    <a:pt x="2735761" y="2765684"/>
                    <a:pt x="2766999" y="2794766"/>
                  </a:cubicBezTo>
                  <a:cubicBezTo>
                    <a:pt x="2805202" y="2830326"/>
                    <a:pt x="2858081" y="2799258"/>
                    <a:pt x="2856685" y="2758284"/>
                  </a:cubicBezTo>
                  <a:cubicBezTo>
                    <a:pt x="2855534" y="2725114"/>
                    <a:pt x="2830181" y="2705693"/>
                    <a:pt x="2804641" y="2705535"/>
                  </a:cubicBezTo>
                  <a:close/>
                  <a:moveTo>
                    <a:pt x="2276412" y="14429"/>
                  </a:moveTo>
                  <a:cubicBezTo>
                    <a:pt x="2227275" y="14097"/>
                    <a:pt x="2207591" y="74636"/>
                    <a:pt x="2238771" y="103660"/>
                  </a:cubicBezTo>
                  <a:cubicBezTo>
                    <a:pt x="2277161" y="139393"/>
                    <a:pt x="2329867" y="107950"/>
                    <a:pt x="2328442" y="67193"/>
                  </a:cubicBezTo>
                  <a:cubicBezTo>
                    <a:pt x="2327320" y="34080"/>
                    <a:pt x="2302168" y="14601"/>
                    <a:pt x="2276412" y="14429"/>
                  </a:cubicBezTo>
                  <a:close/>
                  <a:moveTo>
                    <a:pt x="2263117" y="2030051"/>
                  </a:moveTo>
                  <a:cubicBezTo>
                    <a:pt x="2213979" y="2029720"/>
                    <a:pt x="2194295" y="2090273"/>
                    <a:pt x="2225490" y="2119283"/>
                  </a:cubicBezTo>
                  <a:cubicBezTo>
                    <a:pt x="2263894" y="2155030"/>
                    <a:pt x="2316557" y="2123559"/>
                    <a:pt x="2315161" y="2082801"/>
                  </a:cubicBezTo>
                  <a:cubicBezTo>
                    <a:pt x="2314010" y="2049703"/>
                    <a:pt x="2288859" y="2030224"/>
                    <a:pt x="2263117" y="2030051"/>
                  </a:cubicBezTo>
                  <a:close/>
                  <a:moveTo>
                    <a:pt x="2782482" y="6064896"/>
                  </a:moveTo>
                  <a:cubicBezTo>
                    <a:pt x="2733330" y="6064566"/>
                    <a:pt x="2713660" y="6125104"/>
                    <a:pt x="2744841" y="6154128"/>
                  </a:cubicBezTo>
                  <a:cubicBezTo>
                    <a:pt x="2783244" y="6189875"/>
                    <a:pt x="2835936" y="6158404"/>
                    <a:pt x="2834512" y="6117646"/>
                  </a:cubicBezTo>
                  <a:cubicBezTo>
                    <a:pt x="2833375" y="6084548"/>
                    <a:pt x="2808224" y="6065070"/>
                    <a:pt x="2782482" y="6064896"/>
                  </a:cubicBezTo>
                  <a:close/>
                  <a:moveTo>
                    <a:pt x="2267549" y="1358168"/>
                  </a:moveTo>
                  <a:cubicBezTo>
                    <a:pt x="2218411" y="1357851"/>
                    <a:pt x="2198727" y="1418375"/>
                    <a:pt x="2229922" y="1447413"/>
                  </a:cubicBezTo>
                  <a:cubicBezTo>
                    <a:pt x="2268340" y="1483175"/>
                    <a:pt x="2321018" y="1451617"/>
                    <a:pt x="2319593" y="1410946"/>
                  </a:cubicBezTo>
                  <a:cubicBezTo>
                    <a:pt x="2318442" y="1377834"/>
                    <a:pt x="2293291" y="1358340"/>
                    <a:pt x="2267549" y="1358168"/>
                  </a:cubicBezTo>
                  <a:close/>
                  <a:moveTo>
                    <a:pt x="2258685" y="2701921"/>
                  </a:moveTo>
                  <a:cubicBezTo>
                    <a:pt x="2209562" y="2701590"/>
                    <a:pt x="2189849" y="2762128"/>
                    <a:pt x="2221044" y="2791152"/>
                  </a:cubicBezTo>
                  <a:cubicBezTo>
                    <a:pt x="2259448" y="2826900"/>
                    <a:pt x="2312111" y="2795428"/>
                    <a:pt x="2310715" y="2754671"/>
                  </a:cubicBezTo>
                  <a:cubicBezTo>
                    <a:pt x="2309579" y="2721573"/>
                    <a:pt x="2284427" y="2702094"/>
                    <a:pt x="2258685" y="2701921"/>
                  </a:cubicBezTo>
                  <a:close/>
                  <a:moveTo>
                    <a:pt x="2254239" y="3373791"/>
                  </a:moveTo>
                  <a:cubicBezTo>
                    <a:pt x="2205159" y="3373459"/>
                    <a:pt x="2185374" y="3433955"/>
                    <a:pt x="2216598" y="3463022"/>
                  </a:cubicBezTo>
                  <a:cubicBezTo>
                    <a:pt x="2254800" y="3498582"/>
                    <a:pt x="2307679" y="3467513"/>
                    <a:pt x="2306284" y="3426540"/>
                  </a:cubicBezTo>
                  <a:cubicBezTo>
                    <a:pt x="2305147" y="3393442"/>
                    <a:pt x="2279995" y="3373963"/>
                    <a:pt x="2254239" y="3373791"/>
                  </a:cubicBezTo>
                  <a:close/>
                  <a:moveTo>
                    <a:pt x="2271981" y="686298"/>
                  </a:moveTo>
                  <a:cubicBezTo>
                    <a:pt x="2222713" y="685967"/>
                    <a:pt x="2203245" y="746592"/>
                    <a:pt x="2234354" y="775529"/>
                  </a:cubicBezTo>
                  <a:cubicBezTo>
                    <a:pt x="2272772" y="811291"/>
                    <a:pt x="2325450" y="779733"/>
                    <a:pt x="2324025" y="739048"/>
                  </a:cubicBezTo>
                  <a:cubicBezTo>
                    <a:pt x="2322888" y="706007"/>
                    <a:pt x="2297794" y="686471"/>
                    <a:pt x="2271981" y="686298"/>
                  </a:cubicBezTo>
                  <a:close/>
                  <a:moveTo>
                    <a:pt x="2813504" y="1361781"/>
                  </a:moveTo>
                  <a:cubicBezTo>
                    <a:pt x="2764395" y="1361465"/>
                    <a:pt x="2744653" y="1421974"/>
                    <a:pt x="2775877" y="1451013"/>
                  </a:cubicBezTo>
                  <a:cubicBezTo>
                    <a:pt x="2814296" y="1486774"/>
                    <a:pt x="2866973" y="1455231"/>
                    <a:pt x="2865549" y="1414531"/>
                  </a:cubicBezTo>
                  <a:cubicBezTo>
                    <a:pt x="2864412" y="1381433"/>
                    <a:pt x="2839260" y="1361954"/>
                    <a:pt x="2813504" y="1361781"/>
                  </a:cubicBezTo>
                  <a:close/>
                  <a:moveTo>
                    <a:pt x="83684" y="1343756"/>
                  </a:moveTo>
                  <a:cubicBezTo>
                    <a:pt x="34532" y="1343425"/>
                    <a:pt x="14863" y="1403978"/>
                    <a:pt x="46058" y="1432988"/>
                  </a:cubicBezTo>
                  <a:cubicBezTo>
                    <a:pt x="84461" y="1468735"/>
                    <a:pt x="137125" y="1437264"/>
                    <a:pt x="135729" y="1396521"/>
                  </a:cubicBezTo>
                  <a:cubicBezTo>
                    <a:pt x="134578" y="1363408"/>
                    <a:pt x="109440" y="1343915"/>
                    <a:pt x="83684" y="1343756"/>
                  </a:cubicBezTo>
                  <a:close/>
                  <a:moveTo>
                    <a:pt x="607481" y="4706718"/>
                  </a:moveTo>
                  <a:cubicBezTo>
                    <a:pt x="558415" y="4706386"/>
                    <a:pt x="538602" y="4766868"/>
                    <a:pt x="569840" y="4795949"/>
                  </a:cubicBezTo>
                  <a:cubicBezTo>
                    <a:pt x="608042" y="4831509"/>
                    <a:pt x="660921" y="4800441"/>
                    <a:pt x="659525" y="4759467"/>
                  </a:cubicBezTo>
                  <a:cubicBezTo>
                    <a:pt x="658374" y="4726369"/>
                    <a:pt x="633237" y="4706890"/>
                    <a:pt x="607481" y="4706718"/>
                  </a:cubicBezTo>
                  <a:close/>
                  <a:moveTo>
                    <a:pt x="88116" y="671873"/>
                  </a:moveTo>
                  <a:cubicBezTo>
                    <a:pt x="38878" y="671541"/>
                    <a:pt x="19366" y="732137"/>
                    <a:pt x="50489" y="761104"/>
                  </a:cubicBezTo>
                  <a:cubicBezTo>
                    <a:pt x="88893" y="796851"/>
                    <a:pt x="141556" y="765380"/>
                    <a:pt x="140161" y="724622"/>
                  </a:cubicBezTo>
                  <a:cubicBezTo>
                    <a:pt x="139024" y="691524"/>
                    <a:pt x="113872" y="672045"/>
                    <a:pt x="88116" y="671873"/>
                  </a:cubicBezTo>
                  <a:close/>
                  <a:moveTo>
                    <a:pt x="79253" y="2015626"/>
                  </a:moveTo>
                  <a:cubicBezTo>
                    <a:pt x="30316" y="2015309"/>
                    <a:pt x="10287" y="2075704"/>
                    <a:pt x="41612" y="2104857"/>
                  </a:cubicBezTo>
                  <a:cubicBezTo>
                    <a:pt x="80015" y="2140604"/>
                    <a:pt x="132693" y="2109133"/>
                    <a:pt x="131297" y="2068390"/>
                  </a:cubicBezTo>
                  <a:cubicBezTo>
                    <a:pt x="130146" y="2035205"/>
                    <a:pt x="104793" y="2015799"/>
                    <a:pt x="79253" y="2015626"/>
                  </a:cubicBezTo>
                  <a:close/>
                  <a:moveTo>
                    <a:pt x="603049" y="5378587"/>
                  </a:moveTo>
                  <a:cubicBezTo>
                    <a:pt x="553811" y="5378256"/>
                    <a:pt x="534299" y="5438852"/>
                    <a:pt x="565422" y="5467818"/>
                  </a:cubicBezTo>
                  <a:cubicBezTo>
                    <a:pt x="603869" y="5503595"/>
                    <a:pt x="656518" y="5471965"/>
                    <a:pt x="655094" y="5431337"/>
                  </a:cubicBezTo>
                  <a:cubicBezTo>
                    <a:pt x="653957" y="5398239"/>
                    <a:pt x="628805" y="5378760"/>
                    <a:pt x="603049" y="5378587"/>
                  </a:cubicBezTo>
                  <a:close/>
                  <a:moveTo>
                    <a:pt x="598617" y="6050471"/>
                  </a:moveTo>
                  <a:cubicBezTo>
                    <a:pt x="549350" y="6050140"/>
                    <a:pt x="529882" y="6110765"/>
                    <a:pt x="560991" y="6139702"/>
                  </a:cubicBezTo>
                  <a:cubicBezTo>
                    <a:pt x="599409" y="6175464"/>
                    <a:pt x="652086" y="6143949"/>
                    <a:pt x="650662" y="6103221"/>
                  </a:cubicBezTo>
                  <a:cubicBezTo>
                    <a:pt x="649525" y="6070123"/>
                    <a:pt x="624373" y="6050644"/>
                    <a:pt x="598617" y="6050471"/>
                  </a:cubicBezTo>
                  <a:close/>
                  <a:moveTo>
                    <a:pt x="55410" y="15105"/>
                  </a:moveTo>
                  <a:cubicBezTo>
                    <a:pt x="23669" y="44216"/>
                    <a:pt x="42993" y="104509"/>
                    <a:pt x="91857" y="104826"/>
                  </a:cubicBezTo>
                  <a:cubicBezTo>
                    <a:pt x="141110" y="105157"/>
                    <a:pt x="160593" y="44547"/>
                    <a:pt x="129484" y="15595"/>
                  </a:cubicBezTo>
                  <a:cubicBezTo>
                    <a:pt x="105757" y="-6490"/>
                    <a:pt x="74476" y="-3711"/>
                    <a:pt x="55410" y="15105"/>
                  </a:cubicBezTo>
                  <a:close/>
                  <a:moveTo>
                    <a:pt x="74821" y="2687495"/>
                  </a:moveTo>
                  <a:cubicBezTo>
                    <a:pt x="25669" y="2687164"/>
                    <a:pt x="5999" y="2747703"/>
                    <a:pt x="37194" y="2776727"/>
                  </a:cubicBezTo>
                  <a:cubicBezTo>
                    <a:pt x="75612" y="2812488"/>
                    <a:pt x="128290" y="2780931"/>
                    <a:pt x="126865" y="2740245"/>
                  </a:cubicBezTo>
                  <a:cubicBezTo>
                    <a:pt x="125729" y="2707205"/>
                    <a:pt x="100634" y="2687668"/>
                    <a:pt x="74821" y="2687495"/>
                  </a:cubicBezTo>
                  <a:close/>
                  <a:moveTo>
                    <a:pt x="57079" y="5374988"/>
                  </a:moveTo>
                  <a:cubicBezTo>
                    <a:pt x="7999" y="5374657"/>
                    <a:pt x="-11785" y="5435152"/>
                    <a:pt x="19453" y="5464219"/>
                  </a:cubicBezTo>
                  <a:cubicBezTo>
                    <a:pt x="57655" y="5499779"/>
                    <a:pt x="110534" y="5468711"/>
                    <a:pt x="109138" y="5427752"/>
                  </a:cubicBezTo>
                  <a:cubicBezTo>
                    <a:pt x="107987" y="5394625"/>
                    <a:pt x="82850" y="5375161"/>
                    <a:pt x="57079" y="5374988"/>
                  </a:cubicBezTo>
                  <a:close/>
                  <a:moveTo>
                    <a:pt x="70389" y="3359365"/>
                  </a:moveTo>
                  <a:cubicBezTo>
                    <a:pt x="21223" y="3359034"/>
                    <a:pt x="1582" y="3419587"/>
                    <a:pt x="32748" y="3448596"/>
                  </a:cubicBezTo>
                  <a:cubicBezTo>
                    <a:pt x="71195" y="3484372"/>
                    <a:pt x="123844" y="3452742"/>
                    <a:pt x="122419" y="3412129"/>
                  </a:cubicBezTo>
                  <a:cubicBezTo>
                    <a:pt x="121297" y="3379017"/>
                    <a:pt x="96131" y="3359538"/>
                    <a:pt x="70389" y="3359365"/>
                  </a:cubicBezTo>
                  <a:close/>
                  <a:moveTo>
                    <a:pt x="6097466" y="144518"/>
                  </a:moveTo>
                  <a:cubicBezTo>
                    <a:pt x="6146662" y="144835"/>
                    <a:pt x="6166245" y="84267"/>
                    <a:pt x="6135108" y="55287"/>
                  </a:cubicBezTo>
                  <a:cubicBezTo>
                    <a:pt x="6096876" y="19712"/>
                    <a:pt x="6044156" y="50694"/>
                    <a:pt x="6045422" y="91768"/>
                  </a:cubicBezTo>
                  <a:cubicBezTo>
                    <a:pt x="6046688" y="124996"/>
                    <a:pt x="6071883" y="144345"/>
                    <a:pt x="6097466" y="144518"/>
                  </a:cubicBezTo>
                  <a:close/>
                  <a:moveTo>
                    <a:pt x="52648" y="6046857"/>
                  </a:moveTo>
                  <a:cubicBezTo>
                    <a:pt x="3409" y="6046526"/>
                    <a:pt x="-16102" y="6107122"/>
                    <a:pt x="15021" y="6136089"/>
                  </a:cubicBezTo>
                  <a:cubicBezTo>
                    <a:pt x="53223" y="6171649"/>
                    <a:pt x="105973" y="6140681"/>
                    <a:pt x="104692" y="6099607"/>
                  </a:cubicBezTo>
                  <a:cubicBezTo>
                    <a:pt x="103426" y="6066380"/>
                    <a:pt x="78231" y="6047030"/>
                    <a:pt x="52648" y="6046857"/>
                  </a:cubicBezTo>
                  <a:close/>
                  <a:moveTo>
                    <a:pt x="1175624" y="1350969"/>
                  </a:moveTo>
                  <a:cubicBezTo>
                    <a:pt x="1126472" y="1350638"/>
                    <a:pt x="1106802" y="1411176"/>
                    <a:pt x="1137983" y="1440201"/>
                  </a:cubicBezTo>
                  <a:cubicBezTo>
                    <a:pt x="1176386" y="1475948"/>
                    <a:pt x="1229078" y="1444476"/>
                    <a:pt x="1227654" y="1403719"/>
                  </a:cubicBezTo>
                  <a:cubicBezTo>
                    <a:pt x="1226517" y="1370621"/>
                    <a:pt x="1201365" y="1351128"/>
                    <a:pt x="1175624" y="1350969"/>
                  </a:cubicBezTo>
                  <a:close/>
                  <a:moveTo>
                    <a:pt x="65957" y="4031249"/>
                  </a:moveTo>
                  <a:cubicBezTo>
                    <a:pt x="16820" y="4030918"/>
                    <a:pt x="-2879" y="4091456"/>
                    <a:pt x="28331" y="4120480"/>
                  </a:cubicBezTo>
                  <a:cubicBezTo>
                    <a:pt x="66734" y="4156227"/>
                    <a:pt x="119397" y="4124756"/>
                    <a:pt x="118002" y="4083999"/>
                  </a:cubicBezTo>
                  <a:cubicBezTo>
                    <a:pt x="116851" y="4050900"/>
                    <a:pt x="91699" y="4031407"/>
                    <a:pt x="65957" y="4031249"/>
                  </a:cubicBezTo>
                  <a:close/>
                  <a:moveTo>
                    <a:pt x="61526" y="4703118"/>
                  </a:moveTo>
                  <a:cubicBezTo>
                    <a:pt x="12345" y="4702787"/>
                    <a:pt x="-7282" y="4763354"/>
                    <a:pt x="23899" y="4792350"/>
                  </a:cubicBezTo>
                  <a:cubicBezTo>
                    <a:pt x="62303" y="4828097"/>
                    <a:pt x="114966" y="4796626"/>
                    <a:pt x="113570" y="4755883"/>
                  </a:cubicBezTo>
                  <a:cubicBezTo>
                    <a:pt x="112419" y="4722770"/>
                    <a:pt x="87267" y="4703291"/>
                    <a:pt x="61526" y="4703118"/>
                  </a:cubicBezTo>
                  <a:close/>
                  <a:moveTo>
                    <a:pt x="1144587" y="6054070"/>
                  </a:moveTo>
                  <a:cubicBezTo>
                    <a:pt x="1095435" y="6053739"/>
                    <a:pt x="1075780" y="6114292"/>
                    <a:pt x="1106960" y="6143302"/>
                  </a:cubicBezTo>
                  <a:cubicBezTo>
                    <a:pt x="1145364" y="6179049"/>
                    <a:pt x="1198027" y="6147577"/>
                    <a:pt x="1196632" y="6106835"/>
                  </a:cubicBezTo>
                  <a:cubicBezTo>
                    <a:pt x="1195480" y="6073722"/>
                    <a:pt x="1170329" y="6054243"/>
                    <a:pt x="1144587" y="6054070"/>
                  </a:cubicBezTo>
                  <a:close/>
                  <a:moveTo>
                    <a:pt x="1157882" y="4038447"/>
                  </a:moveTo>
                  <a:cubicBezTo>
                    <a:pt x="1108816" y="4038130"/>
                    <a:pt x="1089003" y="4098597"/>
                    <a:pt x="1120241" y="4127679"/>
                  </a:cubicBezTo>
                  <a:cubicBezTo>
                    <a:pt x="1158645" y="4163426"/>
                    <a:pt x="1211322" y="4131954"/>
                    <a:pt x="1209927" y="4091197"/>
                  </a:cubicBezTo>
                  <a:cubicBezTo>
                    <a:pt x="1208776" y="4058113"/>
                    <a:pt x="1183638" y="4038620"/>
                    <a:pt x="1157882" y="4038447"/>
                  </a:cubicBezTo>
                  <a:close/>
                  <a:moveTo>
                    <a:pt x="1149019" y="5382201"/>
                  </a:moveTo>
                  <a:cubicBezTo>
                    <a:pt x="1099867" y="5381870"/>
                    <a:pt x="1080197" y="5442408"/>
                    <a:pt x="1111378" y="5471432"/>
                  </a:cubicBezTo>
                  <a:cubicBezTo>
                    <a:pt x="1149796" y="5507194"/>
                    <a:pt x="1202473" y="5475679"/>
                    <a:pt x="1201049" y="5434951"/>
                  </a:cubicBezTo>
                  <a:cubicBezTo>
                    <a:pt x="1199927" y="5401852"/>
                    <a:pt x="1174760" y="5382373"/>
                    <a:pt x="1149019" y="5382201"/>
                  </a:cubicBezTo>
                  <a:close/>
                  <a:moveTo>
                    <a:pt x="1153451" y="4710331"/>
                  </a:moveTo>
                  <a:cubicBezTo>
                    <a:pt x="1104183" y="4710000"/>
                    <a:pt x="1084715" y="4770625"/>
                    <a:pt x="1115824" y="4799563"/>
                  </a:cubicBezTo>
                  <a:cubicBezTo>
                    <a:pt x="1154271" y="4835338"/>
                    <a:pt x="1206919" y="4803709"/>
                    <a:pt x="1205495" y="4763096"/>
                  </a:cubicBezTo>
                  <a:cubicBezTo>
                    <a:pt x="1204358" y="4730040"/>
                    <a:pt x="1179264" y="4710504"/>
                    <a:pt x="1153451" y="4710331"/>
                  </a:cubicBezTo>
                  <a:close/>
                  <a:moveTo>
                    <a:pt x="1171178" y="2022839"/>
                  </a:moveTo>
                  <a:cubicBezTo>
                    <a:pt x="1122025" y="2022508"/>
                    <a:pt x="1102356" y="2083046"/>
                    <a:pt x="1133551" y="2112070"/>
                  </a:cubicBezTo>
                  <a:cubicBezTo>
                    <a:pt x="1171998" y="2147846"/>
                    <a:pt x="1224647" y="2116216"/>
                    <a:pt x="1223222" y="2075589"/>
                  </a:cubicBezTo>
                  <a:cubicBezTo>
                    <a:pt x="1222085" y="2042548"/>
                    <a:pt x="1196991" y="2023011"/>
                    <a:pt x="1171178" y="2022839"/>
                  </a:cubicBezTo>
                  <a:close/>
                  <a:moveTo>
                    <a:pt x="1166746" y="2694708"/>
                  </a:moveTo>
                  <a:cubicBezTo>
                    <a:pt x="1117608" y="2694377"/>
                    <a:pt x="1097924" y="2754916"/>
                    <a:pt x="1129119" y="2783940"/>
                  </a:cubicBezTo>
                  <a:cubicBezTo>
                    <a:pt x="1167537" y="2819701"/>
                    <a:pt x="1220215" y="2788187"/>
                    <a:pt x="1218790" y="2747472"/>
                  </a:cubicBezTo>
                  <a:cubicBezTo>
                    <a:pt x="1217654" y="2714360"/>
                    <a:pt x="1192502" y="2694881"/>
                    <a:pt x="1166746" y="2694708"/>
                  </a:cubicBezTo>
                  <a:close/>
                  <a:moveTo>
                    <a:pt x="1162314" y="3366578"/>
                  </a:moveTo>
                  <a:cubicBezTo>
                    <a:pt x="1113176" y="3366246"/>
                    <a:pt x="1093492" y="3426800"/>
                    <a:pt x="1124687" y="3455809"/>
                  </a:cubicBezTo>
                  <a:cubicBezTo>
                    <a:pt x="1163091" y="3491556"/>
                    <a:pt x="1215754" y="3460085"/>
                    <a:pt x="1214359" y="3419342"/>
                  </a:cubicBezTo>
                  <a:cubicBezTo>
                    <a:pt x="1213222" y="3386229"/>
                    <a:pt x="1188070" y="3366750"/>
                    <a:pt x="1162314" y="3366578"/>
                  </a:cubicBezTo>
                  <a:close/>
                  <a:moveTo>
                    <a:pt x="611913" y="4034848"/>
                  </a:moveTo>
                  <a:cubicBezTo>
                    <a:pt x="562775" y="4034517"/>
                    <a:pt x="543091" y="4095070"/>
                    <a:pt x="574272" y="4124079"/>
                  </a:cubicBezTo>
                  <a:cubicBezTo>
                    <a:pt x="612675" y="4159827"/>
                    <a:pt x="665338" y="4128355"/>
                    <a:pt x="663943" y="4087612"/>
                  </a:cubicBezTo>
                  <a:cubicBezTo>
                    <a:pt x="662820" y="4054499"/>
                    <a:pt x="637669" y="4035021"/>
                    <a:pt x="611913" y="4034848"/>
                  </a:cubicBezTo>
                  <a:close/>
                  <a:moveTo>
                    <a:pt x="620776" y="2691109"/>
                  </a:moveTo>
                  <a:cubicBezTo>
                    <a:pt x="571509" y="2690778"/>
                    <a:pt x="552041" y="2751403"/>
                    <a:pt x="583149" y="2780340"/>
                  </a:cubicBezTo>
                  <a:cubicBezTo>
                    <a:pt x="621596" y="2816116"/>
                    <a:pt x="674245" y="2784487"/>
                    <a:pt x="672821" y="2743859"/>
                  </a:cubicBezTo>
                  <a:cubicBezTo>
                    <a:pt x="671684" y="2710761"/>
                    <a:pt x="646532" y="2691267"/>
                    <a:pt x="620776" y="2691109"/>
                  </a:cubicBezTo>
                  <a:close/>
                  <a:moveTo>
                    <a:pt x="616344" y="3362979"/>
                  </a:moveTo>
                  <a:cubicBezTo>
                    <a:pt x="567207" y="3362647"/>
                    <a:pt x="547523" y="3423186"/>
                    <a:pt x="578718" y="3452210"/>
                  </a:cubicBezTo>
                  <a:cubicBezTo>
                    <a:pt x="617136" y="3487972"/>
                    <a:pt x="669813" y="3456457"/>
                    <a:pt x="668389" y="3415728"/>
                  </a:cubicBezTo>
                  <a:cubicBezTo>
                    <a:pt x="667252" y="3382630"/>
                    <a:pt x="642100" y="3363151"/>
                    <a:pt x="616344" y="3362979"/>
                  </a:cubicBezTo>
                  <a:close/>
                  <a:moveTo>
                    <a:pt x="625222" y="2019225"/>
                  </a:moveTo>
                  <a:cubicBezTo>
                    <a:pt x="575955" y="2018894"/>
                    <a:pt x="556487" y="2079519"/>
                    <a:pt x="587596" y="2108457"/>
                  </a:cubicBezTo>
                  <a:cubicBezTo>
                    <a:pt x="626043" y="2144232"/>
                    <a:pt x="678691" y="2112603"/>
                    <a:pt x="677267" y="2071975"/>
                  </a:cubicBezTo>
                  <a:cubicBezTo>
                    <a:pt x="676116" y="2038934"/>
                    <a:pt x="651022" y="2019398"/>
                    <a:pt x="625222" y="2019225"/>
                  </a:cubicBezTo>
                  <a:close/>
                  <a:moveTo>
                    <a:pt x="629654" y="1347356"/>
                  </a:moveTo>
                  <a:cubicBezTo>
                    <a:pt x="580516" y="1347024"/>
                    <a:pt x="560832" y="1407563"/>
                    <a:pt x="592013" y="1436587"/>
                  </a:cubicBezTo>
                  <a:cubicBezTo>
                    <a:pt x="630446" y="1472349"/>
                    <a:pt x="683080" y="1440820"/>
                    <a:pt x="681698" y="1400105"/>
                  </a:cubicBezTo>
                  <a:cubicBezTo>
                    <a:pt x="680547" y="1367007"/>
                    <a:pt x="655396" y="1347528"/>
                    <a:pt x="629654" y="1347356"/>
                  </a:cubicBezTo>
                  <a:close/>
                  <a:moveTo>
                    <a:pt x="638518" y="3617"/>
                  </a:moveTo>
                  <a:cubicBezTo>
                    <a:pt x="589365" y="3285"/>
                    <a:pt x="569696" y="63824"/>
                    <a:pt x="600891" y="92848"/>
                  </a:cubicBezTo>
                  <a:cubicBezTo>
                    <a:pt x="639295" y="128595"/>
                    <a:pt x="691958" y="97124"/>
                    <a:pt x="690562" y="56366"/>
                  </a:cubicBezTo>
                  <a:cubicBezTo>
                    <a:pt x="689425" y="23268"/>
                    <a:pt x="664274" y="3775"/>
                    <a:pt x="638518" y="3617"/>
                  </a:cubicBezTo>
                  <a:close/>
                  <a:moveTo>
                    <a:pt x="634086" y="675486"/>
                  </a:moveTo>
                  <a:cubicBezTo>
                    <a:pt x="584948" y="675155"/>
                    <a:pt x="565250" y="735694"/>
                    <a:pt x="596459" y="764717"/>
                  </a:cubicBezTo>
                  <a:cubicBezTo>
                    <a:pt x="634863" y="800465"/>
                    <a:pt x="687526" y="768993"/>
                    <a:pt x="686130" y="728250"/>
                  </a:cubicBezTo>
                  <a:cubicBezTo>
                    <a:pt x="684994" y="695138"/>
                    <a:pt x="659842" y="675659"/>
                    <a:pt x="634086" y="675486"/>
                  </a:cubicBezTo>
                  <a:close/>
                  <a:moveTo>
                    <a:pt x="5530043" y="3395429"/>
                  </a:moveTo>
                  <a:cubicBezTo>
                    <a:pt x="5481107" y="3395112"/>
                    <a:pt x="5461077" y="3455507"/>
                    <a:pt x="5492402" y="3484660"/>
                  </a:cubicBezTo>
                  <a:cubicBezTo>
                    <a:pt x="5530805" y="3520407"/>
                    <a:pt x="5583498" y="3488936"/>
                    <a:pt x="5582073" y="3448179"/>
                  </a:cubicBezTo>
                  <a:cubicBezTo>
                    <a:pt x="5580936" y="3415080"/>
                    <a:pt x="5555785" y="3395602"/>
                    <a:pt x="5530043" y="3395429"/>
                  </a:cubicBezTo>
                  <a:close/>
                  <a:moveTo>
                    <a:pt x="5001800" y="704337"/>
                  </a:moveTo>
                  <a:cubicBezTo>
                    <a:pt x="4952619" y="704021"/>
                    <a:pt x="4933007" y="764559"/>
                    <a:pt x="4964174" y="793569"/>
                  </a:cubicBezTo>
                  <a:cubicBezTo>
                    <a:pt x="5002376" y="829129"/>
                    <a:pt x="5055255" y="798060"/>
                    <a:pt x="5053859" y="757102"/>
                  </a:cubicBezTo>
                  <a:cubicBezTo>
                    <a:pt x="5052693" y="723974"/>
                    <a:pt x="5027557" y="704510"/>
                    <a:pt x="5001800" y="704337"/>
                  </a:cubicBezTo>
                  <a:close/>
                  <a:moveTo>
                    <a:pt x="5006232" y="32468"/>
                  </a:moveTo>
                  <a:cubicBezTo>
                    <a:pt x="4957065" y="32137"/>
                    <a:pt x="4937425" y="92704"/>
                    <a:pt x="4968605" y="121699"/>
                  </a:cubicBezTo>
                  <a:cubicBezTo>
                    <a:pt x="5007009" y="157446"/>
                    <a:pt x="5059672" y="125975"/>
                    <a:pt x="5058276" y="85232"/>
                  </a:cubicBezTo>
                  <a:cubicBezTo>
                    <a:pt x="5057140" y="52119"/>
                    <a:pt x="5031988" y="32626"/>
                    <a:pt x="5006232" y="32468"/>
                  </a:cubicBezTo>
                  <a:close/>
                  <a:moveTo>
                    <a:pt x="4997368" y="1376207"/>
                  </a:moveTo>
                  <a:cubicBezTo>
                    <a:pt x="4948216" y="1375876"/>
                    <a:pt x="4928547" y="1436414"/>
                    <a:pt x="4959742" y="1465438"/>
                  </a:cubicBezTo>
                  <a:cubicBezTo>
                    <a:pt x="4998146" y="1501185"/>
                    <a:pt x="5050837" y="1469685"/>
                    <a:pt x="5049413" y="1428957"/>
                  </a:cubicBezTo>
                  <a:cubicBezTo>
                    <a:pt x="5048276" y="1395858"/>
                    <a:pt x="5023125" y="1376380"/>
                    <a:pt x="4997368" y="1376207"/>
                  </a:cubicBezTo>
                  <a:close/>
                  <a:moveTo>
                    <a:pt x="4992937" y="2048076"/>
                  </a:moveTo>
                  <a:cubicBezTo>
                    <a:pt x="4943669" y="2047745"/>
                    <a:pt x="4924201" y="2108370"/>
                    <a:pt x="4955310" y="2137308"/>
                  </a:cubicBezTo>
                  <a:cubicBezTo>
                    <a:pt x="4993728" y="2173069"/>
                    <a:pt x="5046406" y="2141555"/>
                    <a:pt x="5044981" y="2100841"/>
                  </a:cubicBezTo>
                  <a:cubicBezTo>
                    <a:pt x="5043844" y="2067728"/>
                    <a:pt x="5018693" y="2048249"/>
                    <a:pt x="4992937" y="2048076"/>
                  </a:cubicBezTo>
                  <a:close/>
                  <a:moveTo>
                    <a:pt x="5521165" y="4739182"/>
                  </a:moveTo>
                  <a:cubicBezTo>
                    <a:pt x="5472013" y="4738851"/>
                    <a:pt x="5452358" y="4799404"/>
                    <a:pt x="5483538" y="4828414"/>
                  </a:cubicBezTo>
                  <a:cubicBezTo>
                    <a:pt x="5521956" y="4864175"/>
                    <a:pt x="5574634" y="4832661"/>
                    <a:pt x="5573210" y="4791932"/>
                  </a:cubicBezTo>
                  <a:cubicBezTo>
                    <a:pt x="5572073" y="4758834"/>
                    <a:pt x="5546921" y="4739355"/>
                    <a:pt x="5521165" y="4739182"/>
                  </a:cubicBezTo>
                  <a:close/>
                  <a:moveTo>
                    <a:pt x="5512302" y="6082921"/>
                  </a:moveTo>
                  <a:cubicBezTo>
                    <a:pt x="5463178" y="6082590"/>
                    <a:pt x="5443466" y="6143129"/>
                    <a:pt x="5474675" y="6172153"/>
                  </a:cubicBezTo>
                  <a:cubicBezTo>
                    <a:pt x="5513122" y="6207958"/>
                    <a:pt x="5565742" y="6176299"/>
                    <a:pt x="5564346" y="6135686"/>
                  </a:cubicBezTo>
                  <a:cubicBezTo>
                    <a:pt x="5563209" y="6102573"/>
                    <a:pt x="5538057" y="6083094"/>
                    <a:pt x="5512302" y="6082921"/>
                  </a:cubicBezTo>
                  <a:close/>
                  <a:moveTo>
                    <a:pt x="5516733" y="5411052"/>
                  </a:moveTo>
                  <a:cubicBezTo>
                    <a:pt x="5467581" y="5410721"/>
                    <a:pt x="5447912" y="5471273"/>
                    <a:pt x="5479107" y="5500283"/>
                  </a:cubicBezTo>
                  <a:cubicBezTo>
                    <a:pt x="5517510" y="5536030"/>
                    <a:pt x="5570174" y="5504559"/>
                    <a:pt x="5568778" y="5463802"/>
                  </a:cubicBezTo>
                  <a:cubicBezTo>
                    <a:pt x="5567641" y="5430703"/>
                    <a:pt x="5542489" y="5411225"/>
                    <a:pt x="5516733" y="5411052"/>
                  </a:cubicBezTo>
                  <a:close/>
                  <a:moveTo>
                    <a:pt x="4975195" y="4735569"/>
                  </a:moveTo>
                  <a:cubicBezTo>
                    <a:pt x="4925957" y="4735237"/>
                    <a:pt x="4906445" y="4795834"/>
                    <a:pt x="4937569" y="4824800"/>
                  </a:cubicBezTo>
                  <a:cubicBezTo>
                    <a:pt x="4976016" y="4860576"/>
                    <a:pt x="5028664" y="4828946"/>
                    <a:pt x="5027240" y="4788319"/>
                  </a:cubicBezTo>
                  <a:cubicBezTo>
                    <a:pt x="5026103" y="4755278"/>
                    <a:pt x="5001009" y="4735741"/>
                    <a:pt x="4975195" y="4735569"/>
                  </a:cubicBezTo>
                  <a:close/>
                  <a:moveTo>
                    <a:pt x="5525597" y="4067313"/>
                  </a:moveTo>
                  <a:cubicBezTo>
                    <a:pt x="5476459" y="4066982"/>
                    <a:pt x="5456775" y="4127520"/>
                    <a:pt x="5487970" y="4156544"/>
                  </a:cubicBezTo>
                  <a:cubicBezTo>
                    <a:pt x="5526417" y="4192320"/>
                    <a:pt x="5579066" y="4160690"/>
                    <a:pt x="5577641" y="4120063"/>
                  </a:cubicBezTo>
                  <a:cubicBezTo>
                    <a:pt x="5576505" y="4087007"/>
                    <a:pt x="5551410" y="4067471"/>
                    <a:pt x="5525597" y="4067313"/>
                  </a:cubicBezTo>
                  <a:close/>
                  <a:moveTo>
                    <a:pt x="4970763" y="5407438"/>
                  </a:moveTo>
                  <a:cubicBezTo>
                    <a:pt x="4921611" y="5407107"/>
                    <a:pt x="4901942" y="5467660"/>
                    <a:pt x="4933137" y="5496670"/>
                  </a:cubicBezTo>
                  <a:cubicBezTo>
                    <a:pt x="4971555" y="5532431"/>
                    <a:pt x="5024232" y="5500917"/>
                    <a:pt x="5022808" y="5460203"/>
                  </a:cubicBezTo>
                  <a:cubicBezTo>
                    <a:pt x="5021671" y="5427104"/>
                    <a:pt x="4996520" y="5407611"/>
                    <a:pt x="4970763" y="5407438"/>
                  </a:cubicBezTo>
                  <a:close/>
                  <a:moveTo>
                    <a:pt x="4966332" y="6079322"/>
                  </a:moveTo>
                  <a:cubicBezTo>
                    <a:pt x="4917180" y="6078991"/>
                    <a:pt x="4897510" y="6139544"/>
                    <a:pt x="4928705" y="6168554"/>
                  </a:cubicBezTo>
                  <a:cubicBezTo>
                    <a:pt x="4967109" y="6204301"/>
                    <a:pt x="5019772" y="6172829"/>
                    <a:pt x="5018376" y="6132072"/>
                  </a:cubicBezTo>
                  <a:cubicBezTo>
                    <a:pt x="5017240" y="6098974"/>
                    <a:pt x="4992088" y="6079495"/>
                    <a:pt x="4966332" y="6079322"/>
                  </a:cubicBezTo>
                  <a:close/>
                  <a:moveTo>
                    <a:pt x="4988505" y="2719960"/>
                  </a:moveTo>
                  <a:cubicBezTo>
                    <a:pt x="4939367" y="2719629"/>
                    <a:pt x="4919683" y="2780168"/>
                    <a:pt x="4950878" y="2809191"/>
                  </a:cubicBezTo>
                  <a:cubicBezTo>
                    <a:pt x="4989282" y="2844939"/>
                    <a:pt x="5041945" y="2813467"/>
                    <a:pt x="5040549" y="2772710"/>
                  </a:cubicBezTo>
                  <a:cubicBezTo>
                    <a:pt x="5039413" y="2739612"/>
                    <a:pt x="5014247" y="2720119"/>
                    <a:pt x="4988505" y="2719960"/>
                  </a:cubicBezTo>
                  <a:close/>
                  <a:moveTo>
                    <a:pt x="4979641" y="4063699"/>
                  </a:moveTo>
                  <a:cubicBezTo>
                    <a:pt x="4930489" y="4063368"/>
                    <a:pt x="4910805" y="4123907"/>
                    <a:pt x="4942000" y="4152930"/>
                  </a:cubicBezTo>
                  <a:cubicBezTo>
                    <a:pt x="4980404" y="4188678"/>
                    <a:pt x="5033096" y="4157206"/>
                    <a:pt x="5031671" y="4116464"/>
                  </a:cubicBezTo>
                  <a:cubicBezTo>
                    <a:pt x="5030535" y="4083351"/>
                    <a:pt x="5005383" y="4063872"/>
                    <a:pt x="4979641" y="4063699"/>
                  </a:cubicBezTo>
                  <a:close/>
                  <a:moveTo>
                    <a:pt x="4984073" y="3391830"/>
                  </a:moveTo>
                  <a:cubicBezTo>
                    <a:pt x="4934993" y="3391513"/>
                    <a:pt x="4915208" y="3452008"/>
                    <a:pt x="4946432" y="3481061"/>
                  </a:cubicBezTo>
                  <a:cubicBezTo>
                    <a:pt x="4984865" y="3516823"/>
                    <a:pt x="5037499" y="3485294"/>
                    <a:pt x="5036118" y="3444594"/>
                  </a:cubicBezTo>
                  <a:cubicBezTo>
                    <a:pt x="5034967" y="3411410"/>
                    <a:pt x="5009599" y="3391988"/>
                    <a:pt x="4984073" y="3391830"/>
                  </a:cubicBezTo>
                  <a:close/>
                  <a:moveTo>
                    <a:pt x="5552202" y="36067"/>
                  </a:moveTo>
                  <a:cubicBezTo>
                    <a:pt x="5503136" y="35736"/>
                    <a:pt x="5483322" y="96217"/>
                    <a:pt x="5514560" y="125298"/>
                  </a:cubicBezTo>
                  <a:cubicBezTo>
                    <a:pt x="5552964" y="161046"/>
                    <a:pt x="5605642" y="129574"/>
                    <a:pt x="5604246" y="88817"/>
                  </a:cubicBezTo>
                  <a:cubicBezTo>
                    <a:pt x="5603095" y="55719"/>
                    <a:pt x="5577958" y="36240"/>
                    <a:pt x="5552202" y="36067"/>
                  </a:cubicBezTo>
                  <a:close/>
                  <a:moveTo>
                    <a:pt x="6075998" y="3399043"/>
                  </a:moveTo>
                  <a:cubicBezTo>
                    <a:pt x="6026731" y="3398711"/>
                    <a:pt x="6007263" y="3459336"/>
                    <a:pt x="6038372" y="3488274"/>
                  </a:cubicBezTo>
                  <a:cubicBezTo>
                    <a:pt x="6076819" y="3524050"/>
                    <a:pt x="6129467" y="3492420"/>
                    <a:pt x="6128043" y="3451807"/>
                  </a:cubicBezTo>
                  <a:cubicBezTo>
                    <a:pt x="6126906" y="3418752"/>
                    <a:pt x="6101812" y="3399215"/>
                    <a:pt x="6075998" y="3399043"/>
                  </a:cubicBezTo>
                  <a:close/>
                  <a:moveTo>
                    <a:pt x="6080430" y="2727173"/>
                  </a:moveTo>
                  <a:cubicBezTo>
                    <a:pt x="6031278" y="2726842"/>
                    <a:pt x="6011608" y="2787380"/>
                    <a:pt x="6042789" y="2816404"/>
                  </a:cubicBezTo>
                  <a:cubicBezTo>
                    <a:pt x="6081222" y="2852166"/>
                    <a:pt x="6133856" y="2820637"/>
                    <a:pt x="6132474" y="2779923"/>
                  </a:cubicBezTo>
                  <a:cubicBezTo>
                    <a:pt x="6131323" y="2746825"/>
                    <a:pt x="6106186" y="2727331"/>
                    <a:pt x="6080430" y="2727173"/>
                  </a:cubicBezTo>
                  <a:close/>
                  <a:moveTo>
                    <a:pt x="6071566" y="4070912"/>
                  </a:moveTo>
                  <a:cubicBezTo>
                    <a:pt x="6022414" y="4070581"/>
                    <a:pt x="6002745" y="4131120"/>
                    <a:pt x="6033940" y="4160143"/>
                  </a:cubicBezTo>
                  <a:cubicBezTo>
                    <a:pt x="6072387" y="4195919"/>
                    <a:pt x="6125035" y="4164290"/>
                    <a:pt x="6123611" y="4123662"/>
                  </a:cubicBezTo>
                  <a:cubicBezTo>
                    <a:pt x="6122474" y="4090564"/>
                    <a:pt x="6097322" y="4071085"/>
                    <a:pt x="6071566" y="4070912"/>
                  </a:cubicBezTo>
                  <a:close/>
                  <a:moveTo>
                    <a:pt x="6067135" y="4742782"/>
                  </a:moveTo>
                  <a:cubicBezTo>
                    <a:pt x="6017997" y="4742450"/>
                    <a:pt x="5998313" y="4802989"/>
                    <a:pt x="6029508" y="4832013"/>
                  </a:cubicBezTo>
                  <a:cubicBezTo>
                    <a:pt x="6067912" y="4867760"/>
                    <a:pt x="6120575" y="4836289"/>
                    <a:pt x="6119179" y="4795546"/>
                  </a:cubicBezTo>
                  <a:cubicBezTo>
                    <a:pt x="6118042" y="4762433"/>
                    <a:pt x="6092876" y="4742954"/>
                    <a:pt x="6067135" y="4742782"/>
                  </a:cubicBezTo>
                  <a:close/>
                  <a:moveTo>
                    <a:pt x="6093725" y="711550"/>
                  </a:moveTo>
                  <a:cubicBezTo>
                    <a:pt x="6044573" y="711219"/>
                    <a:pt x="6024904" y="771757"/>
                    <a:pt x="6056099" y="800781"/>
                  </a:cubicBezTo>
                  <a:cubicBezTo>
                    <a:pt x="6094517" y="836543"/>
                    <a:pt x="6147194" y="805028"/>
                    <a:pt x="6145770" y="764300"/>
                  </a:cubicBezTo>
                  <a:cubicBezTo>
                    <a:pt x="6144633" y="731202"/>
                    <a:pt x="6119481" y="711723"/>
                    <a:pt x="6093725" y="711550"/>
                  </a:cubicBezTo>
                  <a:close/>
                  <a:moveTo>
                    <a:pt x="6084862" y="2055289"/>
                  </a:moveTo>
                  <a:cubicBezTo>
                    <a:pt x="6035724" y="2054958"/>
                    <a:pt x="6016040" y="2115511"/>
                    <a:pt x="6047235" y="2144520"/>
                  </a:cubicBezTo>
                  <a:cubicBezTo>
                    <a:pt x="6085639" y="2180268"/>
                    <a:pt x="6138302" y="2148796"/>
                    <a:pt x="6136906" y="2108053"/>
                  </a:cubicBezTo>
                  <a:cubicBezTo>
                    <a:pt x="6135769" y="2074941"/>
                    <a:pt x="6110618" y="2055462"/>
                    <a:pt x="6084862" y="2055289"/>
                  </a:cubicBezTo>
                  <a:close/>
                  <a:moveTo>
                    <a:pt x="6089294" y="1383420"/>
                  </a:moveTo>
                  <a:cubicBezTo>
                    <a:pt x="6040055" y="1383089"/>
                    <a:pt x="6020544" y="1443685"/>
                    <a:pt x="6051652" y="1472651"/>
                  </a:cubicBezTo>
                  <a:cubicBezTo>
                    <a:pt x="6090056" y="1508398"/>
                    <a:pt x="6142719" y="1476927"/>
                    <a:pt x="6141324" y="1436169"/>
                  </a:cubicBezTo>
                  <a:cubicBezTo>
                    <a:pt x="6140201" y="1403071"/>
                    <a:pt x="6115049" y="1383592"/>
                    <a:pt x="6089294" y="1383420"/>
                  </a:cubicBezTo>
                  <a:close/>
                  <a:moveTo>
                    <a:pt x="5543338" y="1379820"/>
                  </a:moveTo>
                  <a:cubicBezTo>
                    <a:pt x="5494100" y="1379489"/>
                    <a:pt x="5474589" y="1440085"/>
                    <a:pt x="5505711" y="1469052"/>
                  </a:cubicBezTo>
                  <a:cubicBezTo>
                    <a:pt x="5544158" y="1504842"/>
                    <a:pt x="5596807" y="1473227"/>
                    <a:pt x="5595383" y="1432570"/>
                  </a:cubicBezTo>
                  <a:cubicBezTo>
                    <a:pt x="5594232" y="1399472"/>
                    <a:pt x="5569080" y="1379979"/>
                    <a:pt x="5543338" y="1379820"/>
                  </a:cubicBezTo>
                  <a:close/>
                  <a:moveTo>
                    <a:pt x="6062703" y="5414651"/>
                  </a:moveTo>
                  <a:cubicBezTo>
                    <a:pt x="6013536" y="5414320"/>
                    <a:pt x="5993896" y="5474887"/>
                    <a:pt x="6025076" y="5503882"/>
                  </a:cubicBezTo>
                  <a:cubicBezTo>
                    <a:pt x="6063480" y="5539630"/>
                    <a:pt x="6116143" y="5508158"/>
                    <a:pt x="6114747" y="5467415"/>
                  </a:cubicBezTo>
                  <a:cubicBezTo>
                    <a:pt x="6113610" y="5434303"/>
                    <a:pt x="6088444" y="5414824"/>
                    <a:pt x="6062703" y="5414651"/>
                  </a:cubicBezTo>
                  <a:close/>
                  <a:moveTo>
                    <a:pt x="5538907" y="2051690"/>
                  </a:moveTo>
                  <a:cubicBezTo>
                    <a:pt x="5489754" y="2051359"/>
                    <a:pt x="5470099" y="2111912"/>
                    <a:pt x="5501279" y="2140921"/>
                  </a:cubicBezTo>
                  <a:cubicBezTo>
                    <a:pt x="5539683" y="2176668"/>
                    <a:pt x="5592347" y="2145197"/>
                    <a:pt x="5590951" y="2104440"/>
                  </a:cubicBezTo>
                  <a:cubicBezTo>
                    <a:pt x="5589800" y="2071342"/>
                    <a:pt x="5564648" y="2051863"/>
                    <a:pt x="5538907" y="2051690"/>
                  </a:cubicBezTo>
                  <a:close/>
                  <a:moveTo>
                    <a:pt x="5547770" y="707936"/>
                  </a:moveTo>
                  <a:cubicBezTo>
                    <a:pt x="5498618" y="707620"/>
                    <a:pt x="5478948" y="768144"/>
                    <a:pt x="5510129" y="797168"/>
                  </a:cubicBezTo>
                  <a:cubicBezTo>
                    <a:pt x="5548576" y="832944"/>
                    <a:pt x="5601225" y="801314"/>
                    <a:pt x="5599800" y="760686"/>
                  </a:cubicBezTo>
                  <a:cubicBezTo>
                    <a:pt x="5598678" y="727646"/>
                    <a:pt x="5573569" y="708109"/>
                    <a:pt x="5547770" y="707936"/>
                  </a:cubicBezTo>
                  <a:close/>
                  <a:moveTo>
                    <a:pt x="5534475" y="2723559"/>
                  </a:moveTo>
                  <a:cubicBezTo>
                    <a:pt x="5485351" y="2723228"/>
                    <a:pt x="5465639" y="2783767"/>
                    <a:pt x="5496833" y="2812791"/>
                  </a:cubicBezTo>
                  <a:cubicBezTo>
                    <a:pt x="5535266" y="2848552"/>
                    <a:pt x="5587901" y="2817023"/>
                    <a:pt x="5586519" y="2776324"/>
                  </a:cubicBezTo>
                  <a:cubicBezTo>
                    <a:pt x="5585354" y="2743154"/>
                    <a:pt x="5560001" y="2723732"/>
                    <a:pt x="5534475" y="2723559"/>
                  </a:cubicBezTo>
                  <a:close/>
                  <a:moveTo>
                    <a:pt x="6058257" y="6086535"/>
                  </a:moveTo>
                  <a:cubicBezTo>
                    <a:pt x="6009090" y="6086204"/>
                    <a:pt x="5989449" y="6146757"/>
                    <a:pt x="6020630" y="6175766"/>
                  </a:cubicBezTo>
                  <a:cubicBezTo>
                    <a:pt x="6058833" y="6211326"/>
                    <a:pt x="6111567" y="6180388"/>
                    <a:pt x="6110316" y="6139285"/>
                  </a:cubicBezTo>
                  <a:cubicBezTo>
                    <a:pt x="6109035" y="6106042"/>
                    <a:pt x="6083854" y="6086693"/>
                    <a:pt x="6058257" y="6086535"/>
                  </a:cubicBezTo>
                  <a:close/>
                  <a:moveTo>
                    <a:pt x="4460277" y="28854"/>
                  </a:moveTo>
                  <a:cubicBezTo>
                    <a:pt x="4411139" y="28523"/>
                    <a:pt x="4391441" y="89076"/>
                    <a:pt x="4422650" y="118085"/>
                  </a:cubicBezTo>
                  <a:cubicBezTo>
                    <a:pt x="4461054" y="153833"/>
                    <a:pt x="4513717" y="122361"/>
                    <a:pt x="4512321" y="81604"/>
                  </a:cubicBezTo>
                  <a:cubicBezTo>
                    <a:pt x="4511170" y="48506"/>
                    <a:pt x="4486018" y="29027"/>
                    <a:pt x="4460277" y="28854"/>
                  </a:cubicBezTo>
                  <a:close/>
                  <a:moveTo>
                    <a:pt x="3896565" y="2712748"/>
                  </a:moveTo>
                  <a:cubicBezTo>
                    <a:pt x="3847413" y="2712416"/>
                    <a:pt x="3827744" y="2772955"/>
                    <a:pt x="3858939" y="2801979"/>
                  </a:cubicBezTo>
                  <a:cubicBezTo>
                    <a:pt x="3897343" y="2837726"/>
                    <a:pt x="3950034" y="2806240"/>
                    <a:pt x="3948610" y="2765497"/>
                  </a:cubicBezTo>
                  <a:cubicBezTo>
                    <a:pt x="3947473" y="2732385"/>
                    <a:pt x="3922322" y="2712906"/>
                    <a:pt x="3896565" y="2712748"/>
                  </a:cubicBezTo>
                  <a:close/>
                  <a:moveTo>
                    <a:pt x="3368337" y="21641"/>
                  </a:moveTo>
                  <a:cubicBezTo>
                    <a:pt x="3319099" y="21310"/>
                    <a:pt x="3299588" y="81906"/>
                    <a:pt x="3330711" y="110873"/>
                  </a:cubicBezTo>
                  <a:cubicBezTo>
                    <a:pt x="3369157" y="146649"/>
                    <a:pt x="3421806" y="115019"/>
                    <a:pt x="3420382" y="74406"/>
                  </a:cubicBezTo>
                  <a:cubicBezTo>
                    <a:pt x="3419245" y="41293"/>
                    <a:pt x="3394093" y="21814"/>
                    <a:pt x="3368337" y="21641"/>
                  </a:cubicBezTo>
                  <a:close/>
                  <a:moveTo>
                    <a:pt x="4455845" y="700724"/>
                  </a:moveTo>
                  <a:cubicBezTo>
                    <a:pt x="4406664" y="700407"/>
                    <a:pt x="4387052" y="760960"/>
                    <a:pt x="4418218" y="789969"/>
                  </a:cubicBezTo>
                  <a:cubicBezTo>
                    <a:pt x="4456607" y="825717"/>
                    <a:pt x="4509285" y="794260"/>
                    <a:pt x="4507890" y="753488"/>
                  </a:cubicBezTo>
                  <a:cubicBezTo>
                    <a:pt x="4506738" y="720375"/>
                    <a:pt x="4481587" y="700896"/>
                    <a:pt x="4455845" y="700724"/>
                  </a:cubicBezTo>
                  <a:close/>
                  <a:moveTo>
                    <a:pt x="3887702" y="4056486"/>
                  </a:moveTo>
                  <a:cubicBezTo>
                    <a:pt x="3838564" y="4056155"/>
                    <a:pt x="3818866" y="4116694"/>
                    <a:pt x="3850075" y="4145718"/>
                  </a:cubicBezTo>
                  <a:cubicBezTo>
                    <a:pt x="3888479" y="4181465"/>
                    <a:pt x="3941142" y="4149993"/>
                    <a:pt x="3939746" y="4109236"/>
                  </a:cubicBezTo>
                  <a:cubicBezTo>
                    <a:pt x="3938610" y="4076138"/>
                    <a:pt x="3913458" y="4056659"/>
                    <a:pt x="3887702" y="4056486"/>
                  </a:cubicBezTo>
                  <a:close/>
                  <a:moveTo>
                    <a:pt x="3883270" y="4728356"/>
                  </a:moveTo>
                  <a:cubicBezTo>
                    <a:pt x="3834132" y="4728025"/>
                    <a:pt x="3814448" y="4788563"/>
                    <a:pt x="3845629" y="4817587"/>
                  </a:cubicBezTo>
                  <a:cubicBezTo>
                    <a:pt x="3884062" y="4853349"/>
                    <a:pt x="3936696" y="4821820"/>
                    <a:pt x="3935314" y="4781106"/>
                  </a:cubicBezTo>
                  <a:cubicBezTo>
                    <a:pt x="3934164" y="4747950"/>
                    <a:pt x="3908811" y="4728529"/>
                    <a:pt x="3883270" y="4728356"/>
                  </a:cubicBezTo>
                  <a:close/>
                  <a:moveTo>
                    <a:pt x="3874407" y="6072109"/>
                  </a:moveTo>
                  <a:cubicBezTo>
                    <a:pt x="3825255" y="6071778"/>
                    <a:pt x="3805585" y="6132317"/>
                    <a:pt x="3836780" y="6161341"/>
                  </a:cubicBezTo>
                  <a:cubicBezTo>
                    <a:pt x="3875198" y="6197102"/>
                    <a:pt x="3927875" y="6165544"/>
                    <a:pt x="3926451" y="6124859"/>
                  </a:cubicBezTo>
                  <a:cubicBezTo>
                    <a:pt x="3925315" y="6091761"/>
                    <a:pt x="3900163" y="6072282"/>
                    <a:pt x="3874407" y="6072109"/>
                  </a:cubicBezTo>
                  <a:close/>
                  <a:moveTo>
                    <a:pt x="3355042" y="2037264"/>
                  </a:moveTo>
                  <a:cubicBezTo>
                    <a:pt x="3305976" y="2036933"/>
                    <a:pt x="3286163" y="2097414"/>
                    <a:pt x="3317401" y="2126496"/>
                  </a:cubicBezTo>
                  <a:cubicBezTo>
                    <a:pt x="3355805" y="2162243"/>
                    <a:pt x="3408468" y="2130771"/>
                    <a:pt x="3407086" y="2090014"/>
                  </a:cubicBezTo>
                  <a:cubicBezTo>
                    <a:pt x="3405935" y="2056916"/>
                    <a:pt x="3380798" y="2037437"/>
                    <a:pt x="3355042" y="2037264"/>
                  </a:cubicBezTo>
                  <a:close/>
                  <a:moveTo>
                    <a:pt x="3878839" y="5400225"/>
                  </a:moveTo>
                  <a:cubicBezTo>
                    <a:pt x="3829686" y="5399895"/>
                    <a:pt x="3810017" y="5460433"/>
                    <a:pt x="3841212" y="5489457"/>
                  </a:cubicBezTo>
                  <a:cubicBezTo>
                    <a:pt x="3879630" y="5525218"/>
                    <a:pt x="3932307" y="5493661"/>
                    <a:pt x="3930883" y="5452975"/>
                  </a:cubicBezTo>
                  <a:cubicBezTo>
                    <a:pt x="3929746" y="5419935"/>
                    <a:pt x="3904652" y="5400398"/>
                    <a:pt x="3878839" y="5400225"/>
                  </a:cubicBezTo>
                  <a:close/>
                  <a:moveTo>
                    <a:pt x="3359474" y="1365395"/>
                  </a:moveTo>
                  <a:cubicBezTo>
                    <a:pt x="3310322" y="1365064"/>
                    <a:pt x="3290652" y="1425617"/>
                    <a:pt x="3321847" y="1454626"/>
                  </a:cubicBezTo>
                  <a:cubicBezTo>
                    <a:pt x="3360251" y="1490373"/>
                    <a:pt x="3412914" y="1458902"/>
                    <a:pt x="3411518" y="1418159"/>
                  </a:cubicBezTo>
                  <a:cubicBezTo>
                    <a:pt x="3410381" y="1385047"/>
                    <a:pt x="3385230" y="1365553"/>
                    <a:pt x="3359474" y="1365395"/>
                  </a:cubicBezTo>
                  <a:close/>
                  <a:moveTo>
                    <a:pt x="3332883" y="5396626"/>
                  </a:moveTo>
                  <a:cubicBezTo>
                    <a:pt x="3283745" y="5396295"/>
                    <a:pt x="3264047" y="5456834"/>
                    <a:pt x="3295242" y="5485857"/>
                  </a:cubicBezTo>
                  <a:cubicBezTo>
                    <a:pt x="3333646" y="5521605"/>
                    <a:pt x="3386338" y="5490134"/>
                    <a:pt x="3384913" y="5449376"/>
                  </a:cubicBezTo>
                  <a:cubicBezTo>
                    <a:pt x="3383776" y="5416278"/>
                    <a:pt x="3358625" y="5396799"/>
                    <a:pt x="3332883" y="5396626"/>
                  </a:cubicBezTo>
                  <a:close/>
                  <a:moveTo>
                    <a:pt x="3350610" y="2709134"/>
                  </a:moveTo>
                  <a:cubicBezTo>
                    <a:pt x="3301458" y="2708803"/>
                    <a:pt x="3281789" y="2769341"/>
                    <a:pt x="3312984" y="2798365"/>
                  </a:cubicBezTo>
                  <a:cubicBezTo>
                    <a:pt x="3351402" y="2834127"/>
                    <a:pt x="3404079" y="2802569"/>
                    <a:pt x="3402655" y="2761898"/>
                  </a:cubicBezTo>
                  <a:cubicBezTo>
                    <a:pt x="3401518" y="2728843"/>
                    <a:pt x="3376424" y="2709306"/>
                    <a:pt x="3350610" y="2709134"/>
                  </a:cubicBezTo>
                  <a:close/>
                  <a:moveTo>
                    <a:pt x="3328437" y="6068496"/>
                  </a:moveTo>
                  <a:cubicBezTo>
                    <a:pt x="3279285" y="6068165"/>
                    <a:pt x="3259615" y="6128703"/>
                    <a:pt x="3290810" y="6157727"/>
                  </a:cubicBezTo>
                  <a:cubicBezTo>
                    <a:pt x="3329229" y="6193489"/>
                    <a:pt x="3381906" y="6161931"/>
                    <a:pt x="3380481" y="6121260"/>
                  </a:cubicBezTo>
                  <a:cubicBezTo>
                    <a:pt x="3379345" y="6088205"/>
                    <a:pt x="3354251" y="6068669"/>
                    <a:pt x="3328437" y="6068496"/>
                  </a:cubicBezTo>
                  <a:close/>
                  <a:moveTo>
                    <a:pt x="3337315" y="4724757"/>
                  </a:moveTo>
                  <a:cubicBezTo>
                    <a:pt x="3288177" y="4724426"/>
                    <a:pt x="3268479" y="4784964"/>
                    <a:pt x="3299688" y="4813988"/>
                  </a:cubicBezTo>
                  <a:cubicBezTo>
                    <a:pt x="3338092" y="4849735"/>
                    <a:pt x="3390755" y="4818264"/>
                    <a:pt x="3389359" y="4777521"/>
                  </a:cubicBezTo>
                  <a:cubicBezTo>
                    <a:pt x="3388194" y="4744337"/>
                    <a:pt x="3362841" y="4724915"/>
                    <a:pt x="3337315" y="4724757"/>
                  </a:cubicBezTo>
                  <a:close/>
                  <a:moveTo>
                    <a:pt x="3346178" y="3381004"/>
                  </a:moveTo>
                  <a:cubicBezTo>
                    <a:pt x="3297026" y="3380672"/>
                    <a:pt x="3277357" y="3441211"/>
                    <a:pt x="3308552" y="3470235"/>
                  </a:cubicBezTo>
                  <a:cubicBezTo>
                    <a:pt x="3346956" y="3505982"/>
                    <a:pt x="3399647" y="3474496"/>
                    <a:pt x="3398223" y="3433767"/>
                  </a:cubicBezTo>
                  <a:cubicBezTo>
                    <a:pt x="3397072" y="3400655"/>
                    <a:pt x="3371920" y="3381176"/>
                    <a:pt x="3346178" y="3381004"/>
                  </a:cubicBezTo>
                  <a:close/>
                  <a:moveTo>
                    <a:pt x="3341747" y="4052887"/>
                  </a:moveTo>
                  <a:cubicBezTo>
                    <a:pt x="3292508" y="4052556"/>
                    <a:pt x="3272997" y="4113152"/>
                    <a:pt x="3304120" y="4142118"/>
                  </a:cubicBezTo>
                  <a:cubicBezTo>
                    <a:pt x="3342524" y="4177866"/>
                    <a:pt x="3395187" y="4146394"/>
                    <a:pt x="3393791" y="4105637"/>
                  </a:cubicBezTo>
                  <a:cubicBezTo>
                    <a:pt x="3392640" y="4072524"/>
                    <a:pt x="3367488" y="4053046"/>
                    <a:pt x="3341747" y="4052887"/>
                  </a:cubicBezTo>
                  <a:close/>
                  <a:moveTo>
                    <a:pt x="3363906" y="693511"/>
                  </a:moveTo>
                  <a:cubicBezTo>
                    <a:pt x="3314768" y="693180"/>
                    <a:pt x="3295084" y="753718"/>
                    <a:pt x="3326265" y="782742"/>
                  </a:cubicBezTo>
                  <a:cubicBezTo>
                    <a:pt x="3364683" y="818489"/>
                    <a:pt x="3417360" y="786989"/>
                    <a:pt x="3415936" y="746275"/>
                  </a:cubicBezTo>
                  <a:cubicBezTo>
                    <a:pt x="3414813" y="713162"/>
                    <a:pt x="3389661" y="693684"/>
                    <a:pt x="3363906" y="693511"/>
                  </a:cubicBezTo>
                  <a:close/>
                  <a:moveTo>
                    <a:pt x="4438104" y="3388216"/>
                  </a:moveTo>
                  <a:cubicBezTo>
                    <a:pt x="4388966" y="3387885"/>
                    <a:pt x="4369268" y="3448423"/>
                    <a:pt x="4400477" y="3477447"/>
                  </a:cubicBezTo>
                  <a:cubicBezTo>
                    <a:pt x="4438881" y="3513195"/>
                    <a:pt x="4491544" y="3481723"/>
                    <a:pt x="4490148" y="3440966"/>
                  </a:cubicBezTo>
                  <a:cubicBezTo>
                    <a:pt x="4489011" y="3407868"/>
                    <a:pt x="4463859" y="3388389"/>
                    <a:pt x="4438104" y="3388216"/>
                  </a:cubicBezTo>
                  <a:close/>
                  <a:moveTo>
                    <a:pt x="4433672" y="4060085"/>
                  </a:moveTo>
                  <a:cubicBezTo>
                    <a:pt x="4384534" y="4059755"/>
                    <a:pt x="4364850" y="4120293"/>
                    <a:pt x="4396031" y="4149317"/>
                  </a:cubicBezTo>
                  <a:cubicBezTo>
                    <a:pt x="4434463" y="4185079"/>
                    <a:pt x="4487098" y="4153549"/>
                    <a:pt x="4485716" y="4112850"/>
                  </a:cubicBezTo>
                  <a:cubicBezTo>
                    <a:pt x="4484565" y="4079680"/>
                    <a:pt x="4459212" y="4060259"/>
                    <a:pt x="4433672" y="4060085"/>
                  </a:cubicBezTo>
                  <a:close/>
                  <a:moveTo>
                    <a:pt x="4424808" y="5403839"/>
                  </a:moveTo>
                  <a:cubicBezTo>
                    <a:pt x="4375570" y="5403508"/>
                    <a:pt x="4356059" y="5464104"/>
                    <a:pt x="4387182" y="5493070"/>
                  </a:cubicBezTo>
                  <a:cubicBezTo>
                    <a:pt x="4425629" y="5528847"/>
                    <a:pt x="4478277" y="5497217"/>
                    <a:pt x="4476853" y="5456589"/>
                  </a:cubicBezTo>
                  <a:cubicBezTo>
                    <a:pt x="4475701" y="5423491"/>
                    <a:pt x="4450550" y="5404012"/>
                    <a:pt x="4424808" y="5403839"/>
                  </a:cubicBezTo>
                  <a:close/>
                  <a:moveTo>
                    <a:pt x="4429240" y="4731970"/>
                  </a:moveTo>
                  <a:cubicBezTo>
                    <a:pt x="4380088" y="4731638"/>
                    <a:pt x="4360418" y="4792177"/>
                    <a:pt x="4391599" y="4821201"/>
                  </a:cubicBezTo>
                  <a:cubicBezTo>
                    <a:pt x="4430017" y="4856963"/>
                    <a:pt x="4482695" y="4825405"/>
                    <a:pt x="4481270" y="4784734"/>
                  </a:cubicBezTo>
                  <a:cubicBezTo>
                    <a:pt x="4480133" y="4751621"/>
                    <a:pt x="4454996" y="4732142"/>
                    <a:pt x="4429240" y="4731970"/>
                  </a:cubicBezTo>
                  <a:close/>
                  <a:moveTo>
                    <a:pt x="4451399" y="1372607"/>
                  </a:moveTo>
                  <a:cubicBezTo>
                    <a:pt x="4402319" y="1372276"/>
                    <a:pt x="4382534" y="1432772"/>
                    <a:pt x="4413772" y="1461839"/>
                  </a:cubicBezTo>
                  <a:cubicBezTo>
                    <a:pt x="4451974" y="1497399"/>
                    <a:pt x="4504853" y="1466331"/>
                    <a:pt x="4503458" y="1425372"/>
                  </a:cubicBezTo>
                  <a:cubicBezTo>
                    <a:pt x="4502307" y="1392245"/>
                    <a:pt x="4477155" y="1372766"/>
                    <a:pt x="4451399" y="1372607"/>
                  </a:cubicBezTo>
                  <a:close/>
                  <a:moveTo>
                    <a:pt x="3892134" y="3384617"/>
                  </a:moveTo>
                  <a:cubicBezTo>
                    <a:pt x="3842895" y="3384286"/>
                    <a:pt x="3823384" y="3444882"/>
                    <a:pt x="3854507" y="3473848"/>
                  </a:cubicBezTo>
                  <a:cubicBezTo>
                    <a:pt x="3892911" y="3509595"/>
                    <a:pt x="3945574" y="3478124"/>
                    <a:pt x="3944178" y="3437367"/>
                  </a:cubicBezTo>
                  <a:cubicBezTo>
                    <a:pt x="3943042" y="3404269"/>
                    <a:pt x="3917890" y="3384790"/>
                    <a:pt x="3892134" y="3384617"/>
                  </a:cubicBezTo>
                  <a:close/>
                  <a:moveTo>
                    <a:pt x="4442535" y="2716347"/>
                  </a:moveTo>
                  <a:cubicBezTo>
                    <a:pt x="4393268" y="2716015"/>
                    <a:pt x="4373800" y="2776640"/>
                    <a:pt x="4404894" y="2805578"/>
                  </a:cubicBezTo>
                  <a:cubicBezTo>
                    <a:pt x="4443298" y="2841325"/>
                    <a:pt x="4495961" y="2809854"/>
                    <a:pt x="4494565" y="2769111"/>
                  </a:cubicBezTo>
                  <a:cubicBezTo>
                    <a:pt x="4493443" y="2735998"/>
                    <a:pt x="4468291" y="2716519"/>
                    <a:pt x="4442535" y="2716347"/>
                  </a:cubicBezTo>
                  <a:close/>
                  <a:moveTo>
                    <a:pt x="4446967" y="2044477"/>
                  </a:moveTo>
                  <a:cubicBezTo>
                    <a:pt x="4397729" y="2044146"/>
                    <a:pt x="4378217" y="2104742"/>
                    <a:pt x="4409340" y="2133709"/>
                  </a:cubicBezTo>
                  <a:cubicBezTo>
                    <a:pt x="4447787" y="2169485"/>
                    <a:pt x="4500436" y="2137855"/>
                    <a:pt x="4499012" y="2097227"/>
                  </a:cubicBezTo>
                  <a:cubicBezTo>
                    <a:pt x="4497875" y="2064129"/>
                    <a:pt x="4472723" y="2044650"/>
                    <a:pt x="4446967" y="2044477"/>
                  </a:cubicBezTo>
                  <a:close/>
                  <a:moveTo>
                    <a:pt x="3901012" y="2040863"/>
                  </a:moveTo>
                  <a:cubicBezTo>
                    <a:pt x="3851859" y="2040532"/>
                    <a:pt x="3832190" y="2101071"/>
                    <a:pt x="3863370" y="2130095"/>
                  </a:cubicBezTo>
                  <a:cubicBezTo>
                    <a:pt x="3901573" y="2165655"/>
                    <a:pt x="3954452" y="2134587"/>
                    <a:pt x="3953056" y="2093628"/>
                  </a:cubicBezTo>
                  <a:cubicBezTo>
                    <a:pt x="3951905" y="2060515"/>
                    <a:pt x="3926768" y="2041036"/>
                    <a:pt x="3901012" y="2040863"/>
                  </a:cubicBezTo>
                  <a:close/>
                  <a:moveTo>
                    <a:pt x="4420377" y="6075709"/>
                  </a:moveTo>
                  <a:cubicBezTo>
                    <a:pt x="4371239" y="6075378"/>
                    <a:pt x="4351555" y="6135916"/>
                    <a:pt x="4382750" y="6164940"/>
                  </a:cubicBezTo>
                  <a:cubicBezTo>
                    <a:pt x="4421168" y="6200702"/>
                    <a:pt x="4473845" y="6169187"/>
                    <a:pt x="4472421" y="6128473"/>
                  </a:cubicBezTo>
                  <a:cubicBezTo>
                    <a:pt x="4471270" y="6095360"/>
                    <a:pt x="4446118" y="6075881"/>
                    <a:pt x="4420377" y="6075709"/>
                  </a:cubicBezTo>
                  <a:close/>
                  <a:moveTo>
                    <a:pt x="3905443" y="1368994"/>
                  </a:moveTo>
                  <a:cubicBezTo>
                    <a:pt x="3856363" y="1368663"/>
                    <a:pt x="3836564" y="1429158"/>
                    <a:pt x="3867802" y="1458225"/>
                  </a:cubicBezTo>
                  <a:cubicBezTo>
                    <a:pt x="3906235" y="1494016"/>
                    <a:pt x="3958869" y="1462400"/>
                    <a:pt x="3957473" y="1421744"/>
                  </a:cubicBezTo>
                  <a:cubicBezTo>
                    <a:pt x="3956337" y="1388574"/>
                    <a:pt x="3931142" y="1369167"/>
                    <a:pt x="3905443" y="1368994"/>
                  </a:cubicBezTo>
                  <a:close/>
                  <a:moveTo>
                    <a:pt x="2822382" y="18042"/>
                  </a:moveTo>
                  <a:cubicBezTo>
                    <a:pt x="2773144" y="17711"/>
                    <a:pt x="2753632" y="78307"/>
                    <a:pt x="2784755" y="107273"/>
                  </a:cubicBezTo>
                  <a:cubicBezTo>
                    <a:pt x="2823202" y="143050"/>
                    <a:pt x="2875851" y="111420"/>
                    <a:pt x="2874427" y="70792"/>
                  </a:cubicBezTo>
                  <a:cubicBezTo>
                    <a:pt x="2873275" y="37737"/>
                    <a:pt x="2848181" y="18201"/>
                    <a:pt x="2822382" y="18042"/>
                  </a:cubicBezTo>
                  <a:close/>
                  <a:moveTo>
                    <a:pt x="3914307" y="25255"/>
                  </a:moveTo>
                  <a:cubicBezTo>
                    <a:pt x="3865068" y="24924"/>
                    <a:pt x="3845557" y="85520"/>
                    <a:pt x="3876680" y="114486"/>
                  </a:cubicBezTo>
                  <a:cubicBezTo>
                    <a:pt x="3915098" y="150248"/>
                    <a:pt x="3967776" y="118733"/>
                    <a:pt x="3966351" y="78005"/>
                  </a:cubicBezTo>
                  <a:cubicBezTo>
                    <a:pt x="3965215" y="44907"/>
                    <a:pt x="3940063" y="25413"/>
                    <a:pt x="3914307" y="25255"/>
                  </a:cubicBezTo>
                  <a:close/>
                  <a:moveTo>
                    <a:pt x="3909875" y="697124"/>
                  </a:moveTo>
                  <a:cubicBezTo>
                    <a:pt x="3860766" y="696808"/>
                    <a:pt x="3841025" y="757317"/>
                    <a:pt x="3872248" y="786370"/>
                  </a:cubicBezTo>
                  <a:cubicBezTo>
                    <a:pt x="3910652" y="822117"/>
                    <a:pt x="3963315" y="790646"/>
                    <a:pt x="3961920" y="749889"/>
                  </a:cubicBezTo>
                  <a:cubicBezTo>
                    <a:pt x="3960783" y="716776"/>
                    <a:pt x="3935617" y="697297"/>
                    <a:pt x="3909875" y="6971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66" name="Google Shape;3066;p26"/>
          <p:cNvGrpSpPr/>
          <p:nvPr/>
        </p:nvGrpSpPr>
        <p:grpSpPr>
          <a:xfrm>
            <a:off x="4753230" y="1361320"/>
            <a:ext cx="2943788" cy="2481558"/>
            <a:chOff x="0" y="-28575"/>
            <a:chExt cx="7850100" cy="6617488"/>
          </a:xfrm>
        </p:grpSpPr>
        <p:sp>
          <p:nvSpPr>
            <p:cNvPr id="3067" name="Google Shape;3067;p26"/>
            <p:cNvSpPr txBox="1"/>
            <p:nvPr/>
          </p:nvSpPr>
          <p:spPr>
            <a:xfrm>
              <a:off x="0" y="-28575"/>
              <a:ext cx="7850100" cy="150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rPr>
                <a:t>This presentation template uses the following free fonts:</a:t>
              </a:r>
              <a:endParaRPr sz="600"/>
            </a:p>
          </p:txBody>
        </p:sp>
        <p:sp>
          <p:nvSpPr>
            <p:cNvPr id="3068" name="Google Shape;3068;p26"/>
            <p:cNvSpPr txBox="1"/>
            <p:nvPr/>
          </p:nvSpPr>
          <p:spPr>
            <a:xfrm>
              <a:off x="0" y="4990817"/>
              <a:ext cx="78501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rPr>
                <a:t>You can find these fonts online too.</a:t>
              </a:r>
              <a:endParaRPr sz="700"/>
            </a:p>
          </p:txBody>
        </p:sp>
        <p:sp>
          <p:nvSpPr>
            <p:cNvPr id="3069" name="Google Shape;3069;p26"/>
            <p:cNvSpPr txBox="1"/>
            <p:nvPr/>
          </p:nvSpPr>
          <p:spPr>
            <a:xfrm>
              <a:off x="0" y="2506484"/>
              <a:ext cx="7850100" cy="162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7000" lvl="1" marL="2540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rPr>
                <a:t>Titles: Mali</a:t>
              </a:r>
              <a:endParaRPr sz="1200"/>
            </a:p>
            <a:p>
              <a:pPr indent="-165100" lvl="1" marL="2540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rPr>
                <a:t>Headers: Mali</a:t>
              </a:r>
              <a:endParaRPr sz="1200"/>
            </a:p>
            <a:p>
              <a:pPr indent="-165100" lvl="1" marL="2540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rPr>
                <a:t>Body Copy: Nunito</a:t>
              </a:r>
              <a:endParaRPr sz="1200"/>
            </a:p>
          </p:txBody>
        </p:sp>
        <p:sp>
          <p:nvSpPr>
            <p:cNvPr id="3070" name="Google Shape;3070;p26"/>
            <p:cNvSpPr txBox="1"/>
            <p:nvPr/>
          </p:nvSpPr>
          <p:spPr>
            <a:xfrm>
              <a:off x="0" y="5603713"/>
              <a:ext cx="78501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rgbClr val="000000"/>
                  </a:solidFill>
                  <a:latin typeface="Mali"/>
                  <a:ea typeface="Mali"/>
                  <a:cs typeface="Mali"/>
                  <a:sym typeface="Mali"/>
                </a:rPr>
                <a:t>Happy designing! </a:t>
              </a:r>
              <a:endParaRPr sz="700"/>
            </a:p>
          </p:txBody>
        </p:sp>
      </p:grpSp>
      <p:sp>
        <p:nvSpPr>
          <p:cNvPr id="3071" name="Google Shape;3071;p26"/>
          <p:cNvSpPr txBox="1"/>
          <p:nvPr/>
        </p:nvSpPr>
        <p:spPr>
          <a:xfrm>
            <a:off x="514350" y="2022475"/>
            <a:ext cx="33405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000000"/>
                </a:solidFill>
                <a:latin typeface="Mali"/>
                <a:ea typeface="Mali"/>
                <a:cs typeface="Mali"/>
                <a:sym typeface="Mali"/>
              </a:rPr>
              <a:t>Fonts in this Presentation</a:t>
            </a:r>
            <a:endParaRPr sz="700"/>
          </a:p>
        </p:txBody>
      </p:sp>
      <p:sp>
        <p:nvSpPr>
          <p:cNvPr id="3072" name="Google Shape;3072;p26"/>
          <p:cNvSpPr/>
          <p:nvPr/>
        </p:nvSpPr>
        <p:spPr>
          <a:xfrm rot="-762920">
            <a:off x="7414372" y="4458663"/>
            <a:ext cx="496" cy="701"/>
          </a:xfrm>
          <a:custGeom>
            <a:rect b="b" l="l" r="r" t="t"/>
            <a:pathLst>
              <a:path extrusionOk="0" h="1402" w="992">
                <a:moveTo>
                  <a:pt x="0" y="0"/>
                </a:moveTo>
                <a:cubicBezTo>
                  <a:pt x="372" y="743"/>
                  <a:pt x="678" y="941"/>
                  <a:pt x="993" y="1403"/>
                </a:cubicBezTo>
                <a:cubicBezTo>
                  <a:pt x="744" y="990"/>
                  <a:pt x="413" y="578"/>
                  <a:pt x="0" y="0"/>
                </a:cubicBezTo>
                <a:close/>
                <a:moveTo>
                  <a:pt x="0" y="0"/>
                </a:moveTo>
                <a:cubicBezTo>
                  <a:pt x="372" y="743"/>
                  <a:pt x="678" y="941"/>
                  <a:pt x="993" y="1403"/>
                </a:cubicBezTo>
                <a:cubicBezTo>
                  <a:pt x="744" y="990"/>
                  <a:pt x="413" y="578"/>
                  <a:pt x="0" y="0"/>
                </a:cubicBezTo>
                <a:close/>
              </a:path>
            </a:pathLst>
          </a:custGeom>
          <a:solidFill>
            <a:srgbClr val="A5BE6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73" name="Google Shape;3073;p26"/>
          <p:cNvGrpSpPr/>
          <p:nvPr/>
        </p:nvGrpSpPr>
        <p:grpSpPr>
          <a:xfrm rot="-762466">
            <a:off x="6756325" y="4139059"/>
            <a:ext cx="2079878" cy="633875"/>
            <a:chOff x="13511531" y="8277446"/>
            <a:chExt cx="4159349" cy="1267626"/>
          </a:xfrm>
        </p:grpSpPr>
        <p:sp>
          <p:nvSpPr>
            <p:cNvPr id="3074" name="Google Shape;3074;p26"/>
            <p:cNvSpPr/>
            <p:nvPr/>
          </p:nvSpPr>
          <p:spPr>
            <a:xfrm>
              <a:off x="13511531" y="8277446"/>
              <a:ext cx="4159349" cy="1267626"/>
            </a:xfrm>
            <a:custGeom>
              <a:rect b="b" l="l" r="r" t="t"/>
              <a:pathLst>
                <a:path extrusionOk="0" h="1267626" w="4159349">
                  <a:moveTo>
                    <a:pt x="4137143" y="982825"/>
                  </a:moveTo>
                  <a:cubicBezTo>
                    <a:pt x="4161908" y="937081"/>
                    <a:pt x="4167971" y="878207"/>
                    <a:pt x="4145001" y="815875"/>
                  </a:cubicBezTo>
                  <a:cubicBezTo>
                    <a:pt x="4156151" y="778293"/>
                    <a:pt x="4151585" y="768241"/>
                    <a:pt x="4154265" y="427591"/>
                  </a:cubicBezTo>
                  <a:cubicBezTo>
                    <a:pt x="4156011" y="209187"/>
                    <a:pt x="4168873" y="97529"/>
                    <a:pt x="4072375" y="31302"/>
                  </a:cubicBezTo>
                  <a:cubicBezTo>
                    <a:pt x="4018534" y="-5496"/>
                    <a:pt x="3942377" y="-7700"/>
                    <a:pt x="3890893" y="14137"/>
                  </a:cubicBezTo>
                  <a:cubicBezTo>
                    <a:pt x="3857318" y="7213"/>
                    <a:pt x="3704771" y="-2294"/>
                    <a:pt x="3644396" y="15210"/>
                  </a:cubicBezTo>
                  <a:cubicBezTo>
                    <a:pt x="3603310" y="7073"/>
                    <a:pt x="3407312" y="759"/>
                    <a:pt x="3349509" y="21151"/>
                  </a:cubicBezTo>
                  <a:cubicBezTo>
                    <a:pt x="3271573" y="-20838"/>
                    <a:pt x="3168887" y="1106"/>
                    <a:pt x="3113847" y="77352"/>
                  </a:cubicBezTo>
                  <a:cubicBezTo>
                    <a:pt x="3027672" y="7592"/>
                    <a:pt x="2885978" y="-23800"/>
                    <a:pt x="2796544" y="39307"/>
                  </a:cubicBezTo>
                  <a:cubicBezTo>
                    <a:pt x="2730370" y="9408"/>
                    <a:pt x="2622159" y="-13039"/>
                    <a:pt x="2553851" y="13642"/>
                  </a:cubicBezTo>
                  <a:cubicBezTo>
                    <a:pt x="2532775" y="9482"/>
                    <a:pt x="2350847" y="-10745"/>
                    <a:pt x="2274929" y="29322"/>
                  </a:cubicBezTo>
                  <a:cubicBezTo>
                    <a:pt x="2247218" y="43978"/>
                    <a:pt x="2253902" y="46272"/>
                    <a:pt x="2249617" y="42608"/>
                  </a:cubicBezTo>
                  <a:cubicBezTo>
                    <a:pt x="2195487" y="-6561"/>
                    <a:pt x="2118874" y="-9746"/>
                    <a:pt x="2053991" y="15622"/>
                  </a:cubicBezTo>
                  <a:cubicBezTo>
                    <a:pt x="2020226" y="7502"/>
                    <a:pt x="1840770" y="-9185"/>
                    <a:pt x="1767293" y="28579"/>
                  </a:cubicBezTo>
                  <a:cubicBezTo>
                    <a:pt x="1661456" y="-22645"/>
                    <a:pt x="1537124" y="2748"/>
                    <a:pt x="1462149" y="94847"/>
                  </a:cubicBezTo>
                  <a:cubicBezTo>
                    <a:pt x="1447384" y="112780"/>
                    <a:pt x="1454704" y="112186"/>
                    <a:pt x="1440477" y="94599"/>
                  </a:cubicBezTo>
                  <a:cubicBezTo>
                    <a:pt x="1364807" y="619"/>
                    <a:pt x="1243006" y="-20945"/>
                    <a:pt x="1146582" y="30724"/>
                  </a:cubicBezTo>
                  <a:cubicBezTo>
                    <a:pt x="1110286" y="18651"/>
                    <a:pt x="1072898" y="19369"/>
                    <a:pt x="1040952" y="29734"/>
                  </a:cubicBezTo>
                  <a:cubicBezTo>
                    <a:pt x="961014" y="-7741"/>
                    <a:pt x="733211" y="12057"/>
                    <a:pt x="718107" y="15952"/>
                  </a:cubicBezTo>
                  <a:cubicBezTo>
                    <a:pt x="685227" y="7782"/>
                    <a:pt x="486771" y="-16439"/>
                    <a:pt x="406014" y="43516"/>
                  </a:cubicBezTo>
                  <a:cubicBezTo>
                    <a:pt x="307672" y="-41725"/>
                    <a:pt x="126496" y="545"/>
                    <a:pt x="101863" y="155008"/>
                  </a:cubicBezTo>
                  <a:cubicBezTo>
                    <a:pt x="100440" y="164004"/>
                    <a:pt x="96147" y="845741"/>
                    <a:pt x="96155" y="846575"/>
                  </a:cubicBezTo>
                  <a:cubicBezTo>
                    <a:pt x="-25108" y="907066"/>
                    <a:pt x="-62430" y="1115700"/>
                    <a:pt x="169195" y="1192028"/>
                  </a:cubicBezTo>
                  <a:cubicBezTo>
                    <a:pt x="318690" y="1244416"/>
                    <a:pt x="393177" y="1262811"/>
                    <a:pt x="589233" y="1221077"/>
                  </a:cubicBezTo>
                  <a:cubicBezTo>
                    <a:pt x="817194" y="1172948"/>
                    <a:pt x="813289" y="1249755"/>
                    <a:pt x="1012249" y="1255986"/>
                  </a:cubicBezTo>
                  <a:cubicBezTo>
                    <a:pt x="1129973" y="1259782"/>
                    <a:pt x="1228150" y="1221836"/>
                    <a:pt x="1303580" y="1220335"/>
                  </a:cubicBezTo>
                  <a:cubicBezTo>
                    <a:pt x="1369009" y="1218956"/>
                    <a:pt x="1461884" y="1262076"/>
                    <a:pt x="1573569" y="1267127"/>
                  </a:cubicBezTo>
                  <a:cubicBezTo>
                    <a:pt x="1692251" y="1272441"/>
                    <a:pt x="1788195" y="1233753"/>
                    <a:pt x="1866305" y="1226111"/>
                  </a:cubicBezTo>
                  <a:cubicBezTo>
                    <a:pt x="1946400" y="1218379"/>
                    <a:pt x="2052725" y="1260797"/>
                    <a:pt x="2175585" y="1265641"/>
                  </a:cubicBezTo>
                  <a:cubicBezTo>
                    <a:pt x="2319943" y="1271476"/>
                    <a:pt x="2440578" y="1224180"/>
                    <a:pt x="2542436" y="1222315"/>
                  </a:cubicBezTo>
                  <a:cubicBezTo>
                    <a:pt x="2617684" y="1221011"/>
                    <a:pt x="2716217" y="1258734"/>
                    <a:pt x="2830127" y="1261597"/>
                  </a:cubicBezTo>
                  <a:cubicBezTo>
                    <a:pt x="2984726" y="1265526"/>
                    <a:pt x="3098958" y="1190955"/>
                    <a:pt x="3189616" y="1183941"/>
                  </a:cubicBezTo>
                  <a:cubicBezTo>
                    <a:pt x="3248130" y="1179592"/>
                    <a:pt x="3336001" y="1224601"/>
                    <a:pt x="3442814" y="1236592"/>
                  </a:cubicBezTo>
                  <a:cubicBezTo>
                    <a:pt x="3586072" y="1252718"/>
                    <a:pt x="3712216" y="1203829"/>
                    <a:pt x="3808590" y="1203829"/>
                  </a:cubicBezTo>
                  <a:cubicBezTo>
                    <a:pt x="3912747" y="1203829"/>
                    <a:pt x="3971245" y="1260467"/>
                    <a:pt x="4060464" y="1219509"/>
                  </a:cubicBezTo>
                  <a:cubicBezTo>
                    <a:pt x="4150278" y="1178329"/>
                    <a:pt x="4185094" y="1067332"/>
                    <a:pt x="4137143" y="982825"/>
                  </a:cubicBezTo>
                  <a:close/>
                  <a:moveTo>
                    <a:pt x="2789761" y="44341"/>
                  </a:moveTo>
                  <a:cubicBezTo>
                    <a:pt x="2774045" y="34108"/>
                    <a:pt x="2756095" y="26268"/>
                    <a:pt x="2738559" y="20244"/>
                  </a:cubicBezTo>
                  <a:cubicBezTo>
                    <a:pt x="2765947" y="27019"/>
                    <a:pt x="2791514" y="43169"/>
                    <a:pt x="2789761" y="4434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5" name="Google Shape;3075;p26"/>
            <p:cNvSpPr/>
            <p:nvPr/>
          </p:nvSpPr>
          <p:spPr>
            <a:xfrm>
              <a:off x="13665186" y="8430516"/>
              <a:ext cx="3852426" cy="961622"/>
            </a:xfrm>
            <a:custGeom>
              <a:rect b="b" l="l" r="r" t="t"/>
              <a:pathLst>
                <a:path extrusionOk="0" h="961622" w="3852426">
                  <a:moveTo>
                    <a:pt x="110872" y="772920"/>
                  </a:moveTo>
                  <a:cubicBezTo>
                    <a:pt x="85734" y="763966"/>
                    <a:pt x="99647" y="734761"/>
                    <a:pt x="99647" y="25773"/>
                  </a:cubicBezTo>
                  <a:cubicBezTo>
                    <a:pt x="102707" y="6429"/>
                    <a:pt x="115975" y="-693"/>
                    <a:pt x="134339" y="322"/>
                  </a:cubicBezTo>
                  <a:cubicBezTo>
                    <a:pt x="154745" y="1337"/>
                    <a:pt x="158823" y="11521"/>
                    <a:pt x="160866" y="31880"/>
                  </a:cubicBezTo>
                  <a:cubicBezTo>
                    <a:pt x="154331" y="107919"/>
                    <a:pt x="163927" y="124870"/>
                    <a:pt x="163927" y="223249"/>
                  </a:cubicBezTo>
                  <a:cubicBezTo>
                    <a:pt x="163927" y="693844"/>
                    <a:pt x="140567" y="710729"/>
                    <a:pt x="181272" y="712875"/>
                  </a:cubicBezTo>
                  <a:cubicBezTo>
                    <a:pt x="264809" y="712875"/>
                    <a:pt x="300269" y="699002"/>
                    <a:pt x="302685" y="742394"/>
                  </a:cubicBezTo>
                  <a:cubicBezTo>
                    <a:pt x="305613" y="783170"/>
                    <a:pt x="291923" y="769339"/>
                    <a:pt x="110872" y="772920"/>
                  </a:cubicBezTo>
                  <a:close/>
                  <a:moveTo>
                    <a:pt x="454711" y="773936"/>
                  </a:moveTo>
                  <a:cubicBezTo>
                    <a:pt x="403054" y="770247"/>
                    <a:pt x="341388" y="794534"/>
                    <a:pt x="333298" y="743393"/>
                  </a:cubicBezTo>
                  <a:cubicBezTo>
                    <a:pt x="331446" y="730486"/>
                    <a:pt x="320775" y="78771"/>
                    <a:pt x="334316" y="24741"/>
                  </a:cubicBezTo>
                  <a:cubicBezTo>
                    <a:pt x="346988" y="7361"/>
                    <a:pt x="339833" y="-743"/>
                    <a:pt x="513887" y="9474"/>
                  </a:cubicBezTo>
                  <a:cubicBezTo>
                    <a:pt x="537354" y="11512"/>
                    <a:pt x="549596" y="15581"/>
                    <a:pt x="549596" y="44085"/>
                  </a:cubicBezTo>
                  <a:cubicBezTo>
                    <a:pt x="549596" y="91455"/>
                    <a:pt x="505565" y="63173"/>
                    <a:pt x="394509" y="70551"/>
                  </a:cubicBezTo>
                  <a:cubicBezTo>
                    <a:pt x="394509" y="94236"/>
                    <a:pt x="389406" y="128881"/>
                    <a:pt x="389406" y="154026"/>
                  </a:cubicBezTo>
                  <a:cubicBezTo>
                    <a:pt x="389406" y="207816"/>
                    <a:pt x="392516" y="240967"/>
                    <a:pt x="394509" y="348449"/>
                  </a:cubicBezTo>
                  <a:cubicBezTo>
                    <a:pt x="486433" y="348449"/>
                    <a:pt x="514904" y="335765"/>
                    <a:pt x="514904" y="374915"/>
                  </a:cubicBezTo>
                  <a:cubicBezTo>
                    <a:pt x="514904" y="402396"/>
                    <a:pt x="508783" y="403419"/>
                    <a:pt x="494498" y="405458"/>
                  </a:cubicBezTo>
                  <a:cubicBezTo>
                    <a:pt x="481230" y="405458"/>
                    <a:pt x="445521" y="408511"/>
                    <a:pt x="431244" y="407496"/>
                  </a:cubicBezTo>
                  <a:cubicBezTo>
                    <a:pt x="386527" y="412588"/>
                    <a:pt x="395535" y="405755"/>
                    <a:pt x="395535" y="433962"/>
                  </a:cubicBezTo>
                  <a:cubicBezTo>
                    <a:pt x="395535" y="434829"/>
                    <a:pt x="393492" y="708839"/>
                    <a:pt x="393492" y="709821"/>
                  </a:cubicBezTo>
                  <a:cubicBezTo>
                    <a:pt x="535898" y="709821"/>
                    <a:pt x="553144" y="702823"/>
                    <a:pt x="554700" y="735272"/>
                  </a:cubicBezTo>
                  <a:cubicBezTo>
                    <a:pt x="555717" y="752570"/>
                    <a:pt x="556743" y="767845"/>
                    <a:pt x="533276" y="768860"/>
                  </a:cubicBezTo>
                  <a:cubicBezTo>
                    <a:pt x="517973" y="771897"/>
                    <a:pt x="471039" y="774951"/>
                    <a:pt x="454711" y="773936"/>
                  </a:cubicBezTo>
                  <a:close/>
                  <a:moveTo>
                    <a:pt x="743444" y="72590"/>
                  </a:moveTo>
                  <a:cubicBezTo>
                    <a:pt x="743444" y="334733"/>
                    <a:pt x="754164" y="733952"/>
                    <a:pt x="743444" y="760707"/>
                  </a:cubicBezTo>
                  <a:cubicBezTo>
                    <a:pt x="736859" y="777789"/>
                    <a:pt x="702052" y="776601"/>
                    <a:pt x="690389" y="768852"/>
                  </a:cubicBezTo>
                  <a:cubicBezTo>
                    <a:pt x="682829" y="763826"/>
                    <a:pt x="677121" y="376681"/>
                    <a:pt x="677121" y="72590"/>
                  </a:cubicBezTo>
                  <a:cubicBezTo>
                    <a:pt x="617267" y="74397"/>
                    <a:pt x="580433" y="78622"/>
                    <a:pt x="582236" y="39002"/>
                  </a:cubicBezTo>
                  <a:cubicBezTo>
                    <a:pt x="583899" y="908"/>
                    <a:pt x="614190" y="12115"/>
                    <a:pt x="643455" y="8467"/>
                  </a:cubicBezTo>
                  <a:cubicBezTo>
                    <a:pt x="673324" y="5760"/>
                    <a:pt x="815706" y="10505"/>
                    <a:pt x="794456" y="10505"/>
                  </a:cubicBezTo>
                  <a:cubicBezTo>
                    <a:pt x="799377" y="15416"/>
                    <a:pt x="837311" y="850"/>
                    <a:pt x="837311" y="47155"/>
                  </a:cubicBezTo>
                  <a:cubicBezTo>
                    <a:pt x="837311" y="73019"/>
                    <a:pt x="831587" y="76774"/>
                    <a:pt x="743444" y="72590"/>
                  </a:cubicBezTo>
                  <a:close/>
                  <a:moveTo>
                    <a:pt x="967897" y="64444"/>
                  </a:moveTo>
                  <a:cubicBezTo>
                    <a:pt x="919714" y="189974"/>
                    <a:pt x="915769" y="224916"/>
                    <a:pt x="877090" y="199828"/>
                  </a:cubicBezTo>
                  <a:cubicBezTo>
                    <a:pt x="845591" y="179494"/>
                    <a:pt x="867081" y="169945"/>
                    <a:pt x="914842" y="35948"/>
                  </a:cubicBezTo>
                  <a:cubicBezTo>
                    <a:pt x="926067" y="24749"/>
                    <a:pt x="935249" y="15589"/>
                    <a:pt x="952594" y="26788"/>
                  </a:cubicBezTo>
                  <a:cubicBezTo>
                    <a:pt x="967484" y="36394"/>
                    <a:pt x="974953" y="43318"/>
                    <a:pt x="967897" y="64444"/>
                  </a:cubicBezTo>
                  <a:close/>
                  <a:moveTo>
                    <a:pt x="1079102" y="412571"/>
                  </a:moveTo>
                  <a:cubicBezTo>
                    <a:pt x="1047595" y="385627"/>
                    <a:pt x="986153" y="266286"/>
                    <a:pt x="993399" y="186591"/>
                  </a:cubicBezTo>
                  <a:cubicBezTo>
                    <a:pt x="993399" y="-57108"/>
                    <a:pt x="1199497" y="-44416"/>
                    <a:pt x="1199497" y="144858"/>
                  </a:cubicBezTo>
                  <a:cubicBezTo>
                    <a:pt x="1195419" y="153003"/>
                    <a:pt x="1198480" y="163178"/>
                    <a:pt x="1172970" y="169285"/>
                  </a:cubicBezTo>
                  <a:cubicBezTo>
                    <a:pt x="1145417" y="168270"/>
                    <a:pt x="1143382" y="164193"/>
                    <a:pt x="1137261" y="126529"/>
                  </a:cubicBezTo>
                  <a:cubicBezTo>
                    <a:pt x="1134912" y="105435"/>
                    <a:pt x="1119675" y="67490"/>
                    <a:pt x="1100534" y="67490"/>
                  </a:cubicBezTo>
                  <a:cubicBezTo>
                    <a:pt x="1062509" y="67490"/>
                    <a:pt x="1046429" y="194670"/>
                    <a:pt x="1062782" y="227301"/>
                  </a:cubicBezTo>
                  <a:cubicBezTo>
                    <a:pt x="1062782" y="294155"/>
                    <a:pt x="1138502" y="375707"/>
                    <a:pt x="1164814" y="420708"/>
                  </a:cubicBezTo>
                  <a:cubicBezTo>
                    <a:pt x="1208886" y="442669"/>
                    <a:pt x="1275630" y="781049"/>
                    <a:pt x="1108698" y="781049"/>
                  </a:cubicBezTo>
                  <a:cubicBezTo>
                    <a:pt x="1052136" y="781049"/>
                    <a:pt x="993407" y="732343"/>
                    <a:pt x="993407" y="647704"/>
                  </a:cubicBezTo>
                  <a:cubicBezTo>
                    <a:pt x="993407" y="557379"/>
                    <a:pt x="1044287" y="582294"/>
                    <a:pt x="1055644" y="604947"/>
                  </a:cubicBezTo>
                  <a:cubicBezTo>
                    <a:pt x="1055644" y="635333"/>
                    <a:pt x="1053600" y="623714"/>
                    <a:pt x="1053600" y="645666"/>
                  </a:cubicBezTo>
                  <a:cubicBezTo>
                    <a:pt x="1053600" y="657475"/>
                    <a:pt x="1074966" y="754798"/>
                    <a:pt x="1135226" y="704705"/>
                  </a:cubicBezTo>
                  <a:cubicBezTo>
                    <a:pt x="1164921" y="645459"/>
                    <a:pt x="1160066" y="503449"/>
                    <a:pt x="1079102" y="412571"/>
                  </a:cubicBezTo>
                  <a:close/>
                  <a:moveTo>
                    <a:pt x="1614482" y="645682"/>
                  </a:moveTo>
                  <a:cubicBezTo>
                    <a:pt x="1625309" y="760888"/>
                    <a:pt x="1508703" y="780051"/>
                    <a:pt x="1521640" y="780051"/>
                  </a:cubicBezTo>
                  <a:cubicBezTo>
                    <a:pt x="1334897" y="823657"/>
                    <a:pt x="1374974" y="273507"/>
                    <a:pt x="1393080" y="159118"/>
                  </a:cubicBezTo>
                  <a:cubicBezTo>
                    <a:pt x="1393080" y="-65814"/>
                    <a:pt x="1612438" y="-21201"/>
                    <a:pt x="1612438" y="121453"/>
                  </a:cubicBezTo>
                  <a:cubicBezTo>
                    <a:pt x="1617542" y="168278"/>
                    <a:pt x="1611421" y="184561"/>
                    <a:pt x="1595093" y="184561"/>
                  </a:cubicBezTo>
                  <a:cubicBezTo>
                    <a:pt x="1550103" y="184561"/>
                    <a:pt x="1550260" y="148555"/>
                    <a:pt x="1544081" y="104148"/>
                  </a:cubicBezTo>
                  <a:cubicBezTo>
                    <a:pt x="1533807" y="58024"/>
                    <a:pt x="1464333" y="36287"/>
                    <a:pt x="1455317" y="162171"/>
                  </a:cubicBezTo>
                  <a:cubicBezTo>
                    <a:pt x="1448526" y="280786"/>
                    <a:pt x="1441032" y="279309"/>
                    <a:pt x="1441032" y="351502"/>
                  </a:cubicBezTo>
                  <a:cubicBezTo>
                    <a:pt x="1441032" y="489395"/>
                    <a:pt x="1434935" y="784763"/>
                    <a:pt x="1535917" y="696576"/>
                  </a:cubicBezTo>
                  <a:cubicBezTo>
                    <a:pt x="1571063" y="661511"/>
                    <a:pt x="1538547" y="609247"/>
                    <a:pt x="1586928" y="613109"/>
                  </a:cubicBezTo>
                  <a:cubicBezTo>
                    <a:pt x="1604944" y="614900"/>
                    <a:pt x="1614482" y="627246"/>
                    <a:pt x="1614482" y="645682"/>
                  </a:cubicBezTo>
                  <a:close/>
                  <a:moveTo>
                    <a:pt x="1792001" y="773936"/>
                  </a:moveTo>
                  <a:cubicBezTo>
                    <a:pt x="1740344" y="770247"/>
                    <a:pt x="1678678" y="794534"/>
                    <a:pt x="1670589" y="743393"/>
                  </a:cubicBezTo>
                  <a:cubicBezTo>
                    <a:pt x="1668736" y="730486"/>
                    <a:pt x="1658065" y="78771"/>
                    <a:pt x="1671606" y="24741"/>
                  </a:cubicBezTo>
                  <a:cubicBezTo>
                    <a:pt x="1684278" y="7361"/>
                    <a:pt x="1677123" y="-743"/>
                    <a:pt x="1851177" y="9474"/>
                  </a:cubicBezTo>
                  <a:cubicBezTo>
                    <a:pt x="1874644" y="11512"/>
                    <a:pt x="1886886" y="15581"/>
                    <a:pt x="1886886" y="44085"/>
                  </a:cubicBezTo>
                  <a:cubicBezTo>
                    <a:pt x="1886886" y="91455"/>
                    <a:pt x="1842856" y="63173"/>
                    <a:pt x="1731799" y="70551"/>
                  </a:cubicBezTo>
                  <a:cubicBezTo>
                    <a:pt x="1731799" y="94236"/>
                    <a:pt x="1726696" y="128881"/>
                    <a:pt x="1726696" y="154026"/>
                  </a:cubicBezTo>
                  <a:cubicBezTo>
                    <a:pt x="1726696" y="207816"/>
                    <a:pt x="1729806" y="240967"/>
                    <a:pt x="1731799" y="348449"/>
                  </a:cubicBezTo>
                  <a:cubicBezTo>
                    <a:pt x="1823723" y="348449"/>
                    <a:pt x="1852194" y="335765"/>
                    <a:pt x="1852194" y="374915"/>
                  </a:cubicBezTo>
                  <a:cubicBezTo>
                    <a:pt x="1852194" y="402396"/>
                    <a:pt x="1846073" y="403419"/>
                    <a:pt x="1831788" y="405458"/>
                  </a:cubicBezTo>
                  <a:cubicBezTo>
                    <a:pt x="1818520" y="405458"/>
                    <a:pt x="1782811" y="408511"/>
                    <a:pt x="1768534" y="407496"/>
                  </a:cubicBezTo>
                  <a:cubicBezTo>
                    <a:pt x="1723817" y="412588"/>
                    <a:pt x="1732825" y="405755"/>
                    <a:pt x="1732825" y="433962"/>
                  </a:cubicBezTo>
                  <a:cubicBezTo>
                    <a:pt x="1732825" y="434829"/>
                    <a:pt x="1730782" y="708839"/>
                    <a:pt x="1730782" y="709821"/>
                  </a:cubicBezTo>
                  <a:cubicBezTo>
                    <a:pt x="1873188" y="709821"/>
                    <a:pt x="1890435" y="702823"/>
                    <a:pt x="1891990" y="735272"/>
                  </a:cubicBezTo>
                  <a:cubicBezTo>
                    <a:pt x="1893007" y="752570"/>
                    <a:pt x="1894033" y="767845"/>
                    <a:pt x="1870566" y="768860"/>
                  </a:cubicBezTo>
                  <a:cubicBezTo>
                    <a:pt x="1855255" y="771897"/>
                    <a:pt x="1808321" y="774951"/>
                    <a:pt x="1792001" y="773936"/>
                  </a:cubicBezTo>
                  <a:close/>
                  <a:moveTo>
                    <a:pt x="1957270" y="772920"/>
                  </a:moveTo>
                  <a:cubicBezTo>
                    <a:pt x="1931950" y="727449"/>
                    <a:pt x="1944011" y="749285"/>
                    <a:pt x="1944011" y="389167"/>
                  </a:cubicBezTo>
                  <a:cubicBezTo>
                    <a:pt x="1942307" y="353516"/>
                    <a:pt x="1942803" y="51686"/>
                    <a:pt x="1942993" y="50192"/>
                  </a:cubicBezTo>
                  <a:cubicBezTo>
                    <a:pt x="1942993" y="14359"/>
                    <a:pt x="1941140" y="4374"/>
                    <a:pt x="1974624" y="1337"/>
                  </a:cubicBezTo>
                  <a:cubicBezTo>
                    <a:pt x="2012434" y="-3697"/>
                    <a:pt x="2008290" y="-25435"/>
                    <a:pt x="2008290" y="708790"/>
                  </a:cubicBezTo>
                  <a:cubicBezTo>
                    <a:pt x="2110330" y="708790"/>
                    <a:pt x="2145006" y="694554"/>
                    <a:pt x="2145006" y="740348"/>
                  </a:cubicBezTo>
                  <a:cubicBezTo>
                    <a:pt x="2145006" y="784763"/>
                    <a:pt x="2119727" y="767804"/>
                    <a:pt x="1957270" y="772920"/>
                  </a:cubicBezTo>
                  <a:close/>
                  <a:moveTo>
                    <a:pt x="2301109" y="773936"/>
                  </a:moveTo>
                  <a:cubicBezTo>
                    <a:pt x="2249452" y="770247"/>
                    <a:pt x="2187787" y="794534"/>
                    <a:pt x="2179697" y="743393"/>
                  </a:cubicBezTo>
                  <a:cubicBezTo>
                    <a:pt x="2177844" y="730486"/>
                    <a:pt x="2167174" y="78771"/>
                    <a:pt x="2180714" y="24741"/>
                  </a:cubicBezTo>
                  <a:cubicBezTo>
                    <a:pt x="2193387" y="7361"/>
                    <a:pt x="2186232" y="-743"/>
                    <a:pt x="2360286" y="9474"/>
                  </a:cubicBezTo>
                  <a:cubicBezTo>
                    <a:pt x="2383752" y="11512"/>
                    <a:pt x="2395994" y="15581"/>
                    <a:pt x="2395994" y="44085"/>
                  </a:cubicBezTo>
                  <a:cubicBezTo>
                    <a:pt x="2395994" y="91455"/>
                    <a:pt x="2351972" y="63173"/>
                    <a:pt x="2240916" y="70551"/>
                  </a:cubicBezTo>
                  <a:cubicBezTo>
                    <a:pt x="2240916" y="94236"/>
                    <a:pt x="2235813" y="128881"/>
                    <a:pt x="2235813" y="154026"/>
                  </a:cubicBezTo>
                  <a:cubicBezTo>
                    <a:pt x="2235813" y="207816"/>
                    <a:pt x="2238922" y="240967"/>
                    <a:pt x="2240916" y="348449"/>
                  </a:cubicBezTo>
                  <a:cubicBezTo>
                    <a:pt x="2332840" y="348449"/>
                    <a:pt x="2361311" y="335765"/>
                    <a:pt x="2361311" y="374915"/>
                  </a:cubicBezTo>
                  <a:cubicBezTo>
                    <a:pt x="2361311" y="402396"/>
                    <a:pt x="2355190" y="403419"/>
                    <a:pt x="2340905" y="405458"/>
                  </a:cubicBezTo>
                  <a:cubicBezTo>
                    <a:pt x="2327637" y="405458"/>
                    <a:pt x="2291928" y="408511"/>
                    <a:pt x="2277651" y="407496"/>
                  </a:cubicBezTo>
                  <a:cubicBezTo>
                    <a:pt x="2232934" y="412588"/>
                    <a:pt x="2241942" y="405755"/>
                    <a:pt x="2241942" y="433962"/>
                  </a:cubicBezTo>
                  <a:cubicBezTo>
                    <a:pt x="2241942" y="434829"/>
                    <a:pt x="2239899" y="708839"/>
                    <a:pt x="2239899" y="709821"/>
                  </a:cubicBezTo>
                  <a:cubicBezTo>
                    <a:pt x="2382305" y="709821"/>
                    <a:pt x="2399551" y="702823"/>
                    <a:pt x="2401106" y="735272"/>
                  </a:cubicBezTo>
                  <a:cubicBezTo>
                    <a:pt x="2402124" y="752570"/>
                    <a:pt x="2403149" y="767845"/>
                    <a:pt x="2379674" y="768860"/>
                  </a:cubicBezTo>
                  <a:cubicBezTo>
                    <a:pt x="2364372" y="771897"/>
                    <a:pt x="2317438" y="774951"/>
                    <a:pt x="2301109" y="773936"/>
                  </a:cubicBezTo>
                  <a:close/>
                  <a:moveTo>
                    <a:pt x="2449049" y="112285"/>
                  </a:moveTo>
                  <a:cubicBezTo>
                    <a:pt x="2449049" y="-9342"/>
                    <a:pt x="2442936" y="-1131"/>
                    <a:pt x="2484758" y="2352"/>
                  </a:cubicBezTo>
                  <a:cubicBezTo>
                    <a:pt x="2490879" y="3367"/>
                    <a:pt x="2548012" y="9474"/>
                    <a:pt x="2548012" y="15581"/>
                  </a:cubicBezTo>
                  <a:cubicBezTo>
                    <a:pt x="2666612" y="38416"/>
                    <a:pt x="2691097" y="188637"/>
                    <a:pt x="2664329" y="274134"/>
                  </a:cubicBezTo>
                  <a:cubicBezTo>
                    <a:pt x="2637322" y="360357"/>
                    <a:pt x="2647058" y="329938"/>
                    <a:pt x="2584747" y="397304"/>
                  </a:cubicBezTo>
                  <a:cubicBezTo>
                    <a:pt x="2646983" y="441076"/>
                    <a:pt x="2661269" y="497061"/>
                    <a:pt x="2661269" y="569337"/>
                  </a:cubicBezTo>
                  <a:cubicBezTo>
                    <a:pt x="2661269" y="773556"/>
                    <a:pt x="2494660" y="788897"/>
                    <a:pt x="2448032" y="769867"/>
                  </a:cubicBezTo>
                  <a:cubicBezTo>
                    <a:pt x="2436766" y="704688"/>
                    <a:pt x="2449049" y="781429"/>
                    <a:pt x="2449049" y="112285"/>
                  </a:cubicBezTo>
                  <a:close/>
                  <a:moveTo>
                    <a:pt x="2507200" y="706751"/>
                  </a:moveTo>
                  <a:cubicBezTo>
                    <a:pt x="2612110" y="686813"/>
                    <a:pt x="2612606" y="576385"/>
                    <a:pt x="2582704" y="486878"/>
                  </a:cubicBezTo>
                  <a:cubicBezTo>
                    <a:pt x="2579188" y="476389"/>
                    <a:pt x="2544232" y="436966"/>
                    <a:pt x="2508225" y="428854"/>
                  </a:cubicBezTo>
                  <a:cubicBezTo>
                    <a:pt x="2508225" y="450005"/>
                    <a:pt x="2508879" y="685072"/>
                    <a:pt x="2507200" y="706751"/>
                  </a:cubicBezTo>
                  <a:close/>
                  <a:moveTo>
                    <a:pt x="2527606" y="356586"/>
                  </a:moveTo>
                  <a:cubicBezTo>
                    <a:pt x="2606444" y="329732"/>
                    <a:pt x="2625535" y="204507"/>
                    <a:pt x="2593928" y="129590"/>
                  </a:cubicBezTo>
                  <a:cubicBezTo>
                    <a:pt x="2579643" y="97017"/>
                    <a:pt x="2550055" y="84803"/>
                    <a:pt x="2512312" y="68513"/>
                  </a:cubicBezTo>
                  <a:cubicBezTo>
                    <a:pt x="2516712" y="404228"/>
                    <a:pt x="2507886" y="360803"/>
                    <a:pt x="2527606" y="356586"/>
                  </a:cubicBezTo>
                  <a:close/>
                  <a:moveTo>
                    <a:pt x="2756137" y="5405"/>
                  </a:moveTo>
                  <a:cubicBezTo>
                    <a:pt x="2984668" y="5405"/>
                    <a:pt x="3022743" y="413322"/>
                    <a:pt x="2809192" y="480771"/>
                  </a:cubicBezTo>
                  <a:cubicBezTo>
                    <a:pt x="2835976" y="507493"/>
                    <a:pt x="2867872" y="562397"/>
                    <a:pt x="2868376" y="563222"/>
                  </a:cubicBezTo>
                  <a:cubicBezTo>
                    <a:pt x="2925038" y="665001"/>
                    <a:pt x="2986397" y="742543"/>
                    <a:pt x="2944898" y="772912"/>
                  </a:cubicBezTo>
                  <a:cubicBezTo>
                    <a:pt x="2903415" y="802473"/>
                    <a:pt x="2907510" y="735759"/>
                    <a:pt x="2813278" y="594780"/>
                  </a:cubicBezTo>
                  <a:cubicBezTo>
                    <a:pt x="2795254" y="558824"/>
                    <a:pt x="2793898" y="569882"/>
                    <a:pt x="2793898" y="565261"/>
                  </a:cubicBezTo>
                  <a:cubicBezTo>
                    <a:pt x="2776403" y="546354"/>
                    <a:pt x="2781655" y="522314"/>
                    <a:pt x="2781655" y="700644"/>
                  </a:cubicBezTo>
                  <a:cubicBezTo>
                    <a:pt x="2781655" y="748047"/>
                    <a:pt x="2783914" y="775974"/>
                    <a:pt x="2751050" y="775974"/>
                  </a:cubicBezTo>
                  <a:cubicBezTo>
                    <a:pt x="2716036" y="775974"/>
                    <a:pt x="2720296" y="752231"/>
                    <a:pt x="2721454" y="713882"/>
                  </a:cubicBezTo>
                  <a:cubicBezTo>
                    <a:pt x="2721454" y="574000"/>
                    <a:pt x="2715333" y="401257"/>
                    <a:pt x="2715333" y="400366"/>
                  </a:cubicBezTo>
                  <a:cubicBezTo>
                    <a:pt x="2711362" y="348960"/>
                    <a:pt x="2720436" y="228052"/>
                    <a:pt x="2720436" y="127560"/>
                  </a:cubicBezTo>
                  <a:cubicBezTo>
                    <a:pt x="2712595" y="25946"/>
                    <a:pt x="2716623" y="5405"/>
                    <a:pt x="2756137" y="5405"/>
                  </a:cubicBezTo>
                  <a:close/>
                  <a:moveTo>
                    <a:pt x="2778587" y="69536"/>
                  </a:moveTo>
                  <a:cubicBezTo>
                    <a:pt x="2783103" y="207841"/>
                    <a:pt x="2779604" y="146756"/>
                    <a:pt x="2779604" y="422755"/>
                  </a:cubicBezTo>
                  <a:cubicBezTo>
                    <a:pt x="2910934" y="397964"/>
                    <a:pt x="2937189" y="124111"/>
                    <a:pt x="2778587" y="69536"/>
                  </a:cubicBezTo>
                  <a:close/>
                  <a:moveTo>
                    <a:pt x="3235674" y="564246"/>
                  </a:moveTo>
                  <a:cubicBezTo>
                    <a:pt x="3262508" y="724841"/>
                    <a:pt x="3283576" y="771905"/>
                    <a:pt x="3234657" y="771905"/>
                  </a:cubicBezTo>
                  <a:cubicBezTo>
                    <a:pt x="3198029" y="771905"/>
                    <a:pt x="3208650" y="789822"/>
                    <a:pt x="3154057" y="476710"/>
                  </a:cubicBezTo>
                  <a:cubicBezTo>
                    <a:pt x="3047360" y="482958"/>
                    <a:pt x="3064416" y="473063"/>
                    <a:pt x="3060189" y="501138"/>
                  </a:cubicBezTo>
                  <a:cubicBezTo>
                    <a:pt x="3004992" y="758157"/>
                    <a:pt x="3039700" y="772219"/>
                    <a:pt x="2989789" y="773944"/>
                  </a:cubicBezTo>
                  <a:cubicBezTo>
                    <a:pt x="2960548" y="775206"/>
                    <a:pt x="2956801" y="753940"/>
                    <a:pt x="2961218" y="723042"/>
                  </a:cubicBezTo>
                  <a:cubicBezTo>
                    <a:pt x="2966702" y="668377"/>
                    <a:pt x="3048965" y="156758"/>
                    <a:pt x="3048965" y="170308"/>
                  </a:cubicBezTo>
                  <a:cubicBezTo>
                    <a:pt x="3072167" y="31847"/>
                    <a:pt x="3075600" y="10118"/>
                    <a:pt x="3102020" y="1337"/>
                  </a:cubicBezTo>
                  <a:cubicBezTo>
                    <a:pt x="3168069" y="-15144"/>
                    <a:pt x="3139805" y="117814"/>
                    <a:pt x="3235674" y="564246"/>
                  </a:cubicBezTo>
                  <a:close/>
                  <a:moveTo>
                    <a:pt x="3078553" y="369823"/>
                  </a:moveTo>
                  <a:cubicBezTo>
                    <a:pt x="3069991" y="428392"/>
                    <a:pt x="3067320" y="418687"/>
                    <a:pt x="3083656" y="418687"/>
                  </a:cubicBezTo>
                  <a:cubicBezTo>
                    <a:pt x="3094269" y="418687"/>
                    <a:pt x="3130648" y="416260"/>
                    <a:pt x="3143850" y="414618"/>
                  </a:cubicBezTo>
                  <a:cubicBezTo>
                    <a:pt x="3086320" y="94088"/>
                    <a:pt x="3127066" y="108629"/>
                    <a:pt x="3078553" y="369823"/>
                  </a:cubicBezTo>
                  <a:close/>
                  <a:moveTo>
                    <a:pt x="3391770" y="72590"/>
                  </a:moveTo>
                  <a:cubicBezTo>
                    <a:pt x="3391770" y="341971"/>
                    <a:pt x="3402614" y="733671"/>
                    <a:pt x="3391770" y="760707"/>
                  </a:cubicBezTo>
                  <a:cubicBezTo>
                    <a:pt x="3385186" y="777789"/>
                    <a:pt x="3350386" y="776609"/>
                    <a:pt x="3338715" y="768852"/>
                  </a:cubicBezTo>
                  <a:cubicBezTo>
                    <a:pt x="3331155" y="763826"/>
                    <a:pt x="3325455" y="378496"/>
                    <a:pt x="3325455" y="72590"/>
                  </a:cubicBezTo>
                  <a:cubicBezTo>
                    <a:pt x="3264799" y="74422"/>
                    <a:pt x="3228776" y="78408"/>
                    <a:pt x="3230562" y="39002"/>
                  </a:cubicBezTo>
                  <a:cubicBezTo>
                    <a:pt x="3232225" y="908"/>
                    <a:pt x="3262524" y="12115"/>
                    <a:pt x="3291781" y="8467"/>
                  </a:cubicBezTo>
                  <a:cubicBezTo>
                    <a:pt x="3321650" y="5760"/>
                    <a:pt x="3464032" y="10505"/>
                    <a:pt x="3442781" y="10505"/>
                  </a:cubicBezTo>
                  <a:cubicBezTo>
                    <a:pt x="3447687" y="15407"/>
                    <a:pt x="3485629" y="850"/>
                    <a:pt x="3485629" y="47155"/>
                  </a:cubicBezTo>
                  <a:cubicBezTo>
                    <a:pt x="3485637" y="72713"/>
                    <a:pt x="3481138" y="76831"/>
                    <a:pt x="3391770" y="72590"/>
                  </a:cubicBezTo>
                  <a:close/>
                  <a:moveTo>
                    <a:pt x="3635612" y="773936"/>
                  </a:moveTo>
                  <a:cubicBezTo>
                    <a:pt x="3583922" y="770238"/>
                    <a:pt x="3522298" y="794534"/>
                    <a:pt x="3514200" y="743393"/>
                  </a:cubicBezTo>
                  <a:cubicBezTo>
                    <a:pt x="3512347" y="730461"/>
                    <a:pt x="3501718" y="78631"/>
                    <a:pt x="3515225" y="24741"/>
                  </a:cubicBezTo>
                  <a:cubicBezTo>
                    <a:pt x="3527889" y="7361"/>
                    <a:pt x="3520759" y="-743"/>
                    <a:pt x="3694788" y="9474"/>
                  </a:cubicBezTo>
                  <a:cubicBezTo>
                    <a:pt x="3718255" y="11512"/>
                    <a:pt x="3730497" y="15581"/>
                    <a:pt x="3730497" y="44085"/>
                  </a:cubicBezTo>
                  <a:cubicBezTo>
                    <a:pt x="3730497" y="91439"/>
                    <a:pt x="3686359" y="63182"/>
                    <a:pt x="3575411" y="70551"/>
                  </a:cubicBezTo>
                  <a:cubicBezTo>
                    <a:pt x="3575411" y="94269"/>
                    <a:pt x="3570307" y="128963"/>
                    <a:pt x="3570307" y="154026"/>
                  </a:cubicBezTo>
                  <a:cubicBezTo>
                    <a:pt x="3570307" y="207816"/>
                    <a:pt x="3573417" y="240967"/>
                    <a:pt x="3575411" y="348449"/>
                  </a:cubicBezTo>
                  <a:cubicBezTo>
                    <a:pt x="3667334" y="348449"/>
                    <a:pt x="3695806" y="335765"/>
                    <a:pt x="3695806" y="374915"/>
                  </a:cubicBezTo>
                  <a:cubicBezTo>
                    <a:pt x="3695806" y="402396"/>
                    <a:pt x="3689684" y="403419"/>
                    <a:pt x="3675399" y="405458"/>
                  </a:cubicBezTo>
                  <a:cubicBezTo>
                    <a:pt x="3662131" y="405458"/>
                    <a:pt x="3626422" y="408511"/>
                    <a:pt x="3612145" y="407496"/>
                  </a:cubicBezTo>
                  <a:cubicBezTo>
                    <a:pt x="3567428" y="412588"/>
                    <a:pt x="3576436" y="405755"/>
                    <a:pt x="3576436" y="433962"/>
                  </a:cubicBezTo>
                  <a:cubicBezTo>
                    <a:pt x="3576436" y="434829"/>
                    <a:pt x="3574393" y="708839"/>
                    <a:pt x="3574393" y="709821"/>
                  </a:cubicBezTo>
                  <a:cubicBezTo>
                    <a:pt x="3716799" y="709821"/>
                    <a:pt x="3734046" y="702823"/>
                    <a:pt x="3735601" y="735272"/>
                  </a:cubicBezTo>
                  <a:cubicBezTo>
                    <a:pt x="3736618" y="752570"/>
                    <a:pt x="3737644" y="767845"/>
                    <a:pt x="3714169" y="768860"/>
                  </a:cubicBezTo>
                  <a:cubicBezTo>
                    <a:pt x="3698874" y="771897"/>
                    <a:pt x="3651940" y="774951"/>
                    <a:pt x="3635612" y="773936"/>
                  </a:cubicBezTo>
                  <a:close/>
                  <a:moveTo>
                    <a:pt x="3848841" y="722027"/>
                  </a:moveTo>
                  <a:cubicBezTo>
                    <a:pt x="3851769" y="724932"/>
                    <a:pt x="3864499" y="773944"/>
                    <a:pt x="3814149" y="773944"/>
                  </a:cubicBezTo>
                  <a:cubicBezTo>
                    <a:pt x="3794289" y="773944"/>
                    <a:pt x="3782601" y="760203"/>
                    <a:pt x="3776397" y="743401"/>
                  </a:cubicBezTo>
                  <a:cubicBezTo>
                    <a:pt x="3793296" y="680574"/>
                    <a:pt x="3847054" y="693473"/>
                    <a:pt x="3848841" y="722027"/>
                  </a:cubicBezTo>
                  <a:close/>
                  <a:moveTo>
                    <a:pt x="3815175" y="313"/>
                  </a:moveTo>
                  <a:cubicBezTo>
                    <a:pt x="3860595" y="2377"/>
                    <a:pt x="3845780" y="20417"/>
                    <a:pt x="3845780" y="612086"/>
                  </a:cubicBezTo>
                  <a:cubicBezTo>
                    <a:pt x="3841702" y="630407"/>
                    <a:pt x="3839659" y="637529"/>
                    <a:pt x="3818235" y="639567"/>
                  </a:cubicBezTo>
                  <a:cubicBezTo>
                    <a:pt x="3795786" y="641605"/>
                    <a:pt x="3785587" y="630407"/>
                    <a:pt x="3785587" y="606994"/>
                  </a:cubicBezTo>
                  <a:cubicBezTo>
                    <a:pt x="3785579" y="2327"/>
                    <a:pt x="3765379" y="-1758"/>
                    <a:pt x="3815175" y="313"/>
                  </a:cubicBezTo>
                  <a:close/>
                  <a:moveTo>
                    <a:pt x="77454" y="898649"/>
                  </a:moveTo>
                  <a:cubicBezTo>
                    <a:pt x="313446" y="994981"/>
                    <a:pt x="404832" y="881244"/>
                    <a:pt x="601178" y="900398"/>
                  </a:cubicBezTo>
                  <a:cubicBezTo>
                    <a:pt x="690108" y="909072"/>
                    <a:pt x="773718" y="947207"/>
                    <a:pt x="863558" y="950103"/>
                  </a:cubicBezTo>
                  <a:cubicBezTo>
                    <a:pt x="959965" y="953215"/>
                    <a:pt x="1051309" y="916293"/>
                    <a:pt x="1146782" y="914337"/>
                  </a:cubicBezTo>
                  <a:cubicBezTo>
                    <a:pt x="1242328" y="912381"/>
                    <a:pt x="1331762" y="956978"/>
                    <a:pt x="1426871" y="961277"/>
                  </a:cubicBezTo>
                  <a:cubicBezTo>
                    <a:pt x="1520167" y="965495"/>
                    <a:pt x="1606185" y="929802"/>
                    <a:pt x="1697728" y="920856"/>
                  </a:cubicBezTo>
                  <a:cubicBezTo>
                    <a:pt x="1809529" y="909938"/>
                    <a:pt x="1917045" y="955311"/>
                    <a:pt x="2028101" y="959792"/>
                  </a:cubicBezTo>
                  <a:cubicBezTo>
                    <a:pt x="2149572" y="964694"/>
                    <a:pt x="2265260" y="918603"/>
                    <a:pt x="2385911" y="916350"/>
                  </a:cubicBezTo>
                  <a:cubicBezTo>
                    <a:pt x="2485627" y="914485"/>
                    <a:pt x="2580917" y="953091"/>
                    <a:pt x="2680393" y="955641"/>
                  </a:cubicBezTo>
                  <a:cubicBezTo>
                    <a:pt x="2801888" y="958752"/>
                    <a:pt x="2905483" y="887409"/>
                    <a:pt x="3024331" y="878380"/>
                  </a:cubicBezTo>
                  <a:cubicBezTo>
                    <a:pt x="3121450" y="871002"/>
                    <a:pt x="3211239" y="920898"/>
                    <a:pt x="3306282" y="931552"/>
                  </a:cubicBezTo>
                  <a:cubicBezTo>
                    <a:pt x="3422384" y="944566"/>
                    <a:pt x="3538659" y="897799"/>
                    <a:pt x="3654968" y="897815"/>
                  </a:cubicBezTo>
                  <a:cubicBezTo>
                    <a:pt x="3800708" y="897840"/>
                    <a:pt x="3836871" y="950797"/>
                    <a:pt x="3850694" y="918141"/>
                  </a:cubicBezTo>
                  <a:cubicBezTo>
                    <a:pt x="3861596" y="885444"/>
                    <a:pt x="3780905" y="874436"/>
                    <a:pt x="3763567" y="869599"/>
                  </a:cubicBezTo>
                  <a:cubicBezTo>
                    <a:pt x="3578719" y="818037"/>
                    <a:pt x="3397684" y="902552"/>
                    <a:pt x="3271474" y="883150"/>
                  </a:cubicBezTo>
                  <a:cubicBezTo>
                    <a:pt x="3185696" y="869963"/>
                    <a:pt x="3105196" y="829987"/>
                    <a:pt x="3017102" y="830928"/>
                  </a:cubicBezTo>
                  <a:cubicBezTo>
                    <a:pt x="2904424" y="832124"/>
                    <a:pt x="2806148" y="898129"/>
                    <a:pt x="2695249" y="907784"/>
                  </a:cubicBezTo>
                  <a:cubicBezTo>
                    <a:pt x="2591695" y="916796"/>
                    <a:pt x="2492070" y="875253"/>
                    <a:pt x="2389418" y="870070"/>
                  </a:cubicBezTo>
                  <a:cubicBezTo>
                    <a:pt x="2287593" y="864929"/>
                    <a:pt x="2188837" y="898269"/>
                    <a:pt x="2088443" y="909006"/>
                  </a:cubicBezTo>
                  <a:cubicBezTo>
                    <a:pt x="1956145" y="923159"/>
                    <a:pt x="1831995" y="868238"/>
                    <a:pt x="1700681" y="868131"/>
                  </a:cubicBezTo>
                  <a:cubicBezTo>
                    <a:pt x="1604489" y="868048"/>
                    <a:pt x="1513707" y="911622"/>
                    <a:pt x="1417722" y="908197"/>
                  </a:cubicBezTo>
                  <a:cubicBezTo>
                    <a:pt x="1313225" y="904475"/>
                    <a:pt x="1214510" y="855083"/>
                    <a:pt x="1109087" y="859556"/>
                  </a:cubicBezTo>
                  <a:cubicBezTo>
                    <a:pt x="1016353" y="863493"/>
                    <a:pt x="925918" y="897683"/>
                    <a:pt x="832679" y="893128"/>
                  </a:cubicBezTo>
                  <a:cubicBezTo>
                    <a:pt x="760872" y="889620"/>
                    <a:pt x="692655" y="863707"/>
                    <a:pt x="622511" y="850404"/>
                  </a:cubicBezTo>
                  <a:cubicBezTo>
                    <a:pt x="445116" y="816750"/>
                    <a:pt x="319576" y="899779"/>
                    <a:pt x="181223" y="879082"/>
                  </a:cubicBezTo>
                  <a:cubicBezTo>
                    <a:pt x="61556" y="861182"/>
                    <a:pt x="21066" y="803802"/>
                    <a:pt x="2032" y="840229"/>
                  </a:cubicBezTo>
                  <a:cubicBezTo>
                    <a:pt x="-12733" y="874914"/>
                    <a:pt x="57114" y="890346"/>
                    <a:pt x="77454" y="8986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76" name="Google Shape;3076;p26"/>
          <p:cNvSpPr/>
          <p:nvPr/>
        </p:nvSpPr>
        <p:spPr>
          <a:xfrm rot="883741">
            <a:off x="1893772" y="-139424"/>
            <a:ext cx="249866" cy="333498"/>
          </a:xfrm>
          <a:custGeom>
            <a:rect b="b" l="l" r="r" t="t"/>
            <a:pathLst>
              <a:path extrusionOk="0" h="665029" w="498259">
                <a:moveTo>
                  <a:pt x="491632" y="519577"/>
                </a:moveTo>
                <a:cubicBezTo>
                  <a:pt x="424372" y="574905"/>
                  <a:pt x="351780" y="622907"/>
                  <a:pt x="274210" y="662407"/>
                </a:cubicBezTo>
                <a:cubicBezTo>
                  <a:pt x="263453" y="667918"/>
                  <a:pt x="253057" y="664396"/>
                  <a:pt x="246184" y="655088"/>
                </a:cubicBezTo>
                <a:cubicBezTo>
                  <a:pt x="115633" y="476770"/>
                  <a:pt x="34691" y="275413"/>
                  <a:pt x="916" y="72911"/>
                </a:cubicBezTo>
                <a:cubicBezTo>
                  <a:pt x="-7953" y="20839"/>
                  <a:pt x="49474" y="36933"/>
                  <a:pt x="90770" y="32178"/>
                </a:cubicBezTo>
                <a:cubicBezTo>
                  <a:pt x="382615" y="-1473"/>
                  <a:pt x="176647" y="-90300"/>
                  <a:pt x="383234" y="315281"/>
                </a:cubicBezTo>
                <a:cubicBezTo>
                  <a:pt x="467663" y="481028"/>
                  <a:pt x="516884" y="498714"/>
                  <a:pt x="491632" y="519577"/>
                </a:cubicBezTo>
                <a:close/>
              </a:path>
            </a:pathLst>
          </a:custGeom>
          <a:solidFill>
            <a:srgbClr val="FFF9EC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7" name="Google Shape;3077;p26"/>
          <p:cNvSpPr/>
          <p:nvPr/>
        </p:nvSpPr>
        <p:spPr>
          <a:xfrm rot="883741">
            <a:off x="1907079" y="1140661"/>
            <a:ext cx="277568" cy="263380"/>
          </a:xfrm>
          <a:custGeom>
            <a:rect b="b" l="l" r="r" t="t"/>
            <a:pathLst>
              <a:path extrusionOk="0" h="525206" w="553498">
                <a:moveTo>
                  <a:pt x="104955" y="525204"/>
                </a:moveTo>
                <a:cubicBezTo>
                  <a:pt x="61909" y="525399"/>
                  <a:pt x="13416" y="512345"/>
                  <a:pt x="9360" y="463176"/>
                </a:cubicBezTo>
                <a:cubicBezTo>
                  <a:pt x="7169" y="436672"/>
                  <a:pt x="-19530" y="289548"/>
                  <a:pt x="28531" y="294303"/>
                </a:cubicBezTo>
                <a:cubicBezTo>
                  <a:pt x="190681" y="310332"/>
                  <a:pt x="337306" y="189583"/>
                  <a:pt x="360526" y="29614"/>
                </a:cubicBezTo>
                <a:cubicBezTo>
                  <a:pt x="372161" y="-50540"/>
                  <a:pt x="434343" y="46457"/>
                  <a:pt x="545169" y="148800"/>
                </a:cubicBezTo>
                <a:cubicBezTo>
                  <a:pt x="594029" y="193927"/>
                  <a:pt x="425452" y="523727"/>
                  <a:pt x="104955" y="525204"/>
                </a:cubicBezTo>
                <a:close/>
              </a:path>
            </a:pathLst>
          </a:custGeom>
          <a:solidFill>
            <a:srgbClr val="FFF9EC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8" name="Google Shape;3078;p26"/>
          <p:cNvSpPr/>
          <p:nvPr/>
        </p:nvSpPr>
        <p:spPr>
          <a:xfrm rot="883741">
            <a:off x="3078702" y="-139087"/>
            <a:ext cx="307166" cy="217879"/>
          </a:xfrm>
          <a:custGeom>
            <a:rect b="b" l="l" r="r" t="t"/>
            <a:pathLst>
              <a:path extrusionOk="0" h="434472" w="612521">
                <a:moveTo>
                  <a:pt x="72989" y="411651"/>
                </a:moveTo>
                <a:cubicBezTo>
                  <a:pt x="32104" y="398179"/>
                  <a:pt x="-9739" y="370407"/>
                  <a:pt x="2011" y="322492"/>
                </a:cubicBezTo>
                <a:cubicBezTo>
                  <a:pt x="8344" y="296665"/>
                  <a:pt x="29705" y="148677"/>
                  <a:pt x="73774" y="168431"/>
                </a:cubicBezTo>
                <a:cubicBezTo>
                  <a:pt x="222460" y="235076"/>
                  <a:pt x="399826" y="167091"/>
                  <a:pt x="472598" y="22755"/>
                </a:cubicBezTo>
                <a:cubicBezTo>
                  <a:pt x="509060" y="-49568"/>
                  <a:pt x="537258" y="62147"/>
                  <a:pt x="609886" y="194366"/>
                </a:cubicBezTo>
                <a:cubicBezTo>
                  <a:pt x="641910" y="252669"/>
                  <a:pt x="377391" y="511940"/>
                  <a:pt x="72989" y="411651"/>
                </a:cubicBezTo>
                <a:close/>
              </a:path>
            </a:pathLst>
          </a:custGeom>
          <a:solidFill>
            <a:srgbClr val="FDF2A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9" name="Google Shape;3079;p26"/>
          <p:cNvSpPr/>
          <p:nvPr/>
        </p:nvSpPr>
        <p:spPr>
          <a:xfrm rot="883741">
            <a:off x="2815477" y="529664"/>
            <a:ext cx="227560" cy="207479"/>
          </a:xfrm>
          <a:custGeom>
            <a:rect b="b" l="l" r="r" t="t"/>
            <a:pathLst>
              <a:path extrusionOk="0" h="413734" w="453777">
                <a:moveTo>
                  <a:pt x="449990" y="161085"/>
                </a:moveTo>
                <a:cubicBezTo>
                  <a:pt x="313185" y="438330"/>
                  <a:pt x="23184" y="444425"/>
                  <a:pt x="17313" y="380358"/>
                </a:cubicBezTo>
                <a:cubicBezTo>
                  <a:pt x="-172" y="189642"/>
                  <a:pt x="-15727" y="144248"/>
                  <a:pt x="30453" y="149536"/>
                </a:cubicBezTo>
                <a:cubicBezTo>
                  <a:pt x="93334" y="156733"/>
                  <a:pt x="224015" y="153830"/>
                  <a:pt x="275642" y="18687"/>
                </a:cubicBezTo>
                <a:cubicBezTo>
                  <a:pt x="283027" y="-635"/>
                  <a:pt x="307529" y="-6369"/>
                  <a:pt x="322291" y="8126"/>
                </a:cubicBezTo>
                <a:cubicBezTo>
                  <a:pt x="451092" y="134653"/>
                  <a:pt x="462201" y="136338"/>
                  <a:pt x="449990" y="161085"/>
                </a:cubicBezTo>
                <a:close/>
              </a:path>
            </a:pathLst>
          </a:custGeom>
          <a:solidFill>
            <a:srgbClr val="F0866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0" name="Google Shape;3080;p26"/>
          <p:cNvSpPr/>
          <p:nvPr/>
        </p:nvSpPr>
        <p:spPr>
          <a:xfrm rot="883741">
            <a:off x="2224512" y="-349243"/>
            <a:ext cx="249937" cy="155057"/>
          </a:xfrm>
          <a:custGeom>
            <a:rect b="b" l="l" r="r" t="t"/>
            <a:pathLst>
              <a:path extrusionOk="0" h="309200" w="498400">
                <a:moveTo>
                  <a:pt x="486410" y="225040"/>
                </a:moveTo>
                <a:cubicBezTo>
                  <a:pt x="230270" y="398185"/>
                  <a:pt x="-24702" y="259894"/>
                  <a:pt x="1918" y="201317"/>
                </a:cubicBezTo>
                <a:cubicBezTo>
                  <a:pt x="81160" y="26961"/>
                  <a:pt x="90115" y="-20176"/>
                  <a:pt x="127621" y="7279"/>
                </a:cubicBezTo>
                <a:cubicBezTo>
                  <a:pt x="178686" y="44669"/>
                  <a:pt x="293662" y="106848"/>
                  <a:pt x="405439" y="14995"/>
                </a:cubicBezTo>
                <a:cubicBezTo>
                  <a:pt x="421419" y="1862"/>
                  <a:pt x="445553" y="9016"/>
                  <a:pt x="451194" y="28914"/>
                </a:cubicBezTo>
                <a:cubicBezTo>
                  <a:pt x="500458" y="202614"/>
                  <a:pt x="509270" y="209587"/>
                  <a:pt x="486410" y="225040"/>
                </a:cubicBezTo>
                <a:close/>
              </a:path>
            </a:pathLst>
          </a:custGeom>
          <a:solidFill>
            <a:srgbClr val="F0866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1" name="Google Shape;3081;p26"/>
          <p:cNvSpPr/>
          <p:nvPr/>
        </p:nvSpPr>
        <p:spPr>
          <a:xfrm rot="883741">
            <a:off x="1652072" y="845976"/>
            <a:ext cx="230303" cy="217425"/>
          </a:xfrm>
          <a:custGeom>
            <a:rect b="b" l="l" r="r" t="t"/>
            <a:pathLst>
              <a:path extrusionOk="0" h="433568" w="459247">
                <a:moveTo>
                  <a:pt x="338928" y="432473"/>
                </a:moveTo>
                <a:cubicBezTo>
                  <a:pt x="36384" y="368810"/>
                  <a:pt x="-41539" y="89417"/>
                  <a:pt x="19065" y="67819"/>
                </a:cubicBezTo>
                <a:cubicBezTo>
                  <a:pt x="199471" y="3522"/>
                  <a:pt x="239579" y="-22824"/>
                  <a:pt x="245926" y="23225"/>
                </a:cubicBezTo>
                <a:cubicBezTo>
                  <a:pt x="254571" y="85923"/>
                  <a:pt x="289830" y="211788"/>
                  <a:pt x="433573" y="228227"/>
                </a:cubicBezTo>
                <a:cubicBezTo>
                  <a:pt x="454127" y="230576"/>
                  <a:pt x="465762" y="252895"/>
                  <a:pt x="455388" y="270790"/>
                </a:cubicBezTo>
                <a:cubicBezTo>
                  <a:pt x="364813" y="426977"/>
                  <a:pt x="365930" y="438150"/>
                  <a:pt x="338928" y="432473"/>
                </a:cubicBezTo>
                <a:close/>
              </a:path>
            </a:pathLst>
          </a:custGeom>
          <a:solidFill>
            <a:srgbClr val="FDF2A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2" name="Google Shape;3082;p26"/>
          <p:cNvSpPr/>
          <p:nvPr/>
        </p:nvSpPr>
        <p:spPr>
          <a:xfrm rot="883741">
            <a:off x="3170271" y="1110323"/>
            <a:ext cx="233033" cy="256634"/>
          </a:xfrm>
          <a:custGeom>
            <a:rect b="b" l="l" r="r" t="t"/>
            <a:pathLst>
              <a:path extrusionOk="0" h="511755" w="464691">
                <a:moveTo>
                  <a:pt x="281977" y="507394"/>
                </a:moveTo>
                <a:cubicBezTo>
                  <a:pt x="-29442" y="351034"/>
                  <a:pt x="-34031" y="24144"/>
                  <a:pt x="38222" y="18028"/>
                </a:cubicBezTo>
                <a:cubicBezTo>
                  <a:pt x="253210" y="-170"/>
                  <a:pt x="304606" y="-17388"/>
                  <a:pt x="298281" y="34648"/>
                </a:cubicBezTo>
                <a:cubicBezTo>
                  <a:pt x="289672" y="105458"/>
                  <a:pt x="291919" y="252762"/>
                  <a:pt x="443839" y="312009"/>
                </a:cubicBezTo>
                <a:cubicBezTo>
                  <a:pt x="465561" y="320481"/>
                  <a:pt x="471829" y="348145"/>
                  <a:pt x="455381" y="364664"/>
                </a:cubicBezTo>
                <a:cubicBezTo>
                  <a:pt x="311890" y="508719"/>
                  <a:pt x="309801" y="521363"/>
                  <a:pt x="281977" y="507394"/>
                </a:cubicBezTo>
                <a:close/>
              </a:path>
            </a:pathLst>
          </a:custGeom>
          <a:solidFill>
            <a:srgbClr val="FDF2A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3" name="Google Shape;3083;p26"/>
          <p:cNvSpPr/>
          <p:nvPr/>
        </p:nvSpPr>
        <p:spPr>
          <a:xfrm rot="883741">
            <a:off x="2570626" y="1000031"/>
            <a:ext cx="351748" cy="499864"/>
          </a:xfrm>
          <a:custGeom>
            <a:rect b="b" l="l" r="r" t="t"/>
            <a:pathLst>
              <a:path extrusionOk="0" h="996780" w="701421">
                <a:moveTo>
                  <a:pt x="694290" y="111386"/>
                </a:moveTo>
                <a:cubicBezTo>
                  <a:pt x="566447" y="224816"/>
                  <a:pt x="586771" y="359519"/>
                  <a:pt x="579026" y="418118"/>
                </a:cubicBezTo>
                <a:cubicBezTo>
                  <a:pt x="564372" y="530749"/>
                  <a:pt x="462962" y="584153"/>
                  <a:pt x="400572" y="671785"/>
                </a:cubicBezTo>
                <a:cubicBezTo>
                  <a:pt x="349694" y="743005"/>
                  <a:pt x="352230" y="803131"/>
                  <a:pt x="305920" y="864878"/>
                </a:cubicBezTo>
                <a:cubicBezTo>
                  <a:pt x="282498" y="896015"/>
                  <a:pt x="151882" y="1022592"/>
                  <a:pt x="127466" y="992068"/>
                </a:cubicBezTo>
                <a:cubicBezTo>
                  <a:pt x="65904" y="914645"/>
                  <a:pt x="38620" y="871456"/>
                  <a:pt x="1892" y="804759"/>
                </a:cubicBezTo>
                <a:cubicBezTo>
                  <a:pt x="-3533" y="794818"/>
                  <a:pt x="3340" y="783334"/>
                  <a:pt x="14457" y="782794"/>
                </a:cubicBezTo>
                <a:cubicBezTo>
                  <a:pt x="91393" y="779631"/>
                  <a:pt x="118511" y="688960"/>
                  <a:pt x="144547" y="631376"/>
                </a:cubicBezTo>
                <a:cubicBezTo>
                  <a:pt x="205944" y="496882"/>
                  <a:pt x="289263" y="518357"/>
                  <a:pt x="338102" y="437923"/>
                </a:cubicBezTo>
                <a:cubicBezTo>
                  <a:pt x="385788" y="359599"/>
                  <a:pt x="328981" y="138963"/>
                  <a:pt x="475700" y="28228"/>
                </a:cubicBezTo>
                <a:cubicBezTo>
                  <a:pt x="532802" y="-14853"/>
                  <a:pt x="558255" y="-322"/>
                  <a:pt x="580207" y="17472"/>
                </a:cubicBezTo>
                <a:cubicBezTo>
                  <a:pt x="663008" y="84766"/>
                  <a:pt x="722589" y="86236"/>
                  <a:pt x="694290" y="111386"/>
                </a:cubicBezTo>
                <a:close/>
              </a:path>
            </a:pathLst>
          </a:custGeom>
          <a:solidFill>
            <a:srgbClr val="F0866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4" name="Google Shape;3084;p26"/>
          <p:cNvSpPr/>
          <p:nvPr/>
        </p:nvSpPr>
        <p:spPr>
          <a:xfrm rot="883741">
            <a:off x="1885916" y="432690"/>
            <a:ext cx="293281" cy="416720"/>
          </a:xfrm>
          <a:custGeom>
            <a:rect b="b" l="l" r="r" t="t"/>
            <a:pathLst>
              <a:path extrusionOk="0" h="830982" w="584832">
                <a:moveTo>
                  <a:pt x="584568" y="700588"/>
                </a:moveTo>
                <a:cubicBezTo>
                  <a:pt x="580346" y="741638"/>
                  <a:pt x="564100" y="814890"/>
                  <a:pt x="519894" y="829025"/>
                </a:cubicBezTo>
                <a:cubicBezTo>
                  <a:pt x="497790" y="836092"/>
                  <a:pt x="403902" y="824471"/>
                  <a:pt x="344559" y="786866"/>
                </a:cubicBezTo>
                <a:cubicBezTo>
                  <a:pt x="220952" y="708542"/>
                  <a:pt x="294409" y="604780"/>
                  <a:pt x="231622" y="536491"/>
                </a:cubicBezTo>
                <a:cubicBezTo>
                  <a:pt x="176595" y="476646"/>
                  <a:pt x="72908" y="430857"/>
                  <a:pt x="109860" y="290699"/>
                </a:cubicBezTo>
                <a:cubicBezTo>
                  <a:pt x="117821" y="260514"/>
                  <a:pt x="137078" y="217879"/>
                  <a:pt x="116366" y="184531"/>
                </a:cubicBezTo>
                <a:cubicBezTo>
                  <a:pt x="85329" y="134563"/>
                  <a:pt x="6613" y="162731"/>
                  <a:pt x="172" y="135060"/>
                </a:cubicBezTo>
                <a:cubicBezTo>
                  <a:pt x="-3877" y="117655"/>
                  <a:pt x="64220" y="14152"/>
                  <a:pt x="120523" y="2554"/>
                </a:cubicBezTo>
                <a:cubicBezTo>
                  <a:pt x="207480" y="-15363"/>
                  <a:pt x="341382" y="62564"/>
                  <a:pt x="324905" y="187254"/>
                </a:cubicBezTo>
                <a:cubicBezTo>
                  <a:pt x="318393" y="236517"/>
                  <a:pt x="294027" y="291110"/>
                  <a:pt x="316671" y="339572"/>
                </a:cubicBezTo>
                <a:cubicBezTo>
                  <a:pt x="342866" y="395650"/>
                  <a:pt x="411207" y="412299"/>
                  <a:pt x="443613" y="463247"/>
                </a:cubicBezTo>
                <a:cubicBezTo>
                  <a:pt x="483310" y="525671"/>
                  <a:pt x="452359" y="704745"/>
                  <a:pt x="542653" y="682787"/>
                </a:cubicBezTo>
                <a:cubicBezTo>
                  <a:pt x="547782" y="681540"/>
                  <a:pt x="588480" y="662529"/>
                  <a:pt x="584568" y="700588"/>
                </a:cubicBezTo>
                <a:close/>
              </a:path>
            </a:pathLst>
          </a:custGeom>
          <a:solidFill>
            <a:srgbClr val="F0866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85" name="Google Shape;3085;p26"/>
          <p:cNvGrpSpPr/>
          <p:nvPr/>
        </p:nvGrpSpPr>
        <p:grpSpPr>
          <a:xfrm rot="883529">
            <a:off x="2198439" y="-82027"/>
            <a:ext cx="581705" cy="1175130"/>
            <a:chOff x="4338750" y="-55871"/>
            <a:chExt cx="1163356" cy="2350270"/>
          </a:xfrm>
        </p:grpSpPr>
        <p:grpSp>
          <p:nvGrpSpPr>
            <p:cNvPr id="3086" name="Google Shape;3086;p26"/>
            <p:cNvGrpSpPr/>
            <p:nvPr/>
          </p:nvGrpSpPr>
          <p:grpSpPr>
            <a:xfrm>
              <a:off x="4345939" y="250286"/>
              <a:ext cx="1058504" cy="1590932"/>
              <a:chOff x="4345939" y="250286"/>
              <a:chExt cx="1058504" cy="1590932"/>
            </a:xfrm>
          </p:grpSpPr>
          <p:sp>
            <p:nvSpPr>
              <p:cNvPr id="3087" name="Google Shape;3087;p26"/>
              <p:cNvSpPr/>
              <p:nvPr/>
            </p:nvSpPr>
            <p:spPr>
              <a:xfrm>
                <a:off x="4345939" y="250286"/>
                <a:ext cx="560299" cy="567648"/>
              </a:xfrm>
              <a:custGeom>
                <a:rect b="b" l="l" r="r" t="t"/>
                <a:pathLst>
                  <a:path extrusionOk="0" h="567648" w="560299">
                    <a:moveTo>
                      <a:pt x="524593" y="532387"/>
                    </a:moveTo>
                    <a:cubicBezTo>
                      <a:pt x="525976" y="541011"/>
                      <a:pt x="526502" y="550088"/>
                      <a:pt x="530868" y="557645"/>
                    </a:cubicBezTo>
                    <a:cubicBezTo>
                      <a:pt x="536848" y="568012"/>
                      <a:pt x="553468" y="573458"/>
                      <a:pt x="555766" y="558128"/>
                    </a:cubicBezTo>
                    <a:cubicBezTo>
                      <a:pt x="592761" y="311392"/>
                      <a:pt x="394257" y="281415"/>
                      <a:pt x="289858" y="242261"/>
                    </a:cubicBezTo>
                    <a:cubicBezTo>
                      <a:pt x="68840" y="159369"/>
                      <a:pt x="50476" y="-55870"/>
                      <a:pt x="15131" y="13593"/>
                    </a:cubicBezTo>
                    <a:cubicBezTo>
                      <a:pt x="-55596" y="152590"/>
                      <a:pt x="132902" y="354595"/>
                      <a:pt x="346276" y="415291"/>
                    </a:cubicBezTo>
                    <a:cubicBezTo>
                      <a:pt x="418140" y="435729"/>
                      <a:pt x="509824" y="440267"/>
                      <a:pt x="524593" y="532387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8" name="Google Shape;3088;p26"/>
              <p:cNvSpPr/>
              <p:nvPr/>
            </p:nvSpPr>
            <p:spPr>
              <a:xfrm>
                <a:off x="4686528" y="1295578"/>
                <a:ext cx="717915" cy="545640"/>
              </a:xfrm>
              <a:custGeom>
                <a:rect b="b" l="l" r="r" t="t"/>
                <a:pathLst>
                  <a:path extrusionOk="0" h="545640" w="717915">
                    <a:moveTo>
                      <a:pt x="325053" y="124153"/>
                    </a:moveTo>
                    <a:cubicBezTo>
                      <a:pt x="220689" y="128440"/>
                      <a:pt x="209436" y="126199"/>
                      <a:pt x="195863" y="111229"/>
                    </a:cubicBezTo>
                    <a:cubicBezTo>
                      <a:pt x="139992" y="100019"/>
                      <a:pt x="83221" y="77506"/>
                      <a:pt x="47242" y="32221"/>
                    </a:cubicBezTo>
                    <a:cubicBezTo>
                      <a:pt x="76701" y="9261"/>
                      <a:pt x="18446" y="-22452"/>
                      <a:pt x="10989" y="23453"/>
                    </a:cubicBezTo>
                    <a:cubicBezTo>
                      <a:pt x="9087" y="24541"/>
                      <a:pt x="7459" y="26076"/>
                      <a:pt x="6378" y="28604"/>
                    </a:cubicBezTo>
                    <a:cubicBezTo>
                      <a:pt x="-42612" y="143036"/>
                      <a:pt x="202483" y="293048"/>
                      <a:pt x="335441" y="320561"/>
                    </a:cubicBezTo>
                    <a:cubicBezTo>
                      <a:pt x="442608" y="342736"/>
                      <a:pt x="543729" y="341172"/>
                      <a:pt x="610903" y="398820"/>
                    </a:cubicBezTo>
                    <a:cubicBezTo>
                      <a:pt x="688992" y="465826"/>
                      <a:pt x="654872" y="535332"/>
                      <a:pt x="685066" y="544445"/>
                    </a:cubicBezTo>
                    <a:cubicBezTo>
                      <a:pt x="772895" y="570942"/>
                      <a:pt x="694943" y="148273"/>
                      <a:pt x="325053" y="124153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089" name="Google Shape;3089;p26"/>
            <p:cNvSpPr/>
            <p:nvPr/>
          </p:nvSpPr>
          <p:spPr>
            <a:xfrm>
              <a:off x="4338750" y="-55871"/>
              <a:ext cx="444961" cy="600785"/>
            </a:xfrm>
            <a:custGeom>
              <a:rect b="b" l="l" r="r" t="t"/>
              <a:pathLst>
                <a:path extrusionOk="0" h="600785" w="444961">
                  <a:moveTo>
                    <a:pt x="263200" y="452033"/>
                  </a:moveTo>
                  <a:cubicBezTo>
                    <a:pt x="253690" y="412914"/>
                    <a:pt x="273272" y="367917"/>
                    <a:pt x="287746" y="354813"/>
                  </a:cubicBezTo>
                  <a:cubicBezTo>
                    <a:pt x="335835" y="249286"/>
                    <a:pt x="431121" y="215858"/>
                    <a:pt x="404732" y="174081"/>
                  </a:cubicBezTo>
                  <a:cubicBezTo>
                    <a:pt x="374559" y="126224"/>
                    <a:pt x="295628" y="22289"/>
                    <a:pt x="245081" y="2413"/>
                  </a:cubicBezTo>
                  <a:cubicBezTo>
                    <a:pt x="143751" y="-37405"/>
                    <a:pt x="-203309" y="426970"/>
                    <a:pt x="166524" y="554577"/>
                  </a:cubicBezTo>
                  <a:cubicBezTo>
                    <a:pt x="254894" y="585102"/>
                    <a:pt x="357614" y="568035"/>
                    <a:pt x="444961" y="600785"/>
                  </a:cubicBezTo>
                  <a:cubicBezTo>
                    <a:pt x="423730" y="587810"/>
                    <a:pt x="284561" y="539888"/>
                    <a:pt x="263200" y="452033"/>
                  </a:cubicBezTo>
                  <a:close/>
                </a:path>
              </a:pathLst>
            </a:custGeom>
            <a:solidFill>
              <a:srgbClr val="FDF2A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0" name="Google Shape;3090;p26"/>
            <p:cNvSpPr/>
            <p:nvPr/>
          </p:nvSpPr>
          <p:spPr>
            <a:xfrm>
              <a:off x="4645623" y="597497"/>
              <a:ext cx="856483" cy="1696902"/>
            </a:xfrm>
            <a:custGeom>
              <a:rect b="b" l="l" r="r" t="t"/>
              <a:pathLst>
                <a:path extrusionOk="0" h="1696902" w="856483">
                  <a:moveTo>
                    <a:pt x="655173" y="1692032"/>
                  </a:moveTo>
                  <a:cubicBezTo>
                    <a:pt x="621038" y="1715899"/>
                    <a:pt x="602479" y="1653389"/>
                    <a:pt x="479247" y="1474797"/>
                  </a:cubicBezTo>
                  <a:cubicBezTo>
                    <a:pt x="793952" y="1248823"/>
                    <a:pt x="613603" y="831953"/>
                    <a:pt x="324208" y="835030"/>
                  </a:cubicBezTo>
                  <a:cubicBezTo>
                    <a:pt x="229548" y="836038"/>
                    <a:pt x="103932" y="865849"/>
                    <a:pt x="41606" y="789470"/>
                  </a:cubicBezTo>
                  <a:cubicBezTo>
                    <a:pt x="-149052" y="554499"/>
                    <a:pt x="387881" y="217221"/>
                    <a:pt x="204693" y="0"/>
                  </a:cubicBezTo>
                  <a:cubicBezTo>
                    <a:pt x="372946" y="123833"/>
                    <a:pt x="410445" y="279429"/>
                    <a:pt x="390741" y="343719"/>
                  </a:cubicBezTo>
                  <a:cubicBezTo>
                    <a:pt x="324906" y="558504"/>
                    <a:pt x="159269" y="726542"/>
                    <a:pt x="234440" y="808540"/>
                  </a:cubicBezTo>
                  <a:cubicBezTo>
                    <a:pt x="260311" y="837083"/>
                    <a:pt x="368378" y="815593"/>
                    <a:pt x="453218" y="819750"/>
                  </a:cubicBezTo>
                  <a:cubicBezTo>
                    <a:pt x="991469" y="845742"/>
                    <a:pt x="917811" y="1508376"/>
                    <a:pt x="655173" y="1692032"/>
                  </a:cubicBezTo>
                  <a:close/>
                </a:path>
              </a:pathLst>
            </a:custGeom>
            <a:solidFill>
              <a:srgbClr val="FDF2A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91" name="Google Shape;3091;p26"/>
          <p:cNvGrpSpPr/>
          <p:nvPr/>
        </p:nvGrpSpPr>
        <p:grpSpPr>
          <a:xfrm rot="883529">
            <a:off x="3187875" y="55191"/>
            <a:ext cx="459377" cy="1080892"/>
            <a:chOff x="6302415" y="-259265"/>
            <a:chExt cx="918710" cy="2161792"/>
          </a:xfrm>
        </p:grpSpPr>
        <p:sp>
          <p:nvSpPr>
            <p:cNvPr id="3092" name="Google Shape;3092;p26"/>
            <p:cNvSpPr/>
            <p:nvPr/>
          </p:nvSpPr>
          <p:spPr>
            <a:xfrm>
              <a:off x="6615067" y="53847"/>
              <a:ext cx="466162" cy="639147"/>
            </a:xfrm>
            <a:custGeom>
              <a:rect b="b" l="l" r="r" t="t"/>
              <a:pathLst>
                <a:path extrusionOk="0" h="639147" w="466162">
                  <a:moveTo>
                    <a:pt x="102548" y="0"/>
                  </a:moveTo>
                  <a:cubicBezTo>
                    <a:pt x="-14006" y="163650"/>
                    <a:pt x="260404" y="424283"/>
                    <a:pt x="410494" y="437265"/>
                  </a:cubicBezTo>
                  <a:lnTo>
                    <a:pt x="466163" y="639148"/>
                  </a:lnTo>
                  <a:cubicBezTo>
                    <a:pt x="466163" y="639148"/>
                    <a:pt x="43334" y="563201"/>
                    <a:pt x="6462" y="300133"/>
                  </a:cubicBezTo>
                  <a:cubicBezTo>
                    <a:pt x="-30411" y="37065"/>
                    <a:pt x="102548" y="0"/>
                    <a:pt x="102548" y="0"/>
                  </a:cubicBezTo>
                  <a:close/>
                </a:path>
              </a:pathLst>
            </a:custGeom>
            <a:solidFill>
              <a:srgbClr val="F0866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3" name="Google Shape;3093;p26"/>
            <p:cNvSpPr/>
            <p:nvPr/>
          </p:nvSpPr>
          <p:spPr>
            <a:xfrm>
              <a:off x="6473417" y="805863"/>
              <a:ext cx="467916" cy="639479"/>
            </a:xfrm>
            <a:custGeom>
              <a:rect b="b" l="l" r="r" t="t"/>
              <a:pathLst>
                <a:path extrusionOk="0" h="639479" w="467916">
                  <a:moveTo>
                    <a:pt x="93206" y="0"/>
                  </a:moveTo>
                  <a:cubicBezTo>
                    <a:pt x="-53563" y="202466"/>
                    <a:pt x="333481" y="447221"/>
                    <a:pt x="411326" y="439585"/>
                  </a:cubicBezTo>
                  <a:lnTo>
                    <a:pt x="467916" y="639479"/>
                  </a:lnTo>
                  <a:cubicBezTo>
                    <a:pt x="467916" y="639479"/>
                    <a:pt x="75289" y="616145"/>
                    <a:pt x="14361" y="344309"/>
                  </a:cubicBezTo>
                  <a:cubicBezTo>
                    <a:pt x="-43736" y="85103"/>
                    <a:pt x="93206" y="0"/>
                    <a:pt x="93206" y="0"/>
                  </a:cubicBezTo>
                  <a:close/>
                </a:path>
              </a:pathLst>
            </a:custGeom>
            <a:solidFill>
              <a:srgbClr val="F0866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94" name="Google Shape;3094;p26"/>
            <p:cNvGrpSpPr/>
            <p:nvPr/>
          </p:nvGrpSpPr>
          <p:grpSpPr>
            <a:xfrm>
              <a:off x="6302415" y="-259265"/>
              <a:ext cx="918710" cy="2161792"/>
              <a:chOff x="6302415" y="-259265"/>
              <a:chExt cx="918710" cy="2161792"/>
            </a:xfrm>
          </p:grpSpPr>
          <p:sp>
            <p:nvSpPr>
              <p:cNvPr id="3095" name="Google Shape;3095;p26"/>
              <p:cNvSpPr/>
              <p:nvPr/>
            </p:nvSpPr>
            <p:spPr>
              <a:xfrm>
                <a:off x="6582199" y="-259265"/>
                <a:ext cx="638926" cy="657084"/>
              </a:xfrm>
              <a:custGeom>
                <a:rect b="b" l="l" r="r" t="t"/>
                <a:pathLst>
                  <a:path extrusionOk="0" h="657084" w="638926">
                    <a:moveTo>
                      <a:pt x="582335" y="5"/>
                    </a:moveTo>
                    <a:lnTo>
                      <a:pt x="638926" y="199900"/>
                    </a:lnTo>
                    <a:cubicBezTo>
                      <a:pt x="638926" y="199900"/>
                      <a:pt x="46123" y="64252"/>
                      <a:pt x="45475" y="657084"/>
                    </a:cubicBezTo>
                    <a:cubicBezTo>
                      <a:pt x="45475" y="657084"/>
                      <a:pt x="-231652" y="-2142"/>
                      <a:pt x="582335" y="5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6" name="Google Shape;3096;p26"/>
              <p:cNvSpPr/>
              <p:nvPr/>
            </p:nvSpPr>
            <p:spPr>
              <a:xfrm>
                <a:off x="6442306" y="493088"/>
                <a:ext cx="638923" cy="657084"/>
              </a:xfrm>
              <a:custGeom>
                <a:rect b="b" l="l" r="r" t="t"/>
                <a:pathLst>
                  <a:path extrusionOk="0" h="657084" w="638923">
                    <a:moveTo>
                      <a:pt x="582333" y="5"/>
                    </a:moveTo>
                    <a:lnTo>
                      <a:pt x="638924" y="199900"/>
                    </a:lnTo>
                    <a:cubicBezTo>
                      <a:pt x="638924" y="199900"/>
                      <a:pt x="46121" y="64252"/>
                      <a:pt x="45472" y="657084"/>
                    </a:cubicBezTo>
                    <a:cubicBezTo>
                      <a:pt x="45472" y="657084"/>
                      <a:pt x="-231646" y="-2142"/>
                      <a:pt x="582333" y="5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7" name="Google Shape;3097;p26"/>
              <p:cNvSpPr/>
              <p:nvPr/>
            </p:nvSpPr>
            <p:spPr>
              <a:xfrm>
                <a:off x="6302415" y="1245443"/>
                <a:ext cx="638926" cy="657084"/>
              </a:xfrm>
              <a:custGeom>
                <a:rect b="b" l="l" r="r" t="t"/>
                <a:pathLst>
                  <a:path extrusionOk="0" h="657084" w="638926">
                    <a:moveTo>
                      <a:pt x="582335" y="5"/>
                    </a:moveTo>
                    <a:lnTo>
                      <a:pt x="638926" y="199900"/>
                    </a:lnTo>
                    <a:cubicBezTo>
                      <a:pt x="638926" y="199900"/>
                      <a:pt x="46123" y="64252"/>
                      <a:pt x="45475" y="657084"/>
                    </a:cubicBezTo>
                    <a:cubicBezTo>
                      <a:pt x="45475" y="657084"/>
                      <a:pt x="-231652" y="-2149"/>
                      <a:pt x="582335" y="5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098" name="Google Shape;3098;p26"/>
          <p:cNvSpPr/>
          <p:nvPr/>
        </p:nvSpPr>
        <p:spPr>
          <a:xfrm rot="883741">
            <a:off x="2698178" y="98739"/>
            <a:ext cx="261995" cy="222625"/>
          </a:xfrm>
          <a:custGeom>
            <a:rect b="b" l="l" r="r" t="t"/>
            <a:pathLst>
              <a:path extrusionOk="0" h="443937" w="522444">
                <a:moveTo>
                  <a:pt x="484912" y="211295"/>
                </a:moveTo>
                <a:cubicBezTo>
                  <a:pt x="360383" y="159345"/>
                  <a:pt x="292337" y="139743"/>
                  <a:pt x="195098" y="46549"/>
                </a:cubicBezTo>
                <a:cubicBezTo>
                  <a:pt x="166597" y="19245"/>
                  <a:pt x="166000" y="3814"/>
                  <a:pt x="155445" y="12891"/>
                </a:cubicBezTo>
                <a:cubicBezTo>
                  <a:pt x="138954" y="-4262"/>
                  <a:pt x="125100" y="-3368"/>
                  <a:pt x="114560" y="10089"/>
                </a:cubicBezTo>
                <a:cubicBezTo>
                  <a:pt x="7206" y="147927"/>
                  <a:pt x="-7606" y="158502"/>
                  <a:pt x="2783" y="187672"/>
                </a:cubicBezTo>
                <a:cubicBezTo>
                  <a:pt x="14505" y="221020"/>
                  <a:pt x="108602" y="331893"/>
                  <a:pt x="237597" y="393596"/>
                </a:cubicBezTo>
                <a:cubicBezTo>
                  <a:pt x="277099" y="412507"/>
                  <a:pt x="381203" y="452109"/>
                  <a:pt x="418609" y="442441"/>
                </a:cubicBezTo>
                <a:cubicBezTo>
                  <a:pt x="447506" y="435042"/>
                  <a:pt x="452880" y="412860"/>
                  <a:pt x="495214" y="322995"/>
                </a:cubicBezTo>
                <a:cubicBezTo>
                  <a:pt x="520638" y="269526"/>
                  <a:pt x="545256" y="236437"/>
                  <a:pt x="484912" y="211295"/>
                </a:cubicBezTo>
                <a:close/>
                <a:moveTo>
                  <a:pt x="483024" y="255363"/>
                </a:moveTo>
                <a:cubicBezTo>
                  <a:pt x="482909" y="255103"/>
                  <a:pt x="482858" y="254909"/>
                  <a:pt x="482793" y="254837"/>
                </a:cubicBezTo>
                <a:cubicBezTo>
                  <a:pt x="485783" y="257625"/>
                  <a:pt x="483017" y="255485"/>
                  <a:pt x="483024" y="255363"/>
                </a:cubicBezTo>
                <a:close/>
              </a:path>
            </a:pathLst>
          </a:custGeom>
          <a:solidFill>
            <a:srgbClr val="FFF9EC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9" name="Google Shape;3099;p26"/>
          <p:cNvSpPr/>
          <p:nvPr/>
        </p:nvSpPr>
        <p:spPr>
          <a:xfrm rot="883741">
            <a:off x="2912414" y="1371617"/>
            <a:ext cx="238293" cy="238242"/>
          </a:xfrm>
          <a:custGeom>
            <a:rect b="b" l="l" r="r" t="t"/>
            <a:pathLst>
              <a:path extrusionOk="0" h="475078" w="475181">
                <a:moveTo>
                  <a:pt x="397780" y="333134"/>
                </a:moveTo>
                <a:cubicBezTo>
                  <a:pt x="360922" y="358096"/>
                  <a:pt x="193980" y="461635"/>
                  <a:pt x="184427" y="466656"/>
                </a:cubicBezTo>
                <a:cubicBezTo>
                  <a:pt x="145811" y="486886"/>
                  <a:pt x="125812" y="468061"/>
                  <a:pt x="107851" y="437912"/>
                </a:cubicBezTo>
                <a:cubicBezTo>
                  <a:pt x="10908" y="274665"/>
                  <a:pt x="-25330" y="248975"/>
                  <a:pt x="18264" y="231252"/>
                </a:cubicBezTo>
                <a:cubicBezTo>
                  <a:pt x="315750" y="110114"/>
                  <a:pt x="365979" y="-56526"/>
                  <a:pt x="396965" y="18902"/>
                </a:cubicBezTo>
                <a:cubicBezTo>
                  <a:pt x="473837" y="207025"/>
                  <a:pt x="525169" y="247044"/>
                  <a:pt x="397780" y="333134"/>
                </a:cubicBezTo>
                <a:close/>
              </a:path>
            </a:pathLst>
          </a:custGeom>
          <a:solidFill>
            <a:srgbClr val="FFF9EC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3103" name="Shape 3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04" name="Google Shape;3104;p27"/>
          <p:cNvCxnSpPr/>
          <p:nvPr/>
        </p:nvCxnSpPr>
        <p:spPr>
          <a:xfrm>
            <a:off x="1655596" y="2569369"/>
            <a:ext cx="6001800" cy="0"/>
          </a:xfrm>
          <a:prstGeom prst="straightConnector1">
            <a:avLst/>
          </a:prstGeom>
          <a:noFill/>
          <a:ln cap="rnd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05" name="Google Shape;3105;p27"/>
          <p:cNvSpPr txBox="1"/>
          <p:nvPr/>
        </p:nvSpPr>
        <p:spPr>
          <a:xfrm>
            <a:off x="1491401" y="832159"/>
            <a:ext cx="6161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lt1"/>
                </a:solidFill>
                <a:latin typeface="Mali"/>
                <a:ea typeface="Mali"/>
                <a:cs typeface="Mali"/>
                <a:sym typeface="Mali"/>
              </a:rPr>
              <a:t>Add a Timeline Page</a:t>
            </a:r>
            <a:endParaRPr sz="700">
              <a:solidFill>
                <a:schemeClr val="lt1"/>
              </a:solidFill>
            </a:endParaRPr>
          </a:p>
        </p:txBody>
      </p:sp>
      <p:grpSp>
        <p:nvGrpSpPr>
          <p:cNvPr id="3106" name="Google Shape;3106;p27"/>
          <p:cNvGrpSpPr/>
          <p:nvPr/>
        </p:nvGrpSpPr>
        <p:grpSpPr>
          <a:xfrm>
            <a:off x="957959" y="2977134"/>
            <a:ext cx="1274513" cy="1172749"/>
            <a:chOff x="0" y="-28575"/>
            <a:chExt cx="3398700" cy="3127331"/>
          </a:xfrm>
        </p:grpSpPr>
        <p:sp>
          <p:nvSpPr>
            <p:cNvPr id="3107" name="Google Shape;3107;p27"/>
            <p:cNvSpPr txBox="1"/>
            <p:nvPr/>
          </p:nvSpPr>
          <p:spPr>
            <a:xfrm>
              <a:off x="0" y="-28575"/>
              <a:ext cx="33987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rgbClr val="000000"/>
                  </a:solidFill>
                  <a:latin typeface="Mali"/>
                  <a:ea typeface="Mali"/>
                  <a:cs typeface="Mali"/>
                  <a:sym typeface="Mali"/>
                </a:rPr>
                <a:t>Add a main point</a:t>
              </a:r>
              <a:endParaRPr sz="700"/>
            </a:p>
          </p:txBody>
        </p:sp>
        <p:sp>
          <p:nvSpPr>
            <p:cNvPr id="3108" name="Google Shape;3108;p27"/>
            <p:cNvSpPr txBox="1"/>
            <p:nvPr/>
          </p:nvSpPr>
          <p:spPr>
            <a:xfrm>
              <a:off x="0" y="1620956"/>
              <a:ext cx="33987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rPr>
                <a:t>Elaborate on what you want to discuss.</a:t>
              </a:r>
              <a:r>
                <a:rPr lang="en" sz="300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endParaRPr sz="700"/>
            </a:p>
          </p:txBody>
        </p:sp>
      </p:grpSp>
      <p:grpSp>
        <p:nvGrpSpPr>
          <p:cNvPr id="3109" name="Google Shape;3109;p27"/>
          <p:cNvGrpSpPr/>
          <p:nvPr/>
        </p:nvGrpSpPr>
        <p:grpSpPr>
          <a:xfrm>
            <a:off x="2942468" y="2977134"/>
            <a:ext cx="1274513" cy="1172749"/>
            <a:chOff x="0" y="-28575"/>
            <a:chExt cx="3398700" cy="3127331"/>
          </a:xfrm>
        </p:grpSpPr>
        <p:sp>
          <p:nvSpPr>
            <p:cNvPr id="3110" name="Google Shape;3110;p27"/>
            <p:cNvSpPr txBox="1"/>
            <p:nvPr/>
          </p:nvSpPr>
          <p:spPr>
            <a:xfrm>
              <a:off x="0" y="-28575"/>
              <a:ext cx="33987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rgbClr val="000000"/>
                  </a:solidFill>
                  <a:latin typeface="Mali"/>
                  <a:ea typeface="Mali"/>
                  <a:cs typeface="Mali"/>
                  <a:sym typeface="Mali"/>
                </a:rPr>
                <a:t>Add a main point</a:t>
              </a:r>
              <a:endParaRPr sz="700"/>
            </a:p>
          </p:txBody>
        </p:sp>
        <p:sp>
          <p:nvSpPr>
            <p:cNvPr id="3111" name="Google Shape;3111;p27"/>
            <p:cNvSpPr txBox="1"/>
            <p:nvPr/>
          </p:nvSpPr>
          <p:spPr>
            <a:xfrm>
              <a:off x="0" y="1620956"/>
              <a:ext cx="33987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rPr>
                <a:t>Elaborate on what you want to discuss.</a:t>
              </a:r>
              <a:r>
                <a:rPr lang="en" sz="300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endParaRPr sz="700"/>
            </a:p>
          </p:txBody>
        </p:sp>
      </p:grpSp>
      <p:grpSp>
        <p:nvGrpSpPr>
          <p:cNvPr id="3112" name="Google Shape;3112;p27"/>
          <p:cNvGrpSpPr/>
          <p:nvPr/>
        </p:nvGrpSpPr>
        <p:grpSpPr>
          <a:xfrm>
            <a:off x="4926977" y="2977134"/>
            <a:ext cx="1274513" cy="1172749"/>
            <a:chOff x="0" y="-28575"/>
            <a:chExt cx="3398700" cy="3127331"/>
          </a:xfrm>
        </p:grpSpPr>
        <p:sp>
          <p:nvSpPr>
            <p:cNvPr id="3113" name="Google Shape;3113;p27"/>
            <p:cNvSpPr txBox="1"/>
            <p:nvPr/>
          </p:nvSpPr>
          <p:spPr>
            <a:xfrm>
              <a:off x="0" y="-28575"/>
              <a:ext cx="33987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rgbClr val="000000"/>
                  </a:solidFill>
                  <a:latin typeface="Mali"/>
                  <a:ea typeface="Mali"/>
                  <a:cs typeface="Mali"/>
                  <a:sym typeface="Mali"/>
                </a:rPr>
                <a:t>Add a main point</a:t>
              </a:r>
              <a:endParaRPr sz="700"/>
            </a:p>
          </p:txBody>
        </p:sp>
        <p:sp>
          <p:nvSpPr>
            <p:cNvPr id="3114" name="Google Shape;3114;p27"/>
            <p:cNvSpPr txBox="1"/>
            <p:nvPr/>
          </p:nvSpPr>
          <p:spPr>
            <a:xfrm>
              <a:off x="0" y="1620956"/>
              <a:ext cx="33987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rPr>
                <a:t>Elaborate on what you want to discuss.</a:t>
              </a:r>
              <a:r>
                <a:rPr lang="en" sz="300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endParaRPr sz="700"/>
            </a:p>
          </p:txBody>
        </p:sp>
      </p:grpSp>
      <p:grpSp>
        <p:nvGrpSpPr>
          <p:cNvPr id="3115" name="Google Shape;3115;p27"/>
          <p:cNvGrpSpPr/>
          <p:nvPr/>
        </p:nvGrpSpPr>
        <p:grpSpPr>
          <a:xfrm>
            <a:off x="6911485" y="2977134"/>
            <a:ext cx="1274513" cy="1172749"/>
            <a:chOff x="0" y="-28575"/>
            <a:chExt cx="3398700" cy="3127331"/>
          </a:xfrm>
        </p:grpSpPr>
        <p:sp>
          <p:nvSpPr>
            <p:cNvPr id="3116" name="Google Shape;3116;p27"/>
            <p:cNvSpPr txBox="1"/>
            <p:nvPr/>
          </p:nvSpPr>
          <p:spPr>
            <a:xfrm>
              <a:off x="0" y="-28575"/>
              <a:ext cx="33987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rgbClr val="000000"/>
                  </a:solidFill>
                  <a:latin typeface="Mali"/>
                  <a:ea typeface="Mali"/>
                  <a:cs typeface="Mali"/>
                  <a:sym typeface="Mali"/>
                </a:rPr>
                <a:t>Add a main point</a:t>
              </a:r>
              <a:endParaRPr sz="700"/>
            </a:p>
          </p:txBody>
        </p:sp>
        <p:sp>
          <p:nvSpPr>
            <p:cNvPr id="3117" name="Google Shape;3117;p27"/>
            <p:cNvSpPr txBox="1"/>
            <p:nvPr/>
          </p:nvSpPr>
          <p:spPr>
            <a:xfrm>
              <a:off x="0" y="1620956"/>
              <a:ext cx="33987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rPr>
                <a:t>Elaborate on what you want to discuss.</a:t>
              </a:r>
              <a:r>
                <a:rPr lang="en" sz="300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endParaRPr sz="700"/>
            </a:p>
          </p:txBody>
        </p:sp>
      </p:grpSp>
      <p:grpSp>
        <p:nvGrpSpPr>
          <p:cNvPr id="3118" name="Google Shape;3118;p27"/>
          <p:cNvGrpSpPr/>
          <p:nvPr/>
        </p:nvGrpSpPr>
        <p:grpSpPr>
          <a:xfrm>
            <a:off x="1406231" y="2388568"/>
            <a:ext cx="377660" cy="371126"/>
            <a:chOff x="2812462" y="4777136"/>
            <a:chExt cx="755319" cy="742253"/>
          </a:xfrm>
        </p:grpSpPr>
        <p:sp>
          <p:nvSpPr>
            <p:cNvPr id="3119" name="Google Shape;3119;p27"/>
            <p:cNvSpPr/>
            <p:nvPr/>
          </p:nvSpPr>
          <p:spPr>
            <a:xfrm>
              <a:off x="2812462" y="4777136"/>
              <a:ext cx="755319" cy="742253"/>
            </a:xfrm>
            <a:custGeom>
              <a:rect b="b" l="l" r="r" t="t"/>
              <a:pathLst>
                <a:path extrusionOk="0" h="742253" w="755319">
                  <a:moveTo>
                    <a:pt x="371845" y="7"/>
                  </a:moveTo>
                  <a:cubicBezTo>
                    <a:pt x="402254" y="-606"/>
                    <a:pt x="418380" y="39324"/>
                    <a:pt x="426765" y="62880"/>
                  </a:cubicBezTo>
                  <a:cubicBezTo>
                    <a:pt x="448226" y="123179"/>
                    <a:pt x="477702" y="179849"/>
                    <a:pt x="500157" y="239842"/>
                  </a:cubicBezTo>
                  <a:cubicBezTo>
                    <a:pt x="501148" y="242488"/>
                    <a:pt x="503636" y="244263"/>
                    <a:pt x="506461" y="244305"/>
                  </a:cubicBezTo>
                  <a:cubicBezTo>
                    <a:pt x="569885" y="245253"/>
                    <a:pt x="676414" y="255407"/>
                    <a:pt x="722553" y="260823"/>
                  </a:cubicBezTo>
                  <a:cubicBezTo>
                    <a:pt x="808469" y="270934"/>
                    <a:pt x="713526" y="342421"/>
                    <a:pt x="575578" y="446509"/>
                  </a:cubicBezTo>
                  <a:cubicBezTo>
                    <a:pt x="573273" y="448249"/>
                    <a:pt x="572300" y="451261"/>
                    <a:pt x="573150" y="454021"/>
                  </a:cubicBezTo>
                  <a:cubicBezTo>
                    <a:pt x="674886" y="784335"/>
                    <a:pt x="657328" y="758409"/>
                    <a:pt x="541417" y="689350"/>
                  </a:cubicBezTo>
                  <a:cubicBezTo>
                    <a:pt x="439396" y="628551"/>
                    <a:pt x="402076" y="600837"/>
                    <a:pt x="387824" y="590824"/>
                  </a:cubicBezTo>
                  <a:cubicBezTo>
                    <a:pt x="385368" y="589097"/>
                    <a:pt x="382079" y="589164"/>
                    <a:pt x="379694" y="590987"/>
                  </a:cubicBezTo>
                  <a:cubicBezTo>
                    <a:pt x="365857" y="601566"/>
                    <a:pt x="329685" y="630760"/>
                    <a:pt x="230196" y="695618"/>
                  </a:cubicBezTo>
                  <a:cubicBezTo>
                    <a:pt x="117162" y="769289"/>
                    <a:pt x="100665" y="795899"/>
                    <a:pt x="189003" y="461758"/>
                  </a:cubicBezTo>
                  <a:cubicBezTo>
                    <a:pt x="189742" y="458967"/>
                    <a:pt x="188648" y="455995"/>
                    <a:pt x="186275" y="454350"/>
                  </a:cubicBezTo>
                  <a:cubicBezTo>
                    <a:pt x="44243" y="355901"/>
                    <a:pt x="-53505" y="288293"/>
                    <a:pt x="31935" y="274731"/>
                  </a:cubicBezTo>
                  <a:cubicBezTo>
                    <a:pt x="77817" y="267463"/>
                    <a:pt x="183851" y="253026"/>
                    <a:pt x="247186" y="249526"/>
                  </a:cubicBezTo>
                  <a:cubicBezTo>
                    <a:pt x="250008" y="249370"/>
                    <a:pt x="252422" y="247495"/>
                    <a:pt x="253306" y="244812"/>
                  </a:cubicBezTo>
                  <a:cubicBezTo>
                    <a:pt x="273325" y="183964"/>
                    <a:pt x="300492" y="126153"/>
                    <a:pt x="319506" y="65039"/>
                  </a:cubicBezTo>
                  <a:cubicBezTo>
                    <a:pt x="326932" y="41165"/>
                    <a:pt x="341437" y="619"/>
                    <a:pt x="371845" y="7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rgbClr val="F2E28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20" name="Google Shape;3120;p27"/>
            <p:cNvGrpSpPr/>
            <p:nvPr/>
          </p:nvGrpSpPr>
          <p:grpSpPr>
            <a:xfrm>
              <a:off x="2909949" y="4885045"/>
              <a:ext cx="545492" cy="509346"/>
              <a:chOff x="2909949" y="4885045"/>
              <a:chExt cx="545492" cy="509346"/>
            </a:xfrm>
          </p:grpSpPr>
          <p:sp>
            <p:nvSpPr>
              <p:cNvPr id="3121" name="Google Shape;3121;p27"/>
              <p:cNvSpPr/>
              <p:nvPr/>
            </p:nvSpPr>
            <p:spPr>
              <a:xfrm>
                <a:off x="3180101" y="4885045"/>
                <a:ext cx="12200" cy="39693"/>
              </a:xfrm>
              <a:custGeom>
                <a:rect b="b" l="l" r="r" t="t"/>
                <a:pathLst>
                  <a:path extrusionOk="0" h="39693" w="12200">
                    <a:moveTo>
                      <a:pt x="4773" y="4"/>
                    </a:moveTo>
                    <a:cubicBezTo>
                      <a:pt x="-471" y="560"/>
                      <a:pt x="-119" y="5600"/>
                      <a:pt x="106" y="9592"/>
                    </a:cubicBezTo>
                    <a:cubicBezTo>
                      <a:pt x="1391" y="32379"/>
                      <a:pt x="118" y="39977"/>
                      <a:pt x="7362" y="39686"/>
                    </a:cubicBezTo>
                    <a:cubicBezTo>
                      <a:pt x="12840" y="39031"/>
                      <a:pt x="12336" y="33942"/>
                      <a:pt x="12029" y="29792"/>
                    </a:cubicBezTo>
                    <a:cubicBezTo>
                      <a:pt x="10337" y="6935"/>
                      <a:pt x="11664" y="-183"/>
                      <a:pt x="4773" y="4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2" name="Google Shape;3122;p27"/>
              <p:cNvSpPr/>
              <p:nvPr/>
            </p:nvSpPr>
            <p:spPr>
              <a:xfrm>
                <a:off x="3214051" y="4899826"/>
                <a:ext cx="12944" cy="19133"/>
              </a:xfrm>
              <a:custGeom>
                <a:rect b="b" l="l" r="r" t="t"/>
                <a:pathLst>
                  <a:path extrusionOk="0" h="19133" w="12944">
                    <a:moveTo>
                      <a:pt x="9813" y="1346"/>
                    </a:moveTo>
                    <a:cubicBezTo>
                      <a:pt x="7220" y="-502"/>
                      <a:pt x="3753" y="-591"/>
                      <a:pt x="1619" y="1987"/>
                    </a:cubicBezTo>
                    <a:cubicBezTo>
                      <a:pt x="-1587" y="5857"/>
                      <a:pt x="-89" y="18914"/>
                      <a:pt x="6624" y="19130"/>
                    </a:cubicBezTo>
                    <a:cubicBezTo>
                      <a:pt x="14023" y="19371"/>
                      <a:pt x="14709" y="4836"/>
                      <a:pt x="9813" y="1346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3" name="Google Shape;3123;p27"/>
              <p:cNvSpPr/>
              <p:nvPr/>
            </p:nvSpPr>
            <p:spPr>
              <a:xfrm>
                <a:off x="3145723" y="4894587"/>
                <a:ext cx="13589" cy="19825"/>
              </a:xfrm>
              <a:custGeom>
                <a:rect b="b" l="l" r="r" t="t"/>
                <a:pathLst>
                  <a:path extrusionOk="0" h="19825" w="13589">
                    <a:moveTo>
                      <a:pt x="10902" y="1484"/>
                    </a:moveTo>
                    <a:cubicBezTo>
                      <a:pt x="9043" y="-143"/>
                      <a:pt x="6222" y="-649"/>
                      <a:pt x="3826" y="1077"/>
                    </a:cubicBezTo>
                    <a:cubicBezTo>
                      <a:pt x="-367" y="4098"/>
                      <a:pt x="-2317" y="17695"/>
                      <a:pt x="4362" y="19626"/>
                    </a:cubicBezTo>
                    <a:cubicBezTo>
                      <a:pt x="11859" y="21792"/>
                      <a:pt x="16982" y="5715"/>
                      <a:pt x="10902" y="1484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4" name="Google Shape;3124;p27"/>
              <p:cNvSpPr/>
              <p:nvPr/>
            </p:nvSpPr>
            <p:spPr>
              <a:xfrm>
                <a:off x="3410101" y="5059534"/>
                <a:ext cx="22453" cy="15141"/>
              </a:xfrm>
              <a:custGeom>
                <a:rect b="b" l="l" r="r" t="t"/>
                <a:pathLst>
                  <a:path extrusionOk="0" h="15141" w="22453">
                    <a:moveTo>
                      <a:pt x="22309" y="7756"/>
                    </a:moveTo>
                    <a:cubicBezTo>
                      <a:pt x="22842" y="5396"/>
                      <a:pt x="21889" y="2630"/>
                      <a:pt x="19545" y="1012"/>
                    </a:cubicBezTo>
                    <a:cubicBezTo>
                      <a:pt x="14743" y="-2304"/>
                      <a:pt x="-1001" y="3004"/>
                      <a:pt x="50" y="10061"/>
                    </a:cubicBezTo>
                    <a:cubicBezTo>
                      <a:pt x="1292" y="18391"/>
                      <a:pt x="21265" y="15665"/>
                      <a:pt x="22309" y="7756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5" name="Google Shape;3125;p27"/>
              <p:cNvSpPr/>
              <p:nvPr/>
            </p:nvSpPr>
            <p:spPr>
              <a:xfrm>
                <a:off x="3414317" y="5085112"/>
                <a:ext cx="41124" cy="18701"/>
              </a:xfrm>
              <a:custGeom>
                <a:rect b="b" l="l" r="r" t="t"/>
                <a:pathLst>
                  <a:path extrusionOk="0" h="18701" w="41124">
                    <a:moveTo>
                      <a:pt x="40972" y="3690"/>
                    </a:moveTo>
                    <a:cubicBezTo>
                      <a:pt x="38813" y="-3694"/>
                      <a:pt x="30750" y="1344"/>
                      <a:pt x="8396" y="7135"/>
                    </a:cubicBezTo>
                    <a:cubicBezTo>
                      <a:pt x="4299" y="8196"/>
                      <a:pt x="-941" y="9215"/>
                      <a:pt x="145" y="14765"/>
                    </a:cubicBezTo>
                    <a:cubicBezTo>
                      <a:pt x="2199" y="22134"/>
                      <a:pt x="9309" y="18129"/>
                      <a:pt x="33036" y="11176"/>
                    </a:cubicBezTo>
                    <a:cubicBezTo>
                      <a:pt x="36915" y="10039"/>
                      <a:pt x="42080" y="8998"/>
                      <a:pt x="40972" y="3690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6" name="Google Shape;3126;p27"/>
              <p:cNvSpPr/>
              <p:nvPr/>
            </p:nvSpPr>
            <p:spPr>
              <a:xfrm>
                <a:off x="3437106" y="5117225"/>
                <a:ext cx="17419" cy="14634"/>
              </a:xfrm>
              <a:custGeom>
                <a:rect b="b" l="l" r="r" t="t"/>
                <a:pathLst>
                  <a:path extrusionOk="0" h="14634" w="17419">
                    <a:moveTo>
                      <a:pt x="13239" y="239"/>
                    </a:moveTo>
                    <a:cubicBezTo>
                      <a:pt x="8410" y="-1389"/>
                      <a:pt x="-1894" y="5624"/>
                      <a:pt x="303" y="11305"/>
                    </a:cubicBezTo>
                    <a:cubicBezTo>
                      <a:pt x="3063" y="18442"/>
                      <a:pt x="18191" y="12957"/>
                      <a:pt x="17389" y="5618"/>
                    </a:cubicBezTo>
                    <a:cubicBezTo>
                      <a:pt x="17283" y="3352"/>
                      <a:pt x="15814" y="1108"/>
                      <a:pt x="13239" y="239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7" name="Google Shape;3127;p27"/>
              <p:cNvSpPr/>
              <p:nvPr/>
            </p:nvSpPr>
            <p:spPr>
              <a:xfrm>
                <a:off x="3352032" y="5324033"/>
                <a:ext cx="18763" cy="25548"/>
              </a:xfrm>
              <a:custGeom>
                <a:rect b="b" l="l" r="r" t="t"/>
                <a:pathLst>
                  <a:path extrusionOk="0" h="25548" w="18763">
                    <a:moveTo>
                      <a:pt x="2758" y="562"/>
                    </a:moveTo>
                    <a:cubicBezTo>
                      <a:pt x="-2598" y="3507"/>
                      <a:pt x="1164" y="9252"/>
                      <a:pt x="3077" y="13113"/>
                    </a:cubicBezTo>
                    <a:cubicBezTo>
                      <a:pt x="5284" y="17565"/>
                      <a:pt x="9596" y="29070"/>
                      <a:pt x="16555" y="24491"/>
                    </a:cubicBezTo>
                    <a:cubicBezTo>
                      <a:pt x="22058" y="20214"/>
                      <a:pt x="15819" y="14169"/>
                      <a:pt x="13550" y="10039"/>
                    </a:cubicBezTo>
                    <a:cubicBezTo>
                      <a:pt x="11380" y="6090"/>
                      <a:pt x="8941" y="-2231"/>
                      <a:pt x="2758" y="562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8" name="Google Shape;3128;p27"/>
              <p:cNvSpPr/>
              <p:nvPr/>
            </p:nvSpPr>
            <p:spPr>
              <a:xfrm>
                <a:off x="3324064" y="5340046"/>
                <a:ext cx="21549" cy="33686"/>
              </a:xfrm>
              <a:custGeom>
                <a:rect b="b" l="l" r="r" t="t"/>
                <a:pathLst>
                  <a:path extrusionOk="0" h="33686" w="21549">
                    <a:moveTo>
                      <a:pt x="2937" y="466"/>
                    </a:moveTo>
                    <a:cubicBezTo>
                      <a:pt x="-1644" y="2687"/>
                      <a:pt x="124" y="7031"/>
                      <a:pt x="1649" y="10638"/>
                    </a:cubicBezTo>
                    <a:cubicBezTo>
                      <a:pt x="9536" y="29288"/>
                      <a:pt x="13123" y="36157"/>
                      <a:pt x="19010" y="32913"/>
                    </a:cubicBezTo>
                    <a:cubicBezTo>
                      <a:pt x="25012" y="28963"/>
                      <a:pt x="18876" y="22511"/>
                      <a:pt x="15950" y="16499"/>
                    </a:cubicBezTo>
                    <a:cubicBezTo>
                      <a:pt x="11597" y="7555"/>
                      <a:pt x="9932" y="-2271"/>
                      <a:pt x="2937" y="466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9" name="Google Shape;3129;p27"/>
              <p:cNvSpPr/>
              <p:nvPr/>
            </p:nvSpPr>
            <p:spPr>
              <a:xfrm>
                <a:off x="3294266" y="5348790"/>
                <a:ext cx="16626" cy="23920"/>
              </a:xfrm>
              <a:custGeom>
                <a:rect b="b" l="l" r="r" t="t"/>
                <a:pathLst>
                  <a:path extrusionOk="0" h="23920" w="16626">
                    <a:moveTo>
                      <a:pt x="16626" y="16200"/>
                    </a:moveTo>
                    <a:cubicBezTo>
                      <a:pt x="16604" y="16140"/>
                      <a:pt x="16580" y="16081"/>
                      <a:pt x="16558" y="16022"/>
                    </a:cubicBezTo>
                    <a:cubicBezTo>
                      <a:pt x="15999" y="12848"/>
                      <a:pt x="14946" y="11837"/>
                      <a:pt x="11967" y="3420"/>
                    </a:cubicBezTo>
                    <a:cubicBezTo>
                      <a:pt x="9641" y="-1804"/>
                      <a:pt x="2703" y="-649"/>
                      <a:pt x="528" y="4224"/>
                    </a:cubicBezTo>
                    <a:cubicBezTo>
                      <a:pt x="-2046" y="9999"/>
                      <a:pt x="5310" y="22178"/>
                      <a:pt x="11255" y="23921"/>
                    </a:cubicBezTo>
                    <a:lnTo>
                      <a:pt x="11765" y="23765"/>
                    </a:lnTo>
                    <a:cubicBezTo>
                      <a:pt x="14931" y="22794"/>
                      <a:pt x="16794" y="19715"/>
                      <a:pt x="16570" y="16412"/>
                    </a:cubicBezTo>
                    <a:cubicBezTo>
                      <a:pt x="16562" y="16292"/>
                      <a:pt x="16574" y="16219"/>
                      <a:pt x="16626" y="16200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0" name="Google Shape;3130;p27"/>
              <p:cNvSpPr/>
              <p:nvPr/>
            </p:nvSpPr>
            <p:spPr>
              <a:xfrm>
                <a:off x="3069137" y="5357993"/>
                <a:ext cx="20821" cy="25215"/>
              </a:xfrm>
              <a:custGeom>
                <a:rect b="b" l="l" r="r" t="t"/>
                <a:pathLst>
                  <a:path extrusionOk="0" h="25215" w="20821">
                    <a:moveTo>
                      <a:pt x="18679" y="1000"/>
                    </a:moveTo>
                    <a:cubicBezTo>
                      <a:pt x="13825" y="-2185"/>
                      <a:pt x="10770" y="2964"/>
                      <a:pt x="8187" y="6294"/>
                    </a:cubicBezTo>
                    <a:cubicBezTo>
                      <a:pt x="5022" y="10374"/>
                      <a:pt x="-4543" y="19499"/>
                      <a:pt x="2574" y="24344"/>
                    </a:cubicBezTo>
                    <a:cubicBezTo>
                      <a:pt x="8931" y="27978"/>
                      <a:pt x="12267" y="19325"/>
                      <a:pt x="15079" y="15354"/>
                    </a:cubicBezTo>
                    <a:cubicBezTo>
                      <a:pt x="17724" y="11616"/>
                      <a:pt x="24151" y="5242"/>
                      <a:pt x="18679" y="1000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1" name="Google Shape;3131;p27"/>
              <p:cNvSpPr/>
              <p:nvPr/>
            </p:nvSpPr>
            <p:spPr>
              <a:xfrm>
                <a:off x="3020530" y="5344878"/>
                <a:ext cx="35300" cy="49513"/>
              </a:xfrm>
              <a:custGeom>
                <a:rect b="b" l="l" r="r" t="t"/>
                <a:pathLst>
                  <a:path extrusionOk="0" h="49513" w="35300">
                    <a:moveTo>
                      <a:pt x="32906" y="959"/>
                    </a:moveTo>
                    <a:cubicBezTo>
                      <a:pt x="26837" y="-2453"/>
                      <a:pt x="26673" y="1864"/>
                      <a:pt x="3604" y="36716"/>
                    </a:cubicBezTo>
                    <a:cubicBezTo>
                      <a:pt x="1184" y="40371"/>
                      <a:pt x="-2458" y="45051"/>
                      <a:pt x="2383" y="48555"/>
                    </a:cubicBezTo>
                    <a:cubicBezTo>
                      <a:pt x="7740" y="51825"/>
                      <a:pt x="10767" y="45978"/>
                      <a:pt x="13245" y="42221"/>
                    </a:cubicBezTo>
                    <a:cubicBezTo>
                      <a:pt x="19437" y="32828"/>
                      <a:pt x="25516" y="23339"/>
                      <a:pt x="31319" y="13700"/>
                    </a:cubicBezTo>
                    <a:cubicBezTo>
                      <a:pt x="33573" y="9956"/>
                      <a:pt x="38093" y="4435"/>
                      <a:pt x="32906" y="959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2" name="Google Shape;3132;p27"/>
              <p:cNvSpPr/>
              <p:nvPr/>
            </p:nvSpPr>
            <p:spPr>
              <a:xfrm>
                <a:off x="3013421" y="5325690"/>
                <a:ext cx="20394" cy="20686"/>
              </a:xfrm>
              <a:custGeom>
                <a:rect b="b" l="l" r="r" t="t"/>
                <a:pathLst>
                  <a:path extrusionOk="0" h="20686" w="20394">
                    <a:moveTo>
                      <a:pt x="20376" y="6176"/>
                    </a:moveTo>
                    <a:cubicBezTo>
                      <a:pt x="20066" y="3159"/>
                      <a:pt x="17888" y="852"/>
                      <a:pt x="15375" y="271"/>
                    </a:cubicBezTo>
                    <a:cubicBezTo>
                      <a:pt x="7736" y="-2326"/>
                      <a:pt x="-4947" y="14494"/>
                      <a:pt x="2021" y="19731"/>
                    </a:cubicBezTo>
                    <a:cubicBezTo>
                      <a:pt x="7996" y="24222"/>
                      <a:pt x="20946" y="11729"/>
                      <a:pt x="20376" y="6176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3" name="Google Shape;3133;p27"/>
              <p:cNvSpPr/>
              <p:nvPr/>
            </p:nvSpPr>
            <p:spPr>
              <a:xfrm>
                <a:off x="2948403" y="5067569"/>
                <a:ext cx="24754" cy="14830"/>
              </a:xfrm>
              <a:custGeom>
                <a:rect b="b" l="l" r="r" t="t"/>
                <a:pathLst>
                  <a:path extrusionOk="0" h="14830" w="24754">
                    <a:moveTo>
                      <a:pt x="22" y="7755"/>
                    </a:moveTo>
                    <a:cubicBezTo>
                      <a:pt x="654" y="14917"/>
                      <a:pt x="18729" y="16713"/>
                      <a:pt x="22650" y="12819"/>
                    </a:cubicBezTo>
                    <a:cubicBezTo>
                      <a:pt x="25205" y="10282"/>
                      <a:pt x="25367" y="6364"/>
                      <a:pt x="23495" y="3962"/>
                    </a:cubicBezTo>
                    <a:cubicBezTo>
                      <a:pt x="19645" y="-2445"/>
                      <a:pt x="-754" y="-1012"/>
                      <a:pt x="22" y="7755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4" name="Google Shape;3134;p27"/>
              <p:cNvSpPr/>
              <p:nvPr/>
            </p:nvSpPr>
            <p:spPr>
              <a:xfrm>
                <a:off x="2909949" y="5097558"/>
                <a:ext cx="59871" cy="11687"/>
              </a:xfrm>
              <a:custGeom>
                <a:rect b="b" l="l" r="r" t="t"/>
                <a:pathLst>
                  <a:path extrusionOk="0" h="11687" w="59871">
                    <a:moveTo>
                      <a:pt x="47211" y="820"/>
                    </a:moveTo>
                    <a:cubicBezTo>
                      <a:pt x="35339" y="173"/>
                      <a:pt x="23434" y="-189"/>
                      <a:pt x="11545" y="102"/>
                    </a:cubicBezTo>
                    <a:cubicBezTo>
                      <a:pt x="6965" y="213"/>
                      <a:pt x="-18" y="-330"/>
                      <a:pt x="0" y="6117"/>
                    </a:cubicBezTo>
                    <a:cubicBezTo>
                      <a:pt x="520" y="12481"/>
                      <a:pt x="7272" y="11371"/>
                      <a:pt x="11822" y="11258"/>
                    </a:cubicBezTo>
                    <a:cubicBezTo>
                      <a:pt x="52283" y="10250"/>
                      <a:pt x="59144" y="14905"/>
                      <a:pt x="59871" y="6776"/>
                    </a:cubicBezTo>
                    <a:cubicBezTo>
                      <a:pt x="59943" y="114"/>
                      <a:pt x="51733" y="1067"/>
                      <a:pt x="47211" y="820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5" name="Google Shape;3135;p27"/>
              <p:cNvSpPr/>
              <p:nvPr/>
            </p:nvSpPr>
            <p:spPr>
              <a:xfrm>
                <a:off x="2945318" y="5127872"/>
                <a:ext cx="21078" cy="13925"/>
              </a:xfrm>
              <a:custGeom>
                <a:rect b="b" l="l" r="r" t="t"/>
                <a:pathLst>
                  <a:path extrusionOk="0" h="13925" w="21078">
                    <a:moveTo>
                      <a:pt x="161" y="9278"/>
                    </a:moveTo>
                    <a:cubicBezTo>
                      <a:pt x="2451" y="18172"/>
                      <a:pt x="27051" y="13275"/>
                      <a:pt x="19718" y="3233"/>
                    </a:cubicBezTo>
                    <a:cubicBezTo>
                      <a:pt x="15861" y="-3632"/>
                      <a:pt x="-1867" y="1409"/>
                      <a:pt x="161" y="9278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136" name="Google Shape;3136;p27"/>
          <p:cNvGrpSpPr/>
          <p:nvPr/>
        </p:nvGrpSpPr>
        <p:grpSpPr>
          <a:xfrm>
            <a:off x="3390739" y="2388568"/>
            <a:ext cx="377660" cy="371126"/>
            <a:chOff x="6781479" y="4777136"/>
            <a:chExt cx="755319" cy="742253"/>
          </a:xfrm>
        </p:grpSpPr>
        <p:sp>
          <p:nvSpPr>
            <p:cNvPr id="3137" name="Google Shape;3137;p27"/>
            <p:cNvSpPr/>
            <p:nvPr/>
          </p:nvSpPr>
          <p:spPr>
            <a:xfrm>
              <a:off x="6781479" y="4777136"/>
              <a:ext cx="755319" cy="742253"/>
            </a:xfrm>
            <a:custGeom>
              <a:rect b="b" l="l" r="r" t="t"/>
              <a:pathLst>
                <a:path extrusionOk="0" h="742253" w="755319">
                  <a:moveTo>
                    <a:pt x="371845" y="7"/>
                  </a:moveTo>
                  <a:cubicBezTo>
                    <a:pt x="402254" y="-606"/>
                    <a:pt x="418380" y="39324"/>
                    <a:pt x="426765" y="62880"/>
                  </a:cubicBezTo>
                  <a:cubicBezTo>
                    <a:pt x="448226" y="123179"/>
                    <a:pt x="477702" y="179849"/>
                    <a:pt x="500157" y="239842"/>
                  </a:cubicBezTo>
                  <a:cubicBezTo>
                    <a:pt x="501148" y="242488"/>
                    <a:pt x="503636" y="244263"/>
                    <a:pt x="506461" y="244305"/>
                  </a:cubicBezTo>
                  <a:cubicBezTo>
                    <a:pt x="569885" y="245253"/>
                    <a:pt x="676414" y="255407"/>
                    <a:pt x="722553" y="260823"/>
                  </a:cubicBezTo>
                  <a:cubicBezTo>
                    <a:pt x="808469" y="270934"/>
                    <a:pt x="713526" y="342421"/>
                    <a:pt x="575578" y="446509"/>
                  </a:cubicBezTo>
                  <a:cubicBezTo>
                    <a:pt x="573273" y="448249"/>
                    <a:pt x="572300" y="451261"/>
                    <a:pt x="573150" y="454021"/>
                  </a:cubicBezTo>
                  <a:cubicBezTo>
                    <a:pt x="674886" y="784335"/>
                    <a:pt x="657328" y="758409"/>
                    <a:pt x="541417" y="689350"/>
                  </a:cubicBezTo>
                  <a:cubicBezTo>
                    <a:pt x="439396" y="628551"/>
                    <a:pt x="402076" y="600837"/>
                    <a:pt x="387824" y="590824"/>
                  </a:cubicBezTo>
                  <a:cubicBezTo>
                    <a:pt x="385368" y="589097"/>
                    <a:pt x="382079" y="589164"/>
                    <a:pt x="379694" y="590987"/>
                  </a:cubicBezTo>
                  <a:cubicBezTo>
                    <a:pt x="365857" y="601566"/>
                    <a:pt x="329685" y="630760"/>
                    <a:pt x="230196" y="695618"/>
                  </a:cubicBezTo>
                  <a:cubicBezTo>
                    <a:pt x="117162" y="769289"/>
                    <a:pt x="100665" y="795899"/>
                    <a:pt x="189003" y="461758"/>
                  </a:cubicBezTo>
                  <a:cubicBezTo>
                    <a:pt x="189742" y="458967"/>
                    <a:pt x="188648" y="455995"/>
                    <a:pt x="186275" y="454350"/>
                  </a:cubicBezTo>
                  <a:cubicBezTo>
                    <a:pt x="44243" y="355901"/>
                    <a:pt x="-53505" y="288293"/>
                    <a:pt x="31935" y="274731"/>
                  </a:cubicBezTo>
                  <a:cubicBezTo>
                    <a:pt x="77817" y="267463"/>
                    <a:pt x="183851" y="253026"/>
                    <a:pt x="247186" y="249526"/>
                  </a:cubicBezTo>
                  <a:cubicBezTo>
                    <a:pt x="250008" y="249370"/>
                    <a:pt x="252422" y="247495"/>
                    <a:pt x="253306" y="244812"/>
                  </a:cubicBezTo>
                  <a:cubicBezTo>
                    <a:pt x="273325" y="183964"/>
                    <a:pt x="300492" y="126153"/>
                    <a:pt x="319506" y="65039"/>
                  </a:cubicBezTo>
                  <a:cubicBezTo>
                    <a:pt x="326932" y="41165"/>
                    <a:pt x="341437" y="619"/>
                    <a:pt x="371845" y="7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rgbClr val="F2E28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38" name="Google Shape;3138;p27"/>
            <p:cNvGrpSpPr/>
            <p:nvPr/>
          </p:nvGrpSpPr>
          <p:grpSpPr>
            <a:xfrm>
              <a:off x="6878966" y="4885045"/>
              <a:ext cx="545493" cy="509346"/>
              <a:chOff x="6878966" y="4885045"/>
              <a:chExt cx="545493" cy="509346"/>
            </a:xfrm>
          </p:grpSpPr>
          <p:sp>
            <p:nvSpPr>
              <p:cNvPr id="3139" name="Google Shape;3139;p27"/>
              <p:cNvSpPr/>
              <p:nvPr/>
            </p:nvSpPr>
            <p:spPr>
              <a:xfrm>
                <a:off x="7149118" y="4885045"/>
                <a:ext cx="12200" cy="39693"/>
              </a:xfrm>
              <a:custGeom>
                <a:rect b="b" l="l" r="r" t="t"/>
                <a:pathLst>
                  <a:path extrusionOk="0" h="39693" w="12200">
                    <a:moveTo>
                      <a:pt x="4773" y="4"/>
                    </a:moveTo>
                    <a:cubicBezTo>
                      <a:pt x="-471" y="560"/>
                      <a:pt x="-119" y="5600"/>
                      <a:pt x="106" y="9592"/>
                    </a:cubicBezTo>
                    <a:cubicBezTo>
                      <a:pt x="1391" y="32379"/>
                      <a:pt x="118" y="39977"/>
                      <a:pt x="7362" y="39686"/>
                    </a:cubicBezTo>
                    <a:cubicBezTo>
                      <a:pt x="12840" y="39031"/>
                      <a:pt x="12336" y="33942"/>
                      <a:pt x="12029" y="29792"/>
                    </a:cubicBezTo>
                    <a:cubicBezTo>
                      <a:pt x="10337" y="6935"/>
                      <a:pt x="11664" y="-183"/>
                      <a:pt x="4773" y="4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0" name="Google Shape;3140;p27"/>
              <p:cNvSpPr/>
              <p:nvPr/>
            </p:nvSpPr>
            <p:spPr>
              <a:xfrm>
                <a:off x="7183068" y="4899826"/>
                <a:ext cx="12944" cy="19133"/>
              </a:xfrm>
              <a:custGeom>
                <a:rect b="b" l="l" r="r" t="t"/>
                <a:pathLst>
                  <a:path extrusionOk="0" h="19133" w="12944">
                    <a:moveTo>
                      <a:pt x="9813" y="1346"/>
                    </a:moveTo>
                    <a:cubicBezTo>
                      <a:pt x="7220" y="-502"/>
                      <a:pt x="3753" y="-591"/>
                      <a:pt x="1619" y="1987"/>
                    </a:cubicBezTo>
                    <a:cubicBezTo>
                      <a:pt x="-1587" y="5857"/>
                      <a:pt x="-89" y="18914"/>
                      <a:pt x="6624" y="19130"/>
                    </a:cubicBezTo>
                    <a:cubicBezTo>
                      <a:pt x="14023" y="19371"/>
                      <a:pt x="14709" y="4836"/>
                      <a:pt x="9813" y="1346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1" name="Google Shape;3141;p27"/>
              <p:cNvSpPr/>
              <p:nvPr/>
            </p:nvSpPr>
            <p:spPr>
              <a:xfrm>
                <a:off x="7114740" y="4894587"/>
                <a:ext cx="13589" cy="19825"/>
              </a:xfrm>
              <a:custGeom>
                <a:rect b="b" l="l" r="r" t="t"/>
                <a:pathLst>
                  <a:path extrusionOk="0" h="19825" w="13589">
                    <a:moveTo>
                      <a:pt x="10902" y="1484"/>
                    </a:moveTo>
                    <a:cubicBezTo>
                      <a:pt x="9043" y="-143"/>
                      <a:pt x="6222" y="-649"/>
                      <a:pt x="3826" y="1077"/>
                    </a:cubicBezTo>
                    <a:cubicBezTo>
                      <a:pt x="-367" y="4098"/>
                      <a:pt x="-2317" y="17695"/>
                      <a:pt x="4362" y="19626"/>
                    </a:cubicBezTo>
                    <a:cubicBezTo>
                      <a:pt x="11859" y="21792"/>
                      <a:pt x="16982" y="5715"/>
                      <a:pt x="10902" y="1484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2" name="Google Shape;3142;p27"/>
              <p:cNvSpPr/>
              <p:nvPr/>
            </p:nvSpPr>
            <p:spPr>
              <a:xfrm>
                <a:off x="7379118" y="5059534"/>
                <a:ext cx="22453" cy="15141"/>
              </a:xfrm>
              <a:custGeom>
                <a:rect b="b" l="l" r="r" t="t"/>
                <a:pathLst>
                  <a:path extrusionOk="0" h="15141" w="22453">
                    <a:moveTo>
                      <a:pt x="22309" y="7756"/>
                    </a:moveTo>
                    <a:cubicBezTo>
                      <a:pt x="22842" y="5396"/>
                      <a:pt x="21889" y="2630"/>
                      <a:pt x="19545" y="1012"/>
                    </a:cubicBezTo>
                    <a:cubicBezTo>
                      <a:pt x="14743" y="-2304"/>
                      <a:pt x="-1001" y="3004"/>
                      <a:pt x="50" y="10061"/>
                    </a:cubicBezTo>
                    <a:cubicBezTo>
                      <a:pt x="1292" y="18391"/>
                      <a:pt x="21265" y="15665"/>
                      <a:pt x="22309" y="7756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3" name="Google Shape;3143;p27"/>
              <p:cNvSpPr/>
              <p:nvPr/>
            </p:nvSpPr>
            <p:spPr>
              <a:xfrm>
                <a:off x="7383334" y="5085112"/>
                <a:ext cx="41124" cy="18701"/>
              </a:xfrm>
              <a:custGeom>
                <a:rect b="b" l="l" r="r" t="t"/>
                <a:pathLst>
                  <a:path extrusionOk="0" h="18701" w="41124">
                    <a:moveTo>
                      <a:pt x="40972" y="3690"/>
                    </a:moveTo>
                    <a:cubicBezTo>
                      <a:pt x="38813" y="-3694"/>
                      <a:pt x="30750" y="1344"/>
                      <a:pt x="8396" y="7135"/>
                    </a:cubicBezTo>
                    <a:cubicBezTo>
                      <a:pt x="4299" y="8196"/>
                      <a:pt x="-941" y="9215"/>
                      <a:pt x="145" y="14765"/>
                    </a:cubicBezTo>
                    <a:cubicBezTo>
                      <a:pt x="2199" y="22134"/>
                      <a:pt x="9309" y="18129"/>
                      <a:pt x="33036" y="11176"/>
                    </a:cubicBezTo>
                    <a:cubicBezTo>
                      <a:pt x="36915" y="10039"/>
                      <a:pt x="42080" y="8998"/>
                      <a:pt x="40972" y="3690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4" name="Google Shape;3144;p27"/>
              <p:cNvSpPr/>
              <p:nvPr/>
            </p:nvSpPr>
            <p:spPr>
              <a:xfrm>
                <a:off x="7406123" y="5117225"/>
                <a:ext cx="17419" cy="14634"/>
              </a:xfrm>
              <a:custGeom>
                <a:rect b="b" l="l" r="r" t="t"/>
                <a:pathLst>
                  <a:path extrusionOk="0" h="14634" w="17419">
                    <a:moveTo>
                      <a:pt x="13239" y="239"/>
                    </a:moveTo>
                    <a:cubicBezTo>
                      <a:pt x="8410" y="-1389"/>
                      <a:pt x="-1894" y="5624"/>
                      <a:pt x="303" y="11305"/>
                    </a:cubicBezTo>
                    <a:cubicBezTo>
                      <a:pt x="3063" y="18442"/>
                      <a:pt x="18191" y="12957"/>
                      <a:pt x="17389" y="5618"/>
                    </a:cubicBezTo>
                    <a:cubicBezTo>
                      <a:pt x="17283" y="3352"/>
                      <a:pt x="15814" y="1108"/>
                      <a:pt x="13239" y="239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5" name="Google Shape;3145;p27"/>
              <p:cNvSpPr/>
              <p:nvPr/>
            </p:nvSpPr>
            <p:spPr>
              <a:xfrm>
                <a:off x="7321049" y="5324033"/>
                <a:ext cx="18763" cy="25548"/>
              </a:xfrm>
              <a:custGeom>
                <a:rect b="b" l="l" r="r" t="t"/>
                <a:pathLst>
                  <a:path extrusionOk="0" h="25548" w="18763">
                    <a:moveTo>
                      <a:pt x="2758" y="562"/>
                    </a:moveTo>
                    <a:cubicBezTo>
                      <a:pt x="-2598" y="3507"/>
                      <a:pt x="1164" y="9252"/>
                      <a:pt x="3077" y="13113"/>
                    </a:cubicBezTo>
                    <a:cubicBezTo>
                      <a:pt x="5284" y="17565"/>
                      <a:pt x="9596" y="29070"/>
                      <a:pt x="16555" y="24491"/>
                    </a:cubicBezTo>
                    <a:cubicBezTo>
                      <a:pt x="22058" y="20214"/>
                      <a:pt x="15819" y="14169"/>
                      <a:pt x="13550" y="10039"/>
                    </a:cubicBezTo>
                    <a:cubicBezTo>
                      <a:pt x="11380" y="6090"/>
                      <a:pt x="8941" y="-2231"/>
                      <a:pt x="2758" y="562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6" name="Google Shape;3146;p27"/>
              <p:cNvSpPr/>
              <p:nvPr/>
            </p:nvSpPr>
            <p:spPr>
              <a:xfrm>
                <a:off x="7293081" y="5340046"/>
                <a:ext cx="21549" cy="33686"/>
              </a:xfrm>
              <a:custGeom>
                <a:rect b="b" l="l" r="r" t="t"/>
                <a:pathLst>
                  <a:path extrusionOk="0" h="33686" w="21549">
                    <a:moveTo>
                      <a:pt x="2937" y="466"/>
                    </a:moveTo>
                    <a:cubicBezTo>
                      <a:pt x="-1644" y="2687"/>
                      <a:pt x="124" y="7031"/>
                      <a:pt x="1649" y="10638"/>
                    </a:cubicBezTo>
                    <a:cubicBezTo>
                      <a:pt x="9536" y="29288"/>
                      <a:pt x="13123" y="36157"/>
                      <a:pt x="19010" y="32913"/>
                    </a:cubicBezTo>
                    <a:cubicBezTo>
                      <a:pt x="25012" y="28963"/>
                      <a:pt x="18876" y="22511"/>
                      <a:pt x="15950" y="16499"/>
                    </a:cubicBezTo>
                    <a:cubicBezTo>
                      <a:pt x="11597" y="7555"/>
                      <a:pt x="9932" y="-2271"/>
                      <a:pt x="2937" y="466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7" name="Google Shape;3147;p27"/>
              <p:cNvSpPr/>
              <p:nvPr/>
            </p:nvSpPr>
            <p:spPr>
              <a:xfrm>
                <a:off x="7263283" y="5348790"/>
                <a:ext cx="16626" cy="23920"/>
              </a:xfrm>
              <a:custGeom>
                <a:rect b="b" l="l" r="r" t="t"/>
                <a:pathLst>
                  <a:path extrusionOk="0" h="23920" w="16626">
                    <a:moveTo>
                      <a:pt x="16626" y="16200"/>
                    </a:moveTo>
                    <a:cubicBezTo>
                      <a:pt x="16604" y="16140"/>
                      <a:pt x="16580" y="16081"/>
                      <a:pt x="16558" y="16022"/>
                    </a:cubicBezTo>
                    <a:cubicBezTo>
                      <a:pt x="15999" y="12848"/>
                      <a:pt x="14946" y="11837"/>
                      <a:pt x="11967" y="3420"/>
                    </a:cubicBezTo>
                    <a:cubicBezTo>
                      <a:pt x="9641" y="-1804"/>
                      <a:pt x="2703" y="-649"/>
                      <a:pt x="528" y="4224"/>
                    </a:cubicBezTo>
                    <a:cubicBezTo>
                      <a:pt x="-2046" y="9999"/>
                      <a:pt x="5310" y="22178"/>
                      <a:pt x="11255" y="23921"/>
                    </a:cubicBezTo>
                    <a:lnTo>
                      <a:pt x="11765" y="23765"/>
                    </a:lnTo>
                    <a:cubicBezTo>
                      <a:pt x="14931" y="22794"/>
                      <a:pt x="16794" y="19715"/>
                      <a:pt x="16570" y="16412"/>
                    </a:cubicBezTo>
                    <a:cubicBezTo>
                      <a:pt x="16562" y="16292"/>
                      <a:pt x="16574" y="16219"/>
                      <a:pt x="16626" y="16200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8" name="Google Shape;3148;p27"/>
              <p:cNvSpPr/>
              <p:nvPr/>
            </p:nvSpPr>
            <p:spPr>
              <a:xfrm>
                <a:off x="7038154" y="5357993"/>
                <a:ext cx="20821" cy="25215"/>
              </a:xfrm>
              <a:custGeom>
                <a:rect b="b" l="l" r="r" t="t"/>
                <a:pathLst>
                  <a:path extrusionOk="0" h="25215" w="20821">
                    <a:moveTo>
                      <a:pt x="18679" y="1000"/>
                    </a:moveTo>
                    <a:cubicBezTo>
                      <a:pt x="13825" y="-2185"/>
                      <a:pt x="10770" y="2964"/>
                      <a:pt x="8187" y="6294"/>
                    </a:cubicBezTo>
                    <a:cubicBezTo>
                      <a:pt x="5022" y="10374"/>
                      <a:pt x="-4543" y="19499"/>
                      <a:pt x="2574" y="24344"/>
                    </a:cubicBezTo>
                    <a:cubicBezTo>
                      <a:pt x="8931" y="27978"/>
                      <a:pt x="12267" y="19325"/>
                      <a:pt x="15079" y="15354"/>
                    </a:cubicBezTo>
                    <a:cubicBezTo>
                      <a:pt x="17724" y="11616"/>
                      <a:pt x="24151" y="5242"/>
                      <a:pt x="18679" y="1000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9" name="Google Shape;3149;p27"/>
              <p:cNvSpPr/>
              <p:nvPr/>
            </p:nvSpPr>
            <p:spPr>
              <a:xfrm>
                <a:off x="6989547" y="5344878"/>
                <a:ext cx="35300" cy="49513"/>
              </a:xfrm>
              <a:custGeom>
                <a:rect b="b" l="l" r="r" t="t"/>
                <a:pathLst>
                  <a:path extrusionOk="0" h="49513" w="35300">
                    <a:moveTo>
                      <a:pt x="32906" y="959"/>
                    </a:moveTo>
                    <a:cubicBezTo>
                      <a:pt x="26837" y="-2453"/>
                      <a:pt x="26673" y="1864"/>
                      <a:pt x="3604" y="36716"/>
                    </a:cubicBezTo>
                    <a:cubicBezTo>
                      <a:pt x="1184" y="40371"/>
                      <a:pt x="-2458" y="45051"/>
                      <a:pt x="2383" y="48555"/>
                    </a:cubicBezTo>
                    <a:cubicBezTo>
                      <a:pt x="7740" y="51825"/>
                      <a:pt x="10767" y="45978"/>
                      <a:pt x="13245" y="42221"/>
                    </a:cubicBezTo>
                    <a:cubicBezTo>
                      <a:pt x="19437" y="32828"/>
                      <a:pt x="25516" y="23339"/>
                      <a:pt x="31319" y="13700"/>
                    </a:cubicBezTo>
                    <a:cubicBezTo>
                      <a:pt x="33573" y="9956"/>
                      <a:pt x="38093" y="4435"/>
                      <a:pt x="32906" y="959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0" name="Google Shape;3150;p27"/>
              <p:cNvSpPr/>
              <p:nvPr/>
            </p:nvSpPr>
            <p:spPr>
              <a:xfrm>
                <a:off x="6982438" y="5325690"/>
                <a:ext cx="20394" cy="20686"/>
              </a:xfrm>
              <a:custGeom>
                <a:rect b="b" l="l" r="r" t="t"/>
                <a:pathLst>
                  <a:path extrusionOk="0" h="20686" w="20394">
                    <a:moveTo>
                      <a:pt x="20376" y="6176"/>
                    </a:moveTo>
                    <a:cubicBezTo>
                      <a:pt x="20066" y="3159"/>
                      <a:pt x="17888" y="852"/>
                      <a:pt x="15375" y="271"/>
                    </a:cubicBezTo>
                    <a:cubicBezTo>
                      <a:pt x="7736" y="-2326"/>
                      <a:pt x="-4947" y="14494"/>
                      <a:pt x="2021" y="19731"/>
                    </a:cubicBezTo>
                    <a:cubicBezTo>
                      <a:pt x="7996" y="24222"/>
                      <a:pt x="20946" y="11729"/>
                      <a:pt x="20376" y="6176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1" name="Google Shape;3151;p27"/>
              <p:cNvSpPr/>
              <p:nvPr/>
            </p:nvSpPr>
            <p:spPr>
              <a:xfrm>
                <a:off x="6917420" y="5067569"/>
                <a:ext cx="24754" cy="14830"/>
              </a:xfrm>
              <a:custGeom>
                <a:rect b="b" l="l" r="r" t="t"/>
                <a:pathLst>
                  <a:path extrusionOk="0" h="14830" w="24754">
                    <a:moveTo>
                      <a:pt x="22" y="7755"/>
                    </a:moveTo>
                    <a:cubicBezTo>
                      <a:pt x="654" y="14917"/>
                      <a:pt x="18729" y="16713"/>
                      <a:pt x="22650" y="12819"/>
                    </a:cubicBezTo>
                    <a:cubicBezTo>
                      <a:pt x="25205" y="10282"/>
                      <a:pt x="25367" y="6364"/>
                      <a:pt x="23495" y="3962"/>
                    </a:cubicBezTo>
                    <a:cubicBezTo>
                      <a:pt x="19645" y="-2445"/>
                      <a:pt x="-754" y="-1012"/>
                      <a:pt x="22" y="7755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2" name="Google Shape;3152;p27"/>
              <p:cNvSpPr/>
              <p:nvPr/>
            </p:nvSpPr>
            <p:spPr>
              <a:xfrm>
                <a:off x="6878966" y="5097558"/>
                <a:ext cx="59871" cy="11687"/>
              </a:xfrm>
              <a:custGeom>
                <a:rect b="b" l="l" r="r" t="t"/>
                <a:pathLst>
                  <a:path extrusionOk="0" h="11687" w="59871">
                    <a:moveTo>
                      <a:pt x="47211" y="820"/>
                    </a:moveTo>
                    <a:cubicBezTo>
                      <a:pt x="35339" y="173"/>
                      <a:pt x="23434" y="-189"/>
                      <a:pt x="11545" y="102"/>
                    </a:cubicBezTo>
                    <a:cubicBezTo>
                      <a:pt x="6965" y="213"/>
                      <a:pt x="-18" y="-330"/>
                      <a:pt x="0" y="6117"/>
                    </a:cubicBezTo>
                    <a:cubicBezTo>
                      <a:pt x="520" y="12481"/>
                      <a:pt x="7272" y="11371"/>
                      <a:pt x="11822" y="11258"/>
                    </a:cubicBezTo>
                    <a:cubicBezTo>
                      <a:pt x="52283" y="10250"/>
                      <a:pt x="59144" y="14905"/>
                      <a:pt x="59871" y="6776"/>
                    </a:cubicBezTo>
                    <a:cubicBezTo>
                      <a:pt x="59943" y="114"/>
                      <a:pt x="51733" y="1067"/>
                      <a:pt x="47211" y="820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3" name="Google Shape;3153;p27"/>
              <p:cNvSpPr/>
              <p:nvPr/>
            </p:nvSpPr>
            <p:spPr>
              <a:xfrm>
                <a:off x="6914335" y="5127872"/>
                <a:ext cx="21078" cy="13925"/>
              </a:xfrm>
              <a:custGeom>
                <a:rect b="b" l="l" r="r" t="t"/>
                <a:pathLst>
                  <a:path extrusionOk="0" h="13925" w="21078">
                    <a:moveTo>
                      <a:pt x="161" y="9278"/>
                    </a:moveTo>
                    <a:cubicBezTo>
                      <a:pt x="2451" y="18172"/>
                      <a:pt x="27051" y="13275"/>
                      <a:pt x="19718" y="3233"/>
                    </a:cubicBezTo>
                    <a:cubicBezTo>
                      <a:pt x="15861" y="-3632"/>
                      <a:pt x="-1867" y="1409"/>
                      <a:pt x="161" y="9278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154" name="Google Shape;3154;p27"/>
          <p:cNvGrpSpPr/>
          <p:nvPr/>
        </p:nvGrpSpPr>
        <p:grpSpPr>
          <a:xfrm>
            <a:off x="5375248" y="2388568"/>
            <a:ext cx="377660" cy="371126"/>
            <a:chOff x="10750496" y="4777136"/>
            <a:chExt cx="755319" cy="742253"/>
          </a:xfrm>
        </p:grpSpPr>
        <p:sp>
          <p:nvSpPr>
            <p:cNvPr id="3155" name="Google Shape;3155;p27"/>
            <p:cNvSpPr/>
            <p:nvPr/>
          </p:nvSpPr>
          <p:spPr>
            <a:xfrm>
              <a:off x="10750496" y="4777136"/>
              <a:ext cx="755319" cy="742253"/>
            </a:xfrm>
            <a:custGeom>
              <a:rect b="b" l="l" r="r" t="t"/>
              <a:pathLst>
                <a:path extrusionOk="0" h="742253" w="755319">
                  <a:moveTo>
                    <a:pt x="371845" y="7"/>
                  </a:moveTo>
                  <a:cubicBezTo>
                    <a:pt x="402254" y="-606"/>
                    <a:pt x="418380" y="39324"/>
                    <a:pt x="426765" y="62880"/>
                  </a:cubicBezTo>
                  <a:cubicBezTo>
                    <a:pt x="448226" y="123179"/>
                    <a:pt x="477702" y="179849"/>
                    <a:pt x="500157" y="239842"/>
                  </a:cubicBezTo>
                  <a:cubicBezTo>
                    <a:pt x="501148" y="242488"/>
                    <a:pt x="503636" y="244263"/>
                    <a:pt x="506461" y="244305"/>
                  </a:cubicBezTo>
                  <a:cubicBezTo>
                    <a:pt x="569885" y="245253"/>
                    <a:pt x="676414" y="255407"/>
                    <a:pt x="722553" y="260823"/>
                  </a:cubicBezTo>
                  <a:cubicBezTo>
                    <a:pt x="808469" y="270934"/>
                    <a:pt x="713526" y="342421"/>
                    <a:pt x="575578" y="446509"/>
                  </a:cubicBezTo>
                  <a:cubicBezTo>
                    <a:pt x="573273" y="448249"/>
                    <a:pt x="572300" y="451261"/>
                    <a:pt x="573150" y="454021"/>
                  </a:cubicBezTo>
                  <a:cubicBezTo>
                    <a:pt x="674886" y="784335"/>
                    <a:pt x="657328" y="758409"/>
                    <a:pt x="541417" y="689350"/>
                  </a:cubicBezTo>
                  <a:cubicBezTo>
                    <a:pt x="439396" y="628551"/>
                    <a:pt x="402076" y="600837"/>
                    <a:pt x="387824" y="590824"/>
                  </a:cubicBezTo>
                  <a:cubicBezTo>
                    <a:pt x="385368" y="589097"/>
                    <a:pt x="382079" y="589164"/>
                    <a:pt x="379694" y="590987"/>
                  </a:cubicBezTo>
                  <a:cubicBezTo>
                    <a:pt x="365857" y="601566"/>
                    <a:pt x="329685" y="630760"/>
                    <a:pt x="230196" y="695618"/>
                  </a:cubicBezTo>
                  <a:cubicBezTo>
                    <a:pt x="117162" y="769289"/>
                    <a:pt x="100665" y="795899"/>
                    <a:pt x="189003" y="461758"/>
                  </a:cubicBezTo>
                  <a:cubicBezTo>
                    <a:pt x="189742" y="458967"/>
                    <a:pt x="188648" y="455995"/>
                    <a:pt x="186275" y="454350"/>
                  </a:cubicBezTo>
                  <a:cubicBezTo>
                    <a:pt x="44243" y="355901"/>
                    <a:pt x="-53505" y="288293"/>
                    <a:pt x="31935" y="274731"/>
                  </a:cubicBezTo>
                  <a:cubicBezTo>
                    <a:pt x="77817" y="267463"/>
                    <a:pt x="183851" y="253026"/>
                    <a:pt x="247186" y="249526"/>
                  </a:cubicBezTo>
                  <a:cubicBezTo>
                    <a:pt x="250008" y="249370"/>
                    <a:pt x="252422" y="247495"/>
                    <a:pt x="253306" y="244812"/>
                  </a:cubicBezTo>
                  <a:cubicBezTo>
                    <a:pt x="273325" y="183964"/>
                    <a:pt x="300492" y="126153"/>
                    <a:pt x="319506" y="65039"/>
                  </a:cubicBezTo>
                  <a:cubicBezTo>
                    <a:pt x="326932" y="41165"/>
                    <a:pt x="341437" y="619"/>
                    <a:pt x="371845" y="7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rgbClr val="F2E28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56" name="Google Shape;3156;p27"/>
            <p:cNvGrpSpPr/>
            <p:nvPr/>
          </p:nvGrpSpPr>
          <p:grpSpPr>
            <a:xfrm>
              <a:off x="10847983" y="4885045"/>
              <a:ext cx="545492" cy="509346"/>
              <a:chOff x="10847983" y="4885045"/>
              <a:chExt cx="545492" cy="509346"/>
            </a:xfrm>
          </p:grpSpPr>
          <p:sp>
            <p:nvSpPr>
              <p:cNvPr id="3157" name="Google Shape;3157;p27"/>
              <p:cNvSpPr/>
              <p:nvPr/>
            </p:nvSpPr>
            <p:spPr>
              <a:xfrm>
                <a:off x="11118135" y="4885045"/>
                <a:ext cx="12200" cy="39693"/>
              </a:xfrm>
              <a:custGeom>
                <a:rect b="b" l="l" r="r" t="t"/>
                <a:pathLst>
                  <a:path extrusionOk="0" h="39693" w="12200">
                    <a:moveTo>
                      <a:pt x="4773" y="4"/>
                    </a:moveTo>
                    <a:cubicBezTo>
                      <a:pt x="-471" y="560"/>
                      <a:pt x="-119" y="5600"/>
                      <a:pt x="106" y="9592"/>
                    </a:cubicBezTo>
                    <a:cubicBezTo>
                      <a:pt x="1391" y="32379"/>
                      <a:pt x="118" y="39977"/>
                      <a:pt x="7362" y="39686"/>
                    </a:cubicBezTo>
                    <a:cubicBezTo>
                      <a:pt x="12840" y="39031"/>
                      <a:pt x="12336" y="33942"/>
                      <a:pt x="12029" y="29792"/>
                    </a:cubicBezTo>
                    <a:cubicBezTo>
                      <a:pt x="10337" y="6935"/>
                      <a:pt x="11664" y="-183"/>
                      <a:pt x="4773" y="4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8" name="Google Shape;3158;p27"/>
              <p:cNvSpPr/>
              <p:nvPr/>
            </p:nvSpPr>
            <p:spPr>
              <a:xfrm>
                <a:off x="11152085" y="4899826"/>
                <a:ext cx="12944" cy="19133"/>
              </a:xfrm>
              <a:custGeom>
                <a:rect b="b" l="l" r="r" t="t"/>
                <a:pathLst>
                  <a:path extrusionOk="0" h="19133" w="12944">
                    <a:moveTo>
                      <a:pt x="9813" y="1346"/>
                    </a:moveTo>
                    <a:cubicBezTo>
                      <a:pt x="7220" y="-502"/>
                      <a:pt x="3753" y="-591"/>
                      <a:pt x="1619" y="1987"/>
                    </a:cubicBezTo>
                    <a:cubicBezTo>
                      <a:pt x="-1587" y="5857"/>
                      <a:pt x="-89" y="18914"/>
                      <a:pt x="6624" y="19130"/>
                    </a:cubicBezTo>
                    <a:cubicBezTo>
                      <a:pt x="14023" y="19371"/>
                      <a:pt x="14709" y="4836"/>
                      <a:pt x="9813" y="1346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9" name="Google Shape;3159;p27"/>
              <p:cNvSpPr/>
              <p:nvPr/>
            </p:nvSpPr>
            <p:spPr>
              <a:xfrm>
                <a:off x="11083757" y="4894587"/>
                <a:ext cx="13589" cy="19825"/>
              </a:xfrm>
              <a:custGeom>
                <a:rect b="b" l="l" r="r" t="t"/>
                <a:pathLst>
                  <a:path extrusionOk="0" h="19825" w="13589">
                    <a:moveTo>
                      <a:pt x="10902" y="1484"/>
                    </a:moveTo>
                    <a:cubicBezTo>
                      <a:pt x="9043" y="-143"/>
                      <a:pt x="6222" y="-649"/>
                      <a:pt x="3826" y="1077"/>
                    </a:cubicBezTo>
                    <a:cubicBezTo>
                      <a:pt x="-367" y="4098"/>
                      <a:pt x="-2317" y="17695"/>
                      <a:pt x="4362" y="19626"/>
                    </a:cubicBezTo>
                    <a:cubicBezTo>
                      <a:pt x="11859" y="21792"/>
                      <a:pt x="16982" y="5715"/>
                      <a:pt x="10902" y="1484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0" name="Google Shape;3160;p27"/>
              <p:cNvSpPr/>
              <p:nvPr/>
            </p:nvSpPr>
            <p:spPr>
              <a:xfrm>
                <a:off x="11348135" y="5059534"/>
                <a:ext cx="22453" cy="15141"/>
              </a:xfrm>
              <a:custGeom>
                <a:rect b="b" l="l" r="r" t="t"/>
                <a:pathLst>
                  <a:path extrusionOk="0" h="15141" w="22453">
                    <a:moveTo>
                      <a:pt x="22309" y="7756"/>
                    </a:moveTo>
                    <a:cubicBezTo>
                      <a:pt x="22842" y="5396"/>
                      <a:pt x="21889" y="2630"/>
                      <a:pt x="19545" y="1012"/>
                    </a:cubicBezTo>
                    <a:cubicBezTo>
                      <a:pt x="14743" y="-2304"/>
                      <a:pt x="-1001" y="3004"/>
                      <a:pt x="50" y="10061"/>
                    </a:cubicBezTo>
                    <a:cubicBezTo>
                      <a:pt x="1292" y="18391"/>
                      <a:pt x="21265" y="15665"/>
                      <a:pt x="22309" y="7756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1" name="Google Shape;3161;p27"/>
              <p:cNvSpPr/>
              <p:nvPr/>
            </p:nvSpPr>
            <p:spPr>
              <a:xfrm>
                <a:off x="11352351" y="5085112"/>
                <a:ext cx="41124" cy="18701"/>
              </a:xfrm>
              <a:custGeom>
                <a:rect b="b" l="l" r="r" t="t"/>
                <a:pathLst>
                  <a:path extrusionOk="0" h="18701" w="41124">
                    <a:moveTo>
                      <a:pt x="40972" y="3690"/>
                    </a:moveTo>
                    <a:cubicBezTo>
                      <a:pt x="38813" y="-3694"/>
                      <a:pt x="30750" y="1344"/>
                      <a:pt x="8396" y="7135"/>
                    </a:cubicBezTo>
                    <a:cubicBezTo>
                      <a:pt x="4299" y="8196"/>
                      <a:pt x="-941" y="9215"/>
                      <a:pt x="145" y="14765"/>
                    </a:cubicBezTo>
                    <a:cubicBezTo>
                      <a:pt x="2199" y="22134"/>
                      <a:pt x="9309" y="18129"/>
                      <a:pt x="33036" y="11176"/>
                    </a:cubicBezTo>
                    <a:cubicBezTo>
                      <a:pt x="36915" y="10039"/>
                      <a:pt x="42080" y="8998"/>
                      <a:pt x="40972" y="3690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2" name="Google Shape;3162;p27"/>
              <p:cNvSpPr/>
              <p:nvPr/>
            </p:nvSpPr>
            <p:spPr>
              <a:xfrm>
                <a:off x="11375140" y="5117225"/>
                <a:ext cx="17419" cy="14634"/>
              </a:xfrm>
              <a:custGeom>
                <a:rect b="b" l="l" r="r" t="t"/>
                <a:pathLst>
                  <a:path extrusionOk="0" h="14634" w="17419">
                    <a:moveTo>
                      <a:pt x="13239" y="239"/>
                    </a:moveTo>
                    <a:cubicBezTo>
                      <a:pt x="8410" y="-1389"/>
                      <a:pt x="-1894" y="5624"/>
                      <a:pt x="303" y="11305"/>
                    </a:cubicBezTo>
                    <a:cubicBezTo>
                      <a:pt x="3063" y="18442"/>
                      <a:pt x="18191" y="12957"/>
                      <a:pt x="17389" y="5618"/>
                    </a:cubicBezTo>
                    <a:cubicBezTo>
                      <a:pt x="17283" y="3352"/>
                      <a:pt x="15814" y="1108"/>
                      <a:pt x="13239" y="239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3" name="Google Shape;3163;p27"/>
              <p:cNvSpPr/>
              <p:nvPr/>
            </p:nvSpPr>
            <p:spPr>
              <a:xfrm>
                <a:off x="11290066" y="5324033"/>
                <a:ext cx="18763" cy="25548"/>
              </a:xfrm>
              <a:custGeom>
                <a:rect b="b" l="l" r="r" t="t"/>
                <a:pathLst>
                  <a:path extrusionOk="0" h="25548" w="18763">
                    <a:moveTo>
                      <a:pt x="2758" y="562"/>
                    </a:moveTo>
                    <a:cubicBezTo>
                      <a:pt x="-2598" y="3507"/>
                      <a:pt x="1164" y="9252"/>
                      <a:pt x="3077" y="13113"/>
                    </a:cubicBezTo>
                    <a:cubicBezTo>
                      <a:pt x="5284" y="17565"/>
                      <a:pt x="9596" y="29070"/>
                      <a:pt x="16555" y="24491"/>
                    </a:cubicBezTo>
                    <a:cubicBezTo>
                      <a:pt x="22058" y="20214"/>
                      <a:pt x="15819" y="14169"/>
                      <a:pt x="13550" y="10039"/>
                    </a:cubicBezTo>
                    <a:cubicBezTo>
                      <a:pt x="11380" y="6090"/>
                      <a:pt x="8941" y="-2231"/>
                      <a:pt x="2758" y="562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4" name="Google Shape;3164;p27"/>
              <p:cNvSpPr/>
              <p:nvPr/>
            </p:nvSpPr>
            <p:spPr>
              <a:xfrm>
                <a:off x="11262098" y="5340046"/>
                <a:ext cx="21549" cy="33686"/>
              </a:xfrm>
              <a:custGeom>
                <a:rect b="b" l="l" r="r" t="t"/>
                <a:pathLst>
                  <a:path extrusionOk="0" h="33686" w="21549">
                    <a:moveTo>
                      <a:pt x="2937" y="466"/>
                    </a:moveTo>
                    <a:cubicBezTo>
                      <a:pt x="-1644" y="2687"/>
                      <a:pt x="124" y="7031"/>
                      <a:pt x="1649" y="10638"/>
                    </a:cubicBezTo>
                    <a:cubicBezTo>
                      <a:pt x="9536" y="29288"/>
                      <a:pt x="13123" y="36157"/>
                      <a:pt x="19010" y="32913"/>
                    </a:cubicBezTo>
                    <a:cubicBezTo>
                      <a:pt x="25012" y="28963"/>
                      <a:pt x="18876" y="22511"/>
                      <a:pt x="15950" y="16499"/>
                    </a:cubicBezTo>
                    <a:cubicBezTo>
                      <a:pt x="11597" y="7555"/>
                      <a:pt x="9932" y="-2271"/>
                      <a:pt x="2937" y="466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5" name="Google Shape;3165;p27"/>
              <p:cNvSpPr/>
              <p:nvPr/>
            </p:nvSpPr>
            <p:spPr>
              <a:xfrm>
                <a:off x="11232300" y="5348790"/>
                <a:ext cx="16626" cy="23920"/>
              </a:xfrm>
              <a:custGeom>
                <a:rect b="b" l="l" r="r" t="t"/>
                <a:pathLst>
                  <a:path extrusionOk="0" h="23920" w="16626">
                    <a:moveTo>
                      <a:pt x="16626" y="16200"/>
                    </a:moveTo>
                    <a:cubicBezTo>
                      <a:pt x="16604" y="16140"/>
                      <a:pt x="16580" y="16081"/>
                      <a:pt x="16558" y="16022"/>
                    </a:cubicBezTo>
                    <a:cubicBezTo>
                      <a:pt x="15999" y="12848"/>
                      <a:pt x="14946" y="11837"/>
                      <a:pt x="11967" y="3420"/>
                    </a:cubicBezTo>
                    <a:cubicBezTo>
                      <a:pt x="9641" y="-1804"/>
                      <a:pt x="2703" y="-649"/>
                      <a:pt x="528" y="4224"/>
                    </a:cubicBezTo>
                    <a:cubicBezTo>
                      <a:pt x="-2046" y="9999"/>
                      <a:pt x="5310" y="22178"/>
                      <a:pt x="11255" y="23921"/>
                    </a:cubicBezTo>
                    <a:lnTo>
                      <a:pt x="11765" y="23765"/>
                    </a:lnTo>
                    <a:cubicBezTo>
                      <a:pt x="14931" y="22794"/>
                      <a:pt x="16794" y="19715"/>
                      <a:pt x="16570" y="16412"/>
                    </a:cubicBezTo>
                    <a:cubicBezTo>
                      <a:pt x="16562" y="16292"/>
                      <a:pt x="16574" y="16219"/>
                      <a:pt x="16626" y="16200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6" name="Google Shape;3166;p27"/>
              <p:cNvSpPr/>
              <p:nvPr/>
            </p:nvSpPr>
            <p:spPr>
              <a:xfrm>
                <a:off x="11007171" y="5357993"/>
                <a:ext cx="20821" cy="25215"/>
              </a:xfrm>
              <a:custGeom>
                <a:rect b="b" l="l" r="r" t="t"/>
                <a:pathLst>
                  <a:path extrusionOk="0" h="25215" w="20821">
                    <a:moveTo>
                      <a:pt x="18679" y="1000"/>
                    </a:moveTo>
                    <a:cubicBezTo>
                      <a:pt x="13825" y="-2185"/>
                      <a:pt x="10770" y="2964"/>
                      <a:pt x="8187" y="6294"/>
                    </a:cubicBezTo>
                    <a:cubicBezTo>
                      <a:pt x="5022" y="10374"/>
                      <a:pt x="-4543" y="19499"/>
                      <a:pt x="2574" y="24344"/>
                    </a:cubicBezTo>
                    <a:cubicBezTo>
                      <a:pt x="8931" y="27978"/>
                      <a:pt x="12267" y="19325"/>
                      <a:pt x="15079" y="15354"/>
                    </a:cubicBezTo>
                    <a:cubicBezTo>
                      <a:pt x="17724" y="11616"/>
                      <a:pt x="24151" y="5242"/>
                      <a:pt x="18679" y="1000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7" name="Google Shape;3167;p27"/>
              <p:cNvSpPr/>
              <p:nvPr/>
            </p:nvSpPr>
            <p:spPr>
              <a:xfrm>
                <a:off x="10958564" y="5344878"/>
                <a:ext cx="35300" cy="49513"/>
              </a:xfrm>
              <a:custGeom>
                <a:rect b="b" l="l" r="r" t="t"/>
                <a:pathLst>
                  <a:path extrusionOk="0" h="49513" w="35300">
                    <a:moveTo>
                      <a:pt x="32906" y="959"/>
                    </a:moveTo>
                    <a:cubicBezTo>
                      <a:pt x="26837" y="-2453"/>
                      <a:pt x="26673" y="1864"/>
                      <a:pt x="3604" y="36716"/>
                    </a:cubicBezTo>
                    <a:cubicBezTo>
                      <a:pt x="1184" y="40371"/>
                      <a:pt x="-2458" y="45051"/>
                      <a:pt x="2383" y="48555"/>
                    </a:cubicBezTo>
                    <a:cubicBezTo>
                      <a:pt x="7740" y="51825"/>
                      <a:pt x="10767" y="45978"/>
                      <a:pt x="13245" y="42221"/>
                    </a:cubicBezTo>
                    <a:cubicBezTo>
                      <a:pt x="19437" y="32828"/>
                      <a:pt x="25516" y="23339"/>
                      <a:pt x="31319" y="13700"/>
                    </a:cubicBezTo>
                    <a:cubicBezTo>
                      <a:pt x="33573" y="9956"/>
                      <a:pt x="38093" y="4435"/>
                      <a:pt x="32906" y="959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8" name="Google Shape;3168;p27"/>
              <p:cNvSpPr/>
              <p:nvPr/>
            </p:nvSpPr>
            <p:spPr>
              <a:xfrm>
                <a:off x="10951455" y="5325690"/>
                <a:ext cx="20394" cy="20686"/>
              </a:xfrm>
              <a:custGeom>
                <a:rect b="b" l="l" r="r" t="t"/>
                <a:pathLst>
                  <a:path extrusionOk="0" h="20686" w="20394">
                    <a:moveTo>
                      <a:pt x="20376" y="6176"/>
                    </a:moveTo>
                    <a:cubicBezTo>
                      <a:pt x="20066" y="3159"/>
                      <a:pt x="17888" y="852"/>
                      <a:pt x="15375" y="271"/>
                    </a:cubicBezTo>
                    <a:cubicBezTo>
                      <a:pt x="7736" y="-2326"/>
                      <a:pt x="-4947" y="14494"/>
                      <a:pt x="2021" y="19731"/>
                    </a:cubicBezTo>
                    <a:cubicBezTo>
                      <a:pt x="7996" y="24222"/>
                      <a:pt x="20946" y="11729"/>
                      <a:pt x="20376" y="6176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9" name="Google Shape;3169;p27"/>
              <p:cNvSpPr/>
              <p:nvPr/>
            </p:nvSpPr>
            <p:spPr>
              <a:xfrm>
                <a:off x="10886437" y="5067569"/>
                <a:ext cx="24754" cy="14830"/>
              </a:xfrm>
              <a:custGeom>
                <a:rect b="b" l="l" r="r" t="t"/>
                <a:pathLst>
                  <a:path extrusionOk="0" h="14830" w="24754">
                    <a:moveTo>
                      <a:pt x="22" y="7755"/>
                    </a:moveTo>
                    <a:cubicBezTo>
                      <a:pt x="654" y="14917"/>
                      <a:pt x="18729" y="16713"/>
                      <a:pt x="22650" y="12819"/>
                    </a:cubicBezTo>
                    <a:cubicBezTo>
                      <a:pt x="25205" y="10282"/>
                      <a:pt x="25367" y="6364"/>
                      <a:pt x="23495" y="3962"/>
                    </a:cubicBezTo>
                    <a:cubicBezTo>
                      <a:pt x="19645" y="-2445"/>
                      <a:pt x="-754" y="-1012"/>
                      <a:pt x="22" y="7755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0" name="Google Shape;3170;p27"/>
              <p:cNvSpPr/>
              <p:nvPr/>
            </p:nvSpPr>
            <p:spPr>
              <a:xfrm>
                <a:off x="10847983" y="5097558"/>
                <a:ext cx="59871" cy="11687"/>
              </a:xfrm>
              <a:custGeom>
                <a:rect b="b" l="l" r="r" t="t"/>
                <a:pathLst>
                  <a:path extrusionOk="0" h="11687" w="59871">
                    <a:moveTo>
                      <a:pt x="47211" y="820"/>
                    </a:moveTo>
                    <a:cubicBezTo>
                      <a:pt x="35339" y="173"/>
                      <a:pt x="23434" y="-189"/>
                      <a:pt x="11545" y="102"/>
                    </a:cubicBezTo>
                    <a:cubicBezTo>
                      <a:pt x="6965" y="213"/>
                      <a:pt x="-18" y="-330"/>
                      <a:pt x="0" y="6117"/>
                    </a:cubicBezTo>
                    <a:cubicBezTo>
                      <a:pt x="520" y="12481"/>
                      <a:pt x="7272" y="11371"/>
                      <a:pt x="11822" y="11258"/>
                    </a:cubicBezTo>
                    <a:cubicBezTo>
                      <a:pt x="52283" y="10250"/>
                      <a:pt x="59144" y="14905"/>
                      <a:pt x="59871" y="6776"/>
                    </a:cubicBezTo>
                    <a:cubicBezTo>
                      <a:pt x="59943" y="114"/>
                      <a:pt x="51733" y="1067"/>
                      <a:pt x="47211" y="820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1" name="Google Shape;3171;p27"/>
              <p:cNvSpPr/>
              <p:nvPr/>
            </p:nvSpPr>
            <p:spPr>
              <a:xfrm>
                <a:off x="10883352" y="5127872"/>
                <a:ext cx="21078" cy="13925"/>
              </a:xfrm>
              <a:custGeom>
                <a:rect b="b" l="l" r="r" t="t"/>
                <a:pathLst>
                  <a:path extrusionOk="0" h="13925" w="21078">
                    <a:moveTo>
                      <a:pt x="161" y="9278"/>
                    </a:moveTo>
                    <a:cubicBezTo>
                      <a:pt x="2451" y="18172"/>
                      <a:pt x="27051" y="13275"/>
                      <a:pt x="19718" y="3233"/>
                    </a:cubicBezTo>
                    <a:cubicBezTo>
                      <a:pt x="15861" y="-3632"/>
                      <a:pt x="-1867" y="1409"/>
                      <a:pt x="161" y="9278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172" name="Google Shape;3172;p27"/>
          <p:cNvGrpSpPr/>
          <p:nvPr/>
        </p:nvGrpSpPr>
        <p:grpSpPr>
          <a:xfrm>
            <a:off x="7463592" y="2388568"/>
            <a:ext cx="377660" cy="371126"/>
            <a:chOff x="14927184" y="4777136"/>
            <a:chExt cx="755319" cy="742253"/>
          </a:xfrm>
        </p:grpSpPr>
        <p:sp>
          <p:nvSpPr>
            <p:cNvPr id="3173" name="Google Shape;3173;p27"/>
            <p:cNvSpPr/>
            <p:nvPr/>
          </p:nvSpPr>
          <p:spPr>
            <a:xfrm>
              <a:off x="14927184" y="4777136"/>
              <a:ext cx="755319" cy="742253"/>
            </a:xfrm>
            <a:custGeom>
              <a:rect b="b" l="l" r="r" t="t"/>
              <a:pathLst>
                <a:path extrusionOk="0" h="742253" w="755319">
                  <a:moveTo>
                    <a:pt x="371845" y="7"/>
                  </a:moveTo>
                  <a:cubicBezTo>
                    <a:pt x="402254" y="-606"/>
                    <a:pt x="418380" y="39324"/>
                    <a:pt x="426765" y="62880"/>
                  </a:cubicBezTo>
                  <a:cubicBezTo>
                    <a:pt x="448226" y="123179"/>
                    <a:pt x="477702" y="179849"/>
                    <a:pt x="500157" y="239842"/>
                  </a:cubicBezTo>
                  <a:cubicBezTo>
                    <a:pt x="501148" y="242488"/>
                    <a:pt x="503636" y="244263"/>
                    <a:pt x="506461" y="244305"/>
                  </a:cubicBezTo>
                  <a:cubicBezTo>
                    <a:pt x="569885" y="245253"/>
                    <a:pt x="676414" y="255407"/>
                    <a:pt x="722553" y="260823"/>
                  </a:cubicBezTo>
                  <a:cubicBezTo>
                    <a:pt x="808469" y="270934"/>
                    <a:pt x="713526" y="342421"/>
                    <a:pt x="575578" y="446509"/>
                  </a:cubicBezTo>
                  <a:cubicBezTo>
                    <a:pt x="573273" y="448249"/>
                    <a:pt x="572300" y="451261"/>
                    <a:pt x="573150" y="454021"/>
                  </a:cubicBezTo>
                  <a:cubicBezTo>
                    <a:pt x="674886" y="784335"/>
                    <a:pt x="657328" y="758409"/>
                    <a:pt x="541417" y="689350"/>
                  </a:cubicBezTo>
                  <a:cubicBezTo>
                    <a:pt x="439396" y="628551"/>
                    <a:pt x="402076" y="600837"/>
                    <a:pt x="387824" y="590824"/>
                  </a:cubicBezTo>
                  <a:cubicBezTo>
                    <a:pt x="385368" y="589097"/>
                    <a:pt x="382079" y="589164"/>
                    <a:pt x="379694" y="590987"/>
                  </a:cubicBezTo>
                  <a:cubicBezTo>
                    <a:pt x="365857" y="601566"/>
                    <a:pt x="329685" y="630760"/>
                    <a:pt x="230196" y="695618"/>
                  </a:cubicBezTo>
                  <a:cubicBezTo>
                    <a:pt x="117162" y="769289"/>
                    <a:pt x="100665" y="795899"/>
                    <a:pt x="189003" y="461758"/>
                  </a:cubicBezTo>
                  <a:cubicBezTo>
                    <a:pt x="189742" y="458967"/>
                    <a:pt x="188648" y="455995"/>
                    <a:pt x="186275" y="454350"/>
                  </a:cubicBezTo>
                  <a:cubicBezTo>
                    <a:pt x="44243" y="355901"/>
                    <a:pt x="-53505" y="288293"/>
                    <a:pt x="31935" y="274731"/>
                  </a:cubicBezTo>
                  <a:cubicBezTo>
                    <a:pt x="77817" y="267463"/>
                    <a:pt x="183851" y="253026"/>
                    <a:pt x="247186" y="249526"/>
                  </a:cubicBezTo>
                  <a:cubicBezTo>
                    <a:pt x="250008" y="249370"/>
                    <a:pt x="252422" y="247495"/>
                    <a:pt x="253306" y="244812"/>
                  </a:cubicBezTo>
                  <a:cubicBezTo>
                    <a:pt x="273325" y="183964"/>
                    <a:pt x="300492" y="126153"/>
                    <a:pt x="319506" y="65039"/>
                  </a:cubicBezTo>
                  <a:cubicBezTo>
                    <a:pt x="326932" y="41165"/>
                    <a:pt x="341437" y="619"/>
                    <a:pt x="371845" y="7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rgbClr val="F2E28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74" name="Google Shape;3174;p27"/>
            <p:cNvGrpSpPr/>
            <p:nvPr/>
          </p:nvGrpSpPr>
          <p:grpSpPr>
            <a:xfrm>
              <a:off x="15024670" y="4885045"/>
              <a:ext cx="545493" cy="509346"/>
              <a:chOff x="15024670" y="4885045"/>
              <a:chExt cx="545493" cy="509346"/>
            </a:xfrm>
          </p:grpSpPr>
          <p:sp>
            <p:nvSpPr>
              <p:cNvPr id="3175" name="Google Shape;3175;p27"/>
              <p:cNvSpPr/>
              <p:nvPr/>
            </p:nvSpPr>
            <p:spPr>
              <a:xfrm>
                <a:off x="15294823" y="4885045"/>
                <a:ext cx="12200" cy="39693"/>
              </a:xfrm>
              <a:custGeom>
                <a:rect b="b" l="l" r="r" t="t"/>
                <a:pathLst>
                  <a:path extrusionOk="0" h="39693" w="12200">
                    <a:moveTo>
                      <a:pt x="4773" y="4"/>
                    </a:moveTo>
                    <a:cubicBezTo>
                      <a:pt x="-471" y="560"/>
                      <a:pt x="-119" y="5600"/>
                      <a:pt x="106" y="9592"/>
                    </a:cubicBezTo>
                    <a:cubicBezTo>
                      <a:pt x="1391" y="32379"/>
                      <a:pt x="118" y="39977"/>
                      <a:pt x="7362" y="39686"/>
                    </a:cubicBezTo>
                    <a:cubicBezTo>
                      <a:pt x="12840" y="39031"/>
                      <a:pt x="12336" y="33942"/>
                      <a:pt x="12029" y="29792"/>
                    </a:cubicBezTo>
                    <a:cubicBezTo>
                      <a:pt x="10337" y="6935"/>
                      <a:pt x="11664" y="-183"/>
                      <a:pt x="4773" y="4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6" name="Google Shape;3176;p27"/>
              <p:cNvSpPr/>
              <p:nvPr/>
            </p:nvSpPr>
            <p:spPr>
              <a:xfrm>
                <a:off x="15328773" y="4899826"/>
                <a:ext cx="12944" cy="19133"/>
              </a:xfrm>
              <a:custGeom>
                <a:rect b="b" l="l" r="r" t="t"/>
                <a:pathLst>
                  <a:path extrusionOk="0" h="19133" w="12944">
                    <a:moveTo>
                      <a:pt x="9813" y="1346"/>
                    </a:moveTo>
                    <a:cubicBezTo>
                      <a:pt x="7220" y="-502"/>
                      <a:pt x="3753" y="-591"/>
                      <a:pt x="1619" y="1987"/>
                    </a:cubicBezTo>
                    <a:cubicBezTo>
                      <a:pt x="-1587" y="5857"/>
                      <a:pt x="-89" y="18914"/>
                      <a:pt x="6624" y="19130"/>
                    </a:cubicBezTo>
                    <a:cubicBezTo>
                      <a:pt x="14023" y="19371"/>
                      <a:pt x="14709" y="4836"/>
                      <a:pt x="9813" y="1346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7" name="Google Shape;3177;p27"/>
              <p:cNvSpPr/>
              <p:nvPr/>
            </p:nvSpPr>
            <p:spPr>
              <a:xfrm>
                <a:off x="15260445" y="4894587"/>
                <a:ext cx="13589" cy="19825"/>
              </a:xfrm>
              <a:custGeom>
                <a:rect b="b" l="l" r="r" t="t"/>
                <a:pathLst>
                  <a:path extrusionOk="0" h="19825" w="13589">
                    <a:moveTo>
                      <a:pt x="10902" y="1484"/>
                    </a:moveTo>
                    <a:cubicBezTo>
                      <a:pt x="9043" y="-143"/>
                      <a:pt x="6222" y="-649"/>
                      <a:pt x="3826" y="1077"/>
                    </a:cubicBezTo>
                    <a:cubicBezTo>
                      <a:pt x="-367" y="4098"/>
                      <a:pt x="-2317" y="17695"/>
                      <a:pt x="4362" y="19626"/>
                    </a:cubicBezTo>
                    <a:cubicBezTo>
                      <a:pt x="11859" y="21792"/>
                      <a:pt x="16982" y="5715"/>
                      <a:pt x="10902" y="1484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8" name="Google Shape;3178;p27"/>
              <p:cNvSpPr/>
              <p:nvPr/>
            </p:nvSpPr>
            <p:spPr>
              <a:xfrm>
                <a:off x="15524823" y="5059534"/>
                <a:ext cx="22453" cy="15141"/>
              </a:xfrm>
              <a:custGeom>
                <a:rect b="b" l="l" r="r" t="t"/>
                <a:pathLst>
                  <a:path extrusionOk="0" h="15141" w="22453">
                    <a:moveTo>
                      <a:pt x="22309" y="7756"/>
                    </a:moveTo>
                    <a:cubicBezTo>
                      <a:pt x="22842" y="5396"/>
                      <a:pt x="21889" y="2630"/>
                      <a:pt x="19545" y="1012"/>
                    </a:cubicBezTo>
                    <a:cubicBezTo>
                      <a:pt x="14743" y="-2304"/>
                      <a:pt x="-1001" y="3004"/>
                      <a:pt x="50" y="10061"/>
                    </a:cubicBezTo>
                    <a:cubicBezTo>
                      <a:pt x="1292" y="18391"/>
                      <a:pt x="21265" y="15665"/>
                      <a:pt x="22309" y="7756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9" name="Google Shape;3179;p27"/>
              <p:cNvSpPr/>
              <p:nvPr/>
            </p:nvSpPr>
            <p:spPr>
              <a:xfrm>
                <a:off x="15529039" y="5085112"/>
                <a:ext cx="41124" cy="18701"/>
              </a:xfrm>
              <a:custGeom>
                <a:rect b="b" l="l" r="r" t="t"/>
                <a:pathLst>
                  <a:path extrusionOk="0" h="18701" w="41124">
                    <a:moveTo>
                      <a:pt x="40972" y="3690"/>
                    </a:moveTo>
                    <a:cubicBezTo>
                      <a:pt x="38813" y="-3694"/>
                      <a:pt x="30750" y="1344"/>
                      <a:pt x="8396" y="7135"/>
                    </a:cubicBezTo>
                    <a:cubicBezTo>
                      <a:pt x="4299" y="8196"/>
                      <a:pt x="-941" y="9215"/>
                      <a:pt x="145" y="14765"/>
                    </a:cubicBezTo>
                    <a:cubicBezTo>
                      <a:pt x="2199" y="22134"/>
                      <a:pt x="9309" y="18129"/>
                      <a:pt x="33036" y="11176"/>
                    </a:cubicBezTo>
                    <a:cubicBezTo>
                      <a:pt x="36915" y="10039"/>
                      <a:pt x="42080" y="8998"/>
                      <a:pt x="40972" y="3690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0" name="Google Shape;3180;p27"/>
              <p:cNvSpPr/>
              <p:nvPr/>
            </p:nvSpPr>
            <p:spPr>
              <a:xfrm>
                <a:off x="15551828" y="5117225"/>
                <a:ext cx="17419" cy="14634"/>
              </a:xfrm>
              <a:custGeom>
                <a:rect b="b" l="l" r="r" t="t"/>
                <a:pathLst>
                  <a:path extrusionOk="0" h="14634" w="17419">
                    <a:moveTo>
                      <a:pt x="13239" y="239"/>
                    </a:moveTo>
                    <a:cubicBezTo>
                      <a:pt x="8410" y="-1389"/>
                      <a:pt x="-1894" y="5624"/>
                      <a:pt x="303" y="11305"/>
                    </a:cubicBezTo>
                    <a:cubicBezTo>
                      <a:pt x="3063" y="18442"/>
                      <a:pt x="18191" y="12957"/>
                      <a:pt x="17389" y="5618"/>
                    </a:cubicBezTo>
                    <a:cubicBezTo>
                      <a:pt x="17283" y="3352"/>
                      <a:pt x="15814" y="1108"/>
                      <a:pt x="13239" y="239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1" name="Google Shape;3181;p27"/>
              <p:cNvSpPr/>
              <p:nvPr/>
            </p:nvSpPr>
            <p:spPr>
              <a:xfrm>
                <a:off x="15466755" y="5324033"/>
                <a:ext cx="18763" cy="25548"/>
              </a:xfrm>
              <a:custGeom>
                <a:rect b="b" l="l" r="r" t="t"/>
                <a:pathLst>
                  <a:path extrusionOk="0" h="25548" w="18763">
                    <a:moveTo>
                      <a:pt x="2758" y="562"/>
                    </a:moveTo>
                    <a:cubicBezTo>
                      <a:pt x="-2598" y="3507"/>
                      <a:pt x="1164" y="9252"/>
                      <a:pt x="3077" y="13113"/>
                    </a:cubicBezTo>
                    <a:cubicBezTo>
                      <a:pt x="5284" y="17565"/>
                      <a:pt x="9596" y="29070"/>
                      <a:pt x="16555" y="24491"/>
                    </a:cubicBezTo>
                    <a:cubicBezTo>
                      <a:pt x="22058" y="20214"/>
                      <a:pt x="15819" y="14169"/>
                      <a:pt x="13550" y="10039"/>
                    </a:cubicBezTo>
                    <a:cubicBezTo>
                      <a:pt x="11380" y="6090"/>
                      <a:pt x="8941" y="-2231"/>
                      <a:pt x="2758" y="562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2" name="Google Shape;3182;p27"/>
              <p:cNvSpPr/>
              <p:nvPr/>
            </p:nvSpPr>
            <p:spPr>
              <a:xfrm>
                <a:off x="15438786" y="5340046"/>
                <a:ext cx="21549" cy="33686"/>
              </a:xfrm>
              <a:custGeom>
                <a:rect b="b" l="l" r="r" t="t"/>
                <a:pathLst>
                  <a:path extrusionOk="0" h="33686" w="21549">
                    <a:moveTo>
                      <a:pt x="2937" y="466"/>
                    </a:moveTo>
                    <a:cubicBezTo>
                      <a:pt x="-1644" y="2687"/>
                      <a:pt x="124" y="7031"/>
                      <a:pt x="1649" y="10638"/>
                    </a:cubicBezTo>
                    <a:cubicBezTo>
                      <a:pt x="9536" y="29288"/>
                      <a:pt x="13123" y="36157"/>
                      <a:pt x="19010" y="32913"/>
                    </a:cubicBezTo>
                    <a:cubicBezTo>
                      <a:pt x="25012" y="28963"/>
                      <a:pt x="18876" y="22511"/>
                      <a:pt x="15950" y="16499"/>
                    </a:cubicBezTo>
                    <a:cubicBezTo>
                      <a:pt x="11597" y="7555"/>
                      <a:pt x="9932" y="-2271"/>
                      <a:pt x="2937" y="466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3" name="Google Shape;3183;p27"/>
              <p:cNvSpPr/>
              <p:nvPr/>
            </p:nvSpPr>
            <p:spPr>
              <a:xfrm>
                <a:off x="15408988" y="5348790"/>
                <a:ext cx="16626" cy="23920"/>
              </a:xfrm>
              <a:custGeom>
                <a:rect b="b" l="l" r="r" t="t"/>
                <a:pathLst>
                  <a:path extrusionOk="0" h="23920" w="16626">
                    <a:moveTo>
                      <a:pt x="16626" y="16200"/>
                    </a:moveTo>
                    <a:cubicBezTo>
                      <a:pt x="16604" y="16140"/>
                      <a:pt x="16580" y="16081"/>
                      <a:pt x="16558" y="16022"/>
                    </a:cubicBezTo>
                    <a:cubicBezTo>
                      <a:pt x="15999" y="12848"/>
                      <a:pt x="14946" y="11837"/>
                      <a:pt x="11967" y="3420"/>
                    </a:cubicBezTo>
                    <a:cubicBezTo>
                      <a:pt x="9641" y="-1804"/>
                      <a:pt x="2703" y="-649"/>
                      <a:pt x="528" y="4224"/>
                    </a:cubicBezTo>
                    <a:cubicBezTo>
                      <a:pt x="-2046" y="9999"/>
                      <a:pt x="5310" y="22178"/>
                      <a:pt x="11255" y="23921"/>
                    </a:cubicBezTo>
                    <a:lnTo>
                      <a:pt x="11765" y="23765"/>
                    </a:lnTo>
                    <a:cubicBezTo>
                      <a:pt x="14931" y="22794"/>
                      <a:pt x="16794" y="19715"/>
                      <a:pt x="16570" y="16412"/>
                    </a:cubicBezTo>
                    <a:cubicBezTo>
                      <a:pt x="16562" y="16292"/>
                      <a:pt x="16574" y="16219"/>
                      <a:pt x="16626" y="16200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4" name="Google Shape;3184;p27"/>
              <p:cNvSpPr/>
              <p:nvPr/>
            </p:nvSpPr>
            <p:spPr>
              <a:xfrm>
                <a:off x="15183859" y="5357993"/>
                <a:ext cx="20821" cy="25215"/>
              </a:xfrm>
              <a:custGeom>
                <a:rect b="b" l="l" r="r" t="t"/>
                <a:pathLst>
                  <a:path extrusionOk="0" h="25215" w="20821">
                    <a:moveTo>
                      <a:pt x="18679" y="1000"/>
                    </a:moveTo>
                    <a:cubicBezTo>
                      <a:pt x="13825" y="-2185"/>
                      <a:pt x="10770" y="2964"/>
                      <a:pt x="8187" y="6294"/>
                    </a:cubicBezTo>
                    <a:cubicBezTo>
                      <a:pt x="5022" y="10374"/>
                      <a:pt x="-4543" y="19499"/>
                      <a:pt x="2574" y="24344"/>
                    </a:cubicBezTo>
                    <a:cubicBezTo>
                      <a:pt x="8931" y="27978"/>
                      <a:pt x="12267" y="19325"/>
                      <a:pt x="15079" y="15354"/>
                    </a:cubicBezTo>
                    <a:cubicBezTo>
                      <a:pt x="17724" y="11616"/>
                      <a:pt x="24151" y="5242"/>
                      <a:pt x="18679" y="1000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5" name="Google Shape;3185;p27"/>
              <p:cNvSpPr/>
              <p:nvPr/>
            </p:nvSpPr>
            <p:spPr>
              <a:xfrm>
                <a:off x="15135252" y="5344878"/>
                <a:ext cx="35300" cy="49513"/>
              </a:xfrm>
              <a:custGeom>
                <a:rect b="b" l="l" r="r" t="t"/>
                <a:pathLst>
                  <a:path extrusionOk="0" h="49513" w="35300">
                    <a:moveTo>
                      <a:pt x="32906" y="959"/>
                    </a:moveTo>
                    <a:cubicBezTo>
                      <a:pt x="26837" y="-2453"/>
                      <a:pt x="26673" y="1864"/>
                      <a:pt x="3604" y="36716"/>
                    </a:cubicBezTo>
                    <a:cubicBezTo>
                      <a:pt x="1184" y="40371"/>
                      <a:pt x="-2458" y="45051"/>
                      <a:pt x="2383" y="48555"/>
                    </a:cubicBezTo>
                    <a:cubicBezTo>
                      <a:pt x="7740" y="51825"/>
                      <a:pt x="10767" y="45978"/>
                      <a:pt x="13245" y="42221"/>
                    </a:cubicBezTo>
                    <a:cubicBezTo>
                      <a:pt x="19437" y="32828"/>
                      <a:pt x="25516" y="23339"/>
                      <a:pt x="31319" y="13700"/>
                    </a:cubicBezTo>
                    <a:cubicBezTo>
                      <a:pt x="33573" y="9956"/>
                      <a:pt x="38093" y="4435"/>
                      <a:pt x="32906" y="959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6" name="Google Shape;3186;p27"/>
              <p:cNvSpPr/>
              <p:nvPr/>
            </p:nvSpPr>
            <p:spPr>
              <a:xfrm>
                <a:off x="15128144" y="5325690"/>
                <a:ext cx="20394" cy="20686"/>
              </a:xfrm>
              <a:custGeom>
                <a:rect b="b" l="l" r="r" t="t"/>
                <a:pathLst>
                  <a:path extrusionOk="0" h="20686" w="20394">
                    <a:moveTo>
                      <a:pt x="20376" y="6176"/>
                    </a:moveTo>
                    <a:cubicBezTo>
                      <a:pt x="20066" y="3159"/>
                      <a:pt x="17888" y="852"/>
                      <a:pt x="15375" y="271"/>
                    </a:cubicBezTo>
                    <a:cubicBezTo>
                      <a:pt x="7736" y="-2326"/>
                      <a:pt x="-4947" y="14494"/>
                      <a:pt x="2021" y="19731"/>
                    </a:cubicBezTo>
                    <a:cubicBezTo>
                      <a:pt x="7996" y="24222"/>
                      <a:pt x="20946" y="11729"/>
                      <a:pt x="20376" y="6176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7" name="Google Shape;3187;p27"/>
              <p:cNvSpPr/>
              <p:nvPr/>
            </p:nvSpPr>
            <p:spPr>
              <a:xfrm>
                <a:off x="15063125" y="5067569"/>
                <a:ext cx="24754" cy="14830"/>
              </a:xfrm>
              <a:custGeom>
                <a:rect b="b" l="l" r="r" t="t"/>
                <a:pathLst>
                  <a:path extrusionOk="0" h="14830" w="24754">
                    <a:moveTo>
                      <a:pt x="22" y="7755"/>
                    </a:moveTo>
                    <a:cubicBezTo>
                      <a:pt x="654" y="14917"/>
                      <a:pt x="18729" y="16713"/>
                      <a:pt x="22650" y="12819"/>
                    </a:cubicBezTo>
                    <a:cubicBezTo>
                      <a:pt x="25205" y="10282"/>
                      <a:pt x="25367" y="6364"/>
                      <a:pt x="23495" y="3962"/>
                    </a:cubicBezTo>
                    <a:cubicBezTo>
                      <a:pt x="19645" y="-2445"/>
                      <a:pt x="-754" y="-1012"/>
                      <a:pt x="22" y="7755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8" name="Google Shape;3188;p27"/>
              <p:cNvSpPr/>
              <p:nvPr/>
            </p:nvSpPr>
            <p:spPr>
              <a:xfrm>
                <a:off x="15024670" y="5097558"/>
                <a:ext cx="59871" cy="11687"/>
              </a:xfrm>
              <a:custGeom>
                <a:rect b="b" l="l" r="r" t="t"/>
                <a:pathLst>
                  <a:path extrusionOk="0" h="11687" w="59871">
                    <a:moveTo>
                      <a:pt x="47211" y="820"/>
                    </a:moveTo>
                    <a:cubicBezTo>
                      <a:pt x="35339" y="173"/>
                      <a:pt x="23434" y="-189"/>
                      <a:pt x="11545" y="102"/>
                    </a:cubicBezTo>
                    <a:cubicBezTo>
                      <a:pt x="6965" y="213"/>
                      <a:pt x="-18" y="-330"/>
                      <a:pt x="0" y="6117"/>
                    </a:cubicBezTo>
                    <a:cubicBezTo>
                      <a:pt x="520" y="12481"/>
                      <a:pt x="7272" y="11371"/>
                      <a:pt x="11822" y="11258"/>
                    </a:cubicBezTo>
                    <a:cubicBezTo>
                      <a:pt x="52283" y="10250"/>
                      <a:pt x="59144" y="14905"/>
                      <a:pt x="59871" y="6776"/>
                    </a:cubicBezTo>
                    <a:cubicBezTo>
                      <a:pt x="59943" y="114"/>
                      <a:pt x="51733" y="1067"/>
                      <a:pt x="47211" y="820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9" name="Google Shape;3189;p27"/>
              <p:cNvSpPr/>
              <p:nvPr/>
            </p:nvSpPr>
            <p:spPr>
              <a:xfrm>
                <a:off x="15060041" y="5127872"/>
                <a:ext cx="21078" cy="13925"/>
              </a:xfrm>
              <a:custGeom>
                <a:rect b="b" l="l" r="r" t="t"/>
                <a:pathLst>
                  <a:path extrusionOk="0" h="13925" w="21078">
                    <a:moveTo>
                      <a:pt x="161" y="9278"/>
                    </a:moveTo>
                    <a:cubicBezTo>
                      <a:pt x="2451" y="18172"/>
                      <a:pt x="27051" y="13275"/>
                      <a:pt x="19718" y="3233"/>
                    </a:cubicBezTo>
                    <a:cubicBezTo>
                      <a:pt x="15861" y="-3632"/>
                      <a:pt x="-1867" y="1409"/>
                      <a:pt x="161" y="9278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190" name="Google Shape;3190;p27"/>
          <p:cNvSpPr/>
          <p:nvPr/>
        </p:nvSpPr>
        <p:spPr>
          <a:xfrm rot="883741">
            <a:off x="-352451" y="232744"/>
            <a:ext cx="261965" cy="349646"/>
          </a:xfrm>
          <a:custGeom>
            <a:rect b="b" l="l" r="r" t="t"/>
            <a:pathLst>
              <a:path extrusionOk="0" h="697229" w="522384">
                <a:moveTo>
                  <a:pt x="515437" y="544734"/>
                </a:moveTo>
                <a:cubicBezTo>
                  <a:pt x="444919" y="602741"/>
                  <a:pt x="368812" y="653067"/>
                  <a:pt x="287486" y="694480"/>
                </a:cubicBezTo>
                <a:cubicBezTo>
                  <a:pt x="276209" y="700258"/>
                  <a:pt x="265310" y="696565"/>
                  <a:pt x="258104" y="686806"/>
                </a:cubicBezTo>
                <a:cubicBezTo>
                  <a:pt x="121231" y="499854"/>
                  <a:pt x="36370" y="288748"/>
                  <a:pt x="961" y="76441"/>
                </a:cubicBezTo>
                <a:cubicBezTo>
                  <a:pt x="-8338" y="21848"/>
                  <a:pt x="51870" y="38721"/>
                  <a:pt x="95165" y="33736"/>
                </a:cubicBezTo>
                <a:cubicBezTo>
                  <a:pt x="401140" y="-1544"/>
                  <a:pt x="185200" y="-94672"/>
                  <a:pt x="401790" y="330546"/>
                </a:cubicBezTo>
                <a:cubicBezTo>
                  <a:pt x="490307" y="504318"/>
                  <a:pt x="541911" y="522861"/>
                  <a:pt x="515437" y="544734"/>
                </a:cubicBezTo>
                <a:close/>
              </a:path>
            </a:pathLst>
          </a:custGeom>
          <a:solidFill>
            <a:srgbClr val="A5BEF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1" name="Google Shape;3191;p27"/>
          <p:cNvSpPr/>
          <p:nvPr/>
        </p:nvSpPr>
        <p:spPr>
          <a:xfrm rot="883741">
            <a:off x="-338499" y="1574810"/>
            <a:ext cx="291007" cy="276132"/>
          </a:xfrm>
          <a:custGeom>
            <a:rect b="b" l="l" r="r" t="t"/>
            <a:pathLst>
              <a:path extrusionOk="0" h="550635" w="580298">
                <a:moveTo>
                  <a:pt x="110037" y="550634"/>
                </a:moveTo>
                <a:cubicBezTo>
                  <a:pt x="64906" y="550838"/>
                  <a:pt x="14065" y="537152"/>
                  <a:pt x="9813" y="485603"/>
                </a:cubicBezTo>
                <a:cubicBezTo>
                  <a:pt x="7517" y="457815"/>
                  <a:pt x="-20476" y="303568"/>
                  <a:pt x="29912" y="308553"/>
                </a:cubicBezTo>
                <a:cubicBezTo>
                  <a:pt x="199914" y="325358"/>
                  <a:pt x="353638" y="198762"/>
                  <a:pt x="377982" y="31048"/>
                </a:cubicBezTo>
                <a:cubicBezTo>
                  <a:pt x="390180" y="-52987"/>
                  <a:pt x="455373" y="48707"/>
                  <a:pt x="571565" y="156005"/>
                </a:cubicBezTo>
                <a:cubicBezTo>
                  <a:pt x="622791" y="203317"/>
                  <a:pt x="446052" y="549086"/>
                  <a:pt x="110037" y="550634"/>
                </a:cubicBezTo>
                <a:close/>
              </a:path>
            </a:pathLst>
          </a:custGeom>
          <a:solidFill>
            <a:srgbClr val="A5BEF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2" name="Google Shape;3192;p27"/>
          <p:cNvSpPr/>
          <p:nvPr/>
        </p:nvSpPr>
        <p:spPr>
          <a:xfrm rot="883741">
            <a:off x="889851" y="233098"/>
            <a:ext cx="322039" cy="228428"/>
          </a:xfrm>
          <a:custGeom>
            <a:rect b="b" l="l" r="r" t="t"/>
            <a:pathLst>
              <a:path extrusionOk="0" h="455508" w="642178">
                <a:moveTo>
                  <a:pt x="76523" y="431582"/>
                </a:moveTo>
                <a:cubicBezTo>
                  <a:pt x="33658" y="417458"/>
                  <a:pt x="-10211" y="388342"/>
                  <a:pt x="2108" y="338107"/>
                </a:cubicBezTo>
                <a:cubicBezTo>
                  <a:pt x="8748" y="311029"/>
                  <a:pt x="31143" y="155875"/>
                  <a:pt x="77346" y="176586"/>
                </a:cubicBezTo>
                <a:cubicBezTo>
                  <a:pt x="233231" y="246459"/>
                  <a:pt x="419185" y="175181"/>
                  <a:pt x="495480" y="23857"/>
                </a:cubicBezTo>
                <a:cubicBezTo>
                  <a:pt x="533708" y="-51968"/>
                  <a:pt x="563271" y="65156"/>
                  <a:pt x="639416" y="203777"/>
                </a:cubicBezTo>
                <a:cubicBezTo>
                  <a:pt x="672990" y="264903"/>
                  <a:pt x="395664" y="536728"/>
                  <a:pt x="76523" y="431582"/>
                </a:cubicBezTo>
                <a:close/>
              </a:path>
            </a:pathLst>
          </a:custGeom>
          <a:solidFill>
            <a:srgbClr val="FABB88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3" name="Google Shape;3193;p27"/>
          <p:cNvSpPr/>
          <p:nvPr/>
        </p:nvSpPr>
        <p:spPr>
          <a:xfrm rot="883741">
            <a:off x="613880" y="934228"/>
            <a:ext cx="238578" cy="217525"/>
          </a:xfrm>
          <a:custGeom>
            <a:rect b="b" l="l" r="r" t="t"/>
            <a:pathLst>
              <a:path extrusionOk="0" h="433766" w="475748">
                <a:moveTo>
                  <a:pt x="471778" y="168884"/>
                </a:moveTo>
                <a:cubicBezTo>
                  <a:pt x="328349" y="459554"/>
                  <a:pt x="24307" y="465943"/>
                  <a:pt x="18151" y="398775"/>
                </a:cubicBezTo>
                <a:cubicBezTo>
                  <a:pt x="-181" y="198824"/>
                  <a:pt x="-16488" y="151233"/>
                  <a:pt x="31928" y="156777"/>
                </a:cubicBezTo>
                <a:cubicBezTo>
                  <a:pt x="97853" y="164322"/>
                  <a:pt x="234862" y="161278"/>
                  <a:pt x="288989" y="19592"/>
                </a:cubicBezTo>
                <a:cubicBezTo>
                  <a:pt x="296731" y="-666"/>
                  <a:pt x="322419" y="-6678"/>
                  <a:pt x="337896" y="8519"/>
                </a:cubicBezTo>
                <a:cubicBezTo>
                  <a:pt x="472933" y="141172"/>
                  <a:pt x="484581" y="142940"/>
                  <a:pt x="471778" y="168884"/>
                </a:cubicBezTo>
                <a:close/>
              </a:path>
            </a:pathLst>
          </a:custGeom>
          <a:solidFill>
            <a:srgbClr val="A5BE6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4" name="Google Shape;3194;p27"/>
          <p:cNvSpPr/>
          <p:nvPr/>
        </p:nvSpPr>
        <p:spPr>
          <a:xfrm rot="883741">
            <a:off x="-5697" y="12765"/>
            <a:ext cx="262038" cy="162565"/>
          </a:xfrm>
          <a:custGeom>
            <a:rect b="b" l="l" r="r" t="t"/>
            <a:pathLst>
              <a:path extrusionOk="0" h="324171" w="522531">
                <a:moveTo>
                  <a:pt x="509961" y="235936"/>
                </a:moveTo>
                <a:cubicBezTo>
                  <a:pt x="241420" y="417465"/>
                  <a:pt x="-25898" y="272478"/>
                  <a:pt x="2011" y="211064"/>
                </a:cubicBezTo>
                <a:cubicBezTo>
                  <a:pt x="85089" y="28267"/>
                  <a:pt x="94478" y="-21153"/>
                  <a:pt x="133801" y="7632"/>
                </a:cubicBezTo>
                <a:cubicBezTo>
                  <a:pt x="187338" y="46832"/>
                  <a:pt x="307881" y="112022"/>
                  <a:pt x="425070" y="15721"/>
                </a:cubicBezTo>
                <a:cubicBezTo>
                  <a:pt x="441823" y="1952"/>
                  <a:pt x="467127" y="9452"/>
                  <a:pt x="473041" y="30313"/>
                </a:cubicBezTo>
                <a:cubicBezTo>
                  <a:pt x="524690" y="212424"/>
                  <a:pt x="533928" y="219735"/>
                  <a:pt x="509961" y="235936"/>
                </a:cubicBezTo>
                <a:close/>
              </a:path>
            </a:pathLst>
          </a:custGeom>
          <a:solidFill>
            <a:srgbClr val="A5BE6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5" name="Google Shape;3195;p27"/>
          <p:cNvSpPr/>
          <p:nvPr/>
        </p:nvSpPr>
        <p:spPr>
          <a:xfrm rot="883741">
            <a:off x="-605854" y="1265856"/>
            <a:ext cx="241454" cy="227953"/>
          </a:xfrm>
          <a:custGeom>
            <a:rect b="b" l="l" r="r" t="t"/>
            <a:pathLst>
              <a:path extrusionOk="0" h="454561" w="481483">
                <a:moveTo>
                  <a:pt x="355338" y="453413"/>
                </a:moveTo>
                <a:cubicBezTo>
                  <a:pt x="38146" y="386667"/>
                  <a:pt x="-43550" y="93747"/>
                  <a:pt x="19988" y="71103"/>
                </a:cubicBezTo>
                <a:cubicBezTo>
                  <a:pt x="209130" y="3692"/>
                  <a:pt x="251179" y="-23929"/>
                  <a:pt x="257833" y="24350"/>
                </a:cubicBezTo>
                <a:cubicBezTo>
                  <a:pt x="266897" y="90084"/>
                  <a:pt x="303863" y="222042"/>
                  <a:pt x="454566" y="239278"/>
                </a:cubicBezTo>
                <a:cubicBezTo>
                  <a:pt x="476115" y="241740"/>
                  <a:pt x="488314" y="265139"/>
                  <a:pt x="477437" y="283901"/>
                </a:cubicBezTo>
                <a:cubicBezTo>
                  <a:pt x="382477" y="447650"/>
                  <a:pt x="383648" y="459365"/>
                  <a:pt x="355338" y="453413"/>
                </a:cubicBezTo>
                <a:close/>
              </a:path>
            </a:pathLst>
          </a:custGeom>
          <a:solidFill>
            <a:srgbClr val="FABB88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6" name="Google Shape;3196;p27"/>
          <p:cNvSpPr/>
          <p:nvPr/>
        </p:nvSpPr>
        <p:spPr>
          <a:xfrm rot="883741">
            <a:off x="985853" y="1543002"/>
            <a:ext cx="244316" cy="269060"/>
          </a:xfrm>
          <a:custGeom>
            <a:rect b="b" l="l" r="r" t="t"/>
            <a:pathLst>
              <a:path extrusionOk="0" h="536533" w="487191">
                <a:moveTo>
                  <a:pt x="295630" y="531961"/>
                </a:moveTo>
                <a:cubicBezTo>
                  <a:pt x="-30868" y="368031"/>
                  <a:pt x="-35679" y="25313"/>
                  <a:pt x="40073" y="18901"/>
                </a:cubicBezTo>
                <a:cubicBezTo>
                  <a:pt x="265470" y="-178"/>
                  <a:pt x="319355" y="-18230"/>
                  <a:pt x="312723" y="36326"/>
                </a:cubicBezTo>
                <a:cubicBezTo>
                  <a:pt x="303697" y="110564"/>
                  <a:pt x="306054" y="265000"/>
                  <a:pt x="465329" y="327116"/>
                </a:cubicBezTo>
                <a:cubicBezTo>
                  <a:pt x="488103" y="335999"/>
                  <a:pt x="494674" y="365002"/>
                  <a:pt x="477430" y="382321"/>
                </a:cubicBezTo>
                <a:cubicBezTo>
                  <a:pt x="326991" y="533351"/>
                  <a:pt x="324801" y="546606"/>
                  <a:pt x="295630" y="531961"/>
                </a:cubicBezTo>
                <a:close/>
              </a:path>
            </a:pathLst>
          </a:custGeom>
          <a:solidFill>
            <a:srgbClr val="FABB88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7" name="Google Shape;3197;p27"/>
          <p:cNvSpPr/>
          <p:nvPr/>
        </p:nvSpPr>
        <p:spPr>
          <a:xfrm rot="883741">
            <a:off x="357174" y="1427370"/>
            <a:ext cx="368779" cy="524067"/>
          </a:xfrm>
          <a:custGeom>
            <a:rect b="b" l="l" r="r" t="t"/>
            <a:pathLst>
              <a:path extrusionOk="0" h="1045042" w="735383">
                <a:moveTo>
                  <a:pt x="727906" y="116779"/>
                </a:moveTo>
                <a:cubicBezTo>
                  <a:pt x="593873" y="235701"/>
                  <a:pt x="615181" y="376927"/>
                  <a:pt x="607061" y="438363"/>
                </a:cubicBezTo>
                <a:cubicBezTo>
                  <a:pt x="591698" y="556447"/>
                  <a:pt x="485378" y="612437"/>
                  <a:pt x="419967" y="704312"/>
                </a:cubicBezTo>
                <a:cubicBezTo>
                  <a:pt x="366626" y="778980"/>
                  <a:pt x="369284" y="842018"/>
                  <a:pt x="320732" y="906754"/>
                </a:cubicBezTo>
                <a:cubicBezTo>
                  <a:pt x="296176" y="939399"/>
                  <a:pt x="159235" y="1072105"/>
                  <a:pt x="133637" y="1040103"/>
                </a:cubicBezTo>
                <a:cubicBezTo>
                  <a:pt x="69095" y="958931"/>
                  <a:pt x="40490" y="913651"/>
                  <a:pt x="1984" y="843725"/>
                </a:cubicBezTo>
                <a:cubicBezTo>
                  <a:pt x="-3704" y="833302"/>
                  <a:pt x="3502" y="821262"/>
                  <a:pt x="15157" y="820696"/>
                </a:cubicBezTo>
                <a:cubicBezTo>
                  <a:pt x="95818" y="817380"/>
                  <a:pt x="124249" y="722318"/>
                  <a:pt x="151546" y="661947"/>
                </a:cubicBezTo>
                <a:cubicBezTo>
                  <a:pt x="215915" y="520940"/>
                  <a:pt x="303269" y="543455"/>
                  <a:pt x="354472" y="459126"/>
                </a:cubicBezTo>
                <a:cubicBezTo>
                  <a:pt x="404468" y="377010"/>
                  <a:pt x="344910" y="145692"/>
                  <a:pt x="498732" y="29595"/>
                </a:cubicBezTo>
                <a:cubicBezTo>
                  <a:pt x="558600" y="-15572"/>
                  <a:pt x="585285" y="-338"/>
                  <a:pt x="608300" y="18318"/>
                </a:cubicBezTo>
                <a:cubicBezTo>
                  <a:pt x="695110" y="88871"/>
                  <a:pt x="757575" y="90411"/>
                  <a:pt x="727906" y="116779"/>
                </a:cubicBezTo>
                <a:close/>
              </a:path>
            </a:pathLst>
          </a:custGeom>
          <a:solidFill>
            <a:srgbClr val="A5BE6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8" name="Google Shape;3198;p27"/>
          <p:cNvSpPr/>
          <p:nvPr/>
        </p:nvSpPr>
        <p:spPr>
          <a:xfrm rot="883741">
            <a:off x="-360688" y="832559"/>
            <a:ext cx="307481" cy="436897"/>
          </a:xfrm>
          <a:custGeom>
            <a:rect b="b" l="l" r="r" t="t"/>
            <a:pathLst>
              <a:path extrusionOk="0" h="871217" w="613149">
                <a:moveTo>
                  <a:pt x="612872" y="734510"/>
                </a:moveTo>
                <a:cubicBezTo>
                  <a:pt x="608446" y="777547"/>
                  <a:pt x="591413" y="854346"/>
                  <a:pt x="545066" y="869165"/>
                </a:cubicBezTo>
                <a:cubicBezTo>
                  <a:pt x="521893" y="876574"/>
                  <a:pt x="423459" y="864391"/>
                  <a:pt x="361242" y="824964"/>
                </a:cubicBezTo>
                <a:cubicBezTo>
                  <a:pt x="231651" y="742848"/>
                  <a:pt x="308664" y="634063"/>
                  <a:pt x="242837" y="562468"/>
                </a:cubicBezTo>
                <a:cubicBezTo>
                  <a:pt x="185145" y="499725"/>
                  <a:pt x="76438" y="451718"/>
                  <a:pt x="115179" y="304775"/>
                </a:cubicBezTo>
                <a:cubicBezTo>
                  <a:pt x="123526" y="273127"/>
                  <a:pt x="143715" y="228429"/>
                  <a:pt x="122000" y="193466"/>
                </a:cubicBezTo>
                <a:cubicBezTo>
                  <a:pt x="89460" y="141078"/>
                  <a:pt x="6933" y="170611"/>
                  <a:pt x="181" y="141600"/>
                </a:cubicBezTo>
                <a:cubicBezTo>
                  <a:pt x="-4064" y="123351"/>
                  <a:pt x="67329" y="14838"/>
                  <a:pt x="126358" y="2677"/>
                </a:cubicBezTo>
                <a:cubicBezTo>
                  <a:pt x="217526" y="-16107"/>
                  <a:pt x="357911" y="65594"/>
                  <a:pt x="340637" y="196321"/>
                </a:cubicBezTo>
                <a:cubicBezTo>
                  <a:pt x="333809" y="247968"/>
                  <a:pt x="308264" y="305205"/>
                  <a:pt x="332003" y="356014"/>
                </a:cubicBezTo>
                <a:cubicBezTo>
                  <a:pt x="359467" y="414807"/>
                  <a:pt x="431118" y="432262"/>
                  <a:pt x="465092" y="485676"/>
                </a:cubicBezTo>
                <a:cubicBezTo>
                  <a:pt x="506711" y="551123"/>
                  <a:pt x="474262" y="738868"/>
                  <a:pt x="568927" y="715846"/>
                </a:cubicBezTo>
                <a:cubicBezTo>
                  <a:pt x="574305" y="714540"/>
                  <a:pt x="616973" y="694608"/>
                  <a:pt x="612872" y="734510"/>
                </a:cubicBezTo>
                <a:close/>
              </a:path>
            </a:pathLst>
          </a:custGeom>
          <a:solidFill>
            <a:srgbClr val="A5BE6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99" name="Google Shape;3199;p27"/>
          <p:cNvGrpSpPr/>
          <p:nvPr/>
        </p:nvGrpSpPr>
        <p:grpSpPr>
          <a:xfrm rot="883529">
            <a:off x="-33052" y="292748"/>
            <a:ext cx="609870" cy="1232028"/>
            <a:chOff x="-127008" y="699261"/>
            <a:chExt cx="1219683" cy="2464066"/>
          </a:xfrm>
        </p:grpSpPr>
        <p:grpSp>
          <p:nvGrpSpPr>
            <p:cNvPr id="3200" name="Google Shape;3200;p27"/>
            <p:cNvGrpSpPr/>
            <p:nvPr/>
          </p:nvGrpSpPr>
          <p:grpSpPr>
            <a:xfrm>
              <a:off x="-119471" y="1020242"/>
              <a:ext cx="1109755" cy="1667963"/>
              <a:chOff x="-119471" y="1020242"/>
              <a:chExt cx="1109755" cy="1667963"/>
            </a:xfrm>
          </p:grpSpPr>
          <p:sp>
            <p:nvSpPr>
              <p:cNvPr id="3201" name="Google Shape;3201;p27"/>
              <p:cNvSpPr/>
              <p:nvPr/>
            </p:nvSpPr>
            <p:spPr>
              <a:xfrm>
                <a:off x="-119471" y="1020242"/>
                <a:ext cx="587428" cy="595133"/>
              </a:xfrm>
              <a:custGeom>
                <a:rect b="b" l="l" r="r" t="t"/>
                <a:pathLst>
                  <a:path extrusionOk="0" h="595133" w="587428">
                    <a:moveTo>
                      <a:pt x="549993" y="558165"/>
                    </a:moveTo>
                    <a:cubicBezTo>
                      <a:pt x="551443" y="567206"/>
                      <a:pt x="551994" y="576722"/>
                      <a:pt x="556572" y="584646"/>
                    </a:cubicBezTo>
                    <a:cubicBezTo>
                      <a:pt x="562841" y="595514"/>
                      <a:pt x="580266" y="601224"/>
                      <a:pt x="582676" y="585152"/>
                    </a:cubicBezTo>
                    <a:cubicBezTo>
                      <a:pt x="621462" y="326469"/>
                      <a:pt x="413346" y="295041"/>
                      <a:pt x="303892" y="253990"/>
                    </a:cubicBezTo>
                    <a:cubicBezTo>
                      <a:pt x="72173" y="167086"/>
                      <a:pt x="52919" y="-58575"/>
                      <a:pt x="15863" y="14251"/>
                    </a:cubicBezTo>
                    <a:cubicBezTo>
                      <a:pt x="-58287" y="159978"/>
                      <a:pt x="139336" y="371764"/>
                      <a:pt x="363042" y="435398"/>
                    </a:cubicBezTo>
                    <a:cubicBezTo>
                      <a:pt x="438386" y="456826"/>
                      <a:pt x="534509" y="461585"/>
                      <a:pt x="549993" y="558165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2" name="Google Shape;3202;p27"/>
              <p:cNvSpPr/>
              <p:nvPr/>
            </p:nvSpPr>
            <p:spPr>
              <a:xfrm>
                <a:off x="237608" y="2116146"/>
                <a:ext cx="752676" cy="572059"/>
              </a:xfrm>
              <a:custGeom>
                <a:rect b="b" l="l" r="r" t="t"/>
                <a:pathLst>
                  <a:path extrusionOk="0" h="572059" w="752676">
                    <a:moveTo>
                      <a:pt x="340791" y="130165"/>
                    </a:moveTo>
                    <a:cubicBezTo>
                      <a:pt x="231374" y="134659"/>
                      <a:pt x="219576" y="132310"/>
                      <a:pt x="205346" y="116615"/>
                    </a:cubicBezTo>
                    <a:cubicBezTo>
                      <a:pt x="146770" y="104862"/>
                      <a:pt x="87251" y="81259"/>
                      <a:pt x="49529" y="33781"/>
                    </a:cubicBezTo>
                    <a:cubicBezTo>
                      <a:pt x="80415" y="9709"/>
                      <a:pt x="19339" y="-23539"/>
                      <a:pt x="11521" y="24589"/>
                    </a:cubicBezTo>
                    <a:cubicBezTo>
                      <a:pt x="9527" y="25729"/>
                      <a:pt x="7820" y="27338"/>
                      <a:pt x="6687" y="29989"/>
                    </a:cubicBezTo>
                    <a:cubicBezTo>
                      <a:pt x="-44675" y="149961"/>
                      <a:pt x="212287" y="307237"/>
                      <a:pt x="351683" y="336082"/>
                    </a:cubicBezTo>
                    <a:cubicBezTo>
                      <a:pt x="464038" y="359330"/>
                      <a:pt x="570056" y="357691"/>
                      <a:pt x="640482" y="418130"/>
                    </a:cubicBezTo>
                    <a:cubicBezTo>
                      <a:pt x="722352" y="488381"/>
                      <a:pt x="686580" y="561252"/>
                      <a:pt x="718236" y="570807"/>
                    </a:cubicBezTo>
                    <a:cubicBezTo>
                      <a:pt x="810318" y="598586"/>
                      <a:pt x="728591" y="155452"/>
                      <a:pt x="340791" y="130165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203" name="Google Shape;3203;p27"/>
            <p:cNvSpPr/>
            <p:nvPr/>
          </p:nvSpPr>
          <p:spPr>
            <a:xfrm>
              <a:off x="-127008" y="699261"/>
              <a:ext cx="466505" cy="629874"/>
            </a:xfrm>
            <a:custGeom>
              <a:rect b="b" l="l" r="r" t="t"/>
              <a:pathLst>
                <a:path extrusionOk="0" h="629874" w="466505">
                  <a:moveTo>
                    <a:pt x="275944" y="473920"/>
                  </a:moveTo>
                  <a:cubicBezTo>
                    <a:pt x="265974" y="432907"/>
                    <a:pt x="286503" y="385731"/>
                    <a:pt x="301678" y="371992"/>
                  </a:cubicBezTo>
                  <a:cubicBezTo>
                    <a:pt x="352096" y="261356"/>
                    <a:pt x="451996" y="226310"/>
                    <a:pt x="424328" y="182510"/>
                  </a:cubicBezTo>
                  <a:cubicBezTo>
                    <a:pt x="392695" y="132336"/>
                    <a:pt x="309941" y="23368"/>
                    <a:pt x="256948" y="2530"/>
                  </a:cubicBezTo>
                  <a:cubicBezTo>
                    <a:pt x="150711" y="-39216"/>
                    <a:pt x="-213153" y="447643"/>
                    <a:pt x="174587" y="581429"/>
                  </a:cubicBezTo>
                  <a:cubicBezTo>
                    <a:pt x="267235" y="613431"/>
                    <a:pt x="374930" y="595538"/>
                    <a:pt x="466506" y="629874"/>
                  </a:cubicBezTo>
                  <a:cubicBezTo>
                    <a:pt x="444246" y="616271"/>
                    <a:pt x="298339" y="566029"/>
                    <a:pt x="275944" y="473920"/>
                  </a:cubicBezTo>
                  <a:close/>
                </a:path>
              </a:pathLst>
            </a:custGeom>
            <a:solidFill>
              <a:srgbClr val="FABB8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4" name="Google Shape;3204;p27"/>
            <p:cNvSpPr/>
            <p:nvPr/>
          </p:nvSpPr>
          <p:spPr>
            <a:xfrm>
              <a:off x="194722" y="1384264"/>
              <a:ext cx="897953" cy="1779063"/>
            </a:xfrm>
            <a:custGeom>
              <a:rect b="b" l="l" r="r" t="t"/>
              <a:pathLst>
                <a:path extrusionOk="0" h="1779063" w="897953">
                  <a:moveTo>
                    <a:pt x="686895" y="1773958"/>
                  </a:moveTo>
                  <a:cubicBezTo>
                    <a:pt x="651108" y="1798981"/>
                    <a:pt x="631650" y="1733443"/>
                    <a:pt x="502452" y="1546205"/>
                  </a:cubicBezTo>
                  <a:cubicBezTo>
                    <a:pt x="832394" y="1309290"/>
                    <a:pt x="643313" y="872235"/>
                    <a:pt x="339905" y="875461"/>
                  </a:cubicBezTo>
                  <a:cubicBezTo>
                    <a:pt x="240663" y="876518"/>
                    <a:pt x="108964" y="907772"/>
                    <a:pt x="43621" y="827695"/>
                  </a:cubicBezTo>
                  <a:cubicBezTo>
                    <a:pt x="-156269" y="581347"/>
                    <a:pt x="406661" y="227738"/>
                    <a:pt x="214604" y="0"/>
                  </a:cubicBezTo>
                  <a:cubicBezTo>
                    <a:pt x="391003" y="129828"/>
                    <a:pt x="430318" y="292958"/>
                    <a:pt x="409660" y="360361"/>
                  </a:cubicBezTo>
                  <a:cubicBezTo>
                    <a:pt x="340638" y="585546"/>
                    <a:pt x="166981" y="761720"/>
                    <a:pt x="245791" y="847688"/>
                  </a:cubicBezTo>
                  <a:cubicBezTo>
                    <a:pt x="272915" y="877613"/>
                    <a:pt x="386214" y="855083"/>
                    <a:pt x="475162" y="859441"/>
                  </a:cubicBezTo>
                  <a:cubicBezTo>
                    <a:pt x="1039474" y="886692"/>
                    <a:pt x="962250" y="1581409"/>
                    <a:pt x="686895" y="1773958"/>
                  </a:cubicBezTo>
                  <a:close/>
                </a:path>
              </a:pathLst>
            </a:custGeom>
            <a:solidFill>
              <a:srgbClr val="FABB8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05" name="Google Shape;3205;p27"/>
          <p:cNvGrpSpPr/>
          <p:nvPr/>
        </p:nvGrpSpPr>
        <p:grpSpPr>
          <a:xfrm rot="883529">
            <a:off x="1004291" y="436610"/>
            <a:ext cx="481619" cy="1133227"/>
            <a:chOff x="1931734" y="486019"/>
            <a:chExt cx="963193" cy="2266463"/>
          </a:xfrm>
        </p:grpSpPr>
        <p:sp>
          <p:nvSpPr>
            <p:cNvPr id="3206" name="Google Shape;3206;p27"/>
            <p:cNvSpPr/>
            <p:nvPr/>
          </p:nvSpPr>
          <p:spPr>
            <a:xfrm>
              <a:off x="2259524" y="814293"/>
              <a:ext cx="488733" cy="670094"/>
            </a:xfrm>
            <a:custGeom>
              <a:rect b="b" l="l" r="r" t="t"/>
              <a:pathLst>
                <a:path extrusionOk="0" h="670094" w="488733">
                  <a:moveTo>
                    <a:pt x="107513" y="0"/>
                  </a:moveTo>
                  <a:cubicBezTo>
                    <a:pt x="-14684" y="171574"/>
                    <a:pt x="273012" y="444826"/>
                    <a:pt x="430370" y="458437"/>
                  </a:cubicBezTo>
                  <a:lnTo>
                    <a:pt x="488734" y="670094"/>
                  </a:lnTo>
                  <a:cubicBezTo>
                    <a:pt x="488734" y="670094"/>
                    <a:pt x="45432" y="590471"/>
                    <a:pt x="6775" y="314665"/>
                  </a:cubicBezTo>
                  <a:cubicBezTo>
                    <a:pt x="-31883" y="38860"/>
                    <a:pt x="107513" y="0"/>
                    <a:pt x="107513" y="0"/>
                  </a:cubicBezTo>
                  <a:close/>
                </a:path>
              </a:pathLst>
            </a:custGeom>
            <a:solidFill>
              <a:srgbClr val="4F5CA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7" name="Google Shape;3207;p27"/>
            <p:cNvSpPr/>
            <p:nvPr/>
          </p:nvSpPr>
          <p:spPr>
            <a:xfrm>
              <a:off x="2111016" y="1602720"/>
              <a:ext cx="490572" cy="670441"/>
            </a:xfrm>
            <a:custGeom>
              <a:rect b="b" l="l" r="r" t="t"/>
              <a:pathLst>
                <a:path extrusionOk="0" h="670441" w="490572">
                  <a:moveTo>
                    <a:pt x="97719" y="0"/>
                  </a:moveTo>
                  <a:cubicBezTo>
                    <a:pt x="-56156" y="212269"/>
                    <a:pt x="349628" y="468875"/>
                    <a:pt x="431241" y="460869"/>
                  </a:cubicBezTo>
                  <a:lnTo>
                    <a:pt x="490572" y="670442"/>
                  </a:lnTo>
                  <a:cubicBezTo>
                    <a:pt x="490572" y="670442"/>
                    <a:pt x="78934" y="645978"/>
                    <a:pt x="15056" y="360980"/>
                  </a:cubicBezTo>
                  <a:cubicBezTo>
                    <a:pt x="-45853" y="89224"/>
                    <a:pt x="97719" y="0"/>
                    <a:pt x="97719" y="0"/>
                  </a:cubicBezTo>
                  <a:close/>
                </a:path>
              </a:pathLst>
            </a:custGeom>
            <a:solidFill>
              <a:srgbClr val="4F5CA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08" name="Google Shape;3208;p27"/>
            <p:cNvGrpSpPr/>
            <p:nvPr/>
          </p:nvGrpSpPr>
          <p:grpSpPr>
            <a:xfrm>
              <a:off x="1931734" y="486019"/>
              <a:ext cx="963193" cy="2266463"/>
              <a:chOff x="1931734" y="486019"/>
              <a:chExt cx="963193" cy="2266463"/>
            </a:xfrm>
          </p:grpSpPr>
          <p:sp>
            <p:nvSpPr>
              <p:cNvPr id="3209" name="Google Shape;3209;p27"/>
              <p:cNvSpPr/>
              <p:nvPr/>
            </p:nvSpPr>
            <p:spPr>
              <a:xfrm>
                <a:off x="2225065" y="486019"/>
                <a:ext cx="669862" cy="688899"/>
              </a:xfrm>
              <a:custGeom>
                <a:rect b="b" l="l" r="r" t="t"/>
                <a:pathLst>
                  <a:path extrusionOk="0" h="688899" w="669862">
                    <a:moveTo>
                      <a:pt x="610531" y="5"/>
                    </a:moveTo>
                    <a:lnTo>
                      <a:pt x="669862" y="209579"/>
                    </a:lnTo>
                    <a:cubicBezTo>
                      <a:pt x="669862" y="209579"/>
                      <a:pt x="48356" y="67363"/>
                      <a:pt x="47676" y="688899"/>
                    </a:cubicBezTo>
                    <a:cubicBezTo>
                      <a:pt x="47676" y="688899"/>
                      <a:pt x="-242868" y="-2245"/>
                      <a:pt x="610531" y="5"/>
                    </a:cubicBezTo>
                    <a:close/>
                  </a:path>
                </a:pathLst>
              </a:custGeom>
              <a:solidFill>
                <a:srgbClr val="A5BEF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0" name="Google Shape;3210;p27"/>
              <p:cNvSpPr/>
              <p:nvPr/>
            </p:nvSpPr>
            <p:spPr>
              <a:xfrm>
                <a:off x="2078398" y="1274801"/>
                <a:ext cx="669859" cy="688899"/>
              </a:xfrm>
              <a:custGeom>
                <a:rect b="b" l="l" r="r" t="t"/>
                <a:pathLst>
                  <a:path extrusionOk="0" h="688899" w="669859">
                    <a:moveTo>
                      <a:pt x="610529" y="5"/>
                    </a:moveTo>
                    <a:lnTo>
                      <a:pt x="669860" y="209579"/>
                    </a:lnTo>
                    <a:cubicBezTo>
                      <a:pt x="669860" y="209579"/>
                      <a:pt x="48354" y="67363"/>
                      <a:pt x="47674" y="688899"/>
                    </a:cubicBezTo>
                    <a:cubicBezTo>
                      <a:pt x="47674" y="688899"/>
                      <a:pt x="-242862" y="-2245"/>
                      <a:pt x="610529" y="5"/>
                    </a:cubicBezTo>
                    <a:close/>
                  </a:path>
                </a:pathLst>
              </a:custGeom>
              <a:solidFill>
                <a:srgbClr val="A5BEF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1" name="Google Shape;3211;p27"/>
              <p:cNvSpPr/>
              <p:nvPr/>
            </p:nvSpPr>
            <p:spPr>
              <a:xfrm>
                <a:off x="1931734" y="2063583"/>
                <a:ext cx="669861" cy="688899"/>
              </a:xfrm>
              <a:custGeom>
                <a:rect b="b" l="l" r="r" t="t"/>
                <a:pathLst>
                  <a:path extrusionOk="0" h="688899" w="669861">
                    <a:moveTo>
                      <a:pt x="610531" y="6"/>
                    </a:moveTo>
                    <a:lnTo>
                      <a:pt x="669862" y="209579"/>
                    </a:lnTo>
                    <a:cubicBezTo>
                      <a:pt x="669862" y="209579"/>
                      <a:pt x="48356" y="67363"/>
                      <a:pt x="47676" y="688899"/>
                    </a:cubicBezTo>
                    <a:cubicBezTo>
                      <a:pt x="47676" y="688899"/>
                      <a:pt x="-242868" y="-2253"/>
                      <a:pt x="610531" y="6"/>
                    </a:cubicBezTo>
                    <a:close/>
                  </a:path>
                </a:pathLst>
              </a:custGeom>
              <a:solidFill>
                <a:srgbClr val="A5BEF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212" name="Google Shape;3212;p27"/>
          <p:cNvSpPr/>
          <p:nvPr/>
        </p:nvSpPr>
        <p:spPr>
          <a:xfrm rot="883741">
            <a:off x="490903" y="482439"/>
            <a:ext cx="274680" cy="233404"/>
          </a:xfrm>
          <a:custGeom>
            <a:rect b="b" l="l" r="r" t="t"/>
            <a:pathLst>
              <a:path extrusionOk="0" h="465432" w="547740">
                <a:moveTo>
                  <a:pt x="508390" y="221525"/>
                </a:moveTo>
                <a:cubicBezTo>
                  <a:pt x="377832" y="167060"/>
                  <a:pt x="306491" y="146509"/>
                  <a:pt x="204545" y="48803"/>
                </a:cubicBezTo>
                <a:cubicBezTo>
                  <a:pt x="174664" y="20177"/>
                  <a:pt x="174037" y="3999"/>
                  <a:pt x="162971" y="13516"/>
                </a:cubicBezTo>
                <a:cubicBezTo>
                  <a:pt x="145682" y="-4468"/>
                  <a:pt x="131157" y="-3532"/>
                  <a:pt x="120107" y="10577"/>
                </a:cubicBezTo>
                <a:cubicBezTo>
                  <a:pt x="7555" y="155089"/>
                  <a:pt x="-7974" y="166177"/>
                  <a:pt x="2918" y="196759"/>
                </a:cubicBezTo>
                <a:cubicBezTo>
                  <a:pt x="15207" y="231722"/>
                  <a:pt x="113860" y="347962"/>
                  <a:pt x="249101" y="412654"/>
                </a:cubicBezTo>
                <a:cubicBezTo>
                  <a:pt x="290516" y="432480"/>
                  <a:pt x="399661" y="473999"/>
                  <a:pt x="438877" y="463863"/>
                </a:cubicBezTo>
                <a:cubicBezTo>
                  <a:pt x="469174" y="456106"/>
                  <a:pt x="474808" y="432850"/>
                  <a:pt x="519191" y="338634"/>
                </a:cubicBezTo>
                <a:cubicBezTo>
                  <a:pt x="545847" y="282576"/>
                  <a:pt x="571656" y="247885"/>
                  <a:pt x="508390" y="221525"/>
                </a:cubicBezTo>
                <a:close/>
                <a:moveTo>
                  <a:pt x="506411" y="267727"/>
                </a:moveTo>
                <a:cubicBezTo>
                  <a:pt x="506290" y="267455"/>
                  <a:pt x="506238" y="267251"/>
                  <a:pt x="506170" y="267175"/>
                </a:cubicBezTo>
                <a:cubicBezTo>
                  <a:pt x="509304" y="270098"/>
                  <a:pt x="506404" y="267855"/>
                  <a:pt x="506411" y="267727"/>
                </a:cubicBezTo>
                <a:close/>
              </a:path>
            </a:pathLst>
          </a:custGeom>
          <a:solidFill>
            <a:srgbClr val="A5BEF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3" name="Google Shape;3213;p27"/>
          <p:cNvSpPr/>
          <p:nvPr/>
        </p:nvSpPr>
        <p:spPr>
          <a:xfrm rot="883741">
            <a:off x="715510" y="1816948"/>
            <a:ext cx="249831" cy="249777"/>
          </a:xfrm>
          <a:custGeom>
            <a:rect b="b" l="l" r="r" t="t"/>
            <a:pathLst>
              <a:path extrusionOk="0" h="498081" w="498188">
                <a:moveTo>
                  <a:pt x="417040" y="349264"/>
                </a:moveTo>
                <a:cubicBezTo>
                  <a:pt x="378397" y="375435"/>
                  <a:pt x="203373" y="483987"/>
                  <a:pt x="193357" y="489251"/>
                </a:cubicBezTo>
                <a:cubicBezTo>
                  <a:pt x="152871" y="510460"/>
                  <a:pt x="131903" y="490724"/>
                  <a:pt x="113073" y="459115"/>
                </a:cubicBezTo>
                <a:cubicBezTo>
                  <a:pt x="11436" y="287964"/>
                  <a:pt x="-26557" y="261030"/>
                  <a:pt x="19148" y="242449"/>
                </a:cubicBezTo>
                <a:cubicBezTo>
                  <a:pt x="331038" y="115446"/>
                  <a:pt x="383699" y="-59263"/>
                  <a:pt x="416186" y="19817"/>
                </a:cubicBezTo>
                <a:cubicBezTo>
                  <a:pt x="496779" y="217048"/>
                  <a:pt x="550597" y="259005"/>
                  <a:pt x="417040" y="349264"/>
                </a:cubicBezTo>
                <a:close/>
              </a:path>
            </a:pathLst>
          </a:custGeom>
          <a:solidFill>
            <a:srgbClr val="A5BEF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14" name="Google Shape;3214;p27"/>
          <p:cNvGrpSpPr/>
          <p:nvPr/>
        </p:nvGrpSpPr>
        <p:grpSpPr>
          <a:xfrm rot="-2516626">
            <a:off x="8104333" y="2749698"/>
            <a:ext cx="260400" cy="294197"/>
            <a:chOff x="16206813" y="5497696"/>
            <a:chExt cx="520801" cy="588316"/>
          </a:xfrm>
        </p:grpSpPr>
        <p:sp>
          <p:nvSpPr>
            <p:cNvPr id="3215" name="Google Shape;3215;p27"/>
            <p:cNvSpPr/>
            <p:nvPr/>
          </p:nvSpPr>
          <p:spPr>
            <a:xfrm>
              <a:off x="16261739" y="5969186"/>
              <a:ext cx="316835" cy="116826"/>
            </a:xfrm>
            <a:custGeom>
              <a:rect b="b" l="l" r="r" t="t"/>
              <a:pathLst>
                <a:path extrusionOk="0" h="116826" w="316835">
                  <a:moveTo>
                    <a:pt x="283341" y="47346"/>
                  </a:moveTo>
                  <a:cubicBezTo>
                    <a:pt x="234243" y="29513"/>
                    <a:pt x="182692" y="17219"/>
                    <a:pt x="129764" y="9407"/>
                  </a:cubicBezTo>
                  <a:cubicBezTo>
                    <a:pt x="102020" y="5312"/>
                    <a:pt x="16397" y="-16840"/>
                    <a:pt x="1534" y="25708"/>
                  </a:cubicBezTo>
                  <a:cubicBezTo>
                    <a:pt x="-2582" y="37490"/>
                    <a:pt x="2012" y="49883"/>
                    <a:pt x="10238" y="58062"/>
                  </a:cubicBezTo>
                  <a:cubicBezTo>
                    <a:pt x="18468" y="66244"/>
                    <a:pt x="29832" y="70943"/>
                    <a:pt x="41161" y="74998"/>
                  </a:cubicBezTo>
                  <a:cubicBezTo>
                    <a:pt x="308504" y="170722"/>
                    <a:pt x="362650" y="76156"/>
                    <a:pt x="283341" y="473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6" name="Google Shape;3216;p27"/>
            <p:cNvSpPr/>
            <p:nvPr/>
          </p:nvSpPr>
          <p:spPr>
            <a:xfrm>
              <a:off x="16206813" y="5497696"/>
              <a:ext cx="306772" cy="243084"/>
            </a:xfrm>
            <a:custGeom>
              <a:rect b="b" l="l" r="r" t="t"/>
              <a:pathLst>
                <a:path extrusionOk="0" h="243084" w="306772">
                  <a:moveTo>
                    <a:pt x="32836" y="243024"/>
                  </a:moveTo>
                  <a:cubicBezTo>
                    <a:pt x="91537" y="240629"/>
                    <a:pt x="160691" y="179796"/>
                    <a:pt x="206183" y="144909"/>
                  </a:cubicBezTo>
                  <a:cubicBezTo>
                    <a:pt x="243415" y="116358"/>
                    <a:pt x="320598" y="66535"/>
                    <a:pt x="304626" y="21114"/>
                  </a:cubicBezTo>
                  <a:cubicBezTo>
                    <a:pt x="278189" y="-54061"/>
                    <a:pt x="64642" y="87175"/>
                    <a:pt x="6531" y="198847"/>
                  </a:cubicBezTo>
                  <a:cubicBezTo>
                    <a:pt x="-8890" y="228480"/>
                    <a:pt x="4246" y="244191"/>
                    <a:pt x="32836" y="2430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7" name="Google Shape;3217;p27"/>
            <p:cNvSpPr/>
            <p:nvPr/>
          </p:nvSpPr>
          <p:spPr>
            <a:xfrm>
              <a:off x="16236866" y="5695788"/>
              <a:ext cx="490748" cy="191203"/>
            </a:xfrm>
            <a:custGeom>
              <a:rect b="b" l="l" r="r" t="t"/>
              <a:pathLst>
                <a:path extrusionOk="0" h="191203" w="490748">
                  <a:moveTo>
                    <a:pt x="431424" y="1382"/>
                  </a:moveTo>
                  <a:cubicBezTo>
                    <a:pt x="340025" y="-9756"/>
                    <a:pt x="166691" y="48865"/>
                    <a:pt x="88823" y="90303"/>
                  </a:cubicBezTo>
                  <a:cubicBezTo>
                    <a:pt x="60798" y="105217"/>
                    <a:pt x="-47941" y="156241"/>
                    <a:pt x="24436" y="183618"/>
                  </a:cubicBezTo>
                  <a:cubicBezTo>
                    <a:pt x="64784" y="198881"/>
                    <a:pt x="117411" y="187491"/>
                    <a:pt x="161241" y="180811"/>
                  </a:cubicBezTo>
                  <a:cubicBezTo>
                    <a:pt x="502024" y="128878"/>
                    <a:pt x="551780" y="16048"/>
                    <a:pt x="431424" y="13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18" name="Google Shape;3218;p27"/>
          <p:cNvGrpSpPr/>
          <p:nvPr/>
        </p:nvGrpSpPr>
        <p:grpSpPr>
          <a:xfrm rot="-3712618">
            <a:off x="6666214" y="4007029"/>
            <a:ext cx="225657" cy="361793"/>
            <a:chOff x="13330961" y="8013781"/>
            <a:chExt cx="451283" cy="723534"/>
          </a:xfrm>
        </p:grpSpPr>
        <p:sp>
          <p:nvSpPr>
            <p:cNvPr id="3219" name="Google Shape;3219;p27"/>
            <p:cNvSpPr/>
            <p:nvPr/>
          </p:nvSpPr>
          <p:spPr>
            <a:xfrm>
              <a:off x="13425888" y="8301210"/>
              <a:ext cx="243729" cy="234437"/>
            </a:xfrm>
            <a:custGeom>
              <a:rect b="b" l="l" r="r" t="t"/>
              <a:pathLst>
                <a:path extrusionOk="0" h="234437" w="243729">
                  <a:moveTo>
                    <a:pt x="143143" y="69625"/>
                  </a:moveTo>
                  <a:cubicBezTo>
                    <a:pt x="85587" y="18759"/>
                    <a:pt x="58445" y="-5199"/>
                    <a:pt x="33598" y="944"/>
                  </a:cubicBezTo>
                  <a:cubicBezTo>
                    <a:pt x="12424" y="6179"/>
                    <a:pt x="-578" y="28632"/>
                    <a:pt x="20" y="51148"/>
                  </a:cubicBezTo>
                  <a:cubicBezTo>
                    <a:pt x="1261" y="97966"/>
                    <a:pt x="107281" y="180748"/>
                    <a:pt x="144893" y="208982"/>
                  </a:cubicBezTo>
                  <a:cubicBezTo>
                    <a:pt x="167101" y="225650"/>
                    <a:pt x="195974" y="243054"/>
                    <a:pt x="220350" y="229693"/>
                  </a:cubicBezTo>
                  <a:cubicBezTo>
                    <a:pt x="231932" y="223344"/>
                    <a:pt x="240900" y="210929"/>
                    <a:pt x="243143" y="195889"/>
                  </a:cubicBezTo>
                  <a:cubicBezTo>
                    <a:pt x="249250" y="154935"/>
                    <a:pt x="207120" y="126162"/>
                    <a:pt x="143143" y="696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0" name="Google Shape;3220;p27"/>
            <p:cNvSpPr/>
            <p:nvPr/>
          </p:nvSpPr>
          <p:spPr>
            <a:xfrm>
              <a:off x="13330961" y="8608605"/>
              <a:ext cx="268106" cy="128711"/>
            </a:xfrm>
            <a:custGeom>
              <a:rect b="b" l="l" r="r" t="t"/>
              <a:pathLst>
                <a:path extrusionOk="0" h="128711" w="268106">
                  <a:moveTo>
                    <a:pt x="255824" y="12922"/>
                  </a:moveTo>
                  <a:cubicBezTo>
                    <a:pt x="240228" y="-3537"/>
                    <a:pt x="211895" y="-3255"/>
                    <a:pt x="126505" y="8030"/>
                  </a:cubicBezTo>
                  <a:cubicBezTo>
                    <a:pt x="90230" y="12825"/>
                    <a:pt x="56002" y="16473"/>
                    <a:pt x="22752" y="35164"/>
                  </a:cubicBezTo>
                  <a:cubicBezTo>
                    <a:pt x="-12572" y="55021"/>
                    <a:pt x="-5342" y="119618"/>
                    <a:pt x="34597" y="126448"/>
                  </a:cubicBezTo>
                  <a:cubicBezTo>
                    <a:pt x="71260" y="132718"/>
                    <a:pt x="105466" y="124784"/>
                    <a:pt x="140605" y="116989"/>
                  </a:cubicBezTo>
                  <a:cubicBezTo>
                    <a:pt x="227081" y="97800"/>
                    <a:pt x="251745" y="88151"/>
                    <a:pt x="262245" y="68787"/>
                  </a:cubicBezTo>
                  <a:cubicBezTo>
                    <a:pt x="271981" y="50834"/>
                    <a:pt x="269417" y="27269"/>
                    <a:pt x="255824" y="129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1" name="Google Shape;3221;p27"/>
            <p:cNvSpPr/>
            <p:nvPr/>
          </p:nvSpPr>
          <p:spPr>
            <a:xfrm>
              <a:off x="13572377" y="8013781"/>
              <a:ext cx="209867" cy="380341"/>
            </a:xfrm>
            <a:custGeom>
              <a:rect b="b" l="l" r="r" t="t"/>
              <a:pathLst>
                <a:path extrusionOk="0" h="380341" w="209867">
                  <a:moveTo>
                    <a:pt x="194045" y="262092"/>
                  </a:moveTo>
                  <a:cubicBezTo>
                    <a:pt x="101047" y="32138"/>
                    <a:pt x="98257" y="15229"/>
                    <a:pt x="60182" y="2182"/>
                  </a:cubicBezTo>
                  <a:cubicBezTo>
                    <a:pt x="35986" y="-6110"/>
                    <a:pt x="12795" y="10161"/>
                    <a:pt x="4469" y="35258"/>
                  </a:cubicBezTo>
                  <a:cubicBezTo>
                    <a:pt x="-8607" y="74669"/>
                    <a:pt x="5887" y="95468"/>
                    <a:pt x="62895" y="222509"/>
                  </a:cubicBezTo>
                  <a:cubicBezTo>
                    <a:pt x="113720" y="335773"/>
                    <a:pt x="127837" y="365588"/>
                    <a:pt x="158426" y="378017"/>
                  </a:cubicBezTo>
                  <a:cubicBezTo>
                    <a:pt x="184293" y="388529"/>
                    <a:pt x="235932" y="365677"/>
                    <a:pt x="194045" y="2620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225" name="Shape 3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6" name="Google Shape;3226;p28"/>
          <p:cNvGrpSpPr/>
          <p:nvPr/>
        </p:nvGrpSpPr>
        <p:grpSpPr>
          <a:xfrm rot="-5400000">
            <a:off x="2144063" y="122270"/>
            <a:ext cx="1745159" cy="2652010"/>
            <a:chOff x="4288126" y="244541"/>
            <a:chExt cx="3490319" cy="5304021"/>
          </a:xfrm>
        </p:grpSpPr>
        <p:sp>
          <p:nvSpPr>
            <p:cNvPr id="3227" name="Google Shape;3227;p28"/>
            <p:cNvSpPr/>
            <p:nvPr/>
          </p:nvSpPr>
          <p:spPr>
            <a:xfrm>
              <a:off x="4288126" y="244541"/>
              <a:ext cx="3490319" cy="5304021"/>
            </a:xfrm>
            <a:custGeom>
              <a:rect b="b" l="l" r="r" t="t"/>
              <a:pathLst>
                <a:path extrusionOk="0" h="5304021" w="3490319">
                  <a:moveTo>
                    <a:pt x="3488752" y="5264963"/>
                  </a:moveTo>
                  <a:cubicBezTo>
                    <a:pt x="3489898" y="5284408"/>
                    <a:pt x="3659822" y="5276123"/>
                    <a:pt x="99117" y="5304022"/>
                  </a:cubicBezTo>
                  <a:cubicBezTo>
                    <a:pt x="35473" y="5304022"/>
                    <a:pt x="22983" y="790033"/>
                    <a:pt x="0" y="100351"/>
                  </a:cubicBezTo>
                  <a:cubicBezTo>
                    <a:pt x="0" y="50811"/>
                    <a:pt x="558265" y="67604"/>
                    <a:pt x="743299" y="58502"/>
                  </a:cubicBezTo>
                  <a:cubicBezTo>
                    <a:pt x="1994503" y="-3025"/>
                    <a:pt x="2624414" y="-26405"/>
                    <a:pt x="3396818" y="39906"/>
                  </a:cubicBezTo>
                  <a:cubicBezTo>
                    <a:pt x="3451444" y="44595"/>
                    <a:pt x="3342108" y="2007890"/>
                    <a:pt x="3488752" y="5264963"/>
                  </a:cubicBezTo>
                  <a:close/>
                </a:path>
              </a:pathLst>
            </a:custGeom>
            <a:solidFill>
              <a:srgbClr val="A5BE6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8" name="Google Shape;3228;p28"/>
            <p:cNvSpPr/>
            <p:nvPr/>
          </p:nvSpPr>
          <p:spPr>
            <a:xfrm>
              <a:off x="4435650" y="408283"/>
              <a:ext cx="3190742" cy="4976522"/>
            </a:xfrm>
            <a:custGeom>
              <a:rect b="b" l="l" r="r" t="t"/>
              <a:pathLst>
                <a:path extrusionOk="0" h="4976522" w="3190742">
                  <a:moveTo>
                    <a:pt x="0" y="70121"/>
                  </a:moveTo>
                  <a:cubicBezTo>
                    <a:pt x="124859" y="59206"/>
                    <a:pt x="253146" y="61094"/>
                    <a:pt x="396776" y="61359"/>
                  </a:cubicBezTo>
                  <a:cubicBezTo>
                    <a:pt x="888765" y="61359"/>
                    <a:pt x="2038305" y="-51574"/>
                    <a:pt x="3120339" y="28983"/>
                  </a:cubicBezTo>
                  <a:cubicBezTo>
                    <a:pt x="3151896" y="2228106"/>
                    <a:pt x="3060694" y="2098825"/>
                    <a:pt x="3190743" y="4952210"/>
                  </a:cubicBezTo>
                  <a:cubicBezTo>
                    <a:pt x="1745103" y="4963889"/>
                    <a:pt x="1848581" y="4962425"/>
                    <a:pt x="78723" y="4976523"/>
                  </a:cubicBezTo>
                  <a:cubicBezTo>
                    <a:pt x="7788" y="2839087"/>
                    <a:pt x="22771" y="966353"/>
                    <a:pt x="0" y="70121"/>
                  </a:cubicBez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9" name="Google Shape;3229;p28"/>
            <p:cNvSpPr/>
            <p:nvPr/>
          </p:nvSpPr>
          <p:spPr>
            <a:xfrm>
              <a:off x="4437429" y="406508"/>
              <a:ext cx="3184450" cy="4978373"/>
            </a:xfrm>
            <a:custGeom>
              <a:rect b="b" l="l" r="r" t="t"/>
              <a:pathLst>
                <a:path extrusionOk="0" h="4978373" w="3184450">
                  <a:moveTo>
                    <a:pt x="3162776" y="4852476"/>
                  </a:moveTo>
                  <a:cubicBezTo>
                    <a:pt x="3188635" y="4852476"/>
                    <a:pt x="3184422" y="4855001"/>
                    <a:pt x="3183860" y="4842610"/>
                  </a:cubicBezTo>
                  <a:cubicBezTo>
                    <a:pt x="3165524" y="4842631"/>
                    <a:pt x="3158924" y="4842610"/>
                    <a:pt x="3138657" y="4842642"/>
                  </a:cubicBezTo>
                  <a:cubicBezTo>
                    <a:pt x="3139623" y="4615386"/>
                    <a:pt x="3119568" y="4649904"/>
                    <a:pt x="3175000" y="4650032"/>
                  </a:cubicBezTo>
                  <a:cubicBezTo>
                    <a:pt x="3174448" y="4638087"/>
                    <a:pt x="3177451" y="4640166"/>
                    <a:pt x="3162776" y="4640166"/>
                  </a:cubicBezTo>
                  <a:cubicBezTo>
                    <a:pt x="3129012" y="4640166"/>
                    <a:pt x="3135845" y="4670314"/>
                    <a:pt x="3132843" y="4478531"/>
                  </a:cubicBezTo>
                  <a:cubicBezTo>
                    <a:pt x="3132280" y="4442135"/>
                    <a:pt x="3124629" y="4448277"/>
                    <a:pt x="3162776" y="4448277"/>
                  </a:cubicBezTo>
                  <a:cubicBezTo>
                    <a:pt x="3168018" y="4448277"/>
                    <a:pt x="3167010" y="4450261"/>
                    <a:pt x="3166596" y="4438433"/>
                  </a:cubicBezTo>
                  <a:cubicBezTo>
                    <a:pt x="3121022" y="4438433"/>
                    <a:pt x="3133299" y="4457750"/>
                    <a:pt x="3131346" y="4333626"/>
                  </a:cubicBezTo>
                  <a:cubicBezTo>
                    <a:pt x="3129627" y="4227980"/>
                    <a:pt x="3119780" y="4245250"/>
                    <a:pt x="3160293" y="4245261"/>
                  </a:cubicBezTo>
                  <a:cubicBezTo>
                    <a:pt x="3159890" y="4232096"/>
                    <a:pt x="3165439" y="4235480"/>
                    <a:pt x="3129744" y="4235364"/>
                  </a:cubicBezTo>
                  <a:cubicBezTo>
                    <a:pt x="3127664" y="4107918"/>
                    <a:pt x="3129150" y="4193981"/>
                    <a:pt x="3127229" y="4042817"/>
                  </a:cubicBezTo>
                  <a:cubicBezTo>
                    <a:pt x="3159242" y="4042742"/>
                    <a:pt x="3154436" y="4046063"/>
                    <a:pt x="3154064" y="4032930"/>
                  </a:cubicBezTo>
                  <a:cubicBezTo>
                    <a:pt x="3121987" y="4032941"/>
                    <a:pt x="3124269" y="4065401"/>
                    <a:pt x="3123367" y="3839567"/>
                  </a:cubicBezTo>
                  <a:cubicBezTo>
                    <a:pt x="3153820" y="3839906"/>
                    <a:pt x="3148812" y="3842197"/>
                    <a:pt x="3148483" y="3829881"/>
                  </a:cubicBezTo>
                  <a:cubicBezTo>
                    <a:pt x="3119547" y="3829786"/>
                    <a:pt x="3123335" y="3830581"/>
                    <a:pt x="3123324" y="3826784"/>
                  </a:cubicBezTo>
                  <a:cubicBezTo>
                    <a:pt x="3123186" y="3781339"/>
                    <a:pt x="3122985" y="3775801"/>
                    <a:pt x="3120799" y="3637144"/>
                  </a:cubicBezTo>
                  <a:cubicBezTo>
                    <a:pt x="3147761" y="3637430"/>
                    <a:pt x="3143326" y="3639743"/>
                    <a:pt x="3142987" y="3627448"/>
                  </a:cubicBezTo>
                  <a:cubicBezTo>
                    <a:pt x="3111684" y="3627321"/>
                    <a:pt x="3121022" y="3651889"/>
                    <a:pt x="3118082" y="3464763"/>
                  </a:cubicBezTo>
                  <a:cubicBezTo>
                    <a:pt x="3117510" y="3428399"/>
                    <a:pt x="3112459" y="3434700"/>
                    <a:pt x="3137596" y="3434976"/>
                  </a:cubicBezTo>
                  <a:cubicBezTo>
                    <a:pt x="3137235" y="3422394"/>
                    <a:pt x="3141278" y="3425354"/>
                    <a:pt x="3117478" y="3424760"/>
                  </a:cubicBezTo>
                  <a:cubicBezTo>
                    <a:pt x="3114995" y="3256187"/>
                    <a:pt x="3115738" y="3298206"/>
                    <a:pt x="3113223" y="3231036"/>
                  </a:cubicBezTo>
                  <a:cubicBezTo>
                    <a:pt x="3135092" y="3230909"/>
                    <a:pt x="3131505" y="3233550"/>
                    <a:pt x="3131102" y="3221107"/>
                  </a:cubicBezTo>
                  <a:cubicBezTo>
                    <a:pt x="3108575" y="3221181"/>
                    <a:pt x="3112681" y="3230421"/>
                    <a:pt x="3111812" y="3175153"/>
                  </a:cubicBezTo>
                  <a:cubicBezTo>
                    <a:pt x="3109074" y="2999770"/>
                    <a:pt x="3104214" y="3028412"/>
                    <a:pt x="3124491" y="3028125"/>
                  </a:cubicBezTo>
                  <a:cubicBezTo>
                    <a:pt x="3124035" y="3015777"/>
                    <a:pt x="3126975" y="3018164"/>
                    <a:pt x="3109796" y="3018493"/>
                  </a:cubicBezTo>
                  <a:cubicBezTo>
                    <a:pt x="3106294" y="2801866"/>
                    <a:pt x="3101349" y="2826487"/>
                    <a:pt x="3117605" y="2826445"/>
                  </a:cubicBezTo>
                  <a:cubicBezTo>
                    <a:pt x="3117287" y="2814044"/>
                    <a:pt x="3119791" y="2816569"/>
                    <a:pt x="3106294" y="2816601"/>
                  </a:cubicBezTo>
                  <a:cubicBezTo>
                    <a:pt x="3102782" y="2598977"/>
                    <a:pt x="3099386" y="2623619"/>
                    <a:pt x="3114294" y="2623492"/>
                  </a:cubicBezTo>
                  <a:cubicBezTo>
                    <a:pt x="3114188" y="2611653"/>
                    <a:pt x="3116958" y="2613595"/>
                    <a:pt x="3103376" y="2613733"/>
                  </a:cubicBezTo>
                  <a:cubicBezTo>
                    <a:pt x="3101922" y="2515863"/>
                    <a:pt x="3103588" y="2505806"/>
                    <a:pt x="3101667" y="2420995"/>
                  </a:cubicBezTo>
                  <a:cubicBezTo>
                    <a:pt x="3116353" y="2420995"/>
                    <a:pt x="3113870" y="2423541"/>
                    <a:pt x="3113934" y="2411140"/>
                  </a:cubicBezTo>
                  <a:cubicBezTo>
                    <a:pt x="3097529" y="2411151"/>
                    <a:pt x="3101010" y="2439156"/>
                    <a:pt x="3097370" y="2233996"/>
                  </a:cubicBezTo>
                  <a:cubicBezTo>
                    <a:pt x="3097030" y="2215093"/>
                    <a:pt x="3096447" y="2217575"/>
                    <a:pt x="3098993" y="2217596"/>
                  </a:cubicBezTo>
                  <a:cubicBezTo>
                    <a:pt x="3118985" y="2217787"/>
                    <a:pt x="3115589" y="2220291"/>
                    <a:pt x="3115748" y="2207890"/>
                  </a:cubicBezTo>
                  <a:cubicBezTo>
                    <a:pt x="3092404" y="2207720"/>
                    <a:pt x="3095163" y="2226199"/>
                    <a:pt x="3095747" y="2089112"/>
                  </a:cubicBezTo>
                  <a:cubicBezTo>
                    <a:pt x="3096022" y="2000715"/>
                    <a:pt x="3088340" y="2015258"/>
                    <a:pt x="3118677" y="2014632"/>
                  </a:cubicBezTo>
                  <a:cubicBezTo>
                    <a:pt x="3118878" y="2002285"/>
                    <a:pt x="3122815" y="2004587"/>
                    <a:pt x="3098919" y="2005276"/>
                  </a:cubicBezTo>
                  <a:cubicBezTo>
                    <a:pt x="3093242" y="2005435"/>
                    <a:pt x="3095555" y="2028062"/>
                    <a:pt x="3090961" y="1812316"/>
                  </a:cubicBezTo>
                  <a:cubicBezTo>
                    <a:pt x="3099842" y="1812157"/>
                    <a:pt x="3110199" y="1811955"/>
                    <a:pt x="3121892" y="1811817"/>
                  </a:cubicBezTo>
                  <a:cubicBezTo>
                    <a:pt x="3122072" y="1799480"/>
                    <a:pt x="3126646" y="1801803"/>
                    <a:pt x="3098961" y="1802323"/>
                  </a:cubicBezTo>
                  <a:cubicBezTo>
                    <a:pt x="3089263" y="1802493"/>
                    <a:pt x="3090770" y="1803384"/>
                    <a:pt x="3090696" y="1799650"/>
                  </a:cubicBezTo>
                  <a:cubicBezTo>
                    <a:pt x="3086006" y="1585696"/>
                    <a:pt x="3084467" y="1609861"/>
                    <a:pt x="3099004" y="1610010"/>
                  </a:cubicBezTo>
                  <a:cubicBezTo>
                    <a:pt x="3129436" y="1610381"/>
                    <a:pt x="3124290" y="1612736"/>
                    <a:pt x="3124386" y="1600399"/>
                  </a:cubicBezTo>
                  <a:cubicBezTo>
                    <a:pt x="3109933" y="1600293"/>
                    <a:pt x="3096532" y="1600123"/>
                    <a:pt x="3087618" y="1600028"/>
                  </a:cubicBezTo>
                  <a:cubicBezTo>
                    <a:pt x="3087258" y="1576170"/>
                    <a:pt x="3085051" y="1407767"/>
                    <a:pt x="3085040" y="1407025"/>
                  </a:cubicBezTo>
                  <a:cubicBezTo>
                    <a:pt x="3103089" y="1406961"/>
                    <a:pt x="3112077" y="1406908"/>
                    <a:pt x="3124863" y="1406876"/>
                  </a:cubicBezTo>
                  <a:cubicBezTo>
                    <a:pt x="3124821" y="1394465"/>
                    <a:pt x="3130105" y="1396979"/>
                    <a:pt x="3099015" y="1397106"/>
                  </a:cubicBezTo>
                  <a:cubicBezTo>
                    <a:pt x="3078344" y="1397191"/>
                    <a:pt x="3086918" y="1424337"/>
                    <a:pt x="3082663" y="1220705"/>
                  </a:cubicBezTo>
                  <a:cubicBezTo>
                    <a:pt x="3082249" y="1200762"/>
                    <a:pt x="3078015" y="1203955"/>
                    <a:pt x="3098961" y="1204347"/>
                  </a:cubicBezTo>
                  <a:cubicBezTo>
                    <a:pt x="3127367" y="1204878"/>
                    <a:pt x="3122666" y="1207222"/>
                    <a:pt x="3122423" y="1194874"/>
                  </a:cubicBezTo>
                  <a:cubicBezTo>
                    <a:pt x="3106580" y="1194683"/>
                    <a:pt x="3097317" y="1194429"/>
                    <a:pt x="3082132" y="1194206"/>
                  </a:cubicBezTo>
                  <a:cubicBezTo>
                    <a:pt x="3078673" y="1012671"/>
                    <a:pt x="3078631" y="1005351"/>
                    <a:pt x="3078567" y="1000970"/>
                  </a:cubicBezTo>
                  <a:cubicBezTo>
                    <a:pt x="3092404" y="1001193"/>
                    <a:pt x="3103302" y="1001500"/>
                    <a:pt x="3117011" y="1001723"/>
                  </a:cubicBezTo>
                  <a:cubicBezTo>
                    <a:pt x="3116555" y="989259"/>
                    <a:pt x="3120544" y="991964"/>
                    <a:pt x="3099121" y="991497"/>
                  </a:cubicBezTo>
                  <a:cubicBezTo>
                    <a:pt x="3070513" y="990882"/>
                    <a:pt x="3079342" y="1021146"/>
                    <a:pt x="3075713" y="798324"/>
                  </a:cubicBezTo>
                  <a:cubicBezTo>
                    <a:pt x="3090865" y="798611"/>
                    <a:pt x="3100171" y="798950"/>
                    <a:pt x="3113138" y="799258"/>
                  </a:cubicBezTo>
                  <a:cubicBezTo>
                    <a:pt x="3113064" y="786825"/>
                    <a:pt x="3115876" y="789488"/>
                    <a:pt x="3099152" y="789032"/>
                  </a:cubicBezTo>
                  <a:cubicBezTo>
                    <a:pt x="3065908" y="788077"/>
                    <a:pt x="3076010" y="817918"/>
                    <a:pt x="3071500" y="595552"/>
                  </a:cubicBezTo>
                  <a:cubicBezTo>
                    <a:pt x="3088446" y="595838"/>
                    <a:pt x="3097105" y="596220"/>
                    <a:pt x="3113796" y="596623"/>
                  </a:cubicBezTo>
                  <a:cubicBezTo>
                    <a:pt x="3113944" y="584180"/>
                    <a:pt x="3116746" y="586885"/>
                    <a:pt x="3099152" y="586354"/>
                  </a:cubicBezTo>
                  <a:cubicBezTo>
                    <a:pt x="3065749" y="585400"/>
                    <a:pt x="3071352" y="590035"/>
                    <a:pt x="3071033" y="569551"/>
                  </a:cubicBezTo>
                  <a:cubicBezTo>
                    <a:pt x="3067755" y="358600"/>
                    <a:pt x="3061908" y="393118"/>
                    <a:pt x="3099057" y="393023"/>
                  </a:cubicBezTo>
                  <a:cubicBezTo>
                    <a:pt x="3120385" y="392959"/>
                    <a:pt x="3116798" y="395537"/>
                    <a:pt x="3116990" y="383125"/>
                  </a:cubicBezTo>
                  <a:cubicBezTo>
                    <a:pt x="3099938" y="383157"/>
                    <a:pt x="3089645" y="383210"/>
                    <a:pt x="3068911" y="383232"/>
                  </a:cubicBezTo>
                  <a:cubicBezTo>
                    <a:pt x="3067383" y="306726"/>
                    <a:pt x="3066513" y="302950"/>
                    <a:pt x="3066184" y="190621"/>
                  </a:cubicBezTo>
                  <a:cubicBezTo>
                    <a:pt x="3089040" y="190749"/>
                    <a:pt x="3097625" y="190971"/>
                    <a:pt x="3119090" y="191162"/>
                  </a:cubicBezTo>
                  <a:cubicBezTo>
                    <a:pt x="3119154" y="178708"/>
                    <a:pt x="3123155" y="181382"/>
                    <a:pt x="3099110" y="181074"/>
                  </a:cubicBezTo>
                  <a:cubicBezTo>
                    <a:pt x="3055605" y="180554"/>
                    <a:pt x="3066832" y="208825"/>
                    <a:pt x="3063807" y="27183"/>
                  </a:cubicBezTo>
                  <a:cubicBezTo>
                    <a:pt x="3050045" y="26228"/>
                    <a:pt x="3056443" y="7155"/>
                    <a:pt x="3057451" y="180713"/>
                  </a:cubicBezTo>
                  <a:cubicBezTo>
                    <a:pt x="3040060" y="180650"/>
                    <a:pt x="2913354" y="180130"/>
                    <a:pt x="2888185" y="180215"/>
                  </a:cubicBezTo>
                  <a:cubicBezTo>
                    <a:pt x="2884110" y="-1692"/>
                    <a:pt x="2893087" y="16575"/>
                    <a:pt x="2878084" y="15801"/>
                  </a:cubicBezTo>
                  <a:cubicBezTo>
                    <a:pt x="2880004" y="210554"/>
                    <a:pt x="2890212" y="179981"/>
                    <a:pt x="2844213" y="180629"/>
                  </a:cubicBezTo>
                  <a:cubicBezTo>
                    <a:pt x="2796634" y="181297"/>
                    <a:pt x="2795678" y="180957"/>
                    <a:pt x="2716977" y="181159"/>
                  </a:cubicBezTo>
                  <a:cubicBezTo>
                    <a:pt x="2710716" y="181170"/>
                    <a:pt x="2712255" y="188097"/>
                    <a:pt x="2711428" y="135226"/>
                  </a:cubicBezTo>
                  <a:cubicBezTo>
                    <a:pt x="2709252" y="-8789"/>
                    <a:pt x="2713157" y="8163"/>
                    <a:pt x="2700806" y="7717"/>
                  </a:cubicBezTo>
                  <a:cubicBezTo>
                    <a:pt x="2702366" y="111061"/>
                    <a:pt x="2702864" y="146524"/>
                    <a:pt x="2703522" y="181191"/>
                  </a:cubicBezTo>
                  <a:cubicBezTo>
                    <a:pt x="2663933" y="181265"/>
                    <a:pt x="2654330" y="181233"/>
                    <a:pt x="2535275" y="181148"/>
                  </a:cubicBezTo>
                  <a:cubicBezTo>
                    <a:pt x="2530945" y="-16989"/>
                    <a:pt x="2537694" y="3166"/>
                    <a:pt x="2523878" y="2880"/>
                  </a:cubicBezTo>
                  <a:cubicBezTo>
                    <a:pt x="2526818" y="195565"/>
                    <a:pt x="2526743" y="181138"/>
                    <a:pt x="2525990" y="181138"/>
                  </a:cubicBezTo>
                  <a:cubicBezTo>
                    <a:pt x="2461751" y="181138"/>
                    <a:pt x="2462451" y="180183"/>
                    <a:pt x="2398679" y="180183"/>
                  </a:cubicBezTo>
                  <a:cubicBezTo>
                    <a:pt x="2345433" y="180183"/>
                    <a:pt x="2359504" y="214808"/>
                    <a:pt x="2356257" y="790"/>
                  </a:cubicBezTo>
                  <a:cubicBezTo>
                    <a:pt x="2344436" y="716"/>
                    <a:pt x="2346696" y="-21932"/>
                    <a:pt x="2349975" y="180618"/>
                  </a:cubicBezTo>
                  <a:cubicBezTo>
                    <a:pt x="2260556" y="182442"/>
                    <a:pt x="2267719" y="181710"/>
                    <a:pt x="2181855" y="181042"/>
                  </a:cubicBezTo>
                  <a:cubicBezTo>
                    <a:pt x="2177738" y="-20840"/>
                    <a:pt x="2182534" y="790"/>
                    <a:pt x="2169726" y="907"/>
                  </a:cubicBezTo>
                  <a:cubicBezTo>
                    <a:pt x="2173217" y="211636"/>
                    <a:pt x="2183850" y="180915"/>
                    <a:pt x="2144101" y="180915"/>
                  </a:cubicBezTo>
                  <a:cubicBezTo>
                    <a:pt x="1979896" y="180915"/>
                    <a:pt x="2005193" y="195374"/>
                    <a:pt x="2004248" y="135205"/>
                  </a:cubicBezTo>
                  <a:cubicBezTo>
                    <a:pt x="2003144" y="64311"/>
                    <a:pt x="2002752" y="66740"/>
                    <a:pt x="2001701" y="3601"/>
                  </a:cubicBezTo>
                  <a:cubicBezTo>
                    <a:pt x="1989265" y="3877"/>
                    <a:pt x="1992523" y="-18644"/>
                    <a:pt x="1996343" y="181392"/>
                  </a:cubicBezTo>
                  <a:cubicBezTo>
                    <a:pt x="1953623" y="181180"/>
                    <a:pt x="1905874" y="179228"/>
                    <a:pt x="1828191" y="180894"/>
                  </a:cubicBezTo>
                  <a:cubicBezTo>
                    <a:pt x="1827681" y="122305"/>
                    <a:pt x="1825930" y="47423"/>
                    <a:pt x="1825283" y="8237"/>
                  </a:cubicBezTo>
                  <a:cubicBezTo>
                    <a:pt x="1811065" y="8672"/>
                    <a:pt x="1817941" y="-10719"/>
                    <a:pt x="1819500" y="181074"/>
                  </a:cubicBezTo>
                  <a:cubicBezTo>
                    <a:pt x="1743706" y="182644"/>
                    <a:pt x="1705825" y="180745"/>
                    <a:pt x="1650276" y="180554"/>
                  </a:cubicBezTo>
                  <a:cubicBezTo>
                    <a:pt x="1648250" y="90205"/>
                    <a:pt x="1649162" y="75036"/>
                    <a:pt x="1648420" y="14029"/>
                  </a:cubicBezTo>
                  <a:cubicBezTo>
                    <a:pt x="1636652" y="14432"/>
                    <a:pt x="1639888" y="5659"/>
                    <a:pt x="1640069" y="62922"/>
                  </a:cubicBezTo>
                  <a:cubicBezTo>
                    <a:pt x="1640196" y="103699"/>
                    <a:pt x="1640790" y="144688"/>
                    <a:pt x="1641586" y="180544"/>
                  </a:cubicBezTo>
                  <a:cubicBezTo>
                    <a:pt x="1633840" y="180533"/>
                    <a:pt x="1512896" y="180469"/>
                    <a:pt x="1507697" y="180459"/>
                  </a:cubicBezTo>
                  <a:cubicBezTo>
                    <a:pt x="1462091" y="180459"/>
                    <a:pt x="1474060" y="208358"/>
                    <a:pt x="1472373" y="20426"/>
                  </a:cubicBezTo>
                  <a:cubicBezTo>
                    <a:pt x="1460637" y="20871"/>
                    <a:pt x="1463895" y="13170"/>
                    <a:pt x="1463788" y="62890"/>
                  </a:cubicBezTo>
                  <a:cubicBezTo>
                    <a:pt x="1463704" y="102681"/>
                    <a:pt x="1464223" y="141856"/>
                    <a:pt x="1465147" y="180597"/>
                  </a:cubicBezTo>
                  <a:cubicBezTo>
                    <a:pt x="1301196" y="181848"/>
                    <a:pt x="1461422" y="180522"/>
                    <a:pt x="1297472" y="181583"/>
                  </a:cubicBezTo>
                  <a:cubicBezTo>
                    <a:pt x="1297122" y="148062"/>
                    <a:pt x="1296538" y="116057"/>
                    <a:pt x="1295095" y="27438"/>
                  </a:cubicBezTo>
                  <a:cubicBezTo>
                    <a:pt x="1282935" y="27936"/>
                    <a:pt x="1286150" y="11791"/>
                    <a:pt x="1288166" y="135364"/>
                  </a:cubicBezTo>
                  <a:cubicBezTo>
                    <a:pt x="1289100" y="194621"/>
                    <a:pt x="1322270" y="181859"/>
                    <a:pt x="1125861" y="181859"/>
                  </a:cubicBezTo>
                  <a:cubicBezTo>
                    <a:pt x="1118698" y="181859"/>
                    <a:pt x="1122433" y="199426"/>
                    <a:pt x="1117871" y="34948"/>
                  </a:cubicBezTo>
                  <a:cubicBezTo>
                    <a:pt x="1103546" y="35563"/>
                    <a:pt x="1111302" y="13934"/>
                    <a:pt x="1112448" y="181827"/>
                  </a:cubicBezTo>
                  <a:cubicBezTo>
                    <a:pt x="1058343" y="181551"/>
                    <a:pt x="1022998" y="178422"/>
                    <a:pt x="943246" y="180575"/>
                  </a:cubicBezTo>
                  <a:cubicBezTo>
                    <a:pt x="942577" y="149282"/>
                    <a:pt x="942556" y="137952"/>
                    <a:pt x="940795" y="42872"/>
                  </a:cubicBezTo>
                  <a:cubicBezTo>
                    <a:pt x="929366" y="43403"/>
                    <a:pt x="931192" y="21794"/>
                    <a:pt x="934545" y="180819"/>
                  </a:cubicBezTo>
                  <a:cubicBezTo>
                    <a:pt x="893098" y="182018"/>
                    <a:pt x="849805" y="181859"/>
                    <a:pt x="807775" y="181339"/>
                  </a:cubicBezTo>
                  <a:cubicBezTo>
                    <a:pt x="754349" y="180735"/>
                    <a:pt x="765671" y="206045"/>
                    <a:pt x="765002" y="51094"/>
                  </a:cubicBezTo>
                  <a:cubicBezTo>
                    <a:pt x="754572" y="51592"/>
                    <a:pt x="754572" y="31341"/>
                    <a:pt x="757861" y="180979"/>
                  </a:cubicBezTo>
                  <a:cubicBezTo>
                    <a:pt x="748577" y="180957"/>
                    <a:pt x="753967" y="180968"/>
                    <a:pt x="616863" y="180936"/>
                  </a:cubicBezTo>
                  <a:cubicBezTo>
                    <a:pt x="580233" y="180936"/>
                    <a:pt x="589348" y="202524"/>
                    <a:pt x="587322" y="59580"/>
                  </a:cubicBezTo>
                  <a:cubicBezTo>
                    <a:pt x="574684" y="60142"/>
                    <a:pt x="578058" y="41621"/>
                    <a:pt x="580478" y="180841"/>
                  </a:cubicBezTo>
                  <a:cubicBezTo>
                    <a:pt x="535275" y="180575"/>
                    <a:pt x="528855" y="179960"/>
                    <a:pt x="412665" y="180554"/>
                  </a:cubicBezTo>
                  <a:cubicBezTo>
                    <a:pt x="411816" y="151096"/>
                    <a:pt x="411116" y="108229"/>
                    <a:pt x="411158" y="63028"/>
                  </a:cubicBezTo>
                  <a:cubicBezTo>
                    <a:pt x="400155" y="63049"/>
                    <a:pt x="401693" y="52154"/>
                    <a:pt x="402998" y="135375"/>
                  </a:cubicBezTo>
                  <a:cubicBezTo>
                    <a:pt x="403879" y="192212"/>
                    <a:pt x="412686" y="180660"/>
                    <a:pt x="362379" y="180660"/>
                  </a:cubicBezTo>
                  <a:cubicBezTo>
                    <a:pt x="299340" y="180660"/>
                    <a:pt x="298883" y="181615"/>
                    <a:pt x="236438" y="181626"/>
                  </a:cubicBezTo>
                  <a:cubicBezTo>
                    <a:pt x="235430" y="129954"/>
                    <a:pt x="235546" y="117903"/>
                    <a:pt x="234178" y="62996"/>
                  </a:cubicBezTo>
                  <a:cubicBezTo>
                    <a:pt x="222155" y="63049"/>
                    <a:pt x="225158" y="47731"/>
                    <a:pt x="227737" y="181615"/>
                  </a:cubicBezTo>
                  <a:cubicBezTo>
                    <a:pt x="226973" y="181615"/>
                    <a:pt x="59691" y="180416"/>
                    <a:pt x="58927" y="180406"/>
                  </a:cubicBezTo>
                  <a:cubicBezTo>
                    <a:pt x="58078" y="151308"/>
                    <a:pt x="57579" y="113872"/>
                    <a:pt x="56953" y="67748"/>
                  </a:cubicBezTo>
                  <a:cubicBezTo>
                    <a:pt x="45387" y="68417"/>
                    <a:pt x="48050" y="58562"/>
                    <a:pt x="49260" y="135364"/>
                  </a:cubicBezTo>
                  <a:cubicBezTo>
                    <a:pt x="50066" y="187025"/>
                    <a:pt x="52412" y="180321"/>
                    <a:pt x="44411" y="180194"/>
                  </a:cubicBezTo>
                  <a:cubicBezTo>
                    <a:pt x="-7689" y="179419"/>
                    <a:pt x="333" y="176693"/>
                    <a:pt x="587" y="189635"/>
                  </a:cubicBezTo>
                  <a:cubicBezTo>
                    <a:pt x="23072" y="189720"/>
                    <a:pt x="35466" y="189942"/>
                    <a:pt x="50533" y="190155"/>
                  </a:cubicBezTo>
                  <a:cubicBezTo>
                    <a:pt x="54215" y="303204"/>
                    <a:pt x="53282" y="308455"/>
                    <a:pt x="54046" y="383953"/>
                  </a:cubicBezTo>
                  <a:cubicBezTo>
                    <a:pt x="38554" y="384101"/>
                    <a:pt x="26096" y="384261"/>
                    <a:pt x="3718" y="384335"/>
                  </a:cubicBezTo>
                  <a:cubicBezTo>
                    <a:pt x="3877" y="397224"/>
                    <a:pt x="-3678" y="394412"/>
                    <a:pt x="44390" y="393903"/>
                  </a:cubicBezTo>
                  <a:cubicBezTo>
                    <a:pt x="58598" y="393765"/>
                    <a:pt x="53260" y="367033"/>
                    <a:pt x="56476" y="569668"/>
                  </a:cubicBezTo>
                  <a:cubicBezTo>
                    <a:pt x="56815" y="591245"/>
                    <a:pt x="66280" y="585856"/>
                    <a:pt x="5628" y="585824"/>
                  </a:cubicBezTo>
                  <a:cubicBezTo>
                    <a:pt x="5713" y="598957"/>
                    <a:pt x="-3583" y="595668"/>
                    <a:pt x="56911" y="595700"/>
                  </a:cubicBezTo>
                  <a:cubicBezTo>
                    <a:pt x="57770" y="643871"/>
                    <a:pt x="59839" y="712261"/>
                    <a:pt x="59956" y="788883"/>
                  </a:cubicBezTo>
                  <a:cubicBezTo>
                    <a:pt x="42246" y="788958"/>
                    <a:pt x="28537" y="789074"/>
                    <a:pt x="6646" y="789127"/>
                  </a:cubicBezTo>
                  <a:cubicBezTo>
                    <a:pt x="6689" y="801984"/>
                    <a:pt x="-421" y="799078"/>
                    <a:pt x="44368" y="798834"/>
                  </a:cubicBezTo>
                  <a:cubicBezTo>
                    <a:pt x="66259" y="798717"/>
                    <a:pt x="59362" y="768823"/>
                    <a:pt x="62938" y="991476"/>
                  </a:cubicBezTo>
                  <a:cubicBezTo>
                    <a:pt x="43753" y="991571"/>
                    <a:pt x="29768" y="991720"/>
                    <a:pt x="7262" y="991794"/>
                  </a:cubicBezTo>
                  <a:cubicBezTo>
                    <a:pt x="7294" y="1004874"/>
                    <a:pt x="577" y="1001755"/>
                    <a:pt x="44368" y="1001469"/>
                  </a:cubicBezTo>
                  <a:cubicBezTo>
                    <a:pt x="70822" y="1001288"/>
                    <a:pt x="63065" y="978629"/>
                    <a:pt x="65728" y="1148496"/>
                  </a:cubicBezTo>
                  <a:cubicBezTo>
                    <a:pt x="66577" y="1202640"/>
                    <a:pt x="72530" y="1193379"/>
                    <a:pt x="44273" y="1193909"/>
                  </a:cubicBezTo>
                  <a:cubicBezTo>
                    <a:pt x="1277" y="1194715"/>
                    <a:pt x="7909" y="1191024"/>
                    <a:pt x="7973" y="1204284"/>
                  </a:cubicBezTo>
                  <a:cubicBezTo>
                    <a:pt x="34065" y="1204093"/>
                    <a:pt x="44963" y="1203690"/>
                    <a:pt x="66896" y="1203403"/>
                  </a:cubicBezTo>
                  <a:cubicBezTo>
                    <a:pt x="69410" y="1291768"/>
                    <a:pt x="68519" y="1251299"/>
                    <a:pt x="70524" y="1396523"/>
                  </a:cubicBezTo>
                  <a:cubicBezTo>
                    <a:pt x="49462" y="1396830"/>
                    <a:pt x="35349" y="1397456"/>
                    <a:pt x="9310" y="1397732"/>
                  </a:cubicBezTo>
                  <a:cubicBezTo>
                    <a:pt x="9416" y="1409846"/>
                    <a:pt x="2296" y="1408001"/>
                    <a:pt x="44432" y="1406929"/>
                  </a:cubicBezTo>
                  <a:cubicBezTo>
                    <a:pt x="80180" y="1406059"/>
                    <a:pt x="70546" y="1376633"/>
                    <a:pt x="73687" y="1599317"/>
                  </a:cubicBezTo>
                  <a:cubicBezTo>
                    <a:pt x="47594" y="1599189"/>
                    <a:pt x="39848" y="1598977"/>
                    <a:pt x="11878" y="1598871"/>
                  </a:cubicBezTo>
                  <a:cubicBezTo>
                    <a:pt x="12079" y="1611909"/>
                    <a:pt x="6020" y="1608599"/>
                    <a:pt x="44294" y="1608970"/>
                  </a:cubicBezTo>
                  <a:cubicBezTo>
                    <a:pt x="81348" y="1609310"/>
                    <a:pt x="73846" y="1599932"/>
                    <a:pt x="74249" y="1654998"/>
                  </a:cubicBezTo>
                  <a:cubicBezTo>
                    <a:pt x="75543" y="1832047"/>
                    <a:pt x="90261" y="1802461"/>
                    <a:pt x="44337" y="1802578"/>
                  </a:cubicBezTo>
                  <a:cubicBezTo>
                    <a:pt x="10933" y="1802631"/>
                    <a:pt x="15995" y="1799353"/>
                    <a:pt x="16324" y="1812475"/>
                  </a:cubicBezTo>
                  <a:cubicBezTo>
                    <a:pt x="33259" y="1812454"/>
                    <a:pt x="48687" y="1812411"/>
                    <a:pt x="76732" y="1812379"/>
                  </a:cubicBezTo>
                  <a:cubicBezTo>
                    <a:pt x="81761" y="2043974"/>
                    <a:pt x="86377" y="2005775"/>
                    <a:pt x="44379" y="2005382"/>
                  </a:cubicBezTo>
                  <a:cubicBezTo>
                    <a:pt x="16939" y="2005128"/>
                    <a:pt x="21449" y="2002677"/>
                    <a:pt x="21809" y="2015046"/>
                  </a:cubicBezTo>
                  <a:cubicBezTo>
                    <a:pt x="43244" y="2015184"/>
                    <a:pt x="54725" y="2015386"/>
                    <a:pt x="78886" y="2015481"/>
                  </a:cubicBezTo>
                  <a:cubicBezTo>
                    <a:pt x="78897" y="2015884"/>
                    <a:pt x="81199" y="2110349"/>
                    <a:pt x="83141" y="2208632"/>
                  </a:cubicBezTo>
                  <a:cubicBezTo>
                    <a:pt x="57441" y="2208431"/>
                    <a:pt x="46395" y="2207964"/>
                    <a:pt x="26393" y="2207625"/>
                  </a:cubicBezTo>
                  <a:cubicBezTo>
                    <a:pt x="26616" y="2220089"/>
                    <a:pt x="22966" y="2217384"/>
                    <a:pt x="44252" y="2217861"/>
                  </a:cubicBezTo>
                  <a:cubicBezTo>
                    <a:pt x="94155" y="2219007"/>
                    <a:pt x="83109" y="2183003"/>
                    <a:pt x="86717" y="2411501"/>
                  </a:cubicBezTo>
                  <a:cubicBezTo>
                    <a:pt x="62121" y="2411448"/>
                    <a:pt x="52624" y="2411320"/>
                    <a:pt x="29290" y="2411193"/>
                  </a:cubicBezTo>
                  <a:cubicBezTo>
                    <a:pt x="29428" y="2423626"/>
                    <a:pt x="26404" y="2421037"/>
                    <a:pt x="44305" y="2421154"/>
                  </a:cubicBezTo>
                  <a:cubicBezTo>
                    <a:pt x="103312" y="2421557"/>
                    <a:pt x="84467" y="2391706"/>
                    <a:pt x="87757" y="2596038"/>
                  </a:cubicBezTo>
                  <a:cubicBezTo>
                    <a:pt x="88096" y="2618167"/>
                    <a:pt x="98665" y="2612629"/>
                    <a:pt x="30935" y="2612651"/>
                  </a:cubicBezTo>
                  <a:cubicBezTo>
                    <a:pt x="31009" y="2625783"/>
                    <a:pt x="20632" y="2622495"/>
                    <a:pt x="88171" y="2622484"/>
                  </a:cubicBezTo>
                  <a:cubicBezTo>
                    <a:pt x="88192" y="2623513"/>
                    <a:pt x="90462" y="2765470"/>
                    <a:pt x="91683" y="2817099"/>
                  </a:cubicBezTo>
                  <a:cubicBezTo>
                    <a:pt x="63245" y="2816951"/>
                    <a:pt x="48581" y="2816410"/>
                    <a:pt x="31731" y="2816049"/>
                  </a:cubicBezTo>
                  <a:cubicBezTo>
                    <a:pt x="31763" y="2827898"/>
                    <a:pt x="19677" y="2826594"/>
                    <a:pt x="91916" y="2826954"/>
                  </a:cubicBezTo>
                  <a:cubicBezTo>
                    <a:pt x="91937" y="2827898"/>
                    <a:pt x="95704" y="3018376"/>
                    <a:pt x="95715" y="3019151"/>
                  </a:cubicBezTo>
                  <a:cubicBezTo>
                    <a:pt x="64476" y="3019204"/>
                    <a:pt x="50586" y="3019437"/>
                    <a:pt x="32176" y="3019607"/>
                  </a:cubicBezTo>
                  <a:cubicBezTo>
                    <a:pt x="32198" y="3031997"/>
                    <a:pt x="29715" y="3029494"/>
                    <a:pt x="44390" y="3029335"/>
                  </a:cubicBezTo>
                  <a:cubicBezTo>
                    <a:pt x="101519" y="3028719"/>
                    <a:pt x="95874" y="3028560"/>
                    <a:pt x="95906" y="3030427"/>
                  </a:cubicBezTo>
                  <a:cubicBezTo>
                    <a:pt x="96946" y="3096664"/>
                    <a:pt x="98930" y="3164004"/>
                    <a:pt x="99163" y="3221096"/>
                  </a:cubicBezTo>
                  <a:cubicBezTo>
                    <a:pt x="19645" y="3221170"/>
                    <a:pt x="32686" y="3219123"/>
                    <a:pt x="32728" y="3231396"/>
                  </a:cubicBezTo>
                  <a:cubicBezTo>
                    <a:pt x="51722" y="3231227"/>
                    <a:pt x="65474" y="3230983"/>
                    <a:pt x="99195" y="3230940"/>
                  </a:cubicBezTo>
                  <a:cubicBezTo>
                    <a:pt x="99354" y="3352053"/>
                    <a:pt x="100872" y="3367042"/>
                    <a:pt x="102198" y="3423169"/>
                  </a:cubicBezTo>
                  <a:cubicBezTo>
                    <a:pt x="68232" y="3423201"/>
                    <a:pt x="54237" y="3423508"/>
                    <a:pt x="33832" y="3423784"/>
                  </a:cubicBezTo>
                  <a:cubicBezTo>
                    <a:pt x="33927" y="3435623"/>
                    <a:pt x="31243" y="3433681"/>
                    <a:pt x="44400" y="3433491"/>
                  </a:cubicBezTo>
                  <a:cubicBezTo>
                    <a:pt x="120216" y="3432366"/>
                    <a:pt x="100723" y="3397508"/>
                    <a:pt x="104034" y="3609764"/>
                  </a:cubicBezTo>
                  <a:cubicBezTo>
                    <a:pt x="104395" y="3632953"/>
                    <a:pt x="115738" y="3627162"/>
                    <a:pt x="44326" y="3627363"/>
                  </a:cubicBezTo>
                  <a:cubicBezTo>
                    <a:pt x="34235" y="3627384"/>
                    <a:pt x="35964" y="3624849"/>
                    <a:pt x="36145" y="3637250"/>
                  </a:cubicBezTo>
                  <a:cubicBezTo>
                    <a:pt x="53929" y="3637218"/>
                    <a:pt x="66450" y="3637144"/>
                    <a:pt x="104448" y="3637144"/>
                  </a:cubicBezTo>
                  <a:cubicBezTo>
                    <a:pt x="104989" y="3676245"/>
                    <a:pt x="105562" y="3750300"/>
                    <a:pt x="107345" y="3828704"/>
                  </a:cubicBezTo>
                  <a:cubicBezTo>
                    <a:pt x="74037" y="3828714"/>
                    <a:pt x="60868" y="3829033"/>
                    <a:pt x="39763" y="3829457"/>
                  </a:cubicBezTo>
                  <a:cubicBezTo>
                    <a:pt x="40092" y="3843354"/>
                    <a:pt x="29343" y="3838559"/>
                    <a:pt x="107546" y="3838548"/>
                  </a:cubicBezTo>
                  <a:cubicBezTo>
                    <a:pt x="107567" y="3839344"/>
                    <a:pt x="111324" y="4031965"/>
                    <a:pt x="111345" y="4032845"/>
                  </a:cubicBezTo>
                  <a:cubicBezTo>
                    <a:pt x="83130" y="4032877"/>
                    <a:pt x="67341" y="4032622"/>
                    <a:pt x="45536" y="4032124"/>
                  </a:cubicBezTo>
                  <a:cubicBezTo>
                    <a:pt x="45939" y="4044376"/>
                    <a:pt x="35073" y="4042700"/>
                    <a:pt x="107981" y="4042700"/>
                  </a:cubicBezTo>
                  <a:cubicBezTo>
                    <a:pt x="112151" y="4042700"/>
                    <a:pt x="111504" y="4042265"/>
                    <a:pt x="111525" y="4044068"/>
                  </a:cubicBezTo>
                  <a:cubicBezTo>
                    <a:pt x="114836" y="4258860"/>
                    <a:pt x="116810" y="4235756"/>
                    <a:pt x="107981" y="4235756"/>
                  </a:cubicBezTo>
                  <a:cubicBezTo>
                    <a:pt x="42724" y="4235756"/>
                    <a:pt x="52199" y="4232955"/>
                    <a:pt x="52624" y="4245674"/>
                  </a:cubicBezTo>
                  <a:cubicBezTo>
                    <a:pt x="69060" y="4245632"/>
                    <a:pt x="83862" y="4245611"/>
                    <a:pt x="114645" y="4245611"/>
                  </a:cubicBezTo>
                  <a:cubicBezTo>
                    <a:pt x="117754" y="4380609"/>
                    <a:pt x="116884" y="4381808"/>
                    <a:pt x="117404" y="4436959"/>
                  </a:cubicBezTo>
                  <a:cubicBezTo>
                    <a:pt x="92203" y="4436884"/>
                    <a:pt x="73931" y="4437065"/>
                    <a:pt x="58990" y="4437330"/>
                  </a:cubicBezTo>
                  <a:cubicBezTo>
                    <a:pt x="59425" y="4450293"/>
                    <a:pt x="50809" y="4446792"/>
                    <a:pt x="107992" y="4446792"/>
                  </a:cubicBezTo>
                  <a:cubicBezTo>
                    <a:pt x="121065" y="4446792"/>
                    <a:pt x="117266" y="4424569"/>
                    <a:pt x="120375" y="4623459"/>
                  </a:cubicBezTo>
                  <a:cubicBezTo>
                    <a:pt x="120714" y="4644505"/>
                    <a:pt x="123940" y="4640909"/>
                    <a:pt x="107992" y="4640909"/>
                  </a:cubicBezTo>
                  <a:cubicBezTo>
                    <a:pt x="57335" y="4640909"/>
                    <a:pt x="65622" y="4637069"/>
                    <a:pt x="66068" y="4650488"/>
                  </a:cubicBezTo>
                  <a:cubicBezTo>
                    <a:pt x="84000" y="4650753"/>
                    <a:pt x="102718" y="4650796"/>
                    <a:pt x="120831" y="4650743"/>
                  </a:cubicBezTo>
                  <a:cubicBezTo>
                    <a:pt x="124492" y="4873915"/>
                    <a:pt x="129702" y="4844127"/>
                    <a:pt x="107992" y="4844127"/>
                  </a:cubicBezTo>
                  <a:cubicBezTo>
                    <a:pt x="65824" y="4844127"/>
                    <a:pt x="72392" y="4840924"/>
                    <a:pt x="72816" y="4853993"/>
                  </a:cubicBezTo>
                  <a:cubicBezTo>
                    <a:pt x="90675" y="4853961"/>
                    <a:pt x="106326" y="4853971"/>
                    <a:pt x="123452" y="4853971"/>
                  </a:cubicBezTo>
                  <a:cubicBezTo>
                    <a:pt x="123590" y="4888575"/>
                    <a:pt x="124312" y="4930721"/>
                    <a:pt x="125139" y="4977863"/>
                  </a:cubicBezTo>
                  <a:cubicBezTo>
                    <a:pt x="138604" y="4977757"/>
                    <a:pt x="132715" y="4993807"/>
                    <a:pt x="132142" y="4853971"/>
                  </a:cubicBezTo>
                  <a:lnTo>
                    <a:pt x="300114" y="4853982"/>
                  </a:lnTo>
                  <a:cubicBezTo>
                    <a:pt x="300836" y="4905304"/>
                    <a:pt x="301292" y="4940279"/>
                    <a:pt x="302555" y="4976452"/>
                  </a:cubicBezTo>
                  <a:cubicBezTo>
                    <a:pt x="315288" y="4976346"/>
                    <a:pt x="310736" y="4993043"/>
                    <a:pt x="308815" y="4853982"/>
                  </a:cubicBezTo>
                  <a:cubicBezTo>
                    <a:pt x="451883" y="4853993"/>
                    <a:pt x="413036" y="4852720"/>
                    <a:pt x="477487" y="4852486"/>
                  </a:cubicBezTo>
                  <a:cubicBezTo>
                    <a:pt x="478612" y="4899172"/>
                    <a:pt x="478729" y="4924653"/>
                    <a:pt x="479790" y="4975052"/>
                  </a:cubicBezTo>
                  <a:cubicBezTo>
                    <a:pt x="491430" y="4974956"/>
                    <a:pt x="488491" y="4984705"/>
                    <a:pt x="487366" y="4913228"/>
                  </a:cubicBezTo>
                  <a:cubicBezTo>
                    <a:pt x="486294" y="4845305"/>
                    <a:pt x="484830" y="4852465"/>
                    <a:pt x="489637" y="4852465"/>
                  </a:cubicBezTo>
                  <a:cubicBezTo>
                    <a:pt x="551478" y="4852465"/>
                    <a:pt x="552719" y="4853515"/>
                    <a:pt x="616841" y="4853515"/>
                  </a:cubicBezTo>
                  <a:cubicBezTo>
                    <a:pt x="664379" y="4853526"/>
                    <a:pt x="653619" y="4841475"/>
                    <a:pt x="654744" y="4913419"/>
                  </a:cubicBezTo>
                  <a:cubicBezTo>
                    <a:pt x="655826" y="4982827"/>
                    <a:pt x="653736" y="4973705"/>
                    <a:pt x="664877" y="4973609"/>
                  </a:cubicBezTo>
                  <a:cubicBezTo>
                    <a:pt x="663593" y="4936036"/>
                    <a:pt x="662914" y="4888140"/>
                    <a:pt x="662904" y="4853526"/>
                  </a:cubicBezTo>
                  <a:cubicBezTo>
                    <a:pt x="733743" y="4853547"/>
                    <a:pt x="767178" y="4853643"/>
                    <a:pt x="807765" y="4853314"/>
                  </a:cubicBezTo>
                  <a:cubicBezTo>
                    <a:pt x="836531" y="4853081"/>
                    <a:pt x="830355" y="4841146"/>
                    <a:pt x="831480" y="4913409"/>
                  </a:cubicBezTo>
                  <a:cubicBezTo>
                    <a:pt x="832541" y="4981236"/>
                    <a:pt x="829613" y="4972315"/>
                    <a:pt x="841157" y="4972230"/>
                  </a:cubicBezTo>
                  <a:cubicBezTo>
                    <a:pt x="840415" y="4930318"/>
                    <a:pt x="839757" y="4887960"/>
                    <a:pt x="839279" y="4853112"/>
                  </a:cubicBezTo>
                  <a:cubicBezTo>
                    <a:pt x="890000" y="4852921"/>
                    <a:pt x="930703" y="4853239"/>
                    <a:pt x="1008132" y="4853208"/>
                  </a:cubicBezTo>
                  <a:cubicBezTo>
                    <a:pt x="1008291" y="4890113"/>
                    <a:pt x="1009087" y="4938061"/>
                    <a:pt x="1009883" y="4970925"/>
                  </a:cubicBezTo>
                  <a:cubicBezTo>
                    <a:pt x="1023422" y="4970830"/>
                    <a:pt x="1017363" y="4986180"/>
                    <a:pt x="1016833" y="4853187"/>
                  </a:cubicBezTo>
                  <a:cubicBezTo>
                    <a:pt x="1017618" y="4853187"/>
                    <a:pt x="1183584" y="4852455"/>
                    <a:pt x="1184433" y="4852444"/>
                  </a:cubicBezTo>
                  <a:cubicBezTo>
                    <a:pt x="1185526" y="4910523"/>
                    <a:pt x="1185600" y="4928695"/>
                    <a:pt x="1186534" y="4969546"/>
                  </a:cubicBezTo>
                  <a:cubicBezTo>
                    <a:pt x="1198641" y="4969461"/>
                    <a:pt x="1195596" y="4986371"/>
                    <a:pt x="1193145" y="4852391"/>
                  </a:cubicBezTo>
                  <a:cubicBezTo>
                    <a:pt x="1311680" y="4851585"/>
                    <a:pt x="1301982" y="4853134"/>
                    <a:pt x="1362241" y="4853420"/>
                  </a:cubicBezTo>
                  <a:cubicBezTo>
                    <a:pt x="1363430" y="4889678"/>
                    <a:pt x="1364088" y="4934115"/>
                    <a:pt x="1364258" y="4968178"/>
                  </a:cubicBezTo>
                  <a:cubicBezTo>
                    <a:pt x="1375558" y="4968093"/>
                    <a:pt x="1373351" y="4977227"/>
                    <a:pt x="1372354" y="4913228"/>
                  </a:cubicBezTo>
                  <a:cubicBezTo>
                    <a:pt x="1371271" y="4844371"/>
                    <a:pt x="1367367" y="4853473"/>
                    <a:pt x="1380418" y="4853473"/>
                  </a:cubicBezTo>
                  <a:cubicBezTo>
                    <a:pt x="1494794" y="4853568"/>
                    <a:pt x="1514265" y="4853621"/>
                    <a:pt x="1538978" y="4853515"/>
                  </a:cubicBezTo>
                  <a:cubicBezTo>
                    <a:pt x="1539742" y="4901580"/>
                    <a:pt x="1540315" y="4933871"/>
                    <a:pt x="1540622" y="4966831"/>
                  </a:cubicBezTo>
                  <a:cubicBezTo>
                    <a:pt x="1551923" y="4966746"/>
                    <a:pt x="1549599" y="4975773"/>
                    <a:pt x="1548623" y="4913228"/>
                  </a:cubicBezTo>
                  <a:cubicBezTo>
                    <a:pt x="1547509" y="4843109"/>
                    <a:pt x="1539763" y="4853579"/>
                    <a:pt x="1571394" y="4853282"/>
                  </a:cubicBezTo>
                  <a:cubicBezTo>
                    <a:pt x="1632164" y="4852709"/>
                    <a:pt x="1666925" y="4852964"/>
                    <a:pt x="1698609" y="4853430"/>
                  </a:cubicBezTo>
                  <a:cubicBezTo>
                    <a:pt x="1720765" y="4853759"/>
                    <a:pt x="1714929" y="4842430"/>
                    <a:pt x="1716043" y="4913419"/>
                  </a:cubicBezTo>
                  <a:cubicBezTo>
                    <a:pt x="1716998" y="4974415"/>
                    <a:pt x="1714643" y="4965494"/>
                    <a:pt x="1725784" y="4965409"/>
                  </a:cubicBezTo>
                  <a:cubicBezTo>
                    <a:pt x="1724999" y="4935282"/>
                    <a:pt x="1724214" y="4889880"/>
                    <a:pt x="1724235" y="4853749"/>
                  </a:cubicBezTo>
                  <a:cubicBezTo>
                    <a:pt x="1822397" y="4854629"/>
                    <a:pt x="1815012" y="4852211"/>
                    <a:pt x="1891867" y="4852211"/>
                  </a:cubicBezTo>
                  <a:cubicBezTo>
                    <a:pt x="1892016" y="4887801"/>
                    <a:pt x="1892758" y="4933680"/>
                    <a:pt x="1893469" y="4964125"/>
                  </a:cubicBezTo>
                  <a:cubicBezTo>
                    <a:pt x="1906776" y="4964020"/>
                    <a:pt x="1901088" y="4979539"/>
                    <a:pt x="1900568" y="4852221"/>
                  </a:cubicBezTo>
                  <a:cubicBezTo>
                    <a:pt x="1917079" y="4852242"/>
                    <a:pt x="1848086" y="4851946"/>
                    <a:pt x="2069622" y="4853017"/>
                  </a:cubicBezTo>
                  <a:cubicBezTo>
                    <a:pt x="2070259" y="4884342"/>
                    <a:pt x="2071055" y="4930816"/>
                    <a:pt x="2071288" y="4962768"/>
                  </a:cubicBezTo>
                  <a:cubicBezTo>
                    <a:pt x="2082653" y="4962683"/>
                    <a:pt x="2080286" y="4971275"/>
                    <a:pt x="2079384" y="4913239"/>
                  </a:cubicBezTo>
                  <a:cubicBezTo>
                    <a:pt x="2078345" y="4846387"/>
                    <a:pt x="2077337" y="4853059"/>
                    <a:pt x="2080477" y="4853070"/>
                  </a:cubicBezTo>
                  <a:cubicBezTo>
                    <a:pt x="2280356" y="4854141"/>
                    <a:pt x="2246051" y="4834495"/>
                    <a:pt x="2247314" y="4913409"/>
                  </a:cubicBezTo>
                  <a:cubicBezTo>
                    <a:pt x="2248184" y="4969429"/>
                    <a:pt x="2245457" y="4961431"/>
                    <a:pt x="2256842" y="4961346"/>
                  </a:cubicBezTo>
                  <a:cubicBezTo>
                    <a:pt x="2255941" y="4914819"/>
                    <a:pt x="2255866" y="4897762"/>
                    <a:pt x="2254890" y="4852497"/>
                  </a:cubicBezTo>
                  <a:cubicBezTo>
                    <a:pt x="2335003" y="4852295"/>
                    <a:pt x="2331066" y="4853728"/>
                    <a:pt x="2422968" y="4853515"/>
                  </a:cubicBezTo>
                  <a:cubicBezTo>
                    <a:pt x="2424008" y="4900509"/>
                    <a:pt x="2424029" y="4917280"/>
                    <a:pt x="2424910" y="4960052"/>
                  </a:cubicBezTo>
                  <a:cubicBezTo>
                    <a:pt x="2436380" y="4959967"/>
                    <a:pt x="2433653" y="4967817"/>
                    <a:pt x="2432772" y="4913239"/>
                  </a:cubicBezTo>
                  <a:cubicBezTo>
                    <a:pt x="2431658" y="4841496"/>
                    <a:pt x="2423541" y="4853590"/>
                    <a:pt x="2462345" y="4853335"/>
                  </a:cubicBezTo>
                  <a:cubicBezTo>
                    <a:pt x="2499993" y="4853081"/>
                    <a:pt x="2530765" y="4852974"/>
                    <a:pt x="2589624" y="4853293"/>
                  </a:cubicBezTo>
                  <a:cubicBezTo>
                    <a:pt x="2603832" y="4853367"/>
                    <a:pt x="2599864" y="4842653"/>
                    <a:pt x="2600988" y="4913419"/>
                  </a:cubicBezTo>
                  <a:cubicBezTo>
                    <a:pt x="2601869" y="4967753"/>
                    <a:pt x="2598824" y="4958726"/>
                    <a:pt x="2610411" y="4958641"/>
                  </a:cubicBezTo>
                  <a:cubicBezTo>
                    <a:pt x="2609806" y="4921492"/>
                    <a:pt x="2609244" y="4889212"/>
                    <a:pt x="2608872" y="4853388"/>
                  </a:cubicBezTo>
                  <a:cubicBezTo>
                    <a:pt x="2731418" y="4853866"/>
                    <a:pt x="2698015" y="4852423"/>
                    <a:pt x="2776600" y="4852359"/>
                  </a:cubicBezTo>
                  <a:cubicBezTo>
                    <a:pt x="2778170" y="4973662"/>
                    <a:pt x="2774881" y="4957368"/>
                    <a:pt x="2786978" y="4957273"/>
                  </a:cubicBezTo>
                  <a:cubicBezTo>
                    <a:pt x="2786309" y="4926213"/>
                    <a:pt x="2785715" y="4883791"/>
                    <a:pt x="2785312" y="4852359"/>
                  </a:cubicBezTo>
                  <a:cubicBezTo>
                    <a:pt x="2840956" y="4852380"/>
                    <a:pt x="2830164" y="4852836"/>
                    <a:pt x="2953570" y="4852794"/>
                  </a:cubicBezTo>
                  <a:cubicBezTo>
                    <a:pt x="2955374" y="4971838"/>
                    <a:pt x="2951554" y="4955936"/>
                    <a:pt x="2963905" y="4955830"/>
                  </a:cubicBezTo>
                  <a:cubicBezTo>
                    <a:pt x="2963300" y="4923995"/>
                    <a:pt x="2962918" y="4896733"/>
                    <a:pt x="2962260" y="4852783"/>
                  </a:cubicBezTo>
                  <a:cubicBezTo>
                    <a:pt x="3045663" y="4852752"/>
                    <a:pt x="3064773" y="4852794"/>
                    <a:pt x="3099057" y="4852614"/>
                  </a:cubicBezTo>
                  <a:cubicBezTo>
                    <a:pt x="3138509" y="4852402"/>
                    <a:pt x="3129267" y="4840298"/>
                    <a:pt x="3130402" y="4913440"/>
                  </a:cubicBezTo>
                  <a:cubicBezTo>
                    <a:pt x="3131155" y="4961940"/>
                    <a:pt x="3128407" y="4954440"/>
                    <a:pt x="3139846" y="4954345"/>
                  </a:cubicBezTo>
                  <a:cubicBezTo>
                    <a:pt x="3137288" y="4836447"/>
                    <a:pt x="3131495" y="4852476"/>
                    <a:pt x="3162776" y="4852476"/>
                  </a:cubicBezTo>
                  <a:close/>
                  <a:moveTo>
                    <a:pt x="3118571" y="4044111"/>
                  </a:moveTo>
                  <a:cubicBezTo>
                    <a:pt x="3121956" y="4265671"/>
                    <a:pt x="3128333" y="4235406"/>
                    <a:pt x="3099068" y="4235204"/>
                  </a:cubicBezTo>
                  <a:cubicBezTo>
                    <a:pt x="2922172" y="4234005"/>
                    <a:pt x="2952360" y="4246947"/>
                    <a:pt x="2951458" y="4188805"/>
                  </a:cubicBezTo>
                  <a:cubicBezTo>
                    <a:pt x="2948710" y="4012891"/>
                    <a:pt x="2940943" y="4041841"/>
                    <a:pt x="2971534" y="4042424"/>
                  </a:cubicBezTo>
                  <a:cubicBezTo>
                    <a:pt x="3080180" y="4044471"/>
                    <a:pt x="3118518" y="4041119"/>
                    <a:pt x="3118571" y="4044111"/>
                  </a:cubicBezTo>
                  <a:close/>
                  <a:moveTo>
                    <a:pt x="3118380" y="4032983"/>
                  </a:moveTo>
                  <a:cubicBezTo>
                    <a:pt x="2973540" y="4033333"/>
                    <a:pt x="3026913" y="4033206"/>
                    <a:pt x="2949357" y="4032209"/>
                  </a:cubicBezTo>
                  <a:cubicBezTo>
                    <a:pt x="2948572" y="3976580"/>
                    <a:pt x="2949145" y="3906514"/>
                    <a:pt x="2946630" y="3838591"/>
                  </a:cubicBezTo>
                  <a:cubicBezTo>
                    <a:pt x="3093826" y="3838665"/>
                    <a:pt x="3050820" y="3838548"/>
                    <a:pt x="3114666" y="3839471"/>
                  </a:cubicBezTo>
                  <a:cubicBezTo>
                    <a:pt x="3115080" y="3932440"/>
                    <a:pt x="3117308" y="3971446"/>
                    <a:pt x="3118380" y="4032983"/>
                  </a:cubicBezTo>
                  <a:close/>
                  <a:moveTo>
                    <a:pt x="3114634" y="3829595"/>
                  </a:moveTo>
                  <a:cubicBezTo>
                    <a:pt x="2939266" y="3826964"/>
                    <a:pt x="2946354" y="3831282"/>
                    <a:pt x="2946185" y="3826593"/>
                  </a:cubicBezTo>
                  <a:cubicBezTo>
                    <a:pt x="2944232" y="3777000"/>
                    <a:pt x="2943702" y="3733210"/>
                    <a:pt x="2943479" y="3682048"/>
                  </a:cubicBezTo>
                  <a:cubicBezTo>
                    <a:pt x="2943245" y="3627310"/>
                    <a:pt x="2935584" y="3636518"/>
                    <a:pt x="2971598" y="3636422"/>
                  </a:cubicBezTo>
                  <a:cubicBezTo>
                    <a:pt x="3022658" y="3636284"/>
                    <a:pt x="3058555" y="3636199"/>
                    <a:pt x="3098983" y="3636847"/>
                  </a:cubicBezTo>
                  <a:cubicBezTo>
                    <a:pt x="3116289" y="3637133"/>
                    <a:pt x="3113743" y="3609987"/>
                    <a:pt x="3114634" y="3829595"/>
                  </a:cubicBezTo>
                  <a:close/>
                  <a:moveTo>
                    <a:pt x="1358750" y="4043941"/>
                  </a:moveTo>
                  <a:cubicBezTo>
                    <a:pt x="1358697" y="4040971"/>
                    <a:pt x="1339237" y="4040303"/>
                    <a:pt x="1526616" y="4041385"/>
                  </a:cubicBezTo>
                  <a:cubicBezTo>
                    <a:pt x="1527900" y="4115673"/>
                    <a:pt x="1526754" y="4148579"/>
                    <a:pt x="1528961" y="4235151"/>
                  </a:cubicBezTo>
                  <a:cubicBezTo>
                    <a:pt x="1434481" y="4235236"/>
                    <a:pt x="1412803" y="4236509"/>
                    <a:pt x="1360215" y="4236032"/>
                  </a:cubicBezTo>
                  <a:cubicBezTo>
                    <a:pt x="1357848" y="4103389"/>
                    <a:pt x="1360013" y="4124944"/>
                    <a:pt x="1358750" y="4043941"/>
                  </a:cubicBezTo>
                  <a:close/>
                  <a:moveTo>
                    <a:pt x="293939" y="3839959"/>
                  </a:moveTo>
                  <a:cubicBezTo>
                    <a:pt x="465953" y="3839959"/>
                    <a:pt x="388143" y="3839471"/>
                    <a:pt x="461603" y="3838940"/>
                  </a:cubicBezTo>
                  <a:cubicBezTo>
                    <a:pt x="461751" y="3880376"/>
                    <a:pt x="462388" y="3899565"/>
                    <a:pt x="463216" y="3971721"/>
                  </a:cubicBezTo>
                  <a:cubicBezTo>
                    <a:pt x="464139" y="4052152"/>
                    <a:pt x="498158" y="4030586"/>
                    <a:pt x="298777" y="4031667"/>
                  </a:cubicBezTo>
                  <a:cubicBezTo>
                    <a:pt x="291328" y="4031710"/>
                    <a:pt x="299509" y="4025090"/>
                    <a:pt x="293939" y="3839959"/>
                  </a:cubicBezTo>
                  <a:close/>
                  <a:moveTo>
                    <a:pt x="284771" y="3231068"/>
                  </a:moveTo>
                  <a:cubicBezTo>
                    <a:pt x="357509" y="3232150"/>
                    <a:pt x="337147" y="3231948"/>
                    <a:pt x="451628" y="3231587"/>
                  </a:cubicBezTo>
                  <a:cubicBezTo>
                    <a:pt x="455777" y="3431676"/>
                    <a:pt x="450387" y="3197398"/>
                    <a:pt x="455777" y="3423466"/>
                  </a:cubicBezTo>
                  <a:cubicBezTo>
                    <a:pt x="395401" y="3424261"/>
                    <a:pt x="432391" y="3425333"/>
                    <a:pt x="286766" y="3424633"/>
                  </a:cubicBezTo>
                  <a:cubicBezTo>
                    <a:pt x="286384" y="3351331"/>
                    <a:pt x="287965" y="3406397"/>
                    <a:pt x="284771" y="3231068"/>
                  </a:cubicBezTo>
                  <a:close/>
                  <a:moveTo>
                    <a:pt x="272855" y="2451132"/>
                  </a:moveTo>
                  <a:cubicBezTo>
                    <a:pt x="272218" y="2410058"/>
                    <a:pt x="245075" y="2421716"/>
                    <a:pt x="426035" y="2420496"/>
                  </a:cubicBezTo>
                  <a:cubicBezTo>
                    <a:pt x="446089" y="2420369"/>
                    <a:pt x="438397" y="2394061"/>
                    <a:pt x="441559" y="2596112"/>
                  </a:cubicBezTo>
                  <a:cubicBezTo>
                    <a:pt x="441898" y="2617138"/>
                    <a:pt x="465073" y="2614571"/>
                    <a:pt x="298820" y="2612789"/>
                  </a:cubicBezTo>
                  <a:cubicBezTo>
                    <a:pt x="263559" y="2612396"/>
                    <a:pt x="275783" y="2638343"/>
                    <a:pt x="272855" y="2451132"/>
                  </a:cubicBezTo>
                  <a:close/>
                  <a:moveTo>
                    <a:pt x="256376" y="1437862"/>
                  </a:moveTo>
                  <a:cubicBezTo>
                    <a:pt x="255771" y="1399164"/>
                    <a:pt x="224776" y="1405784"/>
                    <a:pt x="423923" y="1407375"/>
                  </a:cubicBezTo>
                  <a:cubicBezTo>
                    <a:pt x="427404" y="1614295"/>
                    <a:pt x="427053" y="1600240"/>
                    <a:pt x="426098" y="1600218"/>
                  </a:cubicBezTo>
                  <a:cubicBezTo>
                    <a:pt x="234082" y="1596347"/>
                    <a:pt x="257914" y="1611972"/>
                    <a:pt x="257447" y="1582599"/>
                  </a:cubicBezTo>
                  <a:cubicBezTo>
                    <a:pt x="256333" y="1509032"/>
                    <a:pt x="257522" y="1509445"/>
                    <a:pt x="256376" y="1437862"/>
                  </a:cubicBezTo>
                  <a:close/>
                  <a:moveTo>
                    <a:pt x="418076" y="1001447"/>
                  </a:moveTo>
                  <a:cubicBezTo>
                    <a:pt x="418299" y="1015291"/>
                    <a:pt x="420750" y="1193792"/>
                    <a:pt x="420750" y="1194546"/>
                  </a:cubicBezTo>
                  <a:cubicBezTo>
                    <a:pt x="219810" y="1190907"/>
                    <a:pt x="253246" y="1210627"/>
                    <a:pt x="252280" y="1148379"/>
                  </a:cubicBezTo>
                  <a:cubicBezTo>
                    <a:pt x="251145" y="1075820"/>
                    <a:pt x="250020" y="1076011"/>
                    <a:pt x="248884" y="1003749"/>
                  </a:cubicBezTo>
                  <a:cubicBezTo>
                    <a:pt x="248789" y="997883"/>
                    <a:pt x="240077" y="1002720"/>
                    <a:pt x="418076" y="1001447"/>
                  </a:cubicBezTo>
                  <a:close/>
                  <a:moveTo>
                    <a:pt x="248683" y="991094"/>
                  </a:moveTo>
                  <a:cubicBezTo>
                    <a:pt x="247187" y="897319"/>
                    <a:pt x="245892" y="848988"/>
                    <a:pt x="245966" y="799375"/>
                  </a:cubicBezTo>
                  <a:cubicBezTo>
                    <a:pt x="309229" y="799428"/>
                    <a:pt x="305908" y="799969"/>
                    <a:pt x="414087" y="799767"/>
                  </a:cubicBezTo>
                  <a:cubicBezTo>
                    <a:pt x="414246" y="895176"/>
                    <a:pt x="416665" y="921685"/>
                    <a:pt x="417917" y="991582"/>
                  </a:cubicBezTo>
                  <a:cubicBezTo>
                    <a:pt x="327162" y="992261"/>
                    <a:pt x="305706" y="991200"/>
                    <a:pt x="248683" y="991094"/>
                  </a:cubicBezTo>
                  <a:close/>
                  <a:moveTo>
                    <a:pt x="420857" y="1204400"/>
                  </a:moveTo>
                  <a:cubicBezTo>
                    <a:pt x="421896" y="1304116"/>
                    <a:pt x="422533" y="1326945"/>
                    <a:pt x="423753" y="1397531"/>
                  </a:cubicBezTo>
                  <a:cubicBezTo>
                    <a:pt x="381851" y="1397202"/>
                    <a:pt x="340298" y="1397244"/>
                    <a:pt x="298767" y="1397467"/>
                  </a:cubicBezTo>
                  <a:cubicBezTo>
                    <a:pt x="244290" y="1397764"/>
                    <a:pt x="255675" y="1431370"/>
                    <a:pt x="253256" y="1220769"/>
                  </a:cubicBezTo>
                  <a:cubicBezTo>
                    <a:pt x="253001" y="1198386"/>
                    <a:pt x="226124" y="1201006"/>
                    <a:pt x="420857" y="1204400"/>
                  </a:cubicBezTo>
                  <a:close/>
                  <a:moveTo>
                    <a:pt x="1833719" y="1148560"/>
                  </a:moveTo>
                  <a:cubicBezTo>
                    <a:pt x="1834663" y="1208898"/>
                    <a:pt x="1862814" y="1191915"/>
                    <a:pt x="1698620" y="1193888"/>
                  </a:cubicBezTo>
                  <a:cubicBezTo>
                    <a:pt x="1659232" y="1194365"/>
                    <a:pt x="1667753" y="1203223"/>
                    <a:pt x="1666893" y="1148369"/>
                  </a:cubicBezTo>
                  <a:cubicBezTo>
                    <a:pt x="1665758" y="1075937"/>
                    <a:pt x="1664474" y="1075884"/>
                    <a:pt x="1663349" y="1003739"/>
                  </a:cubicBezTo>
                  <a:cubicBezTo>
                    <a:pt x="1663264" y="998350"/>
                    <a:pt x="1652940" y="1003505"/>
                    <a:pt x="1825973" y="1001638"/>
                  </a:cubicBezTo>
                  <a:cubicBezTo>
                    <a:pt x="1838154" y="1001511"/>
                    <a:pt x="1831162" y="985185"/>
                    <a:pt x="1833719" y="1148560"/>
                  </a:cubicBezTo>
                  <a:close/>
                  <a:moveTo>
                    <a:pt x="2011273" y="1193973"/>
                  </a:moveTo>
                  <a:cubicBezTo>
                    <a:pt x="1959427" y="1193952"/>
                    <a:pt x="2023645" y="1193899"/>
                    <a:pt x="1843301" y="1193612"/>
                  </a:cubicBezTo>
                  <a:cubicBezTo>
                    <a:pt x="1840754" y="1092708"/>
                    <a:pt x="1842929" y="1084614"/>
                    <a:pt x="1841614" y="1001479"/>
                  </a:cubicBezTo>
                  <a:cubicBezTo>
                    <a:pt x="1941972" y="1000535"/>
                    <a:pt x="2009798" y="1002932"/>
                    <a:pt x="2009808" y="1003866"/>
                  </a:cubicBezTo>
                  <a:cubicBezTo>
                    <a:pt x="2011060" y="1083628"/>
                    <a:pt x="2008524" y="1095923"/>
                    <a:pt x="2011273" y="1193973"/>
                  </a:cubicBezTo>
                  <a:close/>
                  <a:moveTo>
                    <a:pt x="2715545" y="991752"/>
                  </a:moveTo>
                  <a:cubicBezTo>
                    <a:pt x="2513023" y="991826"/>
                    <a:pt x="2548124" y="1003113"/>
                    <a:pt x="2547520" y="931413"/>
                  </a:cubicBezTo>
                  <a:cubicBezTo>
                    <a:pt x="2547201" y="888100"/>
                    <a:pt x="2546437" y="839356"/>
                    <a:pt x="2545557" y="799046"/>
                  </a:cubicBezTo>
                  <a:cubicBezTo>
                    <a:pt x="2591438" y="798812"/>
                    <a:pt x="2642679" y="796532"/>
                    <a:pt x="2713401" y="798632"/>
                  </a:cubicBezTo>
                  <a:cubicBezTo>
                    <a:pt x="2716404" y="877047"/>
                    <a:pt x="2714855" y="938245"/>
                    <a:pt x="2715545" y="991752"/>
                  </a:cubicBezTo>
                  <a:close/>
                  <a:moveTo>
                    <a:pt x="2720553" y="1293296"/>
                  </a:moveTo>
                  <a:cubicBezTo>
                    <a:pt x="2722378" y="1411597"/>
                    <a:pt x="2724330" y="1397096"/>
                    <a:pt x="2716892" y="1397265"/>
                  </a:cubicBezTo>
                  <a:cubicBezTo>
                    <a:pt x="2672528" y="1398220"/>
                    <a:pt x="2634519" y="1398231"/>
                    <a:pt x="2589709" y="1397265"/>
                  </a:cubicBezTo>
                  <a:cubicBezTo>
                    <a:pt x="2540835" y="1396215"/>
                    <a:pt x="2557621" y="1427806"/>
                    <a:pt x="2551562" y="1220673"/>
                  </a:cubicBezTo>
                  <a:cubicBezTo>
                    <a:pt x="2551021" y="1202152"/>
                    <a:pt x="2523931" y="1201865"/>
                    <a:pt x="2716924" y="1204210"/>
                  </a:cubicBezTo>
                  <a:cubicBezTo>
                    <a:pt x="2722251" y="1204273"/>
                    <a:pt x="2718993" y="1193612"/>
                    <a:pt x="2720553" y="1293296"/>
                  </a:cubicBezTo>
                  <a:close/>
                  <a:moveTo>
                    <a:pt x="2907921" y="3423975"/>
                  </a:moveTo>
                  <a:cubicBezTo>
                    <a:pt x="2734538" y="3423975"/>
                    <a:pt x="2762296" y="3431889"/>
                    <a:pt x="2761968" y="3392437"/>
                  </a:cubicBezTo>
                  <a:cubicBezTo>
                    <a:pt x="2760418" y="3206574"/>
                    <a:pt x="2752810" y="3232203"/>
                    <a:pt x="2780622" y="3232203"/>
                  </a:cubicBezTo>
                  <a:cubicBezTo>
                    <a:pt x="2949485" y="3232203"/>
                    <a:pt x="2928369" y="3222030"/>
                    <a:pt x="2928539" y="3247680"/>
                  </a:cubicBezTo>
                  <a:cubicBezTo>
                    <a:pt x="2929589" y="3450548"/>
                    <a:pt x="2942057" y="3423975"/>
                    <a:pt x="2907921" y="3423975"/>
                  </a:cubicBezTo>
                  <a:close/>
                  <a:moveTo>
                    <a:pt x="2931075" y="3433787"/>
                  </a:moveTo>
                  <a:cubicBezTo>
                    <a:pt x="2932666" y="3535964"/>
                    <a:pt x="2933632" y="3576179"/>
                    <a:pt x="2934311" y="3626642"/>
                  </a:cubicBezTo>
                  <a:cubicBezTo>
                    <a:pt x="2828148" y="3626758"/>
                    <a:pt x="2834907" y="3627480"/>
                    <a:pt x="2766053" y="3627321"/>
                  </a:cubicBezTo>
                  <a:cubicBezTo>
                    <a:pt x="2763740" y="3498199"/>
                    <a:pt x="2763453" y="3517686"/>
                    <a:pt x="2762381" y="3433692"/>
                  </a:cubicBezTo>
                  <a:cubicBezTo>
                    <a:pt x="2814661" y="3433575"/>
                    <a:pt x="2882073" y="3433957"/>
                    <a:pt x="2931075" y="3433787"/>
                  </a:cubicBezTo>
                  <a:close/>
                  <a:moveTo>
                    <a:pt x="2907921" y="3220958"/>
                  </a:moveTo>
                  <a:cubicBezTo>
                    <a:pt x="2729997" y="3220958"/>
                    <a:pt x="2760641" y="3237740"/>
                    <a:pt x="2759665" y="3175142"/>
                  </a:cubicBezTo>
                  <a:cubicBezTo>
                    <a:pt x="2756917" y="2999579"/>
                    <a:pt x="2748184" y="3028974"/>
                    <a:pt x="2780622" y="3028974"/>
                  </a:cubicBezTo>
                  <a:cubicBezTo>
                    <a:pt x="2936953" y="3028974"/>
                    <a:pt x="2925005" y="3026470"/>
                    <a:pt x="2925058" y="3030491"/>
                  </a:cubicBezTo>
                  <a:cubicBezTo>
                    <a:pt x="2928475" y="3250703"/>
                    <a:pt x="2936518" y="3220958"/>
                    <a:pt x="2907921" y="3220958"/>
                  </a:cubicBezTo>
                  <a:close/>
                  <a:moveTo>
                    <a:pt x="2755919" y="2957879"/>
                  </a:moveTo>
                  <a:cubicBezTo>
                    <a:pt x="2754858" y="2907077"/>
                    <a:pt x="2754147" y="2859733"/>
                    <a:pt x="2753818" y="2825724"/>
                  </a:cubicBezTo>
                  <a:cubicBezTo>
                    <a:pt x="2789567" y="2825702"/>
                    <a:pt x="2761596" y="2825702"/>
                    <a:pt x="2907921" y="2825756"/>
                  </a:cubicBezTo>
                  <a:cubicBezTo>
                    <a:pt x="2926926" y="2825756"/>
                    <a:pt x="2921153" y="2795915"/>
                    <a:pt x="2924878" y="3018482"/>
                  </a:cubicBezTo>
                  <a:cubicBezTo>
                    <a:pt x="2723619" y="3017867"/>
                    <a:pt x="2757617" y="3038882"/>
                    <a:pt x="2755919" y="2957879"/>
                  </a:cubicBezTo>
                  <a:close/>
                  <a:moveTo>
                    <a:pt x="2907921" y="2815900"/>
                  </a:moveTo>
                  <a:cubicBezTo>
                    <a:pt x="2760482" y="2815848"/>
                    <a:pt x="2789195" y="2815858"/>
                    <a:pt x="2753723" y="2815869"/>
                  </a:cubicBezTo>
                  <a:cubicBezTo>
                    <a:pt x="2752916" y="2718964"/>
                    <a:pt x="2751049" y="2660991"/>
                    <a:pt x="2750338" y="2623778"/>
                  </a:cubicBezTo>
                  <a:cubicBezTo>
                    <a:pt x="2874879" y="2623397"/>
                    <a:pt x="2848341" y="2622071"/>
                    <a:pt x="2918204" y="2622283"/>
                  </a:cubicBezTo>
                  <a:cubicBezTo>
                    <a:pt x="2922618" y="2838952"/>
                    <a:pt x="2928050" y="2815900"/>
                    <a:pt x="2907921" y="2815900"/>
                  </a:cubicBezTo>
                  <a:close/>
                  <a:moveTo>
                    <a:pt x="2230060" y="3231651"/>
                  </a:moveTo>
                  <a:cubicBezTo>
                    <a:pt x="2421376" y="3233051"/>
                    <a:pt x="2396791" y="3221658"/>
                    <a:pt x="2397523" y="3247542"/>
                  </a:cubicBezTo>
                  <a:cubicBezTo>
                    <a:pt x="2399550" y="3319613"/>
                    <a:pt x="2400749" y="3424113"/>
                    <a:pt x="2398658" y="3424113"/>
                  </a:cubicBezTo>
                  <a:cubicBezTo>
                    <a:pt x="2335417" y="3424113"/>
                    <a:pt x="2333772" y="3425015"/>
                    <a:pt x="2271348" y="3425015"/>
                  </a:cubicBezTo>
                  <a:cubicBezTo>
                    <a:pt x="2216447" y="3425025"/>
                    <a:pt x="2234857" y="3459841"/>
                    <a:pt x="2230060" y="3231651"/>
                  </a:cubicBezTo>
                  <a:close/>
                  <a:moveTo>
                    <a:pt x="1522531" y="3230750"/>
                  </a:moveTo>
                  <a:cubicBezTo>
                    <a:pt x="1717157" y="3231566"/>
                    <a:pt x="1689770" y="3226962"/>
                    <a:pt x="1690439" y="3247828"/>
                  </a:cubicBezTo>
                  <a:cubicBezTo>
                    <a:pt x="1691553" y="3283249"/>
                    <a:pt x="1692487" y="3321130"/>
                    <a:pt x="1692933" y="3392501"/>
                  </a:cubicBezTo>
                  <a:cubicBezTo>
                    <a:pt x="1693219" y="3437882"/>
                    <a:pt x="1719280" y="3424590"/>
                    <a:pt x="1524950" y="3423487"/>
                  </a:cubicBezTo>
                  <a:cubicBezTo>
                    <a:pt x="1524632" y="3366978"/>
                    <a:pt x="1525842" y="3374605"/>
                    <a:pt x="1522531" y="3230750"/>
                  </a:cubicBezTo>
                  <a:close/>
                  <a:moveTo>
                    <a:pt x="458621" y="3030289"/>
                  </a:moveTo>
                  <a:cubicBezTo>
                    <a:pt x="458600" y="3029133"/>
                    <a:pt x="445294" y="3027934"/>
                    <a:pt x="616863" y="3027934"/>
                  </a:cubicBezTo>
                  <a:cubicBezTo>
                    <a:pt x="628291" y="3027934"/>
                    <a:pt x="625266" y="3005329"/>
                    <a:pt x="627930" y="3175322"/>
                  </a:cubicBezTo>
                  <a:cubicBezTo>
                    <a:pt x="628864" y="3235810"/>
                    <a:pt x="657747" y="3221680"/>
                    <a:pt x="489658" y="3221680"/>
                  </a:cubicBezTo>
                  <a:cubicBezTo>
                    <a:pt x="446450" y="3221680"/>
                    <a:pt x="462070" y="3250809"/>
                    <a:pt x="458621" y="3030289"/>
                  </a:cubicBezTo>
                  <a:close/>
                  <a:moveTo>
                    <a:pt x="604543" y="1609575"/>
                  </a:moveTo>
                  <a:cubicBezTo>
                    <a:pt x="604989" y="1662212"/>
                    <a:pt x="606008" y="1800169"/>
                    <a:pt x="606039" y="1802567"/>
                  </a:cubicBezTo>
                  <a:cubicBezTo>
                    <a:pt x="468553" y="1802684"/>
                    <a:pt x="461306" y="1802652"/>
                    <a:pt x="438057" y="1802970"/>
                  </a:cubicBezTo>
                  <a:cubicBezTo>
                    <a:pt x="435203" y="1656537"/>
                    <a:pt x="436508" y="1679715"/>
                    <a:pt x="435691" y="1610264"/>
                  </a:cubicBezTo>
                  <a:cubicBezTo>
                    <a:pt x="508323" y="1611612"/>
                    <a:pt x="557632" y="1609702"/>
                    <a:pt x="604543" y="1609575"/>
                  </a:cubicBezTo>
                  <a:close/>
                  <a:moveTo>
                    <a:pt x="435574" y="1600409"/>
                  </a:moveTo>
                  <a:cubicBezTo>
                    <a:pt x="432486" y="1367573"/>
                    <a:pt x="416124" y="1407661"/>
                    <a:pt x="489669" y="1407661"/>
                  </a:cubicBezTo>
                  <a:cubicBezTo>
                    <a:pt x="549525" y="1407661"/>
                    <a:pt x="551584" y="1407025"/>
                    <a:pt x="600426" y="1406897"/>
                  </a:cubicBezTo>
                  <a:cubicBezTo>
                    <a:pt x="604108" y="1585590"/>
                    <a:pt x="603832" y="1546627"/>
                    <a:pt x="604437" y="1599741"/>
                  </a:cubicBezTo>
                  <a:cubicBezTo>
                    <a:pt x="552868" y="1599858"/>
                    <a:pt x="507623" y="1601757"/>
                    <a:pt x="435574" y="1600409"/>
                  </a:cubicBezTo>
                  <a:close/>
                  <a:moveTo>
                    <a:pt x="606177" y="1812411"/>
                  </a:moveTo>
                  <a:cubicBezTo>
                    <a:pt x="608257" y="1959683"/>
                    <a:pt x="608512" y="1924209"/>
                    <a:pt x="609923" y="2004417"/>
                  </a:cubicBezTo>
                  <a:cubicBezTo>
                    <a:pt x="609170" y="2004417"/>
                    <a:pt x="453220" y="2005234"/>
                    <a:pt x="442153" y="2005393"/>
                  </a:cubicBezTo>
                  <a:cubicBezTo>
                    <a:pt x="441240" y="1951143"/>
                    <a:pt x="442407" y="2028688"/>
                    <a:pt x="438259" y="1812814"/>
                  </a:cubicBezTo>
                  <a:cubicBezTo>
                    <a:pt x="465295" y="1812464"/>
                    <a:pt x="470293" y="1812528"/>
                    <a:pt x="606177" y="1812411"/>
                  </a:cubicBezTo>
                  <a:close/>
                  <a:moveTo>
                    <a:pt x="956127" y="1582768"/>
                  </a:moveTo>
                  <a:cubicBezTo>
                    <a:pt x="956425" y="1601948"/>
                    <a:pt x="980469" y="1604557"/>
                    <a:pt x="807850" y="1599837"/>
                  </a:cubicBezTo>
                  <a:cubicBezTo>
                    <a:pt x="783137" y="1599126"/>
                    <a:pt x="789153" y="1626993"/>
                    <a:pt x="786193" y="1437884"/>
                  </a:cubicBezTo>
                  <a:cubicBezTo>
                    <a:pt x="785556" y="1396905"/>
                    <a:pt x="759219" y="1407969"/>
                    <a:pt x="935001" y="1407269"/>
                  </a:cubicBezTo>
                  <a:cubicBezTo>
                    <a:pt x="964584" y="1407184"/>
                    <a:pt x="952987" y="1381799"/>
                    <a:pt x="956127" y="1582768"/>
                  </a:cubicBezTo>
                  <a:close/>
                  <a:moveTo>
                    <a:pt x="1314205" y="1802949"/>
                  </a:moveTo>
                  <a:cubicBezTo>
                    <a:pt x="1146786" y="1799798"/>
                    <a:pt x="1146393" y="1808179"/>
                    <a:pt x="1146085" y="1799724"/>
                  </a:cubicBezTo>
                  <a:cubicBezTo>
                    <a:pt x="1144271" y="1750874"/>
                    <a:pt x="1143666" y="1704145"/>
                    <a:pt x="1143401" y="1655009"/>
                  </a:cubicBezTo>
                  <a:cubicBezTo>
                    <a:pt x="1143104" y="1596527"/>
                    <a:pt x="1109764" y="1609055"/>
                    <a:pt x="1311616" y="1608885"/>
                  </a:cubicBezTo>
                  <a:cubicBezTo>
                    <a:pt x="1312094" y="1662604"/>
                    <a:pt x="1310279" y="1708962"/>
                    <a:pt x="1314205" y="1802949"/>
                  </a:cubicBezTo>
                  <a:close/>
                  <a:moveTo>
                    <a:pt x="1490358" y="1803585"/>
                  </a:moveTo>
                  <a:cubicBezTo>
                    <a:pt x="1375028" y="1803628"/>
                    <a:pt x="1359079" y="1803787"/>
                    <a:pt x="1322917" y="1803119"/>
                  </a:cubicBezTo>
                  <a:cubicBezTo>
                    <a:pt x="1318970" y="1708877"/>
                    <a:pt x="1320763" y="1659825"/>
                    <a:pt x="1320307" y="1608885"/>
                  </a:cubicBezTo>
                  <a:cubicBezTo>
                    <a:pt x="1523571" y="1608716"/>
                    <a:pt x="1489000" y="1599137"/>
                    <a:pt x="1488703" y="1654998"/>
                  </a:cubicBezTo>
                  <a:cubicBezTo>
                    <a:pt x="1488512" y="1691702"/>
                    <a:pt x="1488618" y="1703148"/>
                    <a:pt x="1490358" y="1803585"/>
                  </a:cubicBezTo>
                  <a:close/>
                  <a:moveTo>
                    <a:pt x="2716945" y="2614104"/>
                  </a:moveTo>
                  <a:cubicBezTo>
                    <a:pt x="2550194" y="2615228"/>
                    <a:pt x="2572922" y="2618930"/>
                    <a:pt x="2572562" y="2595921"/>
                  </a:cubicBezTo>
                  <a:cubicBezTo>
                    <a:pt x="2569389" y="2393435"/>
                    <a:pt x="2563669" y="2421090"/>
                    <a:pt x="2589730" y="2420369"/>
                  </a:cubicBezTo>
                  <a:cubicBezTo>
                    <a:pt x="2628938" y="2419351"/>
                    <a:pt x="2666352" y="2419107"/>
                    <a:pt x="2716871" y="2420263"/>
                  </a:cubicBezTo>
                  <a:cubicBezTo>
                    <a:pt x="2744045" y="2420889"/>
                    <a:pt x="2738655" y="2414492"/>
                    <a:pt x="2739228" y="2451291"/>
                  </a:cubicBezTo>
                  <a:cubicBezTo>
                    <a:pt x="2742210" y="2642151"/>
                    <a:pt x="2749362" y="2613891"/>
                    <a:pt x="2716945" y="2614104"/>
                  </a:cubicBezTo>
                  <a:close/>
                  <a:moveTo>
                    <a:pt x="2741648" y="2623821"/>
                  </a:moveTo>
                  <a:cubicBezTo>
                    <a:pt x="2742740" y="2682844"/>
                    <a:pt x="2743844" y="2696306"/>
                    <a:pt x="2745032" y="2815890"/>
                  </a:cubicBezTo>
                  <a:cubicBezTo>
                    <a:pt x="2557589" y="2815986"/>
                    <a:pt x="2576689" y="2817778"/>
                    <a:pt x="2576636" y="2813153"/>
                  </a:cubicBezTo>
                  <a:cubicBezTo>
                    <a:pt x="2574365" y="2595625"/>
                    <a:pt x="2564635" y="2623747"/>
                    <a:pt x="2589592" y="2623948"/>
                  </a:cubicBezTo>
                  <a:cubicBezTo>
                    <a:pt x="2658882" y="2624489"/>
                    <a:pt x="2716096" y="2623927"/>
                    <a:pt x="2741648" y="2623821"/>
                  </a:cubicBezTo>
                  <a:close/>
                  <a:moveTo>
                    <a:pt x="2220245" y="2623333"/>
                  </a:moveTo>
                  <a:cubicBezTo>
                    <a:pt x="2420273" y="2623163"/>
                    <a:pt x="2387782" y="2611505"/>
                    <a:pt x="2389268" y="2668534"/>
                  </a:cubicBezTo>
                  <a:cubicBezTo>
                    <a:pt x="2390562" y="2719876"/>
                    <a:pt x="2391421" y="2765099"/>
                    <a:pt x="2391061" y="2813312"/>
                  </a:cubicBezTo>
                  <a:cubicBezTo>
                    <a:pt x="2391018" y="2818277"/>
                    <a:pt x="2409269" y="2816770"/>
                    <a:pt x="2222123" y="2816877"/>
                  </a:cubicBezTo>
                  <a:cubicBezTo>
                    <a:pt x="2219014" y="2614157"/>
                    <a:pt x="2221158" y="2710860"/>
                    <a:pt x="2220245" y="2623333"/>
                  </a:cubicBezTo>
                  <a:close/>
                  <a:moveTo>
                    <a:pt x="1689686" y="2623269"/>
                  </a:moveTo>
                  <a:cubicBezTo>
                    <a:pt x="1779147" y="2624532"/>
                    <a:pt x="1815320" y="2623481"/>
                    <a:pt x="1857997" y="2623248"/>
                  </a:cubicBezTo>
                  <a:cubicBezTo>
                    <a:pt x="1860639" y="2805070"/>
                    <a:pt x="1860724" y="2815763"/>
                    <a:pt x="1860734" y="2817057"/>
                  </a:cubicBezTo>
                  <a:cubicBezTo>
                    <a:pt x="1672538" y="2817025"/>
                    <a:pt x="1691882" y="2818998"/>
                    <a:pt x="1691734" y="2813079"/>
                  </a:cubicBezTo>
                  <a:cubicBezTo>
                    <a:pt x="1688815" y="2691596"/>
                    <a:pt x="1690227" y="2679248"/>
                    <a:pt x="1689686" y="2623269"/>
                  </a:cubicBezTo>
                  <a:close/>
                  <a:moveTo>
                    <a:pt x="808921" y="2826477"/>
                  </a:moveTo>
                  <a:cubicBezTo>
                    <a:pt x="916379" y="2827633"/>
                    <a:pt x="921801" y="2825851"/>
                    <a:pt x="975715" y="2825469"/>
                  </a:cubicBezTo>
                  <a:cubicBezTo>
                    <a:pt x="979090" y="3006951"/>
                    <a:pt x="979015" y="2950644"/>
                    <a:pt x="980246" y="3019522"/>
                  </a:cubicBezTo>
                  <a:cubicBezTo>
                    <a:pt x="902287" y="3019321"/>
                    <a:pt x="971970" y="3018832"/>
                    <a:pt x="810524" y="3018949"/>
                  </a:cubicBezTo>
                  <a:cubicBezTo>
                    <a:pt x="809526" y="2941150"/>
                    <a:pt x="811977" y="2953657"/>
                    <a:pt x="808921" y="2826477"/>
                  </a:cubicBezTo>
                  <a:close/>
                  <a:moveTo>
                    <a:pt x="965210" y="2161808"/>
                  </a:moveTo>
                  <a:cubicBezTo>
                    <a:pt x="966091" y="2217978"/>
                    <a:pt x="974421" y="2208452"/>
                    <a:pt x="934937" y="2208760"/>
                  </a:cubicBezTo>
                  <a:cubicBezTo>
                    <a:pt x="878476" y="2209216"/>
                    <a:pt x="842049" y="2209067"/>
                    <a:pt x="807775" y="2208696"/>
                  </a:cubicBezTo>
                  <a:cubicBezTo>
                    <a:pt x="794915" y="2208558"/>
                    <a:pt x="799711" y="2231684"/>
                    <a:pt x="796241" y="2016818"/>
                  </a:cubicBezTo>
                  <a:cubicBezTo>
                    <a:pt x="796231" y="2016064"/>
                    <a:pt x="782489" y="2011652"/>
                    <a:pt x="934884" y="2015343"/>
                  </a:cubicBezTo>
                  <a:cubicBezTo>
                    <a:pt x="976936" y="2016351"/>
                    <a:pt x="962473" y="1986373"/>
                    <a:pt x="965210" y="2161808"/>
                  </a:cubicBezTo>
                  <a:close/>
                  <a:moveTo>
                    <a:pt x="807701" y="2218540"/>
                  </a:moveTo>
                  <a:cubicBezTo>
                    <a:pt x="990963" y="2220513"/>
                    <a:pt x="966208" y="2210722"/>
                    <a:pt x="966972" y="2234060"/>
                  </a:cubicBezTo>
                  <a:cubicBezTo>
                    <a:pt x="968479" y="2279144"/>
                    <a:pt x="968404" y="2285223"/>
                    <a:pt x="970420" y="2411469"/>
                  </a:cubicBezTo>
                  <a:cubicBezTo>
                    <a:pt x="825390" y="2411235"/>
                    <a:pt x="835587" y="2411119"/>
                    <a:pt x="801982" y="2410610"/>
                  </a:cubicBezTo>
                  <a:cubicBezTo>
                    <a:pt x="799520" y="2194439"/>
                    <a:pt x="795276" y="2218413"/>
                    <a:pt x="807701" y="2218540"/>
                  </a:cubicBezTo>
                  <a:close/>
                  <a:moveTo>
                    <a:pt x="807680" y="2420581"/>
                  </a:moveTo>
                  <a:cubicBezTo>
                    <a:pt x="999208" y="2423668"/>
                    <a:pt x="970357" y="2408159"/>
                    <a:pt x="971046" y="2451302"/>
                  </a:cubicBezTo>
                  <a:cubicBezTo>
                    <a:pt x="974092" y="2645854"/>
                    <a:pt x="982326" y="2612841"/>
                    <a:pt x="934980" y="2612778"/>
                  </a:cubicBezTo>
                  <a:cubicBezTo>
                    <a:pt x="778171" y="2612343"/>
                    <a:pt x="804380" y="2621720"/>
                    <a:pt x="803966" y="2595932"/>
                  </a:cubicBezTo>
                  <a:cubicBezTo>
                    <a:pt x="800878" y="2398718"/>
                    <a:pt x="800634" y="2420464"/>
                    <a:pt x="807680" y="2420581"/>
                  </a:cubicBezTo>
                  <a:close/>
                  <a:moveTo>
                    <a:pt x="807839" y="2623375"/>
                  </a:moveTo>
                  <a:cubicBezTo>
                    <a:pt x="846293" y="2622389"/>
                    <a:pt x="858061" y="2622527"/>
                    <a:pt x="934980" y="2622622"/>
                  </a:cubicBezTo>
                  <a:cubicBezTo>
                    <a:pt x="985127" y="2622760"/>
                    <a:pt x="971216" y="2586109"/>
                    <a:pt x="975482" y="2813302"/>
                  </a:cubicBezTo>
                  <a:cubicBezTo>
                    <a:pt x="975492" y="2814087"/>
                    <a:pt x="994836" y="2818627"/>
                    <a:pt x="808677" y="2816611"/>
                  </a:cubicBezTo>
                  <a:cubicBezTo>
                    <a:pt x="808667" y="2815869"/>
                    <a:pt x="803520" y="2623481"/>
                    <a:pt x="807839" y="2623375"/>
                  </a:cubicBezTo>
                  <a:close/>
                  <a:moveTo>
                    <a:pt x="1125861" y="2207837"/>
                  </a:moveTo>
                  <a:cubicBezTo>
                    <a:pt x="944264" y="2207837"/>
                    <a:pt x="974898" y="2222784"/>
                    <a:pt x="973901" y="2161628"/>
                  </a:cubicBezTo>
                  <a:cubicBezTo>
                    <a:pt x="972797" y="2091095"/>
                    <a:pt x="974293" y="2088836"/>
                    <a:pt x="973169" y="2016807"/>
                  </a:cubicBezTo>
                  <a:cubicBezTo>
                    <a:pt x="973158" y="2016054"/>
                    <a:pt x="1141565" y="2013922"/>
                    <a:pt x="1141607" y="2016956"/>
                  </a:cubicBezTo>
                  <a:cubicBezTo>
                    <a:pt x="1145077" y="2238388"/>
                    <a:pt x="1149311" y="2207837"/>
                    <a:pt x="1125861" y="2207837"/>
                  </a:cubicBezTo>
                  <a:close/>
                  <a:moveTo>
                    <a:pt x="1143867" y="2217713"/>
                  </a:moveTo>
                  <a:cubicBezTo>
                    <a:pt x="1147380" y="2440365"/>
                    <a:pt x="1153990" y="2410302"/>
                    <a:pt x="1125861" y="2410302"/>
                  </a:cubicBezTo>
                  <a:cubicBezTo>
                    <a:pt x="1062099" y="2410302"/>
                    <a:pt x="1062269" y="2411501"/>
                    <a:pt x="998624" y="2411501"/>
                  </a:cubicBezTo>
                  <a:cubicBezTo>
                    <a:pt x="968998" y="2411501"/>
                    <a:pt x="982018" y="2440821"/>
                    <a:pt x="975185" y="2218392"/>
                  </a:cubicBezTo>
                  <a:cubicBezTo>
                    <a:pt x="1112470" y="2217989"/>
                    <a:pt x="1071288" y="2217543"/>
                    <a:pt x="1143867" y="2217713"/>
                  </a:cubicBezTo>
                  <a:close/>
                  <a:moveTo>
                    <a:pt x="998624" y="2421345"/>
                  </a:moveTo>
                  <a:cubicBezTo>
                    <a:pt x="1062375" y="2421345"/>
                    <a:pt x="1062216" y="2420146"/>
                    <a:pt x="1125861" y="2420146"/>
                  </a:cubicBezTo>
                  <a:cubicBezTo>
                    <a:pt x="1153131" y="2420146"/>
                    <a:pt x="1145926" y="2389436"/>
                    <a:pt x="1149746" y="2614337"/>
                  </a:cubicBezTo>
                  <a:cubicBezTo>
                    <a:pt x="1077803" y="2615048"/>
                    <a:pt x="1076562" y="2612894"/>
                    <a:pt x="981838" y="2612841"/>
                  </a:cubicBezTo>
                  <a:cubicBezTo>
                    <a:pt x="978856" y="2390762"/>
                    <a:pt x="973338" y="2421345"/>
                    <a:pt x="998624" y="2421345"/>
                  </a:cubicBezTo>
                  <a:close/>
                  <a:moveTo>
                    <a:pt x="998624" y="2622696"/>
                  </a:moveTo>
                  <a:cubicBezTo>
                    <a:pt x="1061823" y="2622696"/>
                    <a:pt x="1061229" y="2624298"/>
                    <a:pt x="1125861" y="2624298"/>
                  </a:cubicBezTo>
                  <a:cubicBezTo>
                    <a:pt x="1157290" y="2624298"/>
                    <a:pt x="1150712" y="2593726"/>
                    <a:pt x="1153226" y="2813248"/>
                  </a:cubicBezTo>
                  <a:cubicBezTo>
                    <a:pt x="1153269" y="2816887"/>
                    <a:pt x="984247" y="2816760"/>
                    <a:pt x="984183" y="2813100"/>
                  </a:cubicBezTo>
                  <a:cubicBezTo>
                    <a:pt x="980013" y="2592262"/>
                    <a:pt x="977264" y="2622696"/>
                    <a:pt x="998624" y="2622696"/>
                  </a:cubicBezTo>
                  <a:close/>
                  <a:moveTo>
                    <a:pt x="1150255" y="2014622"/>
                  </a:moveTo>
                  <a:cubicBezTo>
                    <a:pt x="1183935" y="2014908"/>
                    <a:pt x="1243176" y="2017433"/>
                    <a:pt x="1317028" y="2015227"/>
                  </a:cubicBezTo>
                  <a:cubicBezTo>
                    <a:pt x="1318227" y="2089949"/>
                    <a:pt x="1320264" y="2138863"/>
                    <a:pt x="1320593" y="2208346"/>
                  </a:cubicBezTo>
                  <a:cubicBezTo>
                    <a:pt x="1180465" y="2208654"/>
                    <a:pt x="1216011" y="2208081"/>
                    <a:pt x="1152399" y="2207879"/>
                  </a:cubicBezTo>
                  <a:cubicBezTo>
                    <a:pt x="1150531" y="2089218"/>
                    <a:pt x="1151359" y="2082683"/>
                    <a:pt x="1150255" y="2014622"/>
                  </a:cubicBezTo>
                  <a:close/>
                  <a:moveTo>
                    <a:pt x="1152558" y="2217734"/>
                  </a:moveTo>
                  <a:cubicBezTo>
                    <a:pt x="1214197" y="2217957"/>
                    <a:pt x="1186736" y="2218487"/>
                    <a:pt x="1320636" y="2218201"/>
                  </a:cubicBezTo>
                  <a:cubicBezTo>
                    <a:pt x="1320901" y="2351332"/>
                    <a:pt x="1322705" y="2357325"/>
                    <a:pt x="1324180" y="2410928"/>
                  </a:cubicBezTo>
                  <a:cubicBezTo>
                    <a:pt x="1181292" y="2411257"/>
                    <a:pt x="1213921" y="2410652"/>
                    <a:pt x="1155200" y="2410366"/>
                  </a:cubicBezTo>
                  <a:cubicBezTo>
                    <a:pt x="1154213" y="2329872"/>
                    <a:pt x="1155593" y="2409909"/>
                    <a:pt x="1152558" y="2217734"/>
                  </a:cubicBezTo>
                  <a:close/>
                  <a:moveTo>
                    <a:pt x="1325029" y="2451302"/>
                  </a:moveTo>
                  <a:cubicBezTo>
                    <a:pt x="1327883" y="2638121"/>
                    <a:pt x="1331979" y="2613308"/>
                    <a:pt x="1316837" y="2613085"/>
                  </a:cubicBezTo>
                  <a:cubicBezTo>
                    <a:pt x="1135251" y="2610158"/>
                    <a:pt x="1158585" y="2624595"/>
                    <a:pt x="1158139" y="2595911"/>
                  </a:cubicBezTo>
                  <a:cubicBezTo>
                    <a:pt x="1155996" y="2464318"/>
                    <a:pt x="1155677" y="2446624"/>
                    <a:pt x="1155327" y="2420220"/>
                  </a:cubicBezTo>
                  <a:cubicBezTo>
                    <a:pt x="1354294" y="2421218"/>
                    <a:pt x="1324371" y="2409761"/>
                    <a:pt x="1325029" y="2451302"/>
                  </a:cubicBezTo>
                  <a:close/>
                  <a:moveTo>
                    <a:pt x="1325718" y="2014982"/>
                  </a:moveTo>
                  <a:cubicBezTo>
                    <a:pt x="1394149" y="2013158"/>
                    <a:pt x="1493754" y="2015640"/>
                    <a:pt x="1493775" y="2017009"/>
                  </a:cubicBezTo>
                  <a:cubicBezTo>
                    <a:pt x="1494359" y="2054593"/>
                    <a:pt x="1495261" y="2103125"/>
                    <a:pt x="1496969" y="2208760"/>
                  </a:cubicBezTo>
                  <a:cubicBezTo>
                    <a:pt x="1430916" y="2208696"/>
                    <a:pt x="1443150" y="2208113"/>
                    <a:pt x="1329305" y="2208325"/>
                  </a:cubicBezTo>
                  <a:cubicBezTo>
                    <a:pt x="1328881" y="2126855"/>
                    <a:pt x="1326620" y="2081824"/>
                    <a:pt x="1325718" y="2014982"/>
                  </a:cubicBezTo>
                  <a:close/>
                  <a:moveTo>
                    <a:pt x="1189633" y="2623375"/>
                  </a:moveTo>
                  <a:cubicBezTo>
                    <a:pt x="1232915" y="2622071"/>
                    <a:pt x="1273459" y="2622283"/>
                    <a:pt x="1316720" y="2622930"/>
                  </a:cubicBezTo>
                  <a:cubicBezTo>
                    <a:pt x="1331172" y="2623163"/>
                    <a:pt x="1328223" y="2614921"/>
                    <a:pt x="1327713" y="2668343"/>
                  </a:cubicBezTo>
                  <a:cubicBezTo>
                    <a:pt x="1325909" y="2838305"/>
                    <a:pt x="1338600" y="2815986"/>
                    <a:pt x="1316816" y="2815773"/>
                  </a:cubicBezTo>
                  <a:cubicBezTo>
                    <a:pt x="1148674" y="2814203"/>
                    <a:pt x="1161959" y="2817386"/>
                    <a:pt x="1161906" y="2813121"/>
                  </a:cubicBezTo>
                  <a:cubicBezTo>
                    <a:pt x="1159360" y="2590713"/>
                    <a:pt x="1147316" y="2624595"/>
                    <a:pt x="1189633" y="2623375"/>
                  </a:cubicBezTo>
                  <a:close/>
                  <a:moveTo>
                    <a:pt x="1329347" y="2234070"/>
                  </a:moveTo>
                  <a:cubicBezTo>
                    <a:pt x="1329347" y="2211210"/>
                    <a:pt x="1303701" y="2218445"/>
                    <a:pt x="1497128" y="2218604"/>
                  </a:cubicBezTo>
                  <a:cubicBezTo>
                    <a:pt x="1499059" y="2338379"/>
                    <a:pt x="1499059" y="2340034"/>
                    <a:pt x="1499908" y="2378955"/>
                  </a:cubicBezTo>
                  <a:cubicBezTo>
                    <a:pt x="1500778" y="2418523"/>
                    <a:pt x="1532325" y="2410472"/>
                    <a:pt x="1332870" y="2410907"/>
                  </a:cubicBezTo>
                  <a:cubicBezTo>
                    <a:pt x="1331873" y="2374510"/>
                    <a:pt x="1329347" y="2332969"/>
                    <a:pt x="1329347" y="2234070"/>
                  </a:cubicBezTo>
                  <a:close/>
                  <a:moveTo>
                    <a:pt x="1380407" y="2420709"/>
                  </a:moveTo>
                  <a:cubicBezTo>
                    <a:pt x="1444721" y="2420709"/>
                    <a:pt x="1442482" y="2419754"/>
                    <a:pt x="1500746" y="2419669"/>
                  </a:cubicBezTo>
                  <a:cubicBezTo>
                    <a:pt x="1501182" y="2443081"/>
                    <a:pt x="1501266" y="2450517"/>
                    <a:pt x="1503527" y="2596081"/>
                  </a:cubicBezTo>
                  <a:cubicBezTo>
                    <a:pt x="1503909" y="2620426"/>
                    <a:pt x="1522531" y="2613457"/>
                    <a:pt x="1380407" y="2613573"/>
                  </a:cubicBezTo>
                  <a:cubicBezTo>
                    <a:pt x="1327501" y="2613573"/>
                    <a:pt x="1336520" y="2617604"/>
                    <a:pt x="1336181" y="2595890"/>
                  </a:cubicBezTo>
                  <a:cubicBezTo>
                    <a:pt x="1332913" y="2385012"/>
                    <a:pt x="1320095" y="2420709"/>
                    <a:pt x="1380407" y="2420709"/>
                  </a:cubicBezTo>
                  <a:close/>
                  <a:moveTo>
                    <a:pt x="1502434" y="2015714"/>
                  </a:moveTo>
                  <a:cubicBezTo>
                    <a:pt x="1684380" y="2016011"/>
                    <a:pt x="1670565" y="2014399"/>
                    <a:pt x="1670607" y="2017009"/>
                  </a:cubicBezTo>
                  <a:cubicBezTo>
                    <a:pt x="1674077" y="2238738"/>
                    <a:pt x="1690545" y="2207561"/>
                    <a:pt x="1634997" y="2207561"/>
                  </a:cubicBezTo>
                  <a:cubicBezTo>
                    <a:pt x="1571352" y="2207561"/>
                    <a:pt x="1571256" y="2208760"/>
                    <a:pt x="1507686" y="2208760"/>
                  </a:cubicBezTo>
                  <a:cubicBezTo>
                    <a:pt x="1504938" y="2208760"/>
                    <a:pt x="1505787" y="2230273"/>
                    <a:pt x="1502434" y="2015714"/>
                  </a:cubicBezTo>
                  <a:close/>
                  <a:moveTo>
                    <a:pt x="1336393" y="2668470"/>
                  </a:moveTo>
                  <a:cubicBezTo>
                    <a:pt x="1337019" y="2609319"/>
                    <a:pt x="1300868" y="2623492"/>
                    <a:pt x="1504004" y="2623322"/>
                  </a:cubicBezTo>
                  <a:cubicBezTo>
                    <a:pt x="1504959" y="2673424"/>
                    <a:pt x="1507336" y="2733646"/>
                    <a:pt x="1507007" y="2813164"/>
                  </a:cubicBezTo>
                  <a:cubicBezTo>
                    <a:pt x="1507007" y="2813917"/>
                    <a:pt x="1526913" y="2817216"/>
                    <a:pt x="1338292" y="2815954"/>
                  </a:cubicBezTo>
                  <a:cubicBezTo>
                    <a:pt x="1336849" y="2766594"/>
                    <a:pt x="1335916" y="2718063"/>
                    <a:pt x="1336393" y="2668470"/>
                  </a:cubicBezTo>
                  <a:close/>
                  <a:moveTo>
                    <a:pt x="1505818" y="2218604"/>
                  </a:moveTo>
                  <a:cubicBezTo>
                    <a:pt x="1549483" y="2218604"/>
                    <a:pt x="1566312" y="2217522"/>
                    <a:pt x="1674745" y="2217384"/>
                  </a:cubicBezTo>
                  <a:cubicBezTo>
                    <a:pt x="1674427" y="2343556"/>
                    <a:pt x="1676422" y="2356095"/>
                    <a:pt x="1677844" y="2410992"/>
                  </a:cubicBezTo>
                  <a:cubicBezTo>
                    <a:pt x="1477296" y="2410419"/>
                    <a:pt x="1509490" y="2418566"/>
                    <a:pt x="1508609" y="2378711"/>
                  </a:cubicBezTo>
                  <a:cubicBezTo>
                    <a:pt x="1507580" y="2331516"/>
                    <a:pt x="1507686" y="2334529"/>
                    <a:pt x="1505818" y="2218604"/>
                  </a:cubicBezTo>
                  <a:close/>
                  <a:moveTo>
                    <a:pt x="1678088" y="2420846"/>
                  </a:moveTo>
                  <a:cubicBezTo>
                    <a:pt x="1678746" y="2449626"/>
                    <a:pt x="1680878" y="2612470"/>
                    <a:pt x="1680889" y="2613287"/>
                  </a:cubicBezTo>
                  <a:cubicBezTo>
                    <a:pt x="1487865" y="2611102"/>
                    <a:pt x="1512663" y="2623418"/>
                    <a:pt x="1512228" y="2595911"/>
                  </a:cubicBezTo>
                  <a:cubicBezTo>
                    <a:pt x="1510190" y="2464594"/>
                    <a:pt x="1509904" y="2444874"/>
                    <a:pt x="1509448" y="2419658"/>
                  </a:cubicBezTo>
                  <a:cubicBezTo>
                    <a:pt x="1569240" y="2419680"/>
                    <a:pt x="1533810" y="2420454"/>
                    <a:pt x="1678088" y="2420846"/>
                  </a:cubicBezTo>
                  <a:close/>
                  <a:moveTo>
                    <a:pt x="1680985" y="2623152"/>
                  </a:moveTo>
                  <a:cubicBezTo>
                    <a:pt x="1681505" y="2677869"/>
                    <a:pt x="1680093" y="2694714"/>
                    <a:pt x="1683128" y="2817121"/>
                  </a:cubicBezTo>
                  <a:cubicBezTo>
                    <a:pt x="1607153" y="2817237"/>
                    <a:pt x="1515676" y="2815933"/>
                    <a:pt x="1515687" y="2813217"/>
                  </a:cubicBezTo>
                  <a:cubicBezTo>
                    <a:pt x="1516016" y="2734219"/>
                    <a:pt x="1513713" y="2675991"/>
                    <a:pt x="1512695" y="2623301"/>
                  </a:cubicBezTo>
                  <a:cubicBezTo>
                    <a:pt x="1574334" y="2623290"/>
                    <a:pt x="1627760" y="2622505"/>
                    <a:pt x="1680985" y="2623152"/>
                  </a:cubicBezTo>
                  <a:close/>
                  <a:moveTo>
                    <a:pt x="1515655" y="2824917"/>
                  </a:moveTo>
                  <a:cubicBezTo>
                    <a:pt x="1581719" y="2825140"/>
                    <a:pt x="1550936" y="2827209"/>
                    <a:pt x="1683372" y="2826986"/>
                  </a:cubicBezTo>
                  <a:cubicBezTo>
                    <a:pt x="1683478" y="2831749"/>
                    <a:pt x="1687012" y="3018175"/>
                    <a:pt x="1687033" y="3019437"/>
                  </a:cubicBezTo>
                  <a:cubicBezTo>
                    <a:pt x="1568445" y="3019999"/>
                    <a:pt x="1586059" y="3018472"/>
                    <a:pt x="1519294" y="3018302"/>
                  </a:cubicBezTo>
                  <a:cubicBezTo>
                    <a:pt x="1518212" y="2956701"/>
                    <a:pt x="1515453" y="2904796"/>
                    <a:pt x="1515655" y="2824917"/>
                  </a:cubicBezTo>
                  <a:close/>
                  <a:moveTo>
                    <a:pt x="1686778" y="2420878"/>
                  </a:moveTo>
                  <a:cubicBezTo>
                    <a:pt x="1822620" y="2421345"/>
                    <a:pt x="1800761" y="2420719"/>
                    <a:pt x="1853891" y="2420316"/>
                  </a:cubicBezTo>
                  <a:cubicBezTo>
                    <a:pt x="1854792" y="2508480"/>
                    <a:pt x="1856458" y="2519820"/>
                    <a:pt x="1857848" y="2613393"/>
                  </a:cubicBezTo>
                  <a:cubicBezTo>
                    <a:pt x="1807924" y="2613648"/>
                    <a:pt x="1783296" y="2614687"/>
                    <a:pt x="1689569" y="2613404"/>
                  </a:cubicBezTo>
                  <a:cubicBezTo>
                    <a:pt x="1689558" y="2612565"/>
                    <a:pt x="1687500" y="2452999"/>
                    <a:pt x="1686778" y="2420878"/>
                  </a:cubicBezTo>
                  <a:close/>
                  <a:moveTo>
                    <a:pt x="1859981" y="2233901"/>
                  </a:moveTo>
                  <a:cubicBezTo>
                    <a:pt x="1859185" y="2210012"/>
                    <a:pt x="1835364" y="2217946"/>
                    <a:pt x="2016886" y="2217946"/>
                  </a:cubicBezTo>
                  <a:cubicBezTo>
                    <a:pt x="2035083" y="2217946"/>
                    <a:pt x="2024558" y="2194556"/>
                    <a:pt x="2030139" y="2378998"/>
                  </a:cubicBezTo>
                  <a:cubicBezTo>
                    <a:pt x="2031264" y="2416242"/>
                    <a:pt x="2059945" y="2410344"/>
                    <a:pt x="1889586" y="2410344"/>
                  </a:cubicBezTo>
                  <a:cubicBezTo>
                    <a:pt x="1850198" y="2410344"/>
                    <a:pt x="1866868" y="2440206"/>
                    <a:pt x="1859981" y="2233901"/>
                  </a:cubicBezTo>
                  <a:close/>
                  <a:moveTo>
                    <a:pt x="1889596" y="2420189"/>
                  </a:moveTo>
                  <a:cubicBezTo>
                    <a:pt x="2056550" y="2420189"/>
                    <a:pt x="2031168" y="2410122"/>
                    <a:pt x="2031815" y="2451302"/>
                  </a:cubicBezTo>
                  <a:cubicBezTo>
                    <a:pt x="2034744" y="2637993"/>
                    <a:pt x="2038702" y="2612608"/>
                    <a:pt x="2016896" y="2612608"/>
                  </a:cubicBezTo>
                  <a:cubicBezTo>
                    <a:pt x="1843046" y="2612608"/>
                    <a:pt x="1866666" y="2619938"/>
                    <a:pt x="1866284" y="2595911"/>
                  </a:cubicBezTo>
                  <a:cubicBezTo>
                    <a:pt x="1863048" y="2391070"/>
                    <a:pt x="1852012" y="2420189"/>
                    <a:pt x="1889596" y="2420189"/>
                  </a:cubicBezTo>
                  <a:close/>
                  <a:moveTo>
                    <a:pt x="1889596" y="2623163"/>
                  </a:moveTo>
                  <a:cubicBezTo>
                    <a:pt x="1952785" y="2623163"/>
                    <a:pt x="1956148" y="2622452"/>
                    <a:pt x="2016896" y="2622452"/>
                  </a:cubicBezTo>
                  <a:cubicBezTo>
                    <a:pt x="2040570" y="2622452"/>
                    <a:pt x="2033449" y="2595168"/>
                    <a:pt x="2036696" y="2815423"/>
                  </a:cubicBezTo>
                  <a:cubicBezTo>
                    <a:pt x="1966887" y="2814988"/>
                    <a:pt x="1955331" y="2817068"/>
                    <a:pt x="1869446" y="2817057"/>
                  </a:cubicBezTo>
                  <a:cubicBezTo>
                    <a:pt x="1866411" y="2596123"/>
                    <a:pt x="1857466" y="2623163"/>
                    <a:pt x="1889596" y="2623163"/>
                  </a:cubicBezTo>
                  <a:close/>
                  <a:moveTo>
                    <a:pt x="2033205" y="2016807"/>
                  </a:moveTo>
                  <a:cubicBezTo>
                    <a:pt x="2033174" y="2014505"/>
                    <a:pt x="2202196" y="2014176"/>
                    <a:pt x="2202238" y="2016977"/>
                  </a:cubicBezTo>
                  <a:cubicBezTo>
                    <a:pt x="2203501" y="2097694"/>
                    <a:pt x="2202100" y="2068988"/>
                    <a:pt x="2204392" y="2207667"/>
                  </a:cubicBezTo>
                  <a:cubicBezTo>
                    <a:pt x="2126444" y="2206426"/>
                    <a:pt x="2082271" y="2207869"/>
                    <a:pt x="2036962" y="2208049"/>
                  </a:cubicBezTo>
                  <a:cubicBezTo>
                    <a:pt x="2036887" y="2136285"/>
                    <a:pt x="2034277" y="2085282"/>
                    <a:pt x="2033205" y="2016807"/>
                  </a:cubicBezTo>
                  <a:close/>
                  <a:moveTo>
                    <a:pt x="2036845" y="2234113"/>
                  </a:moveTo>
                  <a:cubicBezTo>
                    <a:pt x="2036983" y="2215803"/>
                    <a:pt x="2011644" y="2214424"/>
                    <a:pt x="2204541" y="2217554"/>
                  </a:cubicBezTo>
                  <a:cubicBezTo>
                    <a:pt x="2207576" y="2396130"/>
                    <a:pt x="2206334" y="2337117"/>
                    <a:pt x="2207204" y="2410854"/>
                  </a:cubicBezTo>
                  <a:cubicBezTo>
                    <a:pt x="2012620" y="2407427"/>
                    <a:pt x="2040166" y="2423191"/>
                    <a:pt x="2038819" y="2378679"/>
                  </a:cubicBezTo>
                  <a:cubicBezTo>
                    <a:pt x="2036940" y="2316400"/>
                    <a:pt x="2036601" y="2273267"/>
                    <a:pt x="2036845" y="2234113"/>
                  </a:cubicBezTo>
                  <a:close/>
                  <a:moveTo>
                    <a:pt x="2207332" y="2420698"/>
                  </a:moveTo>
                  <a:cubicBezTo>
                    <a:pt x="2208626" y="2519618"/>
                    <a:pt x="2210441" y="2532432"/>
                    <a:pt x="2211438" y="2613499"/>
                  </a:cubicBezTo>
                  <a:cubicBezTo>
                    <a:pt x="2144557" y="2613552"/>
                    <a:pt x="2123335" y="2613722"/>
                    <a:pt x="2080541" y="2613085"/>
                  </a:cubicBezTo>
                  <a:cubicBezTo>
                    <a:pt x="2031232" y="2612353"/>
                    <a:pt x="2043477" y="2642491"/>
                    <a:pt x="2040484" y="2451132"/>
                  </a:cubicBezTo>
                  <a:cubicBezTo>
                    <a:pt x="2039869" y="2411395"/>
                    <a:pt x="2008089" y="2417473"/>
                    <a:pt x="2207332" y="2420698"/>
                  </a:cubicBezTo>
                  <a:close/>
                  <a:moveTo>
                    <a:pt x="2211555" y="2623343"/>
                  </a:moveTo>
                  <a:cubicBezTo>
                    <a:pt x="2212680" y="2734420"/>
                    <a:pt x="2210133" y="2602138"/>
                    <a:pt x="2213444" y="2816877"/>
                  </a:cubicBezTo>
                  <a:cubicBezTo>
                    <a:pt x="2031593" y="2816972"/>
                    <a:pt x="2130338" y="2816346"/>
                    <a:pt x="2045397" y="2815497"/>
                  </a:cubicBezTo>
                  <a:cubicBezTo>
                    <a:pt x="2044877" y="2773808"/>
                    <a:pt x="2045143" y="2793910"/>
                    <a:pt x="2042511" y="2622516"/>
                  </a:cubicBezTo>
                  <a:cubicBezTo>
                    <a:pt x="2113870" y="2622898"/>
                    <a:pt x="2047934" y="2623481"/>
                    <a:pt x="2211555" y="2623343"/>
                  </a:cubicBezTo>
                  <a:close/>
                  <a:moveTo>
                    <a:pt x="2213252" y="2217692"/>
                  </a:moveTo>
                  <a:cubicBezTo>
                    <a:pt x="2404802" y="2220726"/>
                    <a:pt x="2381055" y="2207253"/>
                    <a:pt x="2381564" y="2234177"/>
                  </a:cubicBezTo>
                  <a:cubicBezTo>
                    <a:pt x="2382561" y="2286983"/>
                    <a:pt x="2383262" y="2327846"/>
                    <a:pt x="2383739" y="2378913"/>
                  </a:cubicBezTo>
                  <a:cubicBezTo>
                    <a:pt x="2384068" y="2414556"/>
                    <a:pt x="2418331" y="2414153"/>
                    <a:pt x="2215916" y="2410992"/>
                  </a:cubicBezTo>
                  <a:cubicBezTo>
                    <a:pt x="2215237" y="2352828"/>
                    <a:pt x="2215969" y="2373768"/>
                    <a:pt x="2213252" y="2217692"/>
                  </a:cubicBezTo>
                  <a:close/>
                  <a:moveTo>
                    <a:pt x="2213603" y="2826721"/>
                  </a:moveTo>
                  <a:cubicBezTo>
                    <a:pt x="2214643" y="2894145"/>
                    <a:pt x="2214940" y="2916847"/>
                    <a:pt x="2215884" y="2958133"/>
                  </a:cubicBezTo>
                  <a:cubicBezTo>
                    <a:pt x="2217677" y="3039645"/>
                    <a:pt x="2246964" y="3015470"/>
                    <a:pt x="2080414" y="3019045"/>
                  </a:cubicBezTo>
                  <a:cubicBezTo>
                    <a:pt x="2040718" y="3019851"/>
                    <a:pt x="2048517" y="3056374"/>
                    <a:pt x="2045525" y="2825342"/>
                  </a:cubicBezTo>
                  <a:cubicBezTo>
                    <a:pt x="2111016" y="2826010"/>
                    <a:pt x="2048379" y="2826806"/>
                    <a:pt x="2213603" y="2826721"/>
                  </a:cubicBezTo>
                  <a:close/>
                  <a:moveTo>
                    <a:pt x="2216468" y="2451154"/>
                  </a:moveTo>
                  <a:cubicBezTo>
                    <a:pt x="2215863" y="2412413"/>
                    <a:pt x="2183404" y="2420709"/>
                    <a:pt x="2384206" y="2419881"/>
                  </a:cubicBezTo>
                  <a:cubicBezTo>
                    <a:pt x="2385554" y="2519395"/>
                    <a:pt x="2386031" y="2496853"/>
                    <a:pt x="2388090" y="2614252"/>
                  </a:cubicBezTo>
                  <a:cubicBezTo>
                    <a:pt x="2193304" y="2613924"/>
                    <a:pt x="2220266" y="2619949"/>
                    <a:pt x="2219895" y="2595911"/>
                  </a:cubicBezTo>
                  <a:cubicBezTo>
                    <a:pt x="2218760" y="2523511"/>
                    <a:pt x="2217582" y="2521740"/>
                    <a:pt x="2216468" y="2451154"/>
                  </a:cubicBezTo>
                  <a:close/>
                  <a:moveTo>
                    <a:pt x="2398658" y="2207582"/>
                  </a:moveTo>
                  <a:cubicBezTo>
                    <a:pt x="2386869" y="2207582"/>
                    <a:pt x="2389841" y="2214584"/>
                    <a:pt x="2389013" y="2161617"/>
                  </a:cubicBezTo>
                  <a:cubicBezTo>
                    <a:pt x="2386339" y="1993374"/>
                    <a:pt x="2381904" y="2015513"/>
                    <a:pt x="2398658" y="2015513"/>
                  </a:cubicBezTo>
                  <a:cubicBezTo>
                    <a:pt x="2462430" y="2015513"/>
                    <a:pt x="2462059" y="2015173"/>
                    <a:pt x="2525969" y="2015173"/>
                  </a:cubicBezTo>
                  <a:cubicBezTo>
                    <a:pt x="2568370" y="2015173"/>
                    <a:pt x="2555457" y="1986298"/>
                    <a:pt x="2558205" y="2161777"/>
                  </a:cubicBezTo>
                  <a:cubicBezTo>
                    <a:pt x="2559170" y="2223494"/>
                    <a:pt x="2590950" y="2207582"/>
                    <a:pt x="2398658" y="2207582"/>
                  </a:cubicBezTo>
                  <a:close/>
                  <a:moveTo>
                    <a:pt x="2558767" y="2218254"/>
                  </a:moveTo>
                  <a:cubicBezTo>
                    <a:pt x="2559001" y="2320749"/>
                    <a:pt x="2560125" y="2344468"/>
                    <a:pt x="2561441" y="2411151"/>
                  </a:cubicBezTo>
                  <a:cubicBezTo>
                    <a:pt x="2493181" y="2412180"/>
                    <a:pt x="2463279" y="2409952"/>
                    <a:pt x="2392780" y="2410005"/>
                  </a:cubicBezTo>
                  <a:cubicBezTo>
                    <a:pt x="2392228" y="2364295"/>
                    <a:pt x="2392451" y="2349953"/>
                    <a:pt x="2389968" y="2217437"/>
                  </a:cubicBezTo>
                  <a:cubicBezTo>
                    <a:pt x="2464510" y="2217363"/>
                    <a:pt x="2443309" y="2218307"/>
                    <a:pt x="2558767" y="2218254"/>
                  </a:cubicBezTo>
                  <a:close/>
                  <a:moveTo>
                    <a:pt x="2390986" y="2826636"/>
                  </a:moveTo>
                  <a:cubicBezTo>
                    <a:pt x="2390583" y="2911150"/>
                    <a:pt x="2393724" y="2954336"/>
                    <a:pt x="2394891" y="3017751"/>
                  </a:cubicBezTo>
                  <a:cubicBezTo>
                    <a:pt x="2319670" y="3017814"/>
                    <a:pt x="2326769" y="3019808"/>
                    <a:pt x="2225763" y="3018917"/>
                  </a:cubicBezTo>
                  <a:cubicBezTo>
                    <a:pt x="2224564" y="2945775"/>
                    <a:pt x="2224659" y="2980888"/>
                    <a:pt x="2222283" y="2826721"/>
                  </a:cubicBezTo>
                  <a:lnTo>
                    <a:pt x="2390986" y="2826636"/>
                  </a:lnTo>
                  <a:close/>
                  <a:moveTo>
                    <a:pt x="2393353" y="2451154"/>
                  </a:moveTo>
                  <a:cubicBezTo>
                    <a:pt x="2392663" y="2407173"/>
                    <a:pt x="2366401" y="2421239"/>
                    <a:pt x="2525969" y="2421239"/>
                  </a:cubicBezTo>
                  <a:cubicBezTo>
                    <a:pt x="2572551" y="2421239"/>
                    <a:pt x="2560624" y="2388640"/>
                    <a:pt x="2563871" y="2596102"/>
                  </a:cubicBezTo>
                  <a:cubicBezTo>
                    <a:pt x="2564242" y="2619779"/>
                    <a:pt x="2590568" y="2614263"/>
                    <a:pt x="2398658" y="2614263"/>
                  </a:cubicBezTo>
                  <a:cubicBezTo>
                    <a:pt x="2397067" y="2614263"/>
                    <a:pt x="2396197" y="2633135"/>
                    <a:pt x="2393353" y="2451154"/>
                  </a:cubicBezTo>
                  <a:close/>
                  <a:moveTo>
                    <a:pt x="2398658" y="2624107"/>
                  </a:moveTo>
                  <a:cubicBezTo>
                    <a:pt x="2596861" y="2624107"/>
                    <a:pt x="2563786" y="2609871"/>
                    <a:pt x="2565442" y="2668555"/>
                  </a:cubicBezTo>
                  <a:cubicBezTo>
                    <a:pt x="2566863" y="2720874"/>
                    <a:pt x="2567383" y="2760601"/>
                    <a:pt x="2567935" y="2813248"/>
                  </a:cubicBezTo>
                  <a:cubicBezTo>
                    <a:pt x="2567988" y="2818001"/>
                    <a:pt x="2584053" y="2816781"/>
                    <a:pt x="2399751" y="2816781"/>
                  </a:cubicBezTo>
                  <a:cubicBezTo>
                    <a:pt x="2400865" y="2673095"/>
                    <a:pt x="2394074" y="2624107"/>
                    <a:pt x="2398658" y="2624107"/>
                  </a:cubicBezTo>
                  <a:close/>
                  <a:moveTo>
                    <a:pt x="2399687" y="2826636"/>
                  </a:moveTo>
                  <a:cubicBezTo>
                    <a:pt x="2405576" y="2826636"/>
                    <a:pt x="2544994" y="2826498"/>
                    <a:pt x="2568073" y="2826328"/>
                  </a:cubicBezTo>
                  <a:cubicBezTo>
                    <a:pt x="2569187" y="2928760"/>
                    <a:pt x="2570418" y="2952532"/>
                    <a:pt x="2571521" y="3018727"/>
                  </a:cubicBezTo>
                  <a:cubicBezTo>
                    <a:pt x="2473158" y="3019490"/>
                    <a:pt x="2474272" y="3017825"/>
                    <a:pt x="2403582" y="3017761"/>
                  </a:cubicBezTo>
                  <a:cubicBezTo>
                    <a:pt x="2402351" y="2950453"/>
                    <a:pt x="2399284" y="2909750"/>
                    <a:pt x="2399687" y="2826636"/>
                  </a:cubicBezTo>
                  <a:close/>
                  <a:moveTo>
                    <a:pt x="2717062" y="2410408"/>
                  </a:moveTo>
                  <a:cubicBezTo>
                    <a:pt x="2545928" y="2406504"/>
                    <a:pt x="2570514" y="2425111"/>
                    <a:pt x="2569453" y="2378701"/>
                  </a:cubicBezTo>
                  <a:cubicBezTo>
                    <a:pt x="2568338" y="2330307"/>
                    <a:pt x="2567490" y="2282082"/>
                    <a:pt x="2567490" y="2234070"/>
                  </a:cubicBezTo>
                  <a:cubicBezTo>
                    <a:pt x="2567490" y="2210330"/>
                    <a:pt x="2542617" y="2219898"/>
                    <a:pt x="2735461" y="2217352"/>
                  </a:cubicBezTo>
                  <a:cubicBezTo>
                    <a:pt x="2738252" y="2441224"/>
                    <a:pt x="2747303" y="2411098"/>
                    <a:pt x="2717062" y="2410408"/>
                  </a:cubicBezTo>
                  <a:close/>
                  <a:moveTo>
                    <a:pt x="2716913" y="2207794"/>
                  </a:moveTo>
                  <a:cubicBezTo>
                    <a:pt x="2678449" y="2208473"/>
                    <a:pt x="2674215" y="2208346"/>
                    <a:pt x="2567426" y="2208399"/>
                  </a:cubicBezTo>
                  <a:cubicBezTo>
                    <a:pt x="2567341" y="2192975"/>
                    <a:pt x="2565293" y="2035849"/>
                    <a:pt x="2564985" y="2015131"/>
                  </a:cubicBezTo>
                  <a:cubicBezTo>
                    <a:pt x="2566068" y="2015131"/>
                    <a:pt x="2686407" y="2014887"/>
                    <a:pt x="2732299" y="2014675"/>
                  </a:cubicBezTo>
                  <a:cubicBezTo>
                    <a:pt x="2735790" y="2237476"/>
                    <a:pt x="2742549" y="2207349"/>
                    <a:pt x="2716913" y="2207794"/>
                  </a:cubicBezTo>
                  <a:close/>
                  <a:moveTo>
                    <a:pt x="2716945" y="2004905"/>
                  </a:moveTo>
                  <a:cubicBezTo>
                    <a:pt x="2658468" y="2005223"/>
                    <a:pt x="2646701" y="2004958"/>
                    <a:pt x="2589613" y="2005181"/>
                  </a:cubicBezTo>
                  <a:cubicBezTo>
                    <a:pt x="2555658" y="2005319"/>
                    <a:pt x="2565198" y="2036103"/>
                    <a:pt x="2561271" y="1812411"/>
                  </a:cubicBezTo>
                  <a:cubicBezTo>
                    <a:pt x="2612820" y="1812613"/>
                    <a:pt x="2603429" y="1812952"/>
                    <a:pt x="2728458" y="1812687"/>
                  </a:cubicBezTo>
                  <a:cubicBezTo>
                    <a:pt x="2729604" y="2031276"/>
                    <a:pt x="2741531" y="2004767"/>
                    <a:pt x="2716945" y="2004905"/>
                  </a:cubicBezTo>
                  <a:close/>
                  <a:moveTo>
                    <a:pt x="2716966" y="1802853"/>
                  </a:moveTo>
                  <a:cubicBezTo>
                    <a:pt x="2542745" y="1803331"/>
                    <a:pt x="2561102" y="1803203"/>
                    <a:pt x="2561038" y="1799660"/>
                  </a:cubicBezTo>
                  <a:cubicBezTo>
                    <a:pt x="2557038" y="1574494"/>
                    <a:pt x="2547307" y="1608429"/>
                    <a:pt x="2589550" y="1609172"/>
                  </a:cubicBezTo>
                  <a:cubicBezTo>
                    <a:pt x="2749457" y="1611962"/>
                    <a:pt x="2726718" y="1594055"/>
                    <a:pt x="2726962" y="1655338"/>
                  </a:cubicBezTo>
                  <a:cubicBezTo>
                    <a:pt x="2727503" y="1825374"/>
                    <a:pt x="2734888" y="1802800"/>
                    <a:pt x="2716966" y="1802853"/>
                  </a:cubicBezTo>
                  <a:close/>
                  <a:moveTo>
                    <a:pt x="2716998" y="1600197"/>
                  </a:moveTo>
                  <a:cubicBezTo>
                    <a:pt x="2532813" y="1598214"/>
                    <a:pt x="2557526" y="1605735"/>
                    <a:pt x="2557165" y="1582577"/>
                  </a:cubicBezTo>
                  <a:cubicBezTo>
                    <a:pt x="2553929" y="1374617"/>
                    <a:pt x="2543647" y="1406144"/>
                    <a:pt x="2589550" y="1407142"/>
                  </a:cubicBezTo>
                  <a:cubicBezTo>
                    <a:pt x="2749139" y="1410568"/>
                    <a:pt x="2722081" y="1392842"/>
                    <a:pt x="2722771" y="1438053"/>
                  </a:cubicBezTo>
                  <a:cubicBezTo>
                    <a:pt x="2725614" y="1619324"/>
                    <a:pt x="2732257" y="1600346"/>
                    <a:pt x="2716998" y="1600197"/>
                  </a:cubicBezTo>
                  <a:close/>
                  <a:moveTo>
                    <a:pt x="2525979" y="2005319"/>
                  </a:moveTo>
                  <a:cubicBezTo>
                    <a:pt x="2462207" y="2005319"/>
                    <a:pt x="2462579" y="2005658"/>
                    <a:pt x="2398669" y="2005658"/>
                  </a:cubicBezTo>
                  <a:cubicBezTo>
                    <a:pt x="2381670" y="2005658"/>
                    <a:pt x="2386859" y="2025856"/>
                    <a:pt x="2384408" y="1872092"/>
                  </a:cubicBezTo>
                  <a:cubicBezTo>
                    <a:pt x="2383304" y="1801644"/>
                    <a:pt x="2378784" y="1812422"/>
                    <a:pt x="2398669" y="1812422"/>
                  </a:cubicBezTo>
                  <a:cubicBezTo>
                    <a:pt x="2528452" y="1812358"/>
                    <a:pt x="2531794" y="1812337"/>
                    <a:pt x="2552570" y="1812390"/>
                  </a:cubicBezTo>
                  <a:cubicBezTo>
                    <a:pt x="2556603" y="2038691"/>
                    <a:pt x="2566301" y="2005319"/>
                    <a:pt x="2525979" y="2005319"/>
                  </a:cubicBezTo>
                  <a:close/>
                  <a:moveTo>
                    <a:pt x="2525979" y="1802514"/>
                  </a:moveTo>
                  <a:cubicBezTo>
                    <a:pt x="2382880" y="1802588"/>
                    <a:pt x="2398319" y="1802588"/>
                    <a:pt x="2383527" y="1802567"/>
                  </a:cubicBezTo>
                  <a:cubicBezTo>
                    <a:pt x="2383166" y="1768558"/>
                    <a:pt x="2380980" y="1609670"/>
                    <a:pt x="2380970" y="1608906"/>
                  </a:cubicBezTo>
                  <a:cubicBezTo>
                    <a:pt x="2381744" y="1608906"/>
                    <a:pt x="2524207" y="1608546"/>
                    <a:pt x="2548910" y="1608673"/>
                  </a:cubicBezTo>
                  <a:cubicBezTo>
                    <a:pt x="2552804" y="1833574"/>
                    <a:pt x="2563744" y="1802514"/>
                    <a:pt x="2525979" y="1802514"/>
                  </a:cubicBezTo>
                  <a:close/>
                  <a:moveTo>
                    <a:pt x="2381086" y="2207603"/>
                  </a:moveTo>
                  <a:cubicBezTo>
                    <a:pt x="2335289" y="2207709"/>
                    <a:pt x="2282022" y="2208929"/>
                    <a:pt x="2213093" y="2207816"/>
                  </a:cubicBezTo>
                  <a:cubicBezTo>
                    <a:pt x="2210833" y="2075077"/>
                    <a:pt x="2212255" y="2101767"/>
                    <a:pt x="2210929" y="2016807"/>
                  </a:cubicBezTo>
                  <a:cubicBezTo>
                    <a:pt x="2210876" y="2013773"/>
                    <a:pt x="2198270" y="2015014"/>
                    <a:pt x="2378009" y="2015481"/>
                  </a:cubicBezTo>
                  <a:cubicBezTo>
                    <a:pt x="2380758" y="2189209"/>
                    <a:pt x="2380683" y="2185252"/>
                    <a:pt x="2381086" y="2207603"/>
                  </a:cubicBezTo>
                  <a:close/>
                  <a:moveTo>
                    <a:pt x="2210738" y="2005213"/>
                  </a:moveTo>
                  <a:cubicBezTo>
                    <a:pt x="2207523" y="1801283"/>
                    <a:pt x="2206939" y="1811764"/>
                    <a:pt x="2207692" y="1811764"/>
                  </a:cubicBezTo>
                  <a:cubicBezTo>
                    <a:pt x="2273926" y="1812040"/>
                    <a:pt x="2276770" y="1811700"/>
                    <a:pt x="2334971" y="1812167"/>
                  </a:cubicBezTo>
                  <a:cubicBezTo>
                    <a:pt x="2387846" y="1812592"/>
                    <a:pt x="2374210" y="1777203"/>
                    <a:pt x="2377839" y="2005626"/>
                  </a:cubicBezTo>
                  <a:cubicBezTo>
                    <a:pt x="2338536" y="2005510"/>
                    <a:pt x="2295700" y="2004650"/>
                    <a:pt x="2210738" y="2005213"/>
                  </a:cubicBezTo>
                  <a:close/>
                  <a:moveTo>
                    <a:pt x="2207109" y="1799639"/>
                  </a:moveTo>
                  <a:cubicBezTo>
                    <a:pt x="2202344" y="1592666"/>
                    <a:pt x="2205517" y="1609660"/>
                    <a:pt x="2207692" y="1609660"/>
                  </a:cubicBezTo>
                  <a:cubicBezTo>
                    <a:pt x="2405693" y="1610477"/>
                    <a:pt x="2372110" y="1593366"/>
                    <a:pt x="2372884" y="1655094"/>
                  </a:cubicBezTo>
                  <a:cubicBezTo>
                    <a:pt x="2373648" y="1721787"/>
                    <a:pt x="2374189" y="1735609"/>
                    <a:pt x="2374794" y="1799851"/>
                  </a:cubicBezTo>
                  <a:cubicBezTo>
                    <a:pt x="2374826" y="1803819"/>
                    <a:pt x="2207183" y="1803203"/>
                    <a:pt x="2207109" y="1799639"/>
                  </a:cubicBezTo>
                  <a:close/>
                  <a:moveTo>
                    <a:pt x="2334950" y="1599476"/>
                  </a:moveTo>
                  <a:cubicBezTo>
                    <a:pt x="2180783" y="1601757"/>
                    <a:pt x="2204796" y="1605639"/>
                    <a:pt x="2204424" y="1582567"/>
                  </a:cubicBezTo>
                  <a:cubicBezTo>
                    <a:pt x="2201411" y="1385416"/>
                    <a:pt x="2198588" y="1406897"/>
                    <a:pt x="2207692" y="1406951"/>
                  </a:cubicBezTo>
                  <a:cubicBezTo>
                    <a:pt x="2399507" y="1408234"/>
                    <a:pt x="2369680" y="1397329"/>
                    <a:pt x="2370316" y="1438043"/>
                  </a:cubicBezTo>
                  <a:cubicBezTo>
                    <a:pt x="2371399" y="1507197"/>
                    <a:pt x="2370751" y="1510485"/>
                    <a:pt x="2371887" y="1582758"/>
                  </a:cubicBezTo>
                  <a:cubicBezTo>
                    <a:pt x="2372205" y="1603528"/>
                    <a:pt x="2379558" y="1598808"/>
                    <a:pt x="2334950" y="1599476"/>
                  </a:cubicBezTo>
                  <a:close/>
                  <a:moveTo>
                    <a:pt x="2202047" y="2005265"/>
                  </a:moveTo>
                  <a:cubicBezTo>
                    <a:pt x="2168315" y="2005446"/>
                    <a:pt x="2171032" y="2005414"/>
                    <a:pt x="2033036" y="2005478"/>
                  </a:cubicBezTo>
                  <a:cubicBezTo>
                    <a:pt x="2031900" y="1926130"/>
                    <a:pt x="2033269" y="1952353"/>
                    <a:pt x="2030754" y="1813196"/>
                  </a:cubicBezTo>
                  <a:cubicBezTo>
                    <a:pt x="2099238" y="1812910"/>
                    <a:pt x="2068572" y="1811181"/>
                    <a:pt x="2198694" y="1811732"/>
                  </a:cubicBezTo>
                  <a:cubicBezTo>
                    <a:pt x="2199320" y="1839281"/>
                    <a:pt x="2201952" y="1999166"/>
                    <a:pt x="2202047" y="2005265"/>
                  </a:cubicBezTo>
                  <a:close/>
                  <a:moveTo>
                    <a:pt x="2030574" y="1803331"/>
                  </a:moveTo>
                  <a:cubicBezTo>
                    <a:pt x="2027178" y="1607962"/>
                    <a:pt x="2027900" y="1659613"/>
                    <a:pt x="2027019" y="1610105"/>
                  </a:cubicBezTo>
                  <a:cubicBezTo>
                    <a:pt x="2095715" y="1610031"/>
                    <a:pt x="2091523" y="1609182"/>
                    <a:pt x="2196105" y="1609617"/>
                  </a:cubicBezTo>
                  <a:cubicBezTo>
                    <a:pt x="2196625" y="1656579"/>
                    <a:pt x="2195893" y="1694460"/>
                    <a:pt x="2198429" y="1799904"/>
                  </a:cubicBezTo>
                  <a:cubicBezTo>
                    <a:pt x="2198461" y="1801888"/>
                    <a:pt x="2213231" y="1802546"/>
                    <a:pt x="2030574" y="1803331"/>
                  </a:cubicBezTo>
                  <a:close/>
                  <a:moveTo>
                    <a:pt x="2026839" y="1600261"/>
                  </a:moveTo>
                  <a:cubicBezTo>
                    <a:pt x="2025470" y="1518780"/>
                    <a:pt x="2026202" y="1520096"/>
                    <a:pt x="2024441" y="1406887"/>
                  </a:cubicBezTo>
                  <a:cubicBezTo>
                    <a:pt x="2222940" y="1406855"/>
                    <a:pt x="2192582" y="1396311"/>
                    <a:pt x="2193230" y="1438043"/>
                  </a:cubicBezTo>
                  <a:cubicBezTo>
                    <a:pt x="2194227" y="1502274"/>
                    <a:pt x="2194535" y="1508024"/>
                    <a:pt x="2195723" y="1582736"/>
                  </a:cubicBezTo>
                  <a:cubicBezTo>
                    <a:pt x="2196095" y="1605692"/>
                    <a:pt x="2223057" y="1600049"/>
                    <a:pt x="2026839" y="1600261"/>
                  </a:cubicBezTo>
                  <a:close/>
                  <a:moveTo>
                    <a:pt x="2024494" y="2015322"/>
                  </a:moveTo>
                  <a:cubicBezTo>
                    <a:pt x="2025566" y="2086459"/>
                    <a:pt x="2028208" y="2135267"/>
                    <a:pt x="2028261" y="2208081"/>
                  </a:cubicBezTo>
                  <a:cubicBezTo>
                    <a:pt x="1972479" y="2208187"/>
                    <a:pt x="1950397" y="2207423"/>
                    <a:pt x="1859164" y="2207423"/>
                  </a:cubicBezTo>
                  <a:cubicBezTo>
                    <a:pt x="1857000" y="2128213"/>
                    <a:pt x="1858103" y="2086481"/>
                    <a:pt x="1856936" y="2015279"/>
                  </a:cubicBezTo>
                  <a:cubicBezTo>
                    <a:pt x="1878678" y="2015417"/>
                    <a:pt x="1883272" y="2015386"/>
                    <a:pt x="2024494" y="2015322"/>
                  </a:cubicBezTo>
                  <a:close/>
                  <a:moveTo>
                    <a:pt x="1889596" y="2005531"/>
                  </a:moveTo>
                  <a:cubicBezTo>
                    <a:pt x="1847779" y="2005531"/>
                    <a:pt x="1857530" y="2017497"/>
                    <a:pt x="1855323" y="1944365"/>
                  </a:cubicBezTo>
                  <a:cubicBezTo>
                    <a:pt x="1854018" y="1901232"/>
                    <a:pt x="1853073" y="1852775"/>
                    <a:pt x="1853296" y="1812910"/>
                  </a:cubicBezTo>
                  <a:cubicBezTo>
                    <a:pt x="1859122" y="1812942"/>
                    <a:pt x="2000672" y="1813249"/>
                    <a:pt x="2022053" y="1813217"/>
                  </a:cubicBezTo>
                  <a:cubicBezTo>
                    <a:pt x="2024547" y="1951652"/>
                    <a:pt x="2023252" y="1929365"/>
                    <a:pt x="2024345" y="2005478"/>
                  </a:cubicBezTo>
                  <a:lnTo>
                    <a:pt x="1889596" y="2005531"/>
                  </a:lnTo>
                  <a:close/>
                  <a:moveTo>
                    <a:pt x="1853678" y="2378849"/>
                  </a:moveTo>
                  <a:cubicBezTo>
                    <a:pt x="1853721" y="2417802"/>
                    <a:pt x="1884047" y="2411819"/>
                    <a:pt x="1698684" y="2411076"/>
                  </a:cubicBezTo>
                  <a:cubicBezTo>
                    <a:pt x="1686301" y="2411023"/>
                    <a:pt x="1682056" y="2439188"/>
                    <a:pt x="1683372" y="2234261"/>
                  </a:cubicBezTo>
                  <a:cubicBezTo>
                    <a:pt x="1683510" y="2211677"/>
                    <a:pt x="1656717" y="2217278"/>
                    <a:pt x="1850760" y="2217278"/>
                  </a:cubicBezTo>
                  <a:cubicBezTo>
                    <a:pt x="1852225" y="2265873"/>
                    <a:pt x="1853593" y="2302036"/>
                    <a:pt x="1853678" y="2378849"/>
                  </a:cubicBezTo>
                  <a:close/>
                  <a:moveTo>
                    <a:pt x="1683446" y="2207519"/>
                  </a:moveTo>
                  <a:cubicBezTo>
                    <a:pt x="1683308" y="2117138"/>
                    <a:pt x="1680178" y="2086555"/>
                    <a:pt x="1679276" y="2015417"/>
                  </a:cubicBezTo>
                  <a:cubicBezTo>
                    <a:pt x="1758721" y="2014420"/>
                    <a:pt x="1725551" y="2014176"/>
                    <a:pt x="1848235" y="2015216"/>
                  </a:cubicBezTo>
                  <a:cubicBezTo>
                    <a:pt x="1849476" y="2091318"/>
                    <a:pt x="1848224" y="2125115"/>
                    <a:pt x="1850453" y="2207423"/>
                  </a:cubicBezTo>
                  <a:cubicBezTo>
                    <a:pt x="1699787" y="2207434"/>
                    <a:pt x="1744916" y="2207423"/>
                    <a:pt x="1683446" y="2207519"/>
                  </a:cubicBezTo>
                  <a:close/>
                  <a:moveTo>
                    <a:pt x="1825994" y="2005117"/>
                  </a:moveTo>
                  <a:cubicBezTo>
                    <a:pt x="1785206" y="2004565"/>
                    <a:pt x="1740396" y="2004512"/>
                    <a:pt x="1698609" y="2005244"/>
                  </a:cubicBezTo>
                  <a:cubicBezTo>
                    <a:pt x="1666501" y="2005807"/>
                    <a:pt x="1684221" y="2030088"/>
                    <a:pt x="1677037" y="1812422"/>
                  </a:cubicBezTo>
                  <a:cubicBezTo>
                    <a:pt x="1819893" y="1812093"/>
                    <a:pt x="1778489" y="1812273"/>
                    <a:pt x="1844606" y="1812835"/>
                  </a:cubicBezTo>
                  <a:cubicBezTo>
                    <a:pt x="1843417" y="2029908"/>
                    <a:pt x="1862719" y="2005562"/>
                    <a:pt x="1825994" y="2005117"/>
                  </a:cubicBezTo>
                  <a:close/>
                  <a:moveTo>
                    <a:pt x="1844691" y="1799724"/>
                  </a:moveTo>
                  <a:cubicBezTo>
                    <a:pt x="1844648" y="1805102"/>
                    <a:pt x="1861796" y="1801856"/>
                    <a:pt x="1698641" y="1802503"/>
                  </a:cubicBezTo>
                  <a:cubicBezTo>
                    <a:pt x="1668602" y="1802588"/>
                    <a:pt x="1676040" y="1832333"/>
                    <a:pt x="1673674" y="1653715"/>
                  </a:cubicBezTo>
                  <a:cubicBezTo>
                    <a:pt x="1673005" y="1600940"/>
                    <a:pt x="1666447" y="1609522"/>
                    <a:pt x="1698599" y="1609999"/>
                  </a:cubicBezTo>
                  <a:cubicBezTo>
                    <a:pt x="1738358" y="1610636"/>
                    <a:pt x="1753171" y="1610487"/>
                    <a:pt x="1842569" y="1610508"/>
                  </a:cubicBezTo>
                  <a:cubicBezTo>
                    <a:pt x="1844786" y="1750779"/>
                    <a:pt x="1845062" y="1755191"/>
                    <a:pt x="1844691" y="1799724"/>
                  </a:cubicBezTo>
                  <a:close/>
                  <a:moveTo>
                    <a:pt x="1672920" y="1599815"/>
                  </a:moveTo>
                  <a:cubicBezTo>
                    <a:pt x="1671668" y="1518388"/>
                    <a:pt x="1671339" y="1507674"/>
                    <a:pt x="1669790" y="1406569"/>
                  </a:cubicBezTo>
                  <a:cubicBezTo>
                    <a:pt x="1716818" y="1406261"/>
                    <a:pt x="1731801" y="1405317"/>
                    <a:pt x="1838738" y="1406431"/>
                  </a:cubicBezTo>
                  <a:cubicBezTo>
                    <a:pt x="1841009" y="1554795"/>
                    <a:pt x="1840277" y="1466090"/>
                    <a:pt x="1842409" y="1600664"/>
                  </a:cubicBezTo>
                  <a:cubicBezTo>
                    <a:pt x="1669440" y="1600632"/>
                    <a:pt x="1743717" y="1600473"/>
                    <a:pt x="1672920" y="1599815"/>
                  </a:cubicBezTo>
                  <a:close/>
                  <a:moveTo>
                    <a:pt x="1670161" y="1944524"/>
                  </a:moveTo>
                  <a:cubicBezTo>
                    <a:pt x="1669907" y="2023023"/>
                    <a:pt x="1705878" y="2006178"/>
                    <a:pt x="1502285" y="2005859"/>
                  </a:cubicBezTo>
                  <a:cubicBezTo>
                    <a:pt x="1500216" y="1873991"/>
                    <a:pt x="1499728" y="1841965"/>
                    <a:pt x="1499240" y="1813430"/>
                  </a:cubicBezTo>
                  <a:cubicBezTo>
                    <a:pt x="1577581" y="1813408"/>
                    <a:pt x="1541588" y="1812655"/>
                    <a:pt x="1668315" y="1812443"/>
                  </a:cubicBezTo>
                  <a:cubicBezTo>
                    <a:pt x="1669482" y="1847354"/>
                    <a:pt x="1670321" y="1893425"/>
                    <a:pt x="1670161" y="1944524"/>
                  </a:cubicBezTo>
                  <a:close/>
                  <a:moveTo>
                    <a:pt x="1634997" y="1802620"/>
                  </a:moveTo>
                  <a:cubicBezTo>
                    <a:pt x="1484024" y="1802620"/>
                    <a:pt x="1499123" y="1806683"/>
                    <a:pt x="1498996" y="1799692"/>
                  </a:cubicBezTo>
                  <a:cubicBezTo>
                    <a:pt x="1495186" y="1584688"/>
                    <a:pt x="1495091" y="1610254"/>
                    <a:pt x="1507686" y="1610254"/>
                  </a:cubicBezTo>
                  <a:cubicBezTo>
                    <a:pt x="1696254" y="1610254"/>
                    <a:pt x="1664219" y="1595636"/>
                    <a:pt x="1664973" y="1653885"/>
                  </a:cubicBezTo>
                  <a:cubicBezTo>
                    <a:pt x="1665896" y="1723569"/>
                    <a:pt x="1666363" y="1757080"/>
                    <a:pt x="1667880" y="1799989"/>
                  </a:cubicBezTo>
                  <a:cubicBezTo>
                    <a:pt x="1668007" y="1803458"/>
                    <a:pt x="1672952" y="1802620"/>
                    <a:pt x="1634997" y="1802620"/>
                  </a:cubicBezTo>
                  <a:close/>
                  <a:moveTo>
                    <a:pt x="1634997" y="1599667"/>
                  </a:moveTo>
                  <a:cubicBezTo>
                    <a:pt x="1475100" y="1599667"/>
                    <a:pt x="1497415" y="1607326"/>
                    <a:pt x="1497011" y="1582556"/>
                  </a:cubicBezTo>
                  <a:cubicBezTo>
                    <a:pt x="1493849" y="1380568"/>
                    <a:pt x="1485690" y="1406600"/>
                    <a:pt x="1507675" y="1406600"/>
                  </a:cubicBezTo>
                  <a:cubicBezTo>
                    <a:pt x="1621033" y="1406653"/>
                    <a:pt x="1639888" y="1406707"/>
                    <a:pt x="1661100" y="1406611"/>
                  </a:cubicBezTo>
                  <a:cubicBezTo>
                    <a:pt x="1664538" y="1631682"/>
                    <a:pt x="1676401" y="1599667"/>
                    <a:pt x="1634997" y="1599667"/>
                  </a:cubicBezTo>
                  <a:close/>
                  <a:moveTo>
                    <a:pt x="1493595" y="2005838"/>
                  </a:moveTo>
                  <a:cubicBezTo>
                    <a:pt x="1445442" y="2005647"/>
                    <a:pt x="1394382" y="2003356"/>
                    <a:pt x="1325570" y="2005117"/>
                  </a:cubicBezTo>
                  <a:cubicBezTo>
                    <a:pt x="1324742" y="1942519"/>
                    <a:pt x="1326366" y="1891643"/>
                    <a:pt x="1323310" y="1812995"/>
                  </a:cubicBezTo>
                  <a:cubicBezTo>
                    <a:pt x="1360066" y="1813663"/>
                    <a:pt x="1380163" y="1813472"/>
                    <a:pt x="1490528" y="1813430"/>
                  </a:cubicBezTo>
                  <a:cubicBezTo>
                    <a:pt x="1491197" y="1851438"/>
                    <a:pt x="1491515" y="1872888"/>
                    <a:pt x="1493595" y="2005838"/>
                  </a:cubicBezTo>
                  <a:close/>
                  <a:moveTo>
                    <a:pt x="1320211" y="1599030"/>
                  </a:moveTo>
                  <a:cubicBezTo>
                    <a:pt x="1319362" y="1527097"/>
                    <a:pt x="1317707" y="1504078"/>
                    <a:pt x="1316444" y="1406876"/>
                  </a:cubicBezTo>
                  <a:cubicBezTo>
                    <a:pt x="1328212" y="1406876"/>
                    <a:pt x="1436582" y="1406749"/>
                    <a:pt x="1484427" y="1406622"/>
                  </a:cubicBezTo>
                  <a:cubicBezTo>
                    <a:pt x="1486050" y="1520425"/>
                    <a:pt x="1487610" y="1516945"/>
                    <a:pt x="1488576" y="1600325"/>
                  </a:cubicBezTo>
                  <a:cubicBezTo>
                    <a:pt x="1409545" y="1599890"/>
                    <a:pt x="1485636" y="1598892"/>
                    <a:pt x="1320211" y="1599030"/>
                  </a:cubicBezTo>
                  <a:close/>
                  <a:moveTo>
                    <a:pt x="1316657" y="2005361"/>
                  </a:moveTo>
                  <a:cubicBezTo>
                    <a:pt x="1237414" y="2007642"/>
                    <a:pt x="1195034" y="2005138"/>
                    <a:pt x="1150096" y="2004767"/>
                  </a:cubicBezTo>
                  <a:cubicBezTo>
                    <a:pt x="1146499" y="1776853"/>
                    <a:pt x="1132885" y="1813684"/>
                    <a:pt x="1189569" y="1812772"/>
                  </a:cubicBezTo>
                  <a:cubicBezTo>
                    <a:pt x="1231440" y="1812093"/>
                    <a:pt x="1271380" y="1812029"/>
                    <a:pt x="1314598" y="1812846"/>
                  </a:cubicBezTo>
                  <a:cubicBezTo>
                    <a:pt x="1316572" y="1863436"/>
                    <a:pt x="1317410" y="2005329"/>
                    <a:pt x="1316657" y="2005361"/>
                  </a:cubicBezTo>
                  <a:close/>
                  <a:moveTo>
                    <a:pt x="1253150" y="1599083"/>
                  </a:moveTo>
                  <a:cubicBezTo>
                    <a:pt x="1194004" y="1599083"/>
                    <a:pt x="1192200" y="1599773"/>
                    <a:pt x="1142881" y="1599911"/>
                  </a:cubicBezTo>
                  <a:cubicBezTo>
                    <a:pt x="1141013" y="1465029"/>
                    <a:pt x="1140663" y="1441278"/>
                    <a:pt x="1140069" y="1407778"/>
                  </a:cubicBezTo>
                  <a:cubicBezTo>
                    <a:pt x="1335088" y="1407184"/>
                    <a:pt x="1307510" y="1394454"/>
                    <a:pt x="1308200" y="1438053"/>
                  </a:cubicBezTo>
                  <a:cubicBezTo>
                    <a:pt x="1311256" y="1633125"/>
                    <a:pt x="1327543" y="1599020"/>
                    <a:pt x="1253150" y="1599083"/>
                  </a:cubicBezTo>
                  <a:close/>
                  <a:moveTo>
                    <a:pt x="1141416" y="2004714"/>
                  </a:moveTo>
                  <a:cubicBezTo>
                    <a:pt x="1060423" y="2004311"/>
                    <a:pt x="1055404" y="2006888"/>
                    <a:pt x="972988" y="2006157"/>
                  </a:cubicBezTo>
                  <a:cubicBezTo>
                    <a:pt x="968988" y="1782189"/>
                    <a:pt x="955703" y="1811955"/>
                    <a:pt x="998624" y="1811955"/>
                  </a:cubicBezTo>
                  <a:cubicBezTo>
                    <a:pt x="1061250" y="1811955"/>
                    <a:pt x="1062545" y="1813281"/>
                    <a:pt x="1125861" y="1813281"/>
                  </a:cubicBezTo>
                  <a:cubicBezTo>
                    <a:pt x="1142796" y="1813281"/>
                    <a:pt x="1137978" y="1787026"/>
                    <a:pt x="1141416" y="2004714"/>
                  </a:cubicBezTo>
                  <a:close/>
                  <a:moveTo>
                    <a:pt x="1125861" y="1803437"/>
                  </a:moveTo>
                  <a:cubicBezTo>
                    <a:pt x="1124916" y="1803437"/>
                    <a:pt x="968776" y="1802938"/>
                    <a:pt x="968765" y="1799798"/>
                  </a:cubicBezTo>
                  <a:cubicBezTo>
                    <a:pt x="968309" y="1580848"/>
                    <a:pt x="949824" y="1610360"/>
                    <a:pt x="998624" y="1610360"/>
                  </a:cubicBezTo>
                  <a:cubicBezTo>
                    <a:pt x="1161503" y="1610360"/>
                    <a:pt x="1134392" y="1595074"/>
                    <a:pt x="1134700" y="1655062"/>
                  </a:cubicBezTo>
                  <a:cubicBezTo>
                    <a:pt x="1135591" y="1826011"/>
                    <a:pt x="1144133" y="1803437"/>
                    <a:pt x="1125861" y="1803437"/>
                  </a:cubicBezTo>
                  <a:close/>
                  <a:moveTo>
                    <a:pt x="1125861" y="1599943"/>
                  </a:moveTo>
                  <a:cubicBezTo>
                    <a:pt x="940381" y="1599943"/>
                    <a:pt x="965221" y="1608132"/>
                    <a:pt x="964818" y="1582599"/>
                  </a:cubicBezTo>
                  <a:cubicBezTo>
                    <a:pt x="963682" y="1510337"/>
                    <a:pt x="965126" y="1510294"/>
                    <a:pt x="963990" y="1437862"/>
                  </a:cubicBezTo>
                  <a:cubicBezTo>
                    <a:pt x="963385" y="1399281"/>
                    <a:pt x="956393" y="1407163"/>
                    <a:pt x="998624" y="1407163"/>
                  </a:cubicBezTo>
                  <a:cubicBezTo>
                    <a:pt x="1158203" y="1407163"/>
                    <a:pt x="1131262" y="1397997"/>
                    <a:pt x="1131888" y="1438032"/>
                  </a:cubicBezTo>
                  <a:cubicBezTo>
                    <a:pt x="1134848" y="1624925"/>
                    <a:pt x="1136854" y="1599943"/>
                    <a:pt x="1125861" y="1599943"/>
                  </a:cubicBezTo>
                  <a:close/>
                  <a:moveTo>
                    <a:pt x="964287" y="2006061"/>
                  </a:moveTo>
                  <a:cubicBezTo>
                    <a:pt x="901279" y="2005255"/>
                    <a:pt x="944721" y="2004343"/>
                    <a:pt x="796050" y="2004915"/>
                  </a:cubicBezTo>
                  <a:cubicBezTo>
                    <a:pt x="792294" y="1783706"/>
                    <a:pt x="784696" y="1811955"/>
                    <a:pt x="807786" y="1811764"/>
                  </a:cubicBezTo>
                  <a:cubicBezTo>
                    <a:pt x="846229" y="1811457"/>
                    <a:pt x="877670" y="1811340"/>
                    <a:pt x="934948" y="1811722"/>
                  </a:cubicBezTo>
                  <a:cubicBezTo>
                    <a:pt x="966282" y="1811966"/>
                    <a:pt x="960181" y="1779357"/>
                    <a:pt x="964287" y="2006061"/>
                  </a:cubicBezTo>
                  <a:close/>
                  <a:moveTo>
                    <a:pt x="790532" y="2218371"/>
                  </a:moveTo>
                  <a:cubicBezTo>
                    <a:pt x="793334" y="2367424"/>
                    <a:pt x="792633" y="2353581"/>
                    <a:pt x="793270" y="2410482"/>
                  </a:cubicBezTo>
                  <a:cubicBezTo>
                    <a:pt x="766127" y="2410111"/>
                    <a:pt x="758455" y="2410196"/>
                    <a:pt x="624916" y="2410164"/>
                  </a:cubicBezTo>
                  <a:cubicBezTo>
                    <a:pt x="623738" y="2357050"/>
                    <a:pt x="622614" y="2342654"/>
                    <a:pt x="621722" y="2217554"/>
                  </a:cubicBezTo>
                  <a:cubicBezTo>
                    <a:pt x="622900" y="2217564"/>
                    <a:pt x="789652" y="2218371"/>
                    <a:pt x="790532" y="2218371"/>
                  </a:cubicBezTo>
                  <a:close/>
                  <a:moveTo>
                    <a:pt x="621648" y="2207709"/>
                  </a:moveTo>
                  <a:cubicBezTo>
                    <a:pt x="621404" y="2181083"/>
                    <a:pt x="621139" y="2167208"/>
                    <a:pt x="618826" y="2016807"/>
                  </a:cubicBezTo>
                  <a:cubicBezTo>
                    <a:pt x="618751" y="2011853"/>
                    <a:pt x="609997" y="2015386"/>
                    <a:pt x="787519" y="2014802"/>
                  </a:cubicBezTo>
                  <a:cubicBezTo>
                    <a:pt x="788612" y="2080784"/>
                    <a:pt x="788665" y="2115027"/>
                    <a:pt x="790352" y="2208526"/>
                  </a:cubicBezTo>
                  <a:cubicBezTo>
                    <a:pt x="789482" y="2208516"/>
                    <a:pt x="622455" y="2207709"/>
                    <a:pt x="621648" y="2207709"/>
                  </a:cubicBezTo>
                  <a:close/>
                  <a:moveTo>
                    <a:pt x="744120" y="2420040"/>
                  </a:moveTo>
                  <a:cubicBezTo>
                    <a:pt x="808656" y="2420040"/>
                    <a:pt x="791976" y="2384980"/>
                    <a:pt x="795276" y="2596102"/>
                  </a:cubicBezTo>
                  <a:cubicBezTo>
                    <a:pt x="795700" y="2623089"/>
                    <a:pt x="817994" y="2613192"/>
                    <a:pt x="627728" y="2612502"/>
                  </a:cubicBezTo>
                  <a:cubicBezTo>
                    <a:pt x="626476" y="2547316"/>
                    <a:pt x="626688" y="2497405"/>
                    <a:pt x="625129" y="2420019"/>
                  </a:cubicBezTo>
                  <a:lnTo>
                    <a:pt x="744120" y="2420040"/>
                  </a:lnTo>
                  <a:close/>
                  <a:moveTo>
                    <a:pt x="935001" y="1801867"/>
                  </a:moveTo>
                  <a:cubicBezTo>
                    <a:pt x="896048" y="1801559"/>
                    <a:pt x="852140" y="1801527"/>
                    <a:pt x="807701" y="1801888"/>
                  </a:cubicBezTo>
                  <a:cubicBezTo>
                    <a:pt x="785333" y="1802068"/>
                    <a:pt x="792474" y="1831357"/>
                    <a:pt x="789227" y="1609214"/>
                  </a:cubicBezTo>
                  <a:cubicBezTo>
                    <a:pt x="855312" y="1610636"/>
                    <a:pt x="816105" y="1610795"/>
                    <a:pt x="956626" y="1610402"/>
                  </a:cubicBezTo>
                  <a:cubicBezTo>
                    <a:pt x="961104" y="1832185"/>
                    <a:pt x="969678" y="1802100"/>
                    <a:pt x="935001" y="1801867"/>
                  </a:cubicBezTo>
                  <a:close/>
                  <a:moveTo>
                    <a:pt x="787360" y="2004947"/>
                  </a:moveTo>
                  <a:cubicBezTo>
                    <a:pt x="685240" y="2005319"/>
                    <a:pt x="693081" y="2004427"/>
                    <a:pt x="618624" y="2004417"/>
                  </a:cubicBezTo>
                  <a:cubicBezTo>
                    <a:pt x="615101" y="1798451"/>
                    <a:pt x="613096" y="1812411"/>
                    <a:pt x="616863" y="1812401"/>
                  </a:cubicBezTo>
                  <a:cubicBezTo>
                    <a:pt x="618115" y="1812401"/>
                    <a:pt x="782617" y="1811934"/>
                    <a:pt x="783540" y="1811923"/>
                  </a:cubicBezTo>
                  <a:cubicBezTo>
                    <a:pt x="785195" y="1914121"/>
                    <a:pt x="786904" y="1978629"/>
                    <a:pt x="787360" y="2004947"/>
                  </a:cubicBezTo>
                  <a:close/>
                  <a:moveTo>
                    <a:pt x="614698" y="1799745"/>
                  </a:moveTo>
                  <a:cubicBezTo>
                    <a:pt x="614114" y="1757027"/>
                    <a:pt x="610708" y="1609554"/>
                    <a:pt x="616873" y="1609554"/>
                  </a:cubicBezTo>
                  <a:cubicBezTo>
                    <a:pt x="813399" y="1609554"/>
                    <a:pt x="780399" y="1593992"/>
                    <a:pt x="781163" y="1655094"/>
                  </a:cubicBezTo>
                  <a:cubicBezTo>
                    <a:pt x="781821" y="1707784"/>
                    <a:pt x="782224" y="1729849"/>
                    <a:pt x="783391" y="1802068"/>
                  </a:cubicBezTo>
                  <a:cubicBezTo>
                    <a:pt x="593773" y="1803150"/>
                    <a:pt x="614751" y="1803681"/>
                    <a:pt x="614698" y="1799745"/>
                  </a:cubicBezTo>
                  <a:close/>
                  <a:moveTo>
                    <a:pt x="744120" y="1598935"/>
                  </a:moveTo>
                  <a:cubicBezTo>
                    <a:pt x="588637" y="1598935"/>
                    <a:pt x="613287" y="1607517"/>
                    <a:pt x="612894" y="1582556"/>
                  </a:cubicBezTo>
                  <a:cubicBezTo>
                    <a:pt x="609817" y="1385660"/>
                    <a:pt x="604331" y="1406855"/>
                    <a:pt x="616863" y="1406855"/>
                  </a:cubicBezTo>
                  <a:cubicBezTo>
                    <a:pt x="806682" y="1406855"/>
                    <a:pt x="776865" y="1397329"/>
                    <a:pt x="777502" y="1438053"/>
                  </a:cubicBezTo>
                  <a:cubicBezTo>
                    <a:pt x="780505" y="1629369"/>
                    <a:pt x="790448" y="1598935"/>
                    <a:pt x="744120" y="1598935"/>
                  </a:cubicBezTo>
                  <a:close/>
                  <a:moveTo>
                    <a:pt x="610093" y="2014272"/>
                  </a:moveTo>
                  <a:cubicBezTo>
                    <a:pt x="610103" y="2015205"/>
                    <a:pt x="612671" y="2177148"/>
                    <a:pt x="612947" y="2207709"/>
                  </a:cubicBezTo>
                  <a:cubicBezTo>
                    <a:pt x="560264" y="2207688"/>
                    <a:pt x="623091" y="2207593"/>
                    <a:pt x="445262" y="2207126"/>
                  </a:cubicBezTo>
                  <a:cubicBezTo>
                    <a:pt x="444880" y="2177508"/>
                    <a:pt x="444445" y="2151349"/>
                    <a:pt x="442333" y="2016818"/>
                  </a:cubicBezTo>
                  <a:cubicBezTo>
                    <a:pt x="442312" y="2014855"/>
                    <a:pt x="427754" y="2014431"/>
                    <a:pt x="610093" y="2014272"/>
                  </a:cubicBezTo>
                  <a:close/>
                  <a:moveTo>
                    <a:pt x="613032" y="2217554"/>
                  </a:moveTo>
                  <a:cubicBezTo>
                    <a:pt x="613987" y="2348096"/>
                    <a:pt x="615059" y="2357782"/>
                    <a:pt x="616215" y="2410164"/>
                  </a:cubicBezTo>
                  <a:cubicBezTo>
                    <a:pt x="615303" y="2410164"/>
                    <a:pt x="449400" y="2410482"/>
                    <a:pt x="448148" y="2410493"/>
                  </a:cubicBezTo>
                  <a:cubicBezTo>
                    <a:pt x="445368" y="2230018"/>
                    <a:pt x="446323" y="2292882"/>
                    <a:pt x="445379" y="2216970"/>
                  </a:cubicBezTo>
                  <a:cubicBezTo>
                    <a:pt x="605360" y="2217342"/>
                    <a:pt x="553833" y="2217533"/>
                    <a:pt x="613032" y="2217554"/>
                  </a:cubicBezTo>
                  <a:close/>
                  <a:moveTo>
                    <a:pt x="616428" y="2420019"/>
                  </a:moveTo>
                  <a:cubicBezTo>
                    <a:pt x="618083" y="2502009"/>
                    <a:pt x="617605" y="2537355"/>
                    <a:pt x="619038" y="2612481"/>
                  </a:cubicBezTo>
                  <a:cubicBezTo>
                    <a:pt x="617977" y="2612481"/>
                    <a:pt x="599662" y="2612407"/>
                    <a:pt x="450525" y="2612841"/>
                  </a:cubicBezTo>
                  <a:cubicBezTo>
                    <a:pt x="449071" y="2523479"/>
                    <a:pt x="450090" y="2536601"/>
                    <a:pt x="448307" y="2420348"/>
                  </a:cubicBezTo>
                  <a:cubicBezTo>
                    <a:pt x="450397" y="2420348"/>
                    <a:pt x="606198" y="2420019"/>
                    <a:pt x="616428" y="2420019"/>
                  </a:cubicBezTo>
                  <a:close/>
                  <a:moveTo>
                    <a:pt x="616863" y="2622325"/>
                  </a:moveTo>
                  <a:cubicBezTo>
                    <a:pt x="620438" y="2622325"/>
                    <a:pt x="618794" y="2617212"/>
                    <a:pt x="620566" y="2668576"/>
                  </a:cubicBezTo>
                  <a:cubicBezTo>
                    <a:pt x="626243" y="2833457"/>
                    <a:pt x="624980" y="2816823"/>
                    <a:pt x="616863" y="2816823"/>
                  </a:cubicBezTo>
                  <a:cubicBezTo>
                    <a:pt x="615812" y="2816823"/>
                    <a:pt x="454324" y="2816855"/>
                    <a:pt x="454217" y="2813036"/>
                  </a:cubicBezTo>
                  <a:cubicBezTo>
                    <a:pt x="452891" y="2766128"/>
                    <a:pt x="452997" y="2764186"/>
                    <a:pt x="450695" y="2622707"/>
                  </a:cubicBezTo>
                  <a:cubicBezTo>
                    <a:pt x="451872" y="2622707"/>
                    <a:pt x="615918" y="2622325"/>
                    <a:pt x="616863" y="2622325"/>
                  </a:cubicBezTo>
                  <a:close/>
                  <a:moveTo>
                    <a:pt x="489669" y="2825480"/>
                  </a:moveTo>
                  <a:cubicBezTo>
                    <a:pt x="553006" y="2825480"/>
                    <a:pt x="553229" y="2826678"/>
                    <a:pt x="616873" y="2826678"/>
                  </a:cubicBezTo>
                  <a:cubicBezTo>
                    <a:pt x="627123" y="2826678"/>
                    <a:pt x="622041" y="2805430"/>
                    <a:pt x="625033" y="3018100"/>
                  </a:cubicBezTo>
                  <a:cubicBezTo>
                    <a:pt x="620895" y="3018090"/>
                    <a:pt x="459226" y="3019002"/>
                    <a:pt x="458441" y="3019013"/>
                  </a:cubicBezTo>
                  <a:cubicBezTo>
                    <a:pt x="454653" y="2791046"/>
                    <a:pt x="442567" y="2825480"/>
                    <a:pt x="489669" y="2825480"/>
                  </a:cubicBezTo>
                  <a:close/>
                  <a:moveTo>
                    <a:pt x="627930" y="2622346"/>
                  </a:moveTo>
                  <a:cubicBezTo>
                    <a:pt x="684465" y="2622569"/>
                    <a:pt x="681070" y="2624171"/>
                    <a:pt x="744120" y="2624171"/>
                  </a:cubicBezTo>
                  <a:cubicBezTo>
                    <a:pt x="811924" y="2624171"/>
                    <a:pt x="794151" y="2583977"/>
                    <a:pt x="799881" y="2813334"/>
                  </a:cubicBezTo>
                  <a:cubicBezTo>
                    <a:pt x="799987" y="2817608"/>
                    <a:pt x="821177" y="2816484"/>
                    <a:pt x="631835" y="2816813"/>
                  </a:cubicBezTo>
                  <a:cubicBezTo>
                    <a:pt x="631389" y="2706521"/>
                    <a:pt x="628864" y="2665776"/>
                    <a:pt x="627930" y="2622346"/>
                  </a:cubicBezTo>
                  <a:close/>
                  <a:moveTo>
                    <a:pt x="800210" y="2826381"/>
                  </a:moveTo>
                  <a:cubicBezTo>
                    <a:pt x="803022" y="2941553"/>
                    <a:pt x="800931" y="2949329"/>
                    <a:pt x="801833" y="3018949"/>
                  </a:cubicBezTo>
                  <a:cubicBezTo>
                    <a:pt x="645799" y="3019055"/>
                    <a:pt x="706239" y="3018323"/>
                    <a:pt x="633713" y="3018111"/>
                  </a:cubicBezTo>
                  <a:cubicBezTo>
                    <a:pt x="633702" y="3017273"/>
                    <a:pt x="631898" y="2827485"/>
                    <a:pt x="631888" y="2826657"/>
                  </a:cubicBezTo>
                  <a:cubicBezTo>
                    <a:pt x="679605" y="2826583"/>
                    <a:pt x="729753" y="2825660"/>
                    <a:pt x="800210" y="2826381"/>
                  </a:cubicBezTo>
                  <a:close/>
                  <a:moveTo>
                    <a:pt x="801982" y="3028793"/>
                  </a:moveTo>
                  <a:cubicBezTo>
                    <a:pt x="801992" y="3029578"/>
                    <a:pt x="804528" y="3191659"/>
                    <a:pt x="805282" y="3221775"/>
                  </a:cubicBezTo>
                  <a:cubicBezTo>
                    <a:pt x="714165" y="3221181"/>
                    <a:pt x="676984" y="3222114"/>
                    <a:pt x="637448" y="3222231"/>
                  </a:cubicBezTo>
                  <a:cubicBezTo>
                    <a:pt x="637437" y="3221478"/>
                    <a:pt x="633925" y="3031382"/>
                    <a:pt x="633872" y="3027966"/>
                  </a:cubicBezTo>
                  <a:cubicBezTo>
                    <a:pt x="713677" y="3028221"/>
                    <a:pt x="640631" y="3028910"/>
                    <a:pt x="801982" y="3028793"/>
                  </a:cubicBezTo>
                  <a:close/>
                  <a:moveTo>
                    <a:pt x="805526" y="3231641"/>
                  </a:moveTo>
                  <a:cubicBezTo>
                    <a:pt x="808868" y="3354514"/>
                    <a:pt x="807988" y="3367455"/>
                    <a:pt x="808539" y="3424357"/>
                  </a:cubicBezTo>
                  <a:cubicBezTo>
                    <a:pt x="743706" y="3423625"/>
                    <a:pt x="664166" y="3424410"/>
                    <a:pt x="640249" y="3424474"/>
                  </a:cubicBezTo>
                  <a:cubicBezTo>
                    <a:pt x="639708" y="3370298"/>
                    <a:pt x="640472" y="3372643"/>
                    <a:pt x="637628" y="3232076"/>
                  </a:cubicBezTo>
                  <a:cubicBezTo>
                    <a:pt x="689887" y="3231948"/>
                    <a:pt x="709295" y="3231015"/>
                    <a:pt x="805526" y="3231641"/>
                  </a:cubicBezTo>
                  <a:close/>
                  <a:moveTo>
                    <a:pt x="807701" y="3434233"/>
                  </a:moveTo>
                  <a:cubicBezTo>
                    <a:pt x="809855" y="3434244"/>
                    <a:pt x="807563" y="3423041"/>
                    <a:pt x="811563" y="3626461"/>
                  </a:cubicBezTo>
                  <a:cubicBezTo>
                    <a:pt x="715088" y="3625920"/>
                    <a:pt x="688030" y="3626504"/>
                    <a:pt x="644441" y="3626621"/>
                  </a:cubicBezTo>
                  <a:cubicBezTo>
                    <a:pt x="642934" y="3526279"/>
                    <a:pt x="641459" y="3531137"/>
                    <a:pt x="640345" y="3434339"/>
                  </a:cubicBezTo>
                  <a:cubicBezTo>
                    <a:pt x="693272" y="3434223"/>
                    <a:pt x="728586" y="3433480"/>
                    <a:pt x="807701" y="3434233"/>
                  </a:cubicBezTo>
                  <a:close/>
                  <a:moveTo>
                    <a:pt x="810683" y="3030332"/>
                  </a:moveTo>
                  <a:cubicBezTo>
                    <a:pt x="810640" y="3027563"/>
                    <a:pt x="797260" y="3028963"/>
                    <a:pt x="980405" y="3029366"/>
                  </a:cubicBezTo>
                  <a:cubicBezTo>
                    <a:pt x="980660" y="3045098"/>
                    <a:pt x="982697" y="3217012"/>
                    <a:pt x="982729" y="3221764"/>
                  </a:cubicBezTo>
                  <a:cubicBezTo>
                    <a:pt x="932253" y="3221796"/>
                    <a:pt x="877765" y="3222242"/>
                    <a:pt x="813951" y="3221828"/>
                  </a:cubicBezTo>
                  <a:cubicBezTo>
                    <a:pt x="813293" y="3194735"/>
                    <a:pt x="813144" y="3181040"/>
                    <a:pt x="810683" y="3030332"/>
                  </a:cubicBezTo>
                  <a:close/>
                  <a:moveTo>
                    <a:pt x="982793" y="3231619"/>
                  </a:moveTo>
                  <a:cubicBezTo>
                    <a:pt x="983185" y="3340511"/>
                    <a:pt x="984353" y="3364125"/>
                    <a:pt x="985552" y="3424771"/>
                  </a:cubicBezTo>
                  <a:cubicBezTo>
                    <a:pt x="854018" y="3424665"/>
                    <a:pt x="846208" y="3424707"/>
                    <a:pt x="817240" y="3424442"/>
                  </a:cubicBezTo>
                  <a:cubicBezTo>
                    <a:pt x="816742" y="3370998"/>
                    <a:pt x="817495" y="3352912"/>
                    <a:pt x="814227" y="3231694"/>
                  </a:cubicBezTo>
                  <a:cubicBezTo>
                    <a:pt x="875845" y="3232076"/>
                    <a:pt x="943819" y="3231651"/>
                    <a:pt x="982793" y="3231619"/>
                  </a:cubicBezTo>
                  <a:close/>
                  <a:moveTo>
                    <a:pt x="871356" y="3434530"/>
                  </a:moveTo>
                  <a:cubicBezTo>
                    <a:pt x="1007718" y="3434647"/>
                    <a:pt x="985615" y="3424537"/>
                    <a:pt x="986241" y="3464975"/>
                  </a:cubicBezTo>
                  <a:cubicBezTo>
                    <a:pt x="987239" y="3528751"/>
                    <a:pt x="987143" y="3538277"/>
                    <a:pt x="988257" y="3609817"/>
                  </a:cubicBezTo>
                  <a:cubicBezTo>
                    <a:pt x="988608" y="3632349"/>
                    <a:pt x="1015708" y="3627511"/>
                    <a:pt x="820243" y="3626504"/>
                  </a:cubicBezTo>
                  <a:cubicBezTo>
                    <a:pt x="819989" y="3613657"/>
                    <a:pt x="820158" y="3624181"/>
                    <a:pt x="817728" y="3464805"/>
                  </a:cubicBezTo>
                  <a:cubicBezTo>
                    <a:pt x="817145" y="3426150"/>
                    <a:pt x="806523" y="3434530"/>
                    <a:pt x="871356" y="3434530"/>
                  </a:cubicBezTo>
                  <a:close/>
                  <a:moveTo>
                    <a:pt x="984406" y="2825416"/>
                  </a:moveTo>
                  <a:cubicBezTo>
                    <a:pt x="985159" y="2825416"/>
                    <a:pt x="1118412" y="2825119"/>
                    <a:pt x="1153364" y="2825172"/>
                  </a:cubicBezTo>
                  <a:cubicBezTo>
                    <a:pt x="1156059" y="3053553"/>
                    <a:pt x="1165164" y="3018557"/>
                    <a:pt x="1125861" y="3018557"/>
                  </a:cubicBezTo>
                  <a:cubicBezTo>
                    <a:pt x="1062513" y="3018557"/>
                    <a:pt x="1061123" y="3019543"/>
                    <a:pt x="998624" y="3019543"/>
                  </a:cubicBezTo>
                  <a:cubicBezTo>
                    <a:pt x="985965" y="3019543"/>
                    <a:pt x="988470" y="3045299"/>
                    <a:pt x="984406" y="2825416"/>
                  </a:cubicBezTo>
                  <a:close/>
                  <a:moveTo>
                    <a:pt x="998624" y="3029387"/>
                  </a:moveTo>
                  <a:cubicBezTo>
                    <a:pt x="1168538" y="3029387"/>
                    <a:pt x="1155741" y="3026141"/>
                    <a:pt x="1155815" y="3030501"/>
                  </a:cubicBezTo>
                  <a:cubicBezTo>
                    <a:pt x="1159338" y="3254681"/>
                    <a:pt x="1172560" y="3222390"/>
                    <a:pt x="1125861" y="3222422"/>
                  </a:cubicBezTo>
                  <a:cubicBezTo>
                    <a:pt x="1063755" y="3222422"/>
                    <a:pt x="1063797" y="3221764"/>
                    <a:pt x="998624" y="3221764"/>
                  </a:cubicBezTo>
                  <a:cubicBezTo>
                    <a:pt x="988873" y="3221764"/>
                    <a:pt x="991738" y="3228830"/>
                    <a:pt x="990900" y="3175153"/>
                  </a:cubicBezTo>
                  <a:cubicBezTo>
                    <a:pt x="988268" y="3006973"/>
                    <a:pt x="985435" y="3029387"/>
                    <a:pt x="998624" y="3029387"/>
                  </a:cubicBezTo>
                  <a:close/>
                  <a:moveTo>
                    <a:pt x="998624" y="3231619"/>
                  </a:moveTo>
                  <a:cubicBezTo>
                    <a:pt x="1185399" y="3231619"/>
                    <a:pt x="1159720" y="3227280"/>
                    <a:pt x="1160230" y="3247786"/>
                  </a:cubicBezTo>
                  <a:cubicBezTo>
                    <a:pt x="1165280" y="3458260"/>
                    <a:pt x="1170554" y="3423678"/>
                    <a:pt x="1125861" y="3423678"/>
                  </a:cubicBezTo>
                  <a:cubicBezTo>
                    <a:pt x="967513" y="3423678"/>
                    <a:pt x="994592" y="3438211"/>
                    <a:pt x="993542" y="3392352"/>
                  </a:cubicBezTo>
                  <a:cubicBezTo>
                    <a:pt x="989393" y="3211846"/>
                    <a:pt x="990422" y="3231619"/>
                    <a:pt x="998624" y="3231619"/>
                  </a:cubicBezTo>
                  <a:close/>
                  <a:moveTo>
                    <a:pt x="1162044" y="2825193"/>
                  </a:moveTo>
                  <a:cubicBezTo>
                    <a:pt x="1333019" y="2825533"/>
                    <a:pt x="1255792" y="2825215"/>
                    <a:pt x="1329867" y="2825766"/>
                  </a:cubicBezTo>
                  <a:cubicBezTo>
                    <a:pt x="1335969" y="3050073"/>
                    <a:pt x="1335481" y="3019119"/>
                    <a:pt x="1316858" y="3018673"/>
                  </a:cubicBezTo>
                  <a:cubicBezTo>
                    <a:pt x="1132185" y="3014197"/>
                    <a:pt x="1164209" y="3039858"/>
                    <a:pt x="1163689" y="2957974"/>
                  </a:cubicBezTo>
                  <a:cubicBezTo>
                    <a:pt x="1163349" y="2902335"/>
                    <a:pt x="1162787" y="2887272"/>
                    <a:pt x="1162044" y="2825193"/>
                  </a:cubicBezTo>
                  <a:close/>
                  <a:moveTo>
                    <a:pt x="1189548" y="3028083"/>
                  </a:moveTo>
                  <a:cubicBezTo>
                    <a:pt x="1347736" y="3026587"/>
                    <a:pt x="1332425" y="3029727"/>
                    <a:pt x="1332446" y="3030501"/>
                  </a:cubicBezTo>
                  <a:cubicBezTo>
                    <a:pt x="1335884" y="3250226"/>
                    <a:pt x="1347248" y="3221754"/>
                    <a:pt x="1316731" y="3222040"/>
                  </a:cubicBezTo>
                  <a:cubicBezTo>
                    <a:pt x="1274414" y="3222380"/>
                    <a:pt x="1280272" y="3222295"/>
                    <a:pt x="1168326" y="3222390"/>
                  </a:cubicBezTo>
                  <a:cubicBezTo>
                    <a:pt x="1163445" y="2997256"/>
                    <a:pt x="1155200" y="3028454"/>
                    <a:pt x="1189548" y="3028083"/>
                  </a:cubicBezTo>
                  <a:close/>
                  <a:moveTo>
                    <a:pt x="1337306" y="3231736"/>
                  </a:moveTo>
                  <a:cubicBezTo>
                    <a:pt x="1340086" y="3379548"/>
                    <a:pt x="1339354" y="3366373"/>
                    <a:pt x="1340043" y="3424866"/>
                  </a:cubicBezTo>
                  <a:cubicBezTo>
                    <a:pt x="1159922" y="3423752"/>
                    <a:pt x="1305207" y="3424962"/>
                    <a:pt x="1171329" y="3423837"/>
                  </a:cubicBezTo>
                  <a:cubicBezTo>
                    <a:pt x="1170841" y="3372038"/>
                    <a:pt x="1171456" y="3357335"/>
                    <a:pt x="1168549" y="3232245"/>
                  </a:cubicBezTo>
                  <a:cubicBezTo>
                    <a:pt x="1330557" y="3232107"/>
                    <a:pt x="1265894" y="3232203"/>
                    <a:pt x="1337306" y="3231736"/>
                  </a:cubicBezTo>
                  <a:close/>
                  <a:moveTo>
                    <a:pt x="1338579" y="2825819"/>
                  </a:moveTo>
                  <a:cubicBezTo>
                    <a:pt x="1438396" y="2826413"/>
                    <a:pt x="1433271" y="2824917"/>
                    <a:pt x="1506975" y="2824896"/>
                  </a:cubicBezTo>
                  <a:cubicBezTo>
                    <a:pt x="1506593" y="2974873"/>
                    <a:pt x="1514753" y="3018281"/>
                    <a:pt x="1507697" y="3018281"/>
                  </a:cubicBezTo>
                  <a:cubicBezTo>
                    <a:pt x="1445378" y="3018281"/>
                    <a:pt x="1407773" y="3020201"/>
                    <a:pt x="1340977" y="3019172"/>
                  </a:cubicBezTo>
                  <a:cubicBezTo>
                    <a:pt x="1340117" y="2958918"/>
                    <a:pt x="1340882" y="2909983"/>
                    <a:pt x="1338579" y="2825819"/>
                  </a:cubicBezTo>
                  <a:close/>
                  <a:moveTo>
                    <a:pt x="1380407" y="3029282"/>
                  </a:moveTo>
                  <a:cubicBezTo>
                    <a:pt x="1521003" y="3029282"/>
                    <a:pt x="1510721" y="3025484"/>
                    <a:pt x="1510795" y="3030480"/>
                  </a:cubicBezTo>
                  <a:cubicBezTo>
                    <a:pt x="1514127" y="3243808"/>
                    <a:pt x="1515666" y="3220863"/>
                    <a:pt x="1507675" y="3220863"/>
                  </a:cubicBezTo>
                  <a:cubicBezTo>
                    <a:pt x="1312953" y="3220863"/>
                    <a:pt x="1345996" y="3237029"/>
                    <a:pt x="1345030" y="3175131"/>
                  </a:cubicBezTo>
                  <a:cubicBezTo>
                    <a:pt x="1342293" y="2999250"/>
                    <a:pt x="1325496" y="3029282"/>
                    <a:pt x="1380407" y="3029282"/>
                  </a:cubicBezTo>
                  <a:close/>
                  <a:moveTo>
                    <a:pt x="1380407" y="3231619"/>
                  </a:moveTo>
                  <a:cubicBezTo>
                    <a:pt x="1536537" y="3231619"/>
                    <a:pt x="1513639" y="3223175"/>
                    <a:pt x="1514233" y="3248189"/>
                  </a:cubicBezTo>
                  <a:cubicBezTo>
                    <a:pt x="1519263" y="3447461"/>
                    <a:pt x="1517172" y="3423434"/>
                    <a:pt x="1507675" y="3423434"/>
                  </a:cubicBezTo>
                  <a:cubicBezTo>
                    <a:pt x="1322344" y="3423434"/>
                    <a:pt x="1348819" y="3439155"/>
                    <a:pt x="1348426" y="3392405"/>
                  </a:cubicBezTo>
                  <a:cubicBezTo>
                    <a:pt x="1346866" y="3202840"/>
                    <a:pt x="1335427" y="3231619"/>
                    <a:pt x="1380407" y="3231619"/>
                  </a:cubicBezTo>
                  <a:close/>
                  <a:moveTo>
                    <a:pt x="1380407" y="3434827"/>
                  </a:moveTo>
                  <a:cubicBezTo>
                    <a:pt x="1539540" y="3434827"/>
                    <a:pt x="1516037" y="3420793"/>
                    <a:pt x="1516727" y="3464975"/>
                  </a:cubicBezTo>
                  <a:cubicBezTo>
                    <a:pt x="1519623" y="3649958"/>
                    <a:pt x="1527338" y="3627034"/>
                    <a:pt x="1507686" y="3627034"/>
                  </a:cubicBezTo>
                  <a:cubicBezTo>
                    <a:pt x="1326546" y="3627034"/>
                    <a:pt x="1351132" y="3632519"/>
                    <a:pt x="1350760" y="3609648"/>
                  </a:cubicBezTo>
                  <a:cubicBezTo>
                    <a:pt x="1347492" y="3400754"/>
                    <a:pt x="1341370" y="3434827"/>
                    <a:pt x="1380407" y="3434827"/>
                  </a:cubicBezTo>
                  <a:close/>
                  <a:moveTo>
                    <a:pt x="1519486" y="3030310"/>
                  </a:moveTo>
                  <a:cubicBezTo>
                    <a:pt x="1519411" y="3025229"/>
                    <a:pt x="1515984" y="3030056"/>
                    <a:pt x="1687192" y="3029292"/>
                  </a:cubicBezTo>
                  <a:cubicBezTo>
                    <a:pt x="1688253" y="3100122"/>
                    <a:pt x="1687871" y="3153640"/>
                    <a:pt x="1689675" y="3222040"/>
                  </a:cubicBezTo>
                  <a:cubicBezTo>
                    <a:pt x="1594845" y="3223101"/>
                    <a:pt x="1577114" y="3221128"/>
                    <a:pt x="1522308" y="3220895"/>
                  </a:cubicBezTo>
                  <a:cubicBezTo>
                    <a:pt x="1521013" y="3160386"/>
                    <a:pt x="1520589" y="3100928"/>
                    <a:pt x="1519486" y="3030310"/>
                  </a:cubicBezTo>
                  <a:close/>
                  <a:moveTo>
                    <a:pt x="1698663" y="2826954"/>
                  </a:moveTo>
                  <a:cubicBezTo>
                    <a:pt x="1755707" y="2826880"/>
                    <a:pt x="1714600" y="2826880"/>
                    <a:pt x="1860872" y="2826901"/>
                  </a:cubicBezTo>
                  <a:cubicBezTo>
                    <a:pt x="1862740" y="2962483"/>
                    <a:pt x="1863356" y="2946687"/>
                    <a:pt x="1864586" y="3019151"/>
                  </a:cubicBezTo>
                  <a:cubicBezTo>
                    <a:pt x="1729965" y="3019235"/>
                    <a:pt x="1725147" y="3019214"/>
                    <a:pt x="1695734" y="3019384"/>
                  </a:cubicBezTo>
                  <a:cubicBezTo>
                    <a:pt x="1692253" y="2804805"/>
                    <a:pt x="1688455" y="2826975"/>
                    <a:pt x="1698663" y="2826954"/>
                  </a:cubicBezTo>
                  <a:close/>
                  <a:moveTo>
                    <a:pt x="1698673" y="3029239"/>
                  </a:moveTo>
                  <a:cubicBezTo>
                    <a:pt x="1735323" y="3029048"/>
                    <a:pt x="1734750" y="3029091"/>
                    <a:pt x="1864735" y="3028995"/>
                  </a:cubicBezTo>
                  <a:cubicBezTo>
                    <a:pt x="1864746" y="3029876"/>
                    <a:pt x="1867271" y="3195934"/>
                    <a:pt x="1867441" y="3220629"/>
                  </a:cubicBezTo>
                  <a:cubicBezTo>
                    <a:pt x="1866634" y="3220629"/>
                    <a:pt x="1699129" y="3221924"/>
                    <a:pt x="1698365" y="3221934"/>
                  </a:cubicBezTo>
                  <a:cubicBezTo>
                    <a:pt x="1698355" y="3221181"/>
                    <a:pt x="1693824" y="3029271"/>
                    <a:pt x="1698673" y="3029239"/>
                  </a:cubicBezTo>
                  <a:close/>
                  <a:moveTo>
                    <a:pt x="1698715" y="3231789"/>
                  </a:moveTo>
                  <a:cubicBezTo>
                    <a:pt x="1894509" y="3229413"/>
                    <a:pt x="1867504" y="3225255"/>
                    <a:pt x="1867557" y="3247659"/>
                  </a:cubicBezTo>
                  <a:cubicBezTo>
                    <a:pt x="1867992" y="3456266"/>
                    <a:pt x="1884291" y="3425046"/>
                    <a:pt x="1825994" y="3424346"/>
                  </a:cubicBezTo>
                  <a:cubicBezTo>
                    <a:pt x="1785673" y="3423805"/>
                    <a:pt x="1741732" y="3423752"/>
                    <a:pt x="1701888" y="3424442"/>
                  </a:cubicBezTo>
                  <a:cubicBezTo>
                    <a:pt x="1701612" y="3397763"/>
                    <a:pt x="1700243" y="3231768"/>
                    <a:pt x="1698715" y="3231789"/>
                  </a:cubicBezTo>
                  <a:close/>
                  <a:moveTo>
                    <a:pt x="1869711" y="3434562"/>
                  </a:moveTo>
                  <a:cubicBezTo>
                    <a:pt x="1870804" y="3512743"/>
                    <a:pt x="1871293" y="3521336"/>
                    <a:pt x="1873012" y="3626313"/>
                  </a:cubicBezTo>
                  <a:cubicBezTo>
                    <a:pt x="1753606" y="3626334"/>
                    <a:pt x="1738602" y="3626143"/>
                    <a:pt x="1704371" y="3626981"/>
                  </a:cubicBezTo>
                  <a:cubicBezTo>
                    <a:pt x="1703947" y="3604259"/>
                    <a:pt x="1702005" y="3435103"/>
                    <a:pt x="1701994" y="3434307"/>
                  </a:cubicBezTo>
                  <a:cubicBezTo>
                    <a:pt x="1775645" y="3433013"/>
                    <a:pt x="1823840" y="3434413"/>
                    <a:pt x="1869711" y="3434562"/>
                  </a:cubicBezTo>
                  <a:close/>
                  <a:moveTo>
                    <a:pt x="1869574" y="2826912"/>
                  </a:moveTo>
                  <a:cubicBezTo>
                    <a:pt x="1967693" y="2826922"/>
                    <a:pt x="1958016" y="2824779"/>
                    <a:pt x="2036824" y="2825289"/>
                  </a:cubicBezTo>
                  <a:cubicBezTo>
                    <a:pt x="2037375" y="2867689"/>
                    <a:pt x="2038097" y="2915775"/>
                    <a:pt x="2039158" y="2958144"/>
                  </a:cubicBezTo>
                  <a:cubicBezTo>
                    <a:pt x="2041079" y="3037779"/>
                    <a:pt x="2072551" y="3019140"/>
                    <a:pt x="1889596" y="3019140"/>
                  </a:cubicBezTo>
                  <a:cubicBezTo>
                    <a:pt x="1867589" y="3019151"/>
                    <a:pt x="1872640" y="3050625"/>
                    <a:pt x="1869574" y="2826912"/>
                  </a:cubicBezTo>
                  <a:close/>
                  <a:moveTo>
                    <a:pt x="1889596" y="3028984"/>
                  </a:moveTo>
                  <a:cubicBezTo>
                    <a:pt x="1890541" y="3028984"/>
                    <a:pt x="2040591" y="3029144"/>
                    <a:pt x="2040612" y="3030480"/>
                  </a:cubicBezTo>
                  <a:cubicBezTo>
                    <a:pt x="2044082" y="3251626"/>
                    <a:pt x="2052772" y="3221468"/>
                    <a:pt x="2016896" y="3221468"/>
                  </a:cubicBezTo>
                  <a:cubicBezTo>
                    <a:pt x="1956424" y="3221468"/>
                    <a:pt x="1952350" y="3220587"/>
                    <a:pt x="1889596" y="3220587"/>
                  </a:cubicBezTo>
                  <a:cubicBezTo>
                    <a:pt x="1872460" y="3220587"/>
                    <a:pt x="1876460" y="3229731"/>
                    <a:pt x="1875600" y="3175131"/>
                  </a:cubicBezTo>
                  <a:cubicBezTo>
                    <a:pt x="1872874" y="3000661"/>
                    <a:pt x="1866687" y="3029006"/>
                    <a:pt x="1889596" y="3028984"/>
                  </a:cubicBezTo>
                  <a:close/>
                  <a:moveTo>
                    <a:pt x="1889596" y="3230442"/>
                  </a:moveTo>
                  <a:cubicBezTo>
                    <a:pt x="2068211" y="3230442"/>
                    <a:pt x="2043434" y="3228076"/>
                    <a:pt x="2043594" y="3247722"/>
                  </a:cubicBezTo>
                  <a:cubicBezTo>
                    <a:pt x="2043986" y="3294302"/>
                    <a:pt x="2044167" y="3301749"/>
                    <a:pt x="2046161" y="3424951"/>
                  </a:cubicBezTo>
                  <a:cubicBezTo>
                    <a:pt x="2010678" y="3425386"/>
                    <a:pt x="1985021" y="3424908"/>
                    <a:pt x="1878274" y="3424739"/>
                  </a:cubicBezTo>
                  <a:cubicBezTo>
                    <a:pt x="1875431" y="3205980"/>
                    <a:pt x="1870550" y="3230442"/>
                    <a:pt x="1889596" y="3230442"/>
                  </a:cubicBezTo>
                  <a:close/>
                  <a:moveTo>
                    <a:pt x="1889596" y="3434594"/>
                  </a:moveTo>
                  <a:cubicBezTo>
                    <a:pt x="1940381" y="3434594"/>
                    <a:pt x="2007219" y="3435273"/>
                    <a:pt x="2046321" y="3434795"/>
                  </a:cubicBezTo>
                  <a:cubicBezTo>
                    <a:pt x="2050024" y="3662815"/>
                    <a:pt x="2058322" y="3627395"/>
                    <a:pt x="2016886" y="3627395"/>
                  </a:cubicBezTo>
                  <a:cubicBezTo>
                    <a:pt x="1858814" y="3627395"/>
                    <a:pt x="1881755" y="3630546"/>
                    <a:pt x="1881437" y="3609648"/>
                  </a:cubicBezTo>
                  <a:cubicBezTo>
                    <a:pt x="1878274" y="3407564"/>
                    <a:pt x="1873510" y="3434594"/>
                    <a:pt x="1889596" y="3434594"/>
                  </a:cubicBezTo>
                  <a:close/>
                  <a:moveTo>
                    <a:pt x="2049292" y="3030310"/>
                  </a:moveTo>
                  <a:cubicBezTo>
                    <a:pt x="2049260" y="3028560"/>
                    <a:pt x="2137692" y="3027839"/>
                    <a:pt x="2207671" y="3028603"/>
                  </a:cubicBezTo>
                  <a:cubicBezTo>
                    <a:pt x="2220532" y="3028741"/>
                    <a:pt x="2217720" y="3006676"/>
                    <a:pt x="2220362" y="3175333"/>
                  </a:cubicBezTo>
                  <a:cubicBezTo>
                    <a:pt x="2221296" y="3234685"/>
                    <a:pt x="2250540" y="3220661"/>
                    <a:pt x="2080467" y="3221340"/>
                  </a:cubicBezTo>
                  <a:cubicBezTo>
                    <a:pt x="2041811" y="3221489"/>
                    <a:pt x="2052783" y="3253090"/>
                    <a:pt x="2049292" y="3030310"/>
                  </a:cubicBezTo>
                  <a:close/>
                  <a:moveTo>
                    <a:pt x="2080509" y="3231206"/>
                  </a:moveTo>
                  <a:cubicBezTo>
                    <a:pt x="2243250" y="3230548"/>
                    <a:pt x="2221264" y="3226856"/>
                    <a:pt x="2221720" y="3247733"/>
                  </a:cubicBezTo>
                  <a:cubicBezTo>
                    <a:pt x="2226209" y="3452606"/>
                    <a:pt x="2227365" y="3424665"/>
                    <a:pt x="2207799" y="3424155"/>
                  </a:cubicBezTo>
                  <a:cubicBezTo>
                    <a:pt x="2166140" y="3423010"/>
                    <a:pt x="2123728" y="3422957"/>
                    <a:pt x="2080371" y="3424198"/>
                  </a:cubicBezTo>
                  <a:cubicBezTo>
                    <a:pt x="2046321" y="3425131"/>
                    <a:pt x="2055128" y="3442613"/>
                    <a:pt x="2053143" y="3319995"/>
                  </a:cubicBezTo>
                  <a:cubicBezTo>
                    <a:pt x="2051478" y="3213321"/>
                    <a:pt x="2045642" y="3231354"/>
                    <a:pt x="2080509" y="3231206"/>
                  </a:cubicBezTo>
                  <a:close/>
                  <a:moveTo>
                    <a:pt x="2080605" y="3434053"/>
                  </a:moveTo>
                  <a:cubicBezTo>
                    <a:pt x="2126168" y="3432801"/>
                    <a:pt x="2164325" y="3432875"/>
                    <a:pt x="2207597" y="3434010"/>
                  </a:cubicBezTo>
                  <a:cubicBezTo>
                    <a:pt x="2227832" y="3434562"/>
                    <a:pt x="2223375" y="3428239"/>
                    <a:pt x="2223948" y="3464964"/>
                  </a:cubicBezTo>
                  <a:cubicBezTo>
                    <a:pt x="2226898" y="3653088"/>
                    <a:pt x="2232798" y="3627872"/>
                    <a:pt x="2207724" y="3627777"/>
                  </a:cubicBezTo>
                  <a:cubicBezTo>
                    <a:pt x="2034245" y="3627077"/>
                    <a:pt x="2058215" y="3633389"/>
                    <a:pt x="2057844" y="3609637"/>
                  </a:cubicBezTo>
                  <a:cubicBezTo>
                    <a:pt x="2054576" y="3407925"/>
                    <a:pt x="2044793" y="3435082"/>
                    <a:pt x="2080605" y="3434053"/>
                  </a:cubicBezTo>
                  <a:close/>
                  <a:moveTo>
                    <a:pt x="2225954" y="3030310"/>
                  </a:moveTo>
                  <a:cubicBezTo>
                    <a:pt x="2225933" y="3028772"/>
                    <a:pt x="2394276" y="3027595"/>
                    <a:pt x="2395061" y="3027595"/>
                  </a:cubicBezTo>
                  <a:cubicBezTo>
                    <a:pt x="2396483" y="3114528"/>
                    <a:pt x="2394223" y="3111992"/>
                    <a:pt x="2396822" y="3221043"/>
                  </a:cubicBezTo>
                  <a:cubicBezTo>
                    <a:pt x="2196169" y="3221086"/>
                    <a:pt x="2230018" y="3237252"/>
                    <a:pt x="2229042" y="3175153"/>
                  </a:cubicBezTo>
                  <a:cubicBezTo>
                    <a:pt x="2227917" y="3102700"/>
                    <a:pt x="2227079" y="3102339"/>
                    <a:pt x="2225954" y="3030310"/>
                  </a:cubicBezTo>
                  <a:close/>
                  <a:moveTo>
                    <a:pt x="2271348" y="3434869"/>
                  </a:moveTo>
                  <a:cubicBezTo>
                    <a:pt x="2425928" y="3434869"/>
                    <a:pt x="2399656" y="3422076"/>
                    <a:pt x="2400324" y="3464996"/>
                  </a:cubicBezTo>
                  <a:cubicBezTo>
                    <a:pt x="2403136" y="3645651"/>
                    <a:pt x="2408707" y="3627416"/>
                    <a:pt x="2398658" y="3627416"/>
                  </a:cubicBezTo>
                  <a:cubicBezTo>
                    <a:pt x="2209730" y="3627416"/>
                    <a:pt x="2235175" y="3635404"/>
                    <a:pt x="2234761" y="3609648"/>
                  </a:cubicBezTo>
                  <a:cubicBezTo>
                    <a:pt x="2231514" y="3401624"/>
                    <a:pt x="2221508" y="3434869"/>
                    <a:pt x="2271348" y="3434869"/>
                  </a:cubicBezTo>
                  <a:close/>
                  <a:moveTo>
                    <a:pt x="2403751" y="3027595"/>
                  </a:moveTo>
                  <a:cubicBezTo>
                    <a:pt x="2404505" y="3027595"/>
                    <a:pt x="2571681" y="3028305"/>
                    <a:pt x="2571713" y="3030480"/>
                  </a:cubicBezTo>
                  <a:cubicBezTo>
                    <a:pt x="2573410" y="3143509"/>
                    <a:pt x="2573930" y="3180393"/>
                    <a:pt x="2574652" y="3222390"/>
                  </a:cubicBezTo>
                  <a:cubicBezTo>
                    <a:pt x="2454207" y="3223271"/>
                    <a:pt x="2482453" y="3221181"/>
                    <a:pt x="2405534" y="3221043"/>
                  </a:cubicBezTo>
                  <a:cubicBezTo>
                    <a:pt x="2402850" y="3110019"/>
                    <a:pt x="2405184" y="3116713"/>
                    <a:pt x="2403751" y="3027595"/>
                  </a:cubicBezTo>
                  <a:close/>
                  <a:moveTo>
                    <a:pt x="2574822" y="3232266"/>
                  </a:moveTo>
                  <a:cubicBezTo>
                    <a:pt x="2577114" y="3362183"/>
                    <a:pt x="2574238" y="3200920"/>
                    <a:pt x="2578111" y="3424442"/>
                  </a:cubicBezTo>
                  <a:cubicBezTo>
                    <a:pt x="2544135" y="3424569"/>
                    <a:pt x="2502349" y="3424580"/>
                    <a:pt x="2462345" y="3424314"/>
                  </a:cubicBezTo>
                  <a:cubicBezTo>
                    <a:pt x="2389575" y="3423837"/>
                    <a:pt x="2412219" y="3460149"/>
                    <a:pt x="2406245" y="3247224"/>
                  </a:cubicBezTo>
                  <a:cubicBezTo>
                    <a:pt x="2405492" y="3221086"/>
                    <a:pt x="2382264" y="3233571"/>
                    <a:pt x="2574822" y="3232266"/>
                  </a:cubicBezTo>
                  <a:close/>
                  <a:moveTo>
                    <a:pt x="2577570" y="2885511"/>
                  </a:moveTo>
                  <a:cubicBezTo>
                    <a:pt x="2576477" y="2815604"/>
                    <a:pt x="2572657" y="2826296"/>
                    <a:pt x="2589677" y="2826116"/>
                  </a:cubicBezTo>
                  <a:cubicBezTo>
                    <a:pt x="2627335" y="2825713"/>
                    <a:pt x="2630041" y="2825787"/>
                    <a:pt x="2745139" y="2825724"/>
                  </a:cubicBezTo>
                  <a:cubicBezTo>
                    <a:pt x="2747378" y="3051442"/>
                    <a:pt x="2760514" y="3019268"/>
                    <a:pt x="2717030" y="3018684"/>
                  </a:cubicBezTo>
                  <a:cubicBezTo>
                    <a:pt x="2682980" y="3018228"/>
                    <a:pt x="2643729" y="3018047"/>
                    <a:pt x="2589603" y="3018557"/>
                  </a:cubicBezTo>
                  <a:cubicBezTo>
                    <a:pt x="2577029" y="3018684"/>
                    <a:pt x="2579936" y="3036771"/>
                    <a:pt x="2577570" y="2885511"/>
                  </a:cubicBezTo>
                  <a:close/>
                  <a:moveTo>
                    <a:pt x="2589667" y="3028433"/>
                  </a:moveTo>
                  <a:cubicBezTo>
                    <a:pt x="2762349" y="3026799"/>
                    <a:pt x="2748523" y="3029600"/>
                    <a:pt x="2748534" y="3030491"/>
                  </a:cubicBezTo>
                  <a:cubicBezTo>
                    <a:pt x="2752036" y="3254352"/>
                    <a:pt x="2764037" y="3222433"/>
                    <a:pt x="2716977" y="3222178"/>
                  </a:cubicBezTo>
                  <a:cubicBezTo>
                    <a:pt x="2681367" y="3221987"/>
                    <a:pt x="2633564" y="3221934"/>
                    <a:pt x="2589592" y="3222284"/>
                  </a:cubicBezTo>
                  <a:cubicBezTo>
                    <a:pt x="2581284" y="3222348"/>
                    <a:pt x="2583416" y="3229498"/>
                    <a:pt x="2582568" y="3175163"/>
                  </a:cubicBezTo>
                  <a:cubicBezTo>
                    <a:pt x="2580074" y="3008575"/>
                    <a:pt x="2576732" y="3028550"/>
                    <a:pt x="2589667" y="3028433"/>
                  </a:cubicBezTo>
                  <a:close/>
                  <a:moveTo>
                    <a:pt x="2907921" y="2612417"/>
                  </a:moveTo>
                  <a:cubicBezTo>
                    <a:pt x="2726760" y="2612417"/>
                    <a:pt x="2750285" y="2622983"/>
                    <a:pt x="2749860" y="2595911"/>
                  </a:cubicBezTo>
                  <a:cubicBezTo>
                    <a:pt x="2746592" y="2387261"/>
                    <a:pt x="2738708" y="2421006"/>
                    <a:pt x="2780622" y="2421006"/>
                  </a:cubicBezTo>
                  <a:cubicBezTo>
                    <a:pt x="2938269" y="2421006"/>
                    <a:pt x="2915954" y="2409687"/>
                    <a:pt x="2916601" y="2451302"/>
                  </a:cubicBezTo>
                  <a:cubicBezTo>
                    <a:pt x="2919509" y="2637389"/>
                    <a:pt x="2920050" y="2612417"/>
                    <a:pt x="2907921" y="2612417"/>
                  </a:cubicBezTo>
                  <a:close/>
                  <a:moveTo>
                    <a:pt x="2907921" y="2410769"/>
                  </a:moveTo>
                  <a:cubicBezTo>
                    <a:pt x="2718802" y="2410769"/>
                    <a:pt x="2747494" y="2421451"/>
                    <a:pt x="2746656" y="2378743"/>
                  </a:cubicBezTo>
                  <a:cubicBezTo>
                    <a:pt x="2742836" y="2186483"/>
                    <a:pt x="2735631" y="2217087"/>
                    <a:pt x="2780622" y="2217087"/>
                  </a:cubicBezTo>
                  <a:cubicBezTo>
                    <a:pt x="2932868" y="2217087"/>
                    <a:pt x="2912813" y="2209449"/>
                    <a:pt x="2912919" y="2234092"/>
                  </a:cubicBezTo>
                  <a:cubicBezTo>
                    <a:pt x="2913758" y="2431847"/>
                    <a:pt x="2921355" y="2410769"/>
                    <a:pt x="2907921" y="2410769"/>
                  </a:cubicBezTo>
                  <a:close/>
                  <a:moveTo>
                    <a:pt x="2907921" y="2207020"/>
                  </a:moveTo>
                  <a:cubicBezTo>
                    <a:pt x="2710239" y="2207020"/>
                    <a:pt x="2744279" y="2221182"/>
                    <a:pt x="2743345" y="2161607"/>
                  </a:cubicBezTo>
                  <a:cubicBezTo>
                    <a:pt x="2740119" y="1960287"/>
                    <a:pt x="2741212" y="2029611"/>
                    <a:pt x="2740990" y="2014643"/>
                  </a:cubicBezTo>
                  <a:cubicBezTo>
                    <a:pt x="2766742" y="2014547"/>
                    <a:pt x="2786818" y="2014579"/>
                    <a:pt x="2907921" y="2014601"/>
                  </a:cubicBezTo>
                  <a:cubicBezTo>
                    <a:pt x="2908664" y="2014601"/>
                    <a:pt x="2916782" y="2207020"/>
                    <a:pt x="2907921" y="2207020"/>
                  </a:cubicBezTo>
                  <a:close/>
                  <a:moveTo>
                    <a:pt x="2907921" y="2004756"/>
                  </a:moveTo>
                  <a:cubicBezTo>
                    <a:pt x="2789949" y="2004735"/>
                    <a:pt x="2766902" y="2004703"/>
                    <a:pt x="2740831" y="2004799"/>
                  </a:cubicBezTo>
                  <a:cubicBezTo>
                    <a:pt x="2739738" y="1941235"/>
                    <a:pt x="2737626" y="1902749"/>
                    <a:pt x="2737138" y="1812676"/>
                  </a:cubicBezTo>
                  <a:cubicBezTo>
                    <a:pt x="2738252" y="1812676"/>
                    <a:pt x="2904367" y="1812401"/>
                    <a:pt x="2905682" y="1812401"/>
                  </a:cubicBezTo>
                  <a:cubicBezTo>
                    <a:pt x="2906680" y="1860041"/>
                    <a:pt x="2908824" y="2004756"/>
                    <a:pt x="2907921" y="2004756"/>
                  </a:cubicBezTo>
                  <a:close/>
                  <a:moveTo>
                    <a:pt x="2737085" y="1802811"/>
                  </a:moveTo>
                  <a:cubicBezTo>
                    <a:pt x="2737085" y="1801856"/>
                    <a:pt x="2735345" y="1611028"/>
                    <a:pt x="2735334" y="1610222"/>
                  </a:cubicBezTo>
                  <a:cubicBezTo>
                    <a:pt x="2840033" y="1611017"/>
                    <a:pt x="2833167" y="1609002"/>
                    <a:pt x="2901820" y="1608875"/>
                  </a:cubicBezTo>
                  <a:cubicBezTo>
                    <a:pt x="2901831" y="1609628"/>
                    <a:pt x="2905407" y="1798801"/>
                    <a:pt x="2905428" y="1799915"/>
                  </a:cubicBezTo>
                  <a:cubicBezTo>
                    <a:pt x="2905502" y="1803882"/>
                    <a:pt x="2923127" y="1802578"/>
                    <a:pt x="2737085" y="1802811"/>
                  </a:cubicBezTo>
                  <a:close/>
                  <a:moveTo>
                    <a:pt x="2735207" y="1600367"/>
                  </a:moveTo>
                  <a:cubicBezTo>
                    <a:pt x="2734039" y="1516776"/>
                    <a:pt x="2732692" y="1517327"/>
                    <a:pt x="2730994" y="1406834"/>
                  </a:cubicBezTo>
                  <a:cubicBezTo>
                    <a:pt x="2759824" y="1406293"/>
                    <a:pt x="2798586" y="1406197"/>
                    <a:pt x="2844192" y="1406993"/>
                  </a:cubicBezTo>
                  <a:cubicBezTo>
                    <a:pt x="2916018" y="1408245"/>
                    <a:pt x="2897979" y="1370926"/>
                    <a:pt x="2901396" y="1582779"/>
                  </a:cubicBezTo>
                  <a:cubicBezTo>
                    <a:pt x="2901661" y="1600558"/>
                    <a:pt x="2929674" y="1601884"/>
                    <a:pt x="2735207" y="1600367"/>
                  </a:cubicBezTo>
                  <a:close/>
                  <a:moveTo>
                    <a:pt x="2730835" y="1396968"/>
                  </a:moveTo>
                  <a:cubicBezTo>
                    <a:pt x="2728882" y="1270213"/>
                    <a:pt x="2728649" y="1264824"/>
                    <a:pt x="2728745" y="1220843"/>
                  </a:cubicBezTo>
                  <a:cubicBezTo>
                    <a:pt x="2728787" y="1199797"/>
                    <a:pt x="2700880" y="1204231"/>
                    <a:pt x="2896207" y="1203934"/>
                  </a:cubicBezTo>
                  <a:cubicBezTo>
                    <a:pt x="2897205" y="1320240"/>
                    <a:pt x="2898213" y="1344872"/>
                    <a:pt x="2899242" y="1397679"/>
                  </a:cubicBezTo>
                  <a:cubicBezTo>
                    <a:pt x="2842568" y="1397584"/>
                    <a:pt x="2800952" y="1395642"/>
                    <a:pt x="2730835" y="1396968"/>
                  </a:cubicBezTo>
                  <a:close/>
                  <a:moveTo>
                    <a:pt x="2728745" y="1194471"/>
                  </a:moveTo>
                  <a:cubicBezTo>
                    <a:pt x="2728373" y="1098659"/>
                    <a:pt x="2725614" y="1081612"/>
                    <a:pt x="2724373" y="1001638"/>
                  </a:cubicBezTo>
                  <a:cubicBezTo>
                    <a:pt x="2912898" y="1001532"/>
                    <a:pt x="2894053" y="1000546"/>
                    <a:pt x="2894117" y="1003866"/>
                  </a:cubicBezTo>
                  <a:cubicBezTo>
                    <a:pt x="2894287" y="1015248"/>
                    <a:pt x="2893788" y="964446"/>
                    <a:pt x="2896122" y="1194089"/>
                  </a:cubicBezTo>
                  <a:cubicBezTo>
                    <a:pt x="2841507" y="1194164"/>
                    <a:pt x="2798002" y="1195225"/>
                    <a:pt x="2728745" y="1194471"/>
                  </a:cubicBezTo>
                  <a:close/>
                  <a:moveTo>
                    <a:pt x="2724235" y="991741"/>
                  </a:moveTo>
                  <a:cubicBezTo>
                    <a:pt x="2723556" y="939655"/>
                    <a:pt x="2725084" y="877301"/>
                    <a:pt x="2722123" y="798876"/>
                  </a:cubicBezTo>
                  <a:cubicBezTo>
                    <a:pt x="2800836" y="801093"/>
                    <a:pt x="2845815" y="798218"/>
                    <a:pt x="2889957" y="797932"/>
                  </a:cubicBezTo>
                  <a:cubicBezTo>
                    <a:pt x="2891984" y="925144"/>
                    <a:pt x="2893204" y="950295"/>
                    <a:pt x="2893926" y="991688"/>
                  </a:cubicBezTo>
                  <a:lnTo>
                    <a:pt x="2724235" y="991741"/>
                  </a:lnTo>
                  <a:close/>
                  <a:moveTo>
                    <a:pt x="2716998" y="1194333"/>
                  </a:moveTo>
                  <a:cubicBezTo>
                    <a:pt x="2518095" y="1191925"/>
                    <a:pt x="2550915" y="1212367"/>
                    <a:pt x="2549918" y="1148390"/>
                  </a:cubicBezTo>
                  <a:cubicBezTo>
                    <a:pt x="2548803" y="1077677"/>
                    <a:pt x="2549493" y="1075534"/>
                    <a:pt x="2548368" y="1003717"/>
                  </a:cubicBezTo>
                  <a:cubicBezTo>
                    <a:pt x="2548294" y="998763"/>
                    <a:pt x="2531720" y="1001575"/>
                    <a:pt x="2715683" y="1001638"/>
                  </a:cubicBezTo>
                  <a:cubicBezTo>
                    <a:pt x="2716733" y="1074802"/>
                    <a:pt x="2723386" y="1194418"/>
                    <a:pt x="2716998" y="1194333"/>
                  </a:cubicBezTo>
                  <a:close/>
                  <a:moveTo>
                    <a:pt x="2545588" y="1406484"/>
                  </a:moveTo>
                  <a:cubicBezTo>
                    <a:pt x="2546108" y="1450528"/>
                    <a:pt x="2546809" y="1482405"/>
                    <a:pt x="2548740" y="1598818"/>
                  </a:cubicBezTo>
                  <a:cubicBezTo>
                    <a:pt x="2524356" y="1598680"/>
                    <a:pt x="2381606" y="1599041"/>
                    <a:pt x="2380821" y="1599041"/>
                  </a:cubicBezTo>
                  <a:cubicBezTo>
                    <a:pt x="2379230" y="1492462"/>
                    <a:pt x="2380291" y="1509085"/>
                    <a:pt x="2378497" y="1407502"/>
                  </a:cubicBezTo>
                  <a:cubicBezTo>
                    <a:pt x="2468945" y="1407619"/>
                    <a:pt x="2473890" y="1406091"/>
                    <a:pt x="2545588" y="1406484"/>
                  </a:cubicBezTo>
                  <a:close/>
                  <a:moveTo>
                    <a:pt x="2525979" y="1396586"/>
                  </a:moveTo>
                  <a:cubicBezTo>
                    <a:pt x="2351917" y="1396586"/>
                    <a:pt x="2378582" y="1408436"/>
                    <a:pt x="2377680" y="1365452"/>
                  </a:cubicBezTo>
                  <a:cubicBezTo>
                    <a:pt x="2373765" y="1177880"/>
                    <a:pt x="2368046" y="1204952"/>
                    <a:pt x="2398658" y="1204952"/>
                  </a:cubicBezTo>
                  <a:cubicBezTo>
                    <a:pt x="2564741" y="1204952"/>
                    <a:pt x="2542214" y="1199001"/>
                    <a:pt x="2542851" y="1220991"/>
                  </a:cubicBezTo>
                  <a:cubicBezTo>
                    <a:pt x="2548835" y="1425027"/>
                    <a:pt x="2547880" y="1396586"/>
                    <a:pt x="2525979" y="1396586"/>
                  </a:cubicBezTo>
                  <a:close/>
                  <a:moveTo>
                    <a:pt x="2525979" y="1194981"/>
                  </a:moveTo>
                  <a:cubicBezTo>
                    <a:pt x="2344118" y="1194981"/>
                    <a:pt x="2375378" y="1208357"/>
                    <a:pt x="2374433" y="1148369"/>
                  </a:cubicBezTo>
                  <a:cubicBezTo>
                    <a:pt x="2371685" y="972657"/>
                    <a:pt x="2359493" y="1002052"/>
                    <a:pt x="2398658" y="1002052"/>
                  </a:cubicBezTo>
                  <a:cubicBezTo>
                    <a:pt x="2551732" y="1002052"/>
                    <a:pt x="2539583" y="997766"/>
                    <a:pt x="2539678" y="1003898"/>
                  </a:cubicBezTo>
                  <a:cubicBezTo>
                    <a:pt x="2543158" y="1225500"/>
                    <a:pt x="2547276" y="1194981"/>
                    <a:pt x="2525979" y="1194981"/>
                  </a:cubicBezTo>
                  <a:close/>
                  <a:moveTo>
                    <a:pt x="2525979" y="990956"/>
                  </a:moveTo>
                  <a:cubicBezTo>
                    <a:pt x="2461921" y="990956"/>
                    <a:pt x="2461878" y="992197"/>
                    <a:pt x="2398669" y="992197"/>
                  </a:cubicBezTo>
                  <a:cubicBezTo>
                    <a:pt x="2359992" y="992197"/>
                    <a:pt x="2371505" y="1021698"/>
                    <a:pt x="2367897" y="798027"/>
                  </a:cubicBezTo>
                  <a:cubicBezTo>
                    <a:pt x="2429685" y="797136"/>
                    <a:pt x="2470144" y="799269"/>
                    <a:pt x="2536866" y="799078"/>
                  </a:cubicBezTo>
                  <a:cubicBezTo>
                    <a:pt x="2541790" y="1022197"/>
                    <a:pt x="2542957" y="990956"/>
                    <a:pt x="2525979" y="990956"/>
                  </a:cubicBezTo>
                  <a:close/>
                  <a:moveTo>
                    <a:pt x="2368979" y="1365685"/>
                  </a:moveTo>
                  <a:cubicBezTo>
                    <a:pt x="2369818" y="1406049"/>
                    <a:pt x="2400600" y="1398390"/>
                    <a:pt x="2207735" y="1397096"/>
                  </a:cubicBezTo>
                  <a:cubicBezTo>
                    <a:pt x="2198334" y="1397032"/>
                    <a:pt x="2201835" y="1418842"/>
                    <a:pt x="2197920" y="1220716"/>
                  </a:cubicBezTo>
                  <a:cubicBezTo>
                    <a:pt x="2197485" y="1199022"/>
                    <a:pt x="2173642" y="1204464"/>
                    <a:pt x="2335014" y="1204888"/>
                  </a:cubicBezTo>
                  <a:cubicBezTo>
                    <a:pt x="2375972" y="1205005"/>
                    <a:pt x="2365011" y="1175716"/>
                    <a:pt x="2368979" y="1365685"/>
                  </a:cubicBezTo>
                  <a:close/>
                  <a:moveTo>
                    <a:pt x="2335003" y="1195023"/>
                  </a:moveTo>
                  <a:cubicBezTo>
                    <a:pt x="2168846" y="1194577"/>
                    <a:pt x="2197538" y="1207169"/>
                    <a:pt x="2196625" y="1148390"/>
                  </a:cubicBezTo>
                  <a:cubicBezTo>
                    <a:pt x="2193983" y="980083"/>
                    <a:pt x="2187680" y="1002476"/>
                    <a:pt x="2207745" y="1002264"/>
                  </a:cubicBezTo>
                  <a:cubicBezTo>
                    <a:pt x="2376587" y="1000440"/>
                    <a:pt x="2362496" y="1002381"/>
                    <a:pt x="2362517" y="1003887"/>
                  </a:cubicBezTo>
                  <a:cubicBezTo>
                    <a:pt x="2365987" y="1226370"/>
                    <a:pt x="2378805" y="1195140"/>
                    <a:pt x="2335003" y="1195023"/>
                  </a:cubicBezTo>
                  <a:close/>
                  <a:moveTo>
                    <a:pt x="2335003" y="992133"/>
                  </a:moveTo>
                  <a:cubicBezTo>
                    <a:pt x="2294809" y="992027"/>
                    <a:pt x="2247855" y="991974"/>
                    <a:pt x="2207671" y="992409"/>
                  </a:cubicBezTo>
                  <a:cubicBezTo>
                    <a:pt x="2188741" y="992611"/>
                    <a:pt x="2193368" y="1022621"/>
                    <a:pt x="2190704" y="799226"/>
                  </a:cubicBezTo>
                  <a:cubicBezTo>
                    <a:pt x="2327225" y="800510"/>
                    <a:pt x="2304963" y="799258"/>
                    <a:pt x="2359196" y="798176"/>
                  </a:cubicBezTo>
                  <a:cubicBezTo>
                    <a:pt x="2362804" y="1021539"/>
                    <a:pt x="2373256" y="992176"/>
                    <a:pt x="2335003" y="992133"/>
                  </a:cubicBezTo>
                  <a:close/>
                  <a:moveTo>
                    <a:pt x="2191861" y="1365685"/>
                  </a:moveTo>
                  <a:cubicBezTo>
                    <a:pt x="2192763" y="1406972"/>
                    <a:pt x="2222866" y="1396968"/>
                    <a:pt x="2024292" y="1397032"/>
                  </a:cubicBezTo>
                  <a:cubicBezTo>
                    <a:pt x="2022276" y="1267083"/>
                    <a:pt x="2022372" y="1263763"/>
                    <a:pt x="2020844" y="1220631"/>
                  </a:cubicBezTo>
                  <a:cubicBezTo>
                    <a:pt x="2020005" y="1197028"/>
                    <a:pt x="2001468" y="1203817"/>
                    <a:pt x="2144080" y="1203913"/>
                  </a:cubicBezTo>
                  <a:cubicBezTo>
                    <a:pt x="2201283" y="1203913"/>
                    <a:pt x="2187606" y="1171484"/>
                    <a:pt x="2191861" y="1365685"/>
                  </a:cubicBezTo>
                  <a:close/>
                  <a:moveTo>
                    <a:pt x="2019973" y="1193973"/>
                  </a:moveTo>
                  <a:cubicBezTo>
                    <a:pt x="2017246" y="1099041"/>
                    <a:pt x="2019719" y="1082090"/>
                    <a:pt x="2018488" y="1003696"/>
                  </a:cubicBezTo>
                  <a:cubicBezTo>
                    <a:pt x="2018446" y="1000630"/>
                    <a:pt x="2017926" y="1003696"/>
                    <a:pt x="2185271" y="1002476"/>
                  </a:cubicBezTo>
                  <a:cubicBezTo>
                    <a:pt x="2185293" y="1003548"/>
                    <a:pt x="2185314" y="1010581"/>
                    <a:pt x="2188709" y="1194270"/>
                  </a:cubicBezTo>
                  <a:cubicBezTo>
                    <a:pt x="2164400" y="1194005"/>
                    <a:pt x="2154553" y="1194068"/>
                    <a:pt x="2019973" y="1193973"/>
                  </a:cubicBezTo>
                  <a:close/>
                  <a:moveTo>
                    <a:pt x="2016886" y="1803363"/>
                  </a:moveTo>
                  <a:cubicBezTo>
                    <a:pt x="1834016" y="1803363"/>
                    <a:pt x="1853349" y="1804158"/>
                    <a:pt x="1853392" y="1799830"/>
                  </a:cubicBezTo>
                  <a:cubicBezTo>
                    <a:pt x="1853774" y="1755138"/>
                    <a:pt x="1853424" y="1747437"/>
                    <a:pt x="1851270" y="1610508"/>
                  </a:cubicBezTo>
                  <a:cubicBezTo>
                    <a:pt x="1951363" y="1610529"/>
                    <a:pt x="1965571" y="1610105"/>
                    <a:pt x="2018329" y="1610105"/>
                  </a:cubicBezTo>
                  <a:cubicBezTo>
                    <a:pt x="2022159" y="1826552"/>
                    <a:pt x="2024833" y="1803363"/>
                    <a:pt x="2016886" y="1803363"/>
                  </a:cubicBezTo>
                  <a:close/>
                  <a:moveTo>
                    <a:pt x="2016886" y="1600261"/>
                  </a:moveTo>
                  <a:cubicBezTo>
                    <a:pt x="1822206" y="1600261"/>
                    <a:pt x="1851227" y="1608312"/>
                    <a:pt x="1850824" y="1582556"/>
                  </a:cubicBezTo>
                  <a:cubicBezTo>
                    <a:pt x="1847556" y="1374055"/>
                    <a:pt x="1834430" y="1406664"/>
                    <a:pt x="1889596" y="1406664"/>
                  </a:cubicBezTo>
                  <a:cubicBezTo>
                    <a:pt x="1949198" y="1406664"/>
                    <a:pt x="1954748" y="1406876"/>
                    <a:pt x="2015761" y="1406876"/>
                  </a:cubicBezTo>
                  <a:cubicBezTo>
                    <a:pt x="2019019" y="1616481"/>
                    <a:pt x="2018180" y="1600261"/>
                    <a:pt x="2016886" y="1600261"/>
                  </a:cubicBezTo>
                  <a:close/>
                  <a:moveTo>
                    <a:pt x="1847290" y="1396661"/>
                  </a:moveTo>
                  <a:cubicBezTo>
                    <a:pt x="1845476" y="1277755"/>
                    <a:pt x="1845423" y="1265344"/>
                    <a:pt x="1844065" y="1220673"/>
                  </a:cubicBezTo>
                  <a:cubicBezTo>
                    <a:pt x="1843332" y="1196370"/>
                    <a:pt x="1817336" y="1203764"/>
                    <a:pt x="2011570" y="1203828"/>
                  </a:cubicBezTo>
                  <a:cubicBezTo>
                    <a:pt x="2013851" y="1275888"/>
                    <a:pt x="2013002" y="1228778"/>
                    <a:pt x="2015612" y="1397043"/>
                  </a:cubicBezTo>
                  <a:cubicBezTo>
                    <a:pt x="2002434" y="1397032"/>
                    <a:pt x="1860788" y="1396777"/>
                    <a:pt x="1847290" y="1396661"/>
                  </a:cubicBezTo>
                  <a:close/>
                  <a:moveTo>
                    <a:pt x="1841454" y="991614"/>
                  </a:moveTo>
                  <a:cubicBezTo>
                    <a:pt x="1839258" y="852542"/>
                    <a:pt x="1839035" y="833999"/>
                    <a:pt x="1838208" y="798855"/>
                  </a:cubicBezTo>
                  <a:cubicBezTo>
                    <a:pt x="1902202" y="800032"/>
                    <a:pt x="1957210" y="798494"/>
                    <a:pt x="2006116" y="798399"/>
                  </a:cubicBezTo>
                  <a:cubicBezTo>
                    <a:pt x="2006880" y="830700"/>
                    <a:pt x="2009607" y="991656"/>
                    <a:pt x="2009628" y="992621"/>
                  </a:cubicBezTo>
                  <a:cubicBezTo>
                    <a:pt x="1939182" y="992505"/>
                    <a:pt x="1938545" y="990754"/>
                    <a:pt x="1841454" y="991614"/>
                  </a:cubicBezTo>
                  <a:close/>
                  <a:moveTo>
                    <a:pt x="1838600" y="1396576"/>
                  </a:moveTo>
                  <a:cubicBezTo>
                    <a:pt x="1732352" y="1395441"/>
                    <a:pt x="1715438" y="1396417"/>
                    <a:pt x="1669652" y="1396714"/>
                  </a:cubicBezTo>
                  <a:cubicBezTo>
                    <a:pt x="1666182" y="1169383"/>
                    <a:pt x="1659147" y="1204231"/>
                    <a:pt x="1698705" y="1203753"/>
                  </a:cubicBezTo>
                  <a:cubicBezTo>
                    <a:pt x="1856681" y="1201855"/>
                    <a:pt x="1834706" y="1199075"/>
                    <a:pt x="1835364" y="1220991"/>
                  </a:cubicBezTo>
                  <a:cubicBezTo>
                    <a:pt x="1836849" y="1270255"/>
                    <a:pt x="1836870" y="1283314"/>
                    <a:pt x="1838600" y="1396576"/>
                  </a:cubicBezTo>
                  <a:close/>
                  <a:moveTo>
                    <a:pt x="1825899" y="991773"/>
                  </a:moveTo>
                  <a:cubicBezTo>
                    <a:pt x="1780707" y="992261"/>
                    <a:pt x="1745160" y="992271"/>
                    <a:pt x="1698694" y="991773"/>
                  </a:cubicBezTo>
                  <a:cubicBezTo>
                    <a:pt x="1653099" y="991221"/>
                    <a:pt x="1662596" y="1027893"/>
                    <a:pt x="1659964" y="798208"/>
                  </a:cubicBezTo>
                  <a:cubicBezTo>
                    <a:pt x="1745011" y="798091"/>
                    <a:pt x="1770456" y="797444"/>
                    <a:pt x="1829496" y="798685"/>
                  </a:cubicBezTo>
                  <a:cubicBezTo>
                    <a:pt x="1834536" y="1013127"/>
                    <a:pt x="1834653" y="991677"/>
                    <a:pt x="1825899" y="991773"/>
                  </a:cubicBezTo>
                  <a:close/>
                  <a:moveTo>
                    <a:pt x="1660962" y="1396767"/>
                  </a:moveTo>
                  <a:cubicBezTo>
                    <a:pt x="1463099" y="1397679"/>
                    <a:pt x="1493064" y="1405487"/>
                    <a:pt x="1492565" y="1365515"/>
                  </a:cubicBezTo>
                  <a:cubicBezTo>
                    <a:pt x="1490210" y="1176820"/>
                    <a:pt x="1482336" y="1203181"/>
                    <a:pt x="1507686" y="1203181"/>
                  </a:cubicBezTo>
                  <a:cubicBezTo>
                    <a:pt x="1682767" y="1203181"/>
                    <a:pt x="1658776" y="1200571"/>
                    <a:pt x="1658776" y="1220609"/>
                  </a:cubicBezTo>
                  <a:cubicBezTo>
                    <a:pt x="1658818" y="1265036"/>
                    <a:pt x="1658893" y="1261557"/>
                    <a:pt x="1660962" y="1396767"/>
                  </a:cubicBezTo>
                  <a:close/>
                  <a:moveTo>
                    <a:pt x="1634997" y="1194270"/>
                  </a:moveTo>
                  <a:cubicBezTo>
                    <a:pt x="1571426" y="1194270"/>
                    <a:pt x="1571394" y="1193326"/>
                    <a:pt x="1507686" y="1193326"/>
                  </a:cubicBezTo>
                  <a:cubicBezTo>
                    <a:pt x="1484745" y="1193326"/>
                    <a:pt x="1489329" y="1202480"/>
                    <a:pt x="1488480" y="1148411"/>
                  </a:cubicBezTo>
                  <a:cubicBezTo>
                    <a:pt x="1485711" y="971851"/>
                    <a:pt x="1479620" y="1000588"/>
                    <a:pt x="1507686" y="1000588"/>
                  </a:cubicBezTo>
                  <a:cubicBezTo>
                    <a:pt x="1671753" y="1000588"/>
                    <a:pt x="1654606" y="1000673"/>
                    <a:pt x="1654659" y="1003908"/>
                  </a:cubicBezTo>
                  <a:cubicBezTo>
                    <a:pt x="1658086" y="1222816"/>
                    <a:pt x="1669758" y="1194270"/>
                    <a:pt x="1634997" y="1194270"/>
                  </a:cubicBezTo>
                  <a:close/>
                  <a:moveTo>
                    <a:pt x="1507686" y="990744"/>
                  </a:moveTo>
                  <a:cubicBezTo>
                    <a:pt x="1477095" y="990744"/>
                    <a:pt x="1489043" y="1020404"/>
                    <a:pt x="1483514" y="798293"/>
                  </a:cubicBezTo>
                  <a:cubicBezTo>
                    <a:pt x="1500683" y="798218"/>
                    <a:pt x="1511453" y="798240"/>
                    <a:pt x="1635007" y="798218"/>
                  </a:cubicBezTo>
                  <a:cubicBezTo>
                    <a:pt x="1656664" y="798218"/>
                    <a:pt x="1650849" y="767561"/>
                    <a:pt x="1654468" y="991433"/>
                  </a:cubicBezTo>
                  <a:cubicBezTo>
                    <a:pt x="1548751" y="991126"/>
                    <a:pt x="1561919" y="990744"/>
                    <a:pt x="1507686" y="990744"/>
                  </a:cubicBezTo>
                  <a:close/>
                  <a:moveTo>
                    <a:pt x="1483875" y="1365643"/>
                  </a:moveTo>
                  <a:cubicBezTo>
                    <a:pt x="1484363" y="1404861"/>
                    <a:pt x="1516451" y="1398103"/>
                    <a:pt x="1316795" y="1397032"/>
                  </a:cubicBezTo>
                  <a:cubicBezTo>
                    <a:pt x="1315351" y="1397021"/>
                    <a:pt x="1316795" y="1331453"/>
                    <a:pt x="1313452" y="1220419"/>
                  </a:cubicBezTo>
                  <a:cubicBezTo>
                    <a:pt x="1312678" y="1194217"/>
                    <a:pt x="1292920" y="1208442"/>
                    <a:pt x="1444169" y="1204103"/>
                  </a:cubicBezTo>
                  <a:cubicBezTo>
                    <a:pt x="1489287" y="1202799"/>
                    <a:pt x="1481456" y="1172470"/>
                    <a:pt x="1483875" y="1365643"/>
                  </a:cubicBezTo>
                  <a:close/>
                  <a:moveTo>
                    <a:pt x="1443935" y="1194227"/>
                  </a:moveTo>
                  <a:cubicBezTo>
                    <a:pt x="1411688" y="1195161"/>
                    <a:pt x="1375548" y="1195638"/>
                    <a:pt x="1316848" y="1194524"/>
                  </a:cubicBezTo>
                  <a:cubicBezTo>
                    <a:pt x="1311510" y="1194429"/>
                    <a:pt x="1312656" y="1200857"/>
                    <a:pt x="1311807" y="1148401"/>
                  </a:cubicBezTo>
                  <a:cubicBezTo>
                    <a:pt x="1309155" y="979234"/>
                    <a:pt x="1307521" y="1001999"/>
                    <a:pt x="1316869" y="1001776"/>
                  </a:cubicBezTo>
                  <a:cubicBezTo>
                    <a:pt x="1497945" y="997618"/>
                    <a:pt x="1478601" y="1001956"/>
                    <a:pt x="1478623" y="1003877"/>
                  </a:cubicBezTo>
                  <a:cubicBezTo>
                    <a:pt x="1479747" y="1075364"/>
                    <a:pt x="1478665" y="1076276"/>
                    <a:pt x="1479790" y="1148570"/>
                  </a:cubicBezTo>
                  <a:cubicBezTo>
                    <a:pt x="1480649" y="1202905"/>
                    <a:pt x="1489998" y="1192912"/>
                    <a:pt x="1443935" y="1194227"/>
                  </a:cubicBezTo>
                  <a:close/>
                  <a:moveTo>
                    <a:pt x="1444010" y="990977"/>
                  </a:moveTo>
                  <a:cubicBezTo>
                    <a:pt x="1368449" y="991486"/>
                    <a:pt x="1364427" y="990829"/>
                    <a:pt x="1316678" y="991921"/>
                  </a:cubicBezTo>
                  <a:cubicBezTo>
                    <a:pt x="1307627" y="992133"/>
                    <a:pt x="1309303" y="1015694"/>
                    <a:pt x="1307468" y="799460"/>
                  </a:cubicBezTo>
                  <a:cubicBezTo>
                    <a:pt x="1360236" y="798993"/>
                    <a:pt x="1267602" y="799682"/>
                    <a:pt x="1474813" y="798335"/>
                  </a:cubicBezTo>
                  <a:cubicBezTo>
                    <a:pt x="1480437" y="1026938"/>
                    <a:pt x="1487950" y="990627"/>
                    <a:pt x="1444010" y="990977"/>
                  </a:cubicBezTo>
                  <a:close/>
                  <a:moveTo>
                    <a:pt x="1307616" y="1396979"/>
                  </a:moveTo>
                  <a:cubicBezTo>
                    <a:pt x="1112342" y="1395833"/>
                    <a:pt x="1140196" y="1411374"/>
                    <a:pt x="1139241" y="1365473"/>
                  </a:cubicBezTo>
                  <a:cubicBezTo>
                    <a:pt x="1137968" y="1304562"/>
                    <a:pt x="1137374" y="1259488"/>
                    <a:pt x="1137045" y="1220779"/>
                  </a:cubicBezTo>
                  <a:cubicBezTo>
                    <a:pt x="1136885" y="1201589"/>
                    <a:pt x="1110082" y="1200847"/>
                    <a:pt x="1304263" y="1204178"/>
                  </a:cubicBezTo>
                  <a:cubicBezTo>
                    <a:pt x="1307224" y="1310332"/>
                    <a:pt x="1306767" y="1326563"/>
                    <a:pt x="1307616" y="1396979"/>
                  </a:cubicBezTo>
                  <a:close/>
                  <a:moveTo>
                    <a:pt x="1136811" y="1194779"/>
                  </a:moveTo>
                  <a:cubicBezTo>
                    <a:pt x="1135750" y="1096867"/>
                    <a:pt x="1134477" y="1083405"/>
                    <a:pt x="1133182" y="1001500"/>
                  </a:cubicBezTo>
                  <a:cubicBezTo>
                    <a:pt x="1134148" y="1001500"/>
                    <a:pt x="1301313" y="1002413"/>
                    <a:pt x="1301345" y="1003908"/>
                  </a:cubicBezTo>
                  <a:cubicBezTo>
                    <a:pt x="1302311" y="1065202"/>
                    <a:pt x="1302523" y="1134430"/>
                    <a:pt x="1304019" y="1194302"/>
                  </a:cubicBezTo>
                  <a:cubicBezTo>
                    <a:pt x="1238369" y="1193230"/>
                    <a:pt x="1184062" y="1194694"/>
                    <a:pt x="1136811" y="1194779"/>
                  </a:cubicBezTo>
                  <a:close/>
                  <a:moveTo>
                    <a:pt x="1133034" y="991645"/>
                  </a:moveTo>
                  <a:cubicBezTo>
                    <a:pt x="1130869" y="854664"/>
                    <a:pt x="1130476" y="836460"/>
                    <a:pt x="1130275" y="798834"/>
                  </a:cubicBezTo>
                  <a:cubicBezTo>
                    <a:pt x="1197835" y="798876"/>
                    <a:pt x="1208425" y="800181"/>
                    <a:pt x="1298766" y="799523"/>
                  </a:cubicBezTo>
                  <a:cubicBezTo>
                    <a:pt x="1298777" y="800329"/>
                    <a:pt x="1301143" y="991401"/>
                    <a:pt x="1301154" y="992250"/>
                  </a:cubicBezTo>
                  <a:cubicBezTo>
                    <a:pt x="1238210" y="993438"/>
                    <a:pt x="1184826" y="991709"/>
                    <a:pt x="1133034" y="991645"/>
                  </a:cubicBezTo>
                  <a:close/>
                  <a:moveTo>
                    <a:pt x="1130561" y="1365706"/>
                  </a:moveTo>
                  <a:cubicBezTo>
                    <a:pt x="1131495" y="1410207"/>
                    <a:pt x="1157853" y="1397308"/>
                    <a:pt x="998624" y="1397308"/>
                  </a:cubicBezTo>
                  <a:cubicBezTo>
                    <a:pt x="955353" y="1397308"/>
                    <a:pt x="962123" y="1431635"/>
                    <a:pt x="960361" y="1220302"/>
                  </a:cubicBezTo>
                  <a:cubicBezTo>
                    <a:pt x="960181" y="1198693"/>
                    <a:pt x="933876" y="1204623"/>
                    <a:pt x="1128227" y="1204623"/>
                  </a:cubicBezTo>
                  <a:cubicBezTo>
                    <a:pt x="1128641" y="1247809"/>
                    <a:pt x="1128864" y="1284194"/>
                    <a:pt x="1130561" y="1365706"/>
                  </a:cubicBezTo>
                  <a:close/>
                  <a:moveTo>
                    <a:pt x="1125861" y="1194790"/>
                  </a:moveTo>
                  <a:cubicBezTo>
                    <a:pt x="1015666" y="1194821"/>
                    <a:pt x="989626" y="1194864"/>
                    <a:pt x="960128" y="1194779"/>
                  </a:cubicBezTo>
                  <a:cubicBezTo>
                    <a:pt x="960117" y="1194217"/>
                    <a:pt x="957846" y="1019736"/>
                    <a:pt x="957549" y="1000959"/>
                  </a:cubicBezTo>
                  <a:cubicBezTo>
                    <a:pt x="958303" y="1000949"/>
                    <a:pt x="1124481" y="999708"/>
                    <a:pt x="1124545" y="1003898"/>
                  </a:cubicBezTo>
                  <a:cubicBezTo>
                    <a:pt x="1127707" y="1208410"/>
                    <a:pt x="1130147" y="1194790"/>
                    <a:pt x="1125861" y="1194790"/>
                  </a:cubicBezTo>
                  <a:close/>
                  <a:moveTo>
                    <a:pt x="957379" y="991094"/>
                  </a:moveTo>
                  <a:cubicBezTo>
                    <a:pt x="956828" y="957106"/>
                    <a:pt x="958865" y="1079162"/>
                    <a:pt x="954048" y="799279"/>
                  </a:cubicBezTo>
                  <a:cubicBezTo>
                    <a:pt x="1014647" y="800107"/>
                    <a:pt x="1069378" y="798865"/>
                    <a:pt x="1121574" y="798834"/>
                  </a:cubicBezTo>
                  <a:cubicBezTo>
                    <a:pt x="1121786" y="836492"/>
                    <a:pt x="1122317" y="863256"/>
                    <a:pt x="1124343" y="991635"/>
                  </a:cubicBezTo>
                  <a:cubicBezTo>
                    <a:pt x="1060730" y="991624"/>
                    <a:pt x="1025491" y="990404"/>
                    <a:pt x="957379" y="991094"/>
                  </a:cubicBezTo>
                  <a:close/>
                  <a:moveTo>
                    <a:pt x="954589" y="1397361"/>
                  </a:moveTo>
                  <a:cubicBezTo>
                    <a:pt x="811213" y="1397700"/>
                    <a:pt x="852798" y="1397456"/>
                    <a:pt x="785673" y="1396958"/>
                  </a:cubicBezTo>
                  <a:cubicBezTo>
                    <a:pt x="785206" y="1345859"/>
                    <a:pt x="785927" y="1336418"/>
                    <a:pt x="782999" y="1204634"/>
                  </a:cubicBezTo>
                  <a:cubicBezTo>
                    <a:pt x="833072" y="1204485"/>
                    <a:pt x="837253" y="1204167"/>
                    <a:pt x="951522" y="1204602"/>
                  </a:cubicBezTo>
                  <a:cubicBezTo>
                    <a:pt x="952615" y="1322967"/>
                    <a:pt x="953602" y="1346421"/>
                    <a:pt x="954589" y="1397361"/>
                  </a:cubicBezTo>
                  <a:close/>
                  <a:moveTo>
                    <a:pt x="935001" y="1194683"/>
                  </a:moveTo>
                  <a:cubicBezTo>
                    <a:pt x="751908" y="1193686"/>
                    <a:pt x="782893" y="1208771"/>
                    <a:pt x="781948" y="1148390"/>
                  </a:cubicBezTo>
                  <a:cubicBezTo>
                    <a:pt x="780813" y="1076181"/>
                    <a:pt x="781651" y="1076075"/>
                    <a:pt x="780516" y="1003717"/>
                  </a:cubicBezTo>
                  <a:cubicBezTo>
                    <a:pt x="780452" y="999633"/>
                    <a:pt x="770594" y="1003367"/>
                    <a:pt x="948859" y="1001055"/>
                  </a:cubicBezTo>
                  <a:cubicBezTo>
                    <a:pt x="952276" y="1221819"/>
                    <a:pt x="957401" y="1194768"/>
                    <a:pt x="935001" y="1194683"/>
                  </a:cubicBezTo>
                  <a:close/>
                  <a:moveTo>
                    <a:pt x="780325" y="991964"/>
                  </a:moveTo>
                  <a:cubicBezTo>
                    <a:pt x="776706" y="767964"/>
                    <a:pt x="765087" y="798600"/>
                    <a:pt x="807765" y="798473"/>
                  </a:cubicBezTo>
                  <a:cubicBezTo>
                    <a:pt x="861668" y="798324"/>
                    <a:pt x="893236" y="798240"/>
                    <a:pt x="934905" y="798961"/>
                  </a:cubicBezTo>
                  <a:cubicBezTo>
                    <a:pt x="949496" y="799237"/>
                    <a:pt x="945209" y="775772"/>
                    <a:pt x="948700" y="991200"/>
                  </a:cubicBezTo>
                  <a:cubicBezTo>
                    <a:pt x="886572" y="992027"/>
                    <a:pt x="919371" y="991868"/>
                    <a:pt x="780325" y="991964"/>
                  </a:cubicBezTo>
                  <a:close/>
                  <a:moveTo>
                    <a:pt x="776982" y="1396894"/>
                  </a:moveTo>
                  <a:cubicBezTo>
                    <a:pt x="733605" y="1396671"/>
                    <a:pt x="679064" y="1396979"/>
                    <a:pt x="608915" y="1397011"/>
                  </a:cubicBezTo>
                  <a:cubicBezTo>
                    <a:pt x="607599" y="1337213"/>
                    <a:pt x="606665" y="1336704"/>
                    <a:pt x="605679" y="1204082"/>
                  </a:cubicBezTo>
                  <a:cubicBezTo>
                    <a:pt x="674003" y="1203913"/>
                    <a:pt x="680581" y="1204835"/>
                    <a:pt x="774287" y="1204644"/>
                  </a:cubicBezTo>
                  <a:cubicBezTo>
                    <a:pt x="777385" y="1347482"/>
                    <a:pt x="776473" y="1340725"/>
                    <a:pt x="776982" y="1396894"/>
                  </a:cubicBezTo>
                  <a:close/>
                  <a:moveTo>
                    <a:pt x="744120" y="1194832"/>
                  </a:moveTo>
                  <a:cubicBezTo>
                    <a:pt x="680422" y="1194832"/>
                    <a:pt x="680635" y="1194238"/>
                    <a:pt x="616863" y="1194238"/>
                  </a:cubicBezTo>
                  <a:cubicBezTo>
                    <a:pt x="602156" y="1194238"/>
                    <a:pt x="605859" y="1203234"/>
                    <a:pt x="604999" y="1148401"/>
                  </a:cubicBezTo>
                  <a:cubicBezTo>
                    <a:pt x="602357" y="979807"/>
                    <a:pt x="597466" y="1002254"/>
                    <a:pt x="616863" y="1002254"/>
                  </a:cubicBezTo>
                  <a:cubicBezTo>
                    <a:pt x="785545" y="1002254"/>
                    <a:pt x="771762" y="1000143"/>
                    <a:pt x="771825" y="1003898"/>
                  </a:cubicBezTo>
                  <a:cubicBezTo>
                    <a:pt x="775316" y="1226221"/>
                    <a:pt x="783466" y="1194832"/>
                    <a:pt x="744120" y="1194832"/>
                  </a:cubicBezTo>
                  <a:close/>
                  <a:moveTo>
                    <a:pt x="744120" y="991985"/>
                  </a:moveTo>
                  <a:cubicBezTo>
                    <a:pt x="678512" y="991985"/>
                    <a:pt x="678693" y="992388"/>
                    <a:pt x="616863" y="992388"/>
                  </a:cubicBezTo>
                  <a:cubicBezTo>
                    <a:pt x="592553" y="992388"/>
                    <a:pt x="607419" y="1015832"/>
                    <a:pt x="599949" y="797943"/>
                  </a:cubicBezTo>
                  <a:cubicBezTo>
                    <a:pt x="644133" y="797688"/>
                    <a:pt x="680231" y="798600"/>
                    <a:pt x="768260" y="798547"/>
                  </a:cubicBezTo>
                  <a:cubicBezTo>
                    <a:pt x="772080" y="1023226"/>
                    <a:pt x="781014" y="991964"/>
                    <a:pt x="744120" y="991985"/>
                  </a:cubicBezTo>
                  <a:close/>
                  <a:moveTo>
                    <a:pt x="600214" y="1397032"/>
                  </a:moveTo>
                  <a:cubicBezTo>
                    <a:pt x="404134" y="1397531"/>
                    <a:pt x="432698" y="1408849"/>
                    <a:pt x="431881" y="1365473"/>
                  </a:cubicBezTo>
                  <a:cubicBezTo>
                    <a:pt x="430926" y="1314385"/>
                    <a:pt x="430184" y="1268600"/>
                    <a:pt x="429727" y="1220779"/>
                  </a:cubicBezTo>
                  <a:cubicBezTo>
                    <a:pt x="429526" y="1198577"/>
                    <a:pt x="402627" y="1204931"/>
                    <a:pt x="596988" y="1204114"/>
                  </a:cubicBezTo>
                  <a:cubicBezTo>
                    <a:pt x="597954" y="1335420"/>
                    <a:pt x="599015" y="1343928"/>
                    <a:pt x="600214" y="1397032"/>
                  </a:cubicBezTo>
                  <a:close/>
                  <a:moveTo>
                    <a:pt x="553207" y="1194726"/>
                  </a:moveTo>
                  <a:cubicBezTo>
                    <a:pt x="503442" y="1195468"/>
                    <a:pt x="465699" y="1195331"/>
                    <a:pt x="429451" y="1194694"/>
                  </a:cubicBezTo>
                  <a:cubicBezTo>
                    <a:pt x="429441" y="1193867"/>
                    <a:pt x="426915" y="1010443"/>
                    <a:pt x="426756" y="1001373"/>
                  </a:cubicBezTo>
                  <a:cubicBezTo>
                    <a:pt x="612353" y="999877"/>
                    <a:pt x="594378" y="1003134"/>
                    <a:pt x="594388" y="1003887"/>
                  </a:cubicBezTo>
                  <a:cubicBezTo>
                    <a:pt x="597933" y="1229510"/>
                    <a:pt x="609902" y="1193803"/>
                    <a:pt x="553207" y="1194726"/>
                  </a:cubicBezTo>
                  <a:close/>
                  <a:moveTo>
                    <a:pt x="426597" y="991508"/>
                  </a:moveTo>
                  <a:cubicBezTo>
                    <a:pt x="423011" y="788851"/>
                    <a:pt x="420050" y="799757"/>
                    <a:pt x="426024" y="799735"/>
                  </a:cubicBezTo>
                  <a:cubicBezTo>
                    <a:pt x="505840" y="799523"/>
                    <a:pt x="512716" y="799937"/>
                    <a:pt x="553377" y="798770"/>
                  </a:cubicBezTo>
                  <a:cubicBezTo>
                    <a:pt x="601944" y="797433"/>
                    <a:pt x="590876" y="764230"/>
                    <a:pt x="594219" y="992335"/>
                  </a:cubicBezTo>
                  <a:cubicBezTo>
                    <a:pt x="546416" y="992080"/>
                    <a:pt x="526935" y="990691"/>
                    <a:pt x="426597" y="991508"/>
                  </a:cubicBezTo>
                  <a:close/>
                  <a:moveTo>
                    <a:pt x="298862" y="1610031"/>
                  </a:moveTo>
                  <a:cubicBezTo>
                    <a:pt x="341476" y="1609225"/>
                    <a:pt x="381967" y="1609182"/>
                    <a:pt x="425950" y="1610073"/>
                  </a:cubicBezTo>
                  <a:cubicBezTo>
                    <a:pt x="426979" y="1610095"/>
                    <a:pt x="430576" y="1803076"/>
                    <a:pt x="425971" y="1803161"/>
                  </a:cubicBezTo>
                  <a:cubicBezTo>
                    <a:pt x="419456" y="1803256"/>
                    <a:pt x="262244" y="1805887"/>
                    <a:pt x="262169" y="1799204"/>
                  </a:cubicBezTo>
                  <a:cubicBezTo>
                    <a:pt x="260058" y="1574780"/>
                    <a:pt x="241775" y="1611102"/>
                    <a:pt x="298862" y="1610031"/>
                  </a:cubicBezTo>
                  <a:close/>
                  <a:moveTo>
                    <a:pt x="298745" y="1813111"/>
                  </a:moveTo>
                  <a:cubicBezTo>
                    <a:pt x="340956" y="1813621"/>
                    <a:pt x="384036" y="1813684"/>
                    <a:pt x="426077" y="1813005"/>
                  </a:cubicBezTo>
                  <a:cubicBezTo>
                    <a:pt x="430322" y="1812942"/>
                    <a:pt x="429802" y="1790622"/>
                    <a:pt x="433462" y="2005541"/>
                  </a:cubicBezTo>
                  <a:cubicBezTo>
                    <a:pt x="353127" y="2006931"/>
                    <a:pt x="315649" y="2005987"/>
                    <a:pt x="265406" y="2005817"/>
                  </a:cubicBezTo>
                  <a:cubicBezTo>
                    <a:pt x="261787" y="1779017"/>
                    <a:pt x="250105" y="1812517"/>
                    <a:pt x="298745" y="1813111"/>
                  </a:cubicBezTo>
                  <a:close/>
                  <a:moveTo>
                    <a:pt x="433653" y="2016987"/>
                  </a:moveTo>
                  <a:cubicBezTo>
                    <a:pt x="436009" y="2167558"/>
                    <a:pt x="436211" y="2179163"/>
                    <a:pt x="436561" y="2207105"/>
                  </a:cubicBezTo>
                  <a:cubicBezTo>
                    <a:pt x="305091" y="2206744"/>
                    <a:pt x="320349" y="2207222"/>
                    <a:pt x="268568" y="2207455"/>
                  </a:cubicBezTo>
                  <a:cubicBezTo>
                    <a:pt x="264610" y="1954389"/>
                    <a:pt x="265798" y="2030332"/>
                    <a:pt x="265565" y="2015672"/>
                  </a:cubicBezTo>
                  <a:cubicBezTo>
                    <a:pt x="448488" y="2016330"/>
                    <a:pt x="433611" y="2014484"/>
                    <a:pt x="433653" y="2016987"/>
                  </a:cubicBezTo>
                  <a:close/>
                  <a:moveTo>
                    <a:pt x="298820" y="2217087"/>
                  </a:moveTo>
                  <a:cubicBezTo>
                    <a:pt x="461995" y="2215761"/>
                    <a:pt x="436635" y="2212961"/>
                    <a:pt x="436879" y="2234113"/>
                  </a:cubicBezTo>
                  <a:cubicBezTo>
                    <a:pt x="437388" y="2278826"/>
                    <a:pt x="437505" y="2283631"/>
                    <a:pt x="439458" y="2410546"/>
                  </a:cubicBezTo>
                  <a:cubicBezTo>
                    <a:pt x="326504" y="2411161"/>
                    <a:pt x="321909" y="2410652"/>
                    <a:pt x="272154" y="2410461"/>
                  </a:cubicBezTo>
                  <a:cubicBezTo>
                    <a:pt x="267942" y="2187639"/>
                    <a:pt x="256588" y="2217490"/>
                    <a:pt x="298820" y="2217087"/>
                  </a:cubicBezTo>
                  <a:close/>
                  <a:moveTo>
                    <a:pt x="298745" y="2622633"/>
                  </a:moveTo>
                  <a:cubicBezTo>
                    <a:pt x="339301" y="2623068"/>
                    <a:pt x="385480" y="2623046"/>
                    <a:pt x="426045" y="2622824"/>
                  </a:cubicBezTo>
                  <a:cubicBezTo>
                    <a:pt x="451459" y="2622686"/>
                    <a:pt x="439351" y="2598319"/>
                    <a:pt x="445580" y="2815720"/>
                  </a:cubicBezTo>
                  <a:cubicBezTo>
                    <a:pt x="317665" y="2816357"/>
                    <a:pt x="344755" y="2816017"/>
                    <a:pt x="277322" y="2815572"/>
                  </a:cubicBezTo>
                  <a:cubicBezTo>
                    <a:pt x="271560" y="2590607"/>
                    <a:pt x="266838" y="2622293"/>
                    <a:pt x="298745" y="2622633"/>
                  </a:cubicBezTo>
                  <a:close/>
                  <a:moveTo>
                    <a:pt x="298745" y="2825628"/>
                  </a:moveTo>
                  <a:cubicBezTo>
                    <a:pt x="341306" y="2826031"/>
                    <a:pt x="382848" y="2826010"/>
                    <a:pt x="426045" y="2825713"/>
                  </a:cubicBezTo>
                  <a:cubicBezTo>
                    <a:pt x="451968" y="2825533"/>
                    <a:pt x="445888" y="2794112"/>
                    <a:pt x="449740" y="3019066"/>
                  </a:cubicBezTo>
                  <a:cubicBezTo>
                    <a:pt x="392493" y="3019533"/>
                    <a:pt x="412219" y="3020095"/>
                    <a:pt x="281757" y="3019395"/>
                  </a:cubicBezTo>
                  <a:cubicBezTo>
                    <a:pt x="277958" y="2795830"/>
                    <a:pt x="268409" y="2825342"/>
                    <a:pt x="298745" y="2825628"/>
                  </a:cubicBezTo>
                  <a:close/>
                  <a:moveTo>
                    <a:pt x="298767" y="3029366"/>
                  </a:moveTo>
                  <a:cubicBezTo>
                    <a:pt x="459608" y="3030438"/>
                    <a:pt x="449878" y="3027064"/>
                    <a:pt x="449931" y="3030459"/>
                  </a:cubicBezTo>
                  <a:cubicBezTo>
                    <a:pt x="451055" y="3102424"/>
                    <a:pt x="449485" y="3101872"/>
                    <a:pt x="450631" y="3175344"/>
                  </a:cubicBezTo>
                  <a:cubicBezTo>
                    <a:pt x="451501" y="3231046"/>
                    <a:pt x="457995" y="3221658"/>
                    <a:pt x="426003" y="3221828"/>
                  </a:cubicBezTo>
                  <a:cubicBezTo>
                    <a:pt x="383272" y="3222062"/>
                    <a:pt x="341327" y="3222189"/>
                    <a:pt x="298862" y="3221446"/>
                  </a:cubicBezTo>
                  <a:cubicBezTo>
                    <a:pt x="280367" y="3221128"/>
                    <a:pt x="284686" y="3229869"/>
                    <a:pt x="283826" y="3175131"/>
                  </a:cubicBezTo>
                  <a:cubicBezTo>
                    <a:pt x="281195" y="3006771"/>
                    <a:pt x="275040" y="3029207"/>
                    <a:pt x="298767" y="3029366"/>
                  </a:cubicBezTo>
                  <a:close/>
                  <a:moveTo>
                    <a:pt x="298767" y="3434572"/>
                  </a:moveTo>
                  <a:cubicBezTo>
                    <a:pt x="483143" y="3435559"/>
                    <a:pt x="455905" y="3421726"/>
                    <a:pt x="456573" y="3464954"/>
                  </a:cubicBezTo>
                  <a:cubicBezTo>
                    <a:pt x="457687" y="3536346"/>
                    <a:pt x="456764" y="3537619"/>
                    <a:pt x="457899" y="3609817"/>
                  </a:cubicBezTo>
                  <a:cubicBezTo>
                    <a:pt x="458260" y="3632582"/>
                    <a:pt x="464680" y="3628010"/>
                    <a:pt x="426045" y="3627798"/>
                  </a:cubicBezTo>
                  <a:cubicBezTo>
                    <a:pt x="269947" y="3626960"/>
                    <a:pt x="291445" y="3632710"/>
                    <a:pt x="291084" y="3609595"/>
                  </a:cubicBezTo>
                  <a:cubicBezTo>
                    <a:pt x="288028" y="3413834"/>
                    <a:pt x="279094" y="3434466"/>
                    <a:pt x="298767" y="3434572"/>
                  </a:cubicBezTo>
                  <a:close/>
                  <a:moveTo>
                    <a:pt x="291413" y="3636613"/>
                  </a:moveTo>
                  <a:cubicBezTo>
                    <a:pt x="331576" y="3637494"/>
                    <a:pt x="321570" y="3637462"/>
                    <a:pt x="458377" y="3637791"/>
                  </a:cubicBezTo>
                  <a:cubicBezTo>
                    <a:pt x="459343" y="3687691"/>
                    <a:pt x="461412" y="3740562"/>
                    <a:pt x="461560" y="3829096"/>
                  </a:cubicBezTo>
                  <a:cubicBezTo>
                    <a:pt x="278521" y="3830380"/>
                    <a:pt x="293684" y="3832194"/>
                    <a:pt x="293504" y="3826646"/>
                  </a:cubicBezTo>
                  <a:cubicBezTo>
                    <a:pt x="290278" y="3726506"/>
                    <a:pt x="291859" y="3686620"/>
                    <a:pt x="291413" y="3636613"/>
                  </a:cubicBezTo>
                  <a:close/>
                  <a:moveTo>
                    <a:pt x="463640" y="3392310"/>
                  </a:moveTo>
                  <a:cubicBezTo>
                    <a:pt x="458122" y="3203805"/>
                    <a:pt x="451819" y="3231534"/>
                    <a:pt x="489658" y="3231534"/>
                  </a:cubicBezTo>
                  <a:cubicBezTo>
                    <a:pt x="651136" y="3231534"/>
                    <a:pt x="628811" y="3227344"/>
                    <a:pt x="629246" y="3248497"/>
                  </a:cubicBezTo>
                  <a:cubicBezTo>
                    <a:pt x="633564" y="3452468"/>
                    <a:pt x="635729" y="3424516"/>
                    <a:pt x="616863" y="3424516"/>
                  </a:cubicBezTo>
                  <a:cubicBezTo>
                    <a:pt x="553823" y="3424516"/>
                    <a:pt x="553462" y="3423275"/>
                    <a:pt x="489658" y="3423275"/>
                  </a:cubicBezTo>
                  <a:cubicBezTo>
                    <a:pt x="457868" y="3423264"/>
                    <a:pt x="464733" y="3429767"/>
                    <a:pt x="463640" y="3392310"/>
                  </a:cubicBezTo>
                  <a:close/>
                  <a:moveTo>
                    <a:pt x="489669" y="3433119"/>
                  </a:moveTo>
                  <a:cubicBezTo>
                    <a:pt x="552252" y="3433119"/>
                    <a:pt x="553430" y="3434360"/>
                    <a:pt x="616873" y="3434360"/>
                  </a:cubicBezTo>
                  <a:cubicBezTo>
                    <a:pt x="635580" y="3434360"/>
                    <a:pt x="631516" y="3428208"/>
                    <a:pt x="632089" y="3464975"/>
                  </a:cubicBezTo>
                  <a:cubicBezTo>
                    <a:pt x="635018" y="3652292"/>
                    <a:pt x="643867" y="3626652"/>
                    <a:pt x="616873" y="3626652"/>
                  </a:cubicBezTo>
                  <a:cubicBezTo>
                    <a:pt x="444402" y="3626652"/>
                    <a:pt x="467025" y="3636804"/>
                    <a:pt x="466600" y="3609648"/>
                  </a:cubicBezTo>
                  <a:cubicBezTo>
                    <a:pt x="463375" y="3404477"/>
                    <a:pt x="459332" y="3433119"/>
                    <a:pt x="489669" y="3433119"/>
                  </a:cubicBezTo>
                  <a:close/>
                  <a:moveTo>
                    <a:pt x="489669" y="3637823"/>
                  </a:moveTo>
                  <a:cubicBezTo>
                    <a:pt x="665609" y="3637823"/>
                    <a:pt x="635793" y="3621741"/>
                    <a:pt x="636493" y="3682143"/>
                  </a:cubicBezTo>
                  <a:cubicBezTo>
                    <a:pt x="638530" y="3859478"/>
                    <a:pt x="647051" y="3830285"/>
                    <a:pt x="616873" y="3830263"/>
                  </a:cubicBezTo>
                  <a:cubicBezTo>
                    <a:pt x="608183" y="3830263"/>
                    <a:pt x="470282" y="3829818"/>
                    <a:pt x="470282" y="3826816"/>
                  </a:cubicBezTo>
                  <a:cubicBezTo>
                    <a:pt x="469816" y="3609351"/>
                    <a:pt x="455470" y="3637823"/>
                    <a:pt x="489669" y="3637823"/>
                  </a:cubicBezTo>
                  <a:close/>
                  <a:moveTo>
                    <a:pt x="489669" y="3838845"/>
                  </a:moveTo>
                  <a:cubicBezTo>
                    <a:pt x="552592" y="3838845"/>
                    <a:pt x="552284" y="3840108"/>
                    <a:pt x="616873" y="3840108"/>
                  </a:cubicBezTo>
                  <a:cubicBezTo>
                    <a:pt x="644186" y="3840129"/>
                    <a:pt x="637840" y="3807795"/>
                    <a:pt x="641629" y="4032272"/>
                  </a:cubicBezTo>
                  <a:cubicBezTo>
                    <a:pt x="578419" y="4032039"/>
                    <a:pt x="526213" y="4032941"/>
                    <a:pt x="472734" y="4032707"/>
                  </a:cubicBezTo>
                  <a:cubicBezTo>
                    <a:pt x="469306" y="3807445"/>
                    <a:pt x="463513" y="3838845"/>
                    <a:pt x="489669" y="3838845"/>
                  </a:cubicBezTo>
                  <a:close/>
                  <a:moveTo>
                    <a:pt x="489669" y="4042594"/>
                  </a:moveTo>
                  <a:cubicBezTo>
                    <a:pt x="654362" y="4042594"/>
                    <a:pt x="641767" y="4040462"/>
                    <a:pt x="641820" y="4044132"/>
                  </a:cubicBezTo>
                  <a:cubicBezTo>
                    <a:pt x="645332" y="4268397"/>
                    <a:pt x="655752" y="4235936"/>
                    <a:pt x="616873" y="4235936"/>
                  </a:cubicBezTo>
                  <a:cubicBezTo>
                    <a:pt x="554077" y="4235936"/>
                    <a:pt x="555043" y="4235098"/>
                    <a:pt x="489669" y="4235098"/>
                  </a:cubicBezTo>
                  <a:cubicBezTo>
                    <a:pt x="473423" y="4235098"/>
                    <a:pt x="477806" y="4244136"/>
                    <a:pt x="476946" y="4188783"/>
                  </a:cubicBezTo>
                  <a:cubicBezTo>
                    <a:pt x="474304" y="4020222"/>
                    <a:pt x="462282" y="4042594"/>
                    <a:pt x="489669" y="4042594"/>
                  </a:cubicBezTo>
                  <a:close/>
                  <a:moveTo>
                    <a:pt x="645194" y="3681995"/>
                  </a:moveTo>
                  <a:cubicBezTo>
                    <a:pt x="644547" y="3625379"/>
                    <a:pt x="610390" y="3635224"/>
                    <a:pt x="807722" y="3636284"/>
                  </a:cubicBezTo>
                  <a:cubicBezTo>
                    <a:pt x="812476" y="3636316"/>
                    <a:pt x="812964" y="3612756"/>
                    <a:pt x="816338" y="3830157"/>
                  </a:cubicBezTo>
                  <a:cubicBezTo>
                    <a:pt x="628025" y="3831069"/>
                    <a:pt x="646849" y="3831515"/>
                    <a:pt x="646839" y="3826816"/>
                  </a:cubicBezTo>
                  <a:cubicBezTo>
                    <a:pt x="646722" y="3770869"/>
                    <a:pt x="646149" y="3765936"/>
                    <a:pt x="645194" y="3681995"/>
                  </a:cubicBezTo>
                  <a:close/>
                  <a:moveTo>
                    <a:pt x="816487" y="3840023"/>
                  </a:moveTo>
                  <a:cubicBezTo>
                    <a:pt x="819872" y="4058177"/>
                    <a:pt x="823957" y="4032750"/>
                    <a:pt x="807722" y="4032803"/>
                  </a:cubicBezTo>
                  <a:cubicBezTo>
                    <a:pt x="763315" y="4032983"/>
                    <a:pt x="724808" y="4033047"/>
                    <a:pt x="680518" y="4032569"/>
                  </a:cubicBezTo>
                  <a:cubicBezTo>
                    <a:pt x="644547" y="4032177"/>
                    <a:pt x="647804" y="4065231"/>
                    <a:pt x="646870" y="3840129"/>
                  </a:cubicBezTo>
                  <a:cubicBezTo>
                    <a:pt x="755357" y="3840224"/>
                    <a:pt x="764291" y="3840299"/>
                    <a:pt x="816487" y="3840023"/>
                  </a:cubicBezTo>
                  <a:close/>
                  <a:moveTo>
                    <a:pt x="680444" y="4042445"/>
                  </a:moveTo>
                  <a:cubicBezTo>
                    <a:pt x="829878" y="4044058"/>
                    <a:pt x="819394" y="4040812"/>
                    <a:pt x="819447" y="4044111"/>
                  </a:cubicBezTo>
                  <a:cubicBezTo>
                    <a:pt x="822917" y="4265936"/>
                    <a:pt x="827321" y="4235841"/>
                    <a:pt x="807796" y="4235544"/>
                  </a:cubicBezTo>
                  <a:cubicBezTo>
                    <a:pt x="622571" y="4232807"/>
                    <a:pt x="654447" y="4252113"/>
                    <a:pt x="653460" y="4188783"/>
                  </a:cubicBezTo>
                  <a:cubicBezTo>
                    <a:pt x="650712" y="4012828"/>
                    <a:pt x="638732" y="4042000"/>
                    <a:pt x="680444" y="4042445"/>
                  </a:cubicBezTo>
                  <a:close/>
                  <a:moveTo>
                    <a:pt x="820466" y="3636359"/>
                  </a:moveTo>
                  <a:cubicBezTo>
                    <a:pt x="844733" y="3636486"/>
                    <a:pt x="987313" y="3636603"/>
                    <a:pt x="988692" y="3636603"/>
                  </a:cubicBezTo>
                  <a:cubicBezTo>
                    <a:pt x="988703" y="3637430"/>
                    <a:pt x="991536" y="3804528"/>
                    <a:pt x="991992" y="3829202"/>
                  </a:cubicBezTo>
                  <a:cubicBezTo>
                    <a:pt x="935404" y="3829266"/>
                    <a:pt x="991388" y="3829510"/>
                    <a:pt x="825029" y="3830125"/>
                  </a:cubicBezTo>
                  <a:cubicBezTo>
                    <a:pt x="822143" y="3644293"/>
                    <a:pt x="822227" y="3712715"/>
                    <a:pt x="820466" y="3636359"/>
                  </a:cubicBezTo>
                  <a:close/>
                  <a:moveTo>
                    <a:pt x="992183" y="3839047"/>
                  </a:moveTo>
                  <a:cubicBezTo>
                    <a:pt x="995844" y="4032569"/>
                    <a:pt x="995229" y="3975084"/>
                    <a:pt x="996216" y="4032357"/>
                  </a:cubicBezTo>
                  <a:cubicBezTo>
                    <a:pt x="989085" y="4032357"/>
                    <a:pt x="1026489" y="4032251"/>
                    <a:pt x="827968" y="4032739"/>
                  </a:cubicBezTo>
                  <a:cubicBezTo>
                    <a:pt x="827119" y="3977323"/>
                    <a:pt x="827628" y="3997552"/>
                    <a:pt x="825188" y="3839980"/>
                  </a:cubicBezTo>
                  <a:cubicBezTo>
                    <a:pt x="1004832" y="3839216"/>
                    <a:pt x="939808" y="3839100"/>
                    <a:pt x="992183" y="3839047"/>
                  </a:cubicBezTo>
                  <a:close/>
                  <a:moveTo>
                    <a:pt x="994422" y="3434626"/>
                  </a:moveTo>
                  <a:cubicBezTo>
                    <a:pt x="1070376" y="3434700"/>
                    <a:pt x="1070079" y="3432992"/>
                    <a:pt x="1162744" y="3433628"/>
                  </a:cubicBezTo>
                  <a:cubicBezTo>
                    <a:pt x="1163933" y="3537322"/>
                    <a:pt x="1165249" y="3522428"/>
                    <a:pt x="1166808" y="3626143"/>
                  </a:cubicBezTo>
                  <a:cubicBezTo>
                    <a:pt x="1053324" y="3625899"/>
                    <a:pt x="1076445" y="3626748"/>
                    <a:pt x="997234" y="3626748"/>
                  </a:cubicBezTo>
                  <a:cubicBezTo>
                    <a:pt x="996014" y="3552566"/>
                    <a:pt x="995664" y="3502061"/>
                    <a:pt x="994422" y="3434626"/>
                  </a:cubicBezTo>
                  <a:close/>
                  <a:moveTo>
                    <a:pt x="998624" y="3636603"/>
                  </a:moveTo>
                  <a:cubicBezTo>
                    <a:pt x="1199267" y="3636603"/>
                    <a:pt x="1166766" y="3620372"/>
                    <a:pt x="1167594" y="3682100"/>
                  </a:cubicBezTo>
                  <a:cubicBezTo>
                    <a:pt x="1168432" y="3749334"/>
                    <a:pt x="1169037" y="3768471"/>
                    <a:pt x="1169461" y="3826837"/>
                  </a:cubicBezTo>
                  <a:cubicBezTo>
                    <a:pt x="1169493" y="3831473"/>
                    <a:pt x="1183043" y="3829224"/>
                    <a:pt x="1000704" y="3829192"/>
                  </a:cubicBezTo>
                  <a:cubicBezTo>
                    <a:pt x="1000672" y="3827452"/>
                    <a:pt x="996874" y="3636603"/>
                    <a:pt x="998624" y="3636603"/>
                  </a:cubicBezTo>
                  <a:close/>
                  <a:moveTo>
                    <a:pt x="1169557" y="3839354"/>
                  </a:moveTo>
                  <a:cubicBezTo>
                    <a:pt x="1169567" y="3840288"/>
                    <a:pt x="1171785" y="4030596"/>
                    <a:pt x="1171796" y="4031678"/>
                  </a:cubicBezTo>
                  <a:cubicBezTo>
                    <a:pt x="1103164" y="4030713"/>
                    <a:pt x="1056613" y="4032294"/>
                    <a:pt x="1004895" y="4032357"/>
                  </a:cubicBezTo>
                  <a:cubicBezTo>
                    <a:pt x="1003792" y="3967850"/>
                    <a:pt x="1004460" y="4031869"/>
                    <a:pt x="1000885" y="3839047"/>
                  </a:cubicBezTo>
                  <a:cubicBezTo>
                    <a:pt x="1060412" y="3839057"/>
                    <a:pt x="1102718" y="3839832"/>
                    <a:pt x="1169557" y="3839354"/>
                  </a:cubicBezTo>
                  <a:close/>
                  <a:moveTo>
                    <a:pt x="1171955" y="4041544"/>
                  </a:moveTo>
                  <a:cubicBezTo>
                    <a:pt x="1173217" y="4123883"/>
                    <a:pt x="1172400" y="4103887"/>
                    <a:pt x="1174533" y="4234769"/>
                  </a:cubicBezTo>
                  <a:cubicBezTo>
                    <a:pt x="1134593" y="4235310"/>
                    <a:pt x="1087014" y="4234950"/>
                    <a:pt x="1007145" y="4234928"/>
                  </a:cubicBezTo>
                  <a:cubicBezTo>
                    <a:pt x="1007134" y="4233719"/>
                    <a:pt x="1005108" y="4044949"/>
                    <a:pt x="1005097" y="4043941"/>
                  </a:cubicBezTo>
                  <a:cubicBezTo>
                    <a:pt x="1005044" y="4040409"/>
                    <a:pt x="1168368" y="4041491"/>
                    <a:pt x="1171955" y="4041544"/>
                  </a:cubicBezTo>
                  <a:close/>
                  <a:moveTo>
                    <a:pt x="1171435" y="3433703"/>
                  </a:moveTo>
                  <a:cubicBezTo>
                    <a:pt x="1269247" y="3434572"/>
                    <a:pt x="1193612" y="3433798"/>
                    <a:pt x="1340171" y="3434721"/>
                  </a:cubicBezTo>
                  <a:cubicBezTo>
                    <a:pt x="1341561" y="3542085"/>
                    <a:pt x="1341274" y="3563916"/>
                    <a:pt x="1342346" y="3626546"/>
                  </a:cubicBezTo>
                  <a:cubicBezTo>
                    <a:pt x="1205263" y="3626207"/>
                    <a:pt x="1284304" y="3626493"/>
                    <a:pt x="1175488" y="3626175"/>
                  </a:cubicBezTo>
                  <a:cubicBezTo>
                    <a:pt x="1173918" y="3523447"/>
                    <a:pt x="1172538" y="3531053"/>
                    <a:pt x="1171435" y="3433703"/>
                  </a:cubicBezTo>
                  <a:close/>
                  <a:moveTo>
                    <a:pt x="1189495" y="3636094"/>
                  </a:moveTo>
                  <a:cubicBezTo>
                    <a:pt x="1373967" y="3636836"/>
                    <a:pt x="1342102" y="3623375"/>
                    <a:pt x="1343513" y="3682620"/>
                  </a:cubicBezTo>
                  <a:cubicBezTo>
                    <a:pt x="1344712" y="3732107"/>
                    <a:pt x="1345264" y="3770657"/>
                    <a:pt x="1346028" y="3826911"/>
                  </a:cubicBezTo>
                  <a:cubicBezTo>
                    <a:pt x="1346070" y="3830645"/>
                    <a:pt x="1178194" y="3830507"/>
                    <a:pt x="1178173" y="3826784"/>
                  </a:cubicBezTo>
                  <a:cubicBezTo>
                    <a:pt x="1176571" y="3608587"/>
                    <a:pt x="1168655" y="3635998"/>
                    <a:pt x="1189495" y="3636094"/>
                  </a:cubicBezTo>
                  <a:close/>
                  <a:moveTo>
                    <a:pt x="1189548" y="3839174"/>
                  </a:moveTo>
                  <a:cubicBezTo>
                    <a:pt x="1234114" y="3838750"/>
                    <a:pt x="1272175" y="3838813"/>
                    <a:pt x="1316752" y="3838940"/>
                  </a:cubicBezTo>
                  <a:cubicBezTo>
                    <a:pt x="1354835" y="3839047"/>
                    <a:pt x="1346007" y="3804613"/>
                    <a:pt x="1349858" y="4031615"/>
                  </a:cubicBezTo>
                  <a:cubicBezTo>
                    <a:pt x="1303350" y="4031954"/>
                    <a:pt x="1277279" y="4033513"/>
                    <a:pt x="1180497" y="4031816"/>
                  </a:cubicBezTo>
                  <a:cubicBezTo>
                    <a:pt x="1177260" y="3810415"/>
                    <a:pt x="1174342" y="3839333"/>
                    <a:pt x="1189548" y="3839174"/>
                  </a:cubicBezTo>
                  <a:close/>
                  <a:moveTo>
                    <a:pt x="1189442" y="4041841"/>
                  </a:moveTo>
                  <a:cubicBezTo>
                    <a:pt x="1346155" y="4044790"/>
                    <a:pt x="1349965" y="4037470"/>
                    <a:pt x="1350071" y="4044111"/>
                  </a:cubicBezTo>
                  <a:cubicBezTo>
                    <a:pt x="1351174" y="4114421"/>
                    <a:pt x="1349636" y="4117953"/>
                    <a:pt x="1350750" y="4188996"/>
                  </a:cubicBezTo>
                  <a:cubicBezTo>
                    <a:pt x="1351620" y="4244900"/>
                    <a:pt x="1360406" y="4236509"/>
                    <a:pt x="1316911" y="4235066"/>
                  </a:cubicBezTo>
                  <a:cubicBezTo>
                    <a:pt x="1156081" y="4229794"/>
                    <a:pt x="1183553" y="4254500"/>
                    <a:pt x="1182481" y="4188815"/>
                  </a:cubicBezTo>
                  <a:cubicBezTo>
                    <a:pt x="1179817" y="4019606"/>
                    <a:pt x="1176316" y="4041597"/>
                    <a:pt x="1189442" y="4041841"/>
                  </a:cubicBezTo>
                  <a:close/>
                  <a:moveTo>
                    <a:pt x="1351227" y="3636412"/>
                  </a:moveTo>
                  <a:cubicBezTo>
                    <a:pt x="1489265" y="3636581"/>
                    <a:pt x="1380917" y="3636592"/>
                    <a:pt x="1520568" y="3636889"/>
                  </a:cubicBezTo>
                  <a:cubicBezTo>
                    <a:pt x="1524038" y="3860327"/>
                    <a:pt x="1528897" y="3830443"/>
                    <a:pt x="1507686" y="3830443"/>
                  </a:cubicBezTo>
                  <a:cubicBezTo>
                    <a:pt x="1506858" y="3830443"/>
                    <a:pt x="1354771" y="3829839"/>
                    <a:pt x="1354729" y="3826720"/>
                  </a:cubicBezTo>
                  <a:cubicBezTo>
                    <a:pt x="1352914" y="3692804"/>
                    <a:pt x="1352331" y="3696167"/>
                    <a:pt x="1351227" y="3636412"/>
                  </a:cubicBezTo>
                  <a:close/>
                  <a:moveTo>
                    <a:pt x="1507686" y="3840309"/>
                  </a:moveTo>
                  <a:cubicBezTo>
                    <a:pt x="1527900" y="3840309"/>
                    <a:pt x="1522520" y="3809440"/>
                    <a:pt x="1526457" y="4031540"/>
                  </a:cubicBezTo>
                  <a:cubicBezTo>
                    <a:pt x="1514169" y="4031466"/>
                    <a:pt x="1504577" y="4031487"/>
                    <a:pt x="1380418" y="4031508"/>
                  </a:cubicBezTo>
                  <a:cubicBezTo>
                    <a:pt x="1353010" y="4031508"/>
                    <a:pt x="1357976" y="4063386"/>
                    <a:pt x="1354899" y="3838994"/>
                  </a:cubicBezTo>
                  <a:cubicBezTo>
                    <a:pt x="1446079" y="3839047"/>
                    <a:pt x="1448211" y="3840309"/>
                    <a:pt x="1507686" y="3840309"/>
                  </a:cubicBezTo>
                  <a:close/>
                  <a:moveTo>
                    <a:pt x="1528834" y="3609626"/>
                  </a:moveTo>
                  <a:cubicBezTo>
                    <a:pt x="1525608" y="3402483"/>
                    <a:pt x="1509861" y="3432536"/>
                    <a:pt x="1571246" y="3434106"/>
                  </a:cubicBezTo>
                  <a:cubicBezTo>
                    <a:pt x="1613244" y="3435177"/>
                    <a:pt x="1656208" y="3435092"/>
                    <a:pt x="1693304" y="3434456"/>
                  </a:cubicBezTo>
                  <a:cubicBezTo>
                    <a:pt x="1695500" y="3616044"/>
                    <a:pt x="1694843" y="3580741"/>
                    <a:pt x="1695691" y="3627193"/>
                  </a:cubicBezTo>
                  <a:cubicBezTo>
                    <a:pt x="1501839" y="3632126"/>
                    <a:pt x="1529120" y="3627681"/>
                    <a:pt x="1528834" y="3609626"/>
                  </a:cubicBezTo>
                  <a:close/>
                  <a:moveTo>
                    <a:pt x="1695872" y="3637059"/>
                  </a:moveTo>
                  <a:cubicBezTo>
                    <a:pt x="1697166" y="3701460"/>
                    <a:pt x="1698344" y="3696697"/>
                    <a:pt x="1699543" y="3829765"/>
                  </a:cubicBezTo>
                  <a:cubicBezTo>
                    <a:pt x="1676433" y="3829977"/>
                    <a:pt x="1532272" y="3830433"/>
                    <a:pt x="1531518" y="3830433"/>
                  </a:cubicBezTo>
                  <a:cubicBezTo>
                    <a:pt x="1531624" y="3777361"/>
                    <a:pt x="1531603" y="3788033"/>
                    <a:pt x="1529248" y="3636921"/>
                  </a:cubicBezTo>
                  <a:cubicBezTo>
                    <a:pt x="1576106" y="3637122"/>
                    <a:pt x="1629076" y="3638746"/>
                    <a:pt x="1695872" y="3637059"/>
                  </a:cubicBezTo>
                  <a:close/>
                  <a:moveTo>
                    <a:pt x="1698694" y="3839619"/>
                  </a:moveTo>
                  <a:cubicBezTo>
                    <a:pt x="1699766" y="3839619"/>
                    <a:pt x="1702811" y="4031487"/>
                    <a:pt x="1702822" y="4032325"/>
                  </a:cubicBezTo>
                  <a:cubicBezTo>
                    <a:pt x="1603981" y="4034012"/>
                    <a:pt x="1580700" y="4031996"/>
                    <a:pt x="1535137" y="4031593"/>
                  </a:cubicBezTo>
                  <a:cubicBezTo>
                    <a:pt x="1534139" y="3974533"/>
                    <a:pt x="1531412" y="3919297"/>
                    <a:pt x="1531497" y="3840277"/>
                  </a:cubicBezTo>
                  <a:cubicBezTo>
                    <a:pt x="1532251" y="3840288"/>
                    <a:pt x="1683022" y="3839768"/>
                    <a:pt x="1698694" y="3839619"/>
                  </a:cubicBezTo>
                  <a:close/>
                  <a:moveTo>
                    <a:pt x="1703024" y="4044132"/>
                  </a:moveTo>
                  <a:cubicBezTo>
                    <a:pt x="1706409" y="4260016"/>
                    <a:pt x="1708180" y="4235438"/>
                    <a:pt x="1698694" y="4235331"/>
                  </a:cubicBezTo>
                  <a:cubicBezTo>
                    <a:pt x="1505479" y="4233263"/>
                    <a:pt x="1537694" y="4250851"/>
                    <a:pt x="1536728" y="4188805"/>
                  </a:cubicBezTo>
                  <a:cubicBezTo>
                    <a:pt x="1535604" y="4116840"/>
                    <a:pt x="1536516" y="4118261"/>
                    <a:pt x="1535349" y="4043941"/>
                  </a:cubicBezTo>
                  <a:cubicBezTo>
                    <a:pt x="1535296" y="4040090"/>
                    <a:pt x="1703013" y="4043305"/>
                    <a:pt x="1703024" y="4044132"/>
                  </a:cubicBezTo>
                  <a:close/>
                  <a:moveTo>
                    <a:pt x="1704562" y="3636836"/>
                  </a:moveTo>
                  <a:cubicBezTo>
                    <a:pt x="1736883" y="3636030"/>
                    <a:pt x="1742560" y="3636168"/>
                    <a:pt x="1873171" y="3636146"/>
                  </a:cubicBezTo>
                  <a:cubicBezTo>
                    <a:pt x="1874677" y="3724374"/>
                    <a:pt x="1873680" y="3645535"/>
                    <a:pt x="1876449" y="3830221"/>
                  </a:cubicBezTo>
                  <a:cubicBezTo>
                    <a:pt x="1688826" y="3829849"/>
                    <a:pt x="1708265" y="3830486"/>
                    <a:pt x="1708234" y="3826763"/>
                  </a:cubicBezTo>
                  <a:cubicBezTo>
                    <a:pt x="1707279" y="3712249"/>
                    <a:pt x="1705655" y="3690025"/>
                    <a:pt x="1704562" y="3636836"/>
                  </a:cubicBezTo>
                  <a:close/>
                  <a:moveTo>
                    <a:pt x="1876598" y="3840076"/>
                  </a:moveTo>
                  <a:cubicBezTo>
                    <a:pt x="1879325" y="4021855"/>
                    <a:pt x="1878020" y="3926574"/>
                    <a:pt x="1879707" y="4032728"/>
                  </a:cubicBezTo>
                  <a:cubicBezTo>
                    <a:pt x="1822917" y="4032633"/>
                    <a:pt x="1782606" y="4031105"/>
                    <a:pt x="1711523" y="4032177"/>
                  </a:cubicBezTo>
                  <a:cubicBezTo>
                    <a:pt x="1710600" y="3975721"/>
                    <a:pt x="1708966" y="3910916"/>
                    <a:pt x="1708350" y="3839524"/>
                  </a:cubicBezTo>
                  <a:cubicBezTo>
                    <a:pt x="1794809" y="3838771"/>
                    <a:pt x="1822673" y="3839980"/>
                    <a:pt x="1876598" y="3840076"/>
                  </a:cubicBezTo>
                  <a:close/>
                  <a:moveTo>
                    <a:pt x="1879866" y="4042583"/>
                  </a:moveTo>
                  <a:cubicBezTo>
                    <a:pt x="1881108" y="4132285"/>
                    <a:pt x="1879675" y="4091751"/>
                    <a:pt x="1881904" y="4234716"/>
                  </a:cubicBezTo>
                  <a:cubicBezTo>
                    <a:pt x="1818216" y="4234801"/>
                    <a:pt x="1801897" y="4236244"/>
                    <a:pt x="1714515" y="4235491"/>
                  </a:cubicBezTo>
                  <a:cubicBezTo>
                    <a:pt x="1713040" y="4178727"/>
                    <a:pt x="1712818" y="4115206"/>
                    <a:pt x="1711703" y="4043962"/>
                  </a:cubicBezTo>
                  <a:cubicBezTo>
                    <a:pt x="1711650" y="4039878"/>
                    <a:pt x="1704509" y="4042318"/>
                    <a:pt x="1879866" y="4042583"/>
                  </a:cubicBezTo>
                  <a:close/>
                  <a:moveTo>
                    <a:pt x="1881861" y="3636157"/>
                  </a:moveTo>
                  <a:cubicBezTo>
                    <a:pt x="1936104" y="3636146"/>
                    <a:pt x="1940423" y="3637006"/>
                    <a:pt x="2049599" y="3637282"/>
                  </a:cubicBezTo>
                  <a:cubicBezTo>
                    <a:pt x="2049610" y="3638130"/>
                    <a:pt x="2052963" y="3822339"/>
                    <a:pt x="2053122" y="3830094"/>
                  </a:cubicBezTo>
                  <a:cubicBezTo>
                    <a:pt x="1970495" y="3830072"/>
                    <a:pt x="1914617" y="3830263"/>
                    <a:pt x="1885129" y="3830231"/>
                  </a:cubicBezTo>
                  <a:cubicBezTo>
                    <a:pt x="1882487" y="3653639"/>
                    <a:pt x="1883145" y="3711877"/>
                    <a:pt x="1881861" y="3636157"/>
                  </a:cubicBezTo>
                  <a:close/>
                  <a:moveTo>
                    <a:pt x="1889596" y="3840086"/>
                  </a:moveTo>
                  <a:cubicBezTo>
                    <a:pt x="2087629" y="3840086"/>
                    <a:pt x="2053218" y="3825468"/>
                    <a:pt x="2054374" y="3899290"/>
                  </a:cubicBezTo>
                  <a:cubicBezTo>
                    <a:pt x="2055510" y="3971997"/>
                    <a:pt x="2055733" y="3966980"/>
                    <a:pt x="2056804" y="4033301"/>
                  </a:cubicBezTo>
                  <a:cubicBezTo>
                    <a:pt x="1975747" y="4033778"/>
                    <a:pt x="1959449" y="4032739"/>
                    <a:pt x="1888397" y="4032739"/>
                  </a:cubicBezTo>
                  <a:cubicBezTo>
                    <a:pt x="1885013" y="3817385"/>
                    <a:pt x="1883134" y="3840086"/>
                    <a:pt x="1889596" y="3840086"/>
                  </a:cubicBezTo>
                  <a:close/>
                  <a:moveTo>
                    <a:pt x="1889596" y="4042594"/>
                  </a:moveTo>
                  <a:cubicBezTo>
                    <a:pt x="1890350" y="4042594"/>
                    <a:pt x="2056963" y="4042997"/>
                    <a:pt x="2056985" y="4044132"/>
                  </a:cubicBezTo>
                  <a:cubicBezTo>
                    <a:pt x="2057006" y="4045405"/>
                    <a:pt x="2059308" y="4234706"/>
                    <a:pt x="2059319" y="4235979"/>
                  </a:cubicBezTo>
                  <a:cubicBezTo>
                    <a:pt x="1942566" y="4236583"/>
                    <a:pt x="1971014" y="4234727"/>
                    <a:pt x="1890594" y="4234716"/>
                  </a:cubicBezTo>
                  <a:cubicBezTo>
                    <a:pt x="1887251" y="4021219"/>
                    <a:pt x="1888843" y="4042594"/>
                    <a:pt x="1889596" y="4042594"/>
                  </a:cubicBezTo>
                  <a:close/>
                  <a:moveTo>
                    <a:pt x="2080467" y="3637398"/>
                  </a:moveTo>
                  <a:cubicBezTo>
                    <a:pt x="2143284" y="3637653"/>
                    <a:pt x="2145342" y="3637409"/>
                    <a:pt x="2207682" y="3637653"/>
                  </a:cubicBezTo>
                  <a:cubicBezTo>
                    <a:pt x="2233318" y="3637759"/>
                    <a:pt x="2226750" y="3607367"/>
                    <a:pt x="2229371" y="3829775"/>
                  </a:cubicBezTo>
                  <a:cubicBezTo>
                    <a:pt x="2044527" y="3830624"/>
                    <a:pt x="2061844" y="3831611"/>
                    <a:pt x="2061749" y="3826710"/>
                  </a:cubicBezTo>
                  <a:cubicBezTo>
                    <a:pt x="2057398" y="3607261"/>
                    <a:pt x="2050607" y="3637271"/>
                    <a:pt x="2080467" y="3637398"/>
                  </a:cubicBezTo>
                  <a:close/>
                  <a:moveTo>
                    <a:pt x="2229498" y="3839619"/>
                  </a:moveTo>
                  <a:cubicBezTo>
                    <a:pt x="2230082" y="3888576"/>
                    <a:pt x="2230697" y="3929650"/>
                    <a:pt x="2231970" y="3971785"/>
                  </a:cubicBezTo>
                  <a:cubicBezTo>
                    <a:pt x="2234337" y="4049680"/>
                    <a:pt x="2264196" y="4031636"/>
                    <a:pt x="2080446" y="4033131"/>
                  </a:cubicBezTo>
                  <a:cubicBezTo>
                    <a:pt x="2058926" y="4033301"/>
                    <a:pt x="2066482" y="4062781"/>
                    <a:pt x="2062025" y="3839948"/>
                  </a:cubicBezTo>
                  <a:cubicBezTo>
                    <a:pt x="2216542" y="3839970"/>
                    <a:pt x="2156293" y="3839970"/>
                    <a:pt x="2229498" y="3839619"/>
                  </a:cubicBezTo>
                  <a:close/>
                  <a:moveTo>
                    <a:pt x="2080530" y="4042997"/>
                  </a:moveTo>
                  <a:cubicBezTo>
                    <a:pt x="2081284" y="4042986"/>
                    <a:pt x="2233594" y="4041491"/>
                    <a:pt x="2233636" y="4044132"/>
                  </a:cubicBezTo>
                  <a:cubicBezTo>
                    <a:pt x="2237106" y="4266487"/>
                    <a:pt x="2248948" y="4235013"/>
                    <a:pt x="2207671" y="4235353"/>
                  </a:cubicBezTo>
                  <a:cubicBezTo>
                    <a:pt x="2144186" y="4235872"/>
                    <a:pt x="2140323" y="4235364"/>
                    <a:pt x="2080467" y="4235841"/>
                  </a:cubicBezTo>
                  <a:cubicBezTo>
                    <a:pt x="2064083" y="4235947"/>
                    <a:pt x="2068253" y="4244624"/>
                    <a:pt x="2067383" y="4188805"/>
                  </a:cubicBezTo>
                  <a:cubicBezTo>
                    <a:pt x="2064826" y="4020837"/>
                    <a:pt x="2059743" y="4043167"/>
                    <a:pt x="2080530" y="4042997"/>
                  </a:cubicBezTo>
                  <a:close/>
                  <a:moveTo>
                    <a:pt x="2235217" y="3637727"/>
                  </a:moveTo>
                  <a:cubicBezTo>
                    <a:pt x="2340797" y="3637918"/>
                    <a:pt x="2325623" y="3637260"/>
                    <a:pt x="2398669" y="3637260"/>
                  </a:cubicBezTo>
                  <a:cubicBezTo>
                    <a:pt x="2407327" y="3637260"/>
                    <a:pt x="2403348" y="3614379"/>
                    <a:pt x="2406797" y="3830730"/>
                  </a:cubicBezTo>
                  <a:cubicBezTo>
                    <a:pt x="2341210" y="3830910"/>
                    <a:pt x="2330716" y="3829404"/>
                    <a:pt x="2238082" y="3829722"/>
                  </a:cubicBezTo>
                  <a:cubicBezTo>
                    <a:pt x="2237361" y="3773754"/>
                    <a:pt x="2238156" y="3824302"/>
                    <a:pt x="2235217" y="3637727"/>
                  </a:cubicBezTo>
                  <a:close/>
                  <a:moveTo>
                    <a:pt x="2271348" y="3839535"/>
                  </a:moveTo>
                  <a:cubicBezTo>
                    <a:pt x="2334303" y="3839535"/>
                    <a:pt x="2334960" y="3840606"/>
                    <a:pt x="2398658" y="3840606"/>
                  </a:cubicBezTo>
                  <a:cubicBezTo>
                    <a:pt x="2411084" y="3840606"/>
                    <a:pt x="2406765" y="3816727"/>
                    <a:pt x="2410288" y="4033079"/>
                  </a:cubicBezTo>
                  <a:cubicBezTo>
                    <a:pt x="2346962" y="4033248"/>
                    <a:pt x="2323214" y="4032124"/>
                    <a:pt x="2242136" y="4032410"/>
                  </a:cubicBezTo>
                  <a:cubicBezTo>
                    <a:pt x="2238273" y="3808602"/>
                    <a:pt x="2224755" y="3839535"/>
                    <a:pt x="2271348" y="3839535"/>
                  </a:cubicBezTo>
                  <a:close/>
                  <a:moveTo>
                    <a:pt x="2409004" y="3464827"/>
                  </a:moveTo>
                  <a:cubicBezTo>
                    <a:pt x="2408346" y="3422543"/>
                    <a:pt x="2379718" y="3435018"/>
                    <a:pt x="2578270" y="3434297"/>
                  </a:cubicBezTo>
                  <a:cubicBezTo>
                    <a:pt x="2580053" y="3540175"/>
                    <a:pt x="2578949" y="3542043"/>
                    <a:pt x="2580456" y="3627098"/>
                  </a:cubicBezTo>
                  <a:cubicBezTo>
                    <a:pt x="2545206" y="3627511"/>
                    <a:pt x="2530691" y="3627395"/>
                    <a:pt x="2412877" y="3627416"/>
                  </a:cubicBezTo>
                  <a:cubicBezTo>
                    <a:pt x="2411636" y="3538553"/>
                    <a:pt x="2410139" y="3537173"/>
                    <a:pt x="2409004" y="3464827"/>
                  </a:cubicBezTo>
                  <a:close/>
                  <a:moveTo>
                    <a:pt x="2580636" y="3636953"/>
                  </a:moveTo>
                  <a:cubicBezTo>
                    <a:pt x="2581644" y="3689993"/>
                    <a:pt x="2583226" y="3719452"/>
                    <a:pt x="2584117" y="3826858"/>
                  </a:cubicBezTo>
                  <a:cubicBezTo>
                    <a:pt x="2584138" y="3829765"/>
                    <a:pt x="2603662" y="3829574"/>
                    <a:pt x="2415477" y="3830698"/>
                  </a:cubicBezTo>
                  <a:cubicBezTo>
                    <a:pt x="2412569" y="3648261"/>
                    <a:pt x="2413991" y="3713702"/>
                    <a:pt x="2413015" y="3637260"/>
                  </a:cubicBezTo>
                  <a:cubicBezTo>
                    <a:pt x="2530839" y="3637239"/>
                    <a:pt x="2549769" y="3637335"/>
                    <a:pt x="2580636" y="3636953"/>
                  </a:cubicBezTo>
                  <a:close/>
                  <a:moveTo>
                    <a:pt x="2584234" y="3839482"/>
                  </a:moveTo>
                  <a:cubicBezTo>
                    <a:pt x="2584244" y="3840320"/>
                    <a:pt x="2586366" y="4031572"/>
                    <a:pt x="2586377" y="4032336"/>
                  </a:cubicBezTo>
                  <a:cubicBezTo>
                    <a:pt x="2497828" y="4031159"/>
                    <a:pt x="2461539" y="4032824"/>
                    <a:pt x="2418978" y="4033036"/>
                  </a:cubicBezTo>
                  <a:cubicBezTo>
                    <a:pt x="2418108" y="3979211"/>
                    <a:pt x="2418034" y="3991198"/>
                    <a:pt x="2415636" y="3840553"/>
                  </a:cubicBezTo>
                  <a:cubicBezTo>
                    <a:pt x="2464436" y="3840266"/>
                    <a:pt x="2501044" y="3837710"/>
                    <a:pt x="2584234" y="3839482"/>
                  </a:cubicBezTo>
                  <a:close/>
                  <a:moveTo>
                    <a:pt x="2586228" y="3392352"/>
                  </a:moveTo>
                  <a:cubicBezTo>
                    <a:pt x="2582865" y="3212960"/>
                    <a:pt x="2581294" y="3232224"/>
                    <a:pt x="2589667" y="3232160"/>
                  </a:cubicBezTo>
                  <a:cubicBezTo>
                    <a:pt x="2777481" y="3230633"/>
                    <a:pt x="2751601" y="3227896"/>
                    <a:pt x="2751685" y="3247680"/>
                  </a:cubicBezTo>
                  <a:cubicBezTo>
                    <a:pt x="2752566" y="3455470"/>
                    <a:pt x="2765618" y="3423710"/>
                    <a:pt x="2716934" y="3424039"/>
                  </a:cubicBezTo>
                  <a:cubicBezTo>
                    <a:pt x="2656038" y="3424452"/>
                    <a:pt x="2657916" y="3424134"/>
                    <a:pt x="2589603" y="3424399"/>
                  </a:cubicBezTo>
                  <a:cubicBezTo>
                    <a:pt x="2585815" y="3424421"/>
                    <a:pt x="2586929" y="3429226"/>
                    <a:pt x="2586228" y="3392352"/>
                  </a:cubicBezTo>
                  <a:close/>
                  <a:moveTo>
                    <a:pt x="2589656" y="3434254"/>
                  </a:moveTo>
                  <a:cubicBezTo>
                    <a:pt x="2784166" y="3433459"/>
                    <a:pt x="2753521" y="3424866"/>
                    <a:pt x="2754158" y="3464975"/>
                  </a:cubicBezTo>
                  <a:cubicBezTo>
                    <a:pt x="2757203" y="3660100"/>
                    <a:pt x="2769141" y="3627586"/>
                    <a:pt x="2717009" y="3626949"/>
                  </a:cubicBezTo>
                  <a:cubicBezTo>
                    <a:pt x="2567628" y="3625135"/>
                    <a:pt x="2589274" y="3635775"/>
                    <a:pt x="2588860" y="3609648"/>
                  </a:cubicBezTo>
                  <a:cubicBezTo>
                    <a:pt x="2585783" y="3413388"/>
                    <a:pt x="2586770" y="3434254"/>
                    <a:pt x="2589656" y="3434254"/>
                  </a:cubicBezTo>
                  <a:close/>
                  <a:moveTo>
                    <a:pt x="2589688" y="3636836"/>
                  </a:moveTo>
                  <a:cubicBezTo>
                    <a:pt x="2792962" y="3634364"/>
                    <a:pt x="2757129" y="3627310"/>
                    <a:pt x="2758625" y="3682228"/>
                  </a:cubicBezTo>
                  <a:cubicBezTo>
                    <a:pt x="2759994" y="3732606"/>
                    <a:pt x="2760800" y="3777403"/>
                    <a:pt x="2760641" y="3826794"/>
                  </a:cubicBezTo>
                  <a:cubicBezTo>
                    <a:pt x="2760620" y="3833435"/>
                    <a:pt x="2593614" y="3829807"/>
                    <a:pt x="2592850" y="3829796"/>
                  </a:cubicBezTo>
                  <a:cubicBezTo>
                    <a:pt x="2591598" y="3685580"/>
                    <a:pt x="2588467" y="3636857"/>
                    <a:pt x="2589688" y="3636836"/>
                  </a:cubicBezTo>
                  <a:close/>
                  <a:moveTo>
                    <a:pt x="2760609" y="3840574"/>
                  </a:moveTo>
                  <a:cubicBezTo>
                    <a:pt x="2760567" y="3910619"/>
                    <a:pt x="2762923" y="3972347"/>
                    <a:pt x="2763920" y="4031371"/>
                  </a:cubicBezTo>
                  <a:cubicBezTo>
                    <a:pt x="2714070" y="4031615"/>
                    <a:pt x="2686630" y="4033651"/>
                    <a:pt x="2595057" y="4032452"/>
                  </a:cubicBezTo>
                  <a:cubicBezTo>
                    <a:pt x="2595046" y="4031508"/>
                    <a:pt x="2592935" y="3840426"/>
                    <a:pt x="2592924" y="3839672"/>
                  </a:cubicBezTo>
                  <a:cubicBezTo>
                    <a:pt x="2628269" y="3840426"/>
                    <a:pt x="2759378" y="3840574"/>
                    <a:pt x="2760609" y="3840574"/>
                  </a:cubicBezTo>
                  <a:close/>
                  <a:moveTo>
                    <a:pt x="2764090" y="4041225"/>
                  </a:moveTo>
                  <a:cubicBezTo>
                    <a:pt x="2765246" y="4112437"/>
                    <a:pt x="2765193" y="4155686"/>
                    <a:pt x="2766827" y="4234833"/>
                  </a:cubicBezTo>
                  <a:lnTo>
                    <a:pt x="2598452" y="4234907"/>
                  </a:lnTo>
                  <a:cubicBezTo>
                    <a:pt x="2597911" y="4209268"/>
                    <a:pt x="2595290" y="4046996"/>
                    <a:pt x="2595237" y="4043994"/>
                  </a:cubicBezTo>
                  <a:cubicBezTo>
                    <a:pt x="2595216" y="4042223"/>
                    <a:pt x="2580467" y="4042159"/>
                    <a:pt x="2764090" y="4041225"/>
                  </a:cubicBezTo>
                  <a:close/>
                  <a:moveTo>
                    <a:pt x="2766244" y="3637165"/>
                  </a:moveTo>
                  <a:cubicBezTo>
                    <a:pt x="2839343" y="3637303"/>
                    <a:pt x="2826302" y="3636528"/>
                    <a:pt x="2934438" y="3636486"/>
                  </a:cubicBezTo>
                  <a:cubicBezTo>
                    <a:pt x="2935043" y="3688497"/>
                    <a:pt x="2934438" y="3751042"/>
                    <a:pt x="2937537" y="3828736"/>
                  </a:cubicBezTo>
                  <a:cubicBezTo>
                    <a:pt x="2828031" y="3828683"/>
                    <a:pt x="2853689" y="3830794"/>
                    <a:pt x="2769332" y="3830730"/>
                  </a:cubicBezTo>
                  <a:cubicBezTo>
                    <a:pt x="2769597" y="3742588"/>
                    <a:pt x="2767241" y="3687097"/>
                    <a:pt x="2766244" y="3637165"/>
                  </a:cubicBezTo>
                  <a:close/>
                  <a:moveTo>
                    <a:pt x="2780622" y="3840585"/>
                  </a:moveTo>
                  <a:cubicBezTo>
                    <a:pt x="2968659" y="3840585"/>
                    <a:pt x="2938194" y="3817449"/>
                    <a:pt x="2939468" y="3899269"/>
                  </a:cubicBezTo>
                  <a:cubicBezTo>
                    <a:pt x="2940550" y="3968613"/>
                    <a:pt x="2939765" y="3968232"/>
                    <a:pt x="2940667" y="4032113"/>
                  </a:cubicBezTo>
                  <a:cubicBezTo>
                    <a:pt x="2939914" y="4032103"/>
                    <a:pt x="2793291" y="4031296"/>
                    <a:pt x="2772610" y="4031349"/>
                  </a:cubicBezTo>
                  <a:cubicBezTo>
                    <a:pt x="2769003" y="3818637"/>
                    <a:pt x="2763612" y="3840585"/>
                    <a:pt x="2780622" y="3840585"/>
                  </a:cubicBezTo>
                  <a:close/>
                  <a:moveTo>
                    <a:pt x="2780622" y="4041183"/>
                  </a:moveTo>
                  <a:cubicBezTo>
                    <a:pt x="2958769" y="4041183"/>
                    <a:pt x="2940815" y="4041565"/>
                    <a:pt x="2940847" y="4044143"/>
                  </a:cubicBezTo>
                  <a:cubicBezTo>
                    <a:pt x="2944349" y="4267909"/>
                    <a:pt x="2955162" y="4234101"/>
                    <a:pt x="2907911" y="4234101"/>
                  </a:cubicBezTo>
                  <a:cubicBezTo>
                    <a:pt x="2844457" y="4234101"/>
                    <a:pt x="2843035" y="4234833"/>
                    <a:pt x="2780611" y="4234833"/>
                  </a:cubicBezTo>
                  <a:cubicBezTo>
                    <a:pt x="2773714" y="4234833"/>
                    <a:pt x="2775518" y="4241930"/>
                    <a:pt x="2774680" y="4188826"/>
                  </a:cubicBezTo>
                  <a:cubicBezTo>
                    <a:pt x="2772101" y="4023033"/>
                    <a:pt x="2768695" y="4041183"/>
                    <a:pt x="2780622" y="4041183"/>
                  </a:cubicBezTo>
                  <a:close/>
                  <a:moveTo>
                    <a:pt x="3109403" y="3464954"/>
                  </a:moveTo>
                  <a:cubicBezTo>
                    <a:pt x="3112342" y="3651698"/>
                    <a:pt x="3117096" y="3627278"/>
                    <a:pt x="3099089" y="3626992"/>
                  </a:cubicBezTo>
                  <a:cubicBezTo>
                    <a:pt x="3062385" y="3626398"/>
                    <a:pt x="3030425" y="3626408"/>
                    <a:pt x="2971566" y="3626567"/>
                  </a:cubicBezTo>
                  <a:cubicBezTo>
                    <a:pt x="2933398" y="3626663"/>
                    <a:pt x="2943192" y="3654064"/>
                    <a:pt x="2940243" y="3464805"/>
                  </a:cubicBezTo>
                  <a:cubicBezTo>
                    <a:pt x="2939638" y="3425566"/>
                    <a:pt x="2931499" y="3433947"/>
                    <a:pt x="2971630" y="3433459"/>
                  </a:cubicBezTo>
                  <a:cubicBezTo>
                    <a:pt x="3133277" y="3431507"/>
                    <a:pt x="3108830" y="3427751"/>
                    <a:pt x="3109403" y="3464954"/>
                  </a:cubicBezTo>
                  <a:close/>
                  <a:moveTo>
                    <a:pt x="3105201" y="3247892"/>
                  </a:moveTo>
                  <a:cubicBezTo>
                    <a:pt x="3106962" y="3290409"/>
                    <a:pt x="3107026" y="3302566"/>
                    <a:pt x="3108331" y="3392543"/>
                  </a:cubicBezTo>
                  <a:cubicBezTo>
                    <a:pt x="3108851" y="3430648"/>
                    <a:pt x="3111610" y="3424643"/>
                    <a:pt x="3099174" y="3424251"/>
                  </a:cubicBezTo>
                  <a:cubicBezTo>
                    <a:pt x="2896122" y="3417610"/>
                    <a:pt x="2938969" y="3479052"/>
                    <a:pt x="2937123" y="3230855"/>
                  </a:cubicBezTo>
                  <a:cubicBezTo>
                    <a:pt x="3130391" y="3231609"/>
                    <a:pt x="3104203" y="3223886"/>
                    <a:pt x="3105201" y="3247892"/>
                  </a:cubicBezTo>
                  <a:close/>
                  <a:moveTo>
                    <a:pt x="3101307" y="3030501"/>
                  </a:moveTo>
                  <a:cubicBezTo>
                    <a:pt x="3104649" y="3244763"/>
                    <a:pt x="3105646" y="3221245"/>
                    <a:pt x="3099025" y="3221298"/>
                  </a:cubicBezTo>
                  <a:cubicBezTo>
                    <a:pt x="2903306" y="3222603"/>
                    <a:pt x="2937346" y="3232224"/>
                    <a:pt x="2936455" y="3175131"/>
                  </a:cubicBezTo>
                  <a:cubicBezTo>
                    <a:pt x="2935298" y="3102032"/>
                    <a:pt x="2934990" y="3107261"/>
                    <a:pt x="2933749" y="3030310"/>
                  </a:cubicBezTo>
                  <a:cubicBezTo>
                    <a:pt x="2933717" y="3027690"/>
                    <a:pt x="3101275" y="3028687"/>
                    <a:pt x="3101307" y="3030501"/>
                  </a:cubicBezTo>
                  <a:close/>
                  <a:moveTo>
                    <a:pt x="3101115" y="3018705"/>
                  </a:moveTo>
                  <a:cubicBezTo>
                    <a:pt x="3014806" y="3020413"/>
                    <a:pt x="2981137" y="3018769"/>
                    <a:pt x="2933558" y="3018514"/>
                  </a:cubicBezTo>
                  <a:cubicBezTo>
                    <a:pt x="2932571" y="2959173"/>
                    <a:pt x="2930491" y="2891844"/>
                    <a:pt x="2930374" y="2825798"/>
                  </a:cubicBezTo>
                  <a:cubicBezTo>
                    <a:pt x="2990380" y="2826042"/>
                    <a:pt x="2967523" y="2826848"/>
                    <a:pt x="3097773" y="2826530"/>
                  </a:cubicBezTo>
                  <a:cubicBezTo>
                    <a:pt x="3100086" y="2969102"/>
                    <a:pt x="3100320" y="2969537"/>
                    <a:pt x="3101115" y="3018705"/>
                  </a:cubicBezTo>
                  <a:close/>
                  <a:moveTo>
                    <a:pt x="3097625" y="2816654"/>
                  </a:moveTo>
                  <a:cubicBezTo>
                    <a:pt x="2908622" y="2817152"/>
                    <a:pt x="2930374" y="2816282"/>
                    <a:pt x="2930374" y="2813418"/>
                  </a:cubicBezTo>
                  <a:cubicBezTo>
                    <a:pt x="2930279" y="2719919"/>
                    <a:pt x="2927912" y="2670252"/>
                    <a:pt x="2926915" y="2622325"/>
                  </a:cubicBezTo>
                  <a:cubicBezTo>
                    <a:pt x="2982273" y="2622707"/>
                    <a:pt x="2987323" y="2624828"/>
                    <a:pt x="3094855" y="2623715"/>
                  </a:cubicBezTo>
                  <a:cubicBezTo>
                    <a:pt x="3095938" y="2700570"/>
                    <a:pt x="3094738" y="2638608"/>
                    <a:pt x="3097625" y="2816654"/>
                  </a:cubicBezTo>
                  <a:close/>
                  <a:moveTo>
                    <a:pt x="3093561" y="2451302"/>
                  </a:moveTo>
                  <a:cubicBezTo>
                    <a:pt x="3094685" y="2522970"/>
                    <a:pt x="3093295" y="2523617"/>
                    <a:pt x="3094431" y="2596102"/>
                  </a:cubicBezTo>
                  <a:cubicBezTo>
                    <a:pt x="3094855" y="2622463"/>
                    <a:pt x="3119335" y="2613733"/>
                    <a:pt x="2926714" y="2612481"/>
                  </a:cubicBezTo>
                  <a:cubicBezTo>
                    <a:pt x="2925154" y="2530587"/>
                    <a:pt x="2926703" y="2521814"/>
                    <a:pt x="2924761" y="2420634"/>
                  </a:cubicBezTo>
                  <a:cubicBezTo>
                    <a:pt x="3124502" y="2420931"/>
                    <a:pt x="3092934" y="2411490"/>
                    <a:pt x="3093561" y="2451302"/>
                  </a:cubicBezTo>
                  <a:close/>
                  <a:moveTo>
                    <a:pt x="3088383" y="2217522"/>
                  </a:moveTo>
                  <a:cubicBezTo>
                    <a:pt x="3091884" y="2422395"/>
                    <a:pt x="3090611" y="2331346"/>
                    <a:pt x="3092743" y="2411172"/>
                  </a:cubicBezTo>
                  <a:cubicBezTo>
                    <a:pt x="2893533" y="2411235"/>
                    <a:pt x="2924867" y="2420433"/>
                    <a:pt x="2923827" y="2378669"/>
                  </a:cubicBezTo>
                  <a:cubicBezTo>
                    <a:pt x="2922586" y="2329023"/>
                    <a:pt x="2921832" y="2284713"/>
                    <a:pt x="2921620" y="2234018"/>
                  </a:cubicBezTo>
                  <a:cubicBezTo>
                    <a:pt x="2921503" y="2210786"/>
                    <a:pt x="2895379" y="2215867"/>
                    <a:pt x="3088383" y="2217522"/>
                  </a:cubicBezTo>
                  <a:close/>
                  <a:moveTo>
                    <a:pt x="3086632" y="2016966"/>
                  </a:moveTo>
                  <a:cubicBezTo>
                    <a:pt x="3087937" y="2099953"/>
                    <a:pt x="3085857" y="2065021"/>
                    <a:pt x="3088212" y="2207678"/>
                  </a:cubicBezTo>
                  <a:cubicBezTo>
                    <a:pt x="3087141" y="2207667"/>
                    <a:pt x="2922735" y="2207041"/>
                    <a:pt x="2921451" y="2207031"/>
                  </a:cubicBezTo>
                  <a:cubicBezTo>
                    <a:pt x="2920538" y="2096654"/>
                    <a:pt x="2918490" y="2096972"/>
                    <a:pt x="2917280" y="2014622"/>
                  </a:cubicBezTo>
                  <a:cubicBezTo>
                    <a:pt x="2918055" y="2014622"/>
                    <a:pt x="3086621" y="2016213"/>
                    <a:pt x="3086632" y="2016966"/>
                  </a:cubicBezTo>
                  <a:close/>
                  <a:moveTo>
                    <a:pt x="3082281" y="1812475"/>
                  </a:moveTo>
                  <a:cubicBezTo>
                    <a:pt x="3087841" y="2072680"/>
                    <a:pt x="3085899" y="1973919"/>
                    <a:pt x="3086451" y="2005626"/>
                  </a:cubicBezTo>
                  <a:cubicBezTo>
                    <a:pt x="3016812" y="2007334"/>
                    <a:pt x="2969210" y="2004894"/>
                    <a:pt x="2917143" y="2004778"/>
                  </a:cubicBezTo>
                  <a:cubicBezTo>
                    <a:pt x="2916230" y="1943558"/>
                    <a:pt x="2916188" y="1900182"/>
                    <a:pt x="2914394" y="1812411"/>
                  </a:cubicBezTo>
                  <a:cubicBezTo>
                    <a:pt x="2965454" y="1812432"/>
                    <a:pt x="3034044" y="1813164"/>
                    <a:pt x="3082281" y="1812475"/>
                  </a:cubicBezTo>
                  <a:close/>
                  <a:moveTo>
                    <a:pt x="3082005" y="1799915"/>
                  </a:moveTo>
                  <a:cubicBezTo>
                    <a:pt x="3082111" y="1804519"/>
                    <a:pt x="3095566" y="1802620"/>
                    <a:pt x="2914193" y="1802556"/>
                  </a:cubicBezTo>
                  <a:cubicBezTo>
                    <a:pt x="2914171" y="1801580"/>
                    <a:pt x="2910521" y="1609660"/>
                    <a:pt x="2910511" y="1608875"/>
                  </a:cubicBezTo>
                  <a:cubicBezTo>
                    <a:pt x="2911275" y="1608875"/>
                    <a:pt x="3078270" y="1609819"/>
                    <a:pt x="3079077" y="1609829"/>
                  </a:cubicBezTo>
                  <a:cubicBezTo>
                    <a:pt x="3079692" y="1652824"/>
                    <a:pt x="3080223" y="1718488"/>
                    <a:pt x="3082005" y="1799915"/>
                  </a:cubicBezTo>
                  <a:close/>
                  <a:moveTo>
                    <a:pt x="3076774" y="1438053"/>
                  </a:moveTo>
                  <a:cubicBezTo>
                    <a:pt x="3077909" y="1510379"/>
                    <a:pt x="3077527" y="1510241"/>
                    <a:pt x="3078663" y="1582747"/>
                  </a:cubicBezTo>
                  <a:cubicBezTo>
                    <a:pt x="3079055" y="1607676"/>
                    <a:pt x="3104840" y="1599094"/>
                    <a:pt x="2910341" y="1599020"/>
                  </a:cubicBezTo>
                  <a:cubicBezTo>
                    <a:pt x="2908601" y="1495061"/>
                    <a:pt x="2910139" y="1519003"/>
                    <a:pt x="2908134" y="1407545"/>
                  </a:cubicBezTo>
                  <a:cubicBezTo>
                    <a:pt x="3105211" y="1407545"/>
                    <a:pt x="3076116" y="1395674"/>
                    <a:pt x="3076774" y="1438053"/>
                  </a:cubicBezTo>
                  <a:close/>
                  <a:moveTo>
                    <a:pt x="3073983" y="1220928"/>
                  </a:moveTo>
                  <a:cubicBezTo>
                    <a:pt x="3078376" y="1431360"/>
                    <a:pt x="3085857" y="1397265"/>
                    <a:pt x="3035285" y="1397265"/>
                  </a:cubicBezTo>
                  <a:cubicBezTo>
                    <a:pt x="2971492" y="1397265"/>
                    <a:pt x="2971768" y="1397690"/>
                    <a:pt x="2907943" y="1397690"/>
                  </a:cubicBezTo>
                  <a:cubicBezTo>
                    <a:pt x="2906256" y="1309590"/>
                    <a:pt x="2905969" y="1324303"/>
                    <a:pt x="2904908" y="1203923"/>
                  </a:cubicBezTo>
                  <a:cubicBezTo>
                    <a:pt x="3096733" y="1203934"/>
                    <a:pt x="3073484" y="1196858"/>
                    <a:pt x="3073983" y="1220928"/>
                  </a:cubicBezTo>
                  <a:close/>
                  <a:moveTo>
                    <a:pt x="3069919" y="1003887"/>
                  </a:moveTo>
                  <a:cubicBezTo>
                    <a:pt x="3073463" y="1229881"/>
                    <a:pt x="3086080" y="1193909"/>
                    <a:pt x="3035285" y="1193909"/>
                  </a:cubicBezTo>
                  <a:cubicBezTo>
                    <a:pt x="2972288" y="1193909"/>
                    <a:pt x="2971566" y="1194079"/>
                    <a:pt x="2907911" y="1194079"/>
                  </a:cubicBezTo>
                  <a:cubicBezTo>
                    <a:pt x="2903688" y="1194079"/>
                    <a:pt x="2904993" y="1199913"/>
                    <a:pt x="2904186" y="1148390"/>
                  </a:cubicBezTo>
                  <a:cubicBezTo>
                    <a:pt x="2901555" y="979499"/>
                    <a:pt x="2900600" y="1001532"/>
                    <a:pt x="2907911" y="1001532"/>
                  </a:cubicBezTo>
                  <a:cubicBezTo>
                    <a:pt x="3081591" y="1001532"/>
                    <a:pt x="3069834" y="998222"/>
                    <a:pt x="3069919" y="1003887"/>
                  </a:cubicBezTo>
                  <a:close/>
                  <a:moveTo>
                    <a:pt x="3069728" y="990998"/>
                  </a:moveTo>
                  <a:cubicBezTo>
                    <a:pt x="3009798" y="990309"/>
                    <a:pt x="2970410" y="991667"/>
                    <a:pt x="2902606" y="991677"/>
                  </a:cubicBezTo>
                  <a:cubicBezTo>
                    <a:pt x="2898860" y="774096"/>
                    <a:pt x="2893427" y="797868"/>
                    <a:pt x="2907921" y="797868"/>
                  </a:cubicBezTo>
                  <a:cubicBezTo>
                    <a:pt x="2961465" y="797868"/>
                    <a:pt x="2975789" y="797996"/>
                    <a:pt x="3035296" y="797996"/>
                  </a:cubicBezTo>
                  <a:cubicBezTo>
                    <a:pt x="3077814" y="798006"/>
                    <a:pt x="3066280" y="763063"/>
                    <a:pt x="3069728" y="990998"/>
                  </a:cubicBezTo>
                  <a:close/>
                  <a:moveTo>
                    <a:pt x="3063988" y="642153"/>
                  </a:moveTo>
                  <a:cubicBezTo>
                    <a:pt x="3065325" y="686208"/>
                    <a:pt x="3065346" y="695946"/>
                    <a:pt x="3066853" y="788342"/>
                  </a:cubicBezTo>
                  <a:cubicBezTo>
                    <a:pt x="3048061" y="788098"/>
                    <a:pt x="2911582" y="788003"/>
                    <a:pt x="2898478" y="788045"/>
                  </a:cubicBezTo>
                  <a:cubicBezTo>
                    <a:pt x="2894966" y="567101"/>
                    <a:pt x="2889352" y="596718"/>
                    <a:pt x="2907921" y="596718"/>
                  </a:cubicBezTo>
                  <a:cubicBezTo>
                    <a:pt x="3094558" y="596718"/>
                    <a:pt x="3062099" y="579502"/>
                    <a:pt x="3063988" y="642153"/>
                  </a:cubicBezTo>
                  <a:close/>
                  <a:moveTo>
                    <a:pt x="3060953" y="424942"/>
                  </a:moveTo>
                  <a:cubicBezTo>
                    <a:pt x="3063839" y="614498"/>
                    <a:pt x="3070216" y="585463"/>
                    <a:pt x="3035285" y="585463"/>
                  </a:cubicBezTo>
                  <a:cubicBezTo>
                    <a:pt x="2874030" y="585463"/>
                    <a:pt x="2894923" y="595170"/>
                    <a:pt x="2894530" y="569573"/>
                  </a:cubicBezTo>
                  <a:cubicBezTo>
                    <a:pt x="2891347" y="366481"/>
                    <a:pt x="2887782" y="393490"/>
                    <a:pt x="2907921" y="393490"/>
                  </a:cubicBezTo>
                  <a:cubicBezTo>
                    <a:pt x="3088425" y="393490"/>
                    <a:pt x="3060306" y="383635"/>
                    <a:pt x="3060953" y="424942"/>
                  </a:cubicBezTo>
                  <a:close/>
                  <a:moveTo>
                    <a:pt x="2907921" y="190080"/>
                  </a:moveTo>
                  <a:cubicBezTo>
                    <a:pt x="3081061" y="190080"/>
                    <a:pt x="3057494" y="185954"/>
                    <a:pt x="3057515" y="207721"/>
                  </a:cubicBezTo>
                  <a:cubicBezTo>
                    <a:pt x="3057515" y="413167"/>
                    <a:pt x="3071033" y="383274"/>
                    <a:pt x="3035285" y="383274"/>
                  </a:cubicBezTo>
                  <a:cubicBezTo>
                    <a:pt x="2865998" y="383274"/>
                    <a:pt x="2892652" y="392439"/>
                    <a:pt x="2891729" y="352362"/>
                  </a:cubicBezTo>
                  <a:cubicBezTo>
                    <a:pt x="2887602" y="164069"/>
                    <a:pt x="2881956" y="190080"/>
                    <a:pt x="2907921" y="190080"/>
                  </a:cubicBezTo>
                  <a:close/>
                  <a:moveTo>
                    <a:pt x="2889787" y="788088"/>
                  </a:moveTo>
                  <a:cubicBezTo>
                    <a:pt x="2844988" y="788374"/>
                    <a:pt x="2721890" y="793148"/>
                    <a:pt x="2721625" y="786486"/>
                  </a:cubicBezTo>
                  <a:cubicBezTo>
                    <a:pt x="2718887" y="718743"/>
                    <a:pt x="2719025" y="653673"/>
                    <a:pt x="2718261" y="596485"/>
                  </a:cubicBezTo>
                  <a:cubicBezTo>
                    <a:pt x="2899825" y="596549"/>
                    <a:pt x="2811415" y="596655"/>
                    <a:pt x="2886286" y="596718"/>
                  </a:cubicBezTo>
                  <a:cubicBezTo>
                    <a:pt x="2887899" y="686982"/>
                    <a:pt x="2886572" y="585697"/>
                    <a:pt x="2889787" y="788088"/>
                  </a:cubicBezTo>
                  <a:close/>
                  <a:moveTo>
                    <a:pt x="2885840" y="569742"/>
                  </a:moveTo>
                  <a:cubicBezTo>
                    <a:pt x="2886211" y="593674"/>
                    <a:pt x="2912580" y="586704"/>
                    <a:pt x="2718123" y="586641"/>
                  </a:cubicBezTo>
                  <a:cubicBezTo>
                    <a:pt x="2716043" y="441098"/>
                    <a:pt x="2718102" y="549481"/>
                    <a:pt x="2715767" y="392864"/>
                  </a:cubicBezTo>
                  <a:cubicBezTo>
                    <a:pt x="2950535" y="393723"/>
                    <a:pt x="2864066" y="393415"/>
                    <a:pt x="2883888" y="393468"/>
                  </a:cubicBezTo>
                  <a:cubicBezTo>
                    <a:pt x="2885798" y="496960"/>
                    <a:pt x="2884524" y="485769"/>
                    <a:pt x="2885840" y="569742"/>
                  </a:cubicBezTo>
                  <a:close/>
                  <a:moveTo>
                    <a:pt x="2716988" y="191046"/>
                  </a:moveTo>
                  <a:cubicBezTo>
                    <a:pt x="2905396" y="190674"/>
                    <a:pt x="2879505" y="182877"/>
                    <a:pt x="2880163" y="207870"/>
                  </a:cubicBezTo>
                  <a:cubicBezTo>
                    <a:pt x="2885639" y="417432"/>
                    <a:pt x="2893204" y="383773"/>
                    <a:pt x="2844309" y="383369"/>
                  </a:cubicBezTo>
                  <a:cubicBezTo>
                    <a:pt x="2689632" y="382118"/>
                    <a:pt x="2715799" y="393744"/>
                    <a:pt x="2715216" y="354675"/>
                  </a:cubicBezTo>
                  <a:cubicBezTo>
                    <a:pt x="2712637" y="171537"/>
                    <a:pt x="2710366" y="191067"/>
                    <a:pt x="2716988" y="191046"/>
                  </a:cubicBezTo>
                  <a:close/>
                  <a:moveTo>
                    <a:pt x="2712945" y="786931"/>
                  </a:moveTo>
                  <a:cubicBezTo>
                    <a:pt x="2713030" y="789042"/>
                    <a:pt x="2732968" y="788162"/>
                    <a:pt x="2545344" y="789191"/>
                  </a:cubicBezTo>
                  <a:cubicBezTo>
                    <a:pt x="2542755" y="677499"/>
                    <a:pt x="2543403" y="650279"/>
                    <a:pt x="2542702" y="595446"/>
                  </a:cubicBezTo>
                  <a:cubicBezTo>
                    <a:pt x="2625988" y="595743"/>
                    <a:pt x="2543816" y="596432"/>
                    <a:pt x="2709581" y="596485"/>
                  </a:cubicBezTo>
                  <a:cubicBezTo>
                    <a:pt x="2710345" y="654373"/>
                    <a:pt x="2710218" y="719241"/>
                    <a:pt x="2712945" y="786931"/>
                  </a:cubicBezTo>
                  <a:close/>
                  <a:moveTo>
                    <a:pt x="2707565" y="424942"/>
                  </a:moveTo>
                  <a:cubicBezTo>
                    <a:pt x="2708679" y="496006"/>
                    <a:pt x="2708064" y="497607"/>
                    <a:pt x="2709189" y="569742"/>
                  </a:cubicBezTo>
                  <a:cubicBezTo>
                    <a:pt x="2709581" y="594661"/>
                    <a:pt x="2734920" y="586248"/>
                    <a:pt x="2542564" y="585591"/>
                  </a:cubicBezTo>
                  <a:cubicBezTo>
                    <a:pt x="2541641" y="519036"/>
                    <a:pt x="2541185" y="518049"/>
                    <a:pt x="2539169" y="393012"/>
                  </a:cubicBezTo>
                  <a:cubicBezTo>
                    <a:pt x="2736788" y="392885"/>
                    <a:pt x="2706918" y="381948"/>
                    <a:pt x="2707565" y="424942"/>
                  </a:cubicBezTo>
                  <a:close/>
                  <a:moveTo>
                    <a:pt x="2653290" y="191130"/>
                  </a:moveTo>
                  <a:cubicBezTo>
                    <a:pt x="2712913" y="191130"/>
                    <a:pt x="2703607" y="186452"/>
                    <a:pt x="2704053" y="207817"/>
                  </a:cubicBezTo>
                  <a:cubicBezTo>
                    <a:pt x="2705103" y="258099"/>
                    <a:pt x="2705761" y="301783"/>
                    <a:pt x="2706504" y="354834"/>
                  </a:cubicBezTo>
                  <a:cubicBezTo>
                    <a:pt x="2707056" y="391750"/>
                    <a:pt x="2737700" y="382998"/>
                    <a:pt x="2539020" y="383157"/>
                  </a:cubicBezTo>
                  <a:cubicBezTo>
                    <a:pt x="2536930" y="252922"/>
                    <a:pt x="2536940" y="249602"/>
                    <a:pt x="2535890" y="207562"/>
                  </a:cubicBezTo>
                  <a:cubicBezTo>
                    <a:pt x="2535338" y="185529"/>
                    <a:pt x="2514679" y="191024"/>
                    <a:pt x="2653290" y="191130"/>
                  </a:cubicBezTo>
                  <a:close/>
                  <a:moveTo>
                    <a:pt x="2525979" y="789244"/>
                  </a:moveTo>
                  <a:cubicBezTo>
                    <a:pt x="2462982" y="789244"/>
                    <a:pt x="2463332" y="787982"/>
                    <a:pt x="2398669" y="787982"/>
                  </a:cubicBezTo>
                  <a:cubicBezTo>
                    <a:pt x="2356395" y="787982"/>
                    <a:pt x="2368311" y="824325"/>
                    <a:pt x="2364448" y="596273"/>
                  </a:cubicBezTo>
                  <a:cubicBezTo>
                    <a:pt x="2436380" y="597037"/>
                    <a:pt x="2462133" y="595297"/>
                    <a:pt x="2534012" y="595414"/>
                  </a:cubicBezTo>
                  <a:cubicBezTo>
                    <a:pt x="2536781" y="817918"/>
                    <a:pt x="2541344" y="789244"/>
                    <a:pt x="2525979" y="789244"/>
                  </a:cubicBezTo>
                  <a:close/>
                  <a:moveTo>
                    <a:pt x="2530998" y="424921"/>
                  </a:moveTo>
                  <a:cubicBezTo>
                    <a:pt x="2533927" y="610201"/>
                    <a:pt x="2537132" y="585569"/>
                    <a:pt x="2525979" y="585569"/>
                  </a:cubicBezTo>
                  <a:cubicBezTo>
                    <a:pt x="2340255" y="585569"/>
                    <a:pt x="2364406" y="594438"/>
                    <a:pt x="2364013" y="569573"/>
                  </a:cubicBezTo>
                  <a:cubicBezTo>
                    <a:pt x="2362857" y="495454"/>
                    <a:pt x="2363727" y="496844"/>
                    <a:pt x="2362591" y="424773"/>
                  </a:cubicBezTo>
                  <a:cubicBezTo>
                    <a:pt x="2361976" y="386584"/>
                    <a:pt x="2352596" y="393193"/>
                    <a:pt x="2398658" y="393193"/>
                  </a:cubicBezTo>
                  <a:cubicBezTo>
                    <a:pt x="2557176" y="393193"/>
                    <a:pt x="2530287" y="380983"/>
                    <a:pt x="2530998" y="424921"/>
                  </a:cubicBezTo>
                  <a:close/>
                  <a:moveTo>
                    <a:pt x="2527200" y="207849"/>
                  </a:moveTo>
                  <a:cubicBezTo>
                    <a:pt x="2528292" y="251299"/>
                    <a:pt x="2528324" y="258248"/>
                    <a:pt x="2530330" y="383168"/>
                  </a:cubicBezTo>
                  <a:cubicBezTo>
                    <a:pt x="2511739" y="383168"/>
                    <a:pt x="2380673" y="383316"/>
                    <a:pt x="2361923" y="383518"/>
                  </a:cubicBezTo>
                  <a:lnTo>
                    <a:pt x="2358793" y="190367"/>
                  </a:lnTo>
                  <a:cubicBezTo>
                    <a:pt x="2558905" y="187184"/>
                    <a:pt x="2526680" y="187237"/>
                    <a:pt x="2527200" y="207849"/>
                  </a:cubicBezTo>
                  <a:close/>
                  <a:moveTo>
                    <a:pt x="2356586" y="642068"/>
                  </a:moveTo>
                  <a:cubicBezTo>
                    <a:pt x="2357445" y="687746"/>
                    <a:pt x="2357148" y="670625"/>
                    <a:pt x="2359037" y="788321"/>
                  </a:cubicBezTo>
                  <a:cubicBezTo>
                    <a:pt x="2304273" y="789392"/>
                    <a:pt x="2326397" y="790665"/>
                    <a:pt x="2190588" y="789371"/>
                  </a:cubicBezTo>
                  <a:cubicBezTo>
                    <a:pt x="2188126" y="591383"/>
                    <a:pt x="2189558" y="656707"/>
                    <a:pt x="2188932" y="595191"/>
                  </a:cubicBezTo>
                  <a:cubicBezTo>
                    <a:pt x="2390276" y="595095"/>
                    <a:pt x="2355493" y="586906"/>
                    <a:pt x="2356586" y="642068"/>
                  </a:cubicBezTo>
                  <a:close/>
                  <a:moveTo>
                    <a:pt x="2353901" y="424942"/>
                  </a:moveTo>
                  <a:cubicBezTo>
                    <a:pt x="2356755" y="612376"/>
                    <a:pt x="2361668" y="586492"/>
                    <a:pt x="2335077" y="585951"/>
                  </a:cubicBezTo>
                  <a:cubicBezTo>
                    <a:pt x="2295286" y="585145"/>
                    <a:pt x="2287943" y="585304"/>
                    <a:pt x="2188815" y="585347"/>
                  </a:cubicBezTo>
                  <a:cubicBezTo>
                    <a:pt x="2187627" y="492070"/>
                    <a:pt x="2185728" y="492590"/>
                    <a:pt x="2184688" y="393617"/>
                  </a:cubicBezTo>
                  <a:cubicBezTo>
                    <a:pt x="2383378" y="395558"/>
                    <a:pt x="2353201" y="381248"/>
                    <a:pt x="2353901" y="424942"/>
                  </a:cubicBezTo>
                  <a:close/>
                  <a:moveTo>
                    <a:pt x="2207650" y="191237"/>
                  </a:moveTo>
                  <a:cubicBezTo>
                    <a:pt x="2250815" y="191809"/>
                    <a:pt x="2292442" y="191905"/>
                    <a:pt x="2335098" y="190876"/>
                  </a:cubicBezTo>
                  <a:cubicBezTo>
                    <a:pt x="2356172" y="190345"/>
                    <a:pt x="2349646" y="161651"/>
                    <a:pt x="2353233" y="383635"/>
                  </a:cubicBezTo>
                  <a:cubicBezTo>
                    <a:pt x="2277608" y="384717"/>
                    <a:pt x="2307287" y="384982"/>
                    <a:pt x="2184592" y="383783"/>
                  </a:cubicBezTo>
                  <a:cubicBezTo>
                    <a:pt x="2182767" y="158680"/>
                    <a:pt x="2172538" y="190780"/>
                    <a:pt x="2207650" y="191237"/>
                  </a:cubicBezTo>
                  <a:close/>
                  <a:moveTo>
                    <a:pt x="2185112" y="992621"/>
                  </a:moveTo>
                  <a:cubicBezTo>
                    <a:pt x="2143528" y="992918"/>
                    <a:pt x="2089592" y="992621"/>
                    <a:pt x="2018318" y="992621"/>
                  </a:cubicBezTo>
                  <a:cubicBezTo>
                    <a:pt x="2018202" y="985578"/>
                    <a:pt x="2015347" y="820601"/>
                    <a:pt x="2014817" y="798388"/>
                  </a:cubicBezTo>
                  <a:cubicBezTo>
                    <a:pt x="2015591" y="798388"/>
                    <a:pt x="2180836" y="799141"/>
                    <a:pt x="2182003" y="799152"/>
                  </a:cubicBezTo>
                  <a:cubicBezTo>
                    <a:pt x="2182873" y="869791"/>
                    <a:pt x="2184369" y="946084"/>
                    <a:pt x="2185112" y="992621"/>
                  </a:cubicBezTo>
                  <a:close/>
                  <a:moveTo>
                    <a:pt x="2180380" y="641962"/>
                  </a:moveTo>
                  <a:cubicBezTo>
                    <a:pt x="2180008" y="818946"/>
                    <a:pt x="2199246" y="789180"/>
                    <a:pt x="2144090" y="789180"/>
                  </a:cubicBezTo>
                  <a:cubicBezTo>
                    <a:pt x="1999887" y="789180"/>
                    <a:pt x="2014594" y="789170"/>
                    <a:pt x="2014530" y="786592"/>
                  </a:cubicBezTo>
                  <a:cubicBezTo>
                    <a:pt x="2013681" y="751405"/>
                    <a:pt x="2008238" y="595647"/>
                    <a:pt x="2016886" y="595647"/>
                  </a:cubicBezTo>
                  <a:cubicBezTo>
                    <a:pt x="2213539" y="595647"/>
                    <a:pt x="2180507" y="581167"/>
                    <a:pt x="2180380" y="641962"/>
                  </a:cubicBezTo>
                  <a:close/>
                  <a:moveTo>
                    <a:pt x="2176422" y="424942"/>
                  </a:moveTo>
                  <a:cubicBezTo>
                    <a:pt x="2179382" y="613766"/>
                    <a:pt x="2192020" y="585347"/>
                    <a:pt x="2144090" y="585368"/>
                  </a:cubicBezTo>
                  <a:cubicBezTo>
                    <a:pt x="1992374" y="585368"/>
                    <a:pt x="2011612" y="592974"/>
                    <a:pt x="2011241" y="569551"/>
                  </a:cubicBezTo>
                  <a:cubicBezTo>
                    <a:pt x="2011156" y="563887"/>
                    <a:pt x="2008652" y="401350"/>
                    <a:pt x="2008514" y="392344"/>
                  </a:cubicBezTo>
                  <a:cubicBezTo>
                    <a:pt x="2210048" y="391920"/>
                    <a:pt x="2175796" y="385438"/>
                    <a:pt x="2176422" y="424942"/>
                  </a:cubicBezTo>
                  <a:close/>
                  <a:moveTo>
                    <a:pt x="2016886" y="191353"/>
                  </a:moveTo>
                  <a:cubicBezTo>
                    <a:pt x="2197400" y="191353"/>
                    <a:pt x="2173175" y="183843"/>
                    <a:pt x="2173695" y="207340"/>
                  </a:cubicBezTo>
                  <a:cubicBezTo>
                    <a:pt x="2178491" y="418259"/>
                    <a:pt x="2182481" y="383603"/>
                    <a:pt x="2144090" y="383603"/>
                  </a:cubicBezTo>
                  <a:cubicBezTo>
                    <a:pt x="2080658" y="383603"/>
                    <a:pt x="2080594" y="382489"/>
                    <a:pt x="2016886" y="382489"/>
                  </a:cubicBezTo>
                  <a:cubicBezTo>
                    <a:pt x="2005543" y="382489"/>
                    <a:pt x="2008439" y="388026"/>
                    <a:pt x="2007951" y="352383"/>
                  </a:cubicBezTo>
                  <a:cubicBezTo>
                    <a:pt x="2005437" y="166562"/>
                    <a:pt x="2000598" y="191353"/>
                    <a:pt x="2016886" y="191353"/>
                  </a:cubicBezTo>
                  <a:close/>
                  <a:moveTo>
                    <a:pt x="2002932" y="595668"/>
                  </a:moveTo>
                  <a:cubicBezTo>
                    <a:pt x="2003664" y="648878"/>
                    <a:pt x="2003675" y="698386"/>
                    <a:pt x="2005882" y="788554"/>
                  </a:cubicBezTo>
                  <a:cubicBezTo>
                    <a:pt x="1828583" y="788873"/>
                    <a:pt x="1838027" y="790962"/>
                    <a:pt x="1837921" y="787006"/>
                  </a:cubicBezTo>
                  <a:cubicBezTo>
                    <a:pt x="1837518" y="769895"/>
                    <a:pt x="1834292" y="597047"/>
                    <a:pt x="1834281" y="596273"/>
                  </a:cubicBezTo>
                  <a:cubicBezTo>
                    <a:pt x="1923180" y="597026"/>
                    <a:pt x="1949029" y="595785"/>
                    <a:pt x="2002932" y="595668"/>
                  </a:cubicBezTo>
                  <a:close/>
                  <a:moveTo>
                    <a:pt x="2002794" y="585813"/>
                  </a:moveTo>
                  <a:cubicBezTo>
                    <a:pt x="1808401" y="586227"/>
                    <a:pt x="1834228" y="593610"/>
                    <a:pt x="1833846" y="569551"/>
                  </a:cubicBezTo>
                  <a:cubicBezTo>
                    <a:pt x="1832711" y="497088"/>
                    <a:pt x="1833019" y="497045"/>
                    <a:pt x="1831883" y="424773"/>
                  </a:cubicBezTo>
                  <a:cubicBezTo>
                    <a:pt x="1831247" y="384441"/>
                    <a:pt x="1798278" y="393511"/>
                    <a:pt x="1999813" y="392386"/>
                  </a:cubicBezTo>
                  <a:cubicBezTo>
                    <a:pt x="1999823" y="393193"/>
                    <a:pt x="2002529" y="567398"/>
                    <a:pt x="2002794" y="585813"/>
                  </a:cubicBezTo>
                  <a:close/>
                  <a:moveTo>
                    <a:pt x="1996534" y="191300"/>
                  </a:moveTo>
                  <a:cubicBezTo>
                    <a:pt x="1998677" y="299417"/>
                    <a:pt x="1998508" y="302876"/>
                    <a:pt x="1999675" y="382531"/>
                  </a:cubicBezTo>
                  <a:cubicBezTo>
                    <a:pt x="1804687" y="383560"/>
                    <a:pt x="1831501" y="396386"/>
                    <a:pt x="1830493" y="352341"/>
                  </a:cubicBezTo>
                  <a:cubicBezTo>
                    <a:pt x="1828912" y="283378"/>
                    <a:pt x="1828509" y="243831"/>
                    <a:pt x="1828360" y="207690"/>
                  </a:cubicBezTo>
                  <a:cubicBezTo>
                    <a:pt x="1828254" y="183068"/>
                    <a:pt x="1803488" y="190345"/>
                    <a:pt x="1996534" y="191300"/>
                  </a:cubicBezTo>
                  <a:close/>
                  <a:moveTo>
                    <a:pt x="1826015" y="788756"/>
                  </a:moveTo>
                  <a:cubicBezTo>
                    <a:pt x="1722283" y="786518"/>
                    <a:pt x="1659879" y="790400"/>
                    <a:pt x="1659837" y="786677"/>
                  </a:cubicBezTo>
                  <a:cubicBezTo>
                    <a:pt x="1657481" y="560969"/>
                    <a:pt x="1643422" y="594735"/>
                    <a:pt x="1698609" y="595477"/>
                  </a:cubicBezTo>
                  <a:cubicBezTo>
                    <a:pt x="1750964" y="596178"/>
                    <a:pt x="1764801" y="595615"/>
                    <a:pt x="1825602" y="596178"/>
                  </a:cubicBezTo>
                  <a:cubicBezTo>
                    <a:pt x="1829284" y="813748"/>
                    <a:pt x="1831215" y="788851"/>
                    <a:pt x="1826015" y="788756"/>
                  </a:cubicBezTo>
                  <a:close/>
                  <a:moveTo>
                    <a:pt x="1823193" y="424942"/>
                  </a:moveTo>
                  <a:cubicBezTo>
                    <a:pt x="1824328" y="497247"/>
                    <a:pt x="1824021" y="497173"/>
                    <a:pt x="1825156" y="569721"/>
                  </a:cubicBezTo>
                  <a:cubicBezTo>
                    <a:pt x="1825538" y="593727"/>
                    <a:pt x="1851726" y="585941"/>
                    <a:pt x="1657057" y="585241"/>
                  </a:cubicBezTo>
                  <a:cubicBezTo>
                    <a:pt x="1655497" y="482597"/>
                    <a:pt x="1656972" y="483658"/>
                    <a:pt x="1655104" y="393946"/>
                  </a:cubicBezTo>
                  <a:cubicBezTo>
                    <a:pt x="1848797" y="392789"/>
                    <a:pt x="1822503" y="380399"/>
                    <a:pt x="1823193" y="424942"/>
                  </a:cubicBezTo>
                  <a:close/>
                  <a:moveTo>
                    <a:pt x="1819564" y="190993"/>
                  </a:moveTo>
                  <a:cubicBezTo>
                    <a:pt x="1820233" y="300192"/>
                    <a:pt x="1821081" y="315669"/>
                    <a:pt x="1822461" y="383306"/>
                  </a:cubicBezTo>
                  <a:cubicBezTo>
                    <a:pt x="1783052" y="382468"/>
                    <a:pt x="1740873" y="382457"/>
                    <a:pt x="1698567" y="383422"/>
                  </a:cubicBezTo>
                  <a:cubicBezTo>
                    <a:pt x="1641491" y="384727"/>
                    <a:pt x="1656388" y="416021"/>
                    <a:pt x="1650945" y="207584"/>
                  </a:cubicBezTo>
                  <a:cubicBezTo>
                    <a:pt x="1650181" y="178592"/>
                    <a:pt x="1629086" y="194939"/>
                    <a:pt x="1819564" y="190993"/>
                  </a:cubicBezTo>
                  <a:close/>
                  <a:moveTo>
                    <a:pt x="1634997" y="788363"/>
                  </a:moveTo>
                  <a:cubicBezTo>
                    <a:pt x="1510371" y="788385"/>
                    <a:pt x="1499102" y="788363"/>
                    <a:pt x="1483260" y="788438"/>
                  </a:cubicBezTo>
                  <a:cubicBezTo>
                    <a:pt x="1480310" y="684139"/>
                    <a:pt x="1481647" y="644487"/>
                    <a:pt x="1481169" y="596029"/>
                  </a:cubicBezTo>
                  <a:cubicBezTo>
                    <a:pt x="1572901" y="595753"/>
                    <a:pt x="1596256" y="594947"/>
                    <a:pt x="1648504" y="595064"/>
                  </a:cubicBezTo>
                  <a:cubicBezTo>
                    <a:pt x="1651836" y="822946"/>
                    <a:pt x="1658277" y="788363"/>
                    <a:pt x="1634997" y="788363"/>
                  </a:cubicBezTo>
                  <a:close/>
                  <a:moveTo>
                    <a:pt x="1646976" y="424921"/>
                  </a:moveTo>
                  <a:cubicBezTo>
                    <a:pt x="1649873" y="610371"/>
                    <a:pt x="1651539" y="585198"/>
                    <a:pt x="1635007" y="585198"/>
                  </a:cubicBezTo>
                  <a:cubicBezTo>
                    <a:pt x="1457464" y="585198"/>
                    <a:pt x="1481212" y="593791"/>
                    <a:pt x="1480840" y="569551"/>
                  </a:cubicBezTo>
                  <a:cubicBezTo>
                    <a:pt x="1477583" y="361549"/>
                    <a:pt x="1467577" y="393150"/>
                    <a:pt x="1507697" y="393150"/>
                  </a:cubicBezTo>
                  <a:cubicBezTo>
                    <a:pt x="1571278" y="393150"/>
                    <a:pt x="1571299" y="394009"/>
                    <a:pt x="1635007" y="394009"/>
                  </a:cubicBezTo>
                  <a:cubicBezTo>
                    <a:pt x="1649300" y="393999"/>
                    <a:pt x="1646372" y="387782"/>
                    <a:pt x="1646976" y="424921"/>
                  </a:cubicBezTo>
                  <a:close/>
                  <a:moveTo>
                    <a:pt x="1507686" y="190377"/>
                  </a:moveTo>
                  <a:cubicBezTo>
                    <a:pt x="1512758" y="190377"/>
                    <a:pt x="1633978" y="190452"/>
                    <a:pt x="1641809" y="190462"/>
                  </a:cubicBezTo>
                  <a:cubicBezTo>
                    <a:pt x="1642467" y="217799"/>
                    <a:pt x="1639867" y="110467"/>
                    <a:pt x="1646181" y="384144"/>
                  </a:cubicBezTo>
                  <a:cubicBezTo>
                    <a:pt x="1575374" y="384345"/>
                    <a:pt x="1546045" y="382797"/>
                    <a:pt x="1477381" y="383422"/>
                  </a:cubicBezTo>
                  <a:cubicBezTo>
                    <a:pt x="1474728" y="155392"/>
                    <a:pt x="1462398" y="190377"/>
                    <a:pt x="1507686" y="190377"/>
                  </a:cubicBezTo>
                  <a:close/>
                  <a:moveTo>
                    <a:pt x="1472479" y="596061"/>
                  </a:moveTo>
                  <a:cubicBezTo>
                    <a:pt x="1473115" y="663496"/>
                    <a:pt x="1471290" y="648656"/>
                    <a:pt x="1474559" y="788480"/>
                  </a:cubicBezTo>
                  <a:cubicBezTo>
                    <a:pt x="1278584" y="789711"/>
                    <a:pt x="1327787" y="789392"/>
                    <a:pt x="1307383" y="789583"/>
                  </a:cubicBezTo>
                  <a:cubicBezTo>
                    <a:pt x="1306757" y="709790"/>
                    <a:pt x="1305409" y="655848"/>
                    <a:pt x="1304401" y="595541"/>
                  </a:cubicBezTo>
                  <a:cubicBezTo>
                    <a:pt x="1386647" y="597100"/>
                    <a:pt x="1407476" y="596347"/>
                    <a:pt x="1472479" y="596061"/>
                  </a:cubicBezTo>
                  <a:close/>
                  <a:moveTo>
                    <a:pt x="1469274" y="424942"/>
                  </a:moveTo>
                  <a:cubicBezTo>
                    <a:pt x="1472235" y="614041"/>
                    <a:pt x="1481838" y="586068"/>
                    <a:pt x="1444010" y="586376"/>
                  </a:cubicBezTo>
                  <a:cubicBezTo>
                    <a:pt x="1281874" y="587691"/>
                    <a:pt x="1304305" y="589463"/>
                    <a:pt x="1303987" y="569551"/>
                  </a:cubicBezTo>
                  <a:cubicBezTo>
                    <a:pt x="1301228" y="397786"/>
                    <a:pt x="1301419" y="408617"/>
                    <a:pt x="1301112" y="393681"/>
                  </a:cubicBezTo>
                  <a:cubicBezTo>
                    <a:pt x="1498518" y="396534"/>
                    <a:pt x="1468563" y="379360"/>
                    <a:pt x="1469274" y="424942"/>
                  </a:cubicBezTo>
                  <a:close/>
                  <a:moveTo>
                    <a:pt x="1316816" y="191343"/>
                  </a:moveTo>
                  <a:cubicBezTo>
                    <a:pt x="1489085" y="189836"/>
                    <a:pt x="1465242" y="185763"/>
                    <a:pt x="1465879" y="207881"/>
                  </a:cubicBezTo>
                  <a:cubicBezTo>
                    <a:pt x="1471842" y="411608"/>
                    <a:pt x="1472670" y="383348"/>
                    <a:pt x="1443978" y="383964"/>
                  </a:cubicBezTo>
                  <a:cubicBezTo>
                    <a:pt x="1400674" y="384897"/>
                    <a:pt x="1359737" y="384844"/>
                    <a:pt x="1316837" y="384091"/>
                  </a:cubicBezTo>
                  <a:cubicBezTo>
                    <a:pt x="1296708" y="383741"/>
                    <a:pt x="1301154" y="390169"/>
                    <a:pt x="1300125" y="352320"/>
                  </a:cubicBezTo>
                  <a:cubicBezTo>
                    <a:pt x="1295074" y="166477"/>
                    <a:pt x="1292718" y="191565"/>
                    <a:pt x="1316816" y="191343"/>
                  </a:cubicBezTo>
                  <a:close/>
                  <a:moveTo>
                    <a:pt x="1298660" y="786316"/>
                  </a:moveTo>
                  <a:cubicBezTo>
                    <a:pt x="1298714" y="792288"/>
                    <a:pt x="1311924" y="789106"/>
                    <a:pt x="1130232" y="789000"/>
                  </a:cubicBezTo>
                  <a:cubicBezTo>
                    <a:pt x="1130063" y="753940"/>
                    <a:pt x="1127983" y="596485"/>
                    <a:pt x="1127962" y="595276"/>
                  </a:cubicBezTo>
                  <a:cubicBezTo>
                    <a:pt x="1216945" y="595276"/>
                    <a:pt x="1258339" y="594841"/>
                    <a:pt x="1295711" y="595414"/>
                  </a:cubicBezTo>
                  <a:cubicBezTo>
                    <a:pt x="1296772" y="659126"/>
                    <a:pt x="1298130" y="713418"/>
                    <a:pt x="1298660" y="786316"/>
                  </a:cubicBezTo>
                  <a:close/>
                  <a:moveTo>
                    <a:pt x="1295551" y="585548"/>
                  </a:moveTo>
                  <a:cubicBezTo>
                    <a:pt x="1103991" y="582642"/>
                    <a:pt x="1127983" y="595011"/>
                    <a:pt x="1127580" y="569530"/>
                  </a:cubicBezTo>
                  <a:cubicBezTo>
                    <a:pt x="1125160" y="416191"/>
                    <a:pt x="1125118" y="411767"/>
                    <a:pt x="1124693" y="392312"/>
                  </a:cubicBezTo>
                  <a:cubicBezTo>
                    <a:pt x="1125882" y="392312"/>
                    <a:pt x="1291593" y="393564"/>
                    <a:pt x="1292421" y="393574"/>
                  </a:cubicBezTo>
                  <a:cubicBezTo>
                    <a:pt x="1292856" y="414801"/>
                    <a:pt x="1292909" y="421039"/>
                    <a:pt x="1295551" y="585548"/>
                  </a:cubicBezTo>
                  <a:close/>
                  <a:moveTo>
                    <a:pt x="1125861" y="191778"/>
                  </a:moveTo>
                  <a:cubicBezTo>
                    <a:pt x="1314397" y="191778"/>
                    <a:pt x="1288824" y="185307"/>
                    <a:pt x="1289015" y="207764"/>
                  </a:cubicBezTo>
                  <a:cubicBezTo>
                    <a:pt x="1290522" y="415130"/>
                    <a:pt x="1305664" y="383539"/>
                    <a:pt x="1253150" y="383539"/>
                  </a:cubicBezTo>
                  <a:cubicBezTo>
                    <a:pt x="1190726" y="383539"/>
                    <a:pt x="1189123" y="382468"/>
                    <a:pt x="1125850" y="382468"/>
                  </a:cubicBezTo>
                  <a:cubicBezTo>
                    <a:pt x="1123929" y="382457"/>
                    <a:pt x="1115780" y="191778"/>
                    <a:pt x="1125861" y="191778"/>
                  </a:cubicBezTo>
                  <a:close/>
                  <a:moveTo>
                    <a:pt x="1121510" y="786740"/>
                  </a:moveTo>
                  <a:cubicBezTo>
                    <a:pt x="1121531" y="790114"/>
                    <a:pt x="986305" y="789870"/>
                    <a:pt x="953878" y="789424"/>
                  </a:cubicBezTo>
                  <a:cubicBezTo>
                    <a:pt x="950578" y="600018"/>
                    <a:pt x="951119" y="651191"/>
                    <a:pt x="950079" y="596135"/>
                  </a:cubicBezTo>
                  <a:cubicBezTo>
                    <a:pt x="1028494" y="597355"/>
                    <a:pt x="1056550" y="595361"/>
                    <a:pt x="1119282" y="595276"/>
                  </a:cubicBezTo>
                  <a:cubicBezTo>
                    <a:pt x="1119282" y="596040"/>
                    <a:pt x="1121404" y="759944"/>
                    <a:pt x="1121510" y="786740"/>
                  </a:cubicBezTo>
                  <a:close/>
                  <a:moveTo>
                    <a:pt x="1119133" y="585421"/>
                  </a:moveTo>
                  <a:cubicBezTo>
                    <a:pt x="925525" y="585707"/>
                    <a:pt x="950005" y="594300"/>
                    <a:pt x="949623" y="569551"/>
                  </a:cubicBezTo>
                  <a:cubicBezTo>
                    <a:pt x="948678" y="508810"/>
                    <a:pt x="948647" y="496006"/>
                    <a:pt x="947522" y="424773"/>
                  </a:cubicBezTo>
                  <a:cubicBezTo>
                    <a:pt x="946885" y="382850"/>
                    <a:pt x="917503" y="392386"/>
                    <a:pt x="1116003" y="392312"/>
                  </a:cubicBezTo>
                  <a:cubicBezTo>
                    <a:pt x="1116534" y="416382"/>
                    <a:pt x="1119123" y="584625"/>
                    <a:pt x="1119133" y="585421"/>
                  </a:cubicBezTo>
                  <a:close/>
                  <a:moveTo>
                    <a:pt x="1112501" y="191746"/>
                  </a:moveTo>
                  <a:cubicBezTo>
                    <a:pt x="1113117" y="321684"/>
                    <a:pt x="1114507" y="332313"/>
                    <a:pt x="1115759" y="382468"/>
                  </a:cubicBezTo>
                  <a:cubicBezTo>
                    <a:pt x="993871" y="382521"/>
                    <a:pt x="969762" y="382638"/>
                    <a:pt x="946875" y="383200"/>
                  </a:cubicBezTo>
                  <a:cubicBezTo>
                    <a:pt x="944551" y="231144"/>
                    <a:pt x="945103" y="262236"/>
                    <a:pt x="943458" y="190483"/>
                  </a:cubicBezTo>
                  <a:cubicBezTo>
                    <a:pt x="1026096" y="188256"/>
                    <a:pt x="1058449" y="191470"/>
                    <a:pt x="1112501" y="191746"/>
                  </a:cubicBezTo>
                  <a:close/>
                  <a:moveTo>
                    <a:pt x="942439" y="642110"/>
                  </a:moveTo>
                  <a:cubicBezTo>
                    <a:pt x="946885" y="812369"/>
                    <a:pt x="948562" y="789350"/>
                    <a:pt x="935054" y="789117"/>
                  </a:cubicBezTo>
                  <a:cubicBezTo>
                    <a:pt x="777279" y="786157"/>
                    <a:pt x="776834" y="791705"/>
                    <a:pt x="776749" y="786656"/>
                  </a:cubicBezTo>
                  <a:cubicBezTo>
                    <a:pt x="772992" y="561776"/>
                    <a:pt x="760068" y="595583"/>
                    <a:pt x="807754" y="595392"/>
                  </a:cubicBezTo>
                  <a:cubicBezTo>
                    <a:pt x="866189" y="595159"/>
                    <a:pt x="893554" y="595085"/>
                    <a:pt x="934895" y="595859"/>
                  </a:cubicBezTo>
                  <a:cubicBezTo>
                    <a:pt x="943659" y="596029"/>
                    <a:pt x="941049" y="588773"/>
                    <a:pt x="942439" y="642110"/>
                  </a:cubicBezTo>
                  <a:close/>
                  <a:moveTo>
                    <a:pt x="938831" y="424942"/>
                  </a:moveTo>
                  <a:cubicBezTo>
                    <a:pt x="941654" y="605406"/>
                    <a:pt x="943426" y="586153"/>
                    <a:pt x="935054" y="585994"/>
                  </a:cubicBezTo>
                  <a:cubicBezTo>
                    <a:pt x="749362" y="582504"/>
                    <a:pt x="772441" y="594841"/>
                    <a:pt x="772048" y="569573"/>
                  </a:cubicBezTo>
                  <a:cubicBezTo>
                    <a:pt x="770923" y="497777"/>
                    <a:pt x="772642" y="497989"/>
                    <a:pt x="771496" y="424751"/>
                  </a:cubicBezTo>
                  <a:cubicBezTo>
                    <a:pt x="770775" y="379084"/>
                    <a:pt x="745319" y="398571"/>
                    <a:pt x="935086" y="393383"/>
                  </a:cubicBezTo>
                  <a:cubicBezTo>
                    <a:pt x="939680" y="393256"/>
                    <a:pt x="938280" y="388546"/>
                    <a:pt x="938831" y="424942"/>
                  </a:cubicBezTo>
                  <a:close/>
                  <a:moveTo>
                    <a:pt x="934767" y="190727"/>
                  </a:moveTo>
                  <a:cubicBezTo>
                    <a:pt x="939617" y="404883"/>
                    <a:pt x="939192" y="383401"/>
                    <a:pt x="934863" y="383507"/>
                  </a:cubicBezTo>
                  <a:cubicBezTo>
                    <a:pt x="892992" y="384717"/>
                    <a:pt x="885649" y="384282"/>
                    <a:pt x="807722" y="384494"/>
                  </a:cubicBezTo>
                  <a:cubicBezTo>
                    <a:pt x="758859" y="384621"/>
                    <a:pt x="772642" y="416689"/>
                    <a:pt x="767199" y="207562"/>
                  </a:cubicBezTo>
                  <a:cubicBezTo>
                    <a:pt x="766467" y="178571"/>
                    <a:pt x="746529" y="196127"/>
                    <a:pt x="934767" y="190727"/>
                  </a:cubicBezTo>
                  <a:close/>
                  <a:moveTo>
                    <a:pt x="768069" y="786847"/>
                  </a:moveTo>
                  <a:cubicBezTo>
                    <a:pt x="768133" y="790814"/>
                    <a:pt x="599599" y="787971"/>
                    <a:pt x="599545" y="786528"/>
                  </a:cubicBezTo>
                  <a:cubicBezTo>
                    <a:pt x="591492" y="563590"/>
                    <a:pt x="594198" y="595032"/>
                    <a:pt x="616863" y="595032"/>
                  </a:cubicBezTo>
                  <a:cubicBezTo>
                    <a:pt x="677589" y="595032"/>
                    <a:pt x="679234" y="595520"/>
                    <a:pt x="744120" y="595520"/>
                  </a:cubicBezTo>
                  <a:cubicBezTo>
                    <a:pt x="769809" y="595520"/>
                    <a:pt x="764122" y="564534"/>
                    <a:pt x="768069" y="786847"/>
                  </a:cubicBezTo>
                  <a:close/>
                  <a:moveTo>
                    <a:pt x="762817" y="424921"/>
                  </a:moveTo>
                  <a:cubicBezTo>
                    <a:pt x="765756" y="612026"/>
                    <a:pt x="768069" y="585675"/>
                    <a:pt x="744120" y="585675"/>
                  </a:cubicBezTo>
                  <a:cubicBezTo>
                    <a:pt x="573124" y="585675"/>
                    <a:pt x="596479" y="589526"/>
                    <a:pt x="596171" y="569551"/>
                  </a:cubicBezTo>
                  <a:cubicBezTo>
                    <a:pt x="592956" y="364328"/>
                    <a:pt x="584351" y="393723"/>
                    <a:pt x="616863" y="393723"/>
                  </a:cubicBezTo>
                  <a:cubicBezTo>
                    <a:pt x="790394" y="393723"/>
                    <a:pt x="762233" y="387454"/>
                    <a:pt x="762817" y="424921"/>
                  </a:cubicBezTo>
                  <a:close/>
                  <a:moveTo>
                    <a:pt x="616863" y="190855"/>
                  </a:moveTo>
                  <a:cubicBezTo>
                    <a:pt x="747006" y="190886"/>
                    <a:pt x="747356" y="190886"/>
                    <a:pt x="758084" y="190908"/>
                  </a:cubicBezTo>
                  <a:cubicBezTo>
                    <a:pt x="759103" y="233223"/>
                    <a:pt x="762084" y="383762"/>
                    <a:pt x="762106" y="384600"/>
                  </a:cubicBezTo>
                  <a:cubicBezTo>
                    <a:pt x="707311" y="384653"/>
                    <a:pt x="757097" y="384653"/>
                    <a:pt x="592521" y="383826"/>
                  </a:cubicBezTo>
                  <a:cubicBezTo>
                    <a:pt x="588924" y="155859"/>
                    <a:pt x="581751" y="190855"/>
                    <a:pt x="616863" y="190855"/>
                  </a:cubicBezTo>
                  <a:close/>
                  <a:moveTo>
                    <a:pt x="588213" y="642025"/>
                  </a:moveTo>
                  <a:cubicBezTo>
                    <a:pt x="588468" y="691236"/>
                    <a:pt x="589083" y="738325"/>
                    <a:pt x="590834" y="786910"/>
                  </a:cubicBezTo>
                  <a:cubicBezTo>
                    <a:pt x="590876" y="788045"/>
                    <a:pt x="422767" y="794675"/>
                    <a:pt x="422767" y="786953"/>
                  </a:cubicBezTo>
                  <a:cubicBezTo>
                    <a:pt x="422767" y="579332"/>
                    <a:pt x="412930" y="595902"/>
                    <a:pt x="425992" y="595987"/>
                  </a:cubicBezTo>
                  <a:cubicBezTo>
                    <a:pt x="620396" y="597313"/>
                    <a:pt x="587884" y="578717"/>
                    <a:pt x="588213" y="642025"/>
                  </a:cubicBezTo>
                  <a:close/>
                  <a:moveTo>
                    <a:pt x="584478" y="424964"/>
                  </a:moveTo>
                  <a:cubicBezTo>
                    <a:pt x="587438" y="614805"/>
                    <a:pt x="598495" y="584901"/>
                    <a:pt x="553186" y="585760"/>
                  </a:cubicBezTo>
                  <a:cubicBezTo>
                    <a:pt x="394891" y="588529"/>
                    <a:pt x="419159" y="589579"/>
                    <a:pt x="418851" y="569573"/>
                  </a:cubicBezTo>
                  <a:cubicBezTo>
                    <a:pt x="415753" y="371626"/>
                    <a:pt x="413981" y="393511"/>
                    <a:pt x="426088" y="393320"/>
                  </a:cubicBezTo>
                  <a:cubicBezTo>
                    <a:pt x="616406" y="390243"/>
                    <a:pt x="583905" y="388674"/>
                    <a:pt x="584478" y="424964"/>
                  </a:cubicBezTo>
                  <a:close/>
                  <a:moveTo>
                    <a:pt x="426045" y="190409"/>
                  </a:moveTo>
                  <a:cubicBezTo>
                    <a:pt x="605053" y="189327"/>
                    <a:pt x="580552" y="185381"/>
                    <a:pt x="580987" y="209344"/>
                  </a:cubicBezTo>
                  <a:cubicBezTo>
                    <a:pt x="581889" y="258566"/>
                    <a:pt x="582419" y="294463"/>
                    <a:pt x="583831" y="383762"/>
                  </a:cubicBezTo>
                  <a:cubicBezTo>
                    <a:pt x="543233" y="383454"/>
                    <a:pt x="510763" y="382181"/>
                    <a:pt x="416665" y="383613"/>
                  </a:cubicBezTo>
                  <a:cubicBezTo>
                    <a:pt x="414034" y="163953"/>
                    <a:pt x="406850" y="190515"/>
                    <a:pt x="426045" y="190409"/>
                  </a:cubicBezTo>
                  <a:close/>
                  <a:moveTo>
                    <a:pt x="414076" y="786953"/>
                  </a:moveTo>
                  <a:cubicBezTo>
                    <a:pt x="414076" y="791758"/>
                    <a:pt x="428741" y="789700"/>
                    <a:pt x="245988" y="789530"/>
                  </a:cubicBezTo>
                  <a:cubicBezTo>
                    <a:pt x="246242" y="702269"/>
                    <a:pt x="243887" y="645569"/>
                    <a:pt x="242932" y="596082"/>
                  </a:cubicBezTo>
                  <a:cubicBezTo>
                    <a:pt x="295891" y="596061"/>
                    <a:pt x="346314" y="595541"/>
                    <a:pt x="410638" y="595902"/>
                  </a:cubicBezTo>
                  <a:cubicBezTo>
                    <a:pt x="411657" y="647032"/>
                    <a:pt x="414076" y="694472"/>
                    <a:pt x="414076" y="786953"/>
                  </a:cubicBezTo>
                  <a:close/>
                  <a:moveTo>
                    <a:pt x="410161" y="569742"/>
                  </a:moveTo>
                  <a:cubicBezTo>
                    <a:pt x="410500" y="591149"/>
                    <a:pt x="437961" y="586132"/>
                    <a:pt x="242730" y="586227"/>
                  </a:cubicBezTo>
                  <a:cubicBezTo>
                    <a:pt x="240618" y="466982"/>
                    <a:pt x="239823" y="452916"/>
                    <a:pt x="239207" y="393755"/>
                  </a:cubicBezTo>
                  <a:cubicBezTo>
                    <a:pt x="359186" y="393840"/>
                    <a:pt x="378954" y="393956"/>
                    <a:pt x="408092" y="393585"/>
                  </a:cubicBezTo>
                  <a:cubicBezTo>
                    <a:pt x="409577" y="504142"/>
                    <a:pt x="409397" y="520775"/>
                    <a:pt x="410161" y="569742"/>
                  </a:cubicBezTo>
                  <a:close/>
                  <a:moveTo>
                    <a:pt x="404261" y="190515"/>
                  </a:moveTo>
                  <a:cubicBezTo>
                    <a:pt x="407359" y="287812"/>
                    <a:pt x="406404" y="258301"/>
                    <a:pt x="407964" y="383741"/>
                  </a:cubicBezTo>
                  <a:cubicBezTo>
                    <a:pt x="382105" y="384059"/>
                    <a:pt x="372354" y="383995"/>
                    <a:pt x="239122" y="383910"/>
                  </a:cubicBezTo>
                  <a:cubicBezTo>
                    <a:pt x="238634" y="323392"/>
                    <a:pt x="239685" y="339495"/>
                    <a:pt x="236650" y="191565"/>
                  </a:cubicBezTo>
                  <a:cubicBezTo>
                    <a:pt x="290893" y="191534"/>
                    <a:pt x="247441" y="191152"/>
                    <a:pt x="404261" y="190515"/>
                  </a:cubicBezTo>
                  <a:close/>
                  <a:moveTo>
                    <a:pt x="108002" y="190611"/>
                  </a:moveTo>
                  <a:cubicBezTo>
                    <a:pt x="170395" y="190611"/>
                    <a:pt x="170034" y="191481"/>
                    <a:pt x="227949" y="191544"/>
                  </a:cubicBezTo>
                  <a:cubicBezTo>
                    <a:pt x="231069" y="344374"/>
                    <a:pt x="229933" y="325036"/>
                    <a:pt x="230432" y="383889"/>
                  </a:cubicBezTo>
                  <a:cubicBezTo>
                    <a:pt x="110899" y="383804"/>
                    <a:pt x="92065" y="383730"/>
                    <a:pt x="62768" y="383953"/>
                  </a:cubicBezTo>
                  <a:cubicBezTo>
                    <a:pt x="60444" y="150682"/>
                    <a:pt x="44008" y="190611"/>
                    <a:pt x="108002" y="190611"/>
                  </a:cubicBezTo>
                  <a:close/>
                  <a:moveTo>
                    <a:pt x="108002" y="393659"/>
                  </a:moveTo>
                  <a:cubicBezTo>
                    <a:pt x="253935" y="393755"/>
                    <a:pt x="230283" y="383327"/>
                    <a:pt x="230931" y="424964"/>
                  </a:cubicBezTo>
                  <a:cubicBezTo>
                    <a:pt x="232077" y="498615"/>
                    <a:pt x="232628" y="497374"/>
                    <a:pt x="233764" y="569721"/>
                  </a:cubicBezTo>
                  <a:cubicBezTo>
                    <a:pt x="234135" y="593451"/>
                    <a:pt x="260440" y="586026"/>
                    <a:pt x="65442" y="585930"/>
                  </a:cubicBezTo>
                  <a:cubicBezTo>
                    <a:pt x="61558" y="358250"/>
                    <a:pt x="50480" y="393659"/>
                    <a:pt x="108002" y="393659"/>
                  </a:cubicBezTo>
                  <a:close/>
                  <a:moveTo>
                    <a:pt x="68668" y="786443"/>
                  </a:moveTo>
                  <a:cubicBezTo>
                    <a:pt x="67957" y="560184"/>
                    <a:pt x="48899" y="595774"/>
                    <a:pt x="108002" y="595806"/>
                  </a:cubicBezTo>
                  <a:cubicBezTo>
                    <a:pt x="163296" y="595806"/>
                    <a:pt x="172199" y="596082"/>
                    <a:pt x="234220" y="596082"/>
                  </a:cubicBezTo>
                  <a:cubicBezTo>
                    <a:pt x="235334" y="654585"/>
                    <a:pt x="237531" y="699659"/>
                    <a:pt x="237265" y="789530"/>
                  </a:cubicBezTo>
                  <a:cubicBezTo>
                    <a:pt x="236204" y="789530"/>
                    <a:pt x="68678" y="789530"/>
                    <a:pt x="68668" y="786443"/>
                  </a:cubicBezTo>
                  <a:close/>
                  <a:moveTo>
                    <a:pt x="70599" y="931371"/>
                  </a:moveTo>
                  <a:cubicBezTo>
                    <a:pt x="69856" y="891898"/>
                    <a:pt x="68890" y="838349"/>
                    <a:pt x="68721" y="798781"/>
                  </a:cubicBezTo>
                  <a:cubicBezTo>
                    <a:pt x="165503" y="798388"/>
                    <a:pt x="157206" y="799375"/>
                    <a:pt x="237255" y="799375"/>
                  </a:cubicBezTo>
                  <a:cubicBezTo>
                    <a:pt x="237000" y="1002243"/>
                    <a:pt x="245075" y="991083"/>
                    <a:pt x="235186" y="991083"/>
                  </a:cubicBezTo>
                  <a:cubicBezTo>
                    <a:pt x="37206" y="991083"/>
                    <a:pt x="71999" y="1006635"/>
                    <a:pt x="70599" y="931371"/>
                  </a:cubicBezTo>
                  <a:close/>
                  <a:moveTo>
                    <a:pt x="71840" y="1003739"/>
                  </a:moveTo>
                  <a:cubicBezTo>
                    <a:pt x="71777" y="999909"/>
                    <a:pt x="240120" y="999708"/>
                    <a:pt x="240183" y="1003908"/>
                  </a:cubicBezTo>
                  <a:cubicBezTo>
                    <a:pt x="243515" y="1216398"/>
                    <a:pt x="249988" y="1193389"/>
                    <a:pt x="235175" y="1193389"/>
                  </a:cubicBezTo>
                  <a:cubicBezTo>
                    <a:pt x="118794" y="1193368"/>
                    <a:pt x="98124" y="1193294"/>
                    <a:pt x="75321" y="1193506"/>
                  </a:cubicBezTo>
                  <a:cubicBezTo>
                    <a:pt x="74737" y="1170264"/>
                    <a:pt x="71936" y="1009743"/>
                    <a:pt x="71840" y="1003739"/>
                  </a:cubicBezTo>
                  <a:close/>
                  <a:moveTo>
                    <a:pt x="78843" y="1365494"/>
                  </a:moveTo>
                  <a:cubicBezTo>
                    <a:pt x="76445" y="1173764"/>
                    <a:pt x="65877" y="1203223"/>
                    <a:pt x="108002" y="1203223"/>
                  </a:cubicBezTo>
                  <a:cubicBezTo>
                    <a:pt x="116820" y="1203223"/>
                    <a:pt x="236852" y="1203244"/>
                    <a:pt x="244343" y="1203255"/>
                  </a:cubicBezTo>
                  <a:cubicBezTo>
                    <a:pt x="244948" y="1254152"/>
                    <a:pt x="244545" y="1229064"/>
                    <a:pt x="247059" y="1397647"/>
                  </a:cubicBezTo>
                  <a:cubicBezTo>
                    <a:pt x="48273" y="1397796"/>
                    <a:pt x="79332" y="1404001"/>
                    <a:pt x="78843" y="1365494"/>
                  </a:cubicBezTo>
                  <a:close/>
                  <a:moveTo>
                    <a:pt x="82154" y="1582556"/>
                  </a:moveTo>
                  <a:cubicBezTo>
                    <a:pt x="80149" y="1456596"/>
                    <a:pt x="79745" y="1432442"/>
                    <a:pt x="79385" y="1406335"/>
                  </a:cubicBezTo>
                  <a:cubicBezTo>
                    <a:pt x="145788" y="1405635"/>
                    <a:pt x="171329" y="1407555"/>
                    <a:pt x="247218" y="1407502"/>
                  </a:cubicBezTo>
                  <a:cubicBezTo>
                    <a:pt x="249097" y="1530608"/>
                    <a:pt x="247409" y="1516532"/>
                    <a:pt x="249086" y="1600760"/>
                  </a:cubicBezTo>
                  <a:cubicBezTo>
                    <a:pt x="53483" y="1601396"/>
                    <a:pt x="82462" y="1602446"/>
                    <a:pt x="82154" y="1582556"/>
                  </a:cubicBezTo>
                  <a:close/>
                  <a:moveTo>
                    <a:pt x="85178" y="1799660"/>
                  </a:moveTo>
                  <a:cubicBezTo>
                    <a:pt x="80340" y="1578080"/>
                    <a:pt x="75299" y="1609299"/>
                    <a:pt x="108013" y="1609299"/>
                  </a:cubicBezTo>
                  <a:cubicBezTo>
                    <a:pt x="170597" y="1609299"/>
                    <a:pt x="171764" y="1610625"/>
                    <a:pt x="235196" y="1610625"/>
                  </a:cubicBezTo>
                  <a:cubicBezTo>
                    <a:pt x="251718" y="1610625"/>
                    <a:pt x="251389" y="1579872"/>
                    <a:pt x="253479" y="1799300"/>
                  </a:cubicBezTo>
                  <a:cubicBezTo>
                    <a:pt x="253521" y="1804126"/>
                    <a:pt x="256811" y="1802875"/>
                    <a:pt x="235196" y="1802875"/>
                  </a:cubicBezTo>
                  <a:cubicBezTo>
                    <a:pt x="67532" y="1802875"/>
                    <a:pt x="85263" y="1803426"/>
                    <a:pt x="85178" y="1799660"/>
                  </a:cubicBezTo>
                  <a:close/>
                  <a:moveTo>
                    <a:pt x="85465" y="1812432"/>
                  </a:moveTo>
                  <a:cubicBezTo>
                    <a:pt x="111504" y="1812411"/>
                    <a:pt x="252800" y="1812751"/>
                    <a:pt x="253596" y="1812751"/>
                  </a:cubicBezTo>
                  <a:cubicBezTo>
                    <a:pt x="255845" y="2036177"/>
                    <a:pt x="266541" y="2005764"/>
                    <a:pt x="235186" y="2005764"/>
                  </a:cubicBezTo>
                  <a:cubicBezTo>
                    <a:pt x="108692" y="2005743"/>
                    <a:pt x="101668" y="2005753"/>
                    <a:pt x="87449" y="2005722"/>
                  </a:cubicBezTo>
                  <a:cubicBezTo>
                    <a:pt x="86452" y="1933566"/>
                    <a:pt x="88054" y="1930744"/>
                    <a:pt x="85465" y="1812432"/>
                  </a:cubicBezTo>
                  <a:close/>
                  <a:moveTo>
                    <a:pt x="91863" y="2208738"/>
                  </a:moveTo>
                  <a:cubicBezTo>
                    <a:pt x="88022" y="2020202"/>
                    <a:pt x="88372" y="2071099"/>
                    <a:pt x="87587" y="2015566"/>
                  </a:cubicBezTo>
                  <a:cubicBezTo>
                    <a:pt x="269894" y="2016033"/>
                    <a:pt x="256864" y="2014526"/>
                    <a:pt x="256896" y="2016977"/>
                  </a:cubicBezTo>
                  <a:cubicBezTo>
                    <a:pt x="260323" y="2236266"/>
                    <a:pt x="269714" y="2207508"/>
                    <a:pt x="235175" y="2207508"/>
                  </a:cubicBezTo>
                  <a:cubicBezTo>
                    <a:pt x="166087" y="2207519"/>
                    <a:pt x="165365" y="2209078"/>
                    <a:pt x="91863" y="2208738"/>
                  </a:cubicBezTo>
                  <a:close/>
                  <a:moveTo>
                    <a:pt x="92075" y="2218593"/>
                  </a:moveTo>
                  <a:cubicBezTo>
                    <a:pt x="150022" y="2218848"/>
                    <a:pt x="158553" y="2217639"/>
                    <a:pt x="260037" y="2217331"/>
                  </a:cubicBezTo>
                  <a:cubicBezTo>
                    <a:pt x="263644" y="2447462"/>
                    <a:pt x="272059" y="2410387"/>
                    <a:pt x="235186" y="2410387"/>
                  </a:cubicBezTo>
                  <a:cubicBezTo>
                    <a:pt x="171573" y="2410387"/>
                    <a:pt x="171509" y="2411586"/>
                    <a:pt x="108002" y="2411586"/>
                  </a:cubicBezTo>
                  <a:cubicBezTo>
                    <a:pt x="88828" y="2411586"/>
                    <a:pt x="96702" y="2436366"/>
                    <a:pt x="92075" y="2218593"/>
                  </a:cubicBezTo>
                  <a:close/>
                  <a:moveTo>
                    <a:pt x="96468" y="2595932"/>
                  </a:moveTo>
                  <a:cubicBezTo>
                    <a:pt x="93306" y="2393308"/>
                    <a:pt x="93274" y="2421430"/>
                    <a:pt x="108002" y="2421430"/>
                  </a:cubicBezTo>
                  <a:cubicBezTo>
                    <a:pt x="289832" y="2421430"/>
                    <a:pt x="263485" y="2408477"/>
                    <a:pt x="264175" y="2451302"/>
                  </a:cubicBezTo>
                  <a:cubicBezTo>
                    <a:pt x="265278" y="2521941"/>
                    <a:pt x="263931" y="2523829"/>
                    <a:pt x="265066" y="2596081"/>
                  </a:cubicBezTo>
                  <a:cubicBezTo>
                    <a:pt x="265395" y="2616841"/>
                    <a:pt x="271337" y="2612438"/>
                    <a:pt x="235196" y="2612438"/>
                  </a:cubicBezTo>
                  <a:cubicBezTo>
                    <a:pt x="74461" y="2612438"/>
                    <a:pt x="96818" y="2618676"/>
                    <a:pt x="96468" y="2595932"/>
                  </a:cubicBezTo>
                  <a:close/>
                  <a:moveTo>
                    <a:pt x="100320" y="2813079"/>
                  </a:moveTo>
                  <a:cubicBezTo>
                    <a:pt x="95015" y="2591997"/>
                    <a:pt x="93423" y="2622548"/>
                    <a:pt x="108002" y="2622548"/>
                  </a:cubicBezTo>
                  <a:cubicBezTo>
                    <a:pt x="298077" y="2622548"/>
                    <a:pt x="265321" y="2610009"/>
                    <a:pt x="266064" y="2668470"/>
                  </a:cubicBezTo>
                  <a:cubicBezTo>
                    <a:pt x="266647" y="2714838"/>
                    <a:pt x="267369" y="2767210"/>
                    <a:pt x="268578" y="2813355"/>
                  </a:cubicBezTo>
                  <a:cubicBezTo>
                    <a:pt x="268653" y="2816325"/>
                    <a:pt x="273650" y="2815455"/>
                    <a:pt x="235196" y="2815455"/>
                  </a:cubicBezTo>
                  <a:cubicBezTo>
                    <a:pt x="89232" y="2815455"/>
                    <a:pt x="100511" y="2821342"/>
                    <a:pt x="100320" y="2813079"/>
                  </a:cubicBezTo>
                  <a:close/>
                  <a:moveTo>
                    <a:pt x="104427" y="3019204"/>
                  </a:moveTo>
                  <a:cubicBezTo>
                    <a:pt x="100893" y="2804709"/>
                    <a:pt x="96585" y="2827060"/>
                    <a:pt x="108002" y="2827060"/>
                  </a:cubicBezTo>
                  <a:cubicBezTo>
                    <a:pt x="300878" y="2827060"/>
                    <a:pt x="268791" y="2804571"/>
                    <a:pt x="270064" y="2885659"/>
                  </a:cubicBezTo>
                  <a:cubicBezTo>
                    <a:pt x="271189" y="2957624"/>
                    <a:pt x="271985" y="2956447"/>
                    <a:pt x="273067" y="3019352"/>
                  </a:cubicBezTo>
                  <a:cubicBezTo>
                    <a:pt x="252460" y="3019268"/>
                    <a:pt x="114348" y="3019204"/>
                    <a:pt x="104427" y="3019204"/>
                  </a:cubicBezTo>
                  <a:close/>
                  <a:moveTo>
                    <a:pt x="108002" y="3029048"/>
                  </a:moveTo>
                  <a:cubicBezTo>
                    <a:pt x="257490" y="3029144"/>
                    <a:pt x="255431" y="3029133"/>
                    <a:pt x="273237" y="3029218"/>
                  </a:cubicBezTo>
                  <a:cubicBezTo>
                    <a:pt x="274701" y="3131501"/>
                    <a:pt x="274234" y="3126875"/>
                    <a:pt x="275900" y="3221107"/>
                  </a:cubicBezTo>
                  <a:cubicBezTo>
                    <a:pt x="233392" y="3220608"/>
                    <a:pt x="171711" y="3221160"/>
                    <a:pt x="107875" y="3221160"/>
                  </a:cubicBezTo>
                  <a:cubicBezTo>
                    <a:pt x="106899" y="3014122"/>
                    <a:pt x="100246" y="3029048"/>
                    <a:pt x="108002" y="3029048"/>
                  </a:cubicBezTo>
                  <a:close/>
                  <a:moveTo>
                    <a:pt x="108002" y="3230993"/>
                  </a:moveTo>
                  <a:cubicBezTo>
                    <a:pt x="302279" y="3230993"/>
                    <a:pt x="275953" y="3224406"/>
                    <a:pt x="276388" y="3247733"/>
                  </a:cubicBezTo>
                  <a:cubicBezTo>
                    <a:pt x="280367" y="3458960"/>
                    <a:pt x="287965" y="3424527"/>
                    <a:pt x="235186" y="3424527"/>
                  </a:cubicBezTo>
                  <a:cubicBezTo>
                    <a:pt x="173960" y="3424527"/>
                    <a:pt x="172029" y="3423264"/>
                    <a:pt x="110910" y="3423222"/>
                  </a:cubicBezTo>
                  <a:cubicBezTo>
                    <a:pt x="106061" y="3216397"/>
                    <a:pt x="108756" y="3230993"/>
                    <a:pt x="108002" y="3230993"/>
                  </a:cubicBezTo>
                  <a:close/>
                  <a:moveTo>
                    <a:pt x="112746" y="3609648"/>
                  </a:moveTo>
                  <a:cubicBezTo>
                    <a:pt x="111642" y="3539200"/>
                    <a:pt x="112841" y="3537015"/>
                    <a:pt x="111706" y="3464784"/>
                  </a:cubicBezTo>
                  <a:cubicBezTo>
                    <a:pt x="111037" y="3421323"/>
                    <a:pt x="82844" y="3433607"/>
                    <a:pt x="278139" y="3434466"/>
                  </a:cubicBezTo>
                  <a:cubicBezTo>
                    <a:pt x="279020" y="3534002"/>
                    <a:pt x="281556" y="3534437"/>
                    <a:pt x="282627" y="3626567"/>
                  </a:cubicBezTo>
                  <a:cubicBezTo>
                    <a:pt x="91152" y="3623130"/>
                    <a:pt x="113202" y="3638820"/>
                    <a:pt x="112746" y="3609648"/>
                  </a:cubicBezTo>
                  <a:close/>
                  <a:moveTo>
                    <a:pt x="116014" y="3826710"/>
                  </a:moveTo>
                  <a:cubicBezTo>
                    <a:pt x="114931" y="3774953"/>
                    <a:pt x="114274" y="3736372"/>
                    <a:pt x="113711" y="3682037"/>
                  </a:cubicBezTo>
                  <a:cubicBezTo>
                    <a:pt x="113117" y="3624892"/>
                    <a:pt x="101339" y="3637950"/>
                    <a:pt x="171668" y="3636624"/>
                  </a:cubicBezTo>
                  <a:cubicBezTo>
                    <a:pt x="217402" y="3635818"/>
                    <a:pt x="255877" y="3635934"/>
                    <a:pt x="282733" y="3636433"/>
                  </a:cubicBezTo>
                  <a:cubicBezTo>
                    <a:pt x="283211" y="3691510"/>
                    <a:pt x="281428" y="3718444"/>
                    <a:pt x="284919" y="3830115"/>
                  </a:cubicBezTo>
                  <a:cubicBezTo>
                    <a:pt x="100946" y="3830115"/>
                    <a:pt x="116056" y="3828566"/>
                    <a:pt x="116014" y="3826710"/>
                  </a:cubicBezTo>
                  <a:close/>
                  <a:moveTo>
                    <a:pt x="116268" y="3838622"/>
                  </a:moveTo>
                  <a:cubicBezTo>
                    <a:pt x="172867" y="3838739"/>
                    <a:pt x="155423" y="3839959"/>
                    <a:pt x="285227" y="3839959"/>
                  </a:cubicBezTo>
                  <a:cubicBezTo>
                    <a:pt x="288071" y="3932620"/>
                    <a:pt x="286447" y="3968624"/>
                    <a:pt x="287275" y="4031721"/>
                  </a:cubicBezTo>
                  <a:cubicBezTo>
                    <a:pt x="117786" y="4032410"/>
                    <a:pt x="174862" y="4032760"/>
                    <a:pt x="120057" y="4032898"/>
                  </a:cubicBezTo>
                  <a:cubicBezTo>
                    <a:pt x="120046" y="4031816"/>
                    <a:pt x="116290" y="3839439"/>
                    <a:pt x="116268" y="3838622"/>
                  </a:cubicBezTo>
                  <a:close/>
                  <a:moveTo>
                    <a:pt x="120237" y="4043962"/>
                  </a:moveTo>
                  <a:cubicBezTo>
                    <a:pt x="120216" y="4042594"/>
                    <a:pt x="105764" y="4042382"/>
                    <a:pt x="287413" y="4041576"/>
                  </a:cubicBezTo>
                  <a:cubicBezTo>
                    <a:pt x="288559" y="4115885"/>
                    <a:pt x="290405" y="4119088"/>
                    <a:pt x="291806" y="4235692"/>
                  </a:cubicBezTo>
                  <a:cubicBezTo>
                    <a:pt x="217349" y="4235427"/>
                    <a:pt x="176740" y="4235777"/>
                    <a:pt x="123144" y="4235820"/>
                  </a:cubicBezTo>
                  <a:cubicBezTo>
                    <a:pt x="121807" y="4172977"/>
                    <a:pt x="121245" y="4106921"/>
                    <a:pt x="120237" y="4043962"/>
                  </a:cubicBezTo>
                  <a:close/>
                  <a:moveTo>
                    <a:pt x="125924" y="4406153"/>
                  </a:moveTo>
                  <a:cubicBezTo>
                    <a:pt x="125129" y="4212917"/>
                    <a:pt x="108437" y="4245823"/>
                    <a:pt x="171605" y="4245568"/>
                  </a:cubicBezTo>
                  <a:cubicBezTo>
                    <a:pt x="214770" y="4245452"/>
                    <a:pt x="243462" y="4245409"/>
                    <a:pt x="291923" y="4245547"/>
                  </a:cubicBezTo>
                  <a:cubicBezTo>
                    <a:pt x="294236" y="4454271"/>
                    <a:pt x="291954" y="4200060"/>
                    <a:pt x="293705" y="4438529"/>
                  </a:cubicBezTo>
                  <a:cubicBezTo>
                    <a:pt x="92648" y="4439579"/>
                    <a:pt x="126084" y="4443514"/>
                    <a:pt x="125924" y="4406153"/>
                  </a:cubicBezTo>
                  <a:close/>
                  <a:moveTo>
                    <a:pt x="129076" y="4623342"/>
                  </a:moveTo>
                  <a:cubicBezTo>
                    <a:pt x="125755" y="4411446"/>
                    <a:pt x="112937" y="4446156"/>
                    <a:pt x="171488" y="4447683"/>
                  </a:cubicBezTo>
                  <a:cubicBezTo>
                    <a:pt x="207597" y="4448670"/>
                    <a:pt x="238072" y="4448670"/>
                    <a:pt x="293790" y="4448394"/>
                  </a:cubicBezTo>
                  <a:cubicBezTo>
                    <a:pt x="294819" y="4552703"/>
                    <a:pt x="297302" y="4546572"/>
                    <a:pt x="298406" y="4639923"/>
                  </a:cubicBezTo>
                  <a:cubicBezTo>
                    <a:pt x="104310" y="4637567"/>
                    <a:pt x="129522" y="4650605"/>
                    <a:pt x="129076" y="4623342"/>
                  </a:cubicBezTo>
                  <a:close/>
                  <a:moveTo>
                    <a:pt x="132132" y="4844170"/>
                  </a:moveTo>
                  <a:cubicBezTo>
                    <a:pt x="131951" y="4791045"/>
                    <a:pt x="132026" y="4802830"/>
                    <a:pt x="129532" y="4650743"/>
                  </a:cubicBezTo>
                  <a:cubicBezTo>
                    <a:pt x="180974" y="4650424"/>
                    <a:pt x="195055" y="4648536"/>
                    <a:pt x="298512" y="4649799"/>
                  </a:cubicBezTo>
                  <a:cubicBezTo>
                    <a:pt x="298979" y="4702817"/>
                    <a:pt x="299722" y="4822275"/>
                    <a:pt x="300008" y="4844180"/>
                  </a:cubicBezTo>
                  <a:lnTo>
                    <a:pt x="132132" y="4844170"/>
                  </a:lnTo>
                  <a:close/>
                  <a:moveTo>
                    <a:pt x="298809" y="4041522"/>
                  </a:moveTo>
                  <a:cubicBezTo>
                    <a:pt x="477997" y="4040791"/>
                    <a:pt x="464192" y="4042965"/>
                    <a:pt x="464213" y="4044153"/>
                  </a:cubicBezTo>
                  <a:cubicBezTo>
                    <a:pt x="467672" y="4265236"/>
                    <a:pt x="487080" y="4234716"/>
                    <a:pt x="425992" y="4235459"/>
                  </a:cubicBezTo>
                  <a:cubicBezTo>
                    <a:pt x="384673" y="4235904"/>
                    <a:pt x="359769" y="4235894"/>
                    <a:pt x="300517" y="4235724"/>
                  </a:cubicBezTo>
                  <a:cubicBezTo>
                    <a:pt x="297939" y="4026279"/>
                    <a:pt x="292623" y="4041554"/>
                    <a:pt x="298809" y="4041522"/>
                  </a:cubicBezTo>
                  <a:close/>
                  <a:moveTo>
                    <a:pt x="302321" y="4406174"/>
                  </a:moveTo>
                  <a:cubicBezTo>
                    <a:pt x="302321" y="4212227"/>
                    <a:pt x="281969" y="4245674"/>
                    <a:pt x="362390" y="4245674"/>
                  </a:cubicBezTo>
                  <a:cubicBezTo>
                    <a:pt x="422342" y="4245674"/>
                    <a:pt x="419965" y="4245144"/>
                    <a:pt x="468691" y="4244974"/>
                  </a:cubicBezTo>
                  <a:cubicBezTo>
                    <a:pt x="468479" y="4365779"/>
                    <a:pt x="470314" y="4383600"/>
                    <a:pt x="471704" y="4438051"/>
                  </a:cubicBezTo>
                  <a:cubicBezTo>
                    <a:pt x="272356" y="4438263"/>
                    <a:pt x="302321" y="4449307"/>
                    <a:pt x="302321" y="4406174"/>
                  </a:cubicBezTo>
                  <a:close/>
                  <a:moveTo>
                    <a:pt x="306873" y="4623321"/>
                  </a:moveTo>
                  <a:cubicBezTo>
                    <a:pt x="303595" y="4413281"/>
                    <a:pt x="282903" y="4448203"/>
                    <a:pt x="362390" y="4448203"/>
                  </a:cubicBezTo>
                  <a:cubicBezTo>
                    <a:pt x="425780" y="4448203"/>
                    <a:pt x="417047" y="4447981"/>
                    <a:pt x="471938" y="4447917"/>
                  </a:cubicBezTo>
                  <a:cubicBezTo>
                    <a:pt x="473890" y="4534521"/>
                    <a:pt x="472150" y="4545394"/>
                    <a:pt x="473689" y="4639997"/>
                  </a:cubicBezTo>
                  <a:cubicBezTo>
                    <a:pt x="280505" y="4640198"/>
                    <a:pt x="307224" y="4646128"/>
                    <a:pt x="306873" y="4623321"/>
                  </a:cubicBezTo>
                  <a:close/>
                  <a:moveTo>
                    <a:pt x="308709" y="4844191"/>
                  </a:moveTo>
                  <a:cubicBezTo>
                    <a:pt x="308391" y="4820058"/>
                    <a:pt x="307648" y="4700250"/>
                    <a:pt x="307202" y="4649904"/>
                  </a:cubicBezTo>
                  <a:cubicBezTo>
                    <a:pt x="365457" y="4650573"/>
                    <a:pt x="429802" y="4649894"/>
                    <a:pt x="473858" y="4649841"/>
                  </a:cubicBezTo>
                  <a:cubicBezTo>
                    <a:pt x="476490" y="4811465"/>
                    <a:pt x="476172" y="4795712"/>
                    <a:pt x="477275" y="4842695"/>
                  </a:cubicBezTo>
                  <a:cubicBezTo>
                    <a:pt x="417652" y="4842897"/>
                    <a:pt x="443829" y="4844202"/>
                    <a:pt x="308709" y="4844191"/>
                  </a:cubicBezTo>
                  <a:close/>
                  <a:moveTo>
                    <a:pt x="479472" y="4405994"/>
                  </a:moveTo>
                  <a:cubicBezTo>
                    <a:pt x="473434" y="4219706"/>
                    <a:pt x="476267" y="4244942"/>
                    <a:pt x="489669" y="4244942"/>
                  </a:cubicBezTo>
                  <a:cubicBezTo>
                    <a:pt x="669949" y="4244942"/>
                    <a:pt x="645395" y="4240827"/>
                    <a:pt x="645480" y="4261321"/>
                  </a:cubicBezTo>
                  <a:cubicBezTo>
                    <a:pt x="646361" y="4469483"/>
                    <a:pt x="658596" y="4437277"/>
                    <a:pt x="616873" y="4437277"/>
                  </a:cubicBezTo>
                  <a:cubicBezTo>
                    <a:pt x="457496" y="4437277"/>
                    <a:pt x="480872" y="4449487"/>
                    <a:pt x="479472" y="4405994"/>
                  </a:cubicBezTo>
                  <a:close/>
                  <a:moveTo>
                    <a:pt x="482114" y="4623363"/>
                  </a:moveTo>
                  <a:cubicBezTo>
                    <a:pt x="479005" y="4424537"/>
                    <a:pt x="479090" y="4447906"/>
                    <a:pt x="489669" y="4447906"/>
                  </a:cubicBezTo>
                  <a:cubicBezTo>
                    <a:pt x="676242" y="4447906"/>
                    <a:pt x="647592" y="4436746"/>
                    <a:pt x="648250" y="4478712"/>
                  </a:cubicBezTo>
                  <a:cubicBezTo>
                    <a:pt x="651210" y="4668723"/>
                    <a:pt x="664379" y="4640898"/>
                    <a:pt x="616863" y="4640898"/>
                  </a:cubicBezTo>
                  <a:cubicBezTo>
                    <a:pt x="460149" y="4640898"/>
                    <a:pt x="482453" y="4644707"/>
                    <a:pt x="482114" y="4623363"/>
                  </a:cubicBezTo>
                  <a:close/>
                  <a:moveTo>
                    <a:pt x="654234" y="4840849"/>
                  </a:moveTo>
                  <a:cubicBezTo>
                    <a:pt x="654224" y="4846567"/>
                    <a:pt x="668708" y="4842663"/>
                    <a:pt x="489658" y="4842663"/>
                  </a:cubicBezTo>
                  <a:cubicBezTo>
                    <a:pt x="484056" y="4842663"/>
                    <a:pt x="486029" y="4864325"/>
                    <a:pt x="482538" y="4649820"/>
                  </a:cubicBezTo>
                  <a:cubicBezTo>
                    <a:pt x="558131" y="4649777"/>
                    <a:pt x="540750" y="4650881"/>
                    <a:pt x="652303" y="4650711"/>
                  </a:cubicBezTo>
                  <a:cubicBezTo>
                    <a:pt x="652324" y="4651952"/>
                    <a:pt x="654277" y="4805503"/>
                    <a:pt x="654234" y="4840849"/>
                  </a:cubicBezTo>
                  <a:close/>
                  <a:moveTo>
                    <a:pt x="655922" y="4406110"/>
                  </a:moveTo>
                  <a:cubicBezTo>
                    <a:pt x="653566" y="4218825"/>
                    <a:pt x="645109" y="4245834"/>
                    <a:pt x="680550" y="4245356"/>
                  </a:cubicBezTo>
                  <a:cubicBezTo>
                    <a:pt x="844532" y="4243139"/>
                    <a:pt x="822344" y="4242269"/>
                    <a:pt x="822822" y="4261438"/>
                  </a:cubicBezTo>
                  <a:cubicBezTo>
                    <a:pt x="827756" y="4466640"/>
                    <a:pt x="827639" y="4438126"/>
                    <a:pt x="807786" y="4437903"/>
                  </a:cubicBezTo>
                  <a:cubicBezTo>
                    <a:pt x="629076" y="4435972"/>
                    <a:pt x="656431" y="4447471"/>
                    <a:pt x="655922" y="4406110"/>
                  </a:cubicBezTo>
                  <a:close/>
                  <a:moveTo>
                    <a:pt x="660601" y="4623321"/>
                  </a:moveTo>
                  <a:cubicBezTo>
                    <a:pt x="657428" y="4420612"/>
                    <a:pt x="645470" y="4447142"/>
                    <a:pt x="680465" y="4447280"/>
                  </a:cubicBezTo>
                  <a:cubicBezTo>
                    <a:pt x="852203" y="4447970"/>
                    <a:pt x="824997" y="4439685"/>
                    <a:pt x="825602" y="4478712"/>
                  </a:cubicBezTo>
                  <a:cubicBezTo>
                    <a:pt x="826727" y="4550316"/>
                    <a:pt x="827342" y="4555037"/>
                    <a:pt x="828414" y="4623491"/>
                  </a:cubicBezTo>
                  <a:cubicBezTo>
                    <a:pt x="828764" y="4646362"/>
                    <a:pt x="844330" y="4640633"/>
                    <a:pt x="744120" y="4640708"/>
                  </a:cubicBezTo>
                  <a:cubicBezTo>
                    <a:pt x="645109" y="4640708"/>
                    <a:pt x="660972" y="4646637"/>
                    <a:pt x="660601" y="4623321"/>
                  </a:cubicBezTo>
                  <a:close/>
                  <a:moveTo>
                    <a:pt x="807701" y="4843512"/>
                  </a:moveTo>
                  <a:cubicBezTo>
                    <a:pt x="767920" y="4843830"/>
                    <a:pt x="761501" y="4843777"/>
                    <a:pt x="662914" y="4843745"/>
                  </a:cubicBezTo>
                  <a:cubicBezTo>
                    <a:pt x="662967" y="4806957"/>
                    <a:pt x="661025" y="4651994"/>
                    <a:pt x="661004" y="4650711"/>
                  </a:cubicBezTo>
                  <a:cubicBezTo>
                    <a:pt x="740608" y="4650552"/>
                    <a:pt x="646881" y="4650626"/>
                    <a:pt x="828764" y="4650499"/>
                  </a:cubicBezTo>
                  <a:cubicBezTo>
                    <a:pt x="830960" y="4879601"/>
                    <a:pt x="839789" y="4843247"/>
                    <a:pt x="807701" y="4843512"/>
                  </a:cubicBezTo>
                  <a:close/>
                  <a:moveTo>
                    <a:pt x="830048" y="4188805"/>
                  </a:moveTo>
                  <a:cubicBezTo>
                    <a:pt x="828944" y="4118304"/>
                    <a:pt x="829326" y="4119534"/>
                    <a:pt x="828138" y="4043941"/>
                  </a:cubicBezTo>
                  <a:cubicBezTo>
                    <a:pt x="828117" y="4042212"/>
                    <a:pt x="814004" y="4042244"/>
                    <a:pt x="996375" y="4042212"/>
                  </a:cubicBezTo>
                  <a:cubicBezTo>
                    <a:pt x="996385" y="4042997"/>
                    <a:pt x="996980" y="4073304"/>
                    <a:pt x="998444" y="4234928"/>
                  </a:cubicBezTo>
                  <a:cubicBezTo>
                    <a:pt x="797589" y="4234928"/>
                    <a:pt x="831035" y="4251838"/>
                    <a:pt x="830048" y="4188805"/>
                  </a:cubicBezTo>
                  <a:close/>
                  <a:moveTo>
                    <a:pt x="871356" y="4245886"/>
                  </a:moveTo>
                  <a:cubicBezTo>
                    <a:pt x="935012" y="4245886"/>
                    <a:pt x="935213" y="4244773"/>
                    <a:pt x="998518" y="4244773"/>
                  </a:cubicBezTo>
                  <a:cubicBezTo>
                    <a:pt x="999463" y="4370648"/>
                    <a:pt x="1000492" y="4383590"/>
                    <a:pt x="1001627" y="4437563"/>
                  </a:cubicBezTo>
                  <a:cubicBezTo>
                    <a:pt x="932210" y="4437563"/>
                    <a:pt x="908431" y="4438624"/>
                    <a:pt x="833783" y="4438136"/>
                  </a:cubicBezTo>
                  <a:cubicBezTo>
                    <a:pt x="831915" y="4212620"/>
                    <a:pt x="817951" y="4245886"/>
                    <a:pt x="871356" y="4245886"/>
                  </a:cubicBezTo>
                  <a:close/>
                  <a:moveTo>
                    <a:pt x="837104" y="4623321"/>
                  </a:moveTo>
                  <a:cubicBezTo>
                    <a:pt x="833868" y="4415881"/>
                    <a:pt x="822355" y="4448097"/>
                    <a:pt x="871356" y="4448097"/>
                  </a:cubicBezTo>
                  <a:cubicBezTo>
                    <a:pt x="1027741" y="4448097"/>
                    <a:pt x="1001680" y="4434328"/>
                    <a:pt x="1002370" y="4478712"/>
                  </a:cubicBezTo>
                  <a:cubicBezTo>
                    <a:pt x="1004906" y="4639116"/>
                    <a:pt x="1004715" y="4627415"/>
                    <a:pt x="1004938" y="4640951"/>
                  </a:cubicBezTo>
                  <a:cubicBezTo>
                    <a:pt x="810173" y="4641216"/>
                    <a:pt x="837465" y="4646234"/>
                    <a:pt x="837104" y="4623321"/>
                  </a:cubicBezTo>
                  <a:close/>
                  <a:moveTo>
                    <a:pt x="998624" y="4843427"/>
                  </a:moveTo>
                  <a:cubicBezTo>
                    <a:pt x="820615" y="4843427"/>
                    <a:pt x="839173" y="4844202"/>
                    <a:pt x="839131" y="4840839"/>
                  </a:cubicBezTo>
                  <a:cubicBezTo>
                    <a:pt x="836032" y="4611493"/>
                    <a:pt x="828138" y="4650509"/>
                    <a:pt x="871367" y="4650477"/>
                  </a:cubicBezTo>
                  <a:cubicBezTo>
                    <a:pt x="935192" y="4650477"/>
                    <a:pt x="934948" y="4650817"/>
                    <a:pt x="998624" y="4650817"/>
                  </a:cubicBezTo>
                  <a:cubicBezTo>
                    <a:pt x="1007389" y="4650817"/>
                    <a:pt x="1004853" y="4643890"/>
                    <a:pt x="1006041" y="4696018"/>
                  </a:cubicBezTo>
                  <a:cubicBezTo>
                    <a:pt x="1009946" y="4866022"/>
                    <a:pt x="1011113" y="4843427"/>
                    <a:pt x="998624" y="4843427"/>
                  </a:cubicBezTo>
                  <a:close/>
                  <a:moveTo>
                    <a:pt x="1007347" y="4261279"/>
                  </a:moveTo>
                  <a:cubicBezTo>
                    <a:pt x="1007187" y="4235703"/>
                    <a:pt x="983185" y="4247181"/>
                    <a:pt x="1174692" y="4244614"/>
                  </a:cubicBezTo>
                  <a:cubicBezTo>
                    <a:pt x="1176624" y="4362925"/>
                    <a:pt x="1176581" y="4365630"/>
                    <a:pt x="1177812" y="4406344"/>
                  </a:cubicBezTo>
                  <a:cubicBezTo>
                    <a:pt x="1179191" y="4451906"/>
                    <a:pt x="1205814" y="4438041"/>
                    <a:pt x="1010328" y="4437574"/>
                  </a:cubicBezTo>
                  <a:cubicBezTo>
                    <a:pt x="1009501" y="4398271"/>
                    <a:pt x="1007909" y="4351924"/>
                    <a:pt x="1007347" y="4261279"/>
                  </a:cubicBezTo>
                  <a:close/>
                  <a:moveTo>
                    <a:pt x="1010519" y="4447418"/>
                  </a:moveTo>
                  <a:cubicBezTo>
                    <a:pt x="1210536" y="4447917"/>
                    <a:pt x="1178884" y="4440184"/>
                    <a:pt x="1179478" y="4478680"/>
                  </a:cubicBezTo>
                  <a:cubicBezTo>
                    <a:pt x="1180603" y="4551250"/>
                    <a:pt x="1181239" y="4548301"/>
                    <a:pt x="1182460" y="4623480"/>
                  </a:cubicBezTo>
                  <a:cubicBezTo>
                    <a:pt x="1182810" y="4645831"/>
                    <a:pt x="1209868" y="4640135"/>
                    <a:pt x="1013628" y="4640920"/>
                  </a:cubicBezTo>
                  <a:cubicBezTo>
                    <a:pt x="1013140" y="4612013"/>
                    <a:pt x="1011039" y="4474225"/>
                    <a:pt x="1010519" y="4447418"/>
                  </a:cubicBezTo>
                  <a:close/>
                  <a:moveTo>
                    <a:pt x="1016812" y="4843395"/>
                  </a:moveTo>
                  <a:cubicBezTo>
                    <a:pt x="1016568" y="4759708"/>
                    <a:pt x="1014658" y="4697906"/>
                    <a:pt x="1013809" y="4650774"/>
                  </a:cubicBezTo>
                  <a:cubicBezTo>
                    <a:pt x="1072137" y="4650531"/>
                    <a:pt x="1091470" y="4648515"/>
                    <a:pt x="1182789" y="4649809"/>
                  </a:cubicBezTo>
                  <a:cubicBezTo>
                    <a:pt x="1183319" y="4717913"/>
                    <a:pt x="1181261" y="4682238"/>
                    <a:pt x="1184232" y="4840955"/>
                  </a:cubicBezTo>
                  <a:cubicBezTo>
                    <a:pt x="1184274" y="4843332"/>
                    <a:pt x="1198992" y="4842992"/>
                    <a:pt x="1016812" y="4843395"/>
                  </a:cubicBezTo>
                  <a:close/>
                  <a:moveTo>
                    <a:pt x="1186513" y="4406026"/>
                  </a:moveTo>
                  <a:cubicBezTo>
                    <a:pt x="1185144" y="4360825"/>
                    <a:pt x="1185229" y="4357759"/>
                    <a:pt x="1183383" y="4244497"/>
                  </a:cubicBezTo>
                  <a:cubicBezTo>
                    <a:pt x="1299923" y="4242672"/>
                    <a:pt x="1301016" y="4245112"/>
                    <a:pt x="1351694" y="4245802"/>
                  </a:cubicBezTo>
                  <a:cubicBezTo>
                    <a:pt x="1352617" y="4297516"/>
                    <a:pt x="1355005" y="4437171"/>
                    <a:pt x="1355015" y="4437956"/>
                  </a:cubicBezTo>
                  <a:cubicBezTo>
                    <a:pt x="1158818" y="4438815"/>
                    <a:pt x="1187861" y="4450547"/>
                    <a:pt x="1186513" y="4406026"/>
                  </a:cubicBezTo>
                  <a:close/>
                  <a:moveTo>
                    <a:pt x="1187627" y="4448553"/>
                  </a:moveTo>
                  <a:cubicBezTo>
                    <a:pt x="1258424" y="4448585"/>
                    <a:pt x="1278139" y="4448702"/>
                    <a:pt x="1316826" y="4448182"/>
                  </a:cubicBezTo>
                  <a:cubicBezTo>
                    <a:pt x="1365276" y="4447524"/>
                    <a:pt x="1355037" y="4414639"/>
                    <a:pt x="1358315" y="4623512"/>
                  </a:cubicBezTo>
                  <a:cubicBezTo>
                    <a:pt x="1358665" y="4645619"/>
                    <a:pt x="1385501" y="4642946"/>
                    <a:pt x="1191383" y="4640092"/>
                  </a:cubicBezTo>
                  <a:cubicBezTo>
                    <a:pt x="1191192" y="4623448"/>
                    <a:pt x="1187648" y="4449391"/>
                    <a:pt x="1187627" y="4448553"/>
                  </a:cubicBezTo>
                  <a:close/>
                  <a:moveTo>
                    <a:pt x="1192964" y="4842589"/>
                  </a:moveTo>
                  <a:cubicBezTo>
                    <a:pt x="1189877" y="4692050"/>
                    <a:pt x="1192009" y="4716926"/>
                    <a:pt x="1191479" y="4649947"/>
                  </a:cubicBezTo>
                  <a:cubicBezTo>
                    <a:pt x="1240279" y="4650668"/>
                    <a:pt x="1246433" y="4650149"/>
                    <a:pt x="1316752" y="4650626"/>
                  </a:cubicBezTo>
                  <a:cubicBezTo>
                    <a:pt x="1376099" y="4651029"/>
                    <a:pt x="1353944" y="4617762"/>
                    <a:pt x="1361828" y="4841242"/>
                  </a:cubicBezTo>
                  <a:cubicBezTo>
                    <a:pt x="1362018" y="4846737"/>
                    <a:pt x="1367303" y="4841433"/>
                    <a:pt x="1192964" y="4842589"/>
                  </a:cubicBezTo>
                  <a:close/>
                  <a:moveTo>
                    <a:pt x="1363133" y="4406110"/>
                  </a:moveTo>
                  <a:cubicBezTo>
                    <a:pt x="1359843" y="4220046"/>
                    <a:pt x="1353625" y="4245982"/>
                    <a:pt x="1380407" y="4245982"/>
                  </a:cubicBezTo>
                  <a:cubicBezTo>
                    <a:pt x="1551998" y="4245982"/>
                    <a:pt x="1528972" y="4237559"/>
                    <a:pt x="1529725" y="4261502"/>
                  </a:cubicBezTo>
                  <a:cubicBezTo>
                    <a:pt x="1535922" y="4466184"/>
                    <a:pt x="1536601" y="4437287"/>
                    <a:pt x="1507686" y="4437287"/>
                  </a:cubicBezTo>
                  <a:cubicBezTo>
                    <a:pt x="1337741" y="4437277"/>
                    <a:pt x="1363918" y="4447747"/>
                    <a:pt x="1363133" y="4406110"/>
                  </a:cubicBezTo>
                  <a:close/>
                  <a:moveTo>
                    <a:pt x="1367006" y="4623342"/>
                  </a:moveTo>
                  <a:cubicBezTo>
                    <a:pt x="1363833" y="4420696"/>
                    <a:pt x="1357010" y="4447747"/>
                    <a:pt x="1380418" y="4447747"/>
                  </a:cubicBezTo>
                  <a:cubicBezTo>
                    <a:pt x="1560391" y="4447747"/>
                    <a:pt x="1532537" y="4437277"/>
                    <a:pt x="1533184" y="4478680"/>
                  </a:cubicBezTo>
                  <a:cubicBezTo>
                    <a:pt x="1536166" y="4669275"/>
                    <a:pt x="1543297" y="4639880"/>
                    <a:pt x="1507686" y="4639880"/>
                  </a:cubicBezTo>
                  <a:cubicBezTo>
                    <a:pt x="1344977" y="4639890"/>
                    <a:pt x="1367398" y="4648483"/>
                    <a:pt x="1367006" y="4623342"/>
                  </a:cubicBezTo>
                  <a:close/>
                  <a:moveTo>
                    <a:pt x="1370614" y="4843661"/>
                  </a:moveTo>
                  <a:cubicBezTo>
                    <a:pt x="1367770" y="4758531"/>
                    <a:pt x="1368237" y="4714317"/>
                    <a:pt x="1367398" y="4650817"/>
                  </a:cubicBezTo>
                  <a:cubicBezTo>
                    <a:pt x="1452594" y="4650902"/>
                    <a:pt x="1419328" y="4649862"/>
                    <a:pt x="1535710" y="4649714"/>
                  </a:cubicBezTo>
                  <a:lnTo>
                    <a:pt x="1538808" y="4843703"/>
                  </a:lnTo>
                  <a:cubicBezTo>
                    <a:pt x="1511739" y="4843852"/>
                    <a:pt x="1371452" y="4843671"/>
                    <a:pt x="1370614" y="4843661"/>
                  </a:cubicBezTo>
                  <a:close/>
                  <a:moveTo>
                    <a:pt x="1540994" y="4406620"/>
                  </a:moveTo>
                  <a:cubicBezTo>
                    <a:pt x="1539424" y="4216884"/>
                    <a:pt x="1526988" y="4245070"/>
                    <a:pt x="1571341" y="4244942"/>
                  </a:cubicBezTo>
                  <a:cubicBezTo>
                    <a:pt x="1728904" y="4244518"/>
                    <a:pt x="1705910" y="4240286"/>
                    <a:pt x="1706546" y="4261491"/>
                  </a:cubicBezTo>
                  <a:cubicBezTo>
                    <a:pt x="1712669" y="4463797"/>
                    <a:pt x="1708881" y="4438444"/>
                    <a:pt x="1698705" y="4438285"/>
                  </a:cubicBezTo>
                  <a:cubicBezTo>
                    <a:pt x="1514074" y="4435060"/>
                    <a:pt x="1541355" y="4448978"/>
                    <a:pt x="1540994" y="4406620"/>
                  </a:cubicBezTo>
                  <a:close/>
                  <a:moveTo>
                    <a:pt x="1543986" y="4623342"/>
                  </a:moveTo>
                  <a:cubicBezTo>
                    <a:pt x="1540718" y="4414544"/>
                    <a:pt x="1533025" y="4447111"/>
                    <a:pt x="1571310" y="4447365"/>
                  </a:cubicBezTo>
                  <a:cubicBezTo>
                    <a:pt x="1732236" y="4448670"/>
                    <a:pt x="1708393" y="4438401"/>
                    <a:pt x="1709029" y="4478712"/>
                  </a:cubicBezTo>
                  <a:cubicBezTo>
                    <a:pt x="1711905" y="4662475"/>
                    <a:pt x="1720691" y="4640092"/>
                    <a:pt x="1698705" y="4639912"/>
                  </a:cubicBezTo>
                  <a:cubicBezTo>
                    <a:pt x="1520547" y="4638469"/>
                    <a:pt x="1544368" y="4647327"/>
                    <a:pt x="1543986" y="4623342"/>
                  </a:cubicBezTo>
                  <a:close/>
                  <a:moveTo>
                    <a:pt x="1715544" y="4840849"/>
                  </a:moveTo>
                  <a:cubicBezTo>
                    <a:pt x="1715534" y="4846695"/>
                    <a:pt x="1731397" y="4841953"/>
                    <a:pt x="1571310" y="4843459"/>
                  </a:cubicBezTo>
                  <a:cubicBezTo>
                    <a:pt x="1537885" y="4843777"/>
                    <a:pt x="1547965" y="4872981"/>
                    <a:pt x="1544411" y="4649703"/>
                  </a:cubicBezTo>
                  <a:cubicBezTo>
                    <a:pt x="1615557" y="4649565"/>
                    <a:pt x="1613934" y="4649215"/>
                    <a:pt x="1713083" y="4649883"/>
                  </a:cubicBezTo>
                  <a:cubicBezTo>
                    <a:pt x="1715003" y="4768354"/>
                    <a:pt x="1715661" y="4783513"/>
                    <a:pt x="1715544" y="4840849"/>
                  </a:cubicBezTo>
                  <a:close/>
                  <a:moveTo>
                    <a:pt x="1762297" y="4245526"/>
                  </a:moveTo>
                  <a:cubicBezTo>
                    <a:pt x="1826673" y="4245526"/>
                    <a:pt x="1824424" y="4244656"/>
                    <a:pt x="1882063" y="4244571"/>
                  </a:cubicBezTo>
                  <a:cubicBezTo>
                    <a:pt x="1883782" y="4354576"/>
                    <a:pt x="1883771" y="4362172"/>
                    <a:pt x="1885193" y="4406577"/>
                  </a:cubicBezTo>
                  <a:cubicBezTo>
                    <a:pt x="1886381" y="4444480"/>
                    <a:pt x="1919657" y="4441170"/>
                    <a:pt x="1717295" y="4438571"/>
                  </a:cubicBezTo>
                  <a:cubicBezTo>
                    <a:pt x="1716298" y="4209533"/>
                    <a:pt x="1699766" y="4245526"/>
                    <a:pt x="1762297" y="4245526"/>
                  </a:cubicBezTo>
                  <a:close/>
                  <a:moveTo>
                    <a:pt x="1721338" y="4623321"/>
                  </a:moveTo>
                  <a:cubicBezTo>
                    <a:pt x="1718112" y="4416570"/>
                    <a:pt x="1702238" y="4448670"/>
                    <a:pt x="1762297" y="4448670"/>
                  </a:cubicBezTo>
                  <a:cubicBezTo>
                    <a:pt x="1825039" y="4448670"/>
                    <a:pt x="1825071" y="4448012"/>
                    <a:pt x="1886339" y="4447991"/>
                  </a:cubicBezTo>
                  <a:cubicBezTo>
                    <a:pt x="1887198" y="4486222"/>
                    <a:pt x="1887623" y="4531667"/>
                    <a:pt x="1889299" y="4640326"/>
                  </a:cubicBezTo>
                  <a:cubicBezTo>
                    <a:pt x="1694917" y="4640315"/>
                    <a:pt x="1721688" y="4645948"/>
                    <a:pt x="1721338" y="4623321"/>
                  </a:cubicBezTo>
                  <a:close/>
                  <a:moveTo>
                    <a:pt x="1889596" y="4842419"/>
                  </a:moveTo>
                  <a:cubicBezTo>
                    <a:pt x="1808263" y="4842419"/>
                    <a:pt x="1724235" y="4847617"/>
                    <a:pt x="1724246" y="4840881"/>
                  </a:cubicBezTo>
                  <a:cubicBezTo>
                    <a:pt x="1724712" y="4616362"/>
                    <a:pt x="1705050" y="4650042"/>
                    <a:pt x="1762297" y="4650042"/>
                  </a:cubicBezTo>
                  <a:cubicBezTo>
                    <a:pt x="1817410" y="4650042"/>
                    <a:pt x="1829432" y="4650170"/>
                    <a:pt x="1889458" y="4650170"/>
                  </a:cubicBezTo>
                  <a:cubicBezTo>
                    <a:pt x="1892578" y="4858681"/>
                    <a:pt x="1892960" y="4842419"/>
                    <a:pt x="1889596" y="4842419"/>
                  </a:cubicBezTo>
                  <a:close/>
                  <a:moveTo>
                    <a:pt x="1890753" y="4244560"/>
                  </a:moveTo>
                  <a:cubicBezTo>
                    <a:pt x="1953262" y="4244582"/>
                    <a:pt x="1953475" y="4245929"/>
                    <a:pt x="2016896" y="4245929"/>
                  </a:cubicBezTo>
                  <a:cubicBezTo>
                    <a:pt x="2075320" y="4245929"/>
                    <a:pt x="2054979" y="4218242"/>
                    <a:pt x="2062354" y="4406376"/>
                  </a:cubicBezTo>
                  <a:cubicBezTo>
                    <a:pt x="2063892" y="4445583"/>
                    <a:pt x="2095481" y="4437935"/>
                    <a:pt x="1894828" y="4438126"/>
                  </a:cubicBezTo>
                  <a:cubicBezTo>
                    <a:pt x="1892939" y="4362660"/>
                    <a:pt x="1893767" y="4437531"/>
                    <a:pt x="1890753" y="4244560"/>
                  </a:cubicBezTo>
                  <a:close/>
                  <a:moveTo>
                    <a:pt x="1897735" y="4623342"/>
                  </a:moveTo>
                  <a:cubicBezTo>
                    <a:pt x="1896621" y="4551939"/>
                    <a:pt x="1896748" y="4550741"/>
                    <a:pt x="1895623" y="4478521"/>
                  </a:cubicBezTo>
                  <a:cubicBezTo>
                    <a:pt x="1895029" y="4440915"/>
                    <a:pt x="1861732" y="4446039"/>
                    <a:pt x="2063701" y="4447111"/>
                  </a:cubicBezTo>
                  <a:cubicBezTo>
                    <a:pt x="2064741" y="4488768"/>
                    <a:pt x="2064869" y="4528835"/>
                    <a:pt x="2066492" y="4640485"/>
                  </a:cubicBezTo>
                  <a:cubicBezTo>
                    <a:pt x="1869658" y="4643954"/>
                    <a:pt x="1898053" y="4643115"/>
                    <a:pt x="1897735" y="4623342"/>
                  </a:cubicBezTo>
                  <a:close/>
                  <a:moveTo>
                    <a:pt x="1900526" y="4842419"/>
                  </a:moveTo>
                  <a:cubicBezTo>
                    <a:pt x="1900526" y="4807667"/>
                    <a:pt x="1898679" y="4685070"/>
                    <a:pt x="1898149" y="4650170"/>
                  </a:cubicBezTo>
                  <a:cubicBezTo>
                    <a:pt x="1949570" y="4650212"/>
                    <a:pt x="2012005" y="4651284"/>
                    <a:pt x="2066619" y="4650340"/>
                  </a:cubicBezTo>
                  <a:cubicBezTo>
                    <a:pt x="2067511" y="4715049"/>
                    <a:pt x="2067309" y="4742152"/>
                    <a:pt x="2069357" y="4840977"/>
                  </a:cubicBezTo>
                  <a:cubicBezTo>
                    <a:pt x="2069453" y="4844987"/>
                    <a:pt x="2082897" y="4842685"/>
                    <a:pt x="1900526" y="4842419"/>
                  </a:cubicBezTo>
                  <a:close/>
                  <a:moveTo>
                    <a:pt x="2071023" y="4405951"/>
                  </a:moveTo>
                  <a:cubicBezTo>
                    <a:pt x="2063744" y="4220671"/>
                    <a:pt x="2067362" y="4245802"/>
                    <a:pt x="2080520" y="4245696"/>
                  </a:cubicBezTo>
                  <a:cubicBezTo>
                    <a:pt x="2261830" y="4244476"/>
                    <a:pt x="2237339" y="4239118"/>
                    <a:pt x="2237499" y="4261342"/>
                  </a:cubicBezTo>
                  <a:cubicBezTo>
                    <a:pt x="2237859" y="4311147"/>
                    <a:pt x="2238167" y="4323410"/>
                    <a:pt x="2240003" y="4438783"/>
                  </a:cubicBezTo>
                  <a:cubicBezTo>
                    <a:pt x="2043052" y="4436810"/>
                    <a:pt x="2072668" y="4447832"/>
                    <a:pt x="2071023" y="4405951"/>
                  </a:cubicBezTo>
                  <a:close/>
                  <a:moveTo>
                    <a:pt x="2074917" y="4623321"/>
                  </a:moveTo>
                  <a:cubicBezTo>
                    <a:pt x="2071819" y="4425428"/>
                    <a:pt x="2069728" y="4447142"/>
                    <a:pt x="2080467" y="4447217"/>
                  </a:cubicBezTo>
                  <a:cubicBezTo>
                    <a:pt x="2270393" y="4448489"/>
                    <a:pt x="2240024" y="4440300"/>
                    <a:pt x="2240640" y="4478691"/>
                  </a:cubicBezTo>
                  <a:cubicBezTo>
                    <a:pt x="2241764" y="4550465"/>
                    <a:pt x="2240926" y="4549096"/>
                    <a:pt x="2242093" y="4623512"/>
                  </a:cubicBezTo>
                  <a:cubicBezTo>
                    <a:pt x="2242433" y="4644961"/>
                    <a:pt x="2260440" y="4639594"/>
                    <a:pt x="2144090" y="4639572"/>
                  </a:cubicBezTo>
                  <a:cubicBezTo>
                    <a:pt x="2062025" y="4639572"/>
                    <a:pt x="2075278" y="4646202"/>
                    <a:pt x="2074917" y="4623321"/>
                  </a:cubicBezTo>
                  <a:close/>
                  <a:moveTo>
                    <a:pt x="2078069" y="4840743"/>
                  </a:moveTo>
                  <a:cubicBezTo>
                    <a:pt x="2073623" y="4627055"/>
                    <a:pt x="2074408" y="4650202"/>
                    <a:pt x="2080562" y="4650085"/>
                  </a:cubicBezTo>
                  <a:cubicBezTo>
                    <a:pt x="2124640" y="4649194"/>
                    <a:pt x="2132354" y="4649417"/>
                    <a:pt x="2242507" y="4649438"/>
                  </a:cubicBezTo>
                  <a:cubicBezTo>
                    <a:pt x="2242528" y="4650636"/>
                    <a:pt x="2244852" y="4791681"/>
                    <a:pt x="2245956" y="4842727"/>
                  </a:cubicBezTo>
                  <a:cubicBezTo>
                    <a:pt x="2084828" y="4843363"/>
                    <a:pt x="2078185" y="4845877"/>
                    <a:pt x="2078069" y="4840743"/>
                  </a:cubicBezTo>
                  <a:close/>
                  <a:moveTo>
                    <a:pt x="2245361" y="4188783"/>
                  </a:moveTo>
                  <a:cubicBezTo>
                    <a:pt x="2242613" y="4012955"/>
                    <a:pt x="2230824" y="4042201"/>
                    <a:pt x="2271348" y="4042201"/>
                  </a:cubicBezTo>
                  <a:cubicBezTo>
                    <a:pt x="2272143" y="4042201"/>
                    <a:pt x="2410436" y="4042265"/>
                    <a:pt x="2410468" y="4044132"/>
                  </a:cubicBezTo>
                  <a:cubicBezTo>
                    <a:pt x="2413896" y="4262828"/>
                    <a:pt x="2421196" y="4234069"/>
                    <a:pt x="2398669" y="4234069"/>
                  </a:cubicBezTo>
                  <a:cubicBezTo>
                    <a:pt x="2214674" y="4234069"/>
                    <a:pt x="2246316" y="4249695"/>
                    <a:pt x="2245361" y="4188783"/>
                  </a:cubicBezTo>
                  <a:close/>
                  <a:moveTo>
                    <a:pt x="2246062" y="4244985"/>
                  </a:moveTo>
                  <a:cubicBezTo>
                    <a:pt x="2364586" y="4244635"/>
                    <a:pt x="2343481" y="4243733"/>
                    <a:pt x="2414172" y="4243945"/>
                  </a:cubicBezTo>
                  <a:cubicBezTo>
                    <a:pt x="2414447" y="4275048"/>
                    <a:pt x="2414585" y="4273330"/>
                    <a:pt x="2415806" y="4438253"/>
                  </a:cubicBezTo>
                  <a:cubicBezTo>
                    <a:pt x="2334239" y="4438232"/>
                    <a:pt x="2304953" y="4439250"/>
                    <a:pt x="2248693" y="4438858"/>
                  </a:cubicBezTo>
                  <a:cubicBezTo>
                    <a:pt x="2245998" y="4269203"/>
                    <a:pt x="2246635" y="4311826"/>
                    <a:pt x="2246062" y="4244985"/>
                  </a:cubicBezTo>
                  <a:close/>
                  <a:moveTo>
                    <a:pt x="2250784" y="4623342"/>
                  </a:moveTo>
                  <a:cubicBezTo>
                    <a:pt x="2247600" y="4420124"/>
                    <a:pt x="2243674" y="4448776"/>
                    <a:pt x="2271348" y="4448776"/>
                  </a:cubicBezTo>
                  <a:cubicBezTo>
                    <a:pt x="2442237" y="4448776"/>
                    <a:pt x="2415678" y="4438794"/>
                    <a:pt x="2416294" y="4478712"/>
                  </a:cubicBezTo>
                  <a:cubicBezTo>
                    <a:pt x="2419222" y="4666008"/>
                    <a:pt x="2429282" y="4640538"/>
                    <a:pt x="2398658" y="4640538"/>
                  </a:cubicBezTo>
                  <a:cubicBezTo>
                    <a:pt x="2227259" y="4640538"/>
                    <a:pt x="2251113" y="4643360"/>
                    <a:pt x="2250784" y="4623342"/>
                  </a:cubicBezTo>
                  <a:close/>
                  <a:moveTo>
                    <a:pt x="2398658" y="4843745"/>
                  </a:moveTo>
                  <a:cubicBezTo>
                    <a:pt x="2237923" y="4843745"/>
                    <a:pt x="2254667" y="4842865"/>
                    <a:pt x="2254614" y="4840213"/>
                  </a:cubicBezTo>
                  <a:cubicBezTo>
                    <a:pt x="2249489" y="4618940"/>
                    <a:pt x="2245085" y="4649438"/>
                    <a:pt x="2271348" y="4649438"/>
                  </a:cubicBezTo>
                  <a:cubicBezTo>
                    <a:pt x="2334918" y="4649438"/>
                    <a:pt x="2334950" y="4650382"/>
                    <a:pt x="2398658" y="4650382"/>
                  </a:cubicBezTo>
                  <a:cubicBezTo>
                    <a:pt x="2425642" y="4650382"/>
                    <a:pt x="2420283" y="4641407"/>
                    <a:pt x="2420559" y="4695922"/>
                  </a:cubicBezTo>
                  <a:cubicBezTo>
                    <a:pt x="2421291" y="4872260"/>
                    <a:pt x="2433887" y="4843745"/>
                    <a:pt x="2398658" y="4843745"/>
                  </a:cubicBezTo>
                  <a:close/>
                  <a:moveTo>
                    <a:pt x="2422172" y="4188783"/>
                  </a:moveTo>
                  <a:cubicBezTo>
                    <a:pt x="2421037" y="4116298"/>
                    <a:pt x="2420283" y="4116182"/>
                    <a:pt x="2419148" y="4043962"/>
                  </a:cubicBezTo>
                  <a:cubicBezTo>
                    <a:pt x="2419127" y="4042955"/>
                    <a:pt x="2497977" y="4041003"/>
                    <a:pt x="2586525" y="4042191"/>
                  </a:cubicBezTo>
                  <a:cubicBezTo>
                    <a:pt x="2586536" y="4043061"/>
                    <a:pt x="2589221" y="4209512"/>
                    <a:pt x="2589751" y="4234907"/>
                  </a:cubicBezTo>
                  <a:cubicBezTo>
                    <a:pt x="2388174" y="4234982"/>
                    <a:pt x="2423095" y="4246173"/>
                    <a:pt x="2422172" y="4188783"/>
                  </a:cubicBezTo>
                  <a:close/>
                  <a:moveTo>
                    <a:pt x="2462260" y="4244348"/>
                  </a:moveTo>
                  <a:cubicBezTo>
                    <a:pt x="2499706" y="4244847"/>
                    <a:pt x="2508694" y="4244783"/>
                    <a:pt x="2589963" y="4244751"/>
                  </a:cubicBezTo>
                  <a:cubicBezTo>
                    <a:pt x="2594760" y="4458939"/>
                    <a:pt x="2594537" y="4437967"/>
                    <a:pt x="2589592" y="4438009"/>
                  </a:cubicBezTo>
                  <a:cubicBezTo>
                    <a:pt x="2541885" y="4438391"/>
                    <a:pt x="2539063" y="4438295"/>
                    <a:pt x="2424507" y="4438253"/>
                  </a:cubicBezTo>
                  <a:cubicBezTo>
                    <a:pt x="2422915" y="4210328"/>
                    <a:pt x="2410850" y="4243648"/>
                    <a:pt x="2462260" y="4244348"/>
                  </a:cubicBezTo>
                  <a:close/>
                  <a:moveTo>
                    <a:pt x="2428517" y="4623321"/>
                  </a:moveTo>
                  <a:cubicBezTo>
                    <a:pt x="2427371" y="4549913"/>
                    <a:pt x="2426109" y="4550348"/>
                    <a:pt x="2424984" y="4478542"/>
                  </a:cubicBezTo>
                  <a:cubicBezTo>
                    <a:pt x="2424305" y="4435124"/>
                    <a:pt x="2396621" y="4449381"/>
                    <a:pt x="2593486" y="4447853"/>
                  </a:cubicBezTo>
                  <a:cubicBezTo>
                    <a:pt x="2595142" y="4557604"/>
                    <a:pt x="2594707" y="4575383"/>
                    <a:pt x="2595948" y="4641514"/>
                  </a:cubicBezTo>
                  <a:cubicBezTo>
                    <a:pt x="2401704" y="4641598"/>
                    <a:pt x="2428868" y="4646086"/>
                    <a:pt x="2428517" y="4623321"/>
                  </a:cubicBezTo>
                  <a:close/>
                  <a:moveTo>
                    <a:pt x="2589656" y="4843470"/>
                  </a:moveTo>
                  <a:cubicBezTo>
                    <a:pt x="2417100" y="4842536"/>
                    <a:pt x="2431510" y="4845963"/>
                    <a:pt x="2431393" y="4840775"/>
                  </a:cubicBezTo>
                  <a:cubicBezTo>
                    <a:pt x="2426183" y="4613232"/>
                    <a:pt x="2421079" y="4650244"/>
                    <a:pt x="2462271" y="4650902"/>
                  </a:cubicBezTo>
                  <a:cubicBezTo>
                    <a:pt x="2498974" y="4651496"/>
                    <a:pt x="2508949" y="4651400"/>
                    <a:pt x="2596160" y="4651358"/>
                  </a:cubicBezTo>
                  <a:cubicBezTo>
                    <a:pt x="2600723" y="4865905"/>
                    <a:pt x="2605010" y="4843544"/>
                    <a:pt x="2589656" y="4843470"/>
                  </a:cubicBezTo>
                  <a:close/>
                  <a:moveTo>
                    <a:pt x="2598665" y="4244741"/>
                  </a:moveTo>
                  <a:cubicBezTo>
                    <a:pt x="2792485" y="4244656"/>
                    <a:pt x="2766859" y="4237962"/>
                    <a:pt x="2767421" y="4261449"/>
                  </a:cubicBezTo>
                  <a:cubicBezTo>
                    <a:pt x="2768854" y="4323739"/>
                    <a:pt x="2768684" y="4332013"/>
                    <a:pt x="2770085" y="4405219"/>
                  </a:cubicBezTo>
                  <a:cubicBezTo>
                    <a:pt x="2770934" y="4448956"/>
                    <a:pt x="2800475" y="4436481"/>
                    <a:pt x="2602028" y="4437903"/>
                  </a:cubicBezTo>
                  <a:cubicBezTo>
                    <a:pt x="2599683" y="4282591"/>
                    <a:pt x="2600245" y="4316186"/>
                    <a:pt x="2598665" y="4244741"/>
                  </a:cubicBezTo>
                  <a:close/>
                  <a:moveTo>
                    <a:pt x="2602644" y="4478542"/>
                  </a:moveTo>
                  <a:cubicBezTo>
                    <a:pt x="2602028" y="4438062"/>
                    <a:pt x="2571904" y="4447450"/>
                    <a:pt x="2770859" y="4447333"/>
                  </a:cubicBezTo>
                  <a:cubicBezTo>
                    <a:pt x="2771019" y="4456424"/>
                    <a:pt x="2773639" y="4617370"/>
                    <a:pt x="2773735" y="4623501"/>
                  </a:cubicBezTo>
                  <a:cubicBezTo>
                    <a:pt x="2774053" y="4643635"/>
                    <a:pt x="2801610" y="4641407"/>
                    <a:pt x="2604649" y="4641514"/>
                  </a:cubicBezTo>
                  <a:cubicBezTo>
                    <a:pt x="2603461" y="4580486"/>
                    <a:pt x="2603683" y="4545203"/>
                    <a:pt x="2602644" y="4478542"/>
                  </a:cubicBezTo>
                  <a:close/>
                  <a:moveTo>
                    <a:pt x="2608777" y="4843565"/>
                  </a:moveTo>
                  <a:cubicBezTo>
                    <a:pt x="2607281" y="4696728"/>
                    <a:pt x="2606315" y="4719080"/>
                    <a:pt x="2604840" y="4651347"/>
                  </a:cubicBezTo>
                  <a:cubicBezTo>
                    <a:pt x="2710568" y="4651294"/>
                    <a:pt x="2730633" y="4649512"/>
                    <a:pt x="2774106" y="4649406"/>
                  </a:cubicBezTo>
                  <a:cubicBezTo>
                    <a:pt x="2774977" y="4716385"/>
                    <a:pt x="2773268" y="4600174"/>
                    <a:pt x="2776473" y="4842175"/>
                  </a:cubicBezTo>
                  <a:cubicBezTo>
                    <a:pt x="2776473" y="4842939"/>
                    <a:pt x="2653799" y="4843777"/>
                    <a:pt x="2608777" y="4843565"/>
                  </a:cubicBezTo>
                  <a:close/>
                  <a:moveTo>
                    <a:pt x="2780622" y="4244667"/>
                  </a:moveTo>
                  <a:cubicBezTo>
                    <a:pt x="2968362" y="4244667"/>
                    <a:pt x="2943468" y="4236339"/>
                    <a:pt x="2943776" y="4261364"/>
                  </a:cubicBezTo>
                  <a:cubicBezTo>
                    <a:pt x="2946386" y="4470247"/>
                    <a:pt x="2959979" y="4438348"/>
                    <a:pt x="2907921" y="4438348"/>
                  </a:cubicBezTo>
                  <a:cubicBezTo>
                    <a:pt x="2846580" y="4438348"/>
                    <a:pt x="2844479" y="4437468"/>
                    <a:pt x="2780622" y="4437468"/>
                  </a:cubicBezTo>
                  <a:cubicBezTo>
                    <a:pt x="2779125" y="4437468"/>
                    <a:pt x="2772610" y="4244677"/>
                    <a:pt x="2780622" y="4244667"/>
                  </a:cubicBezTo>
                  <a:close/>
                  <a:moveTo>
                    <a:pt x="2782415" y="4623321"/>
                  </a:moveTo>
                  <a:cubicBezTo>
                    <a:pt x="2778807" y="4402101"/>
                    <a:pt x="2779783" y="4460615"/>
                    <a:pt x="2779550" y="4447323"/>
                  </a:cubicBezTo>
                  <a:cubicBezTo>
                    <a:pt x="2850102" y="4447323"/>
                    <a:pt x="2841603" y="4448458"/>
                    <a:pt x="2947500" y="4448150"/>
                  </a:cubicBezTo>
                  <a:cubicBezTo>
                    <a:pt x="2947522" y="4448978"/>
                    <a:pt x="2950716" y="4621942"/>
                    <a:pt x="2950981" y="4641323"/>
                  </a:cubicBezTo>
                  <a:cubicBezTo>
                    <a:pt x="2899698" y="4642012"/>
                    <a:pt x="2867589" y="4641312"/>
                    <a:pt x="2844372" y="4640548"/>
                  </a:cubicBezTo>
                  <a:cubicBezTo>
                    <a:pt x="2771443" y="4638268"/>
                    <a:pt x="2782765" y="4645831"/>
                    <a:pt x="2782415" y="4623321"/>
                  </a:cubicBezTo>
                  <a:close/>
                  <a:moveTo>
                    <a:pt x="2785184" y="4842547"/>
                  </a:moveTo>
                  <a:cubicBezTo>
                    <a:pt x="2782829" y="4680785"/>
                    <a:pt x="2783455" y="4699020"/>
                    <a:pt x="2782797" y="4649406"/>
                  </a:cubicBezTo>
                  <a:cubicBezTo>
                    <a:pt x="2844128" y="4649459"/>
                    <a:pt x="2844521" y="4651432"/>
                    <a:pt x="2907921" y="4651432"/>
                  </a:cubicBezTo>
                  <a:cubicBezTo>
                    <a:pt x="2965391" y="4651432"/>
                    <a:pt x="2949973" y="4614771"/>
                    <a:pt x="2953422" y="4842982"/>
                  </a:cubicBezTo>
                  <a:cubicBezTo>
                    <a:pt x="2836319" y="4843013"/>
                    <a:pt x="2847885" y="4842568"/>
                    <a:pt x="2785184" y="4842547"/>
                  </a:cubicBezTo>
                  <a:close/>
                  <a:moveTo>
                    <a:pt x="2955130" y="4406026"/>
                  </a:moveTo>
                  <a:cubicBezTo>
                    <a:pt x="2949623" y="4217955"/>
                    <a:pt x="2947532" y="4244073"/>
                    <a:pt x="2971545" y="4244391"/>
                  </a:cubicBezTo>
                  <a:cubicBezTo>
                    <a:pt x="3020005" y="4245112"/>
                    <a:pt x="3034903" y="4244624"/>
                    <a:pt x="3099025" y="4245059"/>
                  </a:cubicBezTo>
                  <a:cubicBezTo>
                    <a:pt x="3129924" y="4245271"/>
                    <a:pt x="3121404" y="4215314"/>
                    <a:pt x="3123621" y="4438370"/>
                  </a:cubicBezTo>
                  <a:cubicBezTo>
                    <a:pt x="2927361" y="4437616"/>
                    <a:pt x="2956393" y="4449529"/>
                    <a:pt x="2955130" y="4406026"/>
                  </a:cubicBezTo>
                  <a:close/>
                  <a:moveTo>
                    <a:pt x="2959416" y="4623321"/>
                  </a:moveTo>
                  <a:cubicBezTo>
                    <a:pt x="2956255" y="4421439"/>
                    <a:pt x="2949803" y="4448171"/>
                    <a:pt x="2971619" y="4448055"/>
                  </a:cubicBezTo>
                  <a:cubicBezTo>
                    <a:pt x="3152579" y="4447333"/>
                    <a:pt x="3123558" y="4440778"/>
                    <a:pt x="3124162" y="4478712"/>
                  </a:cubicBezTo>
                  <a:cubicBezTo>
                    <a:pt x="3127134" y="4668246"/>
                    <a:pt x="3136471" y="4640124"/>
                    <a:pt x="3099025" y="4640272"/>
                  </a:cubicBezTo>
                  <a:cubicBezTo>
                    <a:pt x="2935118" y="4640718"/>
                    <a:pt x="2959777" y="4646711"/>
                    <a:pt x="2959416" y="4623321"/>
                  </a:cubicBezTo>
                  <a:close/>
                  <a:moveTo>
                    <a:pt x="3129956" y="4840849"/>
                  </a:moveTo>
                  <a:cubicBezTo>
                    <a:pt x="3129956" y="4843279"/>
                    <a:pt x="3144217" y="4842907"/>
                    <a:pt x="2962112" y="4842971"/>
                  </a:cubicBezTo>
                  <a:cubicBezTo>
                    <a:pt x="2958844" y="4626768"/>
                    <a:pt x="2955607" y="4651125"/>
                    <a:pt x="2971672" y="4650827"/>
                  </a:cubicBezTo>
                  <a:cubicBezTo>
                    <a:pt x="3019740" y="4649926"/>
                    <a:pt x="3031051" y="4650393"/>
                    <a:pt x="3099057" y="4650117"/>
                  </a:cubicBezTo>
                  <a:cubicBezTo>
                    <a:pt x="3133500" y="4650032"/>
                    <a:pt x="3130656" y="4618940"/>
                    <a:pt x="3129956" y="4840849"/>
                  </a:cubicBezTo>
                  <a:close/>
                </a:path>
              </a:pathLst>
            </a:custGeom>
            <a:solidFill>
              <a:srgbClr val="FDF2A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30" name="Google Shape;3230;p28"/>
          <p:cNvGrpSpPr/>
          <p:nvPr/>
        </p:nvGrpSpPr>
        <p:grpSpPr>
          <a:xfrm rot="-5400000">
            <a:off x="5254431" y="122271"/>
            <a:ext cx="1745159" cy="2652011"/>
            <a:chOff x="10508862" y="244541"/>
            <a:chExt cx="3490319" cy="5304021"/>
          </a:xfrm>
        </p:grpSpPr>
        <p:sp>
          <p:nvSpPr>
            <p:cNvPr id="3231" name="Google Shape;3231;p28"/>
            <p:cNvSpPr/>
            <p:nvPr/>
          </p:nvSpPr>
          <p:spPr>
            <a:xfrm>
              <a:off x="10508862" y="244541"/>
              <a:ext cx="3490319" cy="5304021"/>
            </a:xfrm>
            <a:custGeom>
              <a:rect b="b" l="l" r="r" t="t"/>
              <a:pathLst>
                <a:path extrusionOk="0" h="5304021" w="3490319">
                  <a:moveTo>
                    <a:pt x="3488752" y="5264963"/>
                  </a:moveTo>
                  <a:cubicBezTo>
                    <a:pt x="3489898" y="5284408"/>
                    <a:pt x="3659822" y="5276123"/>
                    <a:pt x="99117" y="5304022"/>
                  </a:cubicBezTo>
                  <a:cubicBezTo>
                    <a:pt x="35473" y="5304022"/>
                    <a:pt x="22983" y="790033"/>
                    <a:pt x="0" y="100351"/>
                  </a:cubicBezTo>
                  <a:cubicBezTo>
                    <a:pt x="0" y="50811"/>
                    <a:pt x="558265" y="67604"/>
                    <a:pt x="743299" y="58502"/>
                  </a:cubicBezTo>
                  <a:cubicBezTo>
                    <a:pt x="1994503" y="-3025"/>
                    <a:pt x="2624414" y="-26405"/>
                    <a:pt x="3396818" y="39906"/>
                  </a:cubicBezTo>
                  <a:cubicBezTo>
                    <a:pt x="3451444" y="44595"/>
                    <a:pt x="3342108" y="2007890"/>
                    <a:pt x="3488752" y="5264963"/>
                  </a:cubicBezTo>
                  <a:close/>
                </a:path>
              </a:pathLst>
            </a:custGeom>
            <a:solidFill>
              <a:srgbClr val="A5BE6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2" name="Google Shape;3232;p28"/>
            <p:cNvSpPr/>
            <p:nvPr/>
          </p:nvSpPr>
          <p:spPr>
            <a:xfrm>
              <a:off x="10656386" y="408283"/>
              <a:ext cx="3190742" cy="4976522"/>
            </a:xfrm>
            <a:custGeom>
              <a:rect b="b" l="l" r="r" t="t"/>
              <a:pathLst>
                <a:path extrusionOk="0" h="4976522" w="3190742">
                  <a:moveTo>
                    <a:pt x="0" y="70121"/>
                  </a:moveTo>
                  <a:cubicBezTo>
                    <a:pt x="124859" y="59206"/>
                    <a:pt x="253146" y="61094"/>
                    <a:pt x="396776" y="61359"/>
                  </a:cubicBezTo>
                  <a:cubicBezTo>
                    <a:pt x="888765" y="61359"/>
                    <a:pt x="2038305" y="-51574"/>
                    <a:pt x="3120339" y="28983"/>
                  </a:cubicBezTo>
                  <a:cubicBezTo>
                    <a:pt x="3151896" y="2228106"/>
                    <a:pt x="3060694" y="2098825"/>
                    <a:pt x="3190743" y="4952210"/>
                  </a:cubicBezTo>
                  <a:cubicBezTo>
                    <a:pt x="1745103" y="4963889"/>
                    <a:pt x="1848581" y="4962425"/>
                    <a:pt x="78723" y="4976523"/>
                  </a:cubicBezTo>
                  <a:cubicBezTo>
                    <a:pt x="7788" y="2839087"/>
                    <a:pt x="22771" y="966353"/>
                    <a:pt x="0" y="70121"/>
                  </a:cubicBez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3" name="Google Shape;3233;p28"/>
            <p:cNvSpPr/>
            <p:nvPr/>
          </p:nvSpPr>
          <p:spPr>
            <a:xfrm>
              <a:off x="10658165" y="406508"/>
              <a:ext cx="3184450" cy="4978373"/>
            </a:xfrm>
            <a:custGeom>
              <a:rect b="b" l="l" r="r" t="t"/>
              <a:pathLst>
                <a:path extrusionOk="0" h="4978373" w="3184450">
                  <a:moveTo>
                    <a:pt x="3162776" y="4852476"/>
                  </a:moveTo>
                  <a:cubicBezTo>
                    <a:pt x="3188635" y="4852476"/>
                    <a:pt x="3184422" y="4855001"/>
                    <a:pt x="3183860" y="4842610"/>
                  </a:cubicBezTo>
                  <a:cubicBezTo>
                    <a:pt x="3165524" y="4842631"/>
                    <a:pt x="3158924" y="4842610"/>
                    <a:pt x="3138657" y="4842642"/>
                  </a:cubicBezTo>
                  <a:cubicBezTo>
                    <a:pt x="3139623" y="4615386"/>
                    <a:pt x="3119568" y="4649904"/>
                    <a:pt x="3175000" y="4650032"/>
                  </a:cubicBezTo>
                  <a:cubicBezTo>
                    <a:pt x="3174448" y="4638087"/>
                    <a:pt x="3177451" y="4640166"/>
                    <a:pt x="3162776" y="4640166"/>
                  </a:cubicBezTo>
                  <a:cubicBezTo>
                    <a:pt x="3129012" y="4640166"/>
                    <a:pt x="3135845" y="4670314"/>
                    <a:pt x="3132843" y="4478531"/>
                  </a:cubicBezTo>
                  <a:cubicBezTo>
                    <a:pt x="3132280" y="4442135"/>
                    <a:pt x="3124629" y="4448277"/>
                    <a:pt x="3162776" y="4448277"/>
                  </a:cubicBezTo>
                  <a:cubicBezTo>
                    <a:pt x="3168018" y="4448277"/>
                    <a:pt x="3167010" y="4450261"/>
                    <a:pt x="3166596" y="4438433"/>
                  </a:cubicBezTo>
                  <a:cubicBezTo>
                    <a:pt x="3121022" y="4438433"/>
                    <a:pt x="3133299" y="4457750"/>
                    <a:pt x="3131346" y="4333626"/>
                  </a:cubicBezTo>
                  <a:cubicBezTo>
                    <a:pt x="3129627" y="4227980"/>
                    <a:pt x="3119780" y="4245250"/>
                    <a:pt x="3160293" y="4245261"/>
                  </a:cubicBezTo>
                  <a:cubicBezTo>
                    <a:pt x="3159890" y="4232096"/>
                    <a:pt x="3165439" y="4235480"/>
                    <a:pt x="3129744" y="4235364"/>
                  </a:cubicBezTo>
                  <a:cubicBezTo>
                    <a:pt x="3127664" y="4107918"/>
                    <a:pt x="3129150" y="4193981"/>
                    <a:pt x="3127229" y="4042817"/>
                  </a:cubicBezTo>
                  <a:cubicBezTo>
                    <a:pt x="3159242" y="4042742"/>
                    <a:pt x="3154436" y="4046063"/>
                    <a:pt x="3154064" y="4032930"/>
                  </a:cubicBezTo>
                  <a:cubicBezTo>
                    <a:pt x="3121987" y="4032941"/>
                    <a:pt x="3124269" y="4065401"/>
                    <a:pt x="3123367" y="3839567"/>
                  </a:cubicBezTo>
                  <a:cubicBezTo>
                    <a:pt x="3153820" y="3839906"/>
                    <a:pt x="3148812" y="3842197"/>
                    <a:pt x="3148483" y="3829881"/>
                  </a:cubicBezTo>
                  <a:cubicBezTo>
                    <a:pt x="3119547" y="3829786"/>
                    <a:pt x="3123335" y="3830581"/>
                    <a:pt x="3123324" y="3826784"/>
                  </a:cubicBezTo>
                  <a:cubicBezTo>
                    <a:pt x="3123186" y="3781339"/>
                    <a:pt x="3122985" y="3775801"/>
                    <a:pt x="3120799" y="3637144"/>
                  </a:cubicBezTo>
                  <a:cubicBezTo>
                    <a:pt x="3147761" y="3637430"/>
                    <a:pt x="3143326" y="3639743"/>
                    <a:pt x="3142987" y="3627448"/>
                  </a:cubicBezTo>
                  <a:cubicBezTo>
                    <a:pt x="3111684" y="3627321"/>
                    <a:pt x="3121022" y="3651889"/>
                    <a:pt x="3118082" y="3464763"/>
                  </a:cubicBezTo>
                  <a:cubicBezTo>
                    <a:pt x="3117510" y="3428399"/>
                    <a:pt x="3112459" y="3434700"/>
                    <a:pt x="3137596" y="3434976"/>
                  </a:cubicBezTo>
                  <a:cubicBezTo>
                    <a:pt x="3137235" y="3422394"/>
                    <a:pt x="3141278" y="3425354"/>
                    <a:pt x="3117478" y="3424760"/>
                  </a:cubicBezTo>
                  <a:cubicBezTo>
                    <a:pt x="3114995" y="3256187"/>
                    <a:pt x="3115738" y="3298206"/>
                    <a:pt x="3113223" y="3231036"/>
                  </a:cubicBezTo>
                  <a:cubicBezTo>
                    <a:pt x="3135092" y="3230909"/>
                    <a:pt x="3131505" y="3233550"/>
                    <a:pt x="3131102" y="3221107"/>
                  </a:cubicBezTo>
                  <a:cubicBezTo>
                    <a:pt x="3108575" y="3221181"/>
                    <a:pt x="3112681" y="3230421"/>
                    <a:pt x="3111812" y="3175153"/>
                  </a:cubicBezTo>
                  <a:cubicBezTo>
                    <a:pt x="3109074" y="2999770"/>
                    <a:pt x="3104214" y="3028412"/>
                    <a:pt x="3124491" y="3028125"/>
                  </a:cubicBezTo>
                  <a:cubicBezTo>
                    <a:pt x="3124035" y="3015777"/>
                    <a:pt x="3126975" y="3018164"/>
                    <a:pt x="3109796" y="3018493"/>
                  </a:cubicBezTo>
                  <a:cubicBezTo>
                    <a:pt x="3106294" y="2801866"/>
                    <a:pt x="3101349" y="2826487"/>
                    <a:pt x="3117605" y="2826445"/>
                  </a:cubicBezTo>
                  <a:cubicBezTo>
                    <a:pt x="3117287" y="2814044"/>
                    <a:pt x="3119791" y="2816569"/>
                    <a:pt x="3106294" y="2816601"/>
                  </a:cubicBezTo>
                  <a:cubicBezTo>
                    <a:pt x="3102782" y="2598977"/>
                    <a:pt x="3099386" y="2623619"/>
                    <a:pt x="3114294" y="2623492"/>
                  </a:cubicBezTo>
                  <a:cubicBezTo>
                    <a:pt x="3114188" y="2611653"/>
                    <a:pt x="3116958" y="2613595"/>
                    <a:pt x="3103376" y="2613733"/>
                  </a:cubicBezTo>
                  <a:cubicBezTo>
                    <a:pt x="3101922" y="2515863"/>
                    <a:pt x="3103588" y="2505806"/>
                    <a:pt x="3101667" y="2420995"/>
                  </a:cubicBezTo>
                  <a:cubicBezTo>
                    <a:pt x="3116353" y="2420995"/>
                    <a:pt x="3113870" y="2423541"/>
                    <a:pt x="3113934" y="2411140"/>
                  </a:cubicBezTo>
                  <a:cubicBezTo>
                    <a:pt x="3097529" y="2411151"/>
                    <a:pt x="3101010" y="2439156"/>
                    <a:pt x="3097370" y="2233996"/>
                  </a:cubicBezTo>
                  <a:cubicBezTo>
                    <a:pt x="3097030" y="2215093"/>
                    <a:pt x="3096447" y="2217575"/>
                    <a:pt x="3098993" y="2217596"/>
                  </a:cubicBezTo>
                  <a:cubicBezTo>
                    <a:pt x="3118985" y="2217787"/>
                    <a:pt x="3115589" y="2220291"/>
                    <a:pt x="3115748" y="2207890"/>
                  </a:cubicBezTo>
                  <a:cubicBezTo>
                    <a:pt x="3092404" y="2207720"/>
                    <a:pt x="3095163" y="2226199"/>
                    <a:pt x="3095747" y="2089112"/>
                  </a:cubicBezTo>
                  <a:cubicBezTo>
                    <a:pt x="3096022" y="2000715"/>
                    <a:pt x="3088340" y="2015258"/>
                    <a:pt x="3118677" y="2014632"/>
                  </a:cubicBezTo>
                  <a:cubicBezTo>
                    <a:pt x="3118878" y="2002285"/>
                    <a:pt x="3122815" y="2004587"/>
                    <a:pt x="3098919" y="2005276"/>
                  </a:cubicBezTo>
                  <a:cubicBezTo>
                    <a:pt x="3093242" y="2005435"/>
                    <a:pt x="3095555" y="2028062"/>
                    <a:pt x="3090961" y="1812316"/>
                  </a:cubicBezTo>
                  <a:cubicBezTo>
                    <a:pt x="3099842" y="1812157"/>
                    <a:pt x="3110199" y="1811955"/>
                    <a:pt x="3121892" y="1811817"/>
                  </a:cubicBezTo>
                  <a:cubicBezTo>
                    <a:pt x="3122072" y="1799480"/>
                    <a:pt x="3126646" y="1801803"/>
                    <a:pt x="3098961" y="1802323"/>
                  </a:cubicBezTo>
                  <a:cubicBezTo>
                    <a:pt x="3089263" y="1802493"/>
                    <a:pt x="3090770" y="1803384"/>
                    <a:pt x="3090696" y="1799650"/>
                  </a:cubicBezTo>
                  <a:cubicBezTo>
                    <a:pt x="3086006" y="1585696"/>
                    <a:pt x="3084467" y="1609861"/>
                    <a:pt x="3099004" y="1610010"/>
                  </a:cubicBezTo>
                  <a:cubicBezTo>
                    <a:pt x="3129436" y="1610381"/>
                    <a:pt x="3124290" y="1612736"/>
                    <a:pt x="3124386" y="1600399"/>
                  </a:cubicBezTo>
                  <a:cubicBezTo>
                    <a:pt x="3109933" y="1600293"/>
                    <a:pt x="3096532" y="1600123"/>
                    <a:pt x="3087618" y="1600028"/>
                  </a:cubicBezTo>
                  <a:cubicBezTo>
                    <a:pt x="3087258" y="1576170"/>
                    <a:pt x="3085051" y="1407767"/>
                    <a:pt x="3085040" y="1407025"/>
                  </a:cubicBezTo>
                  <a:cubicBezTo>
                    <a:pt x="3103089" y="1406961"/>
                    <a:pt x="3112077" y="1406908"/>
                    <a:pt x="3124863" y="1406876"/>
                  </a:cubicBezTo>
                  <a:cubicBezTo>
                    <a:pt x="3124821" y="1394465"/>
                    <a:pt x="3130105" y="1396979"/>
                    <a:pt x="3099015" y="1397106"/>
                  </a:cubicBezTo>
                  <a:cubicBezTo>
                    <a:pt x="3078344" y="1397191"/>
                    <a:pt x="3086918" y="1424337"/>
                    <a:pt x="3082663" y="1220705"/>
                  </a:cubicBezTo>
                  <a:cubicBezTo>
                    <a:pt x="3082249" y="1200762"/>
                    <a:pt x="3078015" y="1203955"/>
                    <a:pt x="3098961" y="1204347"/>
                  </a:cubicBezTo>
                  <a:cubicBezTo>
                    <a:pt x="3127367" y="1204878"/>
                    <a:pt x="3122666" y="1207222"/>
                    <a:pt x="3122423" y="1194874"/>
                  </a:cubicBezTo>
                  <a:cubicBezTo>
                    <a:pt x="3106580" y="1194683"/>
                    <a:pt x="3097317" y="1194429"/>
                    <a:pt x="3082132" y="1194206"/>
                  </a:cubicBezTo>
                  <a:cubicBezTo>
                    <a:pt x="3078673" y="1012671"/>
                    <a:pt x="3078631" y="1005351"/>
                    <a:pt x="3078567" y="1000970"/>
                  </a:cubicBezTo>
                  <a:cubicBezTo>
                    <a:pt x="3092404" y="1001193"/>
                    <a:pt x="3103302" y="1001500"/>
                    <a:pt x="3117011" y="1001723"/>
                  </a:cubicBezTo>
                  <a:cubicBezTo>
                    <a:pt x="3116555" y="989259"/>
                    <a:pt x="3120544" y="991964"/>
                    <a:pt x="3099121" y="991497"/>
                  </a:cubicBezTo>
                  <a:cubicBezTo>
                    <a:pt x="3070513" y="990882"/>
                    <a:pt x="3079342" y="1021146"/>
                    <a:pt x="3075713" y="798324"/>
                  </a:cubicBezTo>
                  <a:cubicBezTo>
                    <a:pt x="3090865" y="798611"/>
                    <a:pt x="3100171" y="798950"/>
                    <a:pt x="3113138" y="799258"/>
                  </a:cubicBezTo>
                  <a:cubicBezTo>
                    <a:pt x="3113064" y="786825"/>
                    <a:pt x="3115876" y="789488"/>
                    <a:pt x="3099152" y="789032"/>
                  </a:cubicBezTo>
                  <a:cubicBezTo>
                    <a:pt x="3065908" y="788077"/>
                    <a:pt x="3076010" y="817918"/>
                    <a:pt x="3071500" y="595552"/>
                  </a:cubicBezTo>
                  <a:cubicBezTo>
                    <a:pt x="3088446" y="595838"/>
                    <a:pt x="3097105" y="596220"/>
                    <a:pt x="3113796" y="596623"/>
                  </a:cubicBezTo>
                  <a:cubicBezTo>
                    <a:pt x="3113944" y="584180"/>
                    <a:pt x="3116746" y="586885"/>
                    <a:pt x="3099152" y="586354"/>
                  </a:cubicBezTo>
                  <a:cubicBezTo>
                    <a:pt x="3065749" y="585400"/>
                    <a:pt x="3071352" y="590035"/>
                    <a:pt x="3071033" y="569551"/>
                  </a:cubicBezTo>
                  <a:cubicBezTo>
                    <a:pt x="3067755" y="358600"/>
                    <a:pt x="3061908" y="393118"/>
                    <a:pt x="3099057" y="393023"/>
                  </a:cubicBezTo>
                  <a:cubicBezTo>
                    <a:pt x="3120385" y="392959"/>
                    <a:pt x="3116798" y="395537"/>
                    <a:pt x="3116990" y="383125"/>
                  </a:cubicBezTo>
                  <a:cubicBezTo>
                    <a:pt x="3099938" y="383157"/>
                    <a:pt x="3089645" y="383210"/>
                    <a:pt x="3068911" y="383232"/>
                  </a:cubicBezTo>
                  <a:cubicBezTo>
                    <a:pt x="3067383" y="306726"/>
                    <a:pt x="3066513" y="302950"/>
                    <a:pt x="3066184" y="190621"/>
                  </a:cubicBezTo>
                  <a:cubicBezTo>
                    <a:pt x="3089040" y="190749"/>
                    <a:pt x="3097625" y="190971"/>
                    <a:pt x="3119090" y="191162"/>
                  </a:cubicBezTo>
                  <a:cubicBezTo>
                    <a:pt x="3119154" y="178708"/>
                    <a:pt x="3123155" y="181382"/>
                    <a:pt x="3099110" y="181074"/>
                  </a:cubicBezTo>
                  <a:cubicBezTo>
                    <a:pt x="3055605" y="180554"/>
                    <a:pt x="3066832" y="208825"/>
                    <a:pt x="3063807" y="27183"/>
                  </a:cubicBezTo>
                  <a:cubicBezTo>
                    <a:pt x="3050045" y="26228"/>
                    <a:pt x="3056443" y="7155"/>
                    <a:pt x="3057451" y="180713"/>
                  </a:cubicBezTo>
                  <a:cubicBezTo>
                    <a:pt x="3040060" y="180650"/>
                    <a:pt x="2913354" y="180130"/>
                    <a:pt x="2888185" y="180215"/>
                  </a:cubicBezTo>
                  <a:cubicBezTo>
                    <a:pt x="2884110" y="-1692"/>
                    <a:pt x="2893087" y="16575"/>
                    <a:pt x="2878084" y="15801"/>
                  </a:cubicBezTo>
                  <a:cubicBezTo>
                    <a:pt x="2880004" y="210554"/>
                    <a:pt x="2890212" y="179981"/>
                    <a:pt x="2844213" y="180629"/>
                  </a:cubicBezTo>
                  <a:cubicBezTo>
                    <a:pt x="2796634" y="181297"/>
                    <a:pt x="2795678" y="180957"/>
                    <a:pt x="2716977" y="181159"/>
                  </a:cubicBezTo>
                  <a:cubicBezTo>
                    <a:pt x="2710716" y="181170"/>
                    <a:pt x="2712255" y="188097"/>
                    <a:pt x="2711428" y="135226"/>
                  </a:cubicBezTo>
                  <a:cubicBezTo>
                    <a:pt x="2709252" y="-8789"/>
                    <a:pt x="2713157" y="8163"/>
                    <a:pt x="2700806" y="7717"/>
                  </a:cubicBezTo>
                  <a:cubicBezTo>
                    <a:pt x="2702366" y="111061"/>
                    <a:pt x="2702864" y="146524"/>
                    <a:pt x="2703522" y="181191"/>
                  </a:cubicBezTo>
                  <a:cubicBezTo>
                    <a:pt x="2663933" y="181265"/>
                    <a:pt x="2654330" y="181233"/>
                    <a:pt x="2535275" y="181148"/>
                  </a:cubicBezTo>
                  <a:cubicBezTo>
                    <a:pt x="2530945" y="-16989"/>
                    <a:pt x="2537694" y="3166"/>
                    <a:pt x="2523878" y="2880"/>
                  </a:cubicBezTo>
                  <a:cubicBezTo>
                    <a:pt x="2526818" y="195565"/>
                    <a:pt x="2526743" y="181138"/>
                    <a:pt x="2525990" y="181138"/>
                  </a:cubicBezTo>
                  <a:cubicBezTo>
                    <a:pt x="2461751" y="181138"/>
                    <a:pt x="2462451" y="180183"/>
                    <a:pt x="2398679" y="180183"/>
                  </a:cubicBezTo>
                  <a:cubicBezTo>
                    <a:pt x="2345433" y="180183"/>
                    <a:pt x="2359504" y="214808"/>
                    <a:pt x="2356257" y="790"/>
                  </a:cubicBezTo>
                  <a:cubicBezTo>
                    <a:pt x="2344436" y="716"/>
                    <a:pt x="2346696" y="-21932"/>
                    <a:pt x="2349975" y="180618"/>
                  </a:cubicBezTo>
                  <a:cubicBezTo>
                    <a:pt x="2260556" y="182442"/>
                    <a:pt x="2267719" y="181710"/>
                    <a:pt x="2181855" y="181042"/>
                  </a:cubicBezTo>
                  <a:cubicBezTo>
                    <a:pt x="2177738" y="-20840"/>
                    <a:pt x="2182534" y="790"/>
                    <a:pt x="2169726" y="907"/>
                  </a:cubicBezTo>
                  <a:cubicBezTo>
                    <a:pt x="2173217" y="211636"/>
                    <a:pt x="2183850" y="180915"/>
                    <a:pt x="2144101" y="180915"/>
                  </a:cubicBezTo>
                  <a:cubicBezTo>
                    <a:pt x="1979896" y="180915"/>
                    <a:pt x="2005193" y="195374"/>
                    <a:pt x="2004248" y="135205"/>
                  </a:cubicBezTo>
                  <a:cubicBezTo>
                    <a:pt x="2003144" y="64311"/>
                    <a:pt x="2002752" y="66740"/>
                    <a:pt x="2001701" y="3601"/>
                  </a:cubicBezTo>
                  <a:cubicBezTo>
                    <a:pt x="1989265" y="3877"/>
                    <a:pt x="1992523" y="-18644"/>
                    <a:pt x="1996343" y="181392"/>
                  </a:cubicBezTo>
                  <a:cubicBezTo>
                    <a:pt x="1953623" y="181180"/>
                    <a:pt x="1905874" y="179228"/>
                    <a:pt x="1828191" y="180894"/>
                  </a:cubicBezTo>
                  <a:cubicBezTo>
                    <a:pt x="1827681" y="122305"/>
                    <a:pt x="1825930" y="47423"/>
                    <a:pt x="1825283" y="8237"/>
                  </a:cubicBezTo>
                  <a:cubicBezTo>
                    <a:pt x="1811065" y="8672"/>
                    <a:pt x="1817941" y="-10719"/>
                    <a:pt x="1819500" y="181074"/>
                  </a:cubicBezTo>
                  <a:cubicBezTo>
                    <a:pt x="1743706" y="182644"/>
                    <a:pt x="1705825" y="180745"/>
                    <a:pt x="1650276" y="180554"/>
                  </a:cubicBezTo>
                  <a:cubicBezTo>
                    <a:pt x="1648250" y="90205"/>
                    <a:pt x="1649162" y="75036"/>
                    <a:pt x="1648420" y="14029"/>
                  </a:cubicBezTo>
                  <a:cubicBezTo>
                    <a:pt x="1636652" y="14432"/>
                    <a:pt x="1639888" y="5659"/>
                    <a:pt x="1640069" y="62922"/>
                  </a:cubicBezTo>
                  <a:cubicBezTo>
                    <a:pt x="1640196" y="103699"/>
                    <a:pt x="1640790" y="144688"/>
                    <a:pt x="1641586" y="180544"/>
                  </a:cubicBezTo>
                  <a:cubicBezTo>
                    <a:pt x="1633840" y="180533"/>
                    <a:pt x="1512896" y="180469"/>
                    <a:pt x="1507697" y="180459"/>
                  </a:cubicBezTo>
                  <a:cubicBezTo>
                    <a:pt x="1462091" y="180459"/>
                    <a:pt x="1474060" y="208358"/>
                    <a:pt x="1472373" y="20426"/>
                  </a:cubicBezTo>
                  <a:cubicBezTo>
                    <a:pt x="1460637" y="20871"/>
                    <a:pt x="1463895" y="13170"/>
                    <a:pt x="1463788" y="62890"/>
                  </a:cubicBezTo>
                  <a:cubicBezTo>
                    <a:pt x="1463704" y="102681"/>
                    <a:pt x="1464223" y="141856"/>
                    <a:pt x="1465147" y="180597"/>
                  </a:cubicBezTo>
                  <a:cubicBezTo>
                    <a:pt x="1301196" y="181848"/>
                    <a:pt x="1461422" y="180522"/>
                    <a:pt x="1297472" y="181583"/>
                  </a:cubicBezTo>
                  <a:cubicBezTo>
                    <a:pt x="1297122" y="148062"/>
                    <a:pt x="1296538" y="116057"/>
                    <a:pt x="1295095" y="27438"/>
                  </a:cubicBezTo>
                  <a:cubicBezTo>
                    <a:pt x="1282935" y="27936"/>
                    <a:pt x="1286150" y="11791"/>
                    <a:pt x="1288166" y="135364"/>
                  </a:cubicBezTo>
                  <a:cubicBezTo>
                    <a:pt x="1289100" y="194621"/>
                    <a:pt x="1322270" y="181859"/>
                    <a:pt x="1125861" y="181859"/>
                  </a:cubicBezTo>
                  <a:cubicBezTo>
                    <a:pt x="1118698" y="181859"/>
                    <a:pt x="1122433" y="199426"/>
                    <a:pt x="1117871" y="34948"/>
                  </a:cubicBezTo>
                  <a:cubicBezTo>
                    <a:pt x="1103546" y="35563"/>
                    <a:pt x="1111302" y="13934"/>
                    <a:pt x="1112448" y="181827"/>
                  </a:cubicBezTo>
                  <a:cubicBezTo>
                    <a:pt x="1058343" y="181551"/>
                    <a:pt x="1022998" y="178422"/>
                    <a:pt x="943246" y="180575"/>
                  </a:cubicBezTo>
                  <a:cubicBezTo>
                    <a:pt x="942577" y="149282"/>
                    <a:pt x="942556" y="137952"/>
                    <a:pt x="940795" y="42872"/>
                  </a:cubicBezTo>
                  <a:cubicBezTo>
                    <a:pt x="929366" y="43403"/>
                    <a:pt x="931192" y="21794"/>
                    <a:pt x="934545" y="180819"/>
                  </a:cubicBezTo>
                  <a:cubicBezTo>
                    <a:pt x="893098" y="182018"/>
                    <a:pt x="849805" y="181859"/>
                    <a:pt x="807775" y="181339"/>
                  </a:cubicBezTo>
                  <a:cubicBezTo>
                    <a:pt x="754349" y="180735"/>
                    <a:pt x="765671" y="206045"/>
                    <a:pt x="765002" y="51094"/>
                  </a:cubicBezTo>
                  <a:cubicBezTo>
                    <a:pt x="754572" y="51592"/>
                    <a:pt x="754572" y="31341"/>
                    <a:pt x="757861" y="180979"/>
                  </a:cubicBezTo>
                  <a:cubicBezTo>
                    <a:pt x="748577" y="180957"/>
                    <a:pt x="753967" y="180968"/>
                    <a:pt x="616863" y="180936"/>
                  </a:cubicBezTo>
                  <a:cubicBezTo>
                    <a:pt x="580233" y="180936"/>
                    <a:pt x="589348" y="202524"/>
                    <a:pt x="587322" y="59580"/>
                  </a:cubicBezTo>
                  <a:cubicBezTo>
                    <a:pt x="574684" y="60142"/>
                    <a:pt x="578058" y="41621"/>
                    <a:pt x="580478" y="180841"/>
                  </a:cubicBezTo>
                  <a:cubicBezTo>
                    <a:pt x="535275" y="180575"/>
                    <a:pt x="528855" y="179960"/>
                    <a:pt x="412665" y="180554"/>
                  </a:cubicBezTo>
                  <a:cubicBezTo>
                    <a:pt x="411816" y="151096"/>
                    <a:pt x="411116" y="108229"/>
                    <a:pt x="411158" y="63028"/>
                  </a:cubicBezTo>
                  <a:cubicBezTo>
                    <a:pt x="400155" y="63049"/>
                    <a:pt x="401693" y="52154"/>
                    <a:pt x="402998" y="135375"/>
                  </a:cubicBezTo>
                  <a:cubicBezTo>
                    <a:pt x="403879" y="192212"/>
                    <a:pt x="412686" y="180660"/>
                    <a:pt x="362379" y="180660"/>
                  </a:cubicBezTo>
                  <a:cubicBezTo>
                    <a:pt x="299340" y="180660"/>
                    <a:pt x="298883" y="181615"/>
                    <a:pt x="236438" y="181626"/>
                  </a:cubicBezTo>
                  <a:cubicBezTo>
                    <a:pt x="235430" y="129954"/>
                    <a:pt x="235546" y="117903"/>
                    <a:pt x="234178" y="62996"/>
                  </a:cubicBezTo>
                  <a:cubicBezTo>
                    <a:pt x="222155" y="63049"/>
                    <a:pt x="225158" y="47731"/>
                    <a:pt x="227737" y="181615"/>
                  </a:cubicBezTo>
                  <a:cubicBezTo>
                    <a:pt x="226973" y="181615"/>
                    <a:pt x="59691" y="180416"/>
                    <a:pt x="58927" y="180406"/>
                  </a:cubicBezTo>
                  <a:cubicBezTo>
                    <a:pt x="58078" y="151308"/>
                    <a:pt x="57579" y="113872"/>
                    <a:pt x="56953" y="67748"/>
                  </a:cubicBezTo>
                  <a:cubicBezTo>
                    <a:pt x="45387" y="68417"/>
                    <a:pt x="48050" y="58562"/>
                    <a:pt x="49260" y="135364"/>
                  </a:cubicBezTo>
                  <a:cubicBezTo>
                    <a:pt x="50066" y="187025"/>
                    <a:pt x="52412" y="180321"/>
                    <a:pt x="44411" y="180194"/>
                  </a:cubicBezTo>
                  <a:cubicBezTo>
                    <a:pt x="-7689" y="179419"/>
                    <a:pt x="333" y="176693"/>
                    <a:pt x="587" y="189635"/>
                  </a:cubicBezTo>
                  <a:cubicBezTo>
                    <a:pt x="23072" y="189720"/>
                    <a:pt x="35466" y="189942"/>
                    <a:pt x="50533" y="190155"/>
                  </a:cubicBezTo>
                  <a:cubicBezTo>
                    <a:pt x="54215" y="303204"/>
                    <a:pt x="53282" y="308455"/>
                    <a:pt x="54046" y="383953"/>
                  </a:cubicBezTo>
                  <a:cubicBezTo>
                    <a:pt x="38554" y="384101"/>
                    <a:pt x="26096" y="384261"/>
                    <a:pt x="3718" y="384335"/>
                  </a:cubicBezTo>
                  <a:cubicBezTo>
                    <a:pt x="3877" y="397224"/>
                    <a:pt x="-3678" y="394412"/>
                    <a:pt x="44390" y="393903"/>
                  </a:cubicBezTo>
                  <a:cubicBezTo>
                    <a:pt x="58598" y="393765"/>
                    <a:pt x="53260" y="367033"/>
                    <a:pt x="56476" y="569668"/>
                  </a:cubicBezTo>
                  <a:cubicBezTo>
                    <a:pt x="56815" y="591245"/>
                    <a:pt x="66280" y="585856"/>
                    <a:pt x="5628" y="585824"/>
                  </a:cubicBezTo>
                  <a:cubicBezTo>
                    <a:pt x="5713" y="598957"/>
                    <a:pt x="-3583" y="595668"/>
                    <a:pt x="56911" y="595700"/>
                  </a:cubicBezTo>
                  <a:cubicBezTo>
                    <a:pt x="57770" y="643871"/>
                    <a:pt x="59839" y="712261"/>
                    <a:pt x="59956" y="788883"/>
                  </a:cubicBezTo>
                  <a:cubicBezTo>
                    <a:pt x="42246" y="788958"/>
                    <a:pt x="28537" y="789074"/>
                    <a:pt x="6646" y="789127"/>
                  </a:cubicBezTo>
                  <a:cubicBezTo>
                    <a:pt x="6689" y="801984"/>
                    <a:pt x="-421" y="799078"/>
                    <a:pt x="44368" y="798834"/>
                  </a:cubicBezTo>
                  <a:cubicBezTo>
                    <a:pt x="66259" y="798717"/>
                    <a:pt x="59362" y="768823"/>
                    <a:pt x="62938" y="991476"/>
                  </a:cubicBezTo>
                  <a:cubicBezTo>
                    <a:pt x="43753" y="991571"/>
                    <a:pt x="29768" y="991720"/>
                    <a:pt x="7262" y="991794"/>
                  </a:cubicBezTo>
                  <a:cubicBezTo>
                    <a:pt x="7294" y="1004874"/>
                    <a:pt x="577" y="1001755"/>
                    <a:pt x="44368" y="1001469"/>
                  </a:cubicBezTo>
                  <a:cubicBezTo>
                    <a:pt x="70822" y="1001288"/>
                    <a:pt x="63065" y="978629"/>
                    <a:pt x="65728" y="1148496"/>
                  </a:cubicBezTo>
                  <a:cubicBezTo>
                    <a:pt x="66577" y="1202640"/>
                    <a:pt x="72530" y="1193379"/>
                    <a:pt x="44273" y="1193909"/>
                  </a:cubicBezTo>
                  <a:cubicBezTo>
                    <a:pt x="1277" y="1194715"/>
                    <a:pt x="7909" y="1191024"/>
                    <a:pt x="7973" y="1204284"/>
                  </a:cubicBezTo>
                  <a:cubicBezTo>
                    <a:pt x="34065" y="1204093"/>
                    <a:pt x="44963" y="1203690"/>
                    <a:pt x="66896" y="1203403"/>
                  </a:cubicBezTo>
                  <a:cubicBezTo>
                    <a:pt x="69410" y="1291768"/>
                    <a:pt x="68519" y="1251299"/>
                    <a:pt x="70524" y="1396523"/>
                  </a:cubicBezTo>
                  <a:cubicBezTo>
                    <a:pt x="49462" y="1396830"/>
                    <a:pt x="35349" y="1397456"/>
                    <a:pt x="9310" y="1397732"/>
                  </a:cubicBezTo>
                  <a:cubicBezTo>
                    <a:pt x="9416" y="1409846"/>
                    <a:pt x="2296" y="1408001"/>
                    <a:pt x="44432" y="1406929"/>
                  </a:cubicBezTo>
                  <a:cubicBezTo>
                    <a:pt x="80180" y="1406059"/>
                    <a:pt x="70546" y="1376633"/>
                    <a:pt x="73687" y="1599317"/>
                  </a:cubicBezTo>
                  <a:cubicBezTo>
                    <a:pt x="47594" y="1599189"/>
                    <a:pt x="39848" y="1598977"/>
                    <a:pt x="11878" y="1598871"/>
                  </a:cubicBezTo>
                  <a:cubicBezTo>
                    <a:pt x="12079" y="1611909"/>
                    <a:pt x="6020" y="1608599"/>
                    <a:pt x="44294" y="1608970"/>
                  </a:cubicBezTo>
                  <a:cubicBezTo>
                    <a:pt x="81348" y="1609310"/>
                    <a:pt x="73846" y="1599932"/>
                    <a:pt x="74249" y="1654998"/>
                  </a:cubicBezTo>
                  <a:cubicBezTo>
                    <a:pt x="75543" y="1832047"/>
                    <a:pt x="90261" y="1802461"/>
                    <a:pt x="44337" y="1802578"/>
                  </a:cubicBezTo>
                  <a:cubicBezTo>
                    <a:pt x="10933" y="1802631"/>
                    <a:pt x="15995" y="1799353"/>
                    <a:pt x="16324" y="1812475"/>
                  </a:cubicBezTo>
                  <a:cubicBezTo>
                    <a:pt x="33259" y="1812454"/>
                    <a:pt x="48687" y="1812411"/>
                    <a:pt x="76732" y="1812379"/>
                  </a:cubicBezTo>
                  <a:cubicBezTo>
                    <a:pt x="81761" y="2043974"/>
                    <a:pt x="86377" y="2005775"/>
                    <a:pt x="44379" y="2005382"/>
                  </a:cubicBezTo>
                  <a:cubicBezTo>
                    <a:pt x="16939" y="2005128"/>
                    <a:pt x="21449" y="2002677"/>
                    <a:pt x="21809" y="2015046"/>
                  </a:cubicBezTo>
                  <a:cubicBezTo>
                    <a:pt x="43244" y="2015184"/>
                    <a:pt x="54725" y="2015386"/>
                    <a:pt x="78886" y="2015481"/>
                  </a:cubicBezTo>
                  <a:cubicBezTo>
                    <a:pt x="78897" y="2015884"/>
                    <a:pt x="81199" y="2110349"/>
                    <a:pt x="83141" y="2208632"/>
                  </a:cubicBezTo>
                  <a:cubicBezTo>
                    <a:pt x="57441" y="2208431"/>
                    <a:pt x="46395" y="2207964"/>
                    <a:pt x="26393" y="2207625"/>
                  </a:cubicBezTo>
                  <a:cubicBezTo>
                    <a:pt x="26616" y="2220089"/>
                    <a:pt x="22966" y="2217384"/>
                    <a:pt x="44252" y="2217861"/>
                  </a:cubicBezTo>
                  <a:cubicBezTo>
                    <a:pt x="94155" y="2219007"/>
                    <a:pt x="83109" y="2183003"/>
                    <a:pt x="86717" y="2411501"/>
                  </a:cubicBezTo>
                  <a:cubicBezTo>
                    <a:pt x="62121" y="2411448"/>
                    <a:pt x="52624" y="2411320"/>
                    <a:pt x="29290" y="2411193"/>
                  </a:cubicBezTo>
                  <a:cubicBezTo>
                    <a:pt x="29428" y="2423626"/>
                    <a:pt x="26404" y="2421037"/>
                    <a:pt x="44305" y="2421154"/>
                  </a:cubicBezTo>
                  <a:cubicBezTo>
                    <a:pt x="103312" y="2421557"/>
                    <a:pt x="84467" y="2391706"/>
                    <a:pt x="87757" y="2596038"/>
                  </a:cubicBezTo>
                  <a:cubicBezTo>
                    <a:pt x="88096" y="2618167"/>
                    <a:pt x="98665" y="2612629"/>
                    <a:pt x="30935" y="2612651"/>
                  </a:cubicBezTo>
                  <a:cubicBezTo>
                    <a:pt x="31009" y="2625783"/>
                    <a:pt x="20632" y="2622495"/>
                    <a:pt x="88171" y="2622484"/>
                  </a:cubicBezTo>
                  <a:cubicBezTo>
                    <a:pt x="88192" y="2623513"/>
                    <a:pt x="90462" y="2765470"/>
                    <a:pt x="91683" y="2817099"/>
                  </a:cubicBezTo>
                  <a:cubicBezTo>
                    <a:pt x="63245" y="2816951"/>
                    <a:pt x="48581" y="2816410"/>
                    <a:pt x="31731" y="2816049"/>
                  </a:cubicBezTo>
                  <a:cubicBezTo>
                    <a:pt x="31763" y="2827898"/>
                    <a:pt x="19677" y="2826594"/>
                    <a:pt x="91916" y="2826954"/>
                  </a:cubicBezTo>
                  <a:cubicBezTo>
                    <a:pt x="91937" y="2827898"/>
                    <a:pt x="95704" y="3018376"/>
                    <a:pt x="95715" y="3019151"/>
                  </a:cubicBezTo>
                  <a:cubicBezTo>
                    <a:pt x="64476" y="3019204"/>
                    <a:pt x="50586" y="3019437"/>
                    <a:pt x="32176" y="3019607"/>
                  </a:cubicBezTo>
                  <a:cubicBezTo>
                    <a:pt x="32198" y="3031997"/>
                    <a:pt x="29715" y="3029494"/>
                    <a:pt x="44390" y="3029335"/>
                  </a:cubicBezTo>
                  <a:cubicBezTo>
                    <a:pt x="101519" y="3028719"/>
                    <a:pt x="95874" y="3028560"/>
                    <a:pt x="95906" y="3030427"/>
                  </a:cubicBezTo>
                  <a:cubicBezTo>
                    <a:pt x="96946" y="3096664"/>
                    <a:pt x="98930" y="3164004"/>
                    <a:pt x="99163" y="3221096"/>
                  </a:cubicBezTo>
                  <a:cubicBezTo>
                    <a:pt x="19645" y="3221170"/>
                    <a:pt x="32686" y="3219123"/>
                    <a:pt x="32728" y="3231396"/>
                  </a:cubicBezTo>
                  <a:cubicBezTo>
                    <a:pt x="51722" y="3231227"/>
                    <a:pt x="65474" y="3230983"/>
                    <a:pt x="99195" y="3230940"/>
                  </a:cubicBezTo>
                  <a:cubicBezTo>
                    <a:pt x="99354" y="3352053"/>
                    <a:pt x="100872" y="3367042"/>
                    <a:pt x="102198" y="3423169"/>
                  </a:cubicBezTo>
                  <a:cubicBezTo>
                    <a:pt x="68232" y="3423201"/>
                    <a:pt x="54237" y="3423508"/>
                    <a:pt x="33832" y="3423784"/>
                  </a:cubicBezTo>
                  <a:cubicBezTo>
                    <a:pt x="33927" y="3435623"/>
                    <a:pt x="31243" y="3433681"/>
                    <a:pt x="44400" y="3433491"/>
                  </a:cubicBezTo>
                  <a:cubicBezTo>
                    <a:pt x="120216" y="3432366"/>
                    <a:pt x="100723" y="3397508"/>
                    <a:pt x="104034" y="3609764"/>
                  </a:cubicBezTo>
                  <a:cubicBezTo>
                    <a:pt x="104395" y="3632953"/>
                    <a:pt x="115738" y="3627162"/>
                    <a:pt x="44326" y="3627363"/>
                  </a:cubicBezTo>
                  <a:cubicBezTo>
                    <a:pt x="34235" y="3627384"/>
                    <a:pt x="35964" y="3624849"/>
                    <a:pt x="36145" y="3637250"/>
                  </a:cubicBezTo>
                  <a:cubicBezTo>
                    <a:pt x="53929" y="3637218"/>
                    <a:pt x="66450" y="3637144"/>
                    <a:pt x="104448" y="3637144"/>
                  </a:cubicBezTo>
                  <a:cubicBezTo>
                    <a:pt x="104989" y="3676245"/>
                    <a:pt x="105562" y="3750300"/>
                    <a:pt x="107345" y="3828704"/>
                  </a:cubicBezTo>
                  <a:cubicBezTo>
                    <a:pt x="74037" y="3828714"/>
                    <a:pt x="60868" y="3829033"/>
                    <a:pt x="39763" y="3829457"/>
                  </a:cubicBezTo>
                  <a:cubicBezTo>
                    <a:pt x="40092" y="3843354"/>
                    <a:pt x="29343" y="3838559"/>
                    <a:pt x="107546" y="3838548"/>
                  </a:cubicBezTo>
                  <a:cubicBezTo>
                    <a:pt x="107567" y="3839344"/>
                    <a:pt x="111324" y="4031965"/>
                    <a:pt x="111345" y="4032845"/>
                  </a:cubicBezTo>
                  <a:cubicBezTo>
                    <a:pt x="83130" y="4032877"/>
                    <a:pt x="67341" y="4032622"/>
                    <a:pt x="45536" y="4032124"/>
                  </a:cubicBezTo>
                  <a:cubicBezTo>
                    <a:pt x="45939" y="4044376"/>
                    <a:pt x="35073" y="4042700"/>
                    <a:pt x="107981" y="4042700"/>
                  </a:cubicBezTo>
                  <a:cubicBezTo>
                    <a:pt x="112151" y="4042700"/>
                    <a:pt x="111504" y="4042265"/>
                    <a:pt x="111525" y="4044068"/>
                  </a:cubicBezTo>
                  <a:cubicBezTo>
                    <a:pt x="114836" y="4258860"/>
                    <a:pt x="116810" y="4235756"/>
                    <a:pt x="107981" y="4235756"/>
                  </a:cubicBezTo>
                  <a:cubicBezTo>
                    <a:pt x="42724" y="4235756"/>
                    <a:pt x="52199" y="4232955"/>
                    <a:pt x="52624" y="4245674"/>
                  </a:cubicBezTo>
                  <a:cubicBezTo>
                    <a:pt x="69060" y="4245632"/>
                    <a:pt x="83862" y="4245611"/>
                    <a:pt x="114645" y="4245611"/>
                  </a:cubicBezTo>
                  <a:cubicBezTo>
                    <a:pt x="117754" y="4380609"/>
                    <a:pt x="116884" y="4381808"/>
                    <a:pt x="117404" y="4436959"/>
                  </a:cubicBezTo>
                  <a:cubicBezTo>
                    <a:pt x="92203" y="4436884"/>
                    <a:pt x="73931" y="4437065"/>
                    <a:pt x="58990" y="4437330"/>
                  </a:cubicBezTo>
                  <a:cubicBezTo>
                    <a:pt x="59425" y="4450293"/>
                    <a:pt x="50809" y="4446792"/>
                    <a:pt x="107992" y="4446792"/>
                  </a:cubicBezTo>
                  <a:cubicBezTo>
                    <a:pt x="121065" y="4446792"/>
                    <a:pt x="117266" y="4424569"/>
                    <a:pt x="120375" y="4623459"/>
                  </a:cubicBezTo>
                  <a:cubicBezTo>
                    <a:pt x="120714" y="4644505"/>
                    <a:pt x="123940" y="4640909"/>
                    <a:pt x="107992" y="4640909"/>
                  </a:cubicBezTo>
                  <a:cubicBezTo>
                    <a:pt x="57335" y="4640909"/>
                    <a:pt x="65622" y="4637069"/>
                    <a:pt x="66068" y="4650488"/>
                  </a:cubicBezTo>
                  <a:cubicBezTo>
                    <a:pt x="84000" y="4650753"/>
                    <a:pt x="102718" y="4650796"/>
                    <a:pt x="120831" y="4650743"/>
                  </a:cubicBezTo>
                  <a:cubicBezTo>
                    <a:pt x="124492" y="4873915"/>
                    <a:pt x="129702" y="4844127"/>
                    <a:pt x="107992" y="4844127"/>
                  </a:cubicBezTo>
                  <a:cubicBezTo>
                    <a:pt x="65824" y="4844127"/>
                    <a:pt x="72392" y="4840924"/>
                    <a:pt x="72816" y="4853993"/>
                  </a:cubicBezTo>
                  <a:cubicBezTo>
                    <a:pt x="90675" y="4853961"/>
                    <a:pt x="106326" y="4853971"/>
                    <a:pt x="123452" y="4853971"/>
                  </a:cubicBezTo>
                  <a:cubicBezTo>
                    <a:pt x="123590" y="4888575"/>
                    <a:pt x="124312" y="4930721"/>
                    <a:pt x="125139" y="4977863"/>
                  </a:cubicBezTo>
                  <a:cubicBezTo>
                    <a:pt x="138604" y="4977757"/>
                    <a:pt x="132715" y="4993807"/>
                    <a:pt x="132142" y="4853971"/>
                  </a:cubicBezTo>
                  <a:lnTo>
                    <a:pt x="300114" y="4853982"/>
                  </a:lnTo>
                  <a:cubicBezTo>
                    <a:pt x="300836" y="4905304"/>
                    <a:pt x="301292" y="4940279"/>
                    <a:pt x="302555" y="4976452"/>
                  </a:cubicBezTo>
                  <a:cubicBezTo>
                    <a:pt x="315288" y="4976346"/>
                    <a:pt x="310736" y="4993043"/>
                    <a:pt x="308815" y="4853982"/>
                  </a:cubicBezTo>
                  <a:cubicBezTo>
                    <a:pt x="451883" y="4853993"/>
                    <a:pt x="413036" y="4852720"/>
                    <a:pt x="477487" y="4852486"/>
                  </a:cubicBezTo>
                  <a:cubicBezTo>
                    <a:pt x="478612" y="4899172"/>
                    <a:pt x="478729" y="4924653"/>
                    <a:pt x="479790" y="4975052"/>
                  </a:cubicBezTo>
                  <a:cubicBezTo>
                    <a:pt x="491430" y="4974956"/>
                    <a:pt x="488491" y="4984705"/>
                    <a:pt x="487366" y="4913228"/>
                  </a:cubicBezTo>
                  <a:cubicBezTo>
                    <a:pt x="486294" y="4845305"/>
                    <a:pt x="484830" y="4852465"/>
                    <a:pt x="489637" y="4852465"/>
                  </a:cubicBezTo>
                  <a:cubicBezTo>
                    <a:pt x="551478" y="4852465"/>
                    <a:pt x="552719" y="4853515"/>
                    <a:pt x="616841" y="4853515"/>
                  </a:cubicBezTo>
                  <a:cubicBezTo>
                    <a:pt x="664379" y="4853526"/>
                    <a:pt x="653619" y="4841475"/>
                    <a:pt x="654744" y="4913419"/>
                  </a:cubicBezTo>
                  <a:cubicBezTo>
                    <a:pt x="655826" y="4982827"/>
                    <a:pt x="653736" y="4973705"/>
                    <a:pt x="664877" y="4973609"/>
                  </a:cubicBezTo>
                  <a:cubicBezTo>
                    <a:pt x="663593" y="4936036"/>
                    <a:pt x="662914" y="4888140"/>
                    <a:pt x="662904" y="4853526"/>
                  </a:cubicBezTo>
                  <a:cubicBezTo>
                    <a:pt x="733743" y="4853547"/>
                    <a:pt x="767178" y="4853643"/>
                    <a:pt x="807765" y="4853314"/>
                  </a:cubicBezTo>
                  <a:cubicBezTo>
                    <a:pt x="836531" y="4853081"/>
                    <a:pt x="830355" y="4841146"/>
                    <a:pt x="831480" y="4913409"/>
                  </a:cubicBezTo>
                  <a:cubicBezTo>
                    <a:pt x="832541" y="4981236"/>
                    <a:pt x="829613" y="4972315"/>
                    <a:pt x="841157" y="4972230"/>
                  </a:cubicBezTo>
                  <a:cubicBezTo>
                    <a:pt x="840415" y="4930318"/>
                    <a:pt x="839757" y="4887960"/>
                    <a:pt x="839279" y="4853112"/>
                  </a:cubicBezTo>
                  <a:cubicBezTo>
                    <a:pt x="890000" y="4852921"/>
                    <a:pt x="930703" y="4853239"/>
                    <a:pt x="1008132" y="4853208"/>
                  </a:cubicBezTo>
                  <a:cubicBezTo>
                    <a:pt x="1008291" y="4890113"/>
                    <a:pt x="1009087" y="4938061"/>
                    <a:pt x="1009883" y="4970925"/>
                  </a:cubicBezTo>
                  <a:cubicBezTo>
                    <a:pt x="1023422" y="4970830"/>
                    <a:pt x="1017363" y="4986180"/>
                    <a:pt x="1016833" y="4853187"/>
                  </a:cubicBezTo>
                  <a:cubicBezTo>
                    <a:pt x="1017618" y="4853187"/>
                    <a:pt x="1183584" y="4852455"/>
                    <a:pt x="1184433" y="4852444"/>
                  </a:cubicBezTo>
                  <a:cubicBezTo>
                    <a:pt x="1185526" y="4910523"/>
                    <a:pt x="1185600" y="4928695"/>
                    <a:pt x="1186534" y="4969546"/>
                  </a:cubicBezTo>
                  <a:cubicBezTo>
                    <a:pt x="1198641" y="4969461"/>
                    <a:pt x="1195596" y="4986371"/>
                    <a:pt x="1193145" y="4852391"/>
                  </a:cubicBezTo>
                  <a:cubicBezTo>
                    <a:pt x="1311680" y="4851585"/>
                    <a:pt x="1301982" y="4853134"/>
                    <a:pt x="1362241" y="4853420"/>
                  </a:cubicBezTo>
                  <a:cubicBezTo>
                    <a:pt x="1363430" y="4889678"/>
                    <a:pt x="1364088" y="4934115"/>
                    <a:pt x="1364258" y="4968178"/>
                  </a:cubicBezTo>
                  <a:cubicBezTo>
                    <a:pt x="1375558" y="4968093"/>
                    <a:pt x="1373351" y="4977227"/>
                    <a:pt x="1372354" y="4913228"/>
                  </a:cubicBezTo>
                  <a:cubicBezTo>
                    <a:pt x="1371271" y="4844371"/>
                    <a:pt x="1367367" y="4853473"/>
                    <a:pt x="1380418" y="4853473"/>
                  </a:cubicBezTo>
                  <a:cubicBezTo>
                    <a:pt x="1494794" y="4853568"/>
                    <a:pt x="1514265" y="4853621"/>
                    <a:pt x="1538978" y="4853515"/>
                  </a:cubicBezTo>
                  <a:cubicBezTo>
                    <a:pt x="1539742" y="4901580"/>
                    <a:pt x="1540315" y="4933871"/>
                    <a:pt x="1540622" y="4966831"/>
                  </a:cubicBezTo>
                  <a:cubicBezTo>
                    <a:pt x="1551923" y="4966746"/>
                    <a:pt x="1549599" y="4975773"/>
                    <a:pt x="1548623" y="4913228"/>
                  </a:cubicBezTo>
                  <a:cubicBezTo>
                    <a:pt x="1547509" y="4843109"/>
                    <a:pt x="1539763" y="4853579"/>
                    <a:pt x="1571394" y="4853282"/>
                  </a:cubicBezTo>
                  <a:cubicBezTo>
                    <a:pt x="1632164" y="4852709"/>
                    <a:pt x="1666925" y="4852964"/>
                    <a:pt x="1698609" y="4853430"/>
                  </a:cubicBezTo>
                  <a:cubicBezTo>
                    <a:pt x="1720765" y="4853759"/>
                    <a:pt x="1714929" y="4842430"/>
                    <a:pt x="1716043" y="4913419"/>
                  </a:cubicBezTo>
                  <a:cubicBezTo>
                    <a:pt x="1716998" y="4974415"/>
                    <a:pt x="1714643" y="4965494"/>
                    <a:pt x="1725784" y="4965409"/>
                  </a:cubicBezTo>
                  <a:cubicBezTo>
                    <a:pt x="1724999" y="4935282"/>
                    <a:pt x="1724214" y="4889880"/>
                    <a:pt x="1724235" y="4853749"/>
                  </a:cubicBezTo>
                  <a:cubicBezTo>
                    <a:pt x="1822397" y="4854629"/>
                    <a:pt x="1815012" y="4852211"/>
                    <a:pt x="1891867" y="4852211"/>
                  </a:cubicBezTo>
                  <a:cubicBezTo>
                    <a:pt x="1892016" y="4887801"/>
                    <a:pt x="1892758" y="4933680"/>
                    <a:pt x="1893469" y="4964125"/>
                  </a:cubicBezTo>
                  <a:cubicBezTo>
                    <a:pt x="1906776" y="4964020"/>
                    <a:pt x="1901088" y="4979539"/>
                    <a:pt x="1900568" y="4852221"/>
                  </a:cubicBezTo>
                  <a:cubicBezTo>
                    <a:pt x="1917079" y="4852242"/>
                    <a:pt x="1848086" y="4851946"/>
                    <a:pt x="2069622" y="4853017"/>
                  </a:cubicBezTo>
                  <a:cubicBezTo>
                    <a:pt x="2070259" y="4884342"/>
                    <a:pt x="2071055" y="4930816"/>
                    <a:pt x="2071288" y="4962768"/>
                  </a:cubicBezTo>
                  <a:cubicBezTo>
                    <a:pt x="2082653" y="4962683"/>
                    <a:pt x="2080286" y="4971275"/>
                    <a:pt x="2079384" y="4913239"/>
                  </a:cubicBezTo>
                  <a:cubicBezTo>
                    <a:pt x="2078345" y="4846387"/>
                    <a:pt x="2077337" y="4853059"/>
                    <a:pt x="2080477" y="4853070"/>
                  </a:cubicBezTo>
                  <a:cubicBezTo>
                    <a:pt x="2280356" y="4854141"/>
                    <a:pt x="2246051" y="4834495"/>
                    <a:pt x="2247314" y="4913409"/>
                  </a:cubicBezTo>
                  <a:cubicBezTo>
                    <a:pt x="2248184" y="4969429"/>
                    <a:pt x="2245457" y="4961431"/>
                    <a:pt x="2256842" y="4961346"/>
                  </a:cubicBezTo>
                  <a:cubicBezTo>
                    <a:pt x="2255941" y="4914819"/>
                    <a:pt x="2255866" y="4897762"/>
                    <a:pt x="2254890" y="4852497"/>
                  </a:cubicBezTo>
                  <a:cubicBezTo>
                    <a:pt x="2335003" y="4852295"/>
                    <a:pt x="2331066" y="4853728"/>
                    <a:pt x="2422968" y="4853515"/>
                  </a:cubicBezTo>
                  <a:cubicBezTo>
                    <a:pt x="2424008" y="4900509"/>
                    <a:pt x="2424029" y="4917280"/>
                    <a:pt x="2424910" y="4960052"/>
                  </a:cubicBezTo>
                  <a:cubicBezTo>
                    <a:pt x="2436380" y="4959967"/>
                    <a:pt x="2433653" y="4967817"/>
                    <a:pt x="2432772" y="4913239"/>
                  </a:cubicBezTo>
                  <a:cubicBezTo>
                    <a:pt x="2431658" y="4841496"/>
                    <a:pt x="2423541" y="4853590"/>
                    <a:pt x="2462345" y="4853335"/>
                  </a:cubicBezTo>
                  <a:cubicBezTo>
                    <a:pt x="2499993" y="4853081"/>
                    <a:pt x="2530765" y="4852974"/>
                    <a:pt x="2589624" y="4853293"/>
                  </a:cubicBezTo>
                  <a:cubicBezTo>
                    <a:pt x="2603832" y="4853367"/>
                    <a:pt x="2599864" y="4842653"/>
                    <a:pt x="2600988" y="4913419"/>
                  </a:cubicBezTo>
                  <a:cubicBezTo>
                    <a:pt x="2601869" y="4967753"/>
                    <a:pt x="2598824" y="4958726"/>
                    <a:pt x="2610411" y="4958641"/>
                  </a:cubicBezTo>
                  <a:cubicBezTo>
                    <a:pt x="2609806" y="4921492"/>
                    <a:pt x="2609244" y="4889212"/>
                    <a:pt x="2608872" y="4853388"/>
                  </a:cubicBezTo>
                  <a:cubicBezTo>
                    <a:pt x="2731418" y="4853866"/>
                    <a:pt x="2698015" y="4852423"/>
                    <a:pt x="2776600" y="4852359"/>
                  </a:cubicBezTo>
                  <a:cubicBezTo>
                    <a:pt x="2778170" y="4973662"/>
                    <a:pt x="2774881" y="4957368"/>
                    <a:pt x="2786978" y="4957273"/>
                  </a:cubicBezTo>
                  <a:cubicBezTo>
                    <a:pt x="2786309" y="4926213"/>
                    <a:pt x="2785715" y="4883791"/>
                    <a:pt x="2785312" y="4852359"/>
                  </a:cubicBezTo>
                  <a:cubicBezTo>
                    <a:pt x="2840956" y="4852380"/>
                    <a:pt x="2830164" y="4852836"/>
                    <a:pt x="2953570" y="4852794"/>
                  </a:cubicBezTo>
                  <a:cubicBezTo>
                    <a:pt x="2955374" y="4971838"/>
                    <a:pt x="2951554" y="4955936"/>
                    <a:pt x="2963905" y="4955830"/>
                  </a:cubicBezTo>
                  <a:cubicBezTo>
                    <a:pt x="2963300" y="4923995"/>
                    <a:pt x="2962918" y="4896733"/>
                    <a:pt x="2962260" y="4852783"/>
                  </a:cubicBezTo>
                  <a:cubicBezTo>
                    <a:pt x="3045663" y="4852752"/>
                    <a:pt x="3064773" y="4852794"/>
                    <a:pt x="3099057" y="4852614"/>
                  </a:cubicBezTo>
                  <a:cubicBezTo>
                    <a:pt x="3138509" y="4852402"/>
                    <a:pt x="3129267" y="4840298"/>
                    <a:pt x="3130402" y="4913440"/>
                  </a:cubicBezTo>
                  <a:cubicBezTo>
                    <a:pt x="3131155" y="4961940"/>
                    <a:pt x="3128407" y="4954440"/>
                    <a:pt x="3139846" y="4954345"/>
                  </a:cubicBezTo>
                  <a:cubicBezTo>
                    <a:pt x="3137288" y="4836447"/>
                    <a:pt x="3131495" y="4852476"/>
                    <a:pt x="3162776" y="4852476"/>
                  </a:cubicBezTo>
                  <a:close/>
                  <a:moveTo>
                    <a:pt x="3118571" y="4044111"/>
                  </a:moveTo>
                  <a:cubicBezTo>
                    <a:pt x="3121956" y="4265671"/>
                    <a:pt x="3128333" y="4235406"/>
                    <a:pt x="3099068" y="4235204"/>
                  </a:cubicBezTo>
                  <a:cubicBezTo>
                    <a:pt x="2922172" y="4234005"/>
                    <a:pt x="2952360" y="4246947"/>
                    <a:pt x="2951458" y="4188805"/>
                  </a:cubicBezTo>
                  <a:cubicBezTo>
                    <a:pt x="2948710" y="4012891"/>
                    <a:pt x="2940943" y="4041841"/>
                    <a:pt x="2971534" y="4042424"/>
                  </a:cubicBezTo>
                  <a:cubicBezTo>
                    <a:pt x="3080180" y="4044471"/>
                    <a:pt x="3118518" y="4041119"/>
                    <a:pt x="3118571" y="4044111"/>
                  </a:cubicBezTo>
                  <a:close/>
                  <a:moveTo>
                    <a:pt x="3118380" y="4032983"/>
                  </a:moveTo>
                  <a:cubicBezTo>
                    <a:pt x="2973540" y="4033333"/>
                    <a:pt x="3026913" y="4033206"/>
                    <a:pt x="2949357" y="4032209"/>
                  </a:cubicBezTo>
                  <a:cubicBezTo>
                    <a:pt x="2948572" y="3976580"/>
                    <a:pt x="2949145" y="3906514"/>
                    <a:pt x="2946630" y="3838591"/>
                  </a:cubicBezTo>
                  <a:cubicBezTo>
                    <a:pt x="3093826" y="3838665"/>
                    <a:pt x="3050820" y="3838548"/>
                    <a:pt x="3114666" y="3839471"/>
                  </a:cubicBezTo>
                  <a:cubicBezTo>
                    <a:pt x="3115080" y="3932440"/>
                    <a:pt x="3117308" y="3971446"/>
                    <a:pt x="3118380" y="4032983"/>
                  </a:cubicBezTo>
                  <a:close/>
                  <a:moveTo>
                    <a:pt x="3114634" y="3829595"/>
                  </a:moveTo>
                  <a:cubicBezTo>
                    <a:pt x="2939266" y="3826964"/>
                    <a:pt x="2946354" y="3831282"/>
                    <a:pt x="2946185" y="3826593"/>
                  </a:cubicBezTo>
                  <a:cubicBezTo>
                    <a:pt x="2944232" y="3777000"/>
                    <a:pt x="2943702" y="3733210"/>
                    <a:pt x="2943479" y="3682048"/>
                  </a:cubicBezTo>
                  <a:cubicBezTo>
                    <a:pt x="2943245" y="3627310"/>
                    <a:pt x="2935584" y="3636518"/>
                    <a:pt x="2971598" y="3636422"/>
                  </a:cubicBezTo>
                  <a:cubicBezTo>
                    <a:pt x="3022658" y="3636284"/>
                    <a:pt x="3058555" y="3636199"/>
                    <a:pt x="3098983" y="3636847"/>
                  </a:cubicBezTo>
                  <a:cubicBezTo>
                    <a:pt x="3116289" y="3637133"/>
                    <a:pt x="3113743" y="3609987"/>
                    <a:pt x="3114634" y="3829595"/>
                  </a:cubicBezTo>
                  <a:close/>
                  <a:moveTo>
                    <a:pt x="1358750" y="4043941"/>
                  </a:moveTo>
                  <a:cubicBezTo>
                    <a:pt x="1358697" y="4040971"/>
                    <a:pt x="1339237" y="4040303"/>
                    <a:pt x="1526616" y="4041385"/>
                  </a:cubicBezTo>
                  <a:cubicBezTo>
                    <a:pt x="1527900" y="4115673"/>
                    <a:pt x="1526754" y="4148579"/>
                    <a:pt x="1528961" y="4235151"/>
                  </a:cubicBezTo>
                  <a:cubicBezTo>
                    <a:pt x="1434481" y="4235236"/>
                    <a:pt x="1412803" y="4236509"/>
                    <a:pt x="1360215" y="4236032"/>
                  </a:cubicBezTo>
                  <a:cubicBezTo>
                    <a:pt x="1357848" y="4103389"/>
                    <a:pt x="1360013" y="4124944"/>
                    <a:pt x="1358750" y="4043941"/>
                  </a:cubicBezTo>
                  <a:close/>
                  <a:moveTo>
                    <a:pt x="293939" y="3839959"/>
                  </a:moveTo>
                  <a:cubicBezTo>
                    <a:pt x="465953" y="3839959"/>
                    <a:pt x="388143" y="3839471"/>
                    <a:pt x="461603" y="3838940"/>
                  </a:cubicBezTo>
                  <a:cubicBezTo>
                    <a:pt x="461751" y="3880376"/>
                    <a:pt x="462388" y="3899565"/>
                    <a:pt x="463216" y="3971721"/>
                  </a:cubicBezTo>
                  <a:cubicBezTo>
                    <a:pt x="464139" y="4052152"/>
                    <a:pt x="498158" y="4030586"/>
                    <a:pt x="298777" y="4031667"/>
                  </a:cubicBezTo>
                  <a:cubicBezTo>
                    <a:pt x="291328" y="4031710"/>
                    <a:pt x="299509" y="4025090"/>
                    <a:pt x="293939" y="3839959"/>
                  </a:cubicBezTo>
                  <a:close/>
                  <a:moveTo>
                    <a:pt x="284771" y="3231068"/>
                  </a:moveTo>
                  <a:cubicBezTo>
                    <a:pt x="357509" y="3232150"/>
                    <a:pt x="337147" y="3231948"/>
                    <a:pt x="451628" y="3231587"/>
                  </a:cubicBezTo>
                  <a:cubicBezTo>
                    <a:pt x="455777" y="3431676"/>
                    <a:pt x="450387" y="3197398"/>
                    <a:pt x="455777" y="3423466"/>
                  </a:cubicBezTo>
                  <a:cubicBezTo>
                    <a:pt x="395401" y="3424261"/>
                    <a:pt x="432391" y="3425333"/>
                    <a:pt x="286766" y="3424633"/>
                  </a:cubicBezTo>
                  <a:cubicBezTo>
                    <a:pt x="286384" y="3351331"/>
                    <a:pt x="287965" y="3406397"/>
                    <a:pt x="284771" y="3231068"/>
                  </a:cubicBezTo>
                  <a:close/>
                  <a:moveTo>
                    <a:pt x="272855" y="2451132"/>
                  </a:moveTo>
                  <a:cubicBezTo>
                    <a:pt x="272218" y="2410058"/>
                    <a:pt x="245075" y="2421716"/>
                    <a:pt x="426035" y="2420496"/>
                  </a:cubicBezTo>
                  <a:cubicBezTo>
                    <a:pt x="446089" y="2420369"/>
                    <a:pt x="438397" y="2394061"/>
                    <a:pt x="441559" y="2596112"/>
                  </a:cubicBezTo>
                  <a:cubicBezTo>
                    <a:pt x="441898" y="2617138"/>
                    <a:pt x="465073" y="2614571"/>
                    <a:pt x="298820" y="2612789"/>
                  </a:cubicBezTo>
                  <a:cubicBezTo>
                    <a:pt x="263559" y="2612396"/>
                    <a:pt x="275783" y="2638343"/>
                    <a:pt x="272855" y="2451132"/>
                  </a:cubicBezTo>
                  <a:close/>
                  <a:moveTo>
                    <a:pt x="256376" y="1437862"/>
                  </a:moveTo>
                  <a:cubicBezTo>
                    <a:pt x="255771" y="1399164"/>
                    <a:pt x="224776" y="1405784"/>
                    <a:pt x="423923" y="1407375"/>
                  </a:cubicBezTo>
                  <a:cubicBezTo>
                    <a:pt x="427404" y="1614295"/>
                    <a:pt x="427053" y="1600240"/>
                    <a:pt x="426098" y="1600218"/>
                  </a:cubicBezTo>
                  <a:cubicBezTo>
                    <a:pt x="234082" y="1596347"/>
                    <a:pt x="257914" y="1611972"/>
                    <a:pt x="257447" y="1582599"/>
                  </a:cubicBezTo>
                  <a:cubicBezTo>
                    <a:pt x="256333" y="1509032"/>
                    <a:pt x="257522" y="1509445"/>
                    <a:pt x="256376" y="1437862"/>
                  </a:cubicBezTo>
                  <a:close/>
                  <a:moveTo>
                    <a:pt x="418076" y="1001447"/>
                  </a:moveTo>
                  <a:cubicBezTo>
                    <a:pt x="418299" y="1015291"/>
                    <a:pt x="420750" y="1193792"/>
                    <a:pt x="420750" y="1194546"/>
                  </a:cubicBezTo>
                  <a:cubicBezTo>
                    <a:pt x="219810" y="1190907"/>
                    <a:pt x="253246" y="1210627"/>
                    <a:pt x="252280" y="1148379"/>
                  </a:cubicBezTo>
                  <a:cubicBezTo>
                    <a:pt x="251145" y="1075820"/>
                    <a:pt x="250020" y="1076011"/>
                    <a:pt x="248884" y="1003749"/>
                  </a:cubicBezTo>
                  <a:cubicBezTo>
                    <a:pt x="248789" y="997883"/>
                    <a:pt x="240077" y="1002720"/>
                    <a:pt x="418076" y="1001447"/>
                  </a:cubicBezTo>
                  <a:close/>
                  <a:moveTo>
                    <a:pt x="248683" y="991094"/>
                  </a:moveTo>
                  <a:cubicBezTo>
                    <a:pt x="247187" y="897319"/>
                    <a:pt x="245892" y="848988"/>
                    <a:pt x="245966" y="799375"/>
                  </a:cubicBezTo>
                  <a:cubicBezTo>
                    <a:pt x="309229" y="799428"/>
                    <a:pt x="305908" y="799969"/>
                    <a:pt x="414087" y="799767"/>
                  </a:cubicBezTo>
                  <a:cubicBezTo>
                    <a:pt x="414246" y="895176"/>
                    <a:pt x="416665" y="921685"/>
                    <a:pt x="417917" y="991582"/>
                  </a:cubicBezTo>
                  <a:cubicBezTo>
                    <a:pt x="327162" y="992261"/>
                    <a:pt x="305706" y="991200"/>
                    <a:pt x="248683" y="991094"/>
                  </a:cubicBezTo>
                  <a:close/>
                  <a:moveTo>
                    <a:pt x="420857" y="1204400"/>
                  </a:moveTo>
                  <a:cubicBezTo>
                    <a:pt x="421896" y="1304116"/>
                    <a:pt x="422533" y="1326945"/>
                    <a:pt x="423753" y="1397531"/>
                  </a:cubicBezTo>
                  <a:cubicBezTo>
                    <a:pt x="381851" y="1397202"/>
                    <a:pt x="340298" y="1397244"/>
                    <a:pt x="298767" y="1397467"/>
                  </a:cubicBezTo>
                  <a:cubicBezTo>
                    <a:pt x="244290" y="1397764"/>
                    <a:pt x="255675" y="1431370"/>
                    <a:pt x="253256" y="1220769"/>
                  </a:cubicBezTo>
                  <a:cubicBezTo>
                    <a:pt x="253001" y="1198386"/>
                    <a:pt x="226124" y="1201006"/>
                    <a:pt x="420857" y="1204400"/>
                  </a:cubicBezTo>
                  <a:close/>
                  <a:moveTo>
                    <a:pt x="1833719" y="1148560"/>
                  </a:moveTo>
                  <a:cubicBezTo>
                    <a:pt x="1834663" y="1208898"/>
                    <a:pt x="1862814" y="1191915"/>
                    <a:pt x="1698620" y="1193888"/>
                  </a:cubicBezTo>
                  <a:cubicBezTo>
                    <a:pt x="1659232" y="1194365"/>
                    <a:pt x="1667753" y="1203223"/>
                    <a:pt x="1666893" y="1148369"/>
                  </a:cubicBezTo>
                  <a:cubicBezTo>
                    <a:pt x="1665758" y="1075937"/>
                    <a:pt x="1664474" y="1075884"/>
                    <a:pt x="1663349" y="1003739"/>
                  </a:cubicBezTo>
                  <a:cubicBezTo>
                    <a:pt x="1663264" y="998350"/>
                    <a:pt x="1652940" y="1003505"/>
                    <a:pt x="1825973" y="1001638"/>
                  </a:cubicBezTo>
                  <a:cubicBezTo>
                    <a:pt x="1838154" y="1001511"/>
                    <a:pt x="1831162" y="985185"/>
                    <a:pt x="1833719" y="1148560"/>
                  </a:cubicBezTo>
                  <a:close/>
                  <a:moveTo>
                    <a:pt x="2011273" y="1193973"/>
                  </a:moveTo>
                  <a:cubicBezTo>
                    <a:pt x="1959427" y="1193952"/>
                    <a:pt x="2023645" y="1193899"/>
                    <a:pt x="1843301" y="1193612"/>
                  </a:cubicBezTo>
                  <a:cubicBezTo>
                    <a:pt x="1840754" y="1092708"/>
                    <a:pt x="1842929" y="1084614"/>
                    <a:pt x="1841614" y="1001479"/>
                  </a:cubicBezTo>
                  <a:cubicBezTo>
                    <a:pt x="1941972" y="1000535"/>
                    <a:pt x="2009798" y="1002932"/>
                    <a:pt x="2009808" y="1003866"/>
                  </a:cubicBezTo>
                  <a:cubicBezTo>
                    <a:pt x="2011060" y="1083628"/>
                    <a:pt x="2008524" y="1095923"/>
                    <a:pt x="2011273" y="1193973"/>
                  </a:cubicBezTo>
                  <a:close/>
                  <a:moveTo>
                    <a:pt x="2715545" y="991752"/>
                  </a:moveTo>
                  <a:cubicBezTo>
                    <a:pt x="2513023" y="991826"/>
                    <a:pt x="2548124" y="1003113"/>
                    <a:pt x="2547520" y="931413"/>
                  </a:cubicBezTo>
                  <a:cubicBezTo>
                    <a:pt x="2547201" y="888100"/>
                    <a:pt x="2546437" y="839356"/>
                    <a:pt x="2545557" y="799046"/>
                  </a:cubicBezTo>
                  <a:cubicBezTo>
                    <a:pt x="2591438" y="798812"/>
                    <a:pt x="2642679" y="796532"/>
                    <a:pt x="2713401" y="798632"/>
                  </a:cubicBezTo>
                  <a:cubicBezTo>
                    <a:pt x="2716404" y="877047"/>
                    <a:pt x="2714855" y="938245"/>
                    <a:pt x="2715545" y="991752"/>
                  </a:cubicBezTo>
                  <a:close/>
                  <a:moveTo>
                    <a:pt x="2720553" y="1293296"/>
                  </a:moveTo>
                  <a:cubicBezTo>
                    <a:pt x="2722378" y="1411597"/>
                    <a:pt x="2724330" y="1397096"/>
                    <a:pt x="2716892" y="1397265"/>
                  </a:cubicBezTo>
                  <a:cubicBezTo>
                    <a:pt x="2672528" y="1398220"/>
                    <a:pt x="2634519" y="1398231"/>
                    <a:pt x="2589709" y="1397265"/>
                  </a:cubicBezTo>
                  <a:cubicBezTo>
                    <a:pt x="2540835" y="1396215"/>
                    <a:pt x="2557621" y="1427806"/>
                    <a:pt x="2551562" y="1220673"/>
                  </a:cubicBezTo>
                  <a:cubicBezTo>
                    <a:pt x="2551021" y="1202152"/>
                    <a:pt x="2523931" y="1201865"/>
                    <a:pt x="2716924" y="1204210"/>
                  </a:cubicBezTo>
                  <a:cubicBezTo>
                    <a:pt x="2722251" y="1204273"/>
                    <a:pt x="2718993" y="1193612"/>
                    <a:pt x="2720553" y="1293296"/>
                  </a:cubicBezTo>
                  <a:close/>
                  <a:moveTo>
                    <a:pt x="2907921" y="3423975"/>
                  </a:moveTo>
                  <a:cubicBezTo>
                    <a:pt x="2734538" y="3423975"/>
                    <a:pt x="2762296" y="3431889"/>
                    <a:pt x="2761968" y="3392437"/>
                  </a:cubicBezTo>
                  <a:cubicBezTo>
                    <a:pt x="2760418" y="3206574"/>
                    <a:pt x="2752810" y="3232203"/>
                    <a:pt x="2780622" y="3232203"/>
                  </a:cubicBezTo>
                  <a:cubicBezTo>
                    <a:pt x="2949485" y="3232203"/>
                    <a:pt x="2928369" y="3222030"/>
                    <a:pt x="2928539" y="3247680"/>
                  </a:cubicBezTo>
                  <a:cubicBezTo>
                    <a:pt x="2929589" y="3450548"/>
                    <a:pt x="2942057" y="3423975"/>
                    <a:pt x="2907921" y="3423975"/>
                  </a:cubicBezTo>
                  <a:close/>
                  <a:moveTo>
                    <a:pt x="2931075" y="3433787"/>
                  </a:moveTo>
                  <a:cubicBezTo>
                    <a:pt x="2932666" y="3535964"/>
                    <a:pt x="2933632" y="3576179"/>
                    <a:pt x="2934311" y="3626642"/>
                  </a:cubicBezTo>
                  <a:cubicBezTo>
                    <a:pt x="2828148" y="3626758"/>
                    <a:pt x="2834907" y="3627480"/>
                    <a:pt x="2766053" y="3627321"/>
                  </a:cubicBezTo>
                  <a:cubicBezTo>
                    <a:pt x="2763740" y="3498199"/>
                    <a:pt x="2763453" y="3517686"/>
                    <a:pt x="2762381" y="3433692"/>
                  </a:cubicBezTo>
                  <a:cubicBezTo>
                    <a:pt x="2814661" y="3433575"/>
                    <a:pt x="2882073" y="3433957"/>
                    <a:pt x="2931075" y="3433787"/>
                  </a:cubicBezTo>
                  <a:close/>
                  <a:moveTo>
                    <a:pt x="2907921" y="3220958"/>
                  </a:moveTo>
                  <a:cubicBezTo>
                    <a:pt x="2729997" y="3220958"/>
                    <a:pt x="2760641" y="3237740"/>
                    <a:pt x="2759665" y="3175142"/>
                  </a:cubicBezTo>
                  <a:cubicBezTo>
                    <a:pt x="2756917" y="2999579"/>
                    <a:pt x="2748184" y="3028974"/>
                    <a:pt x="2780622" y="3028974"/>
                  </a:cubicBezTo>
                  <a:cubicBezTo>
                    <a:pt x="2936953" y="3028974"/>
                    <a:pt x="2925005" y="3026470"/>
                    <a:pt x="2925058" y="3030491"/>
                  </a:cubicBezTo>
                  <a:cubicBezTo>
                    <a:pt x="2928475" y="3250703"/>
                    <a:pt x="2936518" y="3220958"/>
                    <a:pt x="2907921" y="3220958"/>
                  </a:cubicBezTo>
                  <a:close/>
                  <a:moveTo>
                    <a:pt x="2755919" y="2957879"/>
                  </a:moveTo>
                  <a:cubicBezTo>
                    <a:pt x="2754858" y="2907077"/>
                    <a:pt x="2754147" y="2859733"/>
                    <a:pt x="2753818" y="2825724"/>
                  </a:cubicBezTo>
                  <a:cubicBezTo>
                    <a:pt x="2789567" y="2825702"/>
                    <a:pt x="2761596" y="2825702"/>
                    <a:pt x="2907921" y="2825756"/>
                  </a:cubicBezTo>
                  <a:cubicBezTo>
                    <a:pt x="2926926" y="2825756"/>
                    <a:pt x="2921153" y="2795915"/>
                    <a:pt x="2924878" y="3018482"/>
                  </a:cubicBezTo>
                  <a:cubicBezTo>
                    <a:pt x="2723619" y="3017867"/>
                    <a:pt x="2757617" y="3038882"/>
                    <a:pt x="2755919" y="2957879"/>
                  </a:cubicBezTo>
                  <a:close/>
                  <a:moveTo>
                    <a:pt x="2907921" y="2815900"/>
                  </a:moveTo>
                  <a:cubicBezTo>
                    <a:pt x="2760482" y="2815848"/>
                    <a:pt x="2789195" y="2815858"/>
                    <a:pt x="2753723" y="2815869"/>
                  </a:cubicBezTo>
                  <a:cubicBezTo>
                    <a:pt x="2752916" y="2718964"/>
                    <a:pt x="2751049" y="2660991"/>
                    <a:pt x="2750338" y="2623778"/>
                  </a:cubicBezTo>
                  <a:cubicBezTo>
                    <a:pt x="2874879" y="2623397"/>
                    <a:pt x="2848341" y="2622071"/>
                    <a:pt x="2918204" y="2622283"/>
                  </a:cubicBezTo>
                  <a:cubicBezTo>
                    <a:pt x="2922618" y="2838952"/>
                    <a:pt x="2928050" y="2815900"/>
                    <a:pt x="2907921" y="2815900"/>
                  </a:cubicBezTo>
                  <a:close/>
                  <a:moveTo>
                    <a:pt x="2230060" y="3231651"/>
                  </a:moveTo>
                  <a:cubicBezTo>
                    <a:pt x="2421376" y="3233051"/>
                    <a:pt x="2396791" y="3221658"/>
                    <a:pt x="2397523" y="3247542"/>
                  </a:cubicBezTo>
                  <a:cubicBezTo>
                    <a:pt x="2399550" y="3319613"/>
                    <a:pt x="2400749" y="3424113"/>
                    <a:pt x="2398658" y="3424113"/>
                  </a:cubicBezTo>
                  <a:cubicBezTo>
                    <a:pt x="2335417" y="3424113"/>
                    <a:pt x="2333772" y="3425015"/>
                    <a:pt x="2271348" y="3425015"/>
                  </a:cubicBezTo>
                  <a:cubicBezTo>
                    <a:pt x="2216447" y="3425025"/>
                    <a:pt x="2234857" y="3459841"/>
                    <a:pt x="2230060" y="3231651"/>
                  </a:cubicBezTo>
                  <a:close/>
                  <a:moveTo>
                    <a:pt x="1522531" y="3230750"/>
                  </a:moveTo>
                  <a:cubicBezTo>
                    <a:pt x="1717157" y="3231566"/>
                    <a:pt x="1689770" y="3226962"/>
                    <a:pt x="1690439" y="3247828"/>
                  </a:cubicBezTo>
                  <a:cubicBezTo>
                    <a:pt x="1691553" y="3283249"/>
                    <a:pt x="1692487" y="3321130"/>
                    <a:pt x="1692933" y="3392501"/>
                  </a:cubicBezTo>
                  <a:cubicBezTo>
                    <a:pt x="1693219" y="3437882"/>
                    <a:pt x="1719280" y="3424590"/>
                    <a:pt x="1524950" y="3423487"/>
                  </a:cubicBezTo>
                  <a:cubicBezTo>
                    <a:pt x="1524632" y="3366978"/>
                    <a:pt x="1525842" y="3374605"/>
                    <a:pt x="1522531" y="3230750"/>
                  </a:cubicBezTo>
                  <a:close/>
                  <a:moveTo>
                    <a:pt x="458621" y="3030289"/>
                  </a:moveTo>
                  <a:cubicBezTo>
                    <a:pt x="458600" y="3029133"/>
                    <a:pt x="445294" y="3027934"/>
                    <a:pt x="616863" y="3027934"/>
                  </a:cubicBezTo>
                  <a:cubicBezTo>
                    <a:pt x="628291" y="3027934"/>
                    <a:pt x="625266" y="3005329"/>
                    <a:pt x="627930" y="3175322"/>
                  </a:cubicBezTo>
                  <a:cubicBezTo>
                    <a:pt x="628864" y="3235810"/>
                    <a:pt x="657747" y="3221680"/>
                    <a:pt x="489658" y="3221680"/>
                  </a:cubicBezTo>
                  <a:cubicBezTo>
                    <a:pt x="446450" y="3221680"/>
                    <a:pt x="462070" y="3250809"/>
                    <a:pt x="458621" y="3030289"/>
                  </a:cubicBezTo>
                  <a:close/>
                  <a:moveTo>
                    <a:pt x="604543" y="1609575"/>
                  </a:moveTo>
                  <a:cubicBezTo>
                    <a:pt x="604989" y="1662212"/>
                    <a:pt x="606008" y="1800169"/>
                    <a:pt x="606039" y="1802567"/>
                  </a:cubicBezTo>
                  <a:cubicBezTo>
                    <a:pt x="468553" y="1802684"/>
                    <a:pt x="461306" y="1802652"/>
                    <a:pt x="438057" y="1802970"/>
                  </a:cubicBezTo>
                  <a:cubicBezTo>
                    <a:pt x="435203" y="1656537"/>
                    <a:pt x="436508" y="1679715"/>
                    <a:pt x="435691" y="1610264"/>
                  </a:cubicBezTo>
                  <a:cubicBezTo>
                    <a:pt x="508323" y="1611612"/>
                    <a:pt x="557632" y="1609702"/>
                    <a:pt x="604543" y="1609575"/>
                  </a:cubicBezTo>
                  <a:close/>
                  <a:moveTo>
                    <a:pt x="435574" y="1600409"/>
                  </a:moveTo>
                  <a:cubicBezTo>
                    <a:pt x="432486" y="1367573"/>
                    <a:pt x="416124" y="1407661"/>
                    <a:pt x="489669" y="1407661"/>
                  </a:cubicBezTo>
                  <a:cubicBezTo>
                    <a:pt x="549525" y="1407661"/>
                    <a:pt x="551584" y="1407025"/>
                    <a:pt x="600426" y="1406897"/>
                  </a:cubicBezTo>
                  <a:cubicBezTo>
                    <a:pt x="604108" y="1585590"/>
                    <a:pt x="603832" y="1546627"/>
                    <a:pt x="604437" y="1599741"/>
                  </a:cubicBezTo>
                  <a:cubicBezTo>
                    <a:pt x="552868" y="1599858"/>
                    <a:pt x="507623" y="1601757"/>
                    <a:pt x="435574" y="1600409"/>
                  </a:cubicBezTo>
                  <a:close/>
                  <a:moveTo>
                    <a:pt x="606177" y="1812411"/>
                  </a:moveTo>
                  <a:cubicBezTo>
                    <a:pt x="608257" y="1959683"/>
                    <a:pt x="608512" y="1924209"/>
                    <a:pt x="609923" y="2004417"/>
                  </a:cubicBezTo>
                  <a:cubicBezTo>
                    <a:pt x="609170" y="2004417"/>
                    <a:pt x="453220" y="2005234"/>
                    <a:pt x="442153" y="2005393"/>
                  </a:cubicBezTo>
                  <a:cubicBezTo>
                    <a:pt x="441240" y="1951143"/>
                    <a:pt x="442407" y="2028688"/>
                    <a:pt x="438259" y="1812814"/>
                  </a:cubicBezTo>
                  <a:cubicBezTo>
                    <a:pt x="465295" y="1812464"/>
                    <a:pt x="470293" y="1812528"/>
                    <a:pt x="606177" y="1812411"/>
                  </a:cubicBezTo>
                  <a:close/>
                  <a:moveTo>
                    <a:pt x="956127" y="1582768"/>
                  </a:moveTo>
                  <a:cubicBezTo>
                    <a:pt x="956425" y="1601948"/>
                    <a:pt x="980469" y="1604557"/>
                    <a:pt x="807850" y="1599837"/>
                  </a:cubicBezTo>
                  <a:cubicBezTo>
                    <a:pt x="783137" y="1599126"/>
                    <a:pt x="789153" y="1626993"/>
                    <a:pt x="786193" y="1437884"/>
                  </a:cubicBezTo>
                  <a:cubicBezTo>
                    <a:pt x="785556" y="1396905"/>
                    <a:pt x="759219" y="1407969"/>
                    <a:pt x="935001" y="1407269"/>
                  </a:cubicBezTo>
                  <a:cubicBezTo>
                    <a:pt x="964584" y="1407184"/>
                    <a:pt x="952987" y="1381799"/>
                    <a:pt x="956127" y="1582768"/>
                  </a:cubicBezTo>
                  <a:close/>
                  <a:moveTo>
                    <a:pt x="1314205" y="1802949"/>
                  </a:moveTo>
                  <a:cubicBezTo>
                    <a:pt x="1146786" y="1799798"/>
                    <a:pt x="1146393" y="1808179"/>
                    <a:pt x="1146085" y="1799724"/>
                  </a:cubicBezTo>
                  <a:cubicBezTo>
                    <a:pt x="1144271" y="1750874"/>
                    <a:pt x="1143666" y="1704145"/>
                    <a:pt x="1143401" y="1655009"/>
                  </a:cubicBezTo>
                  <a:cubicBezTo>
                    <a:pt x="1143104" y="1596527"/>
                    <a:pt x="1109764" y="1609055"/>
                    <a:pt x="1311616" y="1608885"/>
                  </a:cubicBezTo>
                  <a:cubicBezTo>
                    <a:pt x="1312094" y="1662604"/>
                    <a:pt x="1310279" y="1708962"/>
                    <a:pt x="1314205" y="1802949"/>
                  </a:cubicBezTo>
                  <a:close/>
                  <a:moveTo>
                    <a:pt x="1490358" y="1803585"/>
                  </a:moveTo>
                  <a:cubicBezTo>
                    <a:pt x="1375028" y="1803628"/>
                    <a:pt x="1359079" y="1803787"/>
                    <a:pt x="1322917" y="1803119"/>
                  </a:cubicBezTo>
                  <a:cubicBezTo>
                    <a:pt x="1318970" y="1708877"/>
                    <a:pt x="1320763" y="1659825"/>
                    <a:pt x="1320307" y="1608885"/>
                  </a:cubicBezTo>
                  <a:cubicBezTo>
                    <a:pt x="1523571" y="1608716"/>
                    <a:pt x="1489000" y="1599137"/>
                    <a:pt x="1488703" y="1654998"/>
                  </a:cubicBezTo>
                  <a:cubicBezTo>
                    <a:pt x="1488512" y="1691702"/>
                    <a:pt x="1488618" y="1703148"/>
                    <a:pt x="1490358" y="1803585"/>
                  </a:cubicBezTo>
                  <a:close/>
                  <a:moveTo>
                    <a:pt x="2716945" y="2614104"/>
                  </a:moveTo>
                  <a:cubicBezTo>
                    <a:pt x="2550194" y="2615228"/>
                    <a:pt x="2572922" y="2618930"/>
                    <a:pt x="2572562" y="2595921"/>
                  </a:cubicBezTo>
                  <a:cubicBezTo>
                    <a:pt x="2569389" y="2393435"/>
                    <a:pt x="2563669" y="2421090"/>
                    <a:pt x="2589730" y="2420369"/>
                  </a:cubicBezTo>
                  <a:cubicBezTo>
                    <a:pt x="2628938" y="2419351"/>
                    <a:pt x="2666352" y="2419107"/>
                    <a:pt x="2716871" y="2420263"/>
                  </a:cubicBezTo>
                  <a:cubicBezTo>
                    <a:pt x="2744045" y="2420889"/>
                    <a:pt x="2738655" y="2414492"/>
                    <a:pt x="2739228" y="2451291"/>
                  </a:cubicBezTo>
                  <a:cubicBezTo>
                    <a:pt x="2742210" y="2642151"/>
                    <a:pt x="2749362" y="2613891"/>
                    <a:pt x="2716945" y="2614104"/>
                  </a:cubicBezTo>
                  <a:close/>
                  <a:moveTo>
                    <a:pt x="2741648" y="2623821"/>
                  </a:moveTo>
                  <a:cubicBezTo>
                    <a:pt x="2742740" y="2682844"/>
                    <a:pt x="2743844" y="2696306"/>
                    <a:pt x="2745032" y="2815890"/>
                  </a:cubicBezTo>
                  <a:cubicBezTo>
                    <a:pt x="2557589" y="2815986"/>
                    <a:pt x="2576689" y="2817778"/>
                    <a:pt x="2576636" y="2813153"/>
                  </a:cubicBezTo>
                  <a:cubicBezTo>
                    <a:pt x="2574365" y="2595625"/>
                    <a:pt x="2564635" y="2623747"/>
                    <a:pt x="2589592" y="2623948"/>
                  </a:cubicBezTo>
                  <a:cubicBezTo>
                    <a:pt x="2658882" y="2624489"/>
                    <a:pt x="2716096" y="2623927"/>
                    <a:pt x="2741648" y="2623821"/>
                  </a:cubicBezTo>
                  <a:close/>
                  <a:moveTo>
                    <a:pt x="2220245" y="2623333"/>
                  </a:moveTo>
                  <a:cubicBezTo>
                    <a:pt x="2420273" y="2623163"/>
                    <a:pt x="2387782" y="2611505"/>
                    <a:pt x="2389268" y="2668534"/>
                  </a:cubicBezTo>
                  <a:cubicBezTo>
                    <a:pt x="2390562" y="2719876"/>
                    <a:pt x="2391421" y="2765099"/>
                    <a:pt x="2391061" y="2813312"/>
                  </a:cubicBezTo>
                  <a:cubicBezTo>
                    <a:pt x="2391018" y="2818277"/>
                    <a:pt x="2409269" y="2816770"/>
                    <a:pt x="2222123" y="2816877"/>
                  </a:cubicBezTo>
                  <a:cubicBezTo>
                    <a:pt x="2219014" y="2614157"/>
                    <a:pt x="2221158" y="2710860"/>
                    <a:pt x="2220245" y="2623333"/>
                  </a:cubicBezTo>
                  <a:close/>
                  <a:moveTo>
                    <a:pt x="1689686" y="2623269"/>
                  </a:moveTo>
                  <a:cubicBezTo>
                    <a:pt x="1779147" y="2624532"/>
                    <a:pt x="1815320" y="2623481"/>
                    <a:pt x="1857997" y="2623248"/>
                  </a:cubicBezTo>
                  <a:cubicBezTo>
                    <a:pt x="1860639" y="2805070"/>
                    <a:pt x="1860724" y="2815763"/>
                    <a:pt x="1860734" y="2817057"/>
                  </a:cubicBezTo>
                  <a:cubicBezTo>
                    <a:pt x="1672538" y="2817025"/>
                    <a:pt x="1691882" y="2818998"/>
                    <a:pt x="1691734" y="2813079"/>
                  </a:cubicBezTo>
                  <a:cubicBezTo>
                    <a:pt x="1688815" y="2691596"/>
                    <a:pt x="1690227" y="2679248"/>
                    <a:pt x="1689686" y="2623269"/>
                  </a:cubicBezTo>
                  <a:close/>
                  <a:moveTo>
                    <a:pt x="808921" y="2826477"/>
                  </a:moveTo>
                  <a:cubicBezTo>
                    <a:pt x="916379" y="2827633"/>
                    <a:pt x="921801" y="2825851"/>
                    <a:pt x="975715" y="2825469"/>
                  </a:cubicBezTo>
                  <a:cubicBezTo>
                    <a:pt x="979090" y="3006951"/>
                    <a:pt x="979015" y="2950644"/>
                    <a:pt x="980246" y="3019522"/>
                  </a:cubicBezTo>
                  <a:cubicBezTo>
                    <a:pt x="902287" y="3019321"/>
                    <a:pt x="971970" y="3018832"/>
                    <a:pt x="810524" y="3018949"/>
                  </a:cubicBezTo>
                  <a:cubicBezTo>
                    <a:pt x="809526" y="2941150"/>
                    <a:pt x="811977" y="2953657"/>
                    <a:pt x="808921" y="2826477"/>
                  </a:cubicBezTo>
                  <a:close/>
                  <a:moveTo>
                    <a:pt x="965210" y="2161808"/>
                  </a:moveTo>
                  <a:cubicBezTo>
                    <a:pt x="966091" y="2217978"/>
                    <a:pt x="974421" y="2208452"/>
                    <a:pt x="934937" y="2208760"/>
                  </a:cubicBezTo>
                  <a:cubicBezTo>
                    <a:pt x="878476" y="2209216"/>
                    <a:pt x="842049" y="2209067"/>
                    <a:pt x="807775" y="2208696"/>
                  </a:cubicBezTo>
                  <a:cubicBezTo>
                    <a:pt x="794915" y="2208558"/>
                    <a:pt x="799711" y="2231684"/>
                    <a:pt x="796241" y="2016818"/>
                  </a:cubicBezTo>
                  <a:cubicBezTo>
                    <a:pt x="796231" y="2016064"/>
                    <a:pt x="782489" y="2011652"/>
                    <a:pt x="934884" y="2015343"/>
                  </a:cubicBezTo>
                  <a:cubicBezTo>
                    <a:pt x="976936" y="2016351"/>
                    <a:pt x="962473" y="1986373"/>
                    <a:pt x="965210" y="2161808"/>
                  </a:cubicBezTo>
                  <a:close/>
                  <a:moveTo>
                    <a:pt x="807701" y="2218540"/>
                  </a:moveTo>
                  <a:cubicBezTo>
                    <a:pt x="990963" y="2220513"/>
                    <a:pt x="966208" y="2210722"/>
                    <a:pt x="966972" y="2234060"/>
                  </a:cubicBezTo>
                  <a:cubicBezTo>
                    <a:pt x="968479" y="2279144"/>
                    <a:pt x="968404" y="2285223"/>
                    <a:pt x="970420" y="2411469"/>
                  </a:cubicBezTo>
                  <a:cubicBezTo>
                    <a:pt x="825390" y="2411235"/>
                    <a:pt x="835587" y="2411119"/>
                    <a:pt x="801982" y="2410610"/>
                  </a:cubicBezTo>
                  <a:cubicBezTo>
                    <a:pt x="799520" y="2194439"/>
                    <a:pt x="795276" y="2218413"/>
                    <a:pt x="807701" y="2218540"/>
                  </a:cubicBezTo>
                  <a:close/>
                  <a:moveTo>
                    <a:pt x="807680" y="2420581"/>
                  </a:moveTo>
                  <a:cubicBezTo>
                    <a:pt x="999208" y="2423668"/>
                    <a:pt x="970357" y="2408159"/>
                    <a:pt x="971046" y="2451302"/>
                  </a:cubicBezTo>
                  <a:cubicBezTo>
                    <a:pt x="974092" y="2645854"/>
                    <a:pt x="982326" y="2612841"/>
                    <a:pt x="934980" y="2612778"/>
                  </a:cubicBezTo>
                  <a:cubicBezTo>
                    <a:pt x="778171" y="2612343"/>
                    <a:pt x="804380" y="2621720"/>
                    <a:pt x="803966" y="2595932"/>
                  </a:cubicBezTo>
                  <a:cubicBezTo>
                    <a:pt x="800878" y="2398718"/>
                    <a:pt x="800634" y="2420464"/>
                    <a:pt x="807680" y="2420581"/>
                  </a:cubicBezTo>
                  <a:close/>
                  <a:moveTo>
                    <a:pt x="807839" y="2623375"/>
                  </a:moveTo>
                  <a:cubicBezTo>
                    <a:pt x="846293" y="2622389"/>
                    <a:pt x="858061" y="2622527"/>
                    <a:pt x="934980" y="2622622"/>
                  </a:cubicBezTo>
                  <a:cubicBezTo>
                    <a:pt x="985127" y="2622760"/>
                    <a:pt x="971216" y="2586109"/>
                    <a:pt x="975482" y="2813302"/>
                  </a:cubicBezTo>
                  <a:cubicBezTo>
                    <a:pt x="975492" y="2814087"/>
                    <a:pt x="994836" y="2818627"/>
                    <a:pt x="808677" y="2816611"/>
                  </a:cubicBezTo>
                  <a:cubicBezTo>
                    <a:pt x="808667" y="2815869"/>
                    <a:pt x="803520" y="2623481"/>
                    <a:pt x="807839" y="2623375"/>
                  </a:cubicBezTo>
                  <a:close/>
                  <a:moveTo>
                    <a:pt x="1125861" y="2207837"/>
                  </a:moveTo>
                  <a:cubicBezTo>
                    <a:pt x="944264" y="2207837"/>
                    <a:pt x="974898" y="2222784"/>
                    <a:pt x="973901" y="2161628"/>
                  </a:cubicBezTo>
                  <a:cubicBezTo>
                    <a:pt x="972797" y="2091095"/>
                    <a:pt x="974293" y="2088836"/>
                    <a:pt x="973169" y="2016807"/>
                  </a:cubicBezTo>
                  <a:cubicBezTo>
                    <a:pt x="973158" y="2016054"/>
                    <a:pt x="1141565" y="2013922"/>
                    <a:pt x="1141607" y="2016956"/>
                  </a:cubicBezTo>
                  <a:cubicBezTo>
                    <a:pt x="1145077" y="2238388"/>
                    <a:pt x="1149311" y="2207837"/>
                    <a:pt x="1125861" y="2207837"/>
                  </a:cubicBezTo>
                  <a:close/>
                  <a:moveTo>
                    <a:pt x="1143867" y="2217713"/>
                  </a:moveTo>
                  <a:cubicBezTo>
                    <a:pt x="1147380" y="2440365"/>
                    <a:pt x="1153990" y="2410302"/>
                    <a:pt x="1125861" y="2410302"/>
                  </a:cubicBezTo>
                  <a:cubicBezTo>
                    <a:pt x="1062099" y="2410302"/>
                    <a:pt x="1062269" y="2411501"/>
                    <a:pt x="998624" y="2411501"/>
                  </a:cubicBezTo>
                  <a:cubicBezTo>
                    <a:pt x="968998" y="2411501"/>
                    <a:pt x="982018" y="2440821"/>
                    <a:pt x="975185" y="2218392"/>
                  </a:cubicBezTo>
                  <a:cubicBezTo>
                    <a:pt x="1112470" y="2217989"/>
                    <a:pt x="1071288" y="2217543"/>
                    <a:pt x="1143867" y="2217713"/>
                  </a:cubicBezTo>
                  <a:close/>
                  <a:moveTo>
                    <a:pt x="998624" y="2421345"/>
                  </a:moveTo>
                  <a:cubicBezTo>
                    <a:pt x="1062375" y="2421345"/>
                    <a:pt x="1062216" y="2420146"/>
                    <a:pt x="1125861" y="2420146"/>
                  </a:cubicBezTo>
                  <a:cubicBezTo>
                    <a:pt x="1153131" y="2420146"/>
                    <a:pt x="1145926" y="2389436"/>
                    <a:pt x="1149746" y="2614337"/>
                  </a:cubicBezTo>
                  <a:cubicBezTo>
                    <a:pt x="1077803" y="2615048"/>
                    <a:pt x="1076562" y="2612894"/>
                    <a:pt x="981838" y="2612841"/>
                  </a:cubicBezTo>
                  <a:cubicBezTo>
                    <a:pt x="978856" y="2390762"/>
                    <a:pt x="973338" y="2421345"/>
                    <a:pt x="998624" y="2421345"/>
                  </a:cubicBezTo>
                  <a:close/>
                  <a:moveTo>
                    <a:pt x="998624" y="2622696"/>
                  </a:moveTo>
                  <a:cubicBezTo>
                    <a:pt x="1061823" y="2622696"/>
                    <a:pt x="1061229" y="2624298"/>
                    <a:pt x="1125861" y="2624298"/>
                  </a:cubicBezTo>
                  <a:cubicBezTo>
                    <a:pt x="1157290" y="2624298"/>
                    <a:pt x="1150712" y="2593726"/>
                    <a:pt x="1153226" y="2813248"/>
                  </a:cubicBezTo>
                  <a:cubicBezTo>
                    <a:pt x="1153269" y="2816887"/>
                    <a:pt x="984247" y="2816760"/>
                    <a:pt x="984183" y="2813100"/>
                  </a:cubicBezTo>
                  <a:cubicBezTo>
                    <a:pt x="980013" y="2592262"/>
                    <a:pt x="977264" y="2622696"/>
                    <a:pt x="998624" y="2622696"/>
                  </a:cubicBezTo>
                  <a:close/>
                  <a:moveTo>
                    <a:pt x="1150255" y="2014622"/>
                  </a:moveTo>
                  <a:cubicBezTo>
                    <a:pt x="1183935" y="2014908"/>
                    <a:pt x="1243176" y="2017433"/>
                    <a:pt x="1317028" y="2015227"/>
                  </a:cubicBezTo>
                  <a:cubicBezTo>
                    <a:pt x="1318227" y="2089949"/>
                    <a:pt x="1320264" y="2138863"/>
                    <a:pt x="1320593" y="2208346"/>
                  </a:cubicBezTo>
                  <a:cubicBezTo>
                    <a:pt x="1180465" y="2208654"/>
                    <a:pt x="1216011" y="2208081"/>
                    <a:pt x="1152399" y="2207879"/>
                  </a:cubicBezTo>
                  <a:cubicBezTo>
                    <a:pt x="1150531" y="2089218"/>
                    <a:pt x="1151359" y="2082683"/>
                    <a:pt x="1150255" y="2014622"/>
                  </a:cubicBezTo>
                  <a:close/>
                  <a:moveTo>
                    <a:pt x="1152558" y="2217734"/>
                  </a:moveTo>
                  <a:cubicBezTo>
                    <a:pt x="1214197" y="2217957"/>
                    <a:pt x="1186736" y="2218487"/>
                    <a:pt x="1320636" y="2218201"/>
                  </a:cubicBezTo>
                  <a:cubicBezTo>
                    <a:pt x="1320901" y="2351332"/>
                    <a:pt x="1322705" y="2357325"/>
                    <a:pt x="1324180" y="2410928"/>
                  </a:cubicBezTo>
                  <a:cubicBezTo>
                    <a:pt x="1181292" y="2411257"/>
                    <a:pt x="1213921" y="2410652"/>
                    <a:pt x="1155200" y="2410366"/>
                  </a:cubicBezTo>
                  <a:cubicBezTo>
                    <a:pt x="1154213" y="2329872"/>
                    <a:pt x="1155593" y="2409909"/>
                    <a:pt x="1152558" y="2217734"/>
                  </a:cubicBezTo>
                  <a:close/>
                  <a:moveTo>
                    <a:pt x="1325029" y="2451302"/>
                  </a:moveTo>
                  <a:cubicBezTo>
                    <a:pt x="1327883" y="2638121"/>
                    <a:pt x="1331979" y="2613308"/>
                    <a:pt x="1316837" y="2613085"/>
                  </a:cubicBezTo>
                  <a:cubicBezTo>
                    <a:pt x="1135251" y="2610158"/>
                    <a:pt x="1158585" y="2624595"/>
                    <a:pt x="1158139" y="2595911"/>
                  </a:cubicBezTo>
                  <a:cubicBezTo>
                    <a:pt x="1155996" y="2464318"/>
                    <a:pt x="1155677" y="2446624"/>
                    <a:pt x="1155327" y="2420220"/>
                  </a:cubicBezTo>
                  <a:cubicBezTo>
                    <a:pt x="1354294" y="2421218"/>
                    <a:pt x="1324371" y="2409761"/>
                    <a:pt x="1325029" y="2451302"/>
                  </a:cubicBezTo>
                  <a:close/>
                  <a:moveTo>
                    <a:pt x="1325718" y="2014982"/>
                  </a:moveTo>
                  <a:cubicBezTo>
                    <a:pt x="1394149" y="2013158"/>
                    <a:pt x="1493754" y="2015640"/>
                    <a:pt x="1493775" y="2017009"/>
                  </a:cubicBezTo>
                  <a:cubicBezTo>
                    <a:pt x="1494359" y="2054593"/>
                    <a:pt x="1495261" y="2103125"/>
                    <a:pt x="1496969" y="2208760"/>
                  </a:cubicBezTo>
                  <a:cubicBezTo>
                    <a:pt x="1430916" y="2208696"/>
                    <a:pt x="1443150" y="2208113"/>
                    <a:pt x="1329305" y="2208325"/>
                  </a:cubicBezTo>
                  <a:cubicBezTo>
                    <a:pt x="1328881" y="2126855"/>
                    <a:pt x="1326620" y="2081824"/>
                    <a:pt x="1325718" y="2014982"/>
                  </a:cubicBezTo>
                  <a:close/>
                  <a:moveTo>
                    <a:pt x="1189633" y="2623375"/>
                  </a:moveTo>
                  <a:cubicBezTo>
                    <a:pt x="1232915" y="2622071"/>
                    <a:pt x="1273459" y="2622283"/>
                    <a:pt x="1316720" y="2622930"/>
                  </a:cubicBezTo>
                  <a:cubicBezTo>
                    <a:pt x="1331172" y="2623163"/>
                    <a:pt x="1328223" y="2614921"/>
                    <a:pt x="1327713" y="2668343"/>
                  </a:cubicBezTo>
                  <a:cubicBezTo>
                    <a:pt x="1325909" y="2838305"/>
                    <a:pt x="1338600" y="2815986"/>
                    <a:pt x="1316816" y="2815773"/>
                  </a:cubicBezTo>
                  <a:cubicBezTo>
                    <a:pt x="1148674" y="2814203"/>
                    <a:pt x="1161959" y="2817386"/>
                    <a:pt x="1161906" y="2813121"/>
                  </a:cubicBezTo>
                  <a:cubicBezTo>
                    <a:pt x="1159360" y="2590713"/>
                    <a:pt x="1147316" y="2624595"/>
                    <a:pt x="1189633" y="2623375"/>
                  </a:cubicBezTo>
                  <a:close/>
                  <a:moveTo>
                    <a:pt x="1329347" y="2234070"/>
                  </a:moveTo>
                  <a:cubicBezTo>
                    <a:pt x="1329347" y="2211210"/>
                    <a:pt x="1303701" y="2218445"/>
                    <a:pt x="1497128" y="2218604"/>
                  </a:cubicBezTo>
                  <a:cubicBezTo>
                    <a:pt x="1499059" y="2338379"/>
                    <a:pt x="1499059" y="2340034"/>
                    <a:pt x="1499908" y="2378955"/>
                  </a:cubicBezTo>
                  <a:cubicBezTo>
                    <a:pt x="1500778" y="2418523"/>
                    <a:pt x="1532325" y="2410472"/>
                    <a:pt x="1332870" y="2410907"/>
                  </a:cubicBezTo>
                  <a:cubicBezTo>
                    <a:pt x="1331873" y="2374510"/>
                    <a:pt x="1329347" y="2332969"/>
                    <a:pt x="1329347" y="2234070"/>
                  </a:cubicBezTo>
                  <a:close/>
                  <a:moveTo>
                    <a:pt x="1380407" y="2420709"/>
                  </a:moveTo>
                  <a:cubicBezTo>
                    <a:pt x="1444721" y="2420709"/>
                    <a:pt x="1442482" y="2419754"/>
                    <a:pt x="1500746" y="2419669"/>
                  </a:cubicBezTo>
                  <a:cubicBezTo>
                    <a:pt x="1501182" y="2443081"/>
                    <a:pt x="1501266" y="2450517"/>
                    <a:pt x="1503527" y="2596081"/>
                  </a:cubicBezTo>
                  <a:cubicBezTo>
                    <a:pt x="1503909" y="2620426"/>
                    <a:pt x="1522531" y="2613457"/>
                    <a:pt x="1380407" y="2613573"/>
                  </a:cubicBezTo>
                  <a:cubicBezTo>
                    <a:pt x="1327501" y="2613573"/>
                    <a:pt x="1336520" y="2617604"/>
                    <a:pt x="1336181" y="2595890"/>
                  </a:cubicBezTo>
                  <a:cubicBezTo>
                    <a:pt x="1332913" y="2385012"/>
                    <a:pt x="1320095" y="2420709"/>
                    <a:pt x="1380407" y="2420709"/>
                  </a:cubicBezTo>
                  <a:close/>
                  <a:moveTo>
                    <a:pt x="1502434" y="2015714"/>
                  </a:moveTo>
                  <a:cubicBezTo>
                    <a:pt x="1684380" y="2016011"/>
                    <a:pt x="1670565" y="2014399"/>
                    <a:pt x="1670607" y="2017009"/>
                  </a:cubicBezTo>
                  <a:cubicBezTo>
                    <a:pt x="1674077" y="2238738"/>
                    <a:pt x="1690545" y="2207561"/>
                    <a:pt x="1634997" y="2207561"/>
                  </a:cubicBezTo>
                  <a:cubicBezTo>
                    <a:pt x="1571352" y="2207561"/>
                    <a:pt x="1571256" y="2208760"/>
                    <a:pt x="1507686" y="2208760"/>
                  </a:cubicBezTo>
                  <a:cubicBezTo>
                    <a:pt x="1504938" y="2208760"/>
                    <a:pt x="1505787" y="2230273"/>
                    <a:pt x="1502434" y="2015714"/>
                  </a:cubicBezTo>
                  <a:close/>
                  <a:moveTo>
                    <a:pt x="1336393" y="2668470"/>
                  </a:moveTo>
                  <a:cubicBezTo>
                    <a:pt x="1337019" y="2609319"/>
                    <a:pt x="1300868" y="2623492"/>
                    <a:pt x="1504004" y="2623322"/>
                  </a:cubicBezTo>
                  <a:cubicBezTo>
                    <a:pt x="1504959" y="2673424"/>
                    <a:pt x="1507336" y="2733646"/>
                    <a:pt x="1507007" y="2813164"/>
                  </a:cubicBezTo>
                  <a:cubicBezTo>
                    <a:pt x="1507007" y="2813917"/>
                    <a:pt x="1526913" y="2817216"/>
                    <a:pt x="1338292" y="2815954"/>
                  </a:cubicBezTo>
                  <a:cubicBezTo>
                    <a:pt x="1336849" y="2766594"/>
                    <a:pt x="1335916" y="2718063"/>
                    <a:pt x="1336393" y="2668470"/>
                  </a:cubicBezTo>
                  <a:close/>
                  <a:moveTo>
                    <a:pt x="1505818" y="2218604"/>
                  </a:moveTo>
                  <a:cubicBezTo>
                    <a:pt x="1549483" y="2218604"/>
                    <a:pt x="1566312" y="2217522"/>
                    <a:pt x="1674745" y="2217384"/>
                  </a:cubicBezTo>
                  <a:cubicBezTo>
                    <a:pt x="1674427" y="2343556"/>
                    <a:pt x="1676422" y="2356095"/>
                    <a:pt x="1677844" y="2410992"/>
                  </a:cubicBezTo>
                  <a:cubicBezTo>
                    <a:pt x="1477296" y="2410419"/>
                    <a:pt x="1509490" y="2418566"/>
                    <a:pt x="1508609" y="2378711"/>
                  </a:cubicBezTo>
                  <a:cubicBezTo>
                    <a:pt x="1507580" y="2331516"/>
                    <a:pt x="1507686" y="2334529"/>
                    <a:pt x="1505818" y="2218604"/>
                  </a:cubicBezTo>
                  <a:close/>
                  <a:moveTo>
                    <a:pt x="1678088" y="2420846"/>
                  </a:moveTo>
                  <a:cubicBezTo>
                    <a:pt x="1678746" y="2449626"/>
                    <a:pt x="1680878" y="2612470"/>
                    <a:pt x="1680889" y="2613287"/>
                  </a:cubicBezTo>
                  <a:cubicBezTo>
                    <a:pt x="1487865" y="2611102"/>
                    <a:pt x="1512663" y="2623418"/>
                    <a:pt x="1512228" y="2595911"/>
                  </a:cubicBezTo>
                  <a:cubicBezTo>
                    <a:pt x="1510190" y="2464594"/>
                    <a:pt x="1509904" y="2444874"/>
                    <a:pt x="1509448" y="2419658"/>
                  </a:cubicBezTo>
                  <a:cubicBezTo>
                    <a:pt x="1569240" y="2419680"/>
                    <a:pt x="1533810" y="2420454"/>
                    <a:pt x="1678088" y="2420846"/>
                  </a:cubicBezTo>
                  <a:close/>
                  <a:moveTo>
                    <a:pt x="1680985" y="2623152"/>
                  </a:moveTo>
                  <a:cubicBezTo>
                    <a:pt x="1681505" y="2677869"/>
                    <a:pt x="1680093" y="2694714"/>
                    <a:pt x="1683128" y="2817121"/>
                  </a:cubicBezTo>
                  <a:cubicBezTo>
                    <a:pt x="1607153" y="2817237"/>
                    <a:pt x="1515676" y="2815933"/>
                    <a:pt x="1515687" y="2813217"/>
                  </a:cubicBezTo>
                  <a:cubicBezTo>
                    <a:pt x="1516016" y="2734219"/>
                    <a:pt x="1513713" y="2675991"/>
                    <a:pt x="1512695" y="2623301"/>
                  </a:cubicBezTo>
                  <a:cubicBezTo>
                    <a:pt x="1574334" y="2623290"/>
                    <a:pt x="1627760" y="2622505"/>
                    <a:pt x="1680985" y="2623152"/>
                  </a:cubicBezTo>
                  <a:close/>
                  <a:moveTo>
                    <a:pt x="1515655" y="2824917"/>
                  </a:moveTo>
                  <a:cubicBezTo>
                    <a:pt x="1581719" y="2825140"/>
                    <a:pt x="1550936" y="2827209"/>
                    <a:pt x="1683372" y="2826986"/>
                  </a:cubicBezTo>
                  <a:cubicBezTo>
                    <a:pt x="1683478" y="2831749"/>
                    <a:pt x="1687012" y="3018175"/>
                    <a:pt x="1687033" y="3019437"/>
                  </a:cubicBezTo>
                  <a:cubicBezTo>
                    <a:pt x="1568445" y="3019999"/>
                    <a:pt x="1586059" y="3018472"/>
                    <a:pt x="1519294" y="3018302"/>
                  </a:cubicBezTo>
                  <a:cubicBezTo>
                    <a:pt x="1518212" y="2956701"/>
                    <a:pt x="1515453" y="2904796"/>
                    <a:pt x="1515655" y="2824917"/>
                  </a:cubicBezTo>
                  <a:close/>
                  <a:moveTo>
                    <a:pt x="1686778" y="2420878"/>
                  </a:moveTo>
                  <a:cubicBezTo>
                    <a:pt x="1822620" y="2421345"/>
                    <a:pt x="1800761" y="2420719"/>
                    <a:pt x="1853891" y="2420316"/>
                  </a:cubicBezTo>
                  <a:cubicBezTo>
                    <a:pt x="1854792" y="2508480"/>
                    <a:pt x="1856458" y="2519820"/>
                    <a:pt x="1857848" y="2613393"/>
                  </a:cubicBezTo>
                  <a:cubicBezTo>
                    <a:pt x="1807924" y="2613648"/>
                    <a:pt x="1783296" y="2614687"/>
                    <a:pt x="1689569" y="2613404"/>
                  </a:cubicBezTo>
                  <a:cubicBezTo>
                    <a:pt x="1689558" y="2612565"/>
                    <a:pt x="1687500" y="2452999"/>
                    <a:pt x="1686778" y="2420878"/>
                  </a:cubicBezTo>
                  <a:close/>
                  <a:moveTo>
                    <a:pt x="1859981" y="2233901"/>
                  </a:moveTo>
                  <a:cubicBezTo>
                    <a:pt x="1859185" y="2210012"/>
                    <a:pt x="1835364" y="2217946"/>
                    <a:pt x="2016886" y="2217946"/>
                  </a:cubicBezTo>
                  <a:cubicBezTo>
                    <a:pt x="2035083" y="2217946"/>
                    <a:pt x="2024558" y="2194556"/>
                    <a:pt x="2030139" y="2378998"/>
                  </a:cubicBezTo>
                  <a:cubicBezTo>
                    <a:pt x="2031264" y="2416242"/>
                    <a:pt x="2059945" y="2410344"/>
                    <a:pt x="1889586" y="2410344"/>
                  </a:cubicBezTo>
                  <a:cubicBezTo>
                    <a:pt x="1850198" y="2410344"/>
                    <a:pt x="1866868" y="2440206"/>
                    <a:pt x="1859981" y="2233901"/>
                  </a:cubicBezTo>
                  <a:close/>
                  <a:moveTo>
                    <a:pt x="1889596" y="2420189"/>
                  </a:moveTo>
                  <a:cubicBezTo>
                    <a:pt x="2056550" y="2420189"/>
                    <a:pt x="2031168" y="2410122"/>
                    <a:pt x="2031815" y="2451302"/>
                  </a:cubicBezTo>
                  <a:cubicBezTo>
                    <a:pt x="2034744" y="2637993"/>
                    <a:pt x="2038702" y="2612608"/>
                    <a:pt x="2016896" y="2612608"/>
                  </a:cubicBezTo>
                  <a:cubicBezTo>
                    <a:pt x="1843046" y="2612608"/>
                    <a:pt x="1866666" y="2619938"/>
                    <a:pt x="1866284" y="2595911"/>
                  </a:cubicBezTo>
                  <a:cubicBezTo>
                    <a:pt x="1863048" y="2391070"/>
                    <a:pt x="1852012" y="2420189"/>
                    <a:pt x="1889596" y="2420189"/>
                  </a:cubicBezTo>
                  <a:close/>
                  <a:moveTo>
                    <a:pt x="1889596" y="2623163"/>
                  </a:moveTo>
                  <a:cubicBezTo>
                    <a:pt x="1952785" y="2623163"/>
                    <a:pt x="1956148" y="2622452"/>
                    <a:pt x="2016896" y="2622452"/>
                  </a:cubicBezTo>
                  <a:cubicBezTo>
                    <a:pt x="2040570" y="2622452"/>
                    <a:pt x="2033449" y="2595168"/>
                    <a:pt x="2036696" y="2815423"/>
                  </a:cubicBezTo>
                  <a:cubicBezTo>
                    <a:pt x="1966887" y="2814988"/>
                    <a:pt x="1955331" y="2817068"/>
                    <a:pt x="1869446" y="2817057"/>
                  </a:cubicBezTo>
                  <a:cubicBezTo>
                    <a:pt x="1866411" y="2596123"/>
                    <a:pt x="1857466" y="2623163"/>
                    <a:pt x="1889596" y="2623163"/>
                  </a:cubicBezTo>
                  <a:close/>
                  <a:moveTo>
                    <a:pt x="2033205" y="2016807"/>
                  </a:moveTo>
                  <a:cubicBezTo>
                    <a:pt x="2033174" y="2014505"/>
                    <a:pt x="2202196" y="2014176"/>
                    <a:pt x="2202238" y="2016977"/>
                  </a:cubicBezTo>
                  <a:cubicBezTo>
                    <a:pt x="2203501" y="2097694"/>
                    <a:pt x="2202100" y="2068988"/>
                    <a:pt x="2204392" y="2207667"/>
                  </a:cubicBezTo>
                  <a:cubicBezTo>
                    <a:pt x="2126444" y="2206426"/>
                    <a:pt x="2082271" y="2207869"/>
                    <a:pt x="2036962" y="2208049"/>
                  </a:cubicBezTo>
                  <a:cubicBezTo>
                    <a:pt x="2036887" y="2136285"/>
                    <a:pt x="2034277" y="2085282"/>
                    <a:pt x="2033205" y="2016807"/>
                  </a:cubicBezTo>
                  <a:close/>
                  <a:moveTo>
                    <a:pt x="2036845" y="2234113"/>
                  </a:moveTo>
                  <a:cubicBezTo>
                    <a:pt x="2036983" y="2215803"/>
                    <a:pt x="2011644" y="2214424"/>
                    <a:pt x="2204541" y="2217554"/>
                  </a:cubicBezTo>
                  <a:cubicBezTo>
                    <a:pt x="2207576" y="2396130"/>
                    <a:pt x="2206334" y="2337117"/>
                    <a:pt x="2207204" y="2410854"/>
                  </a:cubicBezTo>
                  <a:cubicBezTo>
                    <a:pt x="2012620" y="2407427"/>
                    <a:pt x="2040166" y="2423191"/>
                    <a:pt x="2038819" y="2378679"/>
                  </a:cubicBezTo>
                  <a:cubicBezTo>
                    <a:pt x="2036940" y="2316400"/>
                    <a:pt x="2036601" y="2273267"/>
                    <a:pt x="2036845" y="2234113"/>
                  </a:cubicBezTo>
                  <a:close/>
                  <a:moveTo>
                    <a:pt x="2207332" y="2420698"/>
                  </a:moveTo>
                  <a:cubicBezTo>
                    <a:pt x="2208626" y="2519618"/>
                    <a:pt x="2210441" y="2532432"/>
                    <a:pt x="2211438" y="2613499"/>
                  </a:cubicBezTo>
                  <a:cubicBezTo>
                    <a:pt x="2144557" y="2613552"/>
                    <a:pt x="2123335" y="2613722"/>
                    <a:pt x="2080541" y="2613085"/>
                  </a:cubicBezTo>
                  <a:cubicBezTo>
                    <a:pt x="2031232" y="2612353"/>
                    <a:pt x="2043477" y="2642491"/>
                    <a:pt x="2040484" y="2451132"/>
                  </a:cubicBezTo>
                  <a:cubicBezTo>
                    <a:pt x="2039869" y="2411395"/>
                    <a:pt x="2008089" y="2417473"/>
                    <a:pt x="2207332" y="2420698"/>
                  </a:cubicBezTo>
                  <a:close/>
                  <a:moveTo>
                    <a:pt x="2211555" y="2623343"/>
                  </a:moveTo>
                  <a:cubicBezTo>
                    <a:pt x="2212680" y="2734420"/>
                    <a:pt x="2210133" y="2602138"/>
                    <a:pt x="2213444" y="2816877"/>
                  </a:cubicBezTo>
                  <a:cubicBezTo>
                    <a:pt x="2031593" y="2816972"/>
                    <a:pt x="2130338" y="2816346"/>
                    <a:pt x="2045397" y="2815497"/>
                  </a:cubicBezTo>
                  <a:cubicBezTo>
                    <a:pt x="2044877" y="2773808"/>
                    <a:pt x="2045143" y="2793910"/>
                    <a:pt x="2042511" y="2622516"/>
                  </a:cubicBezTo>
                  <a:cubicBezTo>
                    <a:pt x="2113870" y="2622898"/>
                    <a:pt x="2047934" y="2623481"/>
                    <a:pt x="2211555" y="2623343"/>
                  </a:cubicBezTo>
                  <a:close/>
                  <a:moveTo>
                    <a:pt x="2213252" y="2217692"/>
                  </a:moveTo>
                  <a:cubicBezTo>
                    <a:pt x="2404802" y="2220726"/>
                    <a:pt x="2381055" y="2207253"/>
                    <a:pt x="2381564" y="2234177"/>
                  </a:cubicBezTo>
                  <a:cubicBezTo>
                    <a:pt x="2382561" y="2286983"/>
                    <a:pt x="2383262" y="2327846"/>
                    <a:pt x="2383739" y="2378913"/>
                  </a:cubicBezTo>
                  <a:cubicBezTo>
                    <a:pt x="2384068" y="2414556"/>
                    <a:pt x="2418331" y="2414153"/>
                    <a:pt x="2215916" y="2410992"/>
                  </a:cubicBezTo>
                  <a:cubicBezTo>
                    <a:pt x="2215237" y="2352828"/>
                    <a:pt x="2215969" y="2373768"/>
                    <a:pt x="2213252" y="2217692"/>
                  </a:cubicBezTo>
                  <a:close/>
                  <a:moveTo>
                    <a:pt x="2213603" y="2826721"/>
                  </a:moveTo>
                  <a:cubicBezTo>
                    <a:pt x="2214643" y="2894145"/>
                    <a:pt x="2214940" y="2916847"/>
                    <a:pt x="2215884" y="2958133"/>
                  </a:cubicBezTo>
                  <a:cubicBezTo>
                    <a:pt x="2217677" y="3039645"/>
                    <a:pt x="2246964" y="3015470"/>
                    <a:pt x="2080414" y="3019045"/>
                  </a:cubicBezTo>
                  <a:cubicBezTo>
                    <a:pt x="2040718" y="3019851"/>
                    <a:pt x="2048517" y="3056374"/>
                    <a:pt x="2045525" y="2825342"/>
                  </a:cubicBezTo>
                  <a:cubicBezTo>
                    <a:pt x="2111016" y="2826010"/>
                    <a:pt x="2048379" y="2826806"/>
                    <a:pt x="2213603" y="2826721"/>
                  </a:cubicBezTo>
                  <a:close/>
                  <a:moveTo>
                    <a:pt x="2216468" y="2451154"/>
                  </a:moveTo>
                  <a:cubicBezTo>
                    <a:pt x="2215863" y="2412413"/>
                    <a:pt x="2183404" y="2420709"/>
                    <a:pt x="2384206" y="2419881"/>
                  </a:cubicBezTo>
                  <a:cubicBezTo>
                    <a:pt x="2385554" y="2519395"/>
                    <a:pt x="2386031" y="2496853"/>
                    <a:pt x="2388090" y="2614252"/>
                  </a:cubicBezTo>
                  <a:cubicBezTo>
                    <a:pt x="2193304" y="2613924"/>
                    <a:pt x="2220266" y="2619949"/>
                    <a:pt x="2219895" y="2595911"/>
                  </a:cubicBezTo>
                  <a:cubicBezTo>
                    <a:pt x="2218760" y="2523511"/>
                    <a:pt x="2217582" y="2521740"/>
                    <a:pt x="2216468" y="2451154"/>
                  </a:cubicBezTo>
                  <a:close/>
                  <a:moveTo>
                    <a:pt x="2398658" y="2207582"/>
                  </a:moveTo>
                  <a:cubicBezTo>
                    <a:pt x="2386869" y="2207582"/>
                    <a:pt x="2389841" y="2214584"/>
                    <a:pt x="2389013" y="2161617"/>
                  </a:cubicBezTo>
                  <a:cubicBezTo>
                    <a:pt x="2386339" y="1993374"/>
                    <a:pt x="2381904" y="2015513"/>
                    <a:pt x="2398658" y="2015513"/>
                  </a:cubicBezTo>
                  <a:cubicBezTo>
                    <a:pt x="2462430" y="2015513"/>
                    <a:pt x="2462059" y="2015173"/>
                    <a:pt x="2525969" y="2015173"/>
                  </a:cubicBezTo>
                  <a:cubicBezTo>
                    <a:pt x="2568370" y="2015173"/>
                    <a:pt x="2555457" y="1986298"/>
                    <a:pt x="2558205" y="2161777"/>
                  </a:cubicBezTo>
                  <a:cubicBezTo>
                    <a:pt x="2559170" y="2223494"/>
                    <a:pt x="2590950" y="2207582"/>
                    <a:pt x="2398658" y="2207582"/>
                  </a:cubicBezTo>
                  <a:close/>
                  <a:moveTo>
                    <a:pt x="2558767" y="2218254"/>
                  </a:moveTo>
                  <a:cubicBezTo>
                    <a:pt x="2559001" y="2320749"/>
                    <a:pt x="2560125" y="2344468"/>
                    <a:pt x="2561441" y="2411151"/>
                  </a:cubicBezTo>
                  <a:cubicBezTo>
                    <a:pt x="2493181" y="2412180"/>
                    <a:pt x="2463279" y="2409952"/>
                    <a:pt x="2392780" y="2410005"/>
                  </a:cubicBezTo>
                  <a:cubicBezTo>
                    <a:pt x="2392228" y="2364295"/>
                    <a:pt x="2392451" y="2349953"/>
                    <a:pt x="2389968" y="2217437"/>
                  </a:cubicBezTo>
                  <a:cubicBezTo>
                    <a:pt x="2464510" y="2217363"/>
                    <a:pt x="2443309" y="2218307"/>
                    <a:pt x="2558767" y="2218254"/>
                  </a:cubicBezTo>
                  <a:close/>
                  <a:moveTo>
                    <a:pt x="2390986" y="2826636"/>
                  </a:moveTo>
                  <a:cubicBezTo>
                    <a:pt x="2390583" y="2911150"/>
                    <a:pt x="2393724" y="2954336"/>
                    <a:pt x="2394891" y="3017751"/>
                  </a:cubicBezTo>
                  <a:cubicBezTo>
                    <a:pt x="2319670" y="3017814"/>
                    <a:pt x="2326769" y="3019808"/>
                    <a:pt x="2225763" y="3018917"/>
                  </a:cubicBezTo>
                  <a:cubicBezTo>
                    <a:pt x="2224564" y="2945775"/>
                    <a:pt x="2224659" y="2980888"/>
                    <a:pt x="2222283" y="2826721"/>
                  </a:cubicBezTo>
                  <a:lnTo>
                    <a:pt x="2390986" y="2826636"/>
                  </a:lnTo>
                  <a:close/>
                  <a:moveTo>
                    <a:pt x="2393353" y="2451154"/>
                  </a:moveTo>
                  <a:cubicBezTo>
                    <a:pt x="2392663" y="2407173"/>
                    <a:pt x="2366401" y="2421239"/>
                    <a:pt x="2525969" y="2421239"/>
                  </a:cubicBezTo>
                  <a:cubicBezTo>
                    <a:pt x="2572551" y="2421239"/>
                    <a:pt x="2560624" y="2388640"/>
                    <a:pt x="2563871" y="2596102"/>
                  </a:cubicBezTo>
                  <a:cubicBezTo>
                    <a:pt x="2564242" y="2619779"/>
                    <a:pt x="2590568" y="2614263"/>
                    <a:pt x="2398658" y="2614263"/>
                  </a:cubicBezTo>
                  <a:cubicBezTo>
                    <a:pt x="2397067" y="2614263"/>
                    <a:pt x="2396197" y="2633135"/>
                    <a:pt x="2393353" y="2451154"/>
                  </a:cubicBezTo>
                  <a:close/>
                  <a:moveTo>
                    <a:pt x="2398658" y="2624107"/>
                  </a:moveTo>
                  <a:cubicBezTo>
                    <a:pt x="2596861" y="2624107"/>
                    <a:pt x="2563786" y="2609871"/>
                    <a:pt x="2565442" y="2668555"/>
                  </a:cubicBezTo>
                  <a:cubicBezTo>
                    <a:pt x="2566863" y="2720874"/>
                    <a:pt x="2567383" y="2760601"/>
                    <a:pt x="2567935" y="2813248"/>
                  </a:cubicBezTo>
                  <a:cubicBezTo>
                    <a:pt x="2567988" y="2818001"/>
                    <a:pt x="2584053" y="2816781"/>
                    <a:pt x="2399751" y="2816781"/>
                  </a:cubicBezTo>
                  <a:cubicBezTo>
                    <a:pt x="2400865" y="2673095"/>
                    <a:pt x="2394074" y="2624107"/>
                    <a:pt x="2398658" y="2624107"/>
                  </a:cubicBezTo>
                  <a:close/>
                  <a:moveTo>
                    <a:pt x="2399687" y="2826636"/>
                  </a:moveTo>
                  <a:cubicBezTo>
                    <a:pt x="2405576" y="2826636"/>
                    <a:pt x="2544994" y="2826498"/>
                    <a:pt x="2568073" y="2826328"/>
                  </a:cubicBezTo>
                  <a:cubicBezTo>
                    <a:pt x="2569187" y="2928760"/>
                    <a:pt x="2570418" y="2952532"/>
                    <a:pt x="2571521" y="3018727"/>
                  </a:cubicBezTo>
                  <a:cubicBezTo>
                    <a:pt x="2473158" y="3019490"/>
                    <a:pt x="2474272" y="3017825"/>
                    <a:pt x="2403582" y="3017761"/>
                  </a:cubicBezTo>
                  <a:cubicBezTo>
                    <a:pt x="2402351" y="2950453"/>
                    <a:pt x="2399284" y="2909750"/>
                    <a:pt x="2399687" y="2826636"/>
                  </a:cubicBezTo>
                  <a:close/>
                  <a:moveTo>
                    <a:pt x="2717062" y="2410408"/>
                  </a:moveTo>
                  <a:cubicBezTo>
                    <a:pt x="2545928" y="2406504"/>
                    <a:pt x="2570514" y="2425111"/>
                    <a:pt x="2569453" y="2378701"/>
                  </a:cubicBezTo>
                  <a:cubicBezTo>
                    <a:pt x="2568338" y="2330307"/>
                    <a:pt x="2567490" y="2282082"/>
                    <a:pt x="2567490" y="2234070"/>
                  </a:cubicBezTo>
                  <a:cubicBezTo>
                    <a:pt x="2567490" y="2210330"/>
                    <a:pt x="2542617" y="2219898"/>
                    <a:pt x="2735461" y="2217352"/>
                  </a:cubicBezTo>
                  <a:cubicBezTo>
                    <a:pt x="2738252" y="2441224"/>
                    <a:pt x="2747303" y="2411098"/>
                    <a:pt x="2717062" y="2410408"/>
                  </a:cubicBezTo>
                  <a:close/>
                  <a:moveTo>
                    <a:pt x="2716913" y="2207794"/>
                  </a:moveTo>
                  <a:cubicBezTo>
                    <a:pt x="2678449" y="2208473"/>
                    <a:pt x="2674215" y="2208346"/>
                    <a:pt x="2567426" y="2208399"/>
                  </a:cubicBezTo>
                  <a:cubicBezTo>
                    <a:pt x="2567341" y="2192975"/>
                    <a:pt x="2565293" y="2035849"/>
                    <a:pt x="2564985" y="2015131"/>
                  </a:cubicBezTo>
                  <a:cubicBezTo>
                    <a:pt x="2566068" y="2015131"/>
                    <a:pt x="2686407" y="2014887"/>
                    <a:pt x="2732299" y="2014675"/>
                  </a:cubicBezTo>
                  <a:cubicBezTo>
                    <a:pt x="2735790" y="2237476"/>
                    <a:pt x="2742549" y="2207349"/>
                    <a:pt x="2716913" y="2207794"/>
                  </a:cubicBezTo>
                  <a:close/>
                  <a:moveTo>
                    <a:pt x="2716945" y="2004905"/>
                  </a:moveTo>
                  <a:cubicBezTo>
                    <a:pt x="2658468" y="2005223"/>
                    <a:pt x="2646701" y="2004958"/>
                    <a:pt x="2589613" y="2005181"/>
                  </a:cubicBezTo>
                  <a:cubicBezTo>
                    <a:pt x="2555658" y="2005319"/>
                    <a:pt x="2565198" y="2036103"/>
                    <a:pt x="2561271" y="1812411"/>
                  </a:cubicBezTo>
                  <a:cubicBezTo>
                    <a:pt x="2612820" y="1812613"/>
                    <a:pt x="2603429" y="1812952"/>
                    <a:pt x="2728458" y="1812687"/>
                  </a:cubicBezTo>
                  <a:cubicBezTo>
                    <a:pt x="2729604" y="2031276"/>
                    <a:pt x="2741531" y="2004767"/>
                    <a:pt x="2716945" y="2004905"/>
                  </a:cubicBezTo>
                  <a:close/>
                  <a:moveTo>
                    <a:pt x="2716966" y="1802853"/>
                  </a:moveTo>
                  <a:cubicBezTo>
                    <a:pt x="2542745" y="1803331"/>
                    <a:pt x="2561102" y="1803203"/>
                    <a:pt x="2561038" y="1799660"/>
                  </a:cubicBezTo>
                  <a:cubicBezTo>
                    <a:pt x="2557038" y="1574494"/>
                    <a:pt x="2547307" y="1608429"/>
                    <a:pt x="2589550" y="1609172"/>
                  </a:cubicBezTo>
                  <a:cubicBezTo>
                    <a:pt x="2749457" y="1611962"/>
                    <a:pt x="2726718" y="1594055"/>
                    <a:pt x="2726962" y="1655338"/>
                  </a:cubicBezTo>
                  <a:cubicBezTo>
                    <a:pt x="2727503" y="1825374"/>
                    <a:pt x="2734888" y="1802800"/>
                    <a:pt x="2716966" y="1802853"/>
                  </a:cubicBezTo>
                  <a:close/>
                  <a:moveTo>
                    <a:pt x="2716998" y="1600197"/>
                  </a:moveTo>
                  <a:cubicBezTo>
                    <a:pt x="2532813" y="1598214"/>
                    <a:pt x="2557526" y="1605735"/>
                    <a:pt x="2557165" y="1582577"/>
                  </a:cubicBezTo>
                  <a:cubicBezTo>
                    <a:pt x="2553929" y="1374617"/>
                    <a:pt x="2543647" y="1406144"/>
                    <a:pt x="2589550" y="1407142"/>
                  </a:cubicBezTo>
                  <a:cubicBezTo>
                    <a:pt x="2749139" y="1410568"/>
                    <a:pt x="2722081" y="1392842"/>
                    <a:pt x="2722771" y="1438053"/>
                  </a:cubicBezTo>
                  <a:cubicBezTo>
                    <a:pt x="2725614" y="1619324"/>
                    <a:pt x="2732257" y="1600346"/>
                    <a:pt x="2716998" y="1600197"/>
                  </a:cubicBezTo>
                  <a:close/>
                  <a:moveTo>
                    <a:pt x="2525979" y="2005319"/>
                  </a:moveTo>
                  <a:cubicBezTo>
                    <a:pt x="2462207" y="2005319"/>
                    <a:pt x="2462579" y="2005658"/>
                    <a:pt x="2398669" y="2005658"/>
                  </a:cubicBezTo>
                  <a:cubicBezTo>
                    <a:pt x="2381670" y="2005658"/>
                    <a:pt x="2386859" y="2025856"/>
                    <a:pt x="2384408" y="1872092"/>
                  </a:cubicBezTo>
                  <a:cubicBezTo>
                    <a:pt x="2383304" y="1801644"/>
                    <a:pt x="2378784" y="1812422"/>
                    <a:pt x="2398669" y="1812422"/>
                  </a:cubicBezTo>
                  <a:cubicBezTo>
                    <a:pt x="2528452" y="1812358"/>
                    <a:pt x="2531794" y="1812337"/>
                    <a:pt x="2552570" y="1812390"/>
                  </a:cubicBezTo>
                  <a:cubicBezTo>
                    <a:pt x="2556603" y="2038691"/>
                    <a:pt x="2566301" y="2005319"/>
                    <a:pt x="2525979" y="2005319"/>
                  </a:cubicBezTo>
                  <a:close/>
                  <a:moveTo>
                    <a:pt x="2525979" y="1802514"/>
                  </a:moveTo>
                  <a:cubicBezTo>
                    <a:pt x="2382880" y="1802588"/>
                    <a:pt x="2398319" y="1802588"/>
                    <a:pt x="2383527" y="1802567"/>
                  </a:cubicBezTo>
                  <a:cubicBezTo>
                    <a:pt x="2383166" y="1768558"/>
                    <a:pt x="2380980" y="1609670"/>
                    <a:pt x="2380970" y="1608906"/>
                  </a:cubicBezTo>
                  <a:cubicBezTo>
                    <a:pt x="2381744" y="1608906"/>
                    <a:pt x="2524207" y="1608546"/>
                    <a:pt x="2548910" y="1608673"/>
                  </a:cubicBezTo>
                  <a:cubicBezTo>
                    <a:pt x="2552804" y="1833574"/>
                    <a:pt x="2563744" y="1802514"/>
                    <a:pt x="2525979" y="1802514"/>
                  </a:cubicBezTo>
                  <a:close/>
                  <a:moveTo>
                    <a:pt x="2381086" y="2207603"/>
                  </a:moveTo>
                  <a:cubicBezTo>
                    <a:pt x="2335289" y="2207709"/>
                    <a:pt x="2282022" y="2208929"/>
                    <a:pt x="2213093" y="2207816"/>
                  </a:cubicBezTo>
                  <a:cubicBezTo>
                    <a:pt x="2210833" y="2075077"/>
                    <a:pt x="2212255" y="2101767"/>
                    <a:pt x="2210929" y="2016807"/>
                  </a:cubicBezTo>
                  <a:cubicBezTo>
                    <a:pt x="2210876" y="2013773"/>
                    <a:pt x="2198270" y="2015014"/>
                    <a:pt x="2378009" y="2015481"/>
                  </a:cubicBezTo>
                  <a:cubicBezTo>
                    <a:pt x="2380758" y="2189209"/>
                    <a:pt x="2380683" y="2185252"/>
                    <a:pt x="2381086" y="2207603"/>
                  </a:cubicBezTo>
                  <a:close/>
                  <a:moveTo>
                    <a:pt x="2210738" y="2005213"/>
                  </a:moveTo>
                  <a:cubicBezTo>
                    <a:pt x="2207523" y="1801283"/>
                    <a:pt x="2206939" y="1811764"/>
                    <a:pt x="2207692" y="1811764"/>
                  </a:cubicBezTo>
                  <a:cubicBezTo>
                    <a:pt x="2273926" y="1812040"/>
                    <a:pt x="2276770" y="1811700"/>
                    <a:pt x="2334971" y="1812167"/>
                  </a:cubicBezTo>
                  <a:cubicBezTo>
                    <a:pt x="2387846" y="1812592"/>
                    <a:pt x="2374210" y="1777203"/>
                    <a:pt x="2377839" y="2005626"/>
                  </a:cubicBezTo>
                  <a:cubicBezTo>
                    <a:pt x="2338536" y="2005510"/>
                    <a:pt x="2295700" y="2004650"/>
                    <a:pt x="2210738" y="2005213"/>
                  </a:cubicBezTo>
                  <a:close/>
                  <a:moveTo>
                    <a:pt x="2207109" y="1799639"/>
                  </a:moveTo>
                  <a:cubicBezTo>
                    <a:pt x="2202344" y="1592666"/>
                    <a:pt x="2205517" y="1609660"/>
                    <a:pt x="2207692" y="1609660"/>
                  </a:cubicBezTo>
                  <a:cubicBezTo>
                    <a:pt x="2405693" y="1610477"/>
                    <a:pt x="2372110" y="1593366"/>
                    <a:pt x="2372884" y="1655094"/>
                  </a:cubicBezTo>
                  <a:cubicBezTo>
                    <a:pt x="2373648" y="1721787"/>
                    <a:pt x="2374189" y="1735609"/>
                    <a:pt x="2374794" y="1799851"/>
                  </a:cubicBezTo>
                  <a:cubicBezTo>
                    <a:pt x="2374826" y="1803819"/>
                    <a:pt x="2207183" y="1803203"/>
                    <a:pt x="2207109" y="1799639"/>
                  </a:cubicBezTo>
                  <a:close/>
                  <a:moveTo>
                    <a:pt x="2334950" y="1599476"/>
                  </a:moveTo>
                  <a:cubicBezTo>
                    <a:pt x="2180783" y="1601757"/>
                    <a:pt x="2204796" y="1605639"/>
                    <a:pt x="2204424" y="1582567"/>
                  </a:cubicBezTo>
                  <a:cubicBezTo>
                    <a:pt x="2201411" y="1385416"/>
                    <a:pt x="2198588" y="1406897"/>
                    <a:pt x="2207692" y="1406951"/>
                  </a:cubicBezTo>
                  <a:cubicBezTo>
                    <a:pt x="2399507" y="1408234"/>
                    <a:pt x="2369680" y="1397329"/>
                    <a:pt x="2370316" y="1438043"/>
                  </a:cubicBezTo>
                  <a:cubicBezTo>
                    <a:pt x="2371399" y="1507197"/>
                    <a:pt x="2370751" y="1510485"/>
                    <a:pt x="2371887" y="1582758"/>
                  </a:cubicBezTo>
                  <a:cubicBezTo>
                    <a:pt x="2372205" y="1603528"/>
                    <a:pt x="2379558" y="1598808"/>
                    <a:pt x="2334950" y="1599476"/>
                  </a:cubicBezTo>
                  <a:close/>
                  <a:moveTo>
                    <a:pt x="2202047" y="2005265"/>
                  </a:moveTo>
                  <a:cubicBezTo>
                    <a:pt x="2168315" y="2005446"/>
                    <a:pt x="2171032" y="2005414"/>
                    <a:pt x="2033036" y="2005478"/>
                  </a:cubicBezTo>
                  <a:cubicBezTo>
                    <a:pt x="2031900" y="1926130"/>
                    <a:pt x="2033269" y="1952353"/>
                    <a:pt x="2030754" y="1813196"/>
                  </a:cubicBezTo>
                  <a:cubicBezTo>
                    <a:pt x="2099238" y="1812910"/>
                    <a:pt x="2068572" y="1811181"/>
                    <a:pt x="2198694" y="1811732"/>
                  </a:cubicBezTo>
                  <a:cubicBezTo>
                    <a:pt x="2199320" y="1839281"/>
                    <a:pt x="2201952" y="1999166"/>
                    <a:pt x="2202047" y="2005265"/>
                  </a:cubicBezTo>
                  <a:close/>
                  <a:moveTo>
                    <a:pt x="2030574" y="1803331"/>
                  </a:moveTo>
                  <a:cubicBezTo>
                    <a:pt x="2027178" y="1607962"/>
                    <a:pt x="2027900" y="1659613"/>
                    <a:pt x="2027019" y="1610105"/>
                  </a:cubicBezTo>
                  <a:cubicBezTo>
                    <a:pt x="2095715" y="1610031"/>
                    <a:pt x="2091523" y="1609182"/>
                    <a:pt x="2196105" y="1609617"/>
                  </a:cubicBezTo>
                  <a:cubicBezTo>
                    <a:pt x="2196625" y="1656579"/>
                    <a:pt x="2195893" y="1694460"/>
                    <a:pt x="2198429" y="1799904"/>
                  </a:cubicBezTo>
                  <a:cubicBezTo>
                    <a:pt x="2198461" y="1801888"/>
                    <a:pt x="2213231" y="1802546"/>
                    <a:pt x="2030574" y="1803331"/>
                  </a:cubicBezTo>
                  <a:close/>
                  <a:moveTo>
                    <a:pt x="2026839" y="1600261"/>
                  </a:moveTo>
                  <a:cubicBezTo>
                    <a:pt x="2025470" y="1518780"/>
                    <a:pt x="2026202" y="1520096"/>
                    <a:pt x="2024441" y="1406887"/>
                  </a:cubicBezTo>
                  <a:cubicBezTo>
                    <a:pt x="2222940" y="1406855"/>
                    <a:pt x="2192582" y="1396311"/>
                    <a:pt x="2193230" y="1438043"/>
                  </a:cubicBezTo>
                  <a:cubicBezTo>
                    <a:pt x="2194227" y="1502274"/>
                    <a:pt x="2194535" y="1508024"/>
                    <a:pt x="2195723" y="1582736"/>
                  </a:cubicBezTo>
                  <a:cubicBezTo>
                    <a:pt x="2196095" y="1605692"/>
                    <a:pt x="2223057" y="1600049"/>
                    <a:pt x="2026839" y="1600261"/>
                  </a:cubicBezTo>
                  <a:close/>
                  <a:moveTo>
                    <a:pt x="2024494" y="2015322"/>
                  </a:moveTo>
                  <a:cubicBezTo>
                    <a:pt x="2025566" y="2086459"/>
                    <a:pt x="2028208" y="2135267"/>
                    <a:pt x="2028261" y="2208081"/>
                  </a:cubicBezTo>
                  <a:cubicBezTo>
                    <a:pt x="1972479" y="2208187"/>
                    <a:pt x="1950397" y="2207423"/>
                    <a:pt x="1859164" y="2207423"/>
                  </a:cubicBezTo>
                  <a:cubicBezTo>
                    <a:pt x="1857000" y="2128213"/>
                    <a:pt x="1858103" y="2086481"/>
                    <a:pt x="1856936" y="2015279"/>
                  </a:cubicBezTo>
                  <a:cubicBezTo>
                    <a:pt x="1878678" y="2015417"/>
                    <a:pt x="1883272" y="2015386"/>
                    <a:pt x="2024494" y="2015322"/>
                  </a:cubicBezTo>
                  <a:close/>
                  <a:moveTo>
                    <a:pt x="1889596" y="2005531"/>
                  </a:moveTo>
                  <a:cubicBezTo>
                    <a:pt x="1847779" y="2005531"/>
                    <a:pt x="1857530" y="2017497"/>
                    <a:pt x="1855323" y="1944365"/>
                  </a:cubicBezTo>
                  <a:cubicBezTo>
                    <a:pt x="1854018" y="1901232"/>
                    <a:pt x="1853073" y="1852775"/>
                    <a:pt x="1853296" y="1812910"/>
                  </a:cubicBezTo>
                  <a:cubicBezTo>
                    <a:pt x="1859122" y="1812942"/>
                    <a:pt x="2000672" y="1813249"/>
                    <a:pt x="2022053" y="1813217"/>
                  </a:cubicBezTo>
                  <a:cubicBezTo>
                    <a:pt x="2024547" y="1951652"/>
                    <a:pt x="2023252" y="1929365"/>
                    <a:pt x="2024345" y="2005478"/>
                  </a:cubicBezTo>
                  <a:lnTo>
                    <a:pt x="1889596" y="2005531"/>
                  </a:lnTo>
                  <a:close/>
                  <a:moveTo>
                    <a:pt x="1853678" y="2378849"/>
                  </a:moveTo>
                  <a:cubicBezTo>
                    <a:pt x="1853721" y="2417802"/>
                    <a:pt x="1884047" y="2411819"/>
                    <a:pt x="1698684" y="2411076"/>
                  </a:cubicBezTo>
                  <a:cubicBezTo>
                    <a:pt x="1686301" y="2411023"/>
                    <a:pt x="1682056" y="2439188"/>
                    <a:pt x="1683372" y="2234261"/>
                  </a:cubicBezTo>
                  <a:cubicBezTo>
                    <a:pt x="1683510" y="2211677"/>
                    <a:pt x="1656717" y="2217278"/>
                    <a:pt x="1850760" y="2217278"/>
                  </a:cubicBezTo>
                  <a:cubicBezTo>
                    <a:pt x="1852225" y="2265873"/>
                    <a:pt x="1853593" y="2302036"/>
                    <a:pt x="1853678" y="2378849"/>
                  </a:cubicBezTo>
                  <a:close/>
                  <a:moveTo>
                    <a:pt x="1683446" y="2207519"/>
                  </a:moveTo>
                  <a:cubicBezTo>
                    <a:pt x="1683308" y="2117138"/>
                    <a:pt x="1680178" y="2086555"/>
                    <a:pt x="1679276" y="2015417"/>
                  </a:cubicBezTo>
                  <a:cubicBezTo>
                    <a:pt x="1758721" y="2014420"/>
                    <a:pt x="1725551" y="2014176"/>
                    <a:pt x="1848235" y="2015216"/>
                  </a:cubicBezTo>
                  <a:cubicBezTo>
                    <a:pt x="1849476" y="2091318"/>
                    <a:pt x="1848224" y="2125115"/>
                    <a:pt x="1850453" y="2207423"/>
                  </a:cubicBezTo>
                  <a:cubicBezTo>
                    <a:pt x="1699787" y="2207434"/>
                    <a:pt x="1744916" y="2207423"/>
                    <a:pt x="1683446" y="2207519"/>
                  </a:cubicBezTo>
                  <a:close/>
                  <a:moveTo>
                    <a:pt x="1825994" y="2005117"/>
                  </a:moveTo>
                  <a:cubicBezTo>
                    <a:pt x="1785206" y="2004565"/>
                    <a:pt x="1740396" y="2004512"/>
                    <a:pt x="1698609" y="2005244"/>
                  </a:cubicBezTo>
                  <a:cubicBezTo>
                    <a:pt x="1666501" y="2005807"/>
                    <a:pt x="1684221" y="2030088"/>
                    <a:pt x="1677037" y="1812422"/>
                  </a:cubicBezTo>
                  <a:cubicBezTo>
                    <a:pt x="1819893" y="1812093"/>
                    <a:pt x="1778489" y="1812273"/>
                    <a:pt x="1844606" y="1812835"/>
                  </a:cubicBezTo>
                  <a:cubicBezTo>
                    <a:pt x="1843417" y="2029908"/>
                    <a:pt x="1862719" y="2005562"/>
                    <a:pt x="1825994" y="2005117"/>
                  </a:cubicBezTo>
                  <a:close/>
                  <a:moveTo>
                    <a:pt x="1844691" y="1799724"/>
                  </a:moveTo>
                  <a:cubicBezTo>
                    <a:pt x="1844648" y="1805102"/>
                    <a:pt x="1861796" y="1801856"/>
                    <a:pt x="1698641" y="1802503"/>
                  </a:cubicBezTo>
                  <a:cubicBezTo>
                    <a:pt x="1668602" y="1802588"/>
                    <a:pt x="1676040" y="1832333"/>
                    <a:pt x="1673674" y="1653715"/>
                  </a:cubicBezTo>
                  <a:cubicBezTo>
                    <a:pt x="1673005" y="1600940"/>
                    <a:pt x="1666447" y="1609522"/>
                    <a:pt x="1698599" y="1609999"/>
                  </a:cubicBezTo>
                  <a:cubicBezTo>
                    <a:pt x="1738358" y="1610636"/>
                    <a:pt x="1753171" y="1610487"/>
                    <a:pt x="1842569" y="1610508"/>
                  </a:cubicBezTo>
                  <a:cubicBezTo>
                    <a:pt x="1844786" y="1750779"/>
                    <a:pt x="1845062" y="1755191"/>
                    <a:pt x="1844691" y="1799724"/>
                  </a:cubicBezTo>
                  <a:close/>
                  <a:moveTo>
                    <a:pt x="1672920" y="1599815"/>
                  </a:moveTo>
                  <a:cubicBezTo>
                    <a:pt x="1671668" y="1518388"/>
                    <a:pt x="1671339" y="1507674"/>
                    <a:pt x="1669790" y="1406569"/>
                  </a:cubicBezTo>
                  <a:cubicBezTo>
                    <a:pt x="1716818" y="1406261"/>
                    <a:pt x="1731801" y="1405317"/>
                    <a:pt x="1838738" y="1406431"/>
                  </a:cubicBezTo>
                  <a:cubicBezTo>
                    <a:pt x="1841009" y="1554795"/>
                    <a:pt x="1840277" y="1466090"/>
                    <a:pt x="1842409" y="1600664"/>
                  </a:cubicBezTo>
                  <a:cubicBezTo>
                    <a:pt x="1669440" y="1600632"/>
                    <a:pt x="1743717" y="1600473"/>
                    <a:pt x="1672920" y="1599815"/>
                  </a:cubicBezTo>
                  <a:close/>
                  <a:moveTo>
                    <a:pt x="1670161" y="1944524"/>
                  </a:moveTo>
                  <a:cubicBezTo>
                    <a:pt x="1669907" y="2023023"/>
                    <a:pt x="1705878" y="2006178"/>
                    <a:pt x="1502285" y="2005859"/>
                  </a:cubicBezTo>
                  <a:cubicBezTo>
                    <a:pt x="1500216" y="1873991"/>
                    <a:pt x="1499728" y="1841965"/>
                    <a:pt x="1499240" y="1813430"/>
                  </a:cubicBezTo>
                  <a:cubicBezTo>
                    <a:pt x="1577581" y="1813408"/>
                    <a:pt x="1541588" y="1812655"/>
                    <a:pt x="1668315" y="1812443"/>
                  </a:cubicBezTo>
                  <a:cubicBezTo>
                    <a:pt x="1669482" y="1847354"/>
                    <a:pt x="1670321" y="1893425"/>
                    <a:pt x="1670161" y="1944524"/>
                  </a:cubicBezTo>
                  <a:close/>
                  <a:moveTo>
                    <a:pt x="1634997" y="1802620"/>
                  </a:moveTo>
                  <a:cubicBezTo>
                    <a:pt x="1484024" y="1802620"/>
                    <a:pt x="1499123" y="1806683"/>
                    <a:pt x="1498996" y="1799692"/>
                  </a:cubicBezTo>
                  <a:cubicBezTo>
                    <a:pt x="1495186" y="1584688"/>
                    <a:pt x="1495091" y="1610254"/>
                    <a:pt x="1507686" y="1610254"/>
                  </a:cubicBezTo>
                  <a:cubicBezTo>
                    <a:pt x="1696254" y="1610254"/>
                    <a:pt x="1664219" y="1595636"/>
                    <a:pt x="1664973" y="1653885"/>
                  </a:cubicBezTo>
                  <a:cubicBezTo>
                    <a:pt x="1665896" y="1723569"/>
                    <a:pt x="1666363" y="1757080"/>
                    <a:pt x="1667880" y="1799989"/>
                  </a:cubicBezTo>
                  <a:cubicBezTo>
                    <a:pt x="1668007" y="1803458"/>
                    <a:pt x="1672952" y="1802620"/>
                    <a:pt x="1634997" y="1802620"/>
                  </a:cubicBezTo>
                  <a:close/>
                  <a:moveTo>
                    <a:pt x="1634997" y="1599667"/>
                  </a:moveTo>
                  <a:cubicBezTo>
                    <a:pt x="1475100" y="1599667"/>
                    <a:pt x="1497415" y="1607326"/>
                    <a:pt x="1497011" y="1582556"/>
                  </a:cubicBezTo>
                  <a:cubicBezTo>
                    <a:pt x="1493849" y="1380568"/>
                    <a:pt x="1485690" y="1406600"/>
                    <a:pt x="1507675" y="1406600"/>
                  </a:cubicBezTo>
                  <a:cubicBezTo>
                    <a:pt x="1621033" y="1406653"/>
                    <a:pt x="1639888" y="1406707"/>
                    <a:pt x="1661100" y="1406611"/>
                  </a:cubicBezTo>
                  <a:cubicBezTo>
                    <a:pt x="1664538" y="1631682"/>
                    <a:pt x="1676401" y="1599667"/>
                    <a:pt x="1634997" y="1599667"/>
                  </a:cubicBezTo>
                  <a:close/>
                  <a:moveTo>
                    <a:pt x="1493595" y="2005838"/>
                  </a:moveTo>
                  <a:cubicBezTo>
                    <a:pt x="1445442" y="2005647"/>
                    <a:pt x="1394382" y="2003356"/>
                    <a:pt x="1325570" y="2005117"/>
                  </a:cubicBezTo>
                  <a:cubicBezTo>
                    <a:pt x="1324742" y="1942519"/>
                    <a:pt x="1326366" y="1891643"/>
                    <a:pt x="1323310" y="1812995"/>
                  </a:cubicBezTo>
                  <a:cubicBezTo>
                    <a:pt x="1360066" y="1813663"/>
                    <a:pt x="1380163" y="1813472"/>
                    <a:pt x="1490528" y="1813430"/>
                  </a:cubicBezTo>
                  <a:cubicBezTo>
                    <a:pt x="1491197" y="1851438"/>
                    <a:pt x="1491515" y="1872888"/>
                    <a:pt x="1493595" y="2005838"/>
                  </a:cubicBezTo>
                  <a:close/>
                  <a:moveTo>
                    <a:pt x="1320211" y="1599030"/>
                  </a:moveTo>
                  <a:cubicBezTo>
                    <a:pt x="1319362" y="1527097"/>
                    <a:pt x="1317707" y="1504078"/>
                    <a:pt x="1316444" y="1406876"/>
                  </a:cubicBezTo>
                  <a:cubicBezTo>
                    <a:pt x="1328212" y="1406876"/>
                    <a:pt x="1436582" y="1406749"/>
                    <a:pt x="1484427" y="1406622"/>
                  </a:cubicBezTo>
                  <a:cubicBezTo>
                    <a:pt x="1486050" y="1520425"/>
                    <a:pt x="1487610" y="1516945"/>
                    <a:pt x="1488576" y="1600325"/>
                  </a:cubicBezTo>
                  <a:cubicBezTo>
                    <a:pt x="1409545" y="1599890"/>
                    <a:pt x="1485636" y="1598892"/>
                    <a:pt x="1320211" y="1599030"/>
                  </a:cubicBezTo>
                  <a:close/>
                  <a:moveTo>
                    <a:pt x="1316657" y="2005361"/>
                  </a:moveTo>
                  <a:cubicBezTo>
                    <a:pt x="1237414" y="2007642"/>
                    <a:pt x="1195034" y="2005138"/>
                    <a:pt x="1150096" y="2004767"/>
                  </a:cubicBezTo>
                  <a:cubicBezTo>
                    <a:pt x="1146499" y="1776853"/>
                    <a:pt x="1132885" y="1813684"/>
                    <a:pt x="1189569" y="1812772"/>
                  </a:cubicBezTo>
                  <a:cubicBezTo>
                    <a:pt x="1231440" y="1812093"/>
                    <a:pt x="1271380" y="1812029"/>
                    <a:pt x="1314598" y="1812846"/>
                  </a:cubicBezTo>
                  <a:cubicBezTo>
                    <a:pt x="1316572" y="1863436"/>
                    <a:pt x="1317410" y="2005329"/>
                    <a:pt x="1316657" y="2005361"/>
                  </a:cubicBezTo>
                  <a:close/>
                  <a:moveTo>
                    <a:pt x="1253150" y="1599083"/>
                  </a:moveTo>
                  <a:cubicBezTo>
                    <a:pt x="1194004" y="1599083"/>
                    <a:pt x="1192200" y="1599773"/>
                    <a:pt x="1142881" y="1599911"/>
                  </a:cubicBezTo>
                  <a:cubicBezTo>
                    <a:pt x="1141013" y="1465029"/>
                    <a:pt x="1140663" y="1441278"/>
                    <a:pt x="1140069" y="1407778"/>
                  </a:cubicBezTo>
                  <a:cubicBezTo>
                    <a:pt x="1335088" y="1407184"/>
                    <a:pt x="1307510" y="1394454"/>
                    <a:pt x="1308200" y="1438053"/>
                  </a:cubicBezTo>
                  <a:cubicBezTo>
                    <a:pt x="1311256" y="1633125"/>
                    <a:pt x="1327543" y="1599020"/>
                    <a:pt x="1253150" y="1599083"/>
                  </a:cubicBezTo>
                  <a:close/>
                  <a:moveTo>
                    <a:pt x="1141416" y="2004714"/>
                  </a:moveTo>
                  <a:cubicBezTo>
                    <a:pt x="1060423" y="2004311"/>
                    <a:pt x="1055404" y="2006888"/>
                    <a:pt x="972988" y="2006157"/>
                  </a:cubicBezTo>
                  <a:cubicBezTo>
                    <a:pt x="968988" y="1782189"/>
                    <a:pt x="955703" y="1811955"/>
                    <a:pt x="998624" y="1811955"/>
                  </a:cubicBezTo>
                  <a:cubicBezTo>
                    <a:pt x="1061250" y="1811955"/>
                    <a:pt x="1062545" y="1813281"/>
                    <a:pt x="1125861" y="1813281"/>
                  </a:cubicBezTo>
                  <a:cubicBezTo>
                    <a:pt x="1142796" y="1813281"/>
                    <a:pt x="1137978" y="1787026"/>
                    <a:pt x="1141416" y="2004714"/>
                  </a:cubicBezTo>
                  <a:close/>
                  <a:moveTo>
                    <a:pt x="1125861" y="1803437"/>
                  </a:moveTo>
                  <a:cubicBezTo>
                    <a:pt x="1124916" y="1803437"/>
                    <a:pt x="968776" y="1802938"/>
                    <a:pt x="968765" y="1799798"/>
                  </a:cubicBezTo>
                  <a:cubicBezTo>
                    <a:pt x="968309" y="1580848"/>
                    <a:pt x="949824" y="1610360"/>
                    <a:pt x="998624" y="1610360"/>
                  </a:cubicBezTo>
                  <a:cubicBezTo>
                    <a:pt x="1161503" y="1610360"/>
                    <a:pt x="1134392" y="1595074"/>
                    <a:pt x="1134700" y="1655062"/>
                  </a:cubicBezTo>
                  <a:cubicBezTo>
                    <a:pt x="1135591" y="1826011"/>
                    <a:pt x="1144133" y="1803437"/>
                    <a:pt x="1125861" y="1803437"/>
                  </a:cubicBezTo>
                  <a:close/>
                  <a:moveTo>
                    <a:pt x="1125861" y="1599943"/>
                  </a:moveTo>
                  <a:cubicBezTo>
                    <a:pt x="940381" y="1599943"/>
                    <a:pt x="965221" y="1608132"/>
                    <a:pt x="964818" y="1582599"/>
                  </a:cubicBezTo>
                  <a:cubicBezTo>
                    <a:pt x="963682" y="1510337"/>
                    <a:pt x="965126" y="1510294"/>
                    <a:pt x="963990" y="1437862"/>
                  </a:cubicBezTo>
                  <a:cubicBezTo>
                    <a:pt x="963385" y="1399281"/>
                    <a:pt x="956393" y="1407163"/>
                    <a:pt x="998624" y="1407163"/>
                  </a:cubicBezTo>
                  <a:cubicBezTo>
                    <a:pt x="1158203" y="1407163"/>
                    <a:pt x="1131262" y="1397997"/>
                    <a:pt x="1131888" y="1438032"/>
                  </a:cubicBezTo>
                  <a:cubicBezTo>
                    <a:pt x="1134848" y="1624925"/>
                    <a:pt x="1136854" y="1599943"/>
                    <a:pt x="1125861" y="1599943"/>
                  </a:cubicBezTo>
                  <a:close/>
                  <a:moveTo>
                    <a:pt x="964287" y="2006061"/>
                  </a:moveTo>
                  <a:cubicBezTo>
                    <a:pt x="901279" y="2005255"/>
                    <a:pt x="944721" y="2004343"/>
                    <a:pt x="796050" y="2004915"/>
                  </a:cubicBezTo>
                  <a:cubicBezTo>
                    <a:pt x="792294" y="1783706"/>
                    <a:pt x="784696" y="1811955"/>
                    <a:pt x="807786" y="1811764"/>
                  </a:cubicBezTo>
                  <a:cubicBezTo>
                    <a:pt x="846229" y="1811457"/>
                    <a:pt x="877670" y="1811340"/>
                    <a:pt x="934948" y="1811722"/>
                  </a:cubicBezTo>
                  <a:cubicBezTo>
                    <a:pt x="966282" y="1811966"/>
                    <a:pt x="960181" y="1779357"/>
                    <a:pt x="964287" y="2006061"/>
                  </a:cubicBezTo>
                  <a:close/>
                  <a:moveTo>
                    <a:pt x="790532" y="2218371"/>
                  </a:moveTo>
                  <a:cubicBezTo>
                    <a:pt x="793334" y="2367424"/>
                    <a:pt x="792633" y="2353581"/>
                    <a:pt x="793270" y="2410482"/>
                  </a:cubicBezTo>
                  <a:cubicBezTo>
                    <a:pt x="766127" y="2410111"/>
                    <a:pt x="758455" y="2410196"/>
                    <a:pt x="624916" y="2410164"/>
                  </a:cubicBezTo>
                  <a:cubicBezTo>
                    <a:pt x="623738" y="2357050"/>
                    <a:pt x="622614" y="2342654"/>
                    <a:pt x="621722" y="2217554"/>
                  </a:cubicBezTo>
                  <a:cubicBezTo>
                    <a:pt x="622900" y="2217564"/>
                    <a:pt x="789652" y="2218371"/>
                    <a:pt x="790532" y="2218371"/>
                  </a:cubicBezTo>
                  <a:close/>
                  <a:moveTo>
                    <a:pt x="621648" y="2207709"/>
                  </a:moveTo>
                  <a:cubicBezTo>
                    <a:pt x="621404" y="2181083"/>
                    <a:pt x="621139" y="2167208"/>
                    <a:pt x="618826" y="2016807"/>
                  </a:cubicBezTo>
                  <a:cubicBezTo>
                    <a:pt x="618751" y="2011853"/>
                    <a:pt x="609997" y="2015386"/>
                    <a:pt x="787519" y="2014802"/>
                  </a:cubicBezTo>
                  <a:cubicBezTo>
                    <a:pt x="788612" y="2080784"/>
                    <a:pt x="788665" y="2115027"/>
                    <a:pt x="790352" y="2208526"/>
                  </a:cubicBezTo>
                  <a:cubicBezTo>
                    <a:pt x="789482" y="2208516"/>
                    <a:pt x="622455" y="2207709"/>
                    <a:pt x="621648" y="2207709"/>
                  </a:cubicBezTo>
                  <a:close/>
                  <a:moveTo>
                    <a:pt x="744120" y="2420040"/>
                  </a:moveTo>
                  <a:cubicBezTo>
                    <a:pt x="808656" y="2420040"/>
                    <a:pt x="791976" y="2384980"/>
                    <a:pt x="795276" y="2596102"/>
                  </a:cubicBezTo>
                  <a:cubicBezTo>
                    <a:pt x="795700" y="2623089"/>
                    <a:pt x="817994" y="2613192"/>
                    <a:pt x="627728" y="2612502"/>
                  </a:cubicBezTo>
                  <a:cubicBezTo>
                    <a:pt x="626476" y="2547316"/>
                    <a:pt x="626688" y="2497405"/>
                    <a:pt x="625129" y="2420019"/>
                  </a:cubicBezTo>
                  <a:lnTo>
                    <a:pt x="744120" y="2420040"/>
                  </a:lnTo>
                  <a:close/>
                  <a:moveTo>
                    <a:pt x="935001" y="1801867"/>
                  </a:moveTo>
                  <a:cubicBezTo>
                    <a:pt x="896048" y="1801559"/>
                    <a:pt x="852140" y="1801527"/>
                    <a:pt x="807701" y="1801888"/>
                  </a:cubicBezTo>
                  <a:cubicBezTo>
                    <a:pt x="785333" y="1802068"/>
                    <a:pt x="792474" y="1831357"/>
                    <a:pt x="789227" y="1609214"/>
                  </a:cubicBezTo>
                  <a:cubicBezTo>
                    <a:pt x="855312" y="1610636"/>
                    <a:pt x="816105" y="1610795"/>
                    <a:pt x="956626" y="1610402"/>
                  </a:cubicBezTo>
                  <a:cubicBezTo>
                    <a:pt x="961104" y="1832185"/>
                    <a:pt x="969678" y="1802100"/>
                    <a:pt x="935001" y="1801867"/>
                  </a:cubicBezTo>
                  <a:close/>
                  <a:moveTo>
                    <a:pt x="787360" y="2004947"/>
                  </a:moveTo>
                  <a:cubicBezTo>
                    <a:pt x="685240" y="2005319"/>
                    <a:pt x="693081" y="2004427"/>
                    <a:pt x="618624" y="2004417"/>
                  </a:cubicBezTo>
                  <a:cubicBezTo>
                    <a:pt x="615101" y="1798451"/>
                    <a:pt x="613096" y="1812411"/>
                    <a:pt x="616863" y="1812401"/>
                  </a:cubicBezTo>
                  <a:cubicBezTo>
                    <a:pt x="618115" y="1812401"/>
                    <a:pt x="782617" y="1811934"/>
                    <a:pt x="783540" y="1811923"/>
                  </a:cubicBezTo>
                  <a:cubicBezTo>
                    <a:pt x="785195" y="1914121"/>
                    <a:pt x="786904" y="1978629"/>
                    <a:pt x="787360" y="2004947"/>
                  </a:cubicBezTo>
                  <a:close/>
                  <a:moveTo>
                    <a:pt x="614698" y="1799745"/>
                  </a:moveTo>
                  <a:cubicBezTo>
                    <a:pt x="614114" y="1757027"/>
                    <a:pt x="610708" y="1609554"/>
                    <a:pt x="616873" y="1609554"/>
                  </a:cubicBezTo>
                  <a:cubicBezTo>
                    <a:pt x="813399" y="1609554"/>
                    <a:pt x="780399" y="1593992"/>
                    <a:pt x="781163" y="1655094"/>
                  </a:cubicBezTo>
                  <a:cubicBezTo>
                    <a:pt x="781821" y="1707784"/>
                    <a:pt x="782224" y="1729849"/>
                    <a:pt x="783391" y="1802068"/>
                  </a:cubicBezTo>
                  <a:cubicBezTo>
                    <a:pt x="593773" y="1803150"/>
                    <a:pt x="614751" y="1803681"/>
                    <a:pt x="614698" y="1799745"/>
                  </a:cubicBezTo>
                  <a:close/>
                  <a:moveTo>
                    <a:pt x="744120" y="1598935"/>
                  </a:moveTo>
                  <a:cubicBezTo>
                    <a:pt x="588637" y="1598935"/>
                    <a:pt x="613287" y="1607517"/>
                    <a:pt x="612894" y="1582556"/>
                  </a:cubicBezTo>
                  <a:cubicBezTo>
                    <a:pt x="609817" y="1385660"/>
                    <a:pt x="604331" y="1406855"/>
                    <a:pt x="616863" y="1406855"/>
                  </a:cubicBezTo>
                  <a:cubicBezTo>
                    <a:pt x="806682" y="1406855"/>
                    <a:pt x="776865" y="1397329"/>
                    <a:pt x="777502" y="1438053"/>
                  </a:cubicBezTo>
                  <a:cubicBezTo>
                    <a:pt x="780505" y="1629369"/>
                    <a:pt x="790448" y="1598935"/>
                    <a:pt x="744120" y="1598935"/>
                  </a:cubicBezTo>
                  <a:close/>
                  <a:moveTo>
                    <a:pt x="610093" y="2014272"/>
                  </a:moveTo>
                  <a:cubicBezTo>
                    <a:pt x="610103" y="2015205"/>
                    <a:pt x="612671" y="2177148"/>
                    <a:pt x="612947" y="2207709"/>
                  </a:cubicBezTo>
                  <a:cubicBezTo>
                    <a:pt x="560264" y="2207688"/>
                    <a:pt x="623091" y="2207593"/>
                    <a:pt x="445262" y="2207126"/>
                  </a:cubicBezTo>
                  <a:cubicBezTo>
                    <a:pt x="444880" y="2177508"/>
                    <a:pt x="444445" y="2151349"/>
                    <a:pt x="442333" y="2016818"/>
                  </a:cubicBezTo>
                  <a:cubicBezTo>
                    <a:pt x="442312" y="2014855"/>
                    <a:pt x="427754" y="2014431"/>
                    <a:pt x="610093" y="2014272"/>
                  </a:cubicBezTo>
                  <a:close/>
                  <a:moveTo>
                    <a:pt x="613032" y="2217554"/>
                  </a:moveTo>
                  <a:cubicBezTo>
                    <a:pt x="613987" y="2348096"/>
                    <a:pt x="615059" y="2357782"/>
                    <a:pt x="616215" y="2410164"/>
                  </a:cubicBezTo>
                  <a:cubicBezTo>
                    <a:pt x="615303" y="2410164"/>
                    <a:pt x="449400" y="2410482"/>
                    <a:pt x="448148" y="2410493"/>
                  </a:cubicBezTo>
                  <a:cubicBezTo>
                    <a:pt x="445368" y="2230018"/>
                    <a:pt x="446323" y="2292882"/>
                    <a:pt x="445379" y="2216970"/>
                  </a:cubicBezTo>
                  <a:cubicBezTo>
                    <a:pt x="605360" y="2217342"/>
                    <a:pt x="553833" y="2217533"/>
                    <a:pt x="613032" y="2217554"/>
                  </a:cubicBezTo>
                  <a:close/>
                  <a:moveTo>
                    <a:pt x="616428" y="2420019"/>
                  </a:moveTo>
                  <a:cubicBezTo>
                    <a:pt x="618083" y="2502009"/>
                    <a:pt x="617605" y="2537355"/>
                    <a:pt x="619038" y="2612481"/>
                  </a:cubicBezTo>
                  <a:cubicBezTo>
                    <a:pt x="617977" y="2612481"/>
                    <a:pt x="599662" y="2612407"/>
                    <a:pt x="450525" y="2612841"/>
                  </a:cubicBezTo>
                  <a:cubicBezTo>
                    <a:pt x="449071" y="2523479"/>
                    <a:pt x="450090" y="2536601"/>
                    <a:pt x="448307" y="2420348"/>
                  </a:cubicBezTo>
                  <a:cubicBezTo>
                    <a:pt x="450397" y="2420348"/>
                    <a:pt x="606198" y="2420019"/>
                    <a:pt x="616428" y="2420019"/>
                  </a:cubicBezTo>
                  <a:close/>
                  <a:moveTo>
                    <a:pt x="616863" y="2622325"/>
                  </a:moveTo>
                  <a:cubicBezTo>
                    <a:pt x="620438" y="2622325"/>
                    <a:pt x="618794" y="2617212"/>
                    <a:pt x="620566" y="2668576"/>
                  </a:cubicBezTo>
                  <a:cubicBezTo>
                    <a:pt x="626243" y="2833457"/>
                    <a:pt x="624980" y="2816823"/>
                    <a:pt x="616863" y="2816823"/>
                  </a:cubicBezTo>
                  <a:cubicBezTo>
                    <a:pt x="615812" y="2816823"/>
                    <a:pt x="454324" y="2816855"/>
                    <a:pt x="454217" y="2813036"/>
                  </a:cubicBezTo>
                  <a:cubicBezTo>
                    <a:pt x="452891" y="2766128"/>
                    <a:pt x="452997" y="2764186"/>
                    <a:pt x="450695" y="2622707"/>
                  </a:cubicBezTo>
                  <a:cubicBezTo>
                    <a:pt x="451872" y="2622707"/>
                    <a:pt x="615918" y="2622325"/>
                    <a:pt x="616863" y="2622325"/>
                  </a:cubicBezTo>
                  <a:close/>
                  <a:moveTo>
                    <a:pt x="489669" y="2825480"/>
                  </a:moveTo>
                  <a:cubicBezTo>
                    <a:pt x="553006" y="2825480"/>
                    <a:pt x="553229" y="2826678"/>
                    <a:pt x="616873" y="2826678"/>
                  </a:cubicBezTo>
                  <a:cubicBezTo>
                    <a:pt x="627123" y="2826678"/>
                    <a:pt x="622041" y="2805430"/>
                    <a:pt x="625033" y="3018100"/>
                  </a:cubicBezTo>
                  <a:cubicBezTo>
                    <a:pt x="620895" y="3018090"/>
                    <a:pt x="459226" y="3019002"/>
                    <a:pt x="458441" y="3019013"/>
                  </a:cubicBezTo>
                  <a:cubicBezTo>
                    <a:pt x="454653" y="2791046"/>
                    <a:pt x="442567" y="2825480"/>
                    <a:pt x="489669" y="2825480"/>
                  </a:cubicBezTo>
                  <a:close/>
                  <a:moveTo>
                    <a:pt x="627930" y="2622346"/>
                  </a:moveTo>
                  <a:cubicBezTo>
                    <a:pt x="684465" y="2622569"/>
                    <a:pt x="681070" y="2624171"/>
                    <a:pt x="744120" y="2624171"/>
                  </a:cubicBezTo>
                  <a:cubicBezTo>
                    <a:pt x="811924" y="2624171"/>
                    <a:pt x="794151" y="2583977"/>
                    <a:pt x="799881" y="2813334"/>
                  </a:cubicBezTo>
                  <a:cubicBezTo>
                    <a:pt x="799987" y="2817608"/>
                    <a:pt x="821177" y="2816484"/>
                    <a:pt x="631835" y="2816813"/>
                  </a:cubicBezTo>
                  <a:cubicBezTo>
                    <a:pt x="631389" y="2706521"/>
                    <a:pt x="628864" y="2665776"/>
                    <a:pt x="627930" y="2622346"/>
                  </a:cubicBezTo>
                  <a:close/>
                  <a:moveTo>
                    <a:pt x="800210" y="2826381"/>
                  </a:moveTo>
                  <a:cubicBezTo>
                    <a:pt x="803022" y="2941553"/>
                    <a:pt x="800931" y="2949329"/>
                    <a:pt x="801833" y="3018949"/>
                  </a:cubicBezTo>
                  <a:cubicBezTo>
                    <a:pt x="645799" y="3019055"/>
                    <a:pt x="706239" y="3018323"/>
                    <a:pt x="633713" y="3018111"/>
                  </a:cubicBezTo>
                  <a:cubicBezTo>
                    <a:pt x="633702" y="3017273"/>
                    <a:pt x="631898" y="2827485"/>
                    <a:pt x="631888" y="2826657"/>
                  </a:cubicBezTo>
                  <a:cubicBezTo>
                    <a:pt x="679605" y="2826583"/>
                    <a:pt x="729753" y="2825660"/>
                    <a:pt x="800210" y="2826381"/>
                  </a:cubicBezTo>
                  <a:close/>
                  <a:moveTo>
                    <a:pt x="801982" y="3028793"/>
                  </a:moveTo>
                  <a:cubicBezTo>
                    <a:pt x="801992" y="3029578"/>
                    <a:pt x="804528" y="3191659"/>
                    <a:pt x="805282" y="3221775"/>
                  </a:cubicBezTo>
                  <a:cubicBezTo>
                    <a:pt x="714165" y="3221181"/>
                    <a:pt x="676984" y="3222114"/>
                    <a:pt x="637448" y="3222231"/>
                  </a:cubicBezTo>
                  <a:cubicBezTo>
                    <a:pt x="637437" y="3221478"/>
                    <a:pt x="633925" y="3031382"/>
                    <a:pt x="633872" y="3027966"/>
                  </a:cubicBezTo>
                  <a:cubicBezTo>
                    <a:pt x="713677" y="3028221"/>
                    <a:pt x="640631" y="3028910"/>
                    <a:pt x="801982" y="3028793"/>
                  </a:cubicBezTo>
                  <a:close/>
                  <a:moveTo>
                    <a:pt x="805526" y="3231641"/>
                  </a:moveTo>
                  <a:cubicBezTo>
                    <a:pt x="808868" y="3354514"/>
                    <a:pt x="807988" y="3367455"/>
                    <a:pt x="808539" y="3424357"/>
                  </a:cubicBezTo>
                  <a:cubicBezTo>
                    <a:pt x="743706" y="3423625"/>
                    <a:pt x="664166" y="3424410"/>
                    <a:pt x="640249" y="3424474"/>
                  </a:cubicBezTo>
                  <a:cubicBezTo>
                    <a:pt x="639708" y="3370298"/>
                    <a:pt x="640472" y="3372643"/>
                    <a:pt x="637628" y="3232076"/>
                  </a:cubicBezTo>
                  <a:cubicBezTo>
                    <a:pt x="689887" y="3231948"/>
                    <a:pt x="709295" y="3231015"/>
                    <a:pt x="805526" y="3231641"/>
                  </a:cubicBezTo>
                  <a:close/>
                  <a:moveTo>
                    <a:pt x="807701" y="3434233"/>
                  </a:moveTo>
                  <a:cubicBezTo>
                    <a:pt x="809855" y="3434244"/>
                    <a:pt x="807563" y="3423041"/>
                    <a:pt x="811563" y="3626461"/>
                  </a:cubicBezTo>
                  <a:cubicBezTo>
                    <a:pt x="715088" y="3625920"/>
                    <a:pt x="688030" y="3626504"/>
                    <a:pt x="644441" y="3626621"/>
                  </a:cubicBezTo>
                  <a:cubicBezTo>
                    <a:pt x="642934" y="3526279"/>
                    <a:pt x="641459" y="3531137"/>
                    <a:pt x="640345" y="3434339"/>
                  </a:cubicBezTo>
                  <a:cubicBezTo>
                    <a:pt x="693272" y="3434223"/>
                    <a:pt x="728586" y="3433480"/>
                    <a:pt x="807701" y="3434233"/>
                  </a:cubicBezTo>
                  <a:close/>
                  <a:moveTo>
                    <a:pt x="810683" y="3030332"/>
                  </a:moveTo>
                  <a:cubicBezTo>
                    <a:pt x="810640" y="3027563"/>
                    <a:pt x="797260" y="3028963"/>
                    <a:pt x="980405" y="3029366"/>
                  </a:cubicBezTo>
                  <a:cubicBezTo>
                    <a:pt x="980660" y="3045098"/>
                    <a:pt x="982697" y="3217012"/>
                    <a:pt x="982729" y="3221764"/>
                  </a:cubicBezTo>
                  <a:cubicBezTo>
                    <a:pt x="932253" y="3221796"/>
                    <a:pt x="877765" y="3222242"/>
                    <a:pt x="813951" y="3221828"/>
                  </a:cubicBezTo>
                  <a:cubicBezTo>
                    <a:pt x="813293" y="3194735"/>
                    <a:pt x="813144" y="3181040"/>
                    <a:pt x="810683" y="3030332"/>
                  </a:cubicBezTo>
                  <a:close/>
                  <a:moveTo>
                    <a:pt x="982793" y="3231619"/>
                  </a:moveTo>
                  <a:cubicBezTo>
                    <a:pt x="983185" y="3340511"/>
                    <a:pt x="984353" y="3364125"/>
                    <a:pt x="985552" y="3424771"/>
                  </a:cubicBezTo>
                  <a:cubicBezTo>
                    <a:pt x="854018" y="3424665"/>
                    <a:pt x="846208" y="3424707"/>
                    <a:pt x="817240" y="3424442"/>
                  </a:cubicBezTo>
                  <a:cubicBezTo>
                    <a:pt x="816742" y="3370998"/>
                    <a:pt x="817495" y="3352912"/>
                    <a:pt x="814227" y="3231694"/>
                  </a:cubicBezTo>
                  <a:cubicBezTo>
                    <a:pt x="875845" y="3232076"/>
                    <a:pt x="943819" y="3231651"/>
                    <a:pt x="982793" y="3231619"/>
                  </a:cubicBezTo>
                  <a:close/>
                  <a:moveTo>
                    <a:pt x="871356" y="3434530"/>
                  </a:moveTo>
                  <a:cubicBezTo>
                    <a:pt x="1007718" y="3434647"/>
                    <a:pt x="985615" y="3424537"/>
                    <a:pt x="986241" y="3464975"/>
                  </a:cubicBezTo>
                  <a:cubicBezTo>
                    <a:pt x="987239" y="3528751"/>
                    <a:pt x="987143" y="3538277"/>
                    <a:pt x="988257" y="3609817"/>
                  </a:cubicBezTo>
                  <a:cubicBezTo>
                    <a:pt x="988608" y="3632349"/>
                    <a:pt x="1015708" y="3627511"/>
                    <a:pt x="820243" y="3626504"/>
                  </a:cubicBezTo>
                  <a:cubicBezTo>
                    <a:pt x="819989" y="3613657"/>
                    <a:pt x="820158" y="3624181"/>
                    <a:pt x="817728" y="3464805"/>
                  </a:cubicBezTo>
                  <a:cubicBezTo>
                    <a:pt x="817145" y="3426150"/>
                    <a:pt x="806523" y="3434530"/>
                    <a:pt x="871356" y="3434530"/>
                  </a:cubicBezTo>
                  <a:close/>
                  <a:moveTo>
                    <a:pt x="984406" y="2825416"/>
                  </a:moveTo>
                  <a:cubicBezTo>
                    <a:pt x="985159" y="2825416"/>
                    <a:pt x="1118412" y="2825119"/>
                    <a:pt x="1153364" y="2825172"/>
                  </a:cubicBezTo>
                  <a:cubicBezTo>
                    <a:pt x="1156059" y="3053553"/>
                    <a:pt x="1165164" y="3018557"/>
                    <a:pt x="1125861" y="3018557"/>
                  </a:cubicBezTo>
                  <a:cubicBezTo>
                    <a:pt x="1062513" y="3018557"/>
                    <a:pt x="1061123" y="3019543"/>
                    <a:pt x="998624" y="3019543"/>
                  </a:cubicBezTo>
                  <a:cubicBezTo>
                    <a:pt x="985965" y="3019543"/>
                    <a:pt x="988470" y="3045299"/>
                    <a:pt x="984406" y="2825416"/>
                  </a:cubicBezTo>
                  <a:close/>
                  <a:moveTo>
                    <a:pt x="998624" y="3029387"/>
                  </a:moveTo>
                  <a:cubicBezTo>
                    <a:pt x="1168538" y="3029387"/>
                    <a:pt x="1155741" y="3026141"/>
                    <a:pt x="1155815" y="3030501"/>
                  </a:cubicBezTo>
                  <a:cubicBezTo>
                    <a:pt x="1159338" y="3254681"/>
                    <a:pt x="1172560" y="3222390"/>
                    <a:pt x="1125861" y="3222422"/>
                  </a:cubicBezTo>
                  <a:cubicBezTo>
                    <a:pt x="1063755" y="3222422"/>
                    <a:pt x="1063797" y="3221764"/>
                    <a:pt x="998624" y="3221764"/>
                  </a:cubicBezTo>
                  <a:cubicBezTo>
                    <a:pt x="988873" y="3221764"/>
                    <a:pt x="991738" y="3228830"/>
                    <a:pt x="990900" y="3175153"/>
                  </a:cubicBezTo>
                  <a:cubicBezTo>
                    <a:pt x="988268" y="3006973"/>
                    <a:pt x="985435" y="3029387"/>
                    <a:pt x="998624" y="3029387"/>
                  </a:cubicBezTo>
                  <a:close/>
                  <a:moveTo>
                    <a:pt x="998624" y="3231619"/>
                  </a:moveTo>
                  <a:cubicBezTo>
                    <a:pt x="1185399" y="3231619"/>
                    <a:pt x="1159720" y="3227280"/>
                    <a:pt x="1160230" y="3247786"/>
                  </a:cubicBezTo>
                  <a:cubicBezTo>
                    <a:pt x="1165280" y="3458260"/>
                    <a:pt x="1170554" y="3423678"/>
                    <a:pt x="1125861" y="3423678"/>
                  </a:cubicBezTo>
                  <a:cubicBezTo>
                    <a:pt x="967513" y="3423678"/>
                    <a:pt x="994592" y="3438211"/>
                    <a:pt x="993542" y="3392352"/>
                  </a:cubicBezTo>
                  <a:cubicBezTo>
                    <a:pt x="989393" y="3211846"/>
                    <a:pt x="990422" y="3231619"/>
                    <a:pt x="998624" y="3231619"/>
                  </a:cubicBezTo>
                  <a:close/>
                  <a:moveTo>
                    <a:pt x="1162044" y="2825193"/>
                  </a:moveTo>
                  <a:cubicBezTo>
                    <a:pt x="1333019" y="2825533"/>
                    <a:pt x="1255792" y="2825215"/>
                    <a:pt x="1329867" y="2825766"/>
                  </a:cubicBezTo>
                  <a:cubicBezTo>
                    <a:pt x="1335969" y="3050073"/>
                    <a:pt x="1335481" y="3019119"/>
                    <a:pt x="1316858" y="3018673"/>
                  </a:cubicBezTo>
                  <a:cubicBezTo>
                    <a:pt x="1132185" y="3014197"/>
                    <a:pt x="1164209" y="3039858"/>
                    <a:pt x="1163689" y="2957974"/>
                  </a:cubicBezTo>
                  <a:cubicBezTo>
                    <a:pt x="1163349" y="2902335"/>
                    <a:pt x="1162787" y="2887272"/>
                    <a:pt x="1162044" y="2825193"/>
                  </a:cubicBezTo>
                  <a:close/>
                  <a:moveTo>
                    <a:pt x="1189548" y="3028083"/>
                  </a:moveTo>
                  <a:cubicBezTo>
                    <a:pt x="1347736" y="3026587"/>
                    <a:pt x="1332425" y="3029727"/>
                    <a:pt x="1332446" y="3030501"/>
                  </a:cubicBezTo>
                  <a:cubicBezTo>
                    <a:pt x="1335884" y="3250226"/>
                    <a:pt x="1347248" y="3221754"/>
                    <a:pt x="1316731" y="3222040"/>
                  </a:cubicBezTo>
                  <a:cubicBezTo>
                    <a:pt x="1274414" y="3222380"/>
                    <a:pt x="1280272" y="3222295"/>
                    <a:pt x="1168326" y="3222390"/>
                  </a:cubicBezTo>
                  <a:cubicBezTo>
                    <a:pt x="1163445" y="2997256"/>
                    <a:pt x="1155200" y="3028454"/>
                    <a:pt x="1189548" y="3028083"/>
                  </a:cubicBezTo>
                  <a:close/>
                  <a:moveTo>
                    <a:pt x="1337306" y="3231736"/>
                  </a:moveTo>
                  <a:cubicBezTo>
                    <a:pt x="1340086" y="3379548"/>
                    <a:pt x="1339354" y="3366373"/>
                    <a:pt x="1340043" y="3424866"/>
                  </a:cubicBezTo>
                  <a:cubicBezTo>
                    <a:pt x="1159922" y="3423752"/>
                    <a:pt x="1305207" y="3424962"/>
                    <a:pt x="1171329" y="3423837"/>
                  </a:cubicBezTo>
                  <a:cubicBezTo>
                    <a:pt x="1170841" y="3372038"/>
                    <a:pt x="1171456" y="3357335"/>
                    <a:pt x="1168549" y="3232245"/>
                  </a:cubicBezTo>
                  <a:cubicBezTo>
                    <a:pt x="1330557" y="3232107"/>
                    <a:pt x="1265894" y="3232203"/>
                    <a:pt x="1337306" y="3231736"/>
                  </a:cubicBezTo>
                  <a:close/>
                  <a:moveTo>
                    <a:pt x="1338579" y="2825819"/>
                  </a:moveTo>
                  <a:cubicBezTo>
                    <a:pt x="1438396" y="2826413"/>
                    <a:pt x="1433271" y="2824917"/>
                    <a:pt x="1506975" y="2824896"/>
                  </a:cubicBezTo>
                  <a:cubicBezTo>
                    <a:pt x="1506593" y="2974873"/>
                    <a:pt x="1514753" y="3018281"/>
                    <a:pt x="1507697" y="3018281"/>
                  </a:cubicBezTo>
                  <a:cubicBezTo>
                    <a:pt x="1445378" y="3018281"/>
                    <a:pt x="1407773" y="3020201"/>
                    <a:pt x="1340977" y="3019172"/>
                  </a:cubicBezTo>
                  <a:cubicBezTo>
                    <a:pt x="1340117" y="2958918"/>
                    <a:pt x="1340882" y="2909983"/>
                    <a:pt x="1338579" y="2825819"/>
                  </a:cubicBezTo>
                  <a:close/>
                  <a:moveTo>
                    <a:pt x="1380407" y="3029282"/>
                  </a:moveTo>
                  <a:cubicBezTo>
                    <a:pt x="1521003" y="3029282"/>
                    <a:pt x="1510721" y="3025484"/>
                    <a:pt x="1510795" y="3030480"/>
                  </a:cubicBezTo>
                  <a:cubicBezTo>
                    <a:pt x="1514127" y="3243808"/>
                    <a:pt x="1515666" y="3220863"/>
                    <a:pt x="1507675" y="3220863"/>
                  </a:cubicBezTo>
                  <a:cubicBezTo>
                    <a:pt x="1312953" y="3220863"/>
                    <a:pt x="1345996" y="3237029"/>
                    <a:pt x="1345030" y="3175131"/>
                  </a:cubicBezTo>
                  <a:cubicBezTo>
                    <a:pt x="1342293" y="2999250"/>
                    <a:pt x="1325496" y="3029282"/>
                    <a:pt x="1380407" y="3029282"/>
                  </a:cubicBezTo>
                  <a:close/>
                  <a:moveTo>
                    <a:pt x="1380407" y="3231619"/>
                  </a:moveTo>
                  <a:cubicBezTo>
                    <a:pt x="1536537" y="3231619"/>
                    <a:pt x="1513639" y="3223175"/>
                    <a:pt x="1514233" y="3248189"/>
                  </a:cubicBezTo>
                  <a:cubicBezTo>
                    <a:pt x="1519263" y="3447461"/>
                    <a:pt x="1517172" y="3423434"/>
                    <a:pt x="1507675" y="3423434"/>
                  </a:cubicBezTo>
                  <a:cubicBezTo>
                    <a:pt x="1322344" y="3423434"/>
                    <a:pt x="1348819" y="3439155"/>
                    <a:pt x="1348426" y="3392405"/>
                  </a:cubicBezTo>
                  <a:cubicBezTo>
                    <a:pt x="1346866" y="3202840"/>
                    <a:pt x="1335427" y="3231619"/>
                    <a:pt x="1380407" y="3231619"/>
                  </a:cubicBezTo>
                  <a:close/>
                  <a:moveTo>
                    <a:pt x="1380407" y="3434827"/>
                  </a:moveTo>
                  <a:cubicBezTo>
                    <a:pt x="1539540" y="3434827"/>
                    <a:pt x="1516037" y="3420793"/>
                    <a:pt x="1516727" y="3464975"/>
                  </a:cubicBezTo>
                  <a:cubicBezTo>
                    <a:pt x="1519623" y="3649958"/>
                    <a:pt x="1527338" y="3627034"/>
                    <a:pt x="1507686" y="3627034"/>
                  </a:cubicBezTo>
                  <a:cubicBezTo>
                    <a:pt x="1326546" y="3627034"/>
                    <a:pt x="1351132" y="3632519"/>
                    <a:pt x="1350760" y="3609648"/>
                  </a:cubicBezTo>
                  <a:cubicBezTo>
                    <a:pt x="1347492" y="3400754"/>
                    <a:pt x="1341370" y="3434827"/>
                    <a:pt x="1380407" y="3434827"/>
                  </a:cubicBezTo>
                  <a:close/>
                  <a:moveTo>
                    <a:pt x="1519486" y="3030310"/>
                  </a:moveTo>
                  <a:cubicBezTo>
                    <a:pt x="1519411" y="3025229"/>
                    <a:pt x="1515984" y="3030056"/>
                    <a:pt x="1687192" y="3029292"/>
                  </a:cubicBezTo>
                  <a:cubicBezTo>
                    <a:pt x="1688253" y="3100122"/>
                    <a:pt x="1687871" y="3153640"/>
                    <a:pt x="1689675" y="3222040"/>
                  </a:cubicBezTo>
                  <a:cubicBezTo>
                    <a:pt x="1594845" y="3223101"/>
                    <a:pt x="1577114" y="3221128"/>
                    <a:pt x="1522308" y="3220895"/>
                  </a:cubicBezTo>
                  <a:cubicBezTo>
                    <a:pt x="1521013" y="3160386"/>
                    <a:pt x="1520589" y="3100928"/>
                    <a:pt x="1519486" y="3030310"/>
                  </a:cubicBezTo>
                  <a:close/>
                  <a:moveTo>
                    <a:pt x="1698663" y="2826954"/>
                  </a:moveTo>
                  <a:cubicBezTo>
                    <a:pt x="1755707" y="2826880"/>
                    <a:pt x="1714600" y="2826880"/>
                    <a:pt x="1860872" y="2826901"/>
                  </a:cubicBezTo>
                  <a:cubicBezTo>
                    <a:pt x="1862740" y="2962483"/>
                    <a:pt x="1863356" y="2946687"/>
                    <a:pt x="1864586" y="3019151"/>
                  </a:cubicBezTo>
                  <a:cubicBezTo>
                    <a:pt x="1729965" y="3019235"/>
                    <a:pt x="1725147" y="3019214"/>
                    <a:pt x="1695734" y="3019384"/>
                  </a:cubicBezTo>
                  <a:cubicBezTo>
                    <a:pt x="1692253" y="2804805"/>
                    <a:pt x="1688455" y="2826975"/>
                    <a:pt x="1698663" y="2826954"/>
                  </a:cubicBezTo>
                  <a:close/>
                  <a:moveTo>
                    <a:pt x="1698673" y="3029239"/>
                  </a:moveTo>
                  <a:cubicBezTo>
                    <a:pt x="1735323" y="3029048"/>
                    <a:pt x="1734750" y="3029091"/>
                    <a:pt x="1864735" y="3028995"/>
                  </a:cubicBezTo>
                  <a:cubicBezTo>
                    <a:pt x="1864746" y="3029876"/>
                    <a:pt x="1867271" y="3195934"/>
                    <a:pt x="1867441" y="3220629"/>
                  </a:cubicBezTo>
                  <a:cubicBezTo>
                    <a:pt x="1866634" y="3220629"/>
                    <a:pt x="1699129" y="3221924"/>
                    <a:pt x="1698365" y="3221934"/>
                  </a:cubicBezTo>
                  <a:cubicBezTo>
                    <a:pt x="1698355" y="3221181"/>
                    <a:pt x="1693824" y="3029271"/>
                    <a:pt x="1698673" y="3029239"/>
                  </a:cubicBezTo>
                  <a:close/>
                  <a:moveTo>
                    <a:pt x="1698715" y="3231789"/>
                  </a:moveTo>
                  <a:cubicBezTo>
                    <a:pt x="1894509" y="3229413"/>
                    <a:pt x="1867504" y="3225255"/>
                    <a:pt x="1867557" y="3247659"/>
                  </a:cubicBezTo>
                  <a:cubicBezTo>
                    <a:pt x="1867992" y="3456266"/>
                    <a:pt x="1884291" y="3425046"/>
                    <a:pt x="1825994" y="3424346"/>
                  </a:cubicBezTo>
                  <a:cubicBezTo>
                    <a:pt x="1785673" y="3423805"/>
                    <a:pt x="1741732" y="3423752"/>
                    <a:pt x="1701888" y="3424442"/>
                  </a:cubicBezTo>
                  <a:cubicBezTo>
                    <a:pt x="1701612" y="3397763"/>
                    <a:pt x="1700243" y="3231768"/>
                    <a:pt x="1698715" y="3231789"/>
                  </a:cubicBezTo>
                  <a:close/>
                  <a:moveTo>
                    <a:pt x="1869711" y="3434562"/>
                  </a:moveTo>
                  <a:cubicBezTo>
                    <a:pt x="1870804" y="3512743"/>
                    <a:pt x="1871293" y="3521336"/>
                    <a:pt x="1873012" y="3626313"/>
                  </a:cubicBezTo>
                  <a:cubicBezTo>
                    <a:pt x="1753606" y="3626334"/>
                    <a:pt x="1738602" y="3626143"/>
                    <a:pt x="1704371" y="3626981"/>
                  </a:cubicBezTo>
                  <a:cubicBezTo>
                    <a:pt x="1703947" y="3604259"/>
                    <a:pt x="1702005" y="3435103"/>
                    <a:pt x="1701994" y="3434307"/>
                  </a:cubicBezTo>
                  <a:cubicBezTo>
                    <a:pt x="1775645" y="3433013"/>
                    <a:pt x="1823840" y="3434413"/>
                    <a:pt x="1869711" y="3434562"/>
                  </a:cubicBezTo>
                  <a:close/>
                  <a:moveTo>
                    <a:pt x="1869574" y="2826912"/>
                  </a:moveTo>
                  <a:cubicBezTo>
                    <a:pt x="1967693" y="2826922"/>
                    <a:pt x="1958016" y="2824779"/>
                    <a:pt x="2036824" y="2825289"/>
                  </a:cubicBezTo>
                  <a:cubicBezTo>
                    <a:pt x="2037375" y="2867689"/>
                    <a:pt x="2038097" y="2915775"/>
                    <a:pt x="2039158" y="2958144"/>
                  </a:cubicBezTo>
                  <a:cubicBezTo>
                    <a:pt x="2041079" y="3037779"/>
                    <a:pt x="2072551" y="3019140"/>
                    <a:pt x="1889596" y="3019140"/>
                  </a:cubicBezTo>
                  <a:cubicBezTo>
                    <a:pt x="1867589" y="3019151"/>
                    <a:pt x="1872640" y="3050625"/>
                    <a:pt x="1869574" y="2826912"/>
                  </a:cubicBezTo>
                  <a:close/>
                  <a:moveTo>
                    <a:pt x="1889596" y="3028984"/>
                  </a:moveTo>
                  <a:cubicBezTo>
                    <a:pt x="1890541" y="3028984"/>
                    <a:pt x="2040591" y="3029144"/>
                    <a:pt x="2040612" y="3030480"/>
                  </a:cubicBezTo>
                  <a:cubicBezTo>
                    <a:pt x="2044082" y="3251626"/>
                    <a:pt x="2052772" y="3221468"/>
                    <a:pt x="2016896" y="3221468"/>
                  </a:cubicBezTo>
                  <a:cubicBezTo>
                    <a:pt x="1956424" y="3221468"/>
                    <a:pt x="1952350" y="3220587"/>
                    <a:pt x="1889596" y="3220587"/>
                  </a:cubicBezTo>
                  <a:cubicBezTo>
                    <a:pt x="1872460" y="3220587"/>
                    <a:pt x="1876460" y="3229731"/>
                    <a:pt x="1875600" y="3175131"/>
                  </a:cubicBezTo>
                  <a:cubicBezTo>
                    <a:pt x="1872874" y="3000661"/>
                    <a:pt x="1866687" y="3029006"/>
                    <a:pt x="1889596" y="3028984"/>
                  </a:cubicBezTo>
                  <a:close/>
                  <a:moveTo>
                    <a:pt x="1889596" y="3230442"/>
                  </a:moveTo>
                  <a:cubicBezTo>
                    <a:pt x="2068211" y="3230442"/>
                    <a:pt x="2043434" y="3228076"/>
                    <a:pt x="2043594" y="3247722"/>
                  </a:cubicBezTo>
                  <a:cubicBezTo>
                    <a:pt x="2043986" y="3294302"/>
                    <a:pt x="2044167" y="3301749"/>
                    <a:pt x="2046161" y="3424951"/>
                  </a:cubicBezTo>
                  <a:cubicBezTo>
                    <a:pt x="2010678" y="3425386"/>
                    <a:pt x="1985021" y="3424908"/>
                    <a:pt x="1878274" y="3424739"/>
                  </a:cubicBezTo>
                  <a:cubicBezTo>
                    <a:pt x="1875431" y="3205980"/>
                    <a:pt x="1870550" y="3230442"/>
                    <a:pt x="1889596" y="3230442"/>
                  </a:cubicBezTo>
                  <a:close/>
                  <a:moveTo>
                    <a:pt x="1889596" y="3434594"/>
                  </a:moveTo>
                  <a:cubicBezTo>
                    <a:pt x="1940381" y="3434594"/>
                    <a:pt x="2007219" y="3435273"/>
                    <a:pt x="2046321" y="3434795"/>
                  </a:cubicBezTo>
                  <a:cubicBezTo>
                    <a:pt x="2050024" y="3662815"/>
                    <a:pt x="2058322" y="3627395"/>
                    <a:pt x="2016886" y="3627395"/>
                  </a:cubicBezTo>
                  <a:cubicBezTo>
                    <a:pt x="1858814" y="3627395"/>
                    <a:pt x="1881755" y="3630546"/>
                    <a:pt x="1881437" y="3609648"/>
                  </a:cubicBezTo>
                  <a:cubicBezTo>
                    <a:pt x="1878274" y="3407564"/>
                    <a:pt x="1873510" y="3434594"/>
                    <a:pt x="1889596" y="3434594"/>
                  </a:cubicBezTo>
                  <a:close/>
                  <a:moveTo>
                    <a:pt x="2049292" y="3030310"/>
                  </a:moveTo>
                  <a:cubicBezTo>
                    <a:pt x="2049260" y="3028560"/>
                    <a:pt x="2137692" y="3027839"/>
                    <a:pt x="2207671" y="3028603"/>
                  </a:cubicBezTo>
                  <a:cubicBezTo>
                    <a:pt x="2220532" y="3028741"/>
                    <a:pt x="2217720" y="3006676"/>
                    <a:pt x="2220362" y="3175333"/>
                  </a:cubicBezTo>
                  <a:cubicBezTo>
                    <a:pt x="2221296" y="3234685"/>
                    <a:pt x="2250540" y="3220661"/>
                    <a:pt x="2080467" y="3221340"/>
                  </a:cubicBezTo>
                  <a:cubicBezTo>
                    <a:pt x="2041811" y="3221489"/>
                    <a:pt x="2052783" y="3253090"/>
                    <a:pt x="2049292" y="3030310"/>
                  </a:cubicBezTo>
                  <a:close/>
                  <a:moveTo>
                    <a:pt x="2080509" y="3231206"/>
                  </a:moveTo>
                  <a:cubicBezTo>
                    <a:pt x="2243250" y="3230548"/>
                    <a:pt x="2221264" y="3226856"/>
                    <a:pt x="2221720" y="3247733"/>
                  </a:cubicBezTo>
                  <a:cubicBezTo>
                    <a:pt x="2226209" y="3452606"/>
                    <a:pt x="2227365" y="3424665"/>
                    <a:pt x="2207799" y="3424155"/>
                  </a:cubicBezTo>
                  <a:cubicBezTo>
                    <a:pt x="2166140" y="3423010"/>
                    <a:pt x="2123728" y="3422957"/>
                    <a:pt x="2080371" y="3424198"/>
                  </a:cubicBezTo>
                  <a:cubicBezTo>
                    <a:pt x="2046321" y="3425131"/>
                    <a:pt x="2055128" y="3442613"/>
                    <a:pt x="2053143" y="3319995"/>
                  </a:cubicBezTo>
                  <a:cubicBezTo>
                    <a:pt x="2051478" y="3213321"/>
                    <a:pt x="2045642" y="3231354"/>
                    <a:pt x="2080509" y="3231206"/>
                  </a:cubicBezTo>
                  <a:close/>
                  <a:moveTo>
                    <a:pt x="2080605" y="3434053"/>
                  </a:moveTo>
                  <a:cubicBezTo>
                    <a:pt x="2126168" y="3432801"/>
                    <a:pt x="2164325" y="3432875"/>
                    <a:pt x="2207597" y="3434010"/>
                  </a:cubicBezTo>
                  <a:cubicBezTo>
                    <a:pt x="2227832" y="3434562"/>
                    <a:pt x="2223375" y="3428239"/>
                    <a:pt x="2223948" y="3464964"/>
                  </a:cubicBezTo>
                  <a:cubicBezTo>
                    <a:pt x="2226898" y="3653088"/>
                    <a:pt x="2232798" y="3627872"/>
                    <a:pt x="2207724" y="3627777"/>
                  </a:cubicBezTo>
                  <a:cubicBezTo>
                    <a:pt x="2034245" y="3627077"/>
                    <a:pt x="2058215" y="3633389"/>
                    <a:pt x="2057844" y="3609637"/>
                  </a:cubicBezTo>
                  <a:cubicBezTo>
                    <a:pt x="2054576" y="3407925"/>
                    <a:pt x="2044793" y="3435082"/>
                    <a:pt x="2080605" y="3434053"/>
                  </a:cubicBezTo>
                  <a:close/>
                  <a:moveTo>
                    <a:pt x="2225954" y="3030310"/>
                  </a:moveTo>
                  <a:cubicBezTo>
                    <a:pt x="2225933" y="3028772"/>
                    <a:pt x="2394276" y="3027595"/>
                    <a:pt x="2395061" y="3027595"/>
                  </a:cubicBezTo>
                  <a:cubicBezTo>
                    <a:pt x="2396483" y="3114528"/>
                    <a:pt x="2394223" y="3111992"/>
                    <a:pt x="2396822" y="3221043"/>
                  </a:cubicBezTo>
                  <a:cubicBezTo>
                    <a:pt x="2196169" y="3221086"/>
                    <a:pt x="2230018" y="3237252"/>
                    <a:pt x="2229042" y="3175153"/>
                  </a:cubicBezTo>
                  <a:cubicBezTo>
                    <a:pt x="2227917" y="3102700"/>
                    <a:pt x="2227079" y="3102339"/>
                    <a:pt x="2225954" y="3030310"/>
                  </a:cubicBezTo>
                  <a:close/>
                  <a:moveTo>
                    <a:pt x="2271348" y="3434869"/>
                  </a:moveTo>
                  <a:cubicBezTo>
                    <a:pt x="2425928" y="3434869"/>
                    <a:pt x="2399656" y="3422076"/>
                    <a:pt x="2400324" y="3464996"/>
                  </a:cubicBezTo>
                  <a:cubicBezTo>
                    <a:pt x="2403136" y="3645651"/>
                    <a:pt x="2408707" y="3627416"/>
                    <a:pt x="2398658" y="3627416"/>
                  </a:cubicBezTo>
                  <a:cubicBezTo>
                    <a:pt x="2209730" y="3627416"/>
                    <a:pt x="2235175" y="3635404"/>
                    <a:pt x="2234761" y="3609648"/>
                  </a:cubicBezTo>
                  <a:cubicBezTo>
                    <a:pt x="2231514" y="3401624"/>
                    <a:pt x="2221508" y="3434869"/>
                    <a:pt x="2271348" y="3434869"/>
                  </a:cubicBezTo>
                  <a:close/>
                  <a:moveTo>
                    <a:pt x="2403751" y="3027595"/>
                  </a:moveTo>
                  <a:cubicBezTo>
                    <a:pt x="2404505" y="3027595"/>
                    <a:pt x="2571681" y="3028305"/>
                    <a:pt x="2571713" y="3030480"/>
                  </a:cubicBezTo>
                  <a:cubicBezTo>
                    <a:pt x="2573410" y="3143509"/>
                    <a:pt x="2573930" y="3180393"/>
                    <a:pt x="2574652" y="3222390"/>
                  </a:cubicBezTo>
                  <a:cubicBezTo>
                    <a:pt x="2454207" y="3223271"/>
                    <a:pt x="2482453" y="3221181"/>
                    <a:pt x="2405534" y="3221043"/>
                  </a:cubicBezTo>
                  <a:cubicBezTo>
                    <a:pt x="2402850" y="3110019"/>
                    <a:pt x="2405184" y="3116713"/>
                    <a:pt x="2403751" y="3027595"/>
                  </a:cubicBezTo>
                  <a:close/>
                  <a:moveTo>
                    <a:pt x="2574822" y="3232266"/>
                  </a:moveTo>
                  <a:cubicBezTo>
                    <a:pt x="2577114" y="3362183"/>
                    <a:pt x="2574238" y="3200920"/>
                    <a:pt x="2578111" y="3424442"/>
                  </a:cubicBezTo>
                  <a:cubicBezTo>
                    <a:pt x="2544135" y="3424569"/>
                    <a:pt x="2502349" y="3424580"/>
                    <a:pt x="2462345" y="3424314"/>
                  </a:cubicBezTo>
                  <a:cubicBezTo>
                    <a:pt x="2389575" y="3423837"/>
                    <a:pt x="2412219" y="3460149"/>
                    <a:pt x="2406245" y="3247224"/>
                  </a:cubicBezTo>
                  <a:cubicBezTo>
                    <a:pt x="2405492" y="3221086"/>
                    <a:pt x="2382264" y="3233571"/>
                    <a:pt x="2574822" y="3232266"/>
                  </a:cubicBezTo>
                  <a:close/>
                  <a:moveTo>
                    <a:pt x="2577570" y="2885511"/>
                  </a:moveTo>
                  <a:cubicBezTo>
                    <a:pt x="2576477" y="2815604"/>
                    <a:pt x="2572657" y="2826296"/>
                    <a:pt x="2589677" y="2826116"/>
                  </a:cubicBezTo>
                  <a:cubicBezTo>
                    <a:pt x="2627335" y="2825713"/>
                    <a:pt x="2630041" y="2825787"/>
                    <a:pt x="2745139" y="2825724"/>
                  </a:cubicBezTo>
                  <a:cubicBezTo>
                    <a:pt x="2747378" y="3051442"/>
                    <a:pt x="2760514" y="3019268"/>
                    <a:pt x="2717030" y="3018684"/>
                  </a:cubicBezTo>
                  <a:cubicBezTo>
                    <a:pt x="2682980" y="3018228"/>
                    <a:pt x="2643729" y="3018047"/>
                    <a:pt x="2589603" y="3018557"/>
                  </a:cubicBezTo>
                  <a:cubicBezTo>
                    <a:pt x="2577029" y="3018684"/>
                    <a:pt x="2579936" y="3036771"/>
                    <a:pt x="2577570" y="2885511"/>
                  </a:cubicBezTo>
                  <a:close/>
                  <a:moveTo>
                    <a:pt x="2589667" y="3028433"/>
                  </a:moveTo>
                  <a:cubicBezTo>
                    <a:pt x="2762349" y="3026799"/>
                    <a:pt x="2748523" y="3029600"/>
                    <a:pt x="2748534" y="3030491"/>
                  </a:cubicBezTo>
                  <a:cubicBezTo>
                    <a:pt x="2752036" y="3254352"/>
                    <a:pt x="2764037" y="3222433"/>
                    <a:pt x="2716977" y="3222178"/>
                  </a:cubicBezTo>
                  <a:cubicBezTo>
                    <a:pt x="2681367" y="3221987"/>
                    <a:pt x="2633564" y="3221934"/>
                    <a:pt x="2589592" y="3222284"/>
                  </a:cubicBezTo>
                  <a:cubicBezTo>
                    <a:pt x="2581284" y="3222348"/>
                    <a:pt x="2583416" y="3229498"/>
                    <a:pt x="2582568" y="3175163"/>
                  </a:cubicBezTo>
                  <a:cubicBezTo>
                    <a:pt x="2580074" y="3008575"/>
                    <a:pt x="2576732" y="3028550"/>
                    <a:pt x="2589667" y="3028433"/>
                  </a:cubicBezTo>
                  <a:close/>
                  <a:moveTo>
                    <a:pt x="2907921" y="2612417"/>
                  </a:moveTo>
                  <a:cubicBezTo>
                    <a:pt x="2726760" y="2612417"/>
                    <a:pt x="2750285" y="2622983"/>
                    <a:pt x="2749860" y="2595911"/>
                  </a:cubicBezTo>
                  <a:cubicBezTo>
                    <a:pt x="2746592" y="2387261"/>
                    <a:pt x="2738708" y="2421006"/>
                    <a:pt x="2780622" y="2421006"/>
                  </a:cubicBezTo>
                  <a:cubicBezTo>
                    <a:pt x="2938269" y="2421006"/>
                    <a:pt x="2915954" y="2409687"/>
                    <a:pt x="2916601" y="2451302"/>
                  </a:cubicBezTo>
                  <a:cubicBezTo>
                    <a:pt x="2919509" y="2637389"/>
                    <a:pt x="2920050" y="2612417"/>
                    <a:pt x="2907921" y="2612417"/>
                  </a:cubicBezTo>
                  <a:close/>
                  <a:moveTo>
                    <a:pt x="2907921" y="2410769"/>
                  </a:moveTo>
                  <a:cubicBezTo>
                    <a:pt x="2718802" y="2410769"/>
                    <a:pt x="2747494" y="2421451"/>
                    <a:pt x="2746656" y="2378743"/>
                  </a:cubicBezTo>
                  <a:cubicBezTo>
                    <a:pt x="2742836" y="2186483"/>
                    <a:pt x="2735631" y="2217087"/>
                    <a:pt x="2780622" y="2217087"/>
                  </a:cubicBezTo>
                  <a:cubicBezTo>
                    <a:pt x="2932868" y="2217087"/>
                    <a:pt x="2912813" y="2209449"/>
                    <a:pt x="2912919" y="2234092"/>
                  </a:cubicBezTo>
                  <a:cubicBezTo>
                    <a:pt x="2913758" y="2431847"/>
                    <a:pt x="2921355" y="2410769"/>
                    <a:pt x="2907921" y="2410769"/>
                  </a:cubicBezTo>
                  <a:close/>
                  <a:moveTo>
                    <a:pt x="2907921" y="2207020"/>
                  </a:moveTo>
                  <a:cubicBezTo>
                    <a:pt x="2710239" y="2207020"/>
                    <a:pt x="2744279" y="2221182"/>
                    <a:pt x="2743345" y="2161607"/>
                  </a:cubicBezTo>
                  <a:cubicBezTo>
                    <a:pt x="2740119" y="1960287"/>
                    <a:pt x="2741212" y="2029611"/>
                    <a:pt x="2740990" y="2014643"/>
                  </a:cubicBezTo>
                  <a:cubicBezTo>
                    <a:pt x="2766742" y="2014547"/>
                    <a:pt x="2786818" y="2014579"/>
                    <a:pt x="2907921" y="2014601"/>
                  </a:cubicBezTo>
                  <a:cubicBezTo>
                    <a:pt x="2908664" y="2014601"/>
                    <a:pt x="2916782" y="2207020"/>
                    <a:pt x="2907921" y="2207020"/>
                  </a:cubicBezTo>
                  <a:close/>
                  <a:moveTo>
                    <a:pt x="2907921" y="2004756"/>
                  </a:moveTo>
                  <a:cubicBezTo>
                    <a:pt x="2789949" y="2004735"/>
                    <a:pt x="2766902" y="2004703"/>
                    <a:pt x="2740831" y="2004799"/>
                  </a:cubicBezTo>
                  <a:cubicBezTo>
                    <a:pt x="2739738" y="1941235"/>
                    <a:pt x="2737626" y="1902749"/>
                    <a:pt x="2737138" y="1812676"/>
                  </a:cubicBezTo>
                  <a:cubicBezTo>
                    <a:pt x="2738252" y="1812676"/>
                    <a:pt x="2904367" y="1812401"/>
                    <a:pt x="2905682" y="1812401"/>
                  </a:cubicBezTo>
                  <a:cubicBezTo>
                    <a:pt x="2906680" y="1860041"/>
                    <a:pt x="2908824" y="2004756"/>
                    <a:pt x="2907921" y="2004756"/>
                  </a:cubicBezTo>
                  <a:close/>
                  <a:moveTo>
                    <a:pt x="2737085" y="1802811"/>
                  </a:moveTo>
                  <a:cubicBezTo>
                    <a:pt x="2737085" y="1801856"/>
                    <a:pt x="2735345" y="1611028"/>
                    <a:pt x="2735334" y="1610222"/>
                  </a:cubicBezTo>
                  <a:cubicBezTo>
                    <a:pt x="2840033" y="1611017"/>
                    <a:pt x="2833167" y="1609002"/>
                    <a:pt x="2901820" y="1608875"/>
                  </a:cubicBezTo>
                  <a:cubicBezTo>
                    <a:pt x="2901831" y="1609628"/>
                    <a:pt x="2905407" y="1798801"/>
                    <a:pt x="2905428" y="1799915"/>
                  </a:cubicBezTo>
                  <a:cubicBezTo>
                    <a:pt x="2905502" y="1803882"/>
                    <a:pt x="2923127" y="1802578"/>
                    <a:pt x="2737085" y="1802811"/>
                  </a:cubicBezTo>
                  <a:close/>
                  <a:moveTo>
                    <a:pt x="2735207" y="1600367"/>
                  </a:moveTo>
                  <a:cubicBezTo>
                    <a:pt x="2734039" y="1516776"/>
                    <a:pt x="2732692" y="1517327"/>
                    <a:pt x="2730994" y="1406834"/>
                  </a:cubicBezTo>
                  <a:cubicBezTo>
                    <a:pt x="2759824" y="1406293"/>
                    <a:pt x="2798586" y="1406197"/>
                    <a:pt x="2844192" y="1406993"/>
                  </a:cubicBezTo>
                  <a:cubicBezTo>
                    <a:pt x="2916018" y="1408245"/>
                    <a:pt x="2897979" y="1370926"/>
                    <a:pt x="2901396" y="1582779"/>
                  </a:cubicBezTo>
                  <a:cubicBezTo>
                    <a:pt x="2901661" y="1600558"/>
                    <a:pt x="2929674" y="1601884"/>
                    <a:pt x="2735207" y="1600367"/>
                  </a:cubicBezTo>
                  <a:close/>
                  <a:moveTo>
                    <a:pt x="2730835" y="1396968"/>
                  </a:moveTo>
                  <a:cubicBezTo>
                    <a:pt x="2728882" y="1270213"/>
                    <a:pt x="2728649" y="1264824"/>
                    <a:pt x="2728745" y="1220843"/>
                  </a:cubicBezTo>
                  <a:cubicBezTo>
                    <a:pt x="2728787" y="1199797"/>
                    <a:pt x="2700880" y="1204231"/>
                    <a:pt x="2896207" y="1203934"/>
                  </a:cubicBezTo>
                  <a:cubicBezTo>
                    <a:pt x="2897205" y="1320240"/>
                    <a:pt x="2898213" y="1344872"/>
                    <a:pt x="2899242" y="1397679"/>
                  </a:cubicBezTo>
                  <a:cubicBezTo>
                    <a:pt x="2842568" y="1397584"/>
                    <a:pt x="2800952" y="1395642"/>
                    <a:pt x="2730835" y="1396968"/>
                  </a:cubicBezTo>
                  <a:close/>
                  <a:moveTo>
                    <a:pt x="2728745" y="1194471"/>
                  </a:moveTo>
                  <a:cubicBezTo>
                    <a:pt x="2728373" y="1098659"/>
                    <a:pt x="2725614" y="1081612"/>
                    <a:pt x="2724373" y="1001638"/>
                  </a:cubicBezTo>
                  <a:cubicBezTo>
                    <a:pt x="2912898" y="1001532"/>
                    <a:pt x="2894053" y="1000546"/>
                    <a:pt x="2894117" y="1003866"/>
                  </a:cubicBezTo>
                  <a:cubicBezTo>
                    <a:pt x="2894287" y="1015248"/>
                    <a:pt x="2893788" y="964446"/>
                    <a:pt x="2896122" y="1194089"/>
                  </a:cubicBezTo>
                  <a:cubicBezTo>
                    <a:pt x="2841507" y="1194164"/>
                    <a:pt x="2798002" y="1195225"/>
                    <a:pt x="2728745" y="1194471"/>
                  </a:cubicBezTo>
                  <a:close/>
                  <a:moveTo>
                    <a:pt x="2724235" y="991741"/>
                  </a:moveTo>
                  <a:cubicBezTo>
                    <a:pt x="2723556" y="939655"/>
                    <a:pt x="2725084" y="877301"/>
                    <a:pt x="2722123" y="798876"/>
                  </a:cubicBezTo>
                  <a:cubicBezTo>
                    <a:pt x="2800836" y="801093"/>
                    <a:pt x="2845815" y="798218"/>
                    <a:pt x="2889957" y="797932"/>
                  </a:cubicBezTo>
                  <a:cubicBezTo>
                    <a:pt x="2891984" y="925144"/>
                    <a:pt x="2893204" y="950295"/>
                    <a:pt x="2893926" y="991688"/>
                  </a:cubicBezTo>
                  <a:lnTo>
                    <a:pt x="2724235" y="991741"/>
                  </a:lnTo>
                  <a:close/>
                  <a:moveTo>
                    <a:pt x="2716998" y="1194333"/>
                  </a:moveTo>
                  <a:cubicBezTo>
                    <a:pt x="2518095" y="1191925"/>
                    <a:pt x="2550915" y="1212367"/>
                    <a:pt x="2549918" y="1148390"/>
                  </a:cubicBezTo>
                  <a:cubicBezTo>
                    <a:pt x="2548803" y="1077677"/>
                    <a:pt x="2549493" y="1075534"/>
                    <a:pt x="2548368" y="1003717"/>
                  </a:cubicBezTo>
                  <a:cubicBezTo>
                    <a:pt x="2548294" y="998763"/>
                    <a:pt x="2531720" y="1001575"/>
                    <a:pt x="2715683" y="1001638"/>
                  </a:cubicBezTo>
                  <a:cubicBezTo>
                    <a:pt x="2716733" y="1074802"/>
                    <a:pt x="2723386" y="1194418"/>
                    <a:pt x="2716998" y="1194333"/>
                  </a:cubicBezTo>
                  <a:close/>
                  <a:moveTo>
                    <a:pt x="2545588" y="1406484"/>
                  </a:moveTo>
                  <a:cubicBezTo>
                    <a:pt x="2546108" y="1450528"/>
                    <a:pt x="2546809" y="1482405"/>
                    <a:pt x="2548740" y="1598818"/>
                  </a:cubicBezTo>
                  <a:cubicBezTo>
                    <a:pt x="2524356" y="1598680"/>
                    <a:pt x="2381606" y="1599041"/>
                    <a:pt x="2380821" y="1599041"/>
                  </a:cubicBezTo>
                  <a:cubicBezTo>
                    <a:pt x="2379230" y="1492462"/>
                    <a:pt x="2380291" y="1509085"/>
                    <a:pt x="2378497" y="1407502"/>
                  </a:cubicBezTo>
                  <a:cubicBezTo>
                    <a:pt x="2468945" y="1407619"/>
                    <a:pt x="2473890" y="1406091"/>
                    <a:pt x="2545588" y="1406484"/>
                  </a:cubicBezTo>
                  <a:close/>
                  <a:moveTo>
                    <a:pt x="2525979" y="1396586"/>
                  </a:moveTo>
                  <a:cubicBezTo>
                    <a:pt x="2351917" y="1396586"/>
                    <a:pt x="2378582" y="1408436"/>
                    <a:pt x="2377680" y="1365452"/>
                  </a:cubicBezTo>
                  <a:cubicBezTo>
                    <a:pt x="2373765" y="1177880"/>
                    <a:pt x="2368046" y="1204952"/>
                    <a:pt x="2398658" y="1204952"/>
                  </a:cubicBezTo>
                  <a:cubicBezTo>
                    <a:pt x="2564741" y="1204952"/>
                    <a:pt x="2542214" y="1199001"/>
                    <a:pt x="2542851" y="1220991"/>
                  </a:cubicBezTo>
                  <a:cubicBezTo>
                    <a:pt x="2548835" y="1425027"/>
                    <a:pt x="2547880" y="1396586"/>
                    <a:pt x="2525979" y="1396586"/>
                  </a:cubicBezTo>
                  <a:close/>
                  <a:moveTo>
                    <a:pt x="2525979" y="1194981"/>
                  </a:moveTo>
                  <a:cubicBezTo>
                    <a:pt x="2344118" y="1194981"/>
                    <a:pt x="2375378" y="1208357"/>
                    <a:pt x="2374433" y="1148369"/>
                  </a:cubicBezTo>
                  <a:cubicBezTo>
                    <a:pt x="2371685" y="972657"/>
                    <a:pt x="2359493" y="1002052"/>
                    <a:pt x="2398658" y="1002052"/>
                  </a:cubicBezTo>
                  <a:cubicBezTo>
                    <a:pt x="2551732" y="1002052"/>
                    <a:pt x="2539583" y="997766"/>
                    <a:pt x="2539678" y="1003898"/>
                  </a:cubicBezTo>
                  <a:cubicBezTo>
                    <a:pt x="2543158" y="1225500"/>
                    <a:pt x="2547276" y="1194981"/>
                    <a:pt x="2525979" y="1194981"/>
                  </a:cubicBezTo>
                  <a:close/>
                  <a:moveTo>
                    <a:pt x="2525979" y="990956"/>
                  </a:moveTo>
                  <a:cubicBezTo>
                    <a:pt x="2461921" y="990956"/>
                    <a:pt x="2461878" y="992197"/>
                    <a:pt x="2398669" y="992197"/>
                  </a:cubicBezTo>
                  <a:cubicBezTo>
                    <a:pt x="2359992" y="992197"/>
                    <a:pt x="2371505" y="1021698"/>
                    <a:pt x="2367897" y="798027"/>
                  </a:cubicBezTo>
                  <a:cubicBezTo>
                    <a:pt x="2429685" y="797136"/>
                    <a:pt x="2470144" y="799269"/>
                    <a:pt x="2536866" y="799078"/>
                  </a:cubicBezTo>
                  <a:cubicBezTo>
                    <a:pt x="2541790" y="1022197"/>
                    <a:pt x="2542957" y="990956"/>
                    <a:pt x="2525979" y="990956"/>
                  </a:cubicBezTo>
                  <a:close/>
                  <a:moveTo>
                    <a:pt x="2368979" y="1365685"/>
                  </a:moveTo>
                  <a:cubicBezTo>
                    <a:pt x="2369818" y="1406049"/>
                    <a:pt x="2400600" y="1398390"/>
                    <a:pt x="2207735" y="1397096"/>
                  </a:cubicBezTo>
                  <a:cubicBezTo>
                    <a:pt x="2198334" y="1397032"/>
                    <a:pt x="2201835" y="1418842"/>
                    <a:pt x="2197920" y="1220716"/>
                  </a:cubicBezTo>
                  <a:cubicBezTo>
                    <a:pt x="2197485" y="1199022"/>
                    <a:pt x="2173642" y="1204464"/>
                    <a:pt x="2335014" y="1204888"/>
                  </a:cubicBezTo>
                  <a:cubicBezTo>
                    <a:pt x="2375972" y="1205005"/>
                    <a:pt x="2365011" y="1175716"/>
                    <a:pt x="2368979" y="1365685"/>
                  </a:cubicBezTo>
                  <a:close/>
                  <a:moveTo>
                    <a:pt x="2335003" y="1195023"/>
                  </a:moveTo>
                  <a:cubicBezTo>
                    <a:pt x="2168846" y="1194577"/>
                    <a:pt x="2197538" y="1207169"/>
                    <a:pt x="2196625" y="1148390"/>
                  </a:cubicBezTo>
                  <a:cubicBezTo>
                    <a:pt x="2193983" y="980083"/>
                    <a:pt x="2187680" y="1002476"/>
                    <a:pt x="2207745" y="1002264"/>
                  </a:cubicBezTo>
                  <a:cubicBezTo>
                    <a:pt x="2376587" y="1000440"/>
                    <a:pt x="2362496" y="1002381"/>
                    <a:pt x="2362517" y="1003887"/>
                  </a:cubicBezTo>
                  <a:cubicBezTo>
                    <a:pt x="2365987" y="1226370"/>
                    <a:pt x="2378805" y="1195140"/>
                    <a:pt x="2335003" y="1195023"/>
                  </a:cubicBezTo>
                  <a:close/>
                  <a:moveTo>
                    <a:pt x="2335003" y="992133"/>
                  </a:moveTo>
                  <a:cubicBezTo>
                    <a:pt x="2294809" y="992027"/>
                    <a:pt x="2247855" y="991974"/>
                    <a:pt x="2207671" y="992409"/>
                  </a:cubicBezTo>
                  <a:cubicBezTo>
                    <a:pt x="2188741" y="992611"/>
                    <a:pt x="2193368" y="1022621"/>
                    <a:pt x="2190704" y="799226"/>
                  </a:cubicBezTo>
                  <a:cubicBezTo>
                    <a:pt x="2327225" y="800510"/>
                    <a:pt x="2304963" y="799258"/>
                    <a:pt x="2359196" y="798176"/>
                  </a:cubicBezTo>
                  <a:cubicBezTo>
                    <a:pt x="2362804" y="1021539"/>
                    <a:pt x="2373256" y="992176"/>
                    <a:pt x="2335003" y="992133"/>
                  </a:cubicBezTo>
                  <a:close/>
                  <a:moveTo>
                    <a:pt x="2191861" y="1365685"/>
                  </a:moveTo>
                  <a:cubicBezTo>
                    <a:pt x="2192763" y="1406972"/>
                    <a:pt x="2222866" y="1396968"/>
                    <a:pt x="2024292" y="1397032"/>
                  </a:cubicBezTo>
                  <a:cubicBezTo>
                    <a:pt x="2022276" y="1267083"/>
                    <a:pt x="2022372" y="1263763"/>
                    <a:pt x="2020844" y="1220631"/>
                  </a:cubicBezTo>
                  <a:cubicBezTo>
                    <a:pt x="2020005" y="1197028"/>
                    <a:pt x="2001468" y="1203817"/>
                    <a:pt x="2144080" y="1203913"/>
                  </a:cubicBezTo>
                  <a:cubicBezTo>
                    <a:pt x="2201283" y="1203913"/>
                    <a:pt x="2187606" y="1171484"/>
                    <a:pt x="2191861" y="1365685"/>
                  </a:cubicBezTo>
                  <a:close/>
                  <a:moveTo>
                    <a:pt x="2019973" y="1193973"/>
                  </a:moveTo>
                  <a:cubicBezTo>
                    <a:pt x="2017246" y="1099041"/>
                    <a:pt x="2019719" y="1082090"/>
                    <a:pt x="2018488" y="1003696"/>
                  </a:cubicBezTo>
                  <a:cubicBezTo>
                    <a:pt x="2018446" y="1000630"/>
                    <a:pt x="2017926" y="1003696"/>
                    <a:pt x="2185271" y="1002476"/>
                  </a:cubicBezTo>
                  <a:cubicBezTo>
                    <a:pt x="2185293" y="1003548"/>
                    <a:pt x="2185314" y="1010581"/>
                    <a:pt x="2188709" y="1194270"/>
                  </a:cubicBezTo>
                  <a:cubicBezTo>
                    <a:pt x="2164400" y="1194005"/>
                    <a:pt x="2154553" y="1194068"/>
                    <a:pt x="2019973" y="1193973"/>
                  </a:cubicBezTo>
                  <a:close/>
                  <a:moveTo>
                    <a:pt x="2016886" y="1803363"/>
                  </a:moveTo>
                  <a:cubicBezTo>
                    <a:pt x="1834016" y="1803363"/>
                    <a:pt x="1853349" y="1804158"/>
                    <a:pt x="1853392" y="1799830"/>
                  </a:cubicBezTo>
                  <a:cubicBezTo>
                    <a:pt x="1853774" y="1755138"/>
                    <a:pt x="1853424" y="1747437"/>
                    <a:pt x="1851270" y="1610508"/>
                  </a:cubicBezTo>
                  <a:cubicBezTo>
                    <a:pt x="1951363" y="1610529"/>
                    <a:pt x="1965571" y="1610105"/>
                    <a:pt x="2018329" y="1610105"/>
                  </a:cubicBezTo>
                  <a:cubicBezTo>
                    <a:pt x="2022159" y="1826552"/>
                    <a:pt x="2024833" y="1803363"/>
                    <a:pt x="2016886" y="1803363"/>
                  </a:cubicBezTo>
                  <a:close/>
                  <a:moveTo>
                    <a:pt x="2016886" y="1600261"/>
                  </a:moveTo>
                  <a:cubicBezTo>
                    <a:pt x="1822206" y="1600261"/>
                    <a:pt x="1851227" y="1608312"/>
                    <a:pt x="1850824" y="1582556"/>
                  </a:cubicBezTo>
                  <a:cubicBezTo>
                    <a:pt x="1847556" y="1374055"/>
                    <a:pt x="1834430" y="1406664"/>
                    <a:pt x="1889596" y="1406664"/>
                  </a:cubicBezTo>
                  <a:cubicBezTo>
                    <a:pt x="1949198" y="1406664"/>
                    <a:pt x="1954748" y="1406876"/>
                    <a:pt x="2015761" y="1406876"/>
                  </a:cubicBezTo>
                  <a:cubicBezTo>
                    <a:pt x="2019019" y="1616481"/>
                    <a:pt x="2018180" y="1600261"/>
                    <a:pt x="2016886" y="1600261"/>
                  </a:cubicBezTo>
                  <a:close/>
                  <a:moveTo>
                    <a:pt x="1847290" y="1396661"/>
                  </a:moveTo>
                  <a:cubicBezTo>
                    <a:pt x="1845476" y="1277755"/>
                    <a:pt x="1845423" y="1265344"/>
                    <a:pt x="1844065" y="1220673"/>
                  </a:cubicBezTo>
                  <a:cubicBezTo>
                    <a:pt x="1843332" y="1196370"/>
                    <a:pt x="1817336" y="1203764"/>
                    <a:pt x="2011570" y="1203828"/>
                  </a:cubicBezTo>
                  <a:cubicBezTo>
                    <a:pt x="2013851" y="1275888"/>
                    <a:pt x="2013002" y="1228778"/>
                    <a:pt x="2015612" y="1397043"/>
                  </a:cubicBezTo>
                  <a:cubicBezTo>
                    <a:pt x="2002434" y="1397032"/>
                    <a:pt x="1860788" y="1396777"/>
                    <a:pt x="1847290" y="1396661"/>
                  </a:cubicBezTo>
                  <a:close/>
                  <a:moveTo>
                    <a:pt x="1841454" y="991614"/>
                  </a:moveTo>
                  <a:cubicBezTo>
                    <a:pt x="1839258" y="852542"/>
                    <a:pt x="1839035" y="833999"/>
                    <a:pt x="1838208" y="798855"/>
                  </a:cubicBezTo>
                  <a:cubicBezTo>
                    <a:pt x="1902202" y="800032"/>
                    <a:pt x="1957210" y="798494"/>
                    <a:pt x="2006116" y="798399"/>
                  </a:cubicBezTo>
                  <a:cubicBezTo>
                    <a:pt x="2006880" y="830700"/>
                    <a:pt x="2009607" y="991656"/>
                    <a:pt x="2009628" y="992621"/>
                  </a:cubicBezTo>
                  <a:cubicBezTo>
                    <a:pt x="1939182" y="992505"/>
                    <a:pt x="1938545" y="990754"/>
                    <a:pt x="1841454" y="991614"/>
                  </a:cubicBezTo>
                  <a:close/>
                  <a:moveTo>
                    <a:pt x="1838600" y="1396576"/>
                  </a:moveTo>
                  <a:cubicBezTo>
                    <a:pt x="1732352" y="1395441"/>
                    <a:pt x="1715438" y="1396417"/>
                    <a:pt x="1669652" y="1396714"/>
                  </a:cubicBezTo>
                  <a:cubicBezTo>
                    <a:pt x="1666182" y="1169383"/>
                    <a:pt x="1659147" y="1204231"/>
                    <a:pt x="1698705" y="1203753"/>
                  </a:cubicBezTo>
                  <a:cubicBezTo>
                    <a:pt x="1856681" y="1201855"/>
                    <a:pt x="1834706" y="1199075"/>
                    <a:pt x="1835364" y="1220991"/>
                  </a:cubicBezTo>
                  <a:cubicBezTo>
                    <a:pt x="1836849" y="1270255"/>
                    <a:pt x="1836870" y="1283314"/>
                    <a:pt x="1838600" y="1396576"/>
                  </a:cubicBezTo>
                  <a:close/>
                  <a:moveTo>
                    <a:pt x="1825899" y="991773"/>
                  </a:moveTo>
                  <a:cubicBezTo>
                    <a:pt x="1780707" y="992261"/>
                    <a:pt x="1745160" y="992271"/>
                    <a:pt x="1698694" y="991773"/>
                  </a:cubicBezTo>
                  <a:cubicBezTo>
                    <a:pt x="1653099" y="991221"/>
                    <a:pt x="1662596" y="1027893"/>
                    <a:pt x="1659964" y="798208"/>
                  </a:cubicBezTo>
                  <a:cubicBezTo>
                    <a:pt x="1745011" y="798091"/>
                    <a:pt x="1770456" y="797444"/>
                    <a:pt x="1829496" y="798685"/>
                  </a:cubicBezTo>
                  <a:cubicBezTo>
                    <a:pt x="1834536" y="1013127"/>
                    <a:pt x="1834653" y="991677"/>
                    <a:pt x="1825899" y="991773"/>
                  </a:cubicBezTo>
                  <a:close/>
                  <a:moveTo>
                    <a:pt x="1660962" y="1396767"/>
                  </a:moveTo>
                  <a:cubicBezTo>
                    <a:pt x="1463099" y="1397679"/>
                    <a:pt x="1493064" y="1405487"/>
                    <a:pt x="1492565" y="1365515"/>
                  </a:cubicBezTo>
                  <a:cubicBezTo>
                    <a:pt x="1490210" y="1176820"/>
                    <a:pt x="1482336" y="1203181"/>
                    <a:pt x="1507686" y="1203181"/>
                  </a:cubicBezTo>
                  <a:cubicBezTo>
                    <a:pt x="1682767" y="1203181"/>
                    <a:pt x="1658776" y="1200571"/>
                    <a:pt x="1658776" y="1220609"/>
                  </a:cubicBezTo>
                  <a:cubicBezTo>
                    <a:pt x="1658818" y="1265036"/>
                    <a:pt x="1658893" y="1261557"/>
                    <a:pt x="1660962" y="1396767"/>
                  </a:cubicBezTo>
                  <a:close/>
                  <a:moveTo>
                    <a:pt x="1634997" y="1194270"/>
                  </a:moveTo>
                  <a:cubicBezTo>
                    <a:pt x="1571426" y="1194270"/>
                    <a:pt x="1571394" y="1193326"/>
                    <a:pt x="1507686" y="1193326"/>
                  </a:cubicBezTo>
                  <a:cubicBezTo>
                    <a:pt x="1484745" y="1193326"/>
                    <a:pt x="1489329" y="1202480"/>
                    <a:pt x="1488480" y="1148411"/>
                  </a:cubicBezTo>
                  <a:cubicBezTo>
                    <a:pt x="1485711" y="971851"/>
                    <a:pt x="1479620" y="1000588"/>
                    <a:pt x="1507686" y="1000588"/>
                  </a:cubicBezTo>
                  <a:cubicBezTo>
                    <a:pt x="1671753" y="1000588"/>
                    <a:pt x="1654606" y="1000673"/>
                    <a:pt x="1654659" y="1003908"/>
                  </a:cubicBezTo>
                  <a:cubicBezTo>
                    <a:pt x="1658086" y="1222816"/>
                    <a:pt x="1669758" y="1194270"/>
                    <a:pt x="1634997" y="1194270"/>
                  </a:cubicBezTo>
                  <a:close/>
                  <a:moveTo>
                    <a:pt x="1507686" y="990744"/>
                  </a:moveTo>
                  <a:cubicBezTo>
                    <a:pt x="1477095" y="990744"/>
                    <a:pt x="1489043" y="1020404"/>
                    <a:pt x="1483514" y="798293"/>
                  </a:cubicBezTo>
                  <a:cubicBezTo>
                    <a:pt x="1500683" y="798218"/>
                    <a:pt x="1511453" y="798240"/>
                    <a:pt x="1635007" y="798218"/>
                  </a:cubicBezTo>
                  <a:cubicBezTo>
                    <a:pt x="1656664" y="798218"/>
                    <a:pt x="1650849" y="767561"/>
                    <a:pt x="1654468" y="991433"/>
                  </a:cubicBezTo>
                  <a:cubicBezTo>
                    <a:pt x="1548751" y="991126"/>
                    <a:pt x="1561919" y="990744"/>
                    <a:pt x="1507686" y="990744"/>
                  </a:cubicBezTo>
                  <a:close/>
                  <a:moveTo>
                    <a:pt x="1483875" y="1365643"/>
                  </a:moveTo>
                  <a:cubicBezTo>
                    <a:pt x="1484363" y="1404861"/>
                    <a:pt x="1516451" y="1398103"/>
                    <a:pt x="1316795" y="1397032"/>
                  </a:cubicBezTo>
                  <a:cubicBezTo>
                    <a:pt x="1315351" y="1397021"/>
                    <a:pt x="1316795" y="1331453"/>
                    <a:pt x="1313452" y="1220419"/>
                  </a:cubicBezTo>
                  <a:cubicBezTo>
                    <a:pt x="1312678" y="1194217"/>
                    <a:pt x="1292920" y="1208442"/>
                    <a:pt x="1444169" y="1204103"/>
                  </a:cubicBezTo>
                  <a:cubicBezTo>
                    <a:pt x="1489287" y="1202799"/>
                    <a:pt x="1481456" y="1172470"/>
                    <a:pt x="1483875" y="1365643"/>
                  </a:cubicBezTo>
                  <a:close/>
                  <a:moveTo>
                    <a:pt x="1443935" y="1194227"/>
                  </a:moveTo>
                  <a:cubicBezTo>
                    <a:pt x="1411688" y="1195161"/>
                    <a:pt x="1375548" y="1195638"/>
                    <a:pt x="1316848" y="1194524"/>
                  </a:cubicBezTo>
                  <a:cubicBezTo>
                    <a:pt x="1311510" y="1194429"/>
                    <a:pt x="1312656" y="1200857"/>
                    <a:pt x="1311807" y="1148401"/>
                  </a:cubicBezTo>
                  <a:cubicBezTo>
                    <a:pt x="1309155" y="979234"/>
                    <a:pt x="1307521" y="1001999"/>
                    <a:pt x="1316869" y="1001776"/>
                  </a:cubicBezTo>
                  <a:cubicBezTo>
                    <a:pt x="1497945" y="997618"/>
                    <a:pt x="1478601" y="1001956"/>
                    <a:pt x="1478623" y="1003877"/>
                  </a:cubicBezTo>
                  <a:cubicBezTo>
                    <a:pt x="1479747" y="1075364"/>
                    <a:pt x="1478665" y="1076276"/>
                    <a:pt x="1479790" y="1148570"/>
                  </a:cubicBezTo>
                  <a:cubicBezTo>
                    <a:pt x="1480649" y="1202905"/>
                    <a:pt x="1489998" y="1192912"/>
                    <a:pt x="1443935" y="1194227"/>
                  </a:cubicBezTo>
                  <a:close/>
                  <a:moveTo>
                    <a:pt x="1444010" y="990977"/>
                  </a:moveTo>
                  <a:cubicBezTo>
                    <a:pt x="1368449" y="991486"/>
                    <a:pt x="1364427" y="990829"/>
                    <a:pt x="1316678" y="991921"/>
                  </a:cubicBezTo>
                  <a:cubicBezTo>
                    <a:pt x="1307627" y="992133"/>
                    <a:pt x="1309303" y="1015694"/>
                    <a:pt x="1307468" y="799460"/>
                  </a:cubicBezTo>
                  <a:cubicBezTo>
                    <a:pt x="1360236" y="798993"/>
                    <a:pt x="1267602" y="799682"/>
                    <a:pt x="1474813" y="798335"/>
                  </a:cubicBezTo>
                  <a:cubicBezTo>
                    <a:pt x="1480437" y="1026938"/>
                    <a:pt x="1487950" y="990627"/>
                    <a:pt x="1444010" y="990977"/>
                  </a:cubicBezTo>
                  <a:close/>
                  <a:moveTo>
                    <a:pt x="1307616" y="1396979"/>
                  </a:moveTo>
                  <a:cubicBezTo>
                    <a:pt x="1112342" y="1395833"/>
                    <a:pt x="1140196" y="1411374"/>
                    <a:pt x="1139241" y="1365473"/>
                  </a:cubicBezTo>
                  <a:cubicBezTo>
                    <a:pt x="1137968" y="1304562"/>
                    <a:pt x="1137374" y="1259488"/>
                    <a:pt x="1137045" y="1220779"/>
                  </a:cubicBezTo>
                  <a:cubicBezTo>
                    <a:pt x="1136885" y="1201589"/>
                    <a:pt x="1110082" y="1200847"/>
                    <a:pt x="1304263" y="1204178"/>
                  </a:cubicBezTo>
                  <a:cubicBezTo>
                    <a:pt x="1307224" y="1310332"/>
                    <a:pt x="1306767" y="1326563"/>
                    <a:pt x="1307616" y="1396979"/>
                  </a:cubicBezTo>
                  <a:close/>
                  <a:moveTo>
                    <a:pt x="1136811" y="1194779"/>
                  </a:moveTo>
                  <a:cubicBezTo>
                    <a:pt x="1135750" y="1096867"/>
                    <a:pt x="1134477" y="1083405"/>
                    <a:pt x="1133182" y="1001500"/>
                  </a:cubicBezTo>
                  <a:cubicBezTo>
                    <a:pt x="1134148" y="1001500"/>
                    <a:pt x="1301313" y="1002413"/>
                    <a:pt x="1301345" y="1003908"/>
                  </a:cubicBezTo>
                  <a:cubicBezTo>
                    <a:pt x="1302311" y="1065202"/>
                    <a:pt x="1302523" y="1134430"/>
                    <a:pt x="1304019" y="1194302"/>
                  </a:cubicBezTo>
                  <a:cubicBezTo>
                    <a:pt x="1238369" y="1193230"/>
                    <a:pt x="1184062" y="1194694"/>
                    <a:pt x="1136811" y="1194779"/>
                  </a:cubicBezTo>
                  <a:close/>
                  <a:moveTo>
                    <a:pt x="1133034" y="991645"/>
                  </a:moveTo>
                  <a:cubicBezTo>
                    <a:pt x="1130869" y="854664"/>
                    <a:pt x="1130476" y="836460"/>
                    <a:pt x="1130275" y="798834"/>
                  </a:cubicBezTo>
                  <a:cubicBezTo>
                    <a:pt x="1197835" y="798876"/>
                    <a:pt x="1208425" y="800181"/>
                    <a:pt x="1298766" y="799523"/>
                  </a:cubicBezTo>
                  <a:cubicBezTo>
                    <a:pt x="1298777" y="800329"/>
                    <a:pt x="1301143" y="991401"/>
                    <a:pt x="1301154" y="992250"/>
                  </a:cubicBezTo>
                  <a:cubicBezTo>
                    <a:pt x="1238210" y="993438"/>
                    <a:pt x="1184826" y="991709"/>
                    <a:pt x="1133034" y="991645"/>
                  </a:cubicBezTo>
                  <a:close/>
                  <a:moveTo>
                    <a:pt x="1130561" y="1365706"/>
                  </a:moveTo>
                  <a:cubicBezTo>
                    <a:pt x="1131495" y="1410207"/>
                    <a:pt x="1157853" y="1397308"/>
                    <a:pt x="998624" y="1397308"/>
                  </a:cubicBezTo>
                  <a:cubicBezTo>
                    <a:pt x="955353" y="1397308"/>
                    <a:pt x="962123" y="1431635"/>
                    <a:pt x="960361" y="1220302"/>
                  </a:cubicBezTo>
                  <a:cubicBezTo>
                    <a:pt x="960181" y="1198693"/>
                    <a:pt x="933876" y="1204623"/>
                    <a:pt x="1128227" y="1204623"/>
                  </a:cubicBezTo>
                  <a:cubicBezTo>
                    <a:pt x="1128641" y="1247809"/>
                    <a:pt x="1128864" y="1284194"/>
                    <a:pt x="1130561" y="1365706"/>
                  </a:cubicBezTo>
                  <a:close/>
                  <a:moveTo>
                    <a:pt x="1125861" y="1194790"/>
                  </a:moveTo>
                  <a:cubicBezTo>
                    <a:pt x="1015666" y="1194821"/>
                    <a:pt x="989626" y="1194864"/>
                    <a:pt x="960128" y="1194779"/>
                  </a:cubicBezTo>
                  <a:cubicBezTo>
                    <a:pt x="960117" y="1194217"/>
                    <a:pt x="957846" y="1019736"/>
                    <a:pt x="957549" y="1000959"/>
                  </a:cubicBezTo>
                  <a:cubicBezTo>
                    <a:pt x="958303" y="1000949"/>
                    <a:pt x="1124481" y="999708"/>
                    <a:pt x="1124545" y="1003898"/>
                  </a:cubicBezTo>
                  <a:cubicBezTo>
                    <a:pt x="1127707" y="1208410"/>
                    <a:pt x="1130147" y="1194790"/>
                    <a:pt x="1125861" y="1194790"/>
                  </a:cubicBezTo>
                  <a:close/>
                  <a:moveTo>
                    <a:pt x="957379" y="991094"/>
                  </a:moveTo>
                  <a:cubicBezTo>
                    <a:pt x="956828" y="957106"/>
                    <a:pt x="958865" y="1079162"/>
                    <a:pt x="954048" y="799279"/>
                  </a:cubicBezTo>
                  <a:cubicBezTo>
                    <a:pt x="1014647" y="800107"/>
                    <a:pt x="1069378" y="798865"/>
                    <a:pt x="1121574" y="798834"/>
                  </a:cubicBezTo>
                  <a:cubicBezTo>
                    <a:pt x="1121786" y="836492"/>
                    <a:pt x="1122317" y="863256"/>
                    <a:pt x="1124343" y="991635"/>
                  </a:cubicBezTo>
                  <a:cubicBezTo>
                    <a:pt x="1060730" y="991624"/>
                    <a:pt x="1025491" y="990404"/>
                    <a:pt x="957379" y="991094"/>
                  </a:cubicBezTo>
                  <a:close/>
                  <a:moveTo>
                    <a:pt x="954589" y="1397361"/>
                  </a:moveTo>
                  <a:cubicBezTo>
                    <a:pt x="811213" y="1397700"/>
                    <a:pt x="852798" y="1397456"/>
                    <a:pt x="785673" y="1396958"/>
                  </a:cubicBezTo>
                  <a:cubicBezTo>
                    <a:pt x="785206" y="1345859"/>
                    <a:pt x="785927" y="1336418"/>
                    <a:pt x="782999" y="1204634"/>
                  </a:cubicBezTo>
                  <a:cubicBezTo>
                    <a:pt x="833072" y="1204485"/>
                    <a:pt x="837253" y="1204167"/>
                    <a:pt x="951522" y="1204602"/>
                  </a:cubicBezTo>
                  <a:cubicBezTo>
                    <a:pt x="952615" y="1322967"/>
                    <a:pt x="953602" y="1346421"/>
                    <a:pt x="954589" y="1397361"/>
                  </a:cubicBezTo>
                  <a:close/>
                  <a:moveTo>
                    <a:pt x="935001" y="1194683"/>
                  </a:moveTo>
                  <a:cubicBezTo>
                    <a:pt x="751908" y="1193686"/>
                    <a:pt x="782893" y="1208771"/>
                    <a:pt x="781948" y="1148390"/>
                  </a:cubicBezTo>
                  <a:cubicBezTo>
                    <a:pt x="780813" y="1076181"/>
                    <a:pt x="781651" y="1076075"/>
                    <a:pt x="780516" y="1003717"/>
                  </a:cubicBezTo>
                  <a:cubicBezTo>
                    <a:pt x="780452" y="999633"/>
                    <a:pt x="770594" y="1003367"/>
                    <a:pt x="948859" y="1001055"/>
                  </a:cubicBezTo>
                  <a:cubicBezTo>
                    <a:pt x="952276" y="1221819"/>
                    <a:pt x="957401" y="1194768"/>
                    <a:pt x="935001" y="1194683"/>
                  </a:cubicBezTo>
                  <a:close/>
                  <a:moveTo>
                    <a:pt x="780325" y="991964"/>
                  </a:moveTo>
                  <a:cubicBezTo>
                    <a:pt x="776706" y="767964"/>
                    <a:pt x="765087" y="798600"/>
                    <a:pt x="807765" y="798473"/>
                  </a:cubicBezTo>
                  <a:cubicBezTo>
                    <a:pt x="861668" y="798324"/>
                    <a:pt x="893236" y="798240"/>
                    <a:pt x="934905" y="798961"/>
                  </a:cubicBezTo>
                  <a:cubicBezTo>
                    <a:pt x="949496" y="799237"/>
                    <a:pt x="945209" y="775772"/>
                    <a:pt x="948700" y="991200"/>
                  </a:cubicBezTo>
                  <a:cubicBezTo>
                    <a:pt x="886572" y="992027"/>
                    <a:pt x="919371" y="991868"/>
                    <a:pt x="780325" y="991964"/>
                  </a:cubicBezTo>
                  <a:close/>
                  <a:moveTo>
                    <a:pt x="776982" y="1396894"/>
                  </a:moveTo>
                  <a:cubicBezTo>
                    <a:pt x="733605" y="1396671"/>
                    <a:pt x="679064" y="1396979"/>
                    <a:pt x="608915" y="1397011"/>
                  </a:cubicBezTo>
                  <a:cubicBezTo>
                    <a:pt x="607599" y="1337213"/>
                    <a:pt x="606665" y="1336704"/>
                    <a:pt x="605679" y="1204082"/>
                  </a:cubicBezTo>
                  <a:cubicBezTo>
                    <a:pt x="674003" y="1203913"/>
                    <a:pt x="680581" y="1204835"/>
                    <a:pt x="774287" y="1204644"/>
                  </a:cubicBezTo>
                  <a:cubicBezTo>
                    <a:pt x="777385" y="1347482"/>
                    <a:pt x="776473" y="1340725"/>
                    <a:pt x="776982" y="1396894"/>
                  </a:cubicBezTo>
                  <a:close/>
                  <a:moveTo>
                    <a:pt x="744120" y="1194832"/>
                  </a:moveTo>
                  <a:cubicBezTo>
                    <a:pt x="680422" y="1194832"/>
                    <a:pt x="680635" y="1194238"/>
                    <a:pt x="616863" y="1194238"/>
                  </a:cubicBezTo>
                  <a:cubicBezTo>
                    <a:pt x="602156" y="1194238"/>
                    <a:pt x="605859" y="1203234"/>
                    <a:pt x="604999" y="1148401"/>
                  </a:cubicBezTo>
                  <a:cubicBezTo>
                    <a:pt x="602357" y="979807"/>
                    <a:pt x="597466" y="1002254"/>
                    <a:pt x="616863" y="1002254"/>
                  </a:cubicBezTo>
                  <a:cubicBezTo>
                    <a:pt x="785545" y="1002254"/>
                    <a:pt x="771762" y="1000143"/>
                    <a:pt x="771825" y="1003898"/>
                  </a:cubicBezTo>
                  <a:cubicBezTo>
                    <a:pt x="775316" y="1226221"/>
                    <a:pt x="783466" y="1194832"/>
                    <a:pt x="744120" y="1194832"/>
                  </a:cubicBezTo>
                  <a:close/>
                  <a:moveTo>
                    <a:pt x="744120" y="991985"/>
                  </a:moveTo>
                  <a:cubicBezTo>
                    <a:pt x="678512" y="991985"/>
                    <a:pt x="678693" y="992388"/>
                    <a:pt x="616863" y="992388"/>
                  </a:cubicBezTo>
                  <a:cubicBezTo>
                    <a:pt x="592553" y="992388"/>
                    <a:pt x="607419" y="1015832"/>
                    <a:pt x="599949" y="797943"/>
                  </a:cubicBezTo>
                  <a:cubicBezTo>
                    <a:pt x="644133" y="797688"/>
                    <a:pt x="680231" y="798600"/>
                    <a:pt x="768260" y="798547"/>
                  </a:cubicBezTo>
                  <a:cubicBezTo>
                    <a:pt x="772080" y="1023226"/>
                    <a:pt x="781014" y="991964"/>
                    <a:pt x="744120" y="991985"/>
                  </a:cubicBezTo>
                  <a:close/>
                  <a:moveTo>
                    <a:pt x="600214" y="1397032"/>
                  </a:moveTo>
                  <a:cubicBezTo>
                    <a:pt x="404134" y="1397531"/>
                    <a:pt x="432698" y="1408849"/>
                    <a:pt x="431881" y="1365473"/>
                  </a:cubicBezTo>
                  <a:cubicBezTo>
                    <a:pt x="430926" y="1314385"/>
                    <a:pt x="430184" y="1268600"/>
                    <a:pt x="429727" y="1220779"/>
                  </a:cubicBezTo>
                  <a:cubicBezTo>
                    <a:pt x="429526" y="1198577"/>
                    <a:pt x="402627" y="1204931"/>
                    <a:pt x="596988" y="1204114"/>
                  </a:cubicBezTo>
                  <a:cubicBezTo>
                    <a:pt x="597954" y="1335420"/>
                    <a:pt x="599015" y="1343928"/>
                    <a:pt x="600214" y="1397032"/>
                  </a:cubicBezTo>
                  <a:close/>
                  <a:moveTo>
                    <a:pt x="553207" y="1194726"/>
                  </a:moveTo>
                  <a:cubicBezTo>
                    <a:pt x="503442" y="1195468"/>
                    <a:pt x="465699" y="1195331"/>
                    <a:pt x="429451" y="1194694"/>
                  </a:cubicBezTo>
                  <a:cubicBezTo>
                    <a:pt x="429441" y="1193867"/>
                    <a:pt x="426915" y="1010443"/>
                    <a:pt x="426756" y="1001373"/>
                  </a:cubicBezTo>
                  <a:cubicBezTo>
                    <a:pt x="612353" y="999877"/>
                    <a:pt x="594378" y="1003134"/>
                    <a:pt x="594388" y="1003887"/>
                  </a:cubicBezTo>
                  <a:cubicBezTo>
                    <a:pt x="597933" y="1229510"/>
                    <a:pt x="609902" y="1193803"/>
                    <a:pt x="553207" y="1194726"/>
                  </a:cubicBezTo>
                  <a:close/>
                  <a:moveTo>
                    <a:pt x="426597" y="991508"/>
                  </a:moveTo>
                  <a:cubicBezTo>
                    <a:pt x="423011" y="788851"/>
                    <a:pt x="420050" y="799757"/>
                    <a:pt x="426024" y="799735"/>
                  </a:cubicBezTo>
                  <a:cubicBezTo>
                    <a:pt x="505840" y="799523"/>
                    <a:pt x="512716" y="799937"/>
                    <a:pt x="553377" y="798770"/>
                  </a:cubicBezTo>
                  <a:cubicBezTo>
                    <a:pt x="601944" y="797433"/>
                    <a:pt x="590876" y="764230"/>
                    <a:pt x="594219" y="992335"/>
                  </a:cubicBezTo>
                  <a:cubicBezTo>
                    <a:pt x="546416" y="992080"/>
                    <a:pt x="526935" y="990691"/>
                    <a:pt x="426597" y="991508"/>
                  </a:cubicBezTo>
                  <a:close/>
                  <a:moveTo>
                    <a:pt x="298862" y="1610031"/>
                  </a:moveTo>
                  <a:cubicBezTo>
                    <a:pt x="341476" y="1609225"/>
                    <a:pt x="381967" y="1609182"/>
                    <a:pt x="425950" y="1610073"/>
                  </a:cubicBezTo>
                  <a:cubicBezTo>
                    <a:pt x="426979" y="1610095"/>
                    <a:pt x="430576" y="1803076"/>
                    <a:pt x="425971" y="1803161"/>
                  </a:cubicBezTo>
                  <a:cubicBezTo>
                    <a:pt x="419456" y="1803256"/>
                    <a:pt x="262244" y="1805887"/>
                    <a:pt x="262169" y="1799204"/>
                  </a:cubicBezTo>
                  <a:cubicBezTo>
                    <a:pt x="260058" y="1574780"/>
                    <a:pt x="241775" y="1611102"/>
                    <a:pt x="298862" y="1610031"/>
                  </a:cubicBezTo>
                  <a:close/>
                  <a:moveTo>
                    <a:pt x="298745" y="1813111"/>
                  </a:moveTo>
                  <a:cubicBezTo>
                    <a:pt x="340956" y="1813621"/>
                    <a:pt x="384036" y="1813684"/>
                    <a:pt x="426077" y="1813005"/>
                  </a:cubicBezTo>
                  <a:cubicBezTo>
                    <a:pt x="430322" y="1812942"/>
                    <a:pt x="429802" y="1790622"/>
                    <a:pt x="433462" y="2005541"/>
                  </a:cubicBezTo>
                  <a:cubicBezTo>
                    <a:pt x="353127" y="2006931"/>
                    <a:pt x="315649" y="2005987"/>
                    <a:pt x="265406" y="2005817"/>
                  </a:cubicBezTo>
                  <a:cubicBezTo>
                    <a:pt x="261787" y="1779017"/>
                    <a:pt x="250105" y="1812517"/>
                    <a:pt x="298745" y="1813111"/>
                  </a:cubicBezTo>
                  <a:close/>
                  <a:moveTo>
                    <a:pt x="433653" y="2016987"/>
                  </a:moveTo>
                  <a:cubicBezTo>
                    <a:pt x="436009" y="2167558"/>
                    <a:pt x="436211" y="2179163"/>
                    <a:pt x="436561" y="2207105"/>
                  </a:cubicBezTo>
                  <a:cubicBezTo>
                    <a:pt x="305091" y="2206744"/>
                    <a:pt x="320349" y="2207222"/>
                    <a:pt x="268568" y="2207455"/>
                  </a:cubicBezTo>
                  <a:cubicBezTo>
                    <a:pt x="264610" y="1954389"/>
                    <a:pt x="265798" y="2030332"/>
                    <a:pt x="265565" y="2015672"/>
                  </a:cubicBezTo>
                  <a:cubicBezTo>
                    <a:pt x="448488" y="2016330"/>
                    <a:pt x="433611" y="2014484"/>
                    <a:pt x="433653" y="2016987"/>
                  </a:cubicBezTo>
                  <a:close/>
                  <a:moveTo>
                    <a:pt x="298820" y="2217087"/>
                  </a:moveTo>
                  <a:cubicBezTo>
                    <a:pt x="461995" y="2215761"/>
                    <a:pt x="436635" y="2212961"/>
                    <a:pt x="436879" y="2234113"/>
                  </a:cubicBezTo>
                  <a:cubicBezTo>
                    <a:pt x="437388" y="2278826"/>
                    <a:pt x="437505" y="2283631"/>
                    <a:pt x="439458" y="2410546"/>
                  </a:cubicBezTo>
                  <a:cubicBezTo>
                    <a:pt x="326504" y="2411161"/>
                    <a:pt x="321909" y="2410652"/>
                    <a:pt x="272154" y="2410461"/>
                  </a:cubicBezTo>
                  <a:cubicBezTo>
                    <a:pt x="267942" y="2187639"/>
                    <a:pt x="256588" y="2217490"/>
                    <a:pt x="298820" y="2217087"/>
                  </a:cubicBezTo>
                  <a:close/>
                  <a:moveTo>
                    <a:pt x="298745" y="2622633"/>
                  </a:moveTo>
                  <a:cubicBezTo>
                    <a:pt x="339301" y="2623068"/>
                    <a:pt x="385480" y="2623046"/>
                    <a:pt x="426045" y="2622824"/>
                  </a:cubicBezTo>
                  <a:cubicBezTo>
                    <a:pt x="451459" y="2622686"/>
                    <a:pt x="439351" y="2598319"/>
                    <a:pt x="445580" y="2815720"/>
                  </a:cubicBezTo>
                  <a:cubicBezTo>
                    <a:pt x="317665" y="2816357"/>
                    <a:pt x="344755" y="2816017"/>
                    <a:pt x="277322" y="2815572"/>
                  </a:cubicBezTo>
                  <a:cubicBezTo>
                    <a:pt x="271560" y="2590607"/>
                    <a:pt x="266838" y="2622293"/>
                    <a:pt x="298745" y="2622633"/>
                  </a:cubicBezTo>
                  <a:close/>
                  <a:moveTo>
                    <a:pt x="298745" y="2825628"/>
                  </a:moveTo>
                  <a:cubicBezTo>
                    <a:pt x="341306" y="2826031"/>
                    <a:pt x="382848" y="2826010"/>
                    <a:pt x="426045" y="2825713"/>
                  </a:cubicBezTo>
                  <a:cubicBezTo>
                    <a:pt x="451968" y="2825533"/>
                    <a:pt x="445888" y="2794112"/>
                    <a:pt x="449740" y="3019066"/>
                  </a:cubicBezTo>
                  <a:cubicBezTo>
                    <a:pt x="392493" y="3019533"/>
                    <a:pt x="412219" y="3020095"/>
                    <a:pt x="281757" y="3019395"/>
                  </a:cubicBezTo>
                  <a:cubicBezTo>
                    <a:pt x="277958" y="2795830"/>
                    <a:pt x="268409" y="2825342"/>
                    <a:pt x="298745" y="2825628"/>
                  </a:cubicBezTo>
                  <a:close/>
                  <a:moveTo>
                    <a:pt x="298767" y="3029366"/>
                  </a:moveTo>
                  <a:cubicBezTo>
                    <a:pt x="459608" y="3030438"/>
                    <a:pt x="449878" y="3027064"/>
                    <a:pt x="449931" y="3030459"/>
                  </a:cubicBezTo>
                  <a:cubicBezTo>
                    <a:pt x="451055" y="3102424"/>
                    <a:pt x="449485" y="3101872"/>
                    <a:pt x="450631" y="3175344"/>
                  </a:cubicBezTo>
                  <a:cubicBezTo>
                    <a:pt x="451501" y="3231046"/>
                    <a:pt x="457995" y="3221658"/>
                    <a:pt x="426003" y="3221828"/>
                  </a:cubicBezTo>
                  <a:cubicBezTo>
                    <a:pt x="383272" y="3222062"/>
                    <a:pt x="341327" y="3222189"/>
                    <a:pt x="298862" y="3221446"/>
                  </a:cubicBezTo>
                  <a:cubicBezTo>
                    <a:pt x="280367" y="3221128"/>
                    <a:pt x="284686" y="3229869"/>
                    <a:pt x="283826" y="3175131"/>
                  </a:cubicBezTo>
                  <a:cubicBezTo>
                    <a:pt x="281195" y="3006771"/>
                    <a:pt x="275040" y="3029207"/>
                    <a:pt x="298767" y="3029366"/>
                  </a:cubicBezTo>
                  <a:close/>
                  <a:moveTo>
                    <a:pt x="298767" y="3434572"/>
                  </a:moveTo>
                  <a:cubicBezTo>
                    <a:pt x="483143" y="3435559"/>
                    <a:pt x="455905" y="3421726"/>
                    <a:pt x="456573" y="3464954"/>
                  </a:cubicBezTo>
                  <a:cubicBezTo>
                    <a:pt x="457687" y="3536346"/>
                    <a:pt x="456764" y="3537619"/>
                    <a:pt x="457899" y="3609817"/>
                  </a:cubicBezTo>
                  <a:cubicBezTo>
                    <a:pt x="458260" y="3632582"/>
                    <a:pt x="464680" y="3628010"/>
                    <a:pt x="426045" y="3627798"/>
                  </a:cubicBezTo>
                  <a:cubicBezTo>
                    <a:pt x="269947" y="3626960"/>
                    <a:pt x="291445" y="3632710"/>
                    <a:pt x="291084" y="3609595"/>
                  </a:cubicBezTo>
                  <a:cubicBezTo>
                    <a:pt x="288028" y="3413834"/>
                    <a:pt x="279094" y="3434466"/>
                    <a:pt x="298767" y="3434572"/>
                  </a:cubicBezTo>
                  <a:close/>
                  <a:moveTo>
                    <a:pt x="291413" y="3636613"/>
                  </a:moveTo>
                  <a:cubicBezTo>
                    <a:pt x="331576" y="3637494"/>
                    <a:pt x="321570" y="3637462"/>
                    <a:pt x="458377" y="3637791"/>
                  </a:cubicBezTo>
                  <a:cubicBezTo>
                    <a:pt x="459343" y="3687691"/>
                    <a:pt x="461412" y="3740562"/>
                    <a:pt x="461560" y="3829096"/>
                  </a:cubicBezTo>
                  <a:cubicBezTo>
                    <a:pt x="278521" y="3830380"/>
                    <a:pt x="293684" y="3832194"/>
                    <a:pt x="293504" y="3826646"/>
                  </a:cubicBezTo>
                  <a:cubicBezTo>
                    <a:pt x="290278" y="3726506"/>
                    <a:pt x="291859" y="3686620"/>
                    <a:pt x="291413" y="3636613"/>
                  </a:cubicBezTo>
                  <a:close/>
                  <a:moveTo>
                    <a:pt x="463640" y="3392310"/>
                  </a:moveTo>
                  <a:cubicBezTo>
                    <a:pt x="458122" y="3203805"/>
                    <a:pt x="451819" y="3231534"/>
                    <a:pt x="489658" y="3231534"/>
                  </a:cubicBezTo>
                  <a:cubicBezTo>
                    <a:pt x="651136" y="3231534"/>
                    <a:pt x="628811" y="3227344"/>
                    <a:pt x="629246" y="3248497"/>
                  </a:cubicBezTo>
                  <a:cubicBezTo>
                    <a:pt x="633564" y="3452468"/>
                    <a:pt x="635729" y="3424516"/>
                    <a:pt x="616863" y="3424516"/>
                  </a:cubicBezTo>
                  <a:cubicBezTo>
                    <a:pt x="553823" y="3424516"/>
                    <a:pt x="553462" y="3423275"/>
                    <a:pt x="489658" y="3423275"/>
                  </a:cubicBezTo>
                  <a:cubicBezTo>
                    <a:pt x="457868" y="3423264"/>
                    <a:pt x="464733" y="3429767"/>
                    <a:pt x="463640" y="3392310"/>
                  </a:cubicBezTo>
                  <a:close/>
                  <a:moveTo>
                    <a:pt x="489669" y="3433119"/>
                  </a:moveTo>
                  <a:cubicBezTo>
                    <a:pt x="552252" y="3433119"/>
                    <a:pt x="553430" y="3434360"/>
                    <a:pt x="616873" y="3434360"/>
                  </a:cubicBezTo>
                  <a:cubicBezTo>
                    <a:pt x="635580" y="3434360"/>
                    <a:pt x="631516" y="3428208"/>
                    <a:pt x="632089" y="3464975"/>
                  </a:cubicBezTo>
                  <a:cubicBezTo>
                    <a:pt x="635018" y="3652292"/>
                    <a:pt x="643867" y="3626652"/>
                    <a:pt x="616873" y="3626652"/>
                  </a:cubicBezTo>
                  <a:cubicBezTo>
                    <a:pt x="444402" y="3626652"/>
                    <a:pt x="467025" y="3636804"/>
                    <a:pt x="466600" y="3609648"/>
                  </a:cubicBezTo>
                  <a:cubicBezTo>
                    <a:pt x="463375" y="3404477"/>
                    <a:pt x="459332" y="3433119"/>
                    <a:pt x="489669" y="3433119"/>
                  </a:cubicBezTo>
                  <a:close/>
                  <a:moveTo>
                    <a:pt x="489669" y="3637823"/>
                  </a:moveTo>
                  <a:cubicBezTo>
                    <a:pt x="665609" y="3637823"/>
                    <a:pt x="635793" y="3621741"/>
                    <a:pt x="636493" y="3682143"/>
                  </a:cubicBezTo>
                  <a:cubicBezTo>
                    <a:pt x="638530" y="3859478"/>
                    <a:pt x="647051" y="3830285"/>
                    <a:pt x="616873" y="3830263"/>
                  </a:cubicBezTo>
                  <a:cubicBezTo>
                    <a:pt x="608183" y="3830263"/>
                    <a:pt x="470282" y="3829818"/>
                    <a:pt x="470282" y="3826816"/>
                  </a:cubicBezTo>
                  <a:cubicBezTo>
                    <a:pt x="469816" y="3609351"/>
                    <a:pt x="455470" y="3637823"/>
                    <a:pt x="489669" y="3637823"/>
                  </a:cubicBezTo>
                  <a:close/>
                  <a:moveTo>
                    <a:pt x="489669" y="3838845"/>
                  </a:moveTo>
                  <a:cubicBezTo>
                    <a:pt x="552592" y="3838845"/>
                    <a:pt x="552284" y="3840108"/>
                    <a:pt x="616873" y="3840108"/>
                  </a:cubicBezTo>
                  <a:cubicBezTo>
                    <a:pt x="644186" y="3840129"/>
                    <a:pt x="637840" y="3807795"/>
                    <a:pt x="641629" y="4032272"/>
                  </a:cubicBezTo>
                  <a:cubicBezTo>
                    <a:pt x="578419" y="4032039"/>
                    <a:pt x="526213" y="4032941"/>
                    <a:pt x="472734" y="4032707"/>
                  </a:cubicBezTo>
                  <a:cubicBezTo>
                    <a:pt x="469306" y="3807445"/>
                    <a:pt x="463513" y="3838845"/>
                    <a:pt x="489669" y="3838845"/>
                  </a:cubicBezTo>
                  <a:close/>
                  <a:moveTo>
                    <a:pt x="489669" y="4042594"/>
                  </a:moveTo>
                  <a:cubicBezTo>
                    <a:pt x="654362" y="4042594"/>
                    <a:pt x="641767" y="4040462"/>
                    <a:pt x="641820" y="4044132"/>
                  </a:cubicBezTo>
                  <a:cubicBezTo>
                    <a:pt x="645332" y="4268397"/>
                    <a:pt x="655752" y="4235936"/>
                    <a:pt x="616873" y="4235936"/>
                  </a:cubicBezTo>
                  <a:cubicBezTo>
                    <a:pt x="554077" y="4235936"/>
                    <a:pt x="555043" y="4235098"/>
                    <a:pt x="489669" y="4235098"/>
                  </a:cubicBezTo>
                  <a:cubicBezTo>
                    <a:pt x="473423" y="4235098"/>
                    <a:pt x="477806" y="4244136"/>
                    <a:pt x="476946" y="4188783"/>
                  </a:cubicBezTo>
                  <a:cubicBezTo>
                    <a:pt x="474304" y="4020222"/>
                    <a:pt x="462282" y="4042594"/>
                    <a:pt x="489669" y="4042594"/>
                  </a:cubicBezTo>
                  <a:close/>
                  <a:moveTo>
                    <a:pt x="645194" y="3681995"/>
                  </a:moveTo>
                  <a:cubicBezTo>
                    <a:pt x="644547" y="3625379"/>
                    <a:pt x="610390" y="3635224"/>
                    <a:pt x="807722" y="3636284"/>
                  </a:cubicBezTo>
                  <a:cubicBezTo>
                    <a:pt x="812476" y="3636316"/>
                    <a:pt x="812964" y="3612756"/>
                    <a:pt x="816338" y="3830157"/>
                  </a:cubicBezTo>
                  <a:cubicBezTo>
                    <a:pt x="628025" y="3831069"/>
                    <a:pt x="646849" y="3831515"/>
                    <a:pt x="646839" y="3826816"/>
                  </a:cubicBezTo>
                  <a:cubicBezTo>
                    <a:pt x="646722" y="3770869"/>
                    <a:pt x="646149" y="3765936"/>
                    <a:pt x="645194" y="3681995"/>
                  </a:cubicBezTo>
                  <a:close/>
                  <a:moveTo>
                    <a:pt x="816487" y="3840023"/>
                  </a:moveTo>
                  <a:cubicBezTo>
                    <a:pt x="819872" y="4058177"/>
                    <a:pt x="823957" y="4032750"/>
                    <a:pt x="807722" y="4032803"/>
                  </a:cubicBezTo>
                  <a:cubicBezTo>
                    <a:pt x="763315" y="4032983"/>
                    <a:pt x="724808" y="4033047"/>
                    <a:pt x="680518" y="4032569"/>
                  </a:cubicBezTo>
                  <a:cubicBezTo>
                    <a:pt x="644547" y="4032177"/>
                    <a:pt x="647804" y="4065231"/>
                    <a:pt x="646870" y="3840129"/>
                  </a:cubicBezTo>
                  <a:cubicBezTo>
                    <a:pt x="755357" y="3840224"/>
                    <a:pt x="764291" y="3840299"/>
                    <a:pt x="816487" y="3840023"/>
                  </a:cubicBezTo>
                  <a:close/>
                  <a:moveTo>
                    <a:pt x="680444" y="4042445"/>
                  </a:moveTo>
                  <a:cubicBezTo>
                    <a:pt x="829878" y="4044058"/>
                    <a:pt x="819394" y="4040812"/>
                    <a:pt x="819447" y="4044111"/>
                  </a:cubicBezTo>
                  <a:cubicBezTo>
                    <a:pt x="822917" y="4265936"/>
                    <a:pt x="827321" y="4235841"/>
                    <a:pt x="807796" y="4235544"/>
                  </a:cubicBezTo>
                  <a:cubicBezTo>
                    <a:pt x="622571" y="4232807"/>
                    <a:pt x="654447" y="4252113"/>
                    <a:pt x="653460" y="4188783"/>
                  </a:cubicBezTo>
                  <a:cubicBezTo>
                    <a:pt x="650712" y="4012828"/>
                    <a:pt x="638732" y="4042000"/>
                    <a:pt x="680444" y="4042445"/>
                  </a:cubicBezTo>
                  <a:close/>
                  <a:moveTo>
                    <a:pt x="820466" y="3636359"/>
                  </a:moveTo>
                  <a:cubicBezTo>
                    <a:pt x="844733" y="3636486"/>
                    <a:pt x="987313" y="3636603"/>
                    <a:pt x="988692" y="3636603"/>
                  </a:cubicBezTo>
                  <a:cubicBezTo>
                    <a:pt x="988703" y="3637430"/>
                    <a:pt x="991536" y="3804528"/>
                    <a:pt x="991992" y="3829202"/>
                  </a:cubicBezTo>
                  <a:cubicBezTo>
                    <a:pt x="935404" y="3829266"/>
                    <a:pt x="991388" y="3829510"/>
                    <a:pt x="825029" y="3830125"/>
                  </a:cubicBezTo>
                  <a:cubicBezTo>
                    <a:pt x="822143" y="3644293"/>
                    <a:pt x="822227" y="3712715"/>
                    <a:pt x="820466" y="3636359"/>
                  </a:cubicBezTo>
                  <a:close/>
                  <a:moveTo>
                    <a:pt x="992183" y="3839047"/>
                  </a:moveTo>
                  <a:cubicBezTo>
                    <a:pt x="995844" y="4032569"/>
                    <a:pt x="995229" y="3975084"/>
                    <a:pt x="996216" y="4032357"/>
                  </a:cubicBezTo>
                  <a:cubicBezTo>
                    <a:pt x="989085" y="4032357"/>
                    <a:pt x="1026489" y="4032251"/>
                    <a:pt x="827968" y="4032739"/>
                  </a:cubicBezTo>
                  <a:cubicBezTo>
                    <a:pt x="827119" y="3977323"/>
                    <a:pt x="827628" y="3997552"/>
                    <a:pt x="825188" y="3839980"/>
                  </a:cubicBezTo>
                  <a:cubicBezTo>
                    <a:pt x="1004832" y="3839216"/>
                    <a:pt x="939808" y="3839100"/>
                    <a:pt x="992183" y="3839047"/>
                  </a:cubicBezTo>
                  <a:close/>
                  <a:moveTo>
                    <a:pt x="994422" y="3434626"/>
                  </a:moveTo>
                  <a:cubicBezTo>
                    <a:pt x="1070376" y="3434700"/>
                    <a:pt x="1070079" y="3432992"/>
                    <a:pt x="1162744" y="3433628"/>
                  </a:cubicBezTo>
                  <a:cubicBezTo>
                    <a:pt x="1163933" y="3537322"/>
                    <a:pt x="1165249" y="3522428"/>
                    <a:pt x="1166808" y="3626143"/>
                  </a:cubicBezTo>
                  <a:cubicBezTo>
                    <a:pt x="1053324" y="3625899"/>
                    <a:pt x="1076445" y="3626748"/>
                    <a:pt x="997234" y="3626748"/>
                  </a:cubicBezTo>
                  <a:cubicBezTo>
                    <a:pt x="996014" y="3552566"/>
                    <a:pt x="995664" y="3502061"/>
                    <a:pt x="994422" y="3434626"/>
                  </a:cubicBezTo>
                  <a:close/>
                  <a:moveTo>
                    <a:pt x="998624" y="3636603"/>
                  </a:moveTo>
                  <a:cubicBezTo>
                    <a:pt x="1199267" y="3636603"/>
                    <a:pt x="1166766" y="3620372"/>
                    <a:pt x="1167594" y="3682100"/>
                  </a:cubicBezTo>
                  <a:cubicBezTo>
                    <a:pt x="1168432" y="3749334"/>
                    <a:pt x="1169037" y="3768471"/>
                    <a:pt x="1169461" y="3826837"/>
                  </a:cubicBezTo>
                  <a:cubicBezTo>
                    <a:pt x="1169493" y="3831473"/>
                    <a:pt x="1183043" y="3829224"/>
                    <a:pt x="1000704" y="3829192"/>
                  </a:cubicBezTo>
                  <a:cubicBezTo>
                    <a:pt x="1000672" y="3827452"/>
                    <a:pt x="996874" y="3636603"/>
                    <a:pt x="998624" y="3636603"/>
                  </a:cubicBezTo>
                  <a:close/>
                  <a:moveTo>
                    <a:pt x="1169557" y="3839354"/>
                  </a:moveTo>
                  <a:cubicBezTo>
                    <a:pt x="1169567" y="3840288"/>
                    <a:pt x="1171785" y="4030596"/>
                    <a:pt x="1171796" y="4031678"/>
                  </a:cubicBezTo>
                  <a:cubicBezTo>
                    <a:pt x="1103164" y="4030713"/>
                    <a:pt x="1056613" y="4032294"/>
                    <a:pt x="1004895" y="4032357"/>
                  </a:cubicBezTo>
                  <a:cubicBezTo>
                    <a:pt x="1003792" y="3967850"/>
                    <a:pt x="1004460" y="4031869"/>
                    <a:pt x="1000885" y="3839047"/>
                  </a:cubicBezTo>
                  <a:cubicBezTo>
                    <a:pt x="1060412" y="3839057"/>
                    <a:pt x="1102718" y="3839832"/>
                    <a:pt x="1169557" y="3839354"/>
                  </a:cubicBezTo>
                  <a:close/>
                  <a:moveTo>
                    <a:pt x="1171955" y="4041544"/>
                  </a:moveTo>
                  <a:cubicBezTo>
                    <a:pt x="1173217" y="4123883"/>
                    <a:pt x="1172400" y="4103887"/>
                    <a:pt x="1174533" y="4234769"/>
                  </a:cubicBezTo>
                  <a:cubicBezTo>
                    <a:pt x="1134593" y="4235310"/>
                    <a:pt x="1087014" y="4234950"/>
                    <a:pt x="1007145" y="4234928"/>
                  </a:cubicBezTo>
                  <a:cubicBezTo>
                    <a:pt x="1007134" y="4233719"/>
                    <a:pt x="1005108" y="4044949"/>
                    <a:pt x="1005097" y="4043941"/>
                  </a:cubicBezTo>
                  <a:cubicBezTo>
                    <a:pt x="1005044" y="4040409"/>
                    <a:pt x="1168368" y="4041491"/>
                    <a:pt x="1171955" y="4041544"/>
                  </a:cubicBezTo>
                  <a:close/>
                  <a:moveTo>
                    <a:pt x="1171435" y="3433703"/>
                  </a:moveTo>
                  <a:cubicBezTo>
                    <a:pt x="1269247" y="3434572"/>
                    <a:pt x="1193612" y="3433798"/>
                    <a:pt x="1340171" y="3434721"/>
                  </a:cubicBezTo>
                  <a:cubicBezTo>
                    <a:pt x="1341561" y="3542085"/>
                    <a:pt x="1341274" y="3563916"/>
                    <a:pt x="1342346" y="3626546"/>
                  </a:cubicBezTo>
                  <a:cubicBezTo>
                    <a:pt x="1205263" y="3626207"/>
                    <a:pt x="1284304" y="3626493"/>
                    <a:pt x="1175488" y="3626175"/>
                  </a:cubicBezTo>
                  <a:cubicBezTo>
                    <a:pt x="1173918" y="3523447"/>
                    <a:pt x="1172538" y="3531053"/>
                    <a:pt x="1171435" y="3433703"/>
                  </a:cubicBezTo>
                  <a:close/>
                  <a:moveTo>
                    <a:pt x="1189495" y="3636094"/>
                  </a:moveTo>
                  <a:cubicBezTo>
                    <a:pt x="1373967" y="3636836"/>
                    <a:pt x="1342102" y="3623375"/>
                    <a:pt x="1343513" y="3682620"/>
                  </a:cubicBezTo>
                  <a:cubicBezTo>
                    <a:pt x="1344712" y="3732107"/>
                    <a:pt x="1345264" y="3770657"/>
                    <a:pt x="1346028" y="3826911"/>
                  </a:cubicBezTo>
                  <a:cubicBezTo>
                    <a:pt x="1346070" y="3830645"/>
                    <a:pt x="1178194" y="3830507"/>
                    <a:pt x="1178173" y="3826784"/>
                  </a:cubicBezTo>
                  <a:cubicBezTo>
                    <a:pt x="1176571" y="3608587"/>
                    <a:pt x="1168655" y="3635998"/>
                    <a:pt x="1189495" y="3636094"/>
                  </a:cubicBezTo>
                  <a:close/>
                  <a:moveTo>
                    <a:pt x="1189548" y="3839174"/>
                  </a:moveTo>
                  <a:cubicBezTo>
                    <a:pt x="1234114" y="3838750"/>
                    <a:pt x="1272175" y="3838813"/>
                    <a:pt x="1316752" y="3838940"/>
                  </a:cubicBezTo>
                  <a:cubicBezTo>
                    <a:pt x="1354835" y="3839047"/>
                    <a:pt x="1346007" y="3804613"/>
                    <a:pt x="1349858" y="4031615"/>
                  </a:cubicBezTo>
                  <a:cubicBezTo>
                    <a:pt x="1303350" y="4031954"/>
                    <a:pt x="1277279" y="4033513"/>
                    <a:pt x="1180497" y="4031816"/>
                  </a:cubicBezTo>
                  <a:cubicBezTo>
                    <a:pt x="1177260" y="3810415"/>
                    <a:pt x="1174342" y="3839333"/>
                    <a:pt x="1189548" y="3839174"/>
                  </a:cubicBezTo>
                  <a:close/>
                  <a:moveTo>
                    <a:pt x="1189442" y="4041841"/>
                  </a:moveTo>
                  <a:cubicBezTo>
                    <a:pt x="1346155" y="4044790"/>
                    <a:pt x="1349965" y="4037470"/>
                    <a:pt x="1350071" y="4044111"/>
                  </a:cubicBezTo>
                  <a:cubicBezTo>
                    <a:pt x="1351174" y="4114421"/>
                    <a:pt x="1349636" y="4117953"/>
                    <a:pt x="1350750" y="4188996"/>
                  </a:cubicBezTo>
                  <a:cubicBezTo>
                    <a:pt x="1351620" y="4244900"/>
                    <a:pt x="1360406" y="4236509"/>
                    <a:pt x="1316911" y="4235066"/>
                  </a:cubicBezTo>
                  <a:cubicBezTo>
                    <a:pt x="1156081" y="4229794"/>
                    <a:pt x="1183553" y="4254500"/>
                    <a:pt x="1182481" y="4188815"/>
                  </a:cubicBezTo>
                  <a:cubicBezTo>
                    <a:pt x="1179817" y="4019606"/>
                    <a:pt x="1176316" y="4041597"/>
                    <a:pt x="1189442" y="4041841"/>
                  </a:cubicBezTo>
                  <a:close/>
                  <a:moveTo>
                    <a:pt x="1351227" y="3636412"/>
                  </a:moveTo>
                  <a:cubicBezTo>
                    <a:pt x="1489265" y="3636581"/>
                    <a:pt x="1380917" y="3636592"/>
                    <a:pt x="1520568" y="3636889"/>
                  </a:cubicBezTo>
                  <a:cubicBezTo>
                    <a:pt x="1524038" y="3860327"/>
                    <a:pt x="1528897" y="3830443"/>
                    <a:pt x="1507686" y="3830443"/>
                  </a:cubicBezTo>
                  <a:cubicBezTo>
                    <a:pt x="1506858" y="3830443"/>
                    <a:pt x="1354771" y="3829839"/>
                    <a:pt x="1354729" y="3826720"/>
                  </a:cubicBezTo>
                  <a:cubicBezTo>
                    <a:pt x="1352914" y="3692804"/>
                    <a:pt x="1352331" y="3696167"/>
                    <a:pt x="1351227" y="3636412"/>
                  </a:cubicBezTo>
                  <a:close/>
                  <a:moveTo>
                    <a:pt x="1507686" y="3840309"/>
                  </a:moveTo>
                  <a:cubicBezTo>
                    <a:pt x="1527900" y="3840309"/>
                    <a:pt x="1522520" y="3809440"/>
                    <a:pt x="1526457" y="4031540"/>
                  </a:cubicBezTo>
                  <a:cubicBezTo>
                    <a:pt x="1514169" y="4031466"/>
                    <a:pt x="1504577" y="4031487"/>
                    <a:pt x="1380418" y="4031508"/>
                  </a:cubicBezTo>
                  <a:cubicBezTo>
                    <a:pt x="1353010" y="4031508"/>
                    <a:pt x="1357976" y="4063386"/>
                    <a:pt x="1354899" y="3838994"/>
                  </a:cubicBezTo>
                  <a:cubicBezTo>
                    <a:pt x="1446079" y="3839047"/>
                    <a:pt x="1448211" y="3840309"/>
                    <a:pt x="1507686" y="3840309"/>
                  </a:cubicBezTo>
                  <a:close/>
                  <a:moveTo>
                    <a:pt x="1528834" y="3609626"/>
                  </a:moveTo>
                  <a:cubicBezTo>
                    <a:pt x="1525608" y="3402483"/>
                    <a:pt x="1509861" y="3432536"/>
                    <a:pt x="1571246" y="3434106"/>
                  </a:cubicBezTo>
                  <a:cubicBezTo>
                    <a:pt x="1613244" y="3435177"/>
                    <a:pt x="1656208" y="3435092"/>
                    <a:pt x="1693304" y="3434456"/>
                  </a:cubicBezTo>
                  <a:cubicBezTo>
                    <a:pt x="1695500" y="3616044"/>
                    <a:pt x="1694843" y="3580741"/>
                    <a:pt x="1695691" y="3627193"/>
                  </a:cubicBezTo>
                  <a:cubicBezTo>
                    <a:pt x="1501839" y="3632126"/>
                    <a:pt x="1529120" y="3627681"/>
                    <a:pt x="1528834" y="3609626"/>
                  </a:cubicBezTo>
                  <a:close/>
                  <a:moveTo>
                    <a:pt x="1695872" y="3637059"/>
                  </a:moveTo>
                  <a:cubicBezTo>
                    <a:pt x="1697166" y="3701460"/>
                    <a:pt x="1698344" y="3696697"/>
                    <a:pt x="1699543" y="3829765"/>
                  </a:cubicBezTo>
                  <a:cubicBezTo>
                    <a:pt x="1676433" y="3829977"/>
                    <a:pt x="1532272" y="3830433"/>
                    <a:pt x="1531518" y="3830433"/>
                  </a:cubicBezTo>
                  <a:cubicBezTo>
                    <a:pt x="1531624" y="3777361"/>
                    <a:pt x="1531603" y="3788033"/>
                    <a:pt x="1529248" y="3636921"/>
                  </a:cubicBezTo>
                  <a:cubicBezTo>
                    <a:pt x="1576106" y="3637122"/>
                    <a:pt x="1629076" y="3638746"/>
                    <a:pt x="1695872" y="3637059"/>
                  </a:cubicBezTo>
                  <a:close/>
                  <a:moveTo>
                    <a:pt x="1698694" y="3839619"/>
                  </a:moveTo>
                  <a:cubicBezTo>
                    <a:pt x="1699766" y="3839619"/>
                    <a:pt x="1702811" y="4031487"/>
                    <a:pt x="1702822" y="4032325"/>
                  </a:cubicBezTo>
                  <a:cubicBezTo>
                    <a:pt x="1603981" y="4034012"/>
                    <a:pt x="1580700" y="4031996"/>
                    <a:pt x="1535137" y="4031593"/>
                  </a:cubicBezTo>
                  <a:cubicBezTo>
                    <a:pt x="1534139" y="3974533"/>
                    <a:pt x="1531412" y="3919297"/>
                    <a:pt x="1531497" y="3840277"/>
                  </a:cubicBezTo>
                  <a:cubicBezTo>
                    <a:pt x="1532251" y="3840288"/>
                    <a:pt x="1683022" y="3839768"/>
                    <a:pt x="1698694" y="3839619"/>
                  </a:cubicBezTo>
                  <a:close/>
                  <a:moveTo>
                    <a:pt x="1703024" y="4044132"/>
                  </a:moveTo>
                  <a:cubicBezTo>
                    <a:pt x="1706409" y="4260016"/>
                    <a:pt x="1708180" y="4235438"/>
                    <a:pt x="1698694" y="4235331"/>
                  </a:cubicBezTo>
                  <a:cubicBezTo>
                    <a:pt x="1505479" y="4233263"/>
                    <a:pt x="1537694" y="4250851"/>
                    <a:pt x="1536728" y="4188805"/>
                  </a:cubicBezTo>
                  <a:cubicBezTo>
                    <a:pt x="1535604" y="4116840"/>
                    <a:pt x="1536516" y="4118261"/>
                    <a:pt x="1535349" y="4043941"/>
                  </a:cubicBezTo>
                  <a:cubicBezTo>
                    <a:pt x="1535296" y="4040090"/>
                    <a:pt x="1703013" y="4043305"/>
                    <a:pt x="1703024" y="4044132"/>
                  </a:cubicBezTo>
                  <a:close/>
                  <a:moveTo>
                    <a:pt x="1704562" y="3636836"/>
                  </a:moveTo>
                  <a:cubicBezTo>
                    <a:pt x="1736883" y="3636030"/>
                    <a:pt x="1742560" y="3636168"/>
                    <a:pt x="1873171" y="3636146"/>
                  </a:cubicBezTo>
                  <a:cubicBezTo>
                    <a:pt x="1874677" y="3724374"/>
                    <a:pt x="1873680" y="3645535"/>
                    <a:pt x="1876449" y="3830221"/>
                  </a:cubicBezTo>
                  <a:cubicBezTo>
                    <a:pt x="1688826" y="3829849"/>
                    <a:pt x="1708265" y="3830486"/>
                    <a:pt x="1708234" y="3826763"/>
                  </a:cubicBezTo>
                  <a:cubicBezTo>
                    <a:pt x="1707279" y="3712249"/>
                    <a:pt x="1705655" y="3690025"/>
                    <a:pt x="1704562" y="3636836"/>
                  </a:cubicBezTo>
                  <a:close/>
                  <a:moveTo>
                    <a:pt x="1876598" y="3840076"/>
                  </a:moveTo>
                  <a:cubicBezTo>
                    <a:pt x="1879325" y="4021855"/>
                    <a:pt x="1878020" y="3926574"/>
                    <a:pt x="1879707" y="4032728"/>
                  </a:cubicBezTo>
                  <a:cubicBezTo>
                    <a:pt x="1822917" y="4032633"/>
                    <a:pt x="1782606" y="4031105"/>
                    <a:pt x="1711523" y="4032177"/>
                  </a:cubicBezTo>
                  <a:cubicBezTo>
                    <a:pt x="1710600" y="3975721"/>
                    <a:pt x="1708966" y="3910916"/>
                    <a:pt x="1708350" y="3839524"/>
                  </a:cubicBezTo>
                  <a:cubicBezTo>
                    <a:pt x="1794809" y="3838771"/>
                    <a:pt x="1822673" y="3839980"/>
                    <a:pt x="1876598" y="3840076"/>
                  </a:cubicBezTo>
                  <a:close/>
                  <a:moveTo>
                    <a:pt x="1879866" y="4042583"/>
                  </a:moveTo>
                  <a:cubicBezTo>
                    <a:pt x="1881108" y="4132285"/>
                    <a:pt x="1879675" y="4091751"/>
                    <a:pt x="1881904" y="4234716"/>
                  </a:cubicBezTo>
                  <a:cubicBezTo>
                    <a:pt x="1818216" y="4234801"/>
                    <a:pt x="1801897" y="4236244"/>
                    <a:pt x="1714515" y="4235491"/>
                  </a:cubicBezTo>
                  <a:cubicBezTo>
                    <a:pt x="1713040" y="4178727"/>
                    <a:pt x="1712818" y="4115206"/>
                    <a:pt x="1711703" y="4043962"/>
                  </a:cubicBezTo>
                  <a:cubicBezTo>
                    <a:pt x="1711650" y="4039878"/>
                    <a:pt x="1704509" y="4042318"/>
                    <a:pt x="1879866" y="4042583"/>
                  </a:cubicBezTo>
                  <a:close/>
                  <a:moveTo>
                    <a:pt x="1881861" y="3636157"/>
                  </a:moveTo>
                  <a:cubicBezTo>
                    <a:pt x="1936104" y="3636146"/>
                    <a:pt x="1940423" y="3637006"/>
                    <a:pt x="2049599" y="3637282"/>
                  </a:cubicBezTo>
                  <a:cubicBezTo>
                    <a:pt x="2049610" y="3638130"/>
                    <a:pt x="2052963" y="3822339"/>
                    <a:pt x="2053122" y="3830094"/>
                  </a:cubicBezTo>
                  <a:cubicBezTo>
                    <a:pt x="1970495" y="3830072"/>
                    <a:pt x="1914617" y="3830263"/>
                    <a:pt x="1885129" y="3830231"/>
                  </a:cubicBezTo>
                  <a:cubicBezTo>
                    <a:pt x="1882487" y="3653639"/>
                    <a:pt x="1883145" y="3711877"/>
                    <a:pt x="1881861" y="3636157"/>
                  </a:cubicBezTo>
                  <a:close/>
                  <a:moveTo>
                    <a:pt x="1889596" y="3840086"/>
                  </a:moveTo>
                  <a:cubicBezTo>
                    <a:pt x="2087629" y="3840086"/>
                    <a:pt x="2053218" y="3825468"/>
                    <a:pt x="2054374" y="3899290"/>
                  </a:cubicBezTo>
                  <a:cubicBezTo>
                    <a:pt x="2055510" y="3971997"/>
                    <a:pt x="2055733" y="3966980"/>
                    <a:pt x="2056804" y="4033301"/>
                  </a:cubicBezTo>
                  <a:cubicBezTo>
                    <a:pt x="1975747" y="4033778"/>
                    <a:pt x="1959449" y="4032739"/>
                    <a:pt x="1888397" y="4032739"/>
                  </a:cubicBezTo>
                  <a:cubicBezTo>
                    <a:pt x="1885013" y="3817385"/>
                    <a:pt x="1883134" y="3840086"/>
                    <a:pt x="1889596" y="3840086"/>
                  </a:cubicBezTo>
                  <a:close/>
                  <a:moveTo>
                    <a:pt x="1889596" y="4042594"/>
                  </a:moveTo>
                  <a:cubicBezTo>
                    <a:pt x="1890350" y="4042594"/>
                    <a:pt x="2056963" y="4042997"/>
                    <a:pt x="2056985" y="4044132"/>
                  </a:cubicBezTo>
                  <a:cubicBezTo>
                    <a:pt x="2057006" y="4045405"/>
                    <a:pt x="2059308" y="4234706"/>
                    <a:pt x="2059319" y="4235979"/>
                  </a:cubicBezTo>
                  <a:cubicBezTo>
                    <a:pt x="1942566" y="4236583"/>
                    <a:pt x="1971014" y="4234727"/>
                    <a:pt x="1890594" y="4234716"/>
                  </a:cubicBezTo>
                  <a:cubicBezTo>
                    <a:pt x="1887251" y="4021219"/>
                    <a:pt x="1888843" y="4042594"/>
                    <a:pt x="1889596" y="4042594"/>
                  </a:cubicBezTo>
                  <a:close/>
                  <a:moveTo>
                    <a:pt x="2080467" y="3637398"/>
                  </a:moveTo>
                  <a:cubicBezTo>
                    <a:pt x="2143284" y="3637653"/>
                    <a:pt x="2145342" y="3637409"/>
                    <a:pt x="2207682" y="3637653"/>
                  </a:cubicBezTo>
                  <a:cubicBezTo>
                    <a:pt x="2233318" y="3637759"/>
                    <a:pt x="2226750" y="3607367"/>
                    <a:pt x="2229371" y="3829775"/>
                  </a:cubicBezTo>
                  <a:cubicBezTo>
                    <a:pt x="2044527" y="3830624"/>
                    <a:pt x="2061844" y="3831611"/>
                    <a:pt x="2061749" y="3826710"/>
                  </a:cubicBezTo>
                  <a:cubicBezTo>
                    <a:pt x="2057398" y="3607261"/>
                    <a:pt x="2050607" y="3637271"/>
                    <a:pt x="2080467" y="3637398"/>
                  </a:cubicBezTo>
                  <a:close/>
                  <a:moveTo>
                    <a:pt x="2229498" y="3839619"/>
                  </a:moveTo>
                  <a:cubicBezTo>
                    <a:pt x="2230082" y="3888576"/>
                    <a:pt x="2230697" y="3929650"/>
                    <a:pt x="2231970" y="3971785"/>
                  </a:cubicBezTo>
                  <a:cubicBezTo>
                    <a:pt x="2234337" y="4049680"/>
                    <a:pt x="2264196" y="4031636"/>
                    <a:pt x="2080446" y="4033131"/>
                  </a:cubicBezTo>
                  <a:cubicBezTo>
                    <a:pt x="2058926" y="4033301"/>
                    <a:pt x="2066482" y="4062781"/>
                    <a:pt x="2062025" y="3839948"/>
                  </a:cubicBezTo>
                  <a:cubicBezTo>
                    <a:pt x="2216542" y="3839970"/>
                    <a:pt x="2156293" y="3839970"/>
                    <a:pt x="2229498" y="3839619"/>
                  </a:cubicBezTo>
                  <a:close/>
                  <a:moveTo>
                    <a:pt x="2080530" y="4042997"/>
                  </a:moveTo>
                  <a:cubicBezTo>
                    <a:pt x="2081284" y="4042986"/>
                    <a:pt x="2233594" y="4041491"/>
                    <a:pt x="2233636" y="4044132"/>
                  </a:cubicBezTo>
                  <a:cubicBezTo>
                    <a:pt x="2237106" y="4266487"/>
                    <a:pt x="2248948" y="4235013"/>
                    <a:pt x="2207671" y="4235353"/>
                  </a:cubicBezTo>
                  <a:cubicBezTo>
                    <a:pt x="2144186" y="4235872"/>
                    <a:pt x="2140323" y="4235364"/>
                    <a:pt x="2080467" y="4235841"/>
                  </a:cubicBezTo>
                  <a:cubicBezTo>
                    <a:pt x="2064083" y="4235947"/>
                    <a:pt x="2068253" y="4244624"/>
                    <a:pt x="2067383" y="4188805"/>
                  </a:cubicBezTo>
                  <a:cubicBezTo>
                    <a:pt x="2064826" y="4020837"/>
                    <a:pt x="2059743" y="4043167"/>
                    <a:pt x="2080530" y="4042997"/>
                  </a:cubicBezTo>
                  <a:close/>
                  <a:moveTo>
                    <a:pt x="2235217" y="3637727"/>
                  </a:moveTo>
                  <a:cubicBezTo>
                    <a:pt x="2340797" y="3637918"/>
                    <a:pt x="2325623" y="3637260"/>
                    <a:pt x="2398669" y="3637260"/>
                  </a:cubicBezTo>
                  <a:cubicBezTo>
                    <a:pt x="2407327" y="3637260"/>
                    <a:pt x="2403348" y="3614379"/>
                    <a:pt x="2406797" y="3830730"/>
                  </a:cubicBezTo>
                  <a:cubicBezTo>
                    <a:pt x="2341210" y="3830910"/>
                    <a:pt x="2330716" y="3829404"/>
                    <a:pt x="2238082" y="3829722"/>
                  </a:cubicBezTo>
                  <a:cubicBezTo>
                    <a:pt x="2237361" y="3773754"/>
                    <a:pt x="2238156" y="3824302"/>
                    <a:pt x="2235217" y="3637727"/>
                  </a:cubicBezTo>
                  <a:close/>
                  <a:moveTo>
                    <a:pt x="2271348" y="3839535"/>
                  </a:moveTo>
                  <a:cubicBezTo>
                    <a:pt x="2334303" y="3839535"/>
                    <a:pt x="2334960" y="3840606"/>
                    <a:pt x="2398658" y="3840606"/>
                  </a:cubicBezTo>
                  <a:cubicBezTo>
                    <a:pt x="2411084" y="3840606"/>
                    <a:pt x="2406765" y="3816727"/>
                    <a:pt x="2410288" y="4033079"/>
                  </a:cubicBezTo>
                  <a:cubicBezTo>
                    <a:pt x="2346962" y="4033248"/>
                    <a:pt x="2323214" y="4032124"/>
                    <a:pt x="2242136" y="4032410"/>
                  </a:cubicBezTo>
                  <a:cubicBezTo>
                    <a:pt x="2238273" y="3808602"/>
                    <a:pt x="2224755" y="3839535"/>
                    <a:pt x="2271348" y="3839535"/>
                  </a:cubicBezTo>
                  <a:close/>
                  <a:moveTo>
                    <a:pt x="2409004" y="3464827"/>
                  </a:moveTo>
                  <a:cubicBezTo>
                    <a:pt x="2408346" y="3422543"/>
                    <a:pt x="2379718" y="3435018"/>
                    <a:pt x="2578270" y="3434297"/>
                  </a:cubicBezTo>
                  <a:cubicBezTo>
                    <a:pt x="2580053" y="3540175"/>
                    <a:pt x="2578949" y="3542043"/>
                    <a:pt x="2580456" y="3627098"/>
                  </a:cubicBezTo>
                  <a:cubicBezTo>
                    <a:pt x="2545206" y="3627511"/>
                    <a:pt x="2530691" y="3627395"/>
                    <a:pt x="2412877" y="3627416"/>
                  </a:cubicBezTo>
                  <a:cubicBezTo>
                    <a:pt x="2411636" y="3538553"/>
                    <a:pt x="2410139" y="3537173"/>
                    <a:pt x="2409004" y="3464827"/>
                  </a:cubicBezTo>
                  <a:close/>
                  <a:moveTo>
                    <a:pt x="2580636" y="3636953"/>
                  </a:moveTo>
                  <a:cubicBezTo>
                    <a:pt x="2581644" y="3689993"/>
                    <a:pt x="2583226" y="3719452"/>
                    <a:pt x="2584117" y="3826858"/>
                  </a:cubicBezTo>
                  <a:cubicBezTo>
                    <a:pt x="2584138" y="3829765"/>
                    <a:pt x="2603662" y="3829574"/>
                    <a:pt x="2415477" y="3830698"/>
                  </a:cubicBezTo>
                  <a:cubicBezTo>
                    <a:pt x="2412569" y="3648261"/>
                    <a:pt x="2413991" y="3713702"/>
                    <a:pt x="2413015" y="3637260"/>
                  </a:cubicBezTo>
                  <a:cubicBezTo>
                    <a:pt x="2530839" y="3637239"/>
                    <a:pt x="2549769" y="3637335"/>
                    <a:pt x="2580636" y="3636953"/>
                  </a:cubicBezTo>
                  <a:close/>
                  <a:moveTo>
                    <a:pt x="2584234" y="3839482"/>
                  </a:moveTo>
                  <a:cubicBezTo>
                    <a:pt x="2584244" y="3840320"/>
                    <a:pt x="2586366" y="4031572"/>
                    <a:pt x="2586377" y="4032336"/>
                  </a:cubicBezTo>
                  <a:cubicBezTo>
                    <a:pt x="2497828" y="4031159"/>
                    <a:pt x="2461539" y="4032824"/>
                    <a:pt x="2418978" y="4033036"/>
                  </a:cubicBezTo>
                  <a:cubicBezTo>
                    <a:pt x="2418108" y="3979211"/>
                    <a:pt x="2418034" y="3991198"/>
                    <a:pt x="2415636" y="3840553"/>
                  </a:cubicBezTo>
                  <a:cubicBezTo>
                    <a:pt x="2464436" y="3840266"/>
                    <a:pt x="2501044" y="3837710"/>
                    <a:pt x="2584234" y="3839482"/>
                  </a:cubicBezTo>
                  <a:close/>
                  <a:moveTo>
                    <a:pt x="2586228" y="3392352"/>
                  </a:moveTo>
                  <a:cubicBezTo>
                    <a:pt x="2582865" y="3212960"/>
                    <a:pt x="2581294" y="3232224"/>
                    <a:pt x="2589667" y="3232160"/>
                  </a:cubicBezTo>
                  <a:cubicBezTo>
                    <a:pt x="2777481" y="3230633"/>
                    <a:pt x="2751601" y="3227896"/>
                    <a:pt x="2751685" y="3247680"/>
                  </a:cubicBezTo>
                  <a:cubicBezTo>
                    <a:pt x="2752566" y="3455470"/>
                    <a:pt x="2765618" y="3423710"/>
                    <a:pt x="2716934" y="3424039"/>
                  </a:cubicBezTo>
                  <a:cubicBezTo>
                    <a:pt x="2656038" y="3424452"/>
                    <a:pt x="2657916" y="3424134"/>
                    <a:pt x="2589603" y="3424399"/>
                  </a:cubicBezTo>
                  <a:cubicBezTo>
                    <a:pt x="2585815" y="3424421"/>
                    <a:pt x="2586929" y="3429226"/>
                    <a:pt x="2586228" y="3392352"/>
                  </a:cubicBezTo>
                  <a:close/>
                  <a:moveTo>
                    <a:pt x="2589656" y="3434254"/>
                  </a:moveTo>
                  <a:cubicBezTo>
                    <a:pt x="2784166" y="3433459"/>
                    <a:pt x="2753521" y="3424866"/>
                    <a:pt x="2754158" y="3464975"/>
                  </a:cubicBezTo>
                  <a:cubicBezTo>
                    <a:pt x="2757203" y="3660100"/>
                    <a:pt x="2769141" y="3627586"/>
                    <a:pt x="2717009" y="3626949"/>
                  </a:cubicBezTo>
                  <a:cubicBezTo>
                    <a:pt x="2567628" y="3625135"/>
                    <a:pt x="2589274" y="3635775"/>
                    <a:pt x="2588860" y="3609648"/>
                  </a:cubicBezTo>
                  <a:cubicBezTo>
                    <a:pt x="2585783" y="3413388"/>
                    <a:pt x="2586770" y="3434254"/>
                    <a:pt x="2589656" y="3434254"/>
                  </a:cubicBezTo>
                  <a:close/>
                  <a:moveTo>
                    <a:pt x="2589688" y="3636836"/>
                  </a:moveTo>
                  <a:cubicBezTo>
                    <a:pt x="2792962" y="3634364"/>
                    <a:pt x="2757129" y="3627310"/>
                    <a:pt x="2758625" y="3682228"/>
                  </a:cubicBezTo>
                  <a:cubicBezTo>
                    <a:pt x="2759994" y="3732606"/>
                    <a:pt x="2760800" y="3777403"/>
                    <a:pt x="2760641" y="3826794"/>
                  </a:cubicBezTo>
                  <a:cubicBezTo>
                    <a:pt x="2760620" y="3833435"/>
                    <a:pt x="2593614" y="3829807"/>
                    <a:pt x="2592850" y="3829796"/>
                  </a:cubicBezTo>
                  <a:cubicBezTo>
                    <a:pt x="2591598" y="3685580"/>
                    <a:pt x="2588467" y="3636857"/>
                    <a:pt x="2589688" y="3636836"/>
                  </a:cubicBezTo>
                  <a:close/>
                  <a:moveTo>
                    <a:pt x="2760609" y="3840574"/>
                  </a:moveTo>
                  <a:cubicBezTo>
                    <a:pt x="2760567" y="3910619"/>
                    <a:pt x="2762923" y="3972347"/>
                    <a:pt x="2763920" y="4031371"/>
                  </a:cubicBezTo>
                  <a:cubicBezTo>
                    <a:pt x="2714070" y="4031615"/>
                    <a:pt x="2686630" y="4033651"/>
                    <a:pt x="2595057" y="4032452"/>
                  </a:cubicBezTo>
                  <a:cubicBezTo>
                    <a:pt x="2595046" y="4031508"/>
                    <a:pt x="2592935" y="3840426"/>
                    <a:pt x="2592924" y="3839672"/>
                  </a:cubicBezTo>
                  <a:cubicBezTo>
                    <a:pt x="2628269" y="3840426"/>
                    <a:pt x="2759378" y="3840574"/>
                    <a:pt x="2760609" y="3840574"/>
                  </a:cubicBezTo>
                  <a:close/>
                  <a:moveTo>
                    <a:pt x="2764090" y="4041225"/>
                  </a:moveTo>
                  <a:cubicBezTo>
                    <a:pt x="2765246" y="4112437"/>
                    <a:pt x="2765193" y="4155686"/>
                    <a:pt x="2766827" y="4234833"/>
                  </a:cubicBezTo>
                  <a:lnTo>
                    <a:pt x="2598452" y="4234907"/>
                  </a:lnTo>
                  <a:cubicBezTo>
                    <a:pt x="2597911" y="4209268"/>
                    <a:pt x="2595290" y="4046996"/>
                    <a:pt x="2595237" y="4043994"/>
                  </a:cubicBezTo>
                  <a:cubicBezTo>
                    <a:pt x="2595216" y="4042223"/>
                    <a:pt x="2580467" y="4042159"/>
                    <a:pt x="2764090" y="4041225"/>
                  </a:cubicBezTo>
                  <a:close/>
                  <a:moveTo>
                    <a:pt x="2766244" y="3637165"/>
                  </a:moveTo>
                  <a:cubicBezTo>
                    <a:pt x="2839343" y="3637303"/>
                    <a:pt x="2826302" y="3636528"/>
                    <a:pt x="2934438" y="3636486"/>
                  </a:cubicBezTo>
                  <a:cubicBezTo>
                    <a:pt x="2935043" y="3688497"/>
                    <a:pt x="2934438" y="3751042"/>
                    <a:pt x="2937537" y="3828736"/>
                  </a:cubicBezTo>
                  <a:cubicBezTo>
                    <a:pt x="2828031" y="3828683"/>
                    <a:pt x="2853689" y="3830794"/>
                    <a:pt x="2769332" y="3830730"/>
                  </a:cubicBezTo>
                  <a:cubicBezTo>
                    <a:pt x="2769597" y="3742588"/>
                    <a:pt x="2767241" y="3687097"/>
                    <a:pt x="2766244" y="3637165"/>
                  </a:cubicBezTo>
                  <a:close/>
                  <a:moveTo>
                    <a:pt x="2780622" y="3840585"/>
                  </a:moveTo>
                  <a:cubicBezTo>
                    <a:pt x="2968659" y="3840585"/>
                    <a:pt x="2938194" y="3817449"/>
                    <a:pt x="2939468" y="3899269"/>
                  </a:cubicBezTo>
                  <a:cubicBezTo>
                    <a:pt x="2940550" y="3968613"/>
                    <a:pt x="2939765" y="3968232"/>
                    <a:pt x="2940667" y="4032113"/>
                  </a:cubicBezTo>
                  <a:cubicBezTo>
                    <a:pt x="2939914" y="4032103"/>
                    <a:pt x="2793291" y="4031296"/>
                    <a:pt x="2772610" y="4031349"/>
                  </a:cubicBezTo>
                  <a:cubicBezTo>
                    <a:pt x="2769003" y="3818637"/>
                    <a:pt x="2763612" y="3840585"/>
                    <a:pt x="2780622" y="3840585"/>
                  </a:cubicBezTo>
                  <a:close/>
                  <a:moveTo>
                    <a:pt x="2780622" y="4041183"/>
                  </a:moveTo>
                  <a:cubicBezTo>
                    <a:pt x="2958769" y="4041183"/>
                    <a:pt x="2940815" y="4041565"/>
                    <a:pt x="2940847" y="4044143"/>
                  </a:cubicBezTo>
                  <a:cubicBezTo>
                    <a:pt x="2944349" y="4267909"/>
                    <a:pt x="2955162" y="4234101"/>
                    <a:pt x="2907911" y="4234101"/>
                  </a:cubicBezTo>
                  <a:cubicBezTo>
                    <a:pt x="2844457" y="4234101"/>
                    <a:pt x="2843035" y="4234833"/>
                    <a:pt x="2780611" y="4234833"/>
                  </a:cubicBezTo>
                  <a:cubicBezTo>
                    <a:pt x="2773714" y="4234833"/>
                    <a:pt x="2775518" y="4241930"/>
                    <a:pt x="2774680" y="4188826"/>
                  </a:cubicBezTo>
                  <a:cubicBezTo>
                    <a:pt x="2772101" y="4023033"/>
                    <a:pt x="2768695" y="4041183"/>
                    <a:pt x="2780622" y="4041183"/>
                  </a:cubicBezTo>
                  <a:close/>
                  <a:moveTo>
                    <a:pt x="3109403" y="3464954"/>
                  </a:moveTo>
                  <a:cubicBezTo>
                    <a:pt x="3112342" y="3651698"/>
                    <a:pt x="3117096" y="3627278"/>
                    <a:pt x="3099089" y="3626992"/>
                  </a:cubicBezTo>
                  <a:cubicBezTo>
                    <a:pt x="3062385" y="3626398"/>
                    <a:pt x="3030425" y="3626408"/>
                    <a:pt x="2971566" y="3626567"/>
                  </a:cubicBezTo>
                  <a:cubicBezTo>
                    <a:pt x="2933398" y="3626663"/>
                    <a:pt x="2943192" y="3654064"/>
                    <a:pt x="2940243" y="3464805"/>
                  </a:cubicBezTo>
                  <a:cubicBezTo>
                    <a:pt x="2939638" y="3425566"/>
                    <a:pt x="2931499" y="3433947"/>
                    <a:pt x="2971630" y="3433459"/>
                  </a:cubicBezTo>
                  <a:cubicBezTo>
                    <a:pt x="3133277" y="3431507"/>
                    <a:pt x="3108830" y="3427751"/>
                    <a:pt x="3109403" y="3464954"/>
                  </a:cubicBezTo>
                  <a:close/>
                  <a:moveTo>
                    <a:pt x="3105201" y="3247892"/>
                  </a:moveTo>
                  <a:cubicBezTo>
                    <a:pt x="3106962" y="3290409"/>
                    <a:pt x="3107026" y="3302566"/>
                    <a:pt x="3108331" y="3392543"/>
                  </a:cubicBezTo>
                  <a:cubicBezTo>
                    <a:pt x="3108851" y="3430648"/>
                    <a:pt x="3111610" y="3424643"/>
                    <a:pt x="3099174" y="3424251"/>
                  </a:cubicBezTo>
                  <a:cubicBezTo>
                    <a:pt x="2896122" y="3417610"/>
                    <a:pt x="2938969" y="3479052"/>
                    <a:pt x="2937123" y="3230855"/>
                  </a:cubicBezTo>
                  <a:cubicBezTo>
                    <a:pt x="3130391" y="3231609"/>
                    <a:pt x="3104203" y="3223886"/>
                    <a:pt x="3105201" y="3247892"/>
                  </a:cubicBezTo>
                  <a:close/>
                  <a:moveTo>
                    <a:pt x="3101307" y="3030501"/>
                  </a:moveTo>
                  <a:cubicBezTo>
                    <a:pt x="3104649" y="3244763"/>
                    <a:pt x="3105646" y="3221245"/>
                    <a:pt x="3099025" y="3221298"/>
                  </a:cubicBezTo>
                  <a:cubicBezTo>
                    <a:pt x="2903306" y="3222603"/>
                    <a:pt x="2937346" y="3232224"/>
                    <a:pt x="2936455" y="3175131"/>
                  </a:cubicBezTo>
                  <a:cubicBezTo>
                    <a:pt x="2935298" y="3102032"/>
                    <a:pt x="2934990" y="3107261"/>
                    <a:pt x="2933749" y="3030310"/>
                  </a:cubicBezTo>
                  <a:cubicBezTo>
                    <a:pt x="2933717" y="3027690"/>
                    <a:pt x="3101275" y="3028687"/>
                    <a:pt x="3101307" y="3030501"/>
                  </a:cubicBezTo>
                  <a:close/>
                  <a:moveTo>
                    <a:pt x="3101115" y="3018705"/>
                  </a:moveTo>
                  <a:cubicBezTo>
                    <a:pt x="3014806" y="3020413"/>
                    <a:pt x="2981137" y="3018769"/>
                    <a:pt x="2933558" y="3018514"/>
                  </a:cubicBezTo>
                  <a:cubicBezTo>
                    <a:pt x="2932571" y="2959173"/>
                    <a:pt x="2930491" y="2891844"/>
                    <a:pt x="2930374" y="2825798"/>
                  </a:cubicBezTo>
                  <a:cubicBezTo>
                    <a:pt x="2990380" y="2826042"/>
                    <a:pt x="2967523" y="2826848"/>
                    <a:pt x="3097773" y="2826530"/>
                  </a:cubicBezTo>
                  <a:cubicBezTo>
                    <a:pt x="3100086" y="2969102"/>
                    <a:pt x="3100320" y="2969537"/>
                    <a:pt x="3101115" y="3018705"/>
                  </a:cubicBezTo>
                  <a:close/>
                  <a:moveTo>
                    <a:pt x="3097625" y="2816654"/>
                  </a:moveTo>
                  <a:cubicBezTo>
                    <a:pt x="2908622" y="2817152"/>
                    <a:pt x="2930374" y="2816282"/>
                    <a:pt x="2930374" y="2813418"/>
                  </a:cubicBezTo>
                  <a:cubicBezTo>
                    <a:pt x="2930279" y="2719919"/>
                    <a:pt x="2927912" y="2670252"/>
                    <a:pt x="2926915" y="2622325"/>
                  </a:cubicBezTo>
                  <a:cubicBezTo>
                    <a:pt x="2982273" y="2622707"/>
                    <a:pt x="2987323" y="2624828"/>
                    <a:pt x="3094855" y="2623715"/>
                  </a:cubicBezTo>
                  <a:cubicBezTo>
                    <a:pt x="3095938" y="2700570"/>
                    <a:pt x="3094738" y="2638608"/>
                    <a:pt x="3097625" y="2816654"/>
                  </a:cubicBezTo>
                  <a:close/>
                  <a:moveTo>
                    <a:pt x="3093561" y="2451302"/>
                  </a:moveTo>
                  <a:cubicBezTo>
                    <a:pt x="3094685" y="2522970"/>
                    <a:pt x="3093295" y="2523617"/>
                    <a:pt x="3094431" y="2596102"/>
                  </a:cubicBezTo>
                  <a:cubicBezTo>
                    <a:pt x="3094855" y="2622463"/>
                    <a:pt x="3119335" y="2613733"/>
                    <a:pt x="2926714" y="2612481"/>
                  </a:cubicBezTo>
                  <a:cubicBezTo>
                    <a:pt x="2925154" y="2530587"/>
                    <a:pt x="2926703" y="2521814"/>
                    <a:pt x="2924761" y="2420634"/>
                  </a:cubicBezTo>
                  <a:cubicBezTo>
                    <a:pt x="3124502" y="2420931"/>
                    <a:pt x="3092934" y="2411490"/>
                    <a:pt x="3093561" y="2451302"/>
                  </a:cubicBezTo>
                  <a:close/>
                  <a:moveTo>
                    <a:pt x="3088383" y="2217522"/>
                  </a:moveTo>
                  <a:cubicBezTo>
                    <a:pt x="3091884" y="2422395"/>
                    <a:pt x="3090611" y="2331346"/>
                    <a:pt x="3092743" y="2411172"/>
                  </a:cubicBezTo>
                  <a:cubicBezTo>
                    <a:pt x="2893533" y="2411235"/>
                    <a:pt x="2924867" y="2420433"/>
                    <a:pt x="2923827" y="2378669"/>
                  </a:cubicBezTo>
                  <a:cubicBezTo>
                    <a:pt x="2922586" y="2329023"/>
                    <a:pt x="2921832" y="2284713"/>
                    <a:pt x="2921620" y="2234018"/>
                  </a:cubicBezTo>
                  <a:cubicBezTo>
                    <a:pt x="2921503" y="2210786"/>
                    <a:pt x="2895379" y="2215867"/>
                    <a:pt x="3088383" y="2217522"/>
                  </a:cubicBezTo>
                  <a:close/>
                  <a:moveTo>
                    <a:pt x="3086632" y="2016966"/>
                  </a:moveTo>
                  <a:cubicBezTo>
                    <a:pt x="3087937" y="2099953"/>
                    <a:pt x="3085857" y="2065021"/>
                    <a:pt x="3088212" y="2207678"/>
                  </a:cubicBezTo>
                  <a:cubicBezTo>
                    <a:pt x="3087141" y="2207667"/>
                    <a:pt x="2922735" y="2207041"/>
                    <a:pt x="2921451" y="2207031"/>
                  </a:cubicBezTo>
                  <a:cubicBezTo>
                    <a:pt x="2920538" y="2096654"/>
                    <a:pt x="2918490" y="2096972"/>
                    <a:pt x="2917280" y="2014622"/>
                  </a:cubicBezTo>
                  <a:cubicBezTo>
                    <a:pt x="2918055" y="2014622"/>
                    <a:pt x="3086621" y="2016213"/>
                    <a:pt x="3086632" y="2016966"/>
                  </a:cubicBezTo>
                  <a:close/>
                  <a:moveTo>
                    <a:pt x="3082281" y="1812475"/>
                  </a:moveTo>
                  <a:cubicBezTo>
                    <a:pt x="3087841" y="2072680"/>
                    <a:pt x="3085899" y="1973919"/>
                    <a:pt x="3086451" y="2005626"/>
                  </a:cubicBezTo>
                  <a:cubicBezTo>
                    <a:pt x="3016812" y="2007334"/>
                    <a:pt x="2969210" y="2004894"/>
                    <a:pt x="2917143" y="2004778"/>
                  </a:cubicBezTo>
                  <a:cubicBezTo>
                    <a:pt x="2916230" y="1943558"/>
                    <a:pt x="2916188" y="1900182"/>
                    <a:pt x="2914394" y="1812411"/>
                  </a:cubicBezTo>
                  <a:cubicBezTo>
                    <a:pt x="2965454" y="1812432"/>
                    <a:pt x="3034044" y="1813164"/>
                    <a:pt x="3082281" y="1812475"/>
                  </a:cubicBezTo>
                  <a:close/>
                  <a:moveTo>
                    <a:pt x="3082005" y="1799915"/>
                  </a:moveTo>
                  <a:cubicBezTo>
                    <a:pt x="3082111" y="1804519"/>
                    <a:pt x="3095566" y="1802620"/>
                    <a:pt x="2914193" y="1802556"/>
                  </a:cubicBezTo>
                  <a:cubicBezTo>
                    <a:pt x="2914171" y="1801580"/>
                    <a:pt x="2910521" y="1609660"/>
                    <a:pt x="2910511" y="1608875"/>
                  </a:cubicBezTo>
                  <a:cubicBezTo>
                    <a:pt x="2911275" y="1608875"/>
                    <a:pt x="3078270" y="1609819"/>
                    <a:pt x="3079077" y="1609829"/>
                  </a:cubicBezTo>
                  <a:cubicBezTo>
                    <a:pt x="3079692" y="1652824"/>
                    <a:pt x="3080223" y="1718488"/>
                    <a:pt x="3082005" y="1799915"/>
                  </a:cubicBezTo>
                  <a:close/>
                  <a:moveTo>
                    <a:pt x="3076774" y="1438053"/>
                  </a:moveTo>
                  <a:cubicBezTo>
                    <a:pt x="3077909" y="1510379"/>
                    <a:pt x="3077527" y="1510241"/>
                    <a:pt x="3078663" y="1582747"/>
                  </a:cubicBezTo>
                  <a:cubicBezTo>
                    <a:pt x="3079055" y="1607676"/>
                    <a:pt x="3104840" y="1599094"/>
                    <a:pt x="2910341" y="1599020"/>
                  </a:cubicBezTo>
                  <a:cubicBezTo>
                    <a:pt x="2908601" y="1495061"/>
                    <a:pt x="2910139" y="1519003"/>
                    <a:pt x="2908134" y="1407545"/>
                  </a:cubicBezTo>
                  <a:cubicBezTo>
                    <a:pt x="3105211" y="1407545"/>
                    <a:pt x="3076116" y="1395674"/>
                    <a:pt x="3076774" y="1438053"/>
                  </a:cubicBezTo>
                  <a:close/>
                  <a:moveTo>
                    <a:pt x="3073983" y="1220928"/>
                  </a:moveTo>
                  <a:cubicBezTo>
                    <a:pt x="3078376" y="1431360"/>
                    <a:pt x="3085857" y="1397265"/>
                    <a:pt x="3035285" y="1397265"/>
                  </a:cubicBezTo>
                  <a:cubicBezTo>
                    <a:pt x="2971492" y="1397265"/>
                    <a:pt x="2971768" y="1397690"/>
                    <a:pt x="2907943" y="1397690"/>
                  </a:cubicBezTo>
                  <a:cubicBezTo>
                    <a:pt x="2906256" y="1309590"/>
                    <a:pt x="2905969" y="1324303"/>
                    <a:pt x="2904908" y="1203923"/>
                  </a:cubicBezTo>
                  <a:cubicBezTo>
                    <a:pt x="3096733" y="1203934"/>
                    <a:pt x="3073484" y="1196858"/>
                    <a:pt x="3073983" y="1220928"/>
                  </a:cubicBezTo>
                  <a:close/>
                  <a:moveTo>
                    <a:pt x="3069919" y="1003887"/>
                  </a:moveTo>
                  <a:cubicBezTo>
                    <a:pt x="3073463" y="1229881"/>
                    <a:pt x="3086080" y="1193909"/>
                    <a:pt x="3035285" y="1193909"/>
                  </a:cubicBezTo>
                  <a:cubicBezTo>
                    <a:pt x="2972288" y="1193909"/>
                    <a:pt x="2971566" y="1194079"/>
                    <a:pt x="2907911" y="1194079"/>
                  </a:cubicBezTo>
                  <a:cubicBezTo>
                    <a:pt x="2903688" y="1194079"/>
                    <a:pt x="2904993" y="1199913"/>
                    <a:pt x="2904186" y="1148390"/>
                  </a:cubicBezTo>
                  <a:cubicBezTo>
                    <a:pt x="2901555" y="979499"/>
                    <a:pt x="2900600" y="1001532"/>
                    <a:pt x="2907911" y="1001532"/>
                  </a:cubicBezTo>
                  <a:cubicBezTo>
                    <a:pt x="3081591" y="1001532"/>
                    <a:pt x="3069834" y="998222"/>
                    <a:pt x="3069919" y="1003887"/>
                  </a:cubicBezTo>
                  <a:close/>
                  <a:moveTo>
                    <a:pt x="3069728" y="990998"/>
                  </a:moveTo>
                  <a:cubicBezTo>
                    <a:pt x="3009798" y="990309"/>
                    <a:pt x="2970410" y="991667"/>
                    <a:pt x="2902606" y="991677"/>
                  </a:cubicBezTo>
                  <a:cubicBezTo>
                    <a:pt x="2898860" y="774096"/>
                    <a:pt x="2893427" y="797868"/>
                    <a:pt x="2907921" y="797868"/>
                  </a:cubicBezTo>
                  <a:cubicBezTo>
                    <a:pt x="2961465" y="797868"/>
                    <a:pt x="2975789" y="797996"/>
                    <a:pt x="3035296" y="797996"/>
                  </a:cubicBezTo>
                  <a:cubicBezTo>
                    <a:pt x="3077814" y="798006"/>
                    <a:pt x="3066280" y="763063"/>
                    <a:pt x="3069728" y="990998"/>
                  </a:cubicBezTo>
                  <a:close/>
                  <a:moveTo>
                    <a:pt x="3063988" y="642153"/>
                  </a:moveTo>
                  <a:cubicBezTo>
                    <a:pt x="3065325" y="686208"/>
                    <a:pt x="3065346" y="695946"/>
                    <a:pt x="3066853" y="788342"/>
                  </a:cubicBezTo>
                  <a:cubicBezTo>
                    <a:pt x="3048061" y="788098"/>
                    <a:pt x="2911582" y="788003"/>
                    <a:pt x="2898478" y="788045"/>
                  </a:cubicBezTo>
                  <a:cubicBezTo>
                    <a:pt x="2894966" y="567101"/>
                    <a:pt x="2889352" y="596718"/>
                    <a:pt x="2907921" y="596718"/>
                  </a:cubicBezTo>
                  <a:cubicBezTo>
                    <a:pt x="3094558" y="596718"/>
                    <a:pt x="3062099" y="579502"/>
                    <a:pt x="3063988" y="642153"/>
                  </a:cubicBezTo>
                  <a:close/>
                  <a:moveTo>
                    <a:pt x="3060953" y="424942"/>
                  </a:moveTo>
                  <a:cubicBezTo>
                    <a:pt x="3063839" y="614498"/>
                    <a:pt x="3070216" y="585463"/>
                    <a:pt x="3035285" y="585463"/>
                  </a:cubicBezTo>
                  <a:cubicBezTo>
                    <a:pt x="2874030" y="585463"/>
                    <a:pt x="2894923" y="595170"/>
                    <a:pt x="2894530" y="569573"/>
                  </a:cubicBezTo>
                  <a:cubicBezTo>
                    <a:pt x="2891347" y="366481"/>
                    <a:pt x="2887782" y="393490"/>
                    <a:pt x="2907921" y="393490"/>
                  </a:cubicBezTo>
                  <a:cubicBezTo>
                    <a:pt x="3088425" y="393490"/>
                    <a:pt x="3060306" y="383635"/>
                    <a:pt x="3060953" y="424942"/>
                  </a:cubicBezTo>
                  <a:close/>
                  <a:moveTo>
                    <a:pt x="2907921" y="190080"/>
                  </a:moveTo>
                  <a:cubicBezTo>
                    <a:pt x="3081061" y="190080"/>
                    <a:pt x="3057494" y="185954"/>
                    <a:pt x="3057515" y="207721"/>
                  </a:cubicBezTo>
                  <a:cubicBezTo>
                    <a:pt x="3057515" y="413167"/>
                    <a:pt x="3071033" y="383274"/>
                    <a:pt x="3035285" y="383274"/>
                  </a:cubicBezTo>
                  <a:cubicBezTo>
                    <a:pt x="2865998" y="383274"/>
                    <a:pt x="2892652" y="392439"/>
                    <a:pt x="2891729" y="352362"/>
                  </a:cubicBezTo>
                  <a:cubicBezTo>
                    <a:pt x="2887602" y="164069"/>
                    <a:pt x="2881956" y="190080"/>
                    <a:pt x="2907921" y="190080"/>
                  </a:cubicBezTo>
                  <a:close/>
                  <a:moveTo>
                    <a:pt x="2889787" y="788088"/>
                  </a:moveTo>
                  <a:cubicBezTo>
                    <a:pt x="2844988" y="788374"/>
                    <a:pt x="2721890" y="793148"/>
                    <a:pt x="2721625" y="786486"/>
                  </a:cubicBezTo>
                  <a:cubicBezTo>
                    <a:pt x="2718887" y="718743"/>
                    <a:pt x="2719025" y="653673"/>
                    <a:pt x="2718261" y="596485"/>
                  </a:cubicBezTo>
                  <a:cubicBezTo>
                    <a:pt x="2899825" y="596549"/>
                    <a:pt x="2811415" y="596655"/>
                    <a:pt x="2886286" y="596718"/>
                  </a:cubicBezTo>
                  <a:cubicBezTo>
                    <a:pt x="2887899" y="686982"/>
                    <a:pt x="2886572" y="585697"/>
                    <a:pt x="2889787" y="788088"/>
                  </a:cubicBezTo>
                  <a:close/>
                  <a:moveTo>
                    <a:pt x="2885840" y="569742"/>
                  </a:moveTo>
                  <a:cubicBezTo>
                    <a:pt x="2886211" y="593674"/>
                    <a:pt x="2912580" y="586704"/>
                    <a:pt x="2718123" y="586641"/>
                  </a:cubicBezTo>
                  <a:cubicBezTo>
                    <a:pt x="2716043" y="441098"/>
                    <a:pt x="2718102" y="549481"/>
                    <a:pt x="2715767" y="392864"/>
                  </a:cubicBezTo>
                  <a:cubicBezTo>
                    <a:pt x="2950535" y="393723"/>
                    <a:pt x="2864066" y="393415"/>
                    <a:pt x="2883888" y="393468"/>
                  </a:cubicBezTo>
                  <a:cubicBezTo>
                    <a:pt x="2885798" y="496960"/>
                    <a:pt x="2884524" y="485769"/>
                    <a:pt x="2885840" y="569742"/>
                  </a:cubicBezTo>
                  <a:close/>
                  <a:moveTo>
                    <a:pt x="2716988" y="191046"/>
                  </a:moveTo>
                  <a:cubicBezTo>
                    <a:pt x="2905396" y="190674"/>
                    <a:pt x="2879505" y="182877"/>
                    <a:pt x="2880163" y="207870"/>
                  </a:cubicBezTo>
                  <a:cubicBezTo>
                    <a:pt x="2885639" y="417432"/>
                    <a:pt x="2893204" y="383773"/>
                    <a:pt x="2844309" y="383369"/>
                  </a:cubicBezTo>
                  <a:cubicBezTo>
                    <a:pt x="2689632" y="382118"/>
                    <a:pt x="2715799" y="393744"/>
                    <a:pt x="2715216" y="354675"/>
                  </a:cubicBezTo>
                  <a:cubicBezTo>
                    <a:pt x="2712637" y="171537"/>
                    <a:pt x="2710366" y="191067"/>
                    <a:pt x="2716988" y="191046"/>
                  </a:cubicBezTo>
                  <a:close/>
                  <a:moveTo>
                    <a:pt x="2712945" y="786931"/>
                  </a:moveTo>
                  <a:cubicBezTo>
                    <a:pt x="2713030" y="789042"/>
                    <a:pt x="2732968" y="788162"/>
                    <a:pt x="2545344" y="789191"/>
                  </a:cubicBezTo>
                  <a:cubicBezTo>
                    <a:pt x="2542755" y="677499"/>
                    <a:pt x="2543403" y="650279"/>
                    <a:pt x="2542702" y="595446"/>
                  </a:cubicBezTo>
                  <a:cubicBezTo>
                    <a:pt x="2625988" y="595743"/>
                    <a:pt x="2543816" y="596432"/>
                    <a:pt x="2709581" y="596485"/>
                  </a:cubicBezTo>
                  <a:cubicBezTo>
                    <a:pt x="2710345" y="654373"/>
                    <a:pt x="2710218" y="719241"/>
                    <a:pt x="2712945" y="786931"/>
                  </a:cubicBezTo>
                  <a:close/>
                  <a:moveTo>
                    <a:pt x="2707565" y="424942"/>
                  </a:moveTo>
                  <a:cubicBezTo>
                    <a:pt x="2708679" y="496006"/>
                    <a:pt x="2708064" y="497607"/>
                    <a:pt x="2709189" y="569742"/>
                  </a:cubicBezTo>
                  <a:cubicBezTo>
                    <a:pt x="2709581" y="594661"/>
                    <a:pt x="2734920" y="586248"/>
                    <a:pt x="2542564" y="585591"/>
                  </a:cubicBezTo>
                  <a:cubicBezTo>
                    <a:pt x="2541641" y="519036"/>
                    <a:pt x="2541185" y="518049"/>
                    <a:pt x="2539169" y="393012"/>
                  </a:cubicBezTo>
                  <a:cubicBezTo>
                    <a:pt x="2736788" y="392885"/>
                    <a:pt x="2706918" y="381948"/>
                    <a:pt x="2707565" y="424942"/>
                  </a:cubicBezTo>
                  <a:close/>
                  <a:moveTo>
                    <a:pt x="2653290" y="191130"/>
                  </a:moveTo>
                  <a:cubicBezTo>
                    <a:pt x="2712913" y="191130"/>
                    <a:pt x="2703607" y="186452"/>
                    <a:pt x="2704053" y="207817"/>
                  </a:cubicBezTo>
                  <a:cubicBezTo>
                    <a:pt x="2705103" y="258099"/>
                    <a:pt x="2705761" y="301783"/>
                    <a:pt x="2706504" y="354834"/>
                  </a:cubicBezTo>
                  <a:cubicBezTo>
                    <a:pt x="2707056" y="391750"/>
                    <a:pt x="2737700" y="382998"/>
                    <a:pt x="2539020" y="383157"/>
                  </a:cubicBezTo>
                  <a:cubicBezTo>
                    <a:pt x="2536930" y="252922"/>
                    <a:pt x="2536940" y="249602"/>
                    <a:pt x="2535890" y="207562"/>
                  </a:cubicBezTo>
                  <a:cubicBezTo>
                    <a:pt x="2535338" y="185529"/>
                    <a:pt x="2514679" y="191024"/>
                    <a:pt x="2653290" y="191130"/>
                  </a:cubicBezTo>
                  <a:close/>
                  <a:moveTo>
                    <a:pt x="2525979" y="789244"/>
                  </a:moveTo>
                  <a:cubicBezTo>
                    <a:pt x="2462982" y="789244"/>
                    <a:pt x="2463332" y="787982"/>
                    <a:pt x="2398669" y="787982"/>
                  </a:cubicBezTo>
                  <a:cubicBezTo>
                    <a:pt x="2356395" y="787982"/>
                    <a:pt x="2368311" y="824325"/>
                    <a:pt x="2364448" y="596273"/>
                  </a:cubicBezTo>
                  <a:cubicBezTo>
                    <a:pt x="2436380" y="597037"/>
                    <a:pt x="2462133" y="595297"/>
                    <a:pt x="2534012" y="595414"/>
                  </a:cubicBezTo>
                  <a:cubicBezTo>
                    <a:pt x="2536781" y="817918"/>
                    <a:pt x="2541344" y="789244"/>
                    <a:pt x="2525979" y="789244"/>
                  </a:cubicBezTo>
                  <a:close/>
                  <a:moveTo>
                    <a:pt x="2530998" y="424921"/>
                  </a:moveTo>
                  <a:cubicBezTo>
                    <a:pt x="2533927" y="610201"/>
                    <a:pt x="2537132" y="585569"/>
                    <a:pt x="2525979" y="585569"/>
                  </a:cubicBezTo>
                  <a:cubicBezTo>
                    <a:pt x="2340255" y="585569"/>
                    <a:pt x="2364406" y="594438"/>
                    <a:pt x="2364013" y="569573"/>
                  </a:cubicBezTo>
                  <a:cubicBezTo>
                    <a:pt x="2362857" y="495454"/>
                    <a:pt x="2363727" y="496844"/>
                    <a:pt x="2362591" y="424773"/>
                  </a:cubicBezTo>
                  <a:cubicBezTo>
                    <a:pt x="2361976" y="386584"/>
                    <a:pt x="2352596" y="393193"/>
                    <a:pt x="2398658" y="393193"/>
                  </a:cubicBezTo>
                  <a:cubicBezTo>
                    <a:pt x="2557176" y="393193"/>
                    <a:pt x="2530287" y="380983"/>
                    <a:pt x="2530998" y="424921"/>
                  </a:cubicBezTo>
                  <a:close/>
                  <a:moveTo>
                    <a:pt x="2527200" y="207849"/>
                  </a:moveTo>
                  <a:cubicBezTo>
                    <a:pt x="2528292" y="251299"/>
                    <a:pt x="2528324" y="258248"/>
                    <a:pt x="2530330" y="383168"/>
                  </a:cubicBezTo>
                  <a:cubicBezTo>
                    <a:pt x="2511739" y="383168"/>
                    <a:pt x="2380673" y="383316"/>
                    <a:pt x="2361923" y="383518"/>
                  </a:cubicBezTo>
                  <a:lnTo>
                    <a:pt x="2358793" y="190367"/>
                  </a:lnTo>
                  <a:cubicBezTo>
                    <a:pt x="2558905" y="187184"/>
                    <a:pt x="2526680" y="187237"/>
                    <a:pt x="2527200" y="207849"/>
                  </a:cubicBezTo>
                  <a:close/>
                  <a:moveTo>
                    <a:pt x="2356586" y="642068"/>
                  </a:moveTo>
                  <a:cubicBezTo>
                    <a:pt x="2357445" y="687746"/>
                    <a:pt x="2357148" y="670625"/>
                    <a:pt x="2359037" y="788321"/>
                  </a:cubicBezTo>
                  <a:cubicBezTo>
                    <a:pt x="2304273" y="789392"/>
                    <a:pt x="2326397" y="790665"/>
                    <a:pt x="2190588" y="789371"/>
                  </a:cubicBezTo>
                  <a:cubicBezTo>
                    <a:pt x="2188126" y="591383"/>
                    <a:pt x="2189558" y="656707"/>
                    <a:pt x="2188932" y="595191"/>
                  </a:cubicBezTo>
                  <a:cubicBezTo>
                    <a:pt x="2390276" y="595095"/>
                    <a:pt x="2355493" y="586906"/>
                    <a:pt x="2356586" y="642068"/>
                  </a:cubicBezTo>
                  <a:close/>
                  <a:moveTo>
                    <a:pt x="2353901" y="424942"/>
                  </a:moveTo>
                  <a:cubicBezTo>
                    <a:pt x="2356755" y="612376"/>
                    <a:pt x="2361668" y="586492"/>
                    <a:pt x="2335077" y="585951"/>
                  </a:cubicBezTo>
                  <a:cubicBezTo>
                    <a:pt x="2295286" y="585145"/>
                    <a:pt x="2287943" y="585304"/>
                    <a:pt x="2188815" y="585347"/>
                  </a:cubicBezTo>
                  <a:cubicBezTo>
                    <a:pt x="2187627" y="492070"/>
                    <a:pt x="2185728" y="492590"/>
                    <a:pt x="2184688" y="393617"/>
                  </a:cubicBezTo>
                  <a:cubicBezTo>
                    <a:pt x="2383378" y="395558"/>
                    <a:pt x="2353201" y="381248"/>
                    <a:pt x="2353901" y="424942"/>
                  </a:cubicBezTo>
                  <a:close/>
                  <a:moveTo>
                    <a:pt x="2207650" y="191237"/>
                  </a:moveTo>
                  <a:cubicBezTo>
                    <a:pt x="2250815" y="191809"/>
                    <a:pt x="2292442" y="191905"/>
                    <a:pt x="2335098" y="190876"/>
                  </a:cubicBezTo>
                  <a:cubicBezTo>
                    <a:pt x="2356172" y="190345"/>
                    <a:pt x="2349646" y="161651"/>
                    <a:pt x="2353233" y="383635"/>
                  </a:cubicBezTo>
                  <a:cubicBezTo>
                    <a:pt x="2277608" y="384717"/>
                    <a:pt x="2307287" y="384982"/>
                    <a:pt x="2184592" y="383783"/>
                  </a:cubicBezTo>
                  <a:cubicBezTo>
                    <a:pt x="2182767" y="158680"/>
                    <a:pt x="2172538" y="190780"/>
                    <a:pt x="2207650" y="191237"/>
                  </a:cubicBezTo>
                  <a:close/>
                  <a:moveTo>
                    <a:pt x="2185112" y="992621"/>
                  </a:moveTo>
                  <a:cubicBezTo>
                    <a:pt x="2143528" y="992918"/>
                    <a:pt x="2089592" y="992621"/>
                    <a:pt x="2018318" y="992621"/>
                  </a:cubicBezTo>
                  <a:cubicBezTo>
                    <a:pt x="2018202" y="985578"/>
                    <a:pt x="2015347" y="820601"/>
                    <a:pt x="2014817" y="798388"/>
                  </a:cubicBezTo>
                  <a:cubicBezTo>
                    <a:pt x="2015591" y="798388"/>
                    <a:pt x="2180836" y="799141"/>
                    <a:pt x="2182003" y="799152"/>
                  </a:cubicBezTo>
                  <a:cubicBezTo>
                    <a:pt x="2182873" y="869791"/>
                    <a:pt x="2184369" y="946084"/>
                    <a:pt x="2185112" y="992621"/>
                  </a:cubicBezTo>
                  <a:close/>
                  <a:moveTo>
                    <a:pt x="2180380" y="641962"/>
                  </a:moveTo>
                  <a:cubicBezTo>
                    <a:pt x="2180008" y="818946"/>
                    <a:pt x="2199246" y="789180"/>
                    <a:pt x="2144090" y="789180"/>
                  </a:cubicBezTo>
                  <a:cubicBezTo>
                    <a:pt x="1999887" y="789180"/>
                    <a:pt x="2014594" y="789170"/>
                    <a:pt x="2014530" y="786592"/>
                  </a:cubicBezTo>
                  <a:cubicBezTo>
                    <a:pt x="2013681" y="751405"/>
                    <a:pt x="2008238" y="595647"/>
                    <a:pt x="2016886" y="595647"/>
                  </a:cubicBezTo>
                  <a:cubicBezTo>
                    <a:pt x="2213539" y="595647"/>
                    <a:pt x="2180507" y="581167"/>
                    <a:pt x="2180380" y="641962"/>
                  </a:cubicBezTo>
                  <a:close/>
                  <a:moveTo>
                    <a:pt x="2176422" y="424942"/>
                  </a:moveTo>
                  <a:cubicBezTo>
                    <a:pt x="2179382" y="613766"/>
                    <a:pt x="2192020" y="585347"/>
                    <a:pt x="2144090" y="585368"/>
                  </a:cubicBezTo>
                  <a:cubicBezTo>
                    <a:pt x="1992374" y="585368"/>
                    <a:pt x="2011612" y="592974"/>
                    <a:pt x="2011241" y="569551"/>
                  </a:cubicBezTo>
                  <a:cubicBezTo>
                    <a:pt x="2011156" y="563887"/>
                    <a:pt x="2008652" y="401350"/>
                    <a:pt x="2008514" y="392344"/>
                  </a:cubicBezTo>
                  <a:cubicBezTo>
                    <a:pt x="2210048" y="391920"/>
                    <a:pt x="2175796" y="385438"/>
                    <a:pt x="2176422" y="424942"/>
                  </a:cubicBezTo>
                  <a:close/>
                  <a:moveTo>
                    <a:pt x="2016886" y="191353"/>
                  </a:moveTo>
                  <a:cubicBezTo>
                    <a:pt x="2197400" y="191353"/>
                    <a:pt x="2173175" y="183843"/>
                    <a:pt x="2173695" y="207340"/>
                  </a:cubicBezTo>
                  <a:cubicBezTo>
                    <a:pt x="2178491" y="418259"/>
                    <a:pt x="2182481" y="383603"/>
                    <a:pt x="2144090" y="383603"/>
                  </a:cubicBezTo>
                  <a:cubicBezTo>
                    <a:pt x="2080658" y="383603"/>
                    <a:pt x="2080594" y="382489"/>
                    <a:pt x="2016886" y="382489"/>
                  </a:cubicBezTo>
                  <a:cubicBezTo>
                    <a:pt x="2005543" y="382489"/>
                    <a:pt x="2008439" y="388026"/>
                    <a:pt x="2007951" y="352383"/>
                  </a:cubicBezTo>
                  <a:cubicBezTo>
                    <a:pt x="2005437" y="166562"/>
                    <a:pt x="2000598" y="191353"/>
                    <a:pt x="2016886" y="191353"/>
                  </a:cubicBezTo>
                  <a:close/>
                  <a:moveTo>
                    <a:pt x="2002932" y="595668"/>
                  </a:moveTo>
                  <a:cubicBezTo>
                    <a:pt x="2003664" y="648878"/>
                    <a:pt x="2003675" y="698386"/>
                    <a:pt x="2005882" y="788554"/>
                  </a:cubicBezTo>
                  <a:cubicBezTo>
                    <a:pt x="1828583" y="788873"/>
                    <a:pt x="1838027" y="790962"/>
                    <a:pt x="1837921" y="787006"/>
                  </a:cubicBezTo>
                  <a:cubicBezTo>
                    <a:pt x="1837518" y="769895"/>
                    <a:pt x="1834292" y="597047"/>
                    <a:pt x="1834281" y="596273"/>
                  </a:cubicBezTo>
                  <a:cubicBezTo>
                    <a:pt x="1923180" y="597026"/>
                    <a:pt x="1949029" y="595785"/>
                    <a:pt x="2002932" y="595668"/>
                  </a:cubicBezTo>
                  <a:close/>
                  <a:moveTo>
                    <a:pt x="2002794" y="585813"/>
                  </a:moveTo>
                  <a:cubicBezTo>
                    <a:pt x="1808401" y="586227"/>
                    <a:pt x="1834228" y="593610"/>
                    <a:pt x="1833846" y="569551"/>
                  </a:cubicBezTo>
                  <a:cubicBezTo>
                    <a:pt x="1832711" y="497088"/>
                    <a:pt x="1833019" y="497045"/>
                    <a:pt x="1831883" y="424773"/>
                  </a:cubicBezTo>
                  <a:cubicBezTo>
                    <a:pt x="1831247" y="384441"/>
                    <a:pt x="1798278" y="393511"/>
                    <a:pt x="1999813" y="392386"/>
                  </a:cubicBezTo>
                  <a:cubicBezTo>
                    <a:pt x="1999823" y="393193"/>
                    <a:pt x="2002529" y="567398"/>
                    <a:pt x="2002794" y="585813"/>
                  </a:cubicBezTo>
                  <a:close/>
                  <a:moveTo>
                    <a:pt x="1996534" y="191300"/>
                  </a:moveTo>
                  <a:cubicBezTo>
                    <a:pt x="1998677" y="299417"/>
                    <a:pt x="1998508" y="302876"/>
                    <a:pt x="1999675" y="382531"/>
                  </a:cubicBezTo>
                  <a:cubicBezTo>
                    <a:pt x="1804687" y="383560"/>
                    <a:pt x="1831501" y="396386"/>
                    <a:pt x="1830493" y="352341"/>
                  </a:cubicBezTo>
                  <a:cubicBezTo>
                    <a:pt x="1828912" y="283378"/>
                    <a:pt x="1828509" y="243831"/>
                    <a:pt x="1828360" y="207690"/>
                  </a:cubicBezTo>
                  <a:cubicBezTo>
                    <a:pt x="1828254" y="183068"/>
                    <a:pt x="1803488" y="190345"/>
                    <a:pt x="1996534" y="191300"/>
                  </a:cubicBezTo>
                  <a:close/>
                  <a:moveTo>
                    <a:pt x="1826015" y="788756"/>
                  </a:moveTo>
                  <a:cubicBezTo>
                    <a:pt x="1722283" y="786518"/>
                    <a:pt x="1659879" y="790400"/>
                    <a:pt x="1659837" y="786677"/>
                  </a:cubicBezTo>
                  <a:cubicBezTo>
                    <a:pt x="1657481" y="560969"/>
                    <a:pt x="1643422" y="594735"/>
                    <a:pt x="1698609" y="595477"/>
                  </a:cubicBezTo>
                  <a:cubicBezTo>
                    <a:pt x="1750964" y="596178"/>
                    <a:pt x="1764801" y="595615"/>
                    <a:pt x="1825602" y="596178"/>
                  </a:cubicBezTo>
                  <a:cubicBezTo>
                    <a:pt x="1829284" y="813748"/>
                    <a:pt x="1831215" y="788851"/>
                    <a:pt x="1826015" y="788756"/>
                  </a:cubicBezTo>
                  <a:close/>
                  <a:moveTo>
                    <a:pt x="1823193" y="424942"/>
                  </a:moveTo>
                  <a:cubicBezTo>
                    <a:pt x="1824328" y="497247"/>
                    <a:pt x="1824021" y="497173"/>
                    <a:pt x="1825156" y="569721"/>
                  </a:cubicBezTo>
                  <a:cubicBezTo>
                    <a:pt x="1825538" y="593727"/>
                    <a:pt x="1851726" y="585941"/>
                    <a:pt x="1657057" y="585241"/>
                  </a:cubicBezTo>
                  <a:cubicBezTo>
                    <a:pt x="1655497" y="482597"/>
                    <a:pt x="1656972" y="483658"/>
                    <a:pt x="1655104" y="393946"/>
                  </a:cubicBezTo>
                  <a:cubicBezTo>
                    <a:pt x="1848797" y="392789"/>
                    <a:pt x="1822503" y="380399"/>
                    <a:pt x="1823193" y="424942"/>
                  </a:cubicBezTo>
                  <a:close/>
                  <a:moveTo>
                    <a:pt x="1819564" y="190993"/>
                  </a:moveTo>
                  <a:cubicBezTo>
                    <a:pt x="1820233" y="300192"/>
                    <a:pt x="1821081" y="315669"/>
                    <a:pt x="1822461" y="383306"/>
                  </a:cubicBezTo>
                  <a:cubicBezTo>
                    <a:pt x="1783052" y="382468"/>
                    <a:pt x="1740873" y="382457"/>
                    <a:pt x="1698567" y="383422"/>
                  </a:cubicBezTo>
                  <a:cubicBezTo>
                    <a:pt x="1641491" y="384727"/>
                    <a:pt x="1656388" y="416021"/>
                    <a:pt x="1650945" y="207584"/>
                  </a:cubicBezTo>
                  <a:cubicBezTo>
                    <a:pt x="1650181" y="178592"/>
                    <a:pt x="1629086" y="194939"/>
                    <a:pt x="1819564" y="190993"/>
                  </a:cubicBezTo>
                  <a:close/>
                  <a:moveTo>
                    <a:pt x="1634997" y="788363"/>
                  </a:moveTo>
                  <a:cubicBezTo>
                    <a:pt x="1510371" y="788385"/>
                    <a:pt x="1499102" y="788363"/>
                    <a:pt x="1483260" y="788438"/>
                  </a:cubicBezTo>
                  <a:cubicBezTo>
                    <a:pt x="1480310" y="684139"/>
                    <a:pt x="1481647" y="644487"/>
                    <a:pt x="1481169" y="596029"/>
                  </a:cubicBezTo>
                  <a:cubicBezTo>
                    <a:pt x="1572901" y="595753"/>
                    <a:pt x="1596256" y="594947"/>
                    <a:pt x="1648504" y="595064"/>
                  </a:cubicBezTo>
                  <a:cubicBezTo>
                    <a:pt x="1651836" y="822946"/>
                    <a:pt x="1658277" y="788363"/>
                    <a:pt x="1634997" y="788363"/>
                  </a:cubicBezTo>
                  <a:close/>
                  <a:moveTo>
                    <a:pt x="1646976" y="424921"/>
                  </a:moveTo>
                  <a:cubicBezTo>
                    <a:pt x="1649873" y="610371"/>
                    <a:pt x="1651539" y="585198"/>
                    <a:pt x="1635007" y="585198"/>
                  </a:cubicBezTo>
                  <a:cubicBezTo>
                    <a:pt x="1457464" y="585198"/>
                    <a:pt x="1481212" y="593791"/>
                    <a:pt x="1480840" y="569551"/>
                  </a:cubicBezTo>
                  <a:cubicBezTo>
                    <a:pt x="1477583" y="361549"/>
                    <a:pt x="1467577" y="393150"/>
                    <a:pt x="1507697" y="393150"/>
                  </a:cubicBezTo>
                  <a:cubicBezTo>
                    <a:pt x="1571278" y="393150"/>
                    <a:pt x="1571299" y="394009"/>
                    <a:pt x="1635007" y="394009"/>
                  </a:cubicBezTo>
                  <a:cubicBezTo>
                    <a:pt x="1649300" y="393999"/>
                    <a:pt x="1646372" y="387782"/>
                    <a:pt x="1646976" y="424921"/>
                  </a:cubicBezTo>
                  <a:close/>
                  <a:moveTo>
                    <a:pt x="1507686" y="190377"/>
                  </a:moveTo>
                  <a:cubicBezTo>
                    <a:pt x="1512758" y="190377"/>
                    <a:pt x="1633978" y="190452"/>
                    <a:pt x="1641809" y="190462"/>
                  </a:cubicBezTo>
                  <a:cubicBezTo>
                    <a:pt x="1642467" y="217799"/>
                    <a:pt x="1639867" y="110467"/>
                    <a:pt x="1646181" y="384144"/>
                  </a:cubicBezTo>
                  <a:cubicBezTo>
                    <a:pt x="1575374" y="384345"/>
                    <a:pt x="1546045" y="382797"/>
                    <a:pt x="1477381" y="383422"/>
                  </a:cubicBezTo>
                  <a:cubicBezTo>
                    <a:pt x="1474728" y="155392"/>
                    <a:pt x="1462398" y="190377"/>
                    <a:pt x="1507686" y="190377"/>
                  </a:cubicBezTo>
                  <a:close/>
                  <a:moveTo>
                    <a:pt x="1472479" y="596061"/>
                  </a:moveTo>
                  <a:cubicBezTo>
                    <a:pt x="1473115" y="663496"/>
                    <a:pt x="1471290" y="648656"/>
                    <a:pt x="1474559" y="788480"/>
                  </a:cubicBezTo>
                  <a:cubicBezTo>
                    <a:pt x="1278584" y="789711"/>
                    <a:pt x="1327787" y="789392"/>
                    <a:pt x="1307383" y="789583"/>
                  </a:cubicBezTo>
                  <a:cubicBezTo>
                    <a:pt x="1306757" y="709790"/>
                    <a:pt x="1305409" y="655848"/>
                    <a:pt x="1304401" y="595541"/>
                  </a:cubicBezTo>
                  <a:cubicBezTo>
                    <a:pt x="1386647" y="597100"/>
                    <a:pt x="1407476" y="596347"/>
                    <a:pt x="1472479" y="596061"/>
                  </a:cubicBezTo>
                  <a:close/>
                  <a:moveTo>
                    <a:pt x="1469274" y="424942"/>
                  </a:moveTo>
                  <a:cubicBezTo>
                    <a:pt x="1472235" y="614041"/>
                    <a:pt x="1481838" y="586068"/>
                    <a:pt x="1444010" y="586376"/>
                  </a:cubicBezTo>
                  <a:cubicBezTo>
                    <a:pt x="1281874" y="587691"/>
                    <a:pt x="1304305" y="589463"/>
                    <a:pt x="1303987" y="569551"/>
                  </a:cubicBezTo>
                  <a:cubicBezTo>
                    <a:pt x="1301228" y="397786"/>
                    <a:pt x="1301419" y="408617"/>
                    <a:pt x="1301112" y="393681"/>
                  </a:cubicBezTo>
                  <a:cubicBezTo>
                    <a:pt x="1498518" y="396534"/>
                    <a:pt x="1468563" y="379360"/>
                    <a:pt x="1469274" y="424942"/>
                  </a:cubicBezTo>
                  <a:close/>
                  <a:moveTo>
                    <a:pt x="1316816" y="191343"/>
                  </a:moveTo>
                  <a:cubicBezTo>
                    <a:pt x="1489085" y="189836"/>
                    <a:pt x="1465242" y="185763"/>
                    <a:pt x="1465879" y="207881"/>
                  </a:cubicBezTo>
                  <a:cubicBezTo>
                    <a:pt x="1471842" y="411608"/>
                    <a:pt x="1472670" y="383348"/>
                    <a:pt x="1443978" y="383964"/>
                  </a:cubicBezTo>
                  <a:cubicBezTo>
                    <a:pt x="1400674" y="384897"/>
                    <a:pt x="1359737" y="384844"/>
                    <a:pt x="1316837" y="384091"/>
                  </a:cubicBezTo>
                  <a:cubicBezTo>
                    <a:pt x="1296708" y="383741"/>
                    <a:pt x="1301154" y="390169"/>
                    <a:pt x="1300125" y="352320"/>
                  </a:cubicBezTo>
                  <a:cubicBezTo>
                    <a:pt x="1295074" y="166477"/>
                    <a:pt x="1292718" y="191565"/>
                    <a:pt x="1316816" y="191343"/>
                  </a:cubicBezTo>
                  <a:close/>
                  <a:moveTo>
                    <a:pt x="1298660" y="786316"/>
                  </a:moveTo>
                  <a:cubicBezTo>
                    <a:pt x="1298714" y="792288"/>
                    <a:pt x="1311924" y="789106"/>
                    <a:pt x="1130232" y="789000"/>
                  </a:cubicBezTo>
                  <a:cubicBezTo>
                    <a:pt x="1130063" y="753940"/>
                    <a:pt x="1127983" y="596485"/>
                    <a:pt x="1127962" y="595276"/>
                  </a:cubicBezTo>
                  <a:cubicBezTo>
                    <a:pt x="1216945" y="595276"/>
                    <a:pt x="1258339" y="594841"/>
                    <a:pt x="1295711" y="595414"/>
                  </a:cubicBezTo>
                  <a:cubicBezTo>
                    <a:pt x="1296772" y="659126"/>
                    <a:pt x="1298130" y="713418"/>
                    <a:pt x="1298660" y="786316"/>
                  </a:cubicBezTo>
                  <a:close/>
                  <a:moveTo>
                    <a:pt x="1295551" y="585548"/>
                  </a:moveTo>
                  <a:cubicBezTo>
                    <a:pt x="1103991" y="582642"/>
                    <a:pt x="1127983" y="595011"/>
                    <a:pt x="1127580" y="569530"/>
                  </a:cubicBezTo>
                  <a:cubicBezTo>
                    <a:pt x="1125160" y="416191"/>
                    <a:pt x="1125118" y="411767"/>
                    <a:pt x="1124693" y="392312"/>
                  </a:cubicBezTo>
                  <a:cubicBezTo>
                    <a:pt x="1125882" y="392312"/>
                    <a:pt x="1291593" y="393564"/>
                    <a:pt x="1292421" y="393574"/>
                  </a:cubicBezTo>
                  <a:cubicBezTo>
                    <a:pt x="1292856" y="414801"/>
                    <a:pt x="1292909" y="421039"/>
                    <a:pt x="1295551" y="585548"/>
                  </a:cubicBezTo>
                  <a:close/>
                  <a:moveTo>
                    <a:pt x="1125861" y="191778"/>
                  </a:moveTo>
                  <a:cubicBezTo>
                    <a:pt x="1314397" y="191778"/>
                    <a:pt x="1288824" y="185307"/>
                    <a:pt x="1289015" y="207764"/>
                  </a:cubicBezTo>
                  <a:cubicBezTo>
                    <a:pt x="1290522" y="415130"/>
                    <a:pt x="1305664" y="383539"/>
                    <a:pt x="1253150" y="383539"/>
                  </a:cubicBezTo>
                  <a:cubicBezTo>
                    <a:pt x="1190726" y="383539"/>
                    <a:pt x="1189123" y="382468"/>
                    <a:pt x="1125850" y="382468"/>
                  </a:cubicBezTo>
                  <a:cubicBezTo>
                    <a:pt x="1123929" y="382457"/>
                    <a:pt x="1115780" y="191778"/>
                    <a:pt x="1125861" y="191778"/>
                  </a:cubicBezTo>
                  <a:close/>
                  <a:moveTo>
                    <a:pt x="1121510" y="786740"/>
                  </a:moveTo>
                  <a:cubicBezTo>
                    <a:pt x="1121531" y="790114"/>
                    <a:pt x="986305" y="789870"/>
                    <a:pt x="953878" y="789424"/>
                  </a:cubicBezTo>
                  <a:cubicBezTo>
                    <a:pt x="950578" y="600018"/>
                    <a:pt x="951119" y="651191"/>
                    <a:pt x="950079" y="596135"/>
                  </a:cubicBezTo>
                  <a:cubicBezTo>
                    <a:pt x="1028494" y="597355"/>
                    <a:pt x="1056550" y="595361"/>
                    <a:pt x="1119282" y="595276"/>
                  </a:cubicBezTo>
                  <a:cubicBezTo>
                    <a:pt x="1119282" y="596040"/>
                    <a:pt x="1121404" y="759944"/>
                    <a:pt x="1121510" y="786740"/>
                  </a:cubicBezTo>
                  <a:close/>
                  <a:moveTo>
                    <a:pt x="1119133" y="585421"/>
                  </a:moveTo>
                  <a:cubicBezTo>
                    <a:pt x="925525" y="585707"/>
                    <a:pt x="950005" y="594300"/>
                    <a:pt x="949623" y="569551"/>
                  </a:cubicBezTo>
                  <a:cubicBezTo>
                    <a:pt x="948678" y="508810"/>
                    <a:pt x="948647" y="496006"/>
                    <a:pt x="947522" y="424773"/>
                  </a:cubicBezTo>
                  <a:cubicBezTo>
                    <a:pt x="946885" y="382850"/>
                    <a:pt x="917503" y="392386"/>
                    <a:pt x="1116003" y="392312"/>
                  </a:cubicBezTo>
                  <a:cubicBezTo>
                    <a:pt x="1116534" y="416382"/>
                    <a:pt x="1119123" y="584625"/>
                    <a:pt x="1119133" y="585421"/>
                  </a:cubicBezTo>
                  <a:close/>
                  <a:moveTo>
                    <a:pt x="1112501" y="191746"/>
                  </a:moveTo>
                  <a:cubicBezTo>
                    <a:pt x="1113117" y="321684"/>
                    <a:pt x="1114507" y="332313"/>
                    <a:pt x="1115759" y="382468"/>
                  </a:cubicBezTo>
                  <a:cubicBezTo>
                    <a:pt x="993871" y="382521"/>
                    <a:pt x="969762" y="382638"/>
                    <a:pt x="946875" y="383200"/>
                  </a:cubicBezTo>
                  <a:cubicBezTo>
                    <a:pt x="944551" y="231144"/>
                    <a:pt x="945103" y="262236"/>
                    <a:pt x="943458" y="190483"/>
                  </a:cubicBezTo>
                  <a:cubicBezTo>
                    <a:pt x="1026096" y="188256"/>
                    <a:pt x="1058449" y="191470"/>
                    <a:pt x="1112501" y="191746"/>
                  </a:cubicBezTo>
                  <a:close/>
                  <a:moveTo>
                    <a:pt x="942439" y="642110"/>
                  </a:moveTo>
                  <a:cubicBezTo>
                    <a:pt x="946885" y="812369"/>
                    <a:pt x="948562" y="789350"/>
                    <a:pt x="935054" y="789117"/>
                  </a:cubicBezTo>
                  <a:cubicBezTo>
                    <a:pt x="777279" y="786157"/>
                    <a:pt x="776834" y="791705"/>
                    <a:pt x="776749" y="786656"/>
                  </a:cubicBezTo>
                  <a:cubicBezTo>
                    <a:pt x="772992" y="561776"/>
                    <a:pt x="760068" y="595583"/>
                    <a:pt x="807754" y="595392"/>
                  </a:cubicBezTo>
                  <a:cubicBezTo>
                    <a:pt x="866189" y="595159"/>
                    <a:pt x="893554" y="595085"/>
                    <a:pt x="934895" y="595859"/>
                  </a:cubicBezTo>
                  <a:cubicBezTo>
                    <a:pt x="943659" y="596029"/>
                    <a:pt x="941049" y="588773"/>
                    <a:pt x="942439" y="642110"/>
                  </a:cubicBezTo>
                  <a:close/>
                  <a:moveTo>
                    <a:pt x="938831" y="424942"/>
                  </a:moveTo>
                  <a:cubicBezTo>
                    <a:pt x="941654" y="605406"/>
                    <a:pt x="943426" y="586153"/>
                    <a:pt x="935054" y="585994"/>
                  </a:cubicBezTo>
                  <a:cubicBezTo>
                    <a:pt x="749362" y="582504"/>
                    <a:pt x="772441" y="594841"/>
                    <a:pt x="772048" y="569573"/>
                  </a:cubicBezTo>
                  <a:cubicBezTo>
                    <a:pt x="770923" y="497777"/>
                    <a:pt x="772642" y="497989"/>
                    <a:pt x="771496" y="424751"/>
                  </a:cubicBezTo>
                  <a:cubicBezTo>
                    <a:pt x="770775" y="379084"/>
                    <a:pt x="745319" y="398571"/>
                    <a:pt x="935086" y="393383"/>
                  </a:cubicBezTo>
                  <a:cubicBezTo>
                    <a:pt x="939680" y="393256"/>
                    <a:pt x="938280" y="388546"/>
                    <a:pt x="938831" y="424942"/>
                  </a:cubicBezTo>
                  <a:close/>
                  <a:moveTo>
                    <a:pt x="934767" y="190727"/>
                  </a:moveTo>
                  <a:cubicBezTo>
                    <a:pt x="939617" y="404883"/>
                    <a:pt x="939192" y="383401"/>
                    <a:pt x="934863" y="383507"/>
                  </a:cubicBezTo>
                  <a:cubicBezTo>
                    <a:pt x="892992" y="384717"/>
                    <a:pt x="885649" y="384282"/>
                    <a:pt x="807722" y="384494"/>
                  </a:cubicBezTo>
                  <a:cubicBezTo>
                    <a:pt x="758859" y="384621"/>
                    <a:pt x="772642" y="416689"/>
                    <a:pt x="767199" y="207562"/>
                  </a:cubicBezTo>
                  <a:cubicBezTo>
                    <a:pt x="766467" y="178571"/>
                    <a:pt x="746529" y="196127"/>
                    <a:pt x="934767" y="190727"/>
                  </a:cubicBezTo>
                  <a:close/>
                  <a:moveTo>
                    <a:pt x="768069" y="786847"/>
                  </a:moveTo>
                  <a:cubicBezTo>
                    <a:pt x="768133" y="790814"/>
                    <a:pt x="599599" y="787971"/>
                    <a:pt x="599545" y="786528"/>
                  </a:cubicBezTo>
                  <a:cubicBezTo>
                    <a:pt x="591492" y="563590"/>
                    <a:pt x="594198" y="595032"/>
                    <a:pt x="616863" y="595032"/>
                  </a:cubicBezTo>
                  <a:cubicBezTo>
                    <a:pt x="677589" y="595032"/>
                    <a:pt x="679234" y="595520"/>
                    <a:pt x="744120" y="595520"/>
                  </a:cubicBezTo>
                  <a:cubicBezTo>
                    <a:pt x="769809" y="595520"/>
                    <a:pt x="764122" y="564534"/>
                    <a:pt x="768069" y="786847"/>
                  </a:cubicBezTo>
                  <a:close/>
                  <a:moveTo>
                    <a:pt x="762817" y="424921"/>
                  </a:moveTo>
                  <a:cubicBezTo>
                    <a:pt x="765756" y="612026"/>
                    <a:pt x="768069" y="585675"/>
                    <a:pt x="744120" y="585675"/>
                  </a:cubicBezTo>
                  <a:cubicBezTo>
                    <a:pt x="573124" y="585675"/>
                    <a:pt x="596479" y="589526"/>
                    <a:pt x="596171" y="569551"/>
                  </a:cubicBezTo>
                  <a:cubicBezTo>
                    <a:pt x="592956" y="364328"/>
                    <a:pt x="584351" y="393723"/>
                    <a:pt x="616863" y="393723"/>
                  </a:cubicBezTo>
                  <a:cubicBezTo>
                    <a:pt x="790394" y="393723"/>
                    <a:pt x="762233" y="387454"/>
                    <a:pt x="762817" y="424921"/>
                  </a:cubicBezTo>
                  <a:close/>
                  <a:moveTo>
                    <a:pt x="616863" y="190855"/>
                  </a:moveTo>
                  <a:cubicBezTo>
                    <a:pt x="747006" y="190886"/>
                    <a:pt x="747356" y="190886"/>
                    <a:pt x="758084" y="190908"/>
                  </a:cubicBezTo>
                  <a:cubicBezTo>
                    <a:pt x="759103" y="233223"/>
                    <a:pt x="762084" y="383762"/>
                    <a:pt x="762106" y="384600"/>
                  </a:cubicBezTo>
                  <a:cubicBezTo>
                    <a:pt x="707311" y="384653"/>
                    <a:pt x="757097" y="384653"/>
                    <a:pt x="592521" y="383826"/>
                  </a:cubicBezTo>
                  <a:cubicBezTo>
                    <a:pt x="588924" y="155859"/>
                    <a:pt x="581751" y="190855"/>
                    <a:pt x="616863" y="190855"/>
                  </a:cubicBezTo>
                  <a:close/>
                  <a:moveTo>
                    <a:pt x="588213" y="642025"/>
                  </a:moveTo>
                  <a:cubicBezTo>
                    <a:pt x="588468" y="691236"/>
                    <a:pt x="589083" y="738325"/>
                    <a:pt x="590834" y="786910"/>
                  </a:cubicBezTo>
                  <a:cubicBezTo>
                    <a:pt x="590876" y="788045"/>
                    <a:pt x="422767" y="794675"/>
                    <a:pt x="422767" y="786953"/>
                  </a:cubicBezTo>
                  <a:cubicBezTo>
                    <a:pt x="422767" y="579332"/>
                    <a:pt x="412930" y="595902"/>
                    <a:pt x="425992" y="595987"/>
                  </a:cubicBezTo>
                  <a:cubicBezTo>
                    <a:pt x="620396" y="597313"/>
                    <a:pt x="587884" y="578717"/>
                    <a:pt x="588213" y="642025"/>
                  </a:cubicBezTo>
                  <a:close/>
                  <a:moveTo>
                    <a:pt x="584478" y="424964"/>
                  </a:moveTo>
                  <a:cubicBezTo>
                    <a:pt x="587438" y="614805"/>
                    <a:pt x="598495" y="584901"/>
                    <a:pt x="553186" y="585760"/>
                  </a:cubicBezTo>
                  <a:cubicBezTo>
                    <a:pt x="394891" y="588529"/>
                    <a:pt x="419159" y="589579"/>
                    <a:pt x="418851" y="569573"/>
                  </a:cubicBezTo>
                  <a:cubicBezTo>
                    <a:pt x="415753" y="371626"/>
                    <a:pt x="413981" y="393511"/>
                    <a:pt x="426088" y="393320"/>
                  </a:cubicBezTo>
                  <a:cubicBezTo>
                    <a:pt x="616406" y="390243"/>
                    <a:pt x="583905" y="388674"/>
                    <a:pt x="584478" y="424964"/>
                  </a:cubicBezTo>
                  <a:close/>
                  <a:moveTo>
                    <a:pt x="426045" y="190409"/>
                  </a:moveTo>
                  <a:cubicBezTo>
                    <a:pt x="605053" y="189327"/>
                    <a:pt x="580552" y="185381"/>
                    <a:pt x="580987" y="209344"/>
                  </a:cubicBezTo>
                  <a:cubicBezTo>
                    <a:pt x="581889" y="258566"/>
                    <a:pt x="582419" y="294463"/>
                    <a:pt x="583831" y="383762"/>
                  </a:cubicBezTo>
                  <a:cubicBezTo>
                    <a:pt x="543233" y="383454"/>
                    <a:pt x="510763" y="382181"/>
                    <a:pt x="416665" y="383613"/>
                  </a:cubicBezTo>
                  <a:cubicBezTo>
                    <a:pt x="414034" y="163953"/>
                    <a:pt x="406850" y="190515"/>
                    <a:pt x="426045" y="190409"/>
                  </a:cubicBezTo>
                  <a:close/>
                  <a:moveTo>
                    <a:pt x="414076" y="786953"/>
                  </a:moveTo>
                  <a:cubicBezTo>
                    <a:pt x="414076" y="791758"/>
                    <a:pt x="428741" y="789700"/>
                    <a:pt x="245988" y="789530"/>
                  </a:cubicBezTo>
                  <a:cubicBezTo>
                    <a:pt x="246242" y="702269"/>
                    <a:pt x="243887" y="645569"/>
                    <a:pt x="242932" y="596082"/>
                  </a:cubicBezTo>
                  <a:cubicBezTo>
                    <a:pt x="295891" y="596061"/>
                    <a:pt x="346314" y="595541"/>
                    <a:pt x="410638" y="595902"/>
                  </a:cubicBezTo>
                  <a:cubicBezTo>
                    <a:pt x="411657" y="647032"/>
                    <a:pt x="414076" y="694472"/>
                    <a:pt x="414076" y="786953"/>
                  </a:cubicBezTo>
                  <a:close/>
                  <a:moveTo>
                    <a:pt x="410161" y="569742"/>
                  </a:moveTo>
                  <a:cubicBezTo>
                    <a:pt x="410500" y="591149"/>
                    <a:pt x="437961" y="586132"/>
                    <a:pt x="242730" y="586227"/>
                  </a:cubicBezTo>
                  <a:cubicBezTo>
                    <a:pt x="240618" y="466982"/>
                    <a:pt x="239823" y="452916"/>
                    <a:pt x="239207" y="393755"/>
                  </a:cubicBezTo>
                  <a:cubicBezTo>
                    <a:pt x="359186" y="393840"/>
                    <a:pt x="378954" y="393956"/>
                    <a:pt x="408092" y="393585"/>
                  </a:cubicBezTo>
                  <a:cubicBezTo>
                    <a:pt x="409577" y="504142"/>
                    <a:pt x="409397" y="520775"/>
                    <a:pt x="410161" y="569742"/>
                  </a:cubicBezTo>
                  <a:close/>
                  <a:moveTo>
                    <a:pt x="404261" y="190515"/>
                  </a:moveTo>
                  <a:cubicBezTo>
                    <a:pt x="407359" y="287812"/>
                    <a:pt x="406404" y="258301"/>
                    <a:pt x="407964" y="383741"/>
                  </a:cubicBezTo>
                  <a:cubicBezTo>
                    <a:pt x="382105" y="384059"/>
                    <a:pt x="372354" y="383995"/>
                    <a:pt x="239122" y="383910"/>
                  </a:cubicBezTo>
                  <a:cubicBezTo>
                    <a:pt x="238634" y="323392"/>
                    <a:pt x="239685" y="339495"/>
                    <a:pt x="236650" y="191565"/>
                  </a:cubicBezTo>
                  <a:cubicBezTo>
                    <a:pt x="290893" y="191534"/>
                    <a:pt x="247441" y="191152"/>
                    <a:pt x="404261" y="190515"/>
                  </a:cubicBezTo>
                  <a:close/>
                  <a:moveTo>
                    <a:pt x="108002" y="190611"/>
                  </a:moveTo>
                  <a:cubicBezTo>
                    <a:pt x="170395" y="190611"/>
                    <a:pt x="170034" y="191481"/>
                    <a:pt x="227949" y="191544"/>
                  </a:cubicBezTo>
                  <a:cubicBezTo>
                    <a:pt x="231069" y="344374"/>
                    <a:pt x="229933" y="325036"/>
                    <a:pt x="230432" y="383889"/>
                  </a:cubicBezTo>
                  <a:cubicBezTo>
                    <a:pt x="110899" y="383804"/>
                    <a:pt x="92065" y="383730"/>
                    <a:pt x="62768" y="383953"/>
                  </a:cubicBezTo>
                  <a:cubicBezTo>
                    <a:pt x="60444" y="150682"/>
                    <a:pt x="44008" y="190611"/>
                    <a:pt x="108002" y="190611"/>
                  </a:cubicBezTo>
                  <a:close/>
                  <a:moveTo>
                    <a:pt x="108002" y="393659"/>
                  </a:moveTo>
                  <a:cubicBezTo>
                    <a:pt x="253935" y="393755"/>
                    <a:pt x="230283" y="383327"/>
                    <a:pt x="230931" y="424964"/>
                  </a:cubicBezTo>
                  <a:cubicBezTo>
                    <a:pt x="232077" y="498615"/>
                    <a:pt x="232628" y="497374"/>
                    <a:pt x="233764" y="569721"/>
                  </a:cubicBezTo>
                  <a:cubicBezTo>
                    <a:pt x="234135" y="593451"/>
                    <a:pt x="260440" y="586026"/>
                    <a:pt x="65442" y="585930"/>
                  </a:cubicBezTo>
                  <a:cubicBezTo>
                    <a:pt x="61558" y="358250"/>
                    <a:pt x="50480" y="393659"/>
                    <a:pt x="108002" y="393659"/>
                  </a:cubicBezTo>
                  <a:close/>
                  <a:moveTo>
                    <a:pt x="68668" y="786443"/>
                  </a:moveTo>
                  <a:cubicBezTo>
                    <a:pt x="67957" y="560184"/>
                    <a:pt x="48899" y="595774"/>
                    <a:pt x="108002" y="595806"/>
                  </a:cubicBezTo>
                  <a:cubicBezTo>
                    <a:pt x="163296" y="595806"/>
                    <a:pt x="172199" y="596082"/>
                    <a:pt x="234220" y="596082"/>
                  </a:cubicBezTo>
                  <a:cubicBezTo>
                    <a:pt x="235334" y="654585"/>
                    <a:pt x="237531" y="699659"/>
                    <a:pt x="237265" y="789530"/>
                  </a:cubicBezTo>
                  <a:cubicBezTo>
                    <a:pt x="236204" y="789530"/>
                    <a:pt x="68678" y="789530"/>
                    <a:pt x="68668" y="786443"/>
                  </a:cubicBezTo>
                  <a:close/>
                  <a:moveTo>
                    <a:pt x="70599" y="931371"/>
                  </a:moveTo>
                  <a:cubicBezTo>
                    <a:pt x="69856" y="891898"/>
                    <a:pt x="68890" y="838349"/>
                    <a:pt x="68721" y="798781"/>
                  </a:cubicBezTo>
                  <a:cubicBezTo>
                    <a:pt x="165503" y="798388"/>
                    <a:pt x="157206" y="799375"/>
                    <a:pt x="237255" y="799375"/>
                  </a:cubicBezTo>
                  <a:cubicBezTo>
                    <a:pt x="237000" y="1002243"/>
                    <a:pt x="245075" y="991083"/>
                    <a:pt x="235186" y="991083"/>
                  </a:cubicBezTo>
                  <a:cubicBezTo>
                    <a:pt x="37206" y="991083"/>
                    <a:pt x="71999" y="1006635"/>
                    <a:pt x="70599" y="931371"/>
                  </a:cubicBezTo>
                  <a:close/>
                  <a:moveTo>
                    <a:pt x="71840" y="1003739"/>
                  </a:moveTo>
                  <a:cubicBezTo>
                    <a:pt x="71777" y="999909"/>
                    <a:pt x="240120" y="999708"/>
                    <a:pt x="240183" y="1003908"/>
                  </a:cubicBezTo>
                  <a:cubicBezTo>
                    <a:pt x="243515" y="1216398"/>
                    <a:pt x="249988" y="1193389"/>
                    <a:pt x="235175" y="1193389"/>
                  </a:cubicBezTo>
                  <a:cubicBezTo>
                    <a:pt x="118794" y="1193368"/>
                    <a:pt x="98124" y="1193294"/>
                    <a:pt x="75321" y="1193506"/>
                  </a:cubicBezTo>
                  <a:cubicBezTo>
                    <a:pt x="74737" y="1170264"/>
                    <a:pt x="71936" y="1009743"/>
                    <a:pt x="71840" y="1003739"/>
                  </a:cubicBezTo>
                  <a:close/>
                  <a:moveTo>
                    <a:pt x="78843" y="1365494"/>
                  </a:moveTo>
                  <a:cubicBezTo>
                    <a:pt x="76445" y="1173764"/>
                    <a:pt x="65877" y="1203223"/>
                    <a:pt x="108002" y="1203223"/>
                  </a:cubicBezTo>
                  <a:cubicBezTo>
                    <a:pt x="116820" y="1203223"/>
                    <a:pt x="236852" y="1203244"/>
                    <a:pt x="244343" y="1203255"/>
                  </a:cubicBezTo>
                  <a:cubicBezTo>
                    <a:pt x="244948" y="1254152"/>
                    <a:pt x="244545" y="1229064"/>
                    <a:pt x="247059" y="1397647"/>
                  </a:cubicBezTo>
                  <a:cubicBezTo>
                    <a:pt x="48273" y="1397796"/>
                    <a:pt x="79332" y="1404001"/>
                    <a:pt x="78843" y="1365494"/>
                  </a:cubicBezTo>
                  <a:close/>
                  <a:moveTo>
                    <a:pt x="82154" y="1582556"/>
                  </a:moveTo>
                  <a:cubicBezTo>
                    <a:pt x="80149" y="1456596"/>
                    <a:pt x="79745" y="1432442"/>
                    <a:pt x="79385" y="1406335"/>
                  </a:cubicBezTo>
                  <a:cubicBezTo>
                    <a:pt x="145788" y="1405635"/>
                    <a:pt x="171329" y="1407555"/>
                    <a:pt x="247218" y="1407502"/>
                  </a:cubicBezTo>
                  <a:cubicBezTo>
                    <a:pt x="249097" y="1530608"/>
                    <a:pt x="247409" y="1516532"/>
                    <a:pt x="249086" y="1600760"/>
                  </a:cubicBezTo>
                  <a:cubicBezTo>
                    <a:pt x="53483" y="1601396"/>
                    <a:pt x="82462" y="1602446"/>
                    <a:pt x="82154" y="1582556"/>
                  </a:cubicBezTo>
                  <a:close/>
                  <a:moveTo>
                    <a:pt x="85178" y="1799660"/>
                  </a:moveTo>
                  <a:cubicBezTo>
                    <a:pt x="80340" y="1578080"/>
                    <a:pt x="75299" y="1609299"/>
                    <a:pt x="108013" y="1609299"/>
                  </a:cubicBezTo>
                  <a:cubicBezTo>
                    <a:pt x="170597" y="1609299"/>
                    <a:pt x="171764" y="1610625"/>
                    <a:pt x="235196" y="1610625"/>
                  </a:cubicBezTo>
                  <a:cubicBezTo>
                    <a:pt x="251718" y="1610625"/>
                    <a:pt x="251389" y="1579872"/>
                    <a:pt x="253479" y="1799300"/>
                  </a:cubicBezTo>
                  <a:cubicBezTo>
                    <a:pt x="253521" y="1804126"/>
                    <a:pt x="256811" y="1802875"/>
                    <a:pt x="235196" y="1802875"/>
                  </a:cubicBezTo>
                  <a:cubicBezTo>
                    <a:pt x="67532" y="1802875"/>
                    <a:pt x="85263" y="1803426"/>
                    <a:pt x="85178" y="1799660"/>
                  </a:cubicBezTo>
                  <a:close/>
                  <a:moveTo>
                    <a:pt x="85465" y="1812432"/>
                  </a:moveTo>
                  <a:cubicBezTo>
                    <a:pt x="111504" y="1812411"/>
                    <a:pt x="252800" y="1812751"/>
                    <a:pt x="253596" y="1812751"/>
                  </a:cubicBezTo>
                  <a:cubicBezTo>
                    <a:pt x="255845" y="2036177"/>
                    <a:pt x="266541" y="2005764"/>
                    <a:pt x="235186" y="2005764"/>
                  </a:cubicBezTo>
                  <a:cubicBezTo>
                    <a:pt x="108692" y="2005743"/>
                    <a:pt x="101668" y="2005753"/>
                    <a:pt x="87449" y="2005722"/>
                  </a:cubicBezTo>
                  <a:cubicBezTo>
                    <a:pt x="86452" y="1933566"/>
                    <a:pt x="88054" y="1930744"/>
                    <a:pt x="85465" y="1812432"/>
                  </a:cubicBezTo>
                  <a:close/>
                  <a:moveTo>
                    <a:pt x="91863" y="2208738"/>
                  </a:moveTo>
                  <a:cubicBezTo>
                    <a:pt x="88022" y="2020202"/>
                    <a:pt x="88372" y="2071099"/>
                    <a:pt x="87587" y="2015566"/>
                  </a:cubicBezTo>
                  <a:cubicBezTo>
                    <a:pt x="269894" y="2016033"/>
                    <a:pt x="256864" y="2014526"/>
                    <a:pt x="256896" y="2016977"/>
                  </a:cubicBezTo>
                  <a:cubicBezTo>
                    <a:pt x="260323" y="2236266"/>
                    <a:pt x="269714" y="2207508"/>
                    <a:pt x="235175" y="2207508"/>
                  </a:cubicBezTo>
                  <a:cubicBezTo>
                    <a:pt x="166087" y="2207519"/>
                    <a:pt x="165365" y="2209078"/>
                    <a:pt x="91863" y="2208738"/>
                  </a:cubicBezTo>
                  <a:close/>
                  <a:moveTo>
                    <a:pt x="92075" y="2218593"/>
                  </a:moveTo>
                  <a:cubicBezTo>
                    <a:pt x="150022" y="2218848"/>
                    <a:pt x="158553" y="2217639"/>
                    <a:pt x="260037" y="2217331"/>
                  </a:cubicBezTo>
                  <a:cubicBezTo>
                    <a:pt x="263644" y="2447462"/>
                    <a:pt x="272059" y="2410387"/>
                    <a:pt x="235186" y="2410387"/>
                  </a:cubicBezTo>
                  <a:cubicBezTo>
                    <a:pt x="171573" y="2410387"/>
                    <a:pt x="171509" y="2411586"/>
                    <a:pt x="108002" y="2411586"/>
                  </a:cubicBezTo>
                  <a:cubicBezTo>
                    <a:pt x="88828" y="2411586"/>
                    <a:pt x="96702" y="2436366"/>
                    <a:pt x="92075" y="2218593"/>
                  </a:cubicBezTo>
                  <a:close/>
                  <a:moveTo>
                    <a:pt x="96468" y="2595932"/>
                  </a:moveTo>
                  <a:cubicBezTo>
                    <a:pt x="93306" y="2393308"/>
                    <a:pt x="93274" y="2421430"/>
                    <a:pt x="108002" y="2421430"/>
                  </a:cubicBezTo>
                  <a:cubicBezTo>
                    <a:pt x="289832" y="2421430"/>
                    <a:pt x="263485" y="2408477"/>
                    <a:pt x="264175" y="2451302"/>
                  </a:cubicBezTo>
                  <a:cubicBezTo>
                    <a:pt x="265278" y="2521941"/>
                    <a:pt x="263931" y="2523829"/>
                    <a:pt x="265066" y="2596081"/>
                  </a:cubicBezTo>
                  <a:cubicBezTo>
                    <a:pt x="265395" y="2616841"/>
                    <a:pt x="271337" y="2612438"/>
                    <a:pt x="235196" y="2612438"/>
                  </a:cubicBezTo>
                  <a:cubicBezTo>
                    <a:pt x="74461" y="2612438"/>
                    <a:pt x="96818" y="2618676"/>
                    <a:pt x="96468" y="2595932"/>
                  </a:cubicBezTo>
                  <a:close/>
                  <a:moveTo>
                    <a:pt x="100320" y="2813079"/>
                  </a:moveTo>
                  <a:cubicBezTo>
                    <a:pt x="95015" y="2591997"/>
                    <a:pt x="93423" y="2622548"/>
                    <a:pt x="108002" y="2622548"/>
                  </a:cubicBezTo>
                  <a:cubicBezTo>
                    <a:pt x="298077" y="2622548"/>
                    <a:pt x="265321" y="2610009"/>
                    <a:pt x="266064" y="2668470"/>
                  </a:cubicBezTo>
                  <a:cubicBezTo>
                    <a:pt x="266647" y="2714838"/>
                    <a:pt x="267369" y="2767210"/>
                    <a:pt x="268578" y="2813355"/>
                  </a:cubicBezTo>
                  <a:cubicBezTo>
                    <a:pt x="268653" y="2816325"/>
                    <a:pt x="273650" y="2815455"/>
                    <a:pt x="235196" y="2815455"/>
                  </a:cubicBezTo>
                  <a:cubicBezTo>
                    <a:pt x="89232" y="2815455"/>
                    <a:pt x="100511" y="2821342"/>
                    <a:pt x="100320" y="2813079"/>
                  </a:cubicBezTo>
                  <a:close/>
                  <a:moveTo>
                    <a:pt x="104427" y="3019204"/>
                  </a:moveTo>
                  <a:cubicBezTo>
                    <a:pt x="100893" y="2804709"/>
                    <a:pt x="96585" y="2827060"/>
                    <a:pt x="108002" y="2827060"/>
                  </a:cubicBezTo>
                  <a:cubicBezTo>
                    <a:pt x="300878" y="2827060"/>
                    <a:pt x="268791" y="2804571"/>
                    <a:pt x="270064" y="2885659"/>
                  </a:cubicBezTo>
                  <a:cubicBezTo>
                    <a:pt x="271189" y="2957624"/>
                    <a:pt x="271985" y="2956447"/>
                    <a:pt x="273067" y="3019352"/>
                  </a:cubicBezTo>
                  <a:cubicBezTo>
                    <a:pt x="252460" y="3019268"/>
                    <a:pt x="114348" y="3019204"/>
                    <a:pt x="104427" y="3019204"/>
                  </a:cubicBezTo>
                  <a:close/>
                  <a:moveTo>
                    <a:pt x="108002" y="3029048"/>
                  </a:moveTo>
                  <a:cubicBezTo>
                    <a:pt x="257490" y="3029144"/>
                    <a:pt x="255431" y="3029133"/>
                    <a:pt x="273237" y="3029218"/>
                  </a:cubicBezTo>
                  <a:cubicBezTo>
                    <a:pt x="274701" y="3131501"/>
                    <a:pt x="274234" y="3126875"/>
                    <a:pt x="275900" y="3221107"/>
                  </a:cubicBezTo>
                  <a:cubicBezTo>
                    <a:pt x="233392" y="3220608"/>
                    <a:pt x="171711" y="3221160"/>
                    <a:pt x="107875" y="3221160"/>
                  </a:cubicBezTo>
                  <a:cubicBezTo>
                    <a:pt x="106899" y="3014122"/>
                    <a:pt x="100246" y="3029048"/>
                    <a:pt x="108002" y="3029048"/>
                  </a:cubicBezTo>
                  <a:close/>
                  <a:moveTo>
                    <a:pt x="108002" y="3230993"/>
                  </a:moveTo>
                  <a:cubicBezTo>
                    <a:pt x="302279" y="3230993"/>
                    <a:pt x="275953" y="3224406"/>
                    <a:pt x="276388" y="3247733"/>
                  </a:cubicBezTo>
                  <a:cubicBezTo>
                    <a:pt x="280367" y="3458960"/>
                    <a:pt x="287965" y="3424527"/>
                    <a:pt x="235186" y="3424527"/>
                  </a:cubicBezTo>
                  <a:cubicBezTo>
                    <a:pt x="173960" y="3424527"/>
                    <a:pt x="172029" y="3423264"/>
                    <a:pt x="110910" y="3423222"/>
                  </a:cubicBezTo>
                  <a:cubicBezTo>
                    <a:pt x="106061" y="3216397"/>
                    <a:pt x="108756" y="3230993"/>
                    <a:pt x="108002" y="3230993"/>
                  </a:cubicBezTo>
                  <a:close/>
                  <a:moveTo>
                    <a:pt x="112746" y="3609648"/>
                  </a:moveTo>
                  <a:cubicBezTo>
                    <a:pt x="111642" y="3539200"/>
                    <a:pt x="112841" y="3537015"/>
                    <a:pt x="111706" y="3464784"/>
                  </a:cubicBezTo>
                  <a:cubicBezTo>
                    <a:pt x="111037" y="3421323"/>
                    <a:pt x="82844" y="3433607"/>
                    <a:pt x="278139" y="3434466"/>
                  </a:cubicBezTo>
                  <a:cubicBezTo>
                    <a:pt x="279020" y="3534002"/>
                    <a:pt x="281556" y="3534437"/>
                    <a:pt x="282627" y="3626567"/>
                  </a:cubicBezTo>
                  <a:cubicBezTo>
                    <a:pt x="91152" y="3623130"/>
                    <a:pt x="113202" y="3638820"/>
                    <a:pt x="112746" y="3609648"/>
                  </a:cubicBezTo>
                  <a:close/>
                  <a:moveTo>
                    <a:pt x="116014" y="3826710"/>
                  </a:moveTo>
                  <a:cubicBezTo>
                    <a:pt x="114931" y="3774953"/>
                    <a:pt x="114274" y="3736372"/>
                    <a:pt x="113711" y="3682037"/>
                  </a:cubicBezTo>
                  <a:cubicBezTo>
                    <a:pt x="113117" y="3624892"/>
                    <a:pt x="101339" y="3637950"/>
                    <a:pt x="171668" y="3636624"/>
                  </a:cubicBezTo>
                  <a:cubicBezTo>
                    <a:pt x="217402" y="3635818"/>
                    <a:pt x="255877" y="3635934"/>
                    <a:pt x="282733" y="3636433"/>
                  </a:cubicBezTo>
                  <a:cubicBezTo>
                    <a:pt x="283211" y="3691510"/>
                    <a:pt x="281428" y="3718444"/>
                    <a:pt x="284919" y="3830115"/>
                  </a:cubicBezTo>
                  <a:cubicBezTo>
                    <a:pt x="100946" y="3830115"/>
                    <a:pt x="116056" y="3828566"/>
                    <a:pt x="116014" y="3826710"/>
                  </a:cubicBezTo>
                  <a:close/>
                  <a:moveTo>
                    <a:pt x="116268" y="3838622"/>
                  </a:moveTo>
                  <a:cubicBezTo>
                    <a:pt x="172867" y="3838739"/>
                    <a:pt x="155423" y="3839959"/>
                    <a:pt x="285227" y="3839959"/>
                  </a:cubicBezTo>
                  <a:cubicBezTo>
                    <a:pt x="288071" y="3932620"/>
                    <a:pt x="286447" y="3968624"/>
                    <a:pt x="287275" y="4031721"/>
                  </a:cubicBezTo>
                  <a:cubicBezTo>
                    <a:pt x="117786" y="4032410"/>
                    <a:pt x="174862" y="4032760"/>
                    <a:pt x="120057" y="4032898"/>
                  </a:cubicBezTo>
                  <a:cubicBezTo>
                    <a:pt x="120046" y="4031816"/>
                    <a:pt x="116290" y="3839439"/>
                    <a:pt x="116268" y="3838622"/>
                  </a:cubicBezTo>
                  <a:close/>
                  <a:moveTo>
                    <a:pt x="120237" y="4043962"/>
                  </a:moveTo>
                  <a:cubicBezTo>
                    <a:pt x="120216" y="4042594"/>
                    <a:pt x="105764" y="4042382"/>
                    <a:pt x="287413" y="4041576"/>
                  </a:cubicBezTo>
                  <a:cubicBezTo>
                    <a:pt x="288559" y="4115885"/>
                    <a:pt x="290405" y="4119088"/>
                    <a:pt x="291806" y="4235692"/>
                  </a:cubicBezTo>
                  <a:cubicBezTo>
                    <a:pt x="217349" y="4235427"/>
                    <a:pt x="176740" y="4235777"/>
                    <a:pt x="123144" y="4235820"/>
                  </a:cubicBezTo>
                  <a:cubicBezTo>
                    <a:pt x="121807" y="4172977"/>
                    <a:pt x="121245" y="4106921"/>
                    <a:pt x="120237" y="4043962"/>
                  </a:cubicBezTo>
                  <a:close/>
                  <a:moveTo>
                    <a:pt x="125924" y="4406153"/>
                  </a:moveTo>
                  <a:cubicBezTo>
                    <a:pt x="125129" y="4212917"/>
                    <a:pt x="108437" y="4245823"/>
                    <a:pt x="171605" y="4245568"/>
                  </a:cubicBezTo>
                  <a:cubicBezTo>
                    <a:pt x="214770" y="4245452"/>
                    <a:pt x="243462" y="4245409"/>
                    <a:pt x="291923" y="4245547"/>
                  </a:cubicBezTo>
                  <a:cubicBezTo>
                    <a:pt x="294236" y="4454271"/>
                    <a:pt x="291954" y="4200060"/>
                    <a:pt x="293705" y="4438529"/>
                  </a:cubicBezTo>
                  <a:cubicBezTo>
                    <a:pt x="92648" y="4439579"/>
                    <a:pt x="126084" y="4443514"/>
                    <a:pt x="125924" y="4406153"/>
                  </a:cubicBezTo>
                  <a:close/>
                  <a:moveTo>
                    <a:pt x="129076" y="4623342"/>
                  </a:moveTo>
                  <a:cubicBezTo>
                    <a:pt x="125755" y="4411446"/>
                    <a:pt x="112937" y="4446156"/>
                    <a:pt x="171488" y="4447683"/>
                  </a:cubicBezTo>
                  <a:cubicBezTo>
                    <a:pt x="207597" y="4448670"/>
                    <a:pt x="238072" y="4448670"/>
                    <a:pt x="293790" y="4448394"/>
                  </a:cubicBezTo>
                  <a:cubicBezTo>
                    <a:pt x="294819" y="4552703"/>
                    <a:pt x="297302" y="4546572"/>
                    <a:pt x="298406" y="4639923"/>
                  </a:cubicBezTo>
                  <a:cubicBezTo>
                    <a:pt x="104310" y="4637567"/>
                    <a:pt x="129522" y="4650605"/>
                    <a:pt x="129076" y="4623342"/>
                  </a:cubicBezTo>
                  <a:close/>
                  <a:moveTo>
                    <a:pt x="132132" y="4844170"/>
                  </a:moveTo>
                  <a:cubicBezTo>
                    <a:pt x="131951" y="4791045"/>
                    <a:pt x="132026" y="4802830"/>
                    <a:pt x="129532" y="4650743"/>
                  </a:cubicBezTo>
                  <a:cubicBezTo>
                    <a:pt x="180974" y="4650424"/>
                    <a:pt x="195055" y="4648536"/>
                    <a:pt x="298512" y="4649799"/>
                  </a:cubicBezTo>
                  <a:cubicBezTo>
                    <a:pt x="298979" y="4702817"/>
                    <a:pt x="299722" y="4822275"/>
                    <a:pt x="300008" y="4844180"/>
                  </a:cubicBezTo>
                  <a:lnTo>
                    <a:pt x="132132" y="4844170"/>
                  </a:lnTo>
                  <a:close/>
                  <a:moveTo>
                    <a:pt x="298809" y="4041522"/>
                  </a:moveTo>
                  <a:cubicBezTo>
                    <a:pt x="477997" y="4040791"/>
                    <a:pt x="464192" y="4042965"/>
                    <a:pt x="464213" y="4044153"/>
                  </a:cubicBezTo>
                  <a:cubicBezTo>
                    <a:pt x="467672" y="4265236"/>
                    <a:pt x="487080" y="4234716"/>
                    <a:pt x="425992" y="4235459"/>
                  </a:cubicBezTo>
                  <a:cubicBezTo>
                    <a:pt x="384673" y="4235904"/>
                    <a:pt x="359769" y="4235894"/>
                    <a:pt x="300517" y="4235724"/>
                  </a:cubicBezTo>
                  <a:cubicBezTo>
                    <a:pt x="297939" y="4026279"/>
                    <a:pt x="292623" y="4041554"/>
                    <a:pt x="298809" y="4041522"/>
                  </a:cubicBezTo>
                  <a:close/>
                  <a:moveTo>
                    <a:pt x="302321" y="4406174"/>
                  </a:moveTo>
                  <a:cubicBezTo>
                    <a:pt x="302321" y="4212227"/>
                    <a:pt x="281969" y="4245674"/>
                    <a:pt x="362390" y="4245674"/>
                  </a:cubicBezTo>
                  <a:cubicBezTo>
                    <a:pt x="422342" y="4245674"/>
                    <a:pt x="419965" y="4245144"/>
                    <a:pt x="468691" y="4244974"/>
                  </a:cubicBezTo>
                  <a:cubicBezTo>
                    <a:pt x="468479" y="4365779"/>
                    <a:pt x="470314" y="4383600"/>
                    <a:pt x="471704" y="4438051"/>
                  </a:cubicBezTo>
                  <a:cubicBezTo>
                    <a:pt x="272356" y="4438263"/>
                    <a:pt x="302321" y="4449307"/>
                    <a:pt x="302321" y="4406174"/>
                  </a:cubicBezTo>
                  <a:close/>
                  <a:moveTo>
                    <a:pt x="306873" y="4623321"/>
                  </a:moveTo>
                  <a:cubicBezTo>
                    <a:pt x="303595" y="4413281"/>
                    <a:pt x="282903" y="4448203"/>
                    <a:pt x="362390" y="4448203"/>
                  </a:cubicBezTo>
                  <a:cubicBezTo>
                    <a:pt x="425780" y="4448203"/>
                    <a:pt x="417047" y="4447981"/>
                    <a:pt x="471938" y="4447917"/>
                  </a:cubicBezTo>
                  <a:cubicBezTo>
                    <a:pt x="473890" y="4534521"/>
                    <a:pt x="472150" y="4545394"/>
                    <a:pt x="473689" y="4639997"/>
                  </a:cubicBezTo>
                  <a:cubicBezTo>
                    <a:pt x="280505" y="4640198"/>
                    <a:pt x="307224" y="4646128"/>
                    <a:pt x="306873" y="4623321"/>
                  </a:cubicBezTo>
                  <a:close/>
                  <a:moveTo>
                    <a:pt x="308709" y="4844191"/>
                  </a:moveTo>
                  <a:cubicBezTo>
                    <a:pt x="308391" y="4820058"/>
                    <a:pt x="307648" y="4700250"/>
                    <a:pt x="307202" y="4649904"/>
                  </a:cubicBezTo>
                  <a:cubicBezTo>
                    <a:pt x="365457" y="4650573"/>
                    <a:pt x="429802" y="4649894"/>
                    <a:pt x="473858" y="4649841"/>
                  </a:cubicBezTo>
                  <a:cubicBezTo>
                    <a:pt x="476490" y="4811465"/>
                    <a:pt x="476172" y="4795712"/>
                    <a:pt x="477275" y="4842695"/>
                  </a:cubicBezTo>
                  <a:cubicBezTo>
                    <a:pt x="417652" y="4842897"/>
                    <a:pt x="443829" y="4844202"/>
                    <a:pt x="308709" y="4844191"/>
                  </a:cubicBezTo>
                  <a:close/>
                  <a:moveTo>
                    <a:pt x="479472" y="4405994"/>
                  </a:moveTo>
                  <a:cubicBezTo>
                    <a:pt x="473434" y="4219706"/>
                    <a:pt x="476267" y="4244942"/>
                    <a:pt x="489669" y="4244942"/>
                  </a:cubicBezTo>
                  <a:cubicBezTo>
                    <a:pt x="669949" y="4244942"/>
                    <a:pt x="645395" y="4240827"/>
                    <a:pt x="645480" y="4261321"/>
                  </a:cubicBezTo>
                  <a:cubicBezTo>
                    <a:pt x="646361" y="4469483"/>
                    <a:pt x="658596" y="4437277"/>
                    <a:pt x="616873" y="4437277"/>
                  </a:cubicBezTo>
                  <a:cubicBezTo>
                    <a:pt x="457496" y="4437277"/>
                    <a:pt x="480872" y="4449487"/>
                    <a:pt x="479472" y="4405994"/>
                  </a:cubicBezTo>
                  <a:close/>
                  <a:moveTo>
                    <a:pt x="482114" y="4623363"/>
                  </a:moveTo>
                  <a:cubicBezTo>
                    <a:pt x="479005" y="4424537"/>
                    <a:pt x="479090" y="4447906"/>
                    <a:pt x="489669" y="4447906"/>
                  </a:cubicBezTo>
                  <a:cubicBezTo>
                    <a:pt x="676242" y="4447906"/>
                    <a:pt x="647592" y="4436746"/>
                    <a:pt x="648250" y="4478712"/>
                  </a:cubicBezTo>
                  <a:cubicBezTo>
                    <a:pt x="651210" y="4668723"/>
                    <a:pt x="664379" y="4640898"/>
                    <a:pt x="616863" y="4640898"/>
                  </a:cubicBezTo>
                  <a:cubicBezTo>
                    <a:pt x="460149" y="4640898"/>
                    <a:pt x="482453" y="4644707"/>
                    <a:pt x="482114" y="4623363"/>
                  </a:cubicBezTo>
                  <a:close/>
                  <a:moveTo>
                    <a:pt x="654234" y="4840849"/>
                  </a:moveTo>
                  <a:cubicBezTo>
                    <a:pt x="654224" y="4846567"/>
                    <a:pt x="668708" y="4842663"/>
                    <a:pt x="489658" y="4842663"/>
                  </a:cubicBezTo>
                  <a:cubicBezTo>
                    <a:pt x="484056" y="4842663"/>
                    <a:pt x="486029" y="4864325"/>
                    <a:pt x="482538" y="4649820"/>
                  </a:cubicBezTo>
                  <a:cubicBezTo>
                    <a:pt x="558131" y="4649777"/>
                    <a:pt x="540750" y="4650881"/>
                    <a:pt x="652303" y="4650711"/>
                  </a:cubicBezTo>
                  <a:cubicBezTo>
                    <a:pt x="652324" y="4651952"/>
                    <a:pt x="654277" y="4805503"/>
                    <a:pt x="654234" y="4840849"/>
                  </a:cubicBezTo>
                  <a:close/>
                  <a:moveTo>
                    <a:pt x="655922" y="4406110"/>
                  </a:moveTo>
                  <a:cubicBezTo>
                    <a:pt x="653566" y="4218825"/>
                    <a:pt x="645109" y="4245834"/>
                    <a:pt x="680550" y="4245356"/>
                  </a:cubicBezTo>
                  <a:cubicBezTo>
                    <a:pt x="844532" y="4243139"/>
                    <a:pt x="822344" y="4242269"/>
                    <a:pt x="822822" y="4261438"/>
                  </a:cubicBezTo>
                  <a:cubicBezTo>
                    <a:pt x="827756" y="4466640"/>
                    <a:pt x="827639" y="4438126"/>
                    <a:pt x="807786" y="4437903"/>
                  </a:cubicBezTo>
                  <a:cubicBezTo>
                    <a:pt x="629076" y="4435972"/>
                    <a:pt x="656431" y="4447471"/>
                    <a:pt x="655922" y="4406110"/>
                  </a:cubicBezTo>
                  <a:close/>
                  <a:moveTo>
                    <a:pt x="660601" y="4623321"/>
                  </a:moveTo>
                  <a:cubicBezTo>
                    <a:pt x="657428" y="4420612"/>
                    <a:pt x="645470" y="4447142"/>
                    <a:pt x="680465" y="4447280"/>
                  </a:cubicBezTo>
                  <a:cubicBezTo>
                    <a:pt x="852203" y="4447970"/>
                    <a:pt x="824997" y="4439685"/>
                    <a:pt x="825602" y="4478712"/>
                  </a:cubicBezTo>
                  <a:cubicBezTo>
                    <a:pt x="826727" y="4550316"/>
                    <a:pt x="827342" y="4555037"/>
                    <a:pt x="828414" y="4623491"/>
                  </a:cubicBezTo>
                  <a:cubicBezTo>
                    <a:pt x="828764" y="4646362"/>
                    <a:pt x="844330" y="4640633"/>
                    <a:pt x="744120" y="4640708"/>
                  </a:cubicBezTo>
                  <a:cubicBezTo>
                    <a:pt x="645109" y="4640708"/>
                    <a:pt x="660972" y="4646637"/>
                    <a:pt x="660601" y="4623321"/>
                  </a:cubicBezTo>
                  <a:close/>
                  <a:moveTo>
                    <a:pt x="807701" y="4843512"/>
                  </a:moveTo>
                  <a:cubicBezTo>
                    <a:pt x="767920" y="4843830"/>
                    <a:pt x="761501" y="4843777"/>
                    <a:pt x="662914" y="4843745"/>
                  </a:cubicBezTo>
                  <a:cubicBezTo>
                    <a:pt x="662967" y="4806957"/>
                    <a:pt x="661025" y="4651994"/>
                    <a:pt x="661004" y="4650711"/>
                  </a:cubicBezTo>
                  <a:cubicBezTo>
                    <a:pt x="740608" y="4650552"/>
                    <a:pt x="646881" y="4650626"/>
                    <a:pt x="828764" y="4650499"/>
                  </a:cubicBezTo>
                  <a:cubicBezTo>
                    <a:pt x="830960" y="4879601"/>
                    <a:pt x="839789" y="4843247"/>
                    <a:pt x="807701" y="4843512"/>
                  </a:cubicBezTo>
                  <a:close/>
                  <a:moveTo>
                    <a:pt x="830048" y="4188805"/>
                  </a:moveTo>
                  <a:cubicBezTo>
                    <a:pt x="828944" y="4118304"/>
                    <a:pt x="829326" y="4119534"/>
                    <a:pt x="828138" y="4043941"/>
                  </a:cubicBezTo>
                  <a:cubicBezTo>
                    <a:pt x="828117" y="4042212"/>
                    <a:pt x="814004" y="4042244"/>
                    <a:pt x="996375" y="4042212"/>
                  </a:cubicBezTo>
                  <a:cubicBezTo>
                    <a:pt x="996385" y="4042997"/>
                    <a:pt x="996980" y="4073304"/>
                    <a:pt x="998444" y="4234928"/>
                  </a:cubicBezTo>
                  <a:cubicBezTo>
                    <a:pt x="797589" y="4234928"/>
                    <a:pt x="831035" y="4251838"/>
                    <a:pt x="830048" y="4188805"/>
                  </a:cubicBezTo>
                  <a:close/>
                  <a:moveTo>
                    <a:pt x="871356" y="4245886"/>
                  </a:moveTo>
                  <a:cubicBezTo>
                    <a:pt x="935012" y="4245886"/>
                    <a:pt x="935213" y="4244773"/>
                    <a:pt x="998518" y="4244773"/>
                  </a:cubicBezTo>
                  <a:cubicBezTo>
                    <a:pt x="999463" y="4370648"/>
                    <a:pt x="1000492" y="4383590"/>
                    <a:pt x="1001627" y="4437563"/>
                  </a:cubicBezTo>
                  <a:cubicBezTo>
                    <a:pt x="932210" y="4437563"/>
                    <a:pt x="908431" y="4438624"/>
                    <a:pt x="833783" y="4438136"/>
                  </a:cubicBezTo>
                  <a:cubicBezTo>
                    <a:pt x="831915" y="4212620"/>
                    <a:pt x="817951" y="4245886"/>
                    <a:pt x="871356" y="4245886"/>
                  </a:cubicBezTo>
                  <a:close/>
                  <a:moveTo>
                    <a:pt x="837104" y="4623321"/>
                  </a:moveTo>
                  <a:cubicBezTo>
                    <a:pt x="833868" y="4415881"/>
                    <a:pt x="822355" y="4448097"/>
                    <a:pt x="871356" y="4448097"/>
                  </a:cubicBezTo>
                  <a:cubicBezTo>
                    <a:pt x="1027741" y="4448097"/>
                    <a:pt x="1001680" y="4434328"/>
                    <a:pt x="1002370" y="4478712"/>
                  </a:cubicBezTo>
                  <a:cubicBezTo>
                    <a:pt x="1004906" y="4639116"/>
                    <a:pt x="1004715" y="4627415"/>
                    <a:pt x="1004938" y="4640951"/>
                  </a:cubicBezTo>
                  <a:cubicBezTo>
                    <a:pt x="810173" y="4641216"/>
                    <a:pt x="837465" y="4646234"/>
                    <a:pt x="837104" y="4623321"/>
                  </a:cubicBezTo>
                  <a:close/>
                  <a:moveTo>
                    <a:pt x="998624" y="4843427"/>
                  </a:moveTo>
                  <a:cubicBezTo>
                    <a:pt x="820615" y="4843427"/>
                    <a:pt x="839173" y="4844202"/>
                    <a:pt x="839131" y="4840839"/>
                  </a:cubicBezTo>
                  <a:cubicBezTo>
                    <a:pt x="836032" y="4611493"/>
                    <a:pt x="828138" y="4650509"/>
                    <a:pt x="871367" y="4650477"/>
                  </a:cubicBezTo>
                  <a:cubicBezTo>
                    <a:pt x="935192" y="4650477"/>
                    <a:pt x="934948" y="4650817"/>
                    <a:pt x="998624" y="4650817"/>
                  </a:cubicBezTo>
                  <a:cubicBezTo>
                    <a:pt x="1007389" y="4650817"/>
                    <a:pt x="1004853" y="4643890"/>
                    <a:pt x="1006041" y="4696018"/>
                  </a:cubicBezTo>
                  <a:cubicBezTo>
                    <a:pt x="1009946" y="4866022"/>
                    <a:pt x="1011113" y="4843427"/>
                    <a:pt x="998624" y="4843427"/>
                  </a:cubicBezTo>
                  <a:close/>
                  <a:moveTo>
                    <a:pt x="1007347" y="4261279"/>
                  </a:moveTo>
                  <a:cubicBezTo>
                    <a:pt x="1007187" y="4235703"/>
                    <a:pt x="983185" y="4247181"/>
                    <a:pt x="1174692" y="4244614"/>
                  </a:cubicBezTo>
                  <a:cubicBezTo>
                    <a:pt x="1176624" y="4362925"/>
                    <a:pt x="1176581" y="4365630"/>
                    <a:pt x="1177812" y="4406344"/>
                  </a:cubicBezTo>
                  <a:cubicBezTo>
                    <a:pt x="1179191" y="4451906"/>
                    <a:pt x="1205814" y="4438041"/>
                    <a:pt x="1010328" y="4437574"/>
                  </a:cubicBezTo>
                  <a:cubicBezTo>
                    <a:pt x="1009501" y="4398271"/>
                    <a:pt x="1007909" y="4351924"/>
                    <a:pt x="1007347" y="4261279"/>
                  </a:cubicBezTo>
                  <a:close/>
                  <a:moveTo>
                    <a:pt x="1010519" y="4447418"/>
                  </a:moveTo>
                  <a:cubicBezTo>
                    <a:pt x="1210536" y="4447917"/>
                    <a:pt x="1178884" y="4440184"/>
                    <a:pt x="1179478" y="4478680"/>
                  </a:cubicBezTo>
                  <a:cubicBezTo>
                    <a:pt x="1180603" y="4551250"/>
                    <a:pt x="1181239" y="4548301"/>
                    <a:pt x="1182460" y="4623480"/>
                  </a:cubicBezTo>
                  <a:cubicBezTo>
                    <a:pt x="1182810" y="4645831"/>
                    <a:pt x="1209868" y="4640135"/>
                    <a:pt x="1013628" y="4640920"/>
                  </a:cubicBezTo>
                  <a:cubicBezTo>
                    <a:pt x="1013140" y="4612013"/>
                    <a:pt x="1011039" y="4474225"/>
                    <a:pt x="1010519" y="4447418"/>
                  </a:cubicBezTo>
                  <a:close/>
                  <a:moveTo>
                    <a:pt x="1016812" y="4843395"/>
                  </a:moveTo>
                  <a:cubicBezTo>
                    <a:pt x="1016568" y="4759708"/>
                    <a:pt x="1014658" y="4697906"/>
                    <a:pt x="1013809" y="4650774"/>
                  </a:cubicBezTo>
                  <a:cubicBezTo>
                    <a:pt x="1072137" y="4650531"/>
                    <a:pt x="1091470" y="4648515"/>
                    <a:pt x="1182789" y="4649809"/>
                  </a:cubicBezTo>
                  <a:cubicBezTo>
                    <a:pt x="1183319" y="4717913"/>
                    <a:pt x="1181261" y="4682238"/>
                    <a:pt x="1184232" y="4840955"/>
                  </a:cubicBezTo>
                  <a:cubicBezTo>
                    <a:pt x="1184274" y="4843332"/>
                    <a:pt x="1198992" y="4842992"/>
                    <a:pt x="1016812" y="4843395"/>
                  </a:cubicBezTo>
                  <a:close/>
                  <a:moveTo>
                    <a:pt x="1186513" y="4406026"/>
                  </a:moveTo>
                  <a:cubicBezTo>
                    <a:pt x="1185144" y="4360825"/>
                    <a:pt x="1185229" y="4357759"/>
                    <a:pt x="1183383" y="4244497"/>
                  </a:cubicBezTo>
                  <a:cubicBezTo>
                    <a:pt x="1299923" y="4242672"/>
                    <a:pt x="1301016" y="4245112"/>
                    <a:pt x="1351694" y="4245802"/>
                  </a:cubicBezTo>
                  <a:cubicBezTo>
                    <a:pt x="1352617" y="4297516"/>
                    <a:pt x="1355005" y="4437171"/>
                    <a:pt x="1355015" y="4437956"/>
                  </a:cubicBezTo>
                  <a:cubicBezTo>
                    <a:pt x="1158818" y="4438815"/>
                    <a:pt x="1187861" y="4450547"/>
                    <a:pt x="1186513" y="4406026"/>
                  </a:cubicBezTo>
                  <a:close/>
                  <a:moveTo>
                    <a:pt x="1187627" y="4448553"/>
                  </a:moveTo>
                  <a:cubicBezTo>
                    <a:pt x="1258424" y="4448585"/>
                    <a:pt x="1278139" y="4448702"/>
                    <a:pt x="1316826" y="4448182"/>
                  </a:cubicBezTo>
                  <a:cubicBezTo>
                    <a:pt x="1365276" y="4447524"/>
                    <a:pt x="1355037" y="4414639"/>
                    <a:pt x="1358315" y="4623512"/>
                  </a:cubicBezTo>
                  <a:cubicBezTo>
                    <a:pt x="1358665" y="4645619"/>
                    <a:pt x="1385501" y="4642946"/>
                    <a:pt x="1191383" y="4640092"/>
                  </a:cubicBezTo>
                  <a:cubicBezTo>
                    <a:pt x="1191192" y="4623448"/>
                    <a:pt x="1187648" y="4449391"/>
                    <a:pt x="1187627" y="4448553"/>
                  </a:cubicBezTo>
                  <a:close/>
                  <a:moveTo>
                    <a:pt x="1192964" y="4842589"/>
                  </a:moveTo>
                  <a:cubicBezTo>
                    <a:pt x="1189877" y="4692050"/>
                    <a:pt x="1192009" y="4716926"/>
                    <a:pt x="1191479" y="4649947"/>
                  </a:cubicBezTo>
                  <a:cubicBezTo>
                    <a:pt x="1240279" y="4650668"/>
                    <a:pt x="1246433" y="4650149"/>
                    <a:pt x="1316752" y="4650626"/>
                  </a:cubicBezTo>
                  <a:cubicBezTo>
                    <a:pt x="1376099" y="4651029"/>
                    <a:pt x="1353944" y="4617762"/>
                    <a:pt x="1361828" y="4841242"/>
                  </a:cubicBezTo>
                  <a:cubicBezTo>
                    <a:pt x="1362018" y="4846737"/>
                    <a:pt x="1367303" y="4841433"/>
                    <a:pt x="1192964" y="4842589"/>
                  </a:cubicBezTo>
                  <a:close/>
                  <a:moveTo>
                    <a:pt x="1363133" y="4406110"/>
                  </a:moveTo>
                  <a:cubicBezTo>
                    <a:pt x="1359843" y="4220046"/>
                    <a:pt x="1353625" y="4245982"/>
                    <a:pt x="1380407" y="4245982"/>
                  </a:cubicBezTo>
                  <a:cubicBezTo>
                    <a:pt x="1551998" y="4245982"/>
                    <a:pt x="1528972" y="4237559"/>
                    <a:pt x="1529725" y="4261502"/>
                  </a:cubicBezTo>
                  <a:cubicBezTo>
                    <a:pt x="1535922" y="4466184"/>
                    <a:pt x="1536601" y="4437287"/>
                    <a:pt x="1507686" y="4437287"/>
                  </a:cubicBezTo>
                  <a:cubicBezTo>
                    <a:pt x="1337741" y="4437277"/>
                    <a:pt x="1363918" y="4447747"/>
                    <a:pt x="1363133" y="4406110"/>
                  </a:cubicBezTo>
                  <a:close/>
                  <a:moveTo>
                    <a:pt x="1367006" y="4623342"/>
                  </a:moveTo>
                  <a:cubicBezTo>
                    <a:pt x="1363833" y="4420696"/>
                    <a:pt x="1357010" y="4447747"/>
                    <a:pt x="1380418" y="4447747"/>
                  </a:cubicBezTo>
                  <a:cubicBezTo>
                    <a:pt x="1560391" y="4447747"/>
                    <a:pt x="1532537" y="4437277"/>
                    <a:pt x="1533184" y="4478680"/>
                  </a:cubicBezTo>
                  <a:cubicBezTo>
                    <a:pt x="1536166" y="4669275"/>
                    <a:pt x="1543297" y="4639880"/>
                    <a:pt x="1507686" y="4639880"/>
                  </a:cubicBezTo>
                  <a:cubicBezTo>
                    <a:pt x="1344977" y="4639890"/>
                    <a:pt x="1367398" y="4648483"/>
                    <a:pt x="1367006" y="4623342"/>
                  </a:cubicBezTo>
                  <a:close/>
                  <a:moveTo>
                    <a:pt x="1370614" y="4843661"/>
                  </a:moveTo>
                  <a:cubicBezTo>
                    <a:pt x="1367770" y="4758531"/>
                    <a:pt x="1368237" y="4714317"/>
                    <a:pt x="1367398" y="4650817"/>
                  </a:cubicBezTo>
                  <a:cubicBezTo>
                    <a:pt x="1452594" y="4650902"/>
                    <a:pt x="1419328" y="4649862"/>
                    <a:pt x="1535710" y="4649714"/>
                  </a:cubicBezTo>
                  <a:lnTo>
                    <a:pt x="1538808" y="4843703"/>
                  </a:lnTo>
                  <a:cubicBezTo>
                    <a:pt x="1511739" y="4843852"/>
                    <a:pt x="1371452" y="4843671"/>
                    <a:pt x="1370614" y="4843661"/>
                  </a:cubicBezTo>
                  <a:close/>
                  <a:moveTo>
                    <a:pt x="1540994" y="4406620"/>
                  </a:moveTo>
                  <a:cubicBezTo>
                    <a:pt x="1539424" y="4216884"/>
                    <a:pt x="1526988" y="4245070"/>
                    <a:pt x="1571341" y="4244942"/>
                  </a:cubicBezTo>
                  <a:cubicBezTo>
                    <a:pt x="1728904" y="4244518"/>
                    <a:pt x="1705910" y="4240286"/>
                    <a:pt x="1706546" y="4261491"/>
                  </a:cubicBezTo>
                  <a:cubicBezTo>
                    <a:pt x="1712669" y="4463797"/>
                    <a:pt x="1708881" y="4438444"/>
                    <a:pt x="1698705" y="4438285"/>
                  </a:cubicBezTo>
                  <a:cubicBezTo>
                    <a:pt x="1514074" y="4435060"/>
                    <a:pt x="1541355" y="4448978"/>
                    <a:pt x="1540994" y="4406620"/>
                  </a:cubicBezTo>
                  <a:close/>
                  <a:moveTo>
                    <a:pt x="1543986" y="4623342"/>
                  </a:moveTo>
                  <a:cubicBezTo>
                    <a:pt x="1540718" y="4414544"/>
                    <a:pt x="1533025" y="4447111"/>
                    <a:pt x="1571310" y="4447365"/>
                  </a:cubicBezTo>
                  <a:cubicBezTo>
                    <a:pt x="1732236" y="4448670"/>
                    <a:pt x="1708393" y="4438401"/>
                    <a:pt x="1709029" y="4478712"/>
                  </a:cubicBezTo>
                  <a:cubicBezTo>
                    <a:pt x="1711905" y="4662475"/>
                    <a:pt x="1720691" y="4640092"/>
                    <a:pt x="1698705" y="4639912"/>
                  </a:cubicBezTo>
                  <a:cubicBezTo>
                    <a:pt x="1520547" y="4638469"/>
                    <a:pt x="1544368" y="4647327"/>
                    <a:pt x="1543986" y="4623342"/>
                  </a:cubicBezTo>
                  <a:close/>
                  <a:moveTo>
                    <a:pt x="1715544" y="4840849"/>
                  </a:moveTo>
                  <a:cubicBezTo>
                    <a:pt x="1715534" y="4846695"/>
                    <a:pt x="1731397" y="4841953"/>
                    <a:pt x="1571310" y="4843459"/>
                  </a:cubicBezTo>
                  <a:cubicBezTo>
                    <a:pt x="1537885" y="4843777"/>
                    <a:pt x="1547965" y="4872981"/>
                    <a:pt x="1544411" y="4649703"/>
                  </a:cubicBezTo>
                  <a:cubicBezTo>
                    <a:pt x="1615557" y="4649565"/>
                    <a:pt x="1613934" y="4649215"/>
                    <a:pt x="1713083" y="4649883"/>
                  </a:cubicBezTo>
                  <a:cubicBezTo>
                    <a:pt x="1715003" y="4768354"/>
                    <a:pt x="1715661" y="4783513"/>
                    <a:pt x="1715544" y="4840849"/>
                  </a:cubicBezTo>
                  <a:close/>
                  <a:moveTo>
                    <a:pt x="1762297" y="4245526"/>
                  </a:moveTo>
                  <a:cubicBezTo>
                    <a:pt x="1826673" y="4245526"/>
                    <a:pt x="1824424" y="4244656"/>
                    <a:pt x="1882063" y="4244571"/>
                  </a:cubicBezTo>
                  <a:cubicBezTo>
                    <a:pt x="1883782" y="4354576"/>
                    <a:pt x="1883771" y="4362172"/>
                    <a:pt x="1885193" y="4406577"/>
                  </a:cubicBezTo>
                  <a:cubicBezTo>
                    <a:pt x="1886381" y="4444480"/>
                    <a:pt x="1919657" y="4441170"/>
                    <a:pt x="1717295" y="4438571"/>
                  </a:cubicBezTo>
                  <a:cubicBezTo>
                    <a:pt x="1716298" y="4209533"/>
                    <a:pt x="1699766" y="4245526"/>
                    <a:pt x="1762297" y="4245526"/>
                  </a:cubicBezTo>
                  <a:close/>
                  <a:moveTo>
                    <a:pt x="1721338" y="4623321"/>
                  </a:moveTo>
                  <a:cubicBezTo>
                    <a:pt x="1718112" y="4416570"/>
                    <a:pt x="1702238" y="4448670"/>
                    <a:pt x="1762297" y="4448670"/>
                  </a:cubicBezTo>
                  <a:cubicBezTo>
                    <a:pt x="1825039" y="4448670"/>
                    <a:pt x="1825071" y="4448012"/>
                    <a:pt x="1886339" y="4447991"/>
                  </a:cubicBezTo>
                  <a:cubicBezTo>
                    <a:pt x="1887198" y="4486222"/>
                    <a:pt x="1887623" y="4531667"/>
                    <a:pt x="1889299" y="4640326"/>
                  </a:cubicBezTo>
                  <a:cubicBezTo>
                    <a:pt x="1694917" y="4640315"/>
                    <a:pt x="1721688" y="4645948"/>
                    <a:pt x="1721338" y="4623321"/>
                  </a:cubicBezTo>
                  <a:close/>
                  <a:moveTo>
                    <a:pt x="1889596" y="4842419"/>
                  </a:moveTo>
                  <a:cubicBezTo>
                    <a:pt x="1808263" y="4842419"/>
                    <a:pt x="1724235" y="4847617"/>
                    <a:pt x="1724246" y="4840881"/>
                  </a:cubicBezTo>
                  <a:cubicBezTo>
                    <a:pt x="1724712" y="4616362"/>
                    <a:pt x="1705050" y="4650042"/>
                    <a:pt x="1762297" y="4650042"/>
                  </a:cubicBezTo>
                  <a:cubicBezTo>
                    <a:pt x="1817410" y="4650042"/>
                    <a:pt x="1829432" y="4650170"/>
                    <a:pt x="1889458" y="4650170"/>
                  </a:cubicBezTo>
                  <a:cubicBezTo>
                    <a:pt x="1892578" y="4858681"/>
                    <a:pt x="1892960" y="4842419"/>
                    <a:pt x="1889596" y="4842419"/>
                  </a:cubicBezTo>
                  <a:close/>
                  <a:moveTo>
                    <a:pt x="1890753" y="4244560"/>
                  </a:moveTo>
                  <a:cubicBezTo>
                    <a:pt x="1953262" y="4244582"/>
                    <a:pt x="1953475" y="4245929"/>
                    <a:pt x="2016896" y="4245929"/>
                  </a:cubicBezTo>
                  <a:cubicBezTo>
                    <a:pt x="2075320" y="4245929"/>
                    <a:pt x="2054979" y="4218242"/>
                    <a:pt x="2062354" y="4406376"/>
                  </a:cubicBezTo>
                  <a:cubicBezTo>
                    <a:pt x="2063892" y="4445583"/>
                    <a:pt x="2095481" y="4437935"/>
                    <a:pt x="1894828" y="4438126"/>
                  </a:cubicBezTo>
                  <a:cubicBezTo>
                    <a:pt x="1892939" y="4362660"/>
                    <a:pt x="1893767" y="4437531"/>
                    <a:pt x="1890753" y="4244560"/>
                  </a:cubicBezTo>
                  <a:close/>
                  <a:moveTo>
                    <a:pt x="1897735" y="4623342"/>
                  </a:moveTo>
                  <a:cubicBezTo>
                    <a:pt x="1896621" y="4551939"/>
                    <a:pt x="1896748" y="4550741"/>
                    <a:pt x="1895623" y="4478521"/>
                  </a:cubicBezTo>
                  <a:cubicBezTo>
                    <a:pt x="1895029" y="4440915"/>
                    <a:pt x="1861732" y="4446039"/>
                    <a:pt x="2063701" y="4447111"/>
                  </a:cubicBezTo>
                  <a:cubicBezTo>
                    <a:pt x="2064741" y="4488768"/>
                    <a:pt x="2064869" y="4528835"/>
                    <a:pt x="2066492" y="4640485"/>
                  </a:cubicBezTo>
                  <a:cubicBezTo>
                    <a:pt x="1869658" y="4643954"/>
                    <a:pt x="1898053" y="4643115"/>
                    <a:pt x="1897735" y="4623342"/>
                  </a:cubicBezTo>
                  <a:close/>
                  <a:moveTo>
                    <a:pt x="1900526" y="4842419"/>
                  </a:moveTo>
                  <a:cubicBezTo>
                    <a:pt x="1900526" y="4807667"/>
                    <a:pt x="1898679" y="4685070"/>
                    <a:pt x="1898149" y="4650170"/>
                  </a:cubicBezTo>
                  <a:cubicBezTo>
                    <a:pt x="1949570" y="4650212"/>
                    <a:pt x="2012005" y="4651284"/>
                    <a:pt x="2066619" y="4650340"/>
                  </a:cubicBezTo>
                  <a:cubicBezTo>
                    <a:pt x="2067511" y="4715049"/>
                    <a:pt x="2067309" y="4742152"/>
                    <a:pt x="2069357" y="4840977"/>
                  </a:cubicBezTo>
                  <a:cubicBezTo>
                    <a:pt x="2069453" y="4844987"/>
                    <a:pt x="2082897" y="4842685"/>
                    <a:pt x="1900526" y="4842419"/>
                  </a:cubicBezTo>
                  <a:close/>
                  <a:moveTo>
                    <a:pt x="2071023" y="4405951"/>
                  </a:moveTo>
                  <a:cubicBezTo>
                    <a:pt x="2063744" y="4220671"/>
                    <a:pt x="2067362" y="4245802"/>
                    <a:pt x="2080520" y="4245696"/>
                  </a:cubicBezTo>
                  <a:cubicBezTo>
                    <a:pt x="2261830" y="4244476"/>
                    <a:pt x="2237339" y="4239118"/>
                    <a:pt x="2237499" y="4261342"/>
                  </a:cubicBezTo>
                  <a:cubicBezTo>
                    <a:pt x="2237859" y="4311147"/>
                    <a:pt x="2238167" y="4323410"/>
                    <a:pt x="2240003" y="4438783"/>
                  </a:cubicBezTo>
                  <a:cubicBezTo>
                    <a:pt x="2043052" y="4436810"/>
                    <a:pt x="2072668" y="4447832"/>
                    <a:pt x="2071023" y="4405951"/>
                  </a:cubicBezTo>
                  <a:close/>
                  <a:moveTo>
                    <a:pt x="2074917" y="4623321"/>
                  </a:moveTo>
                  <a:cubicBezTo>
                    <a:pt x="2071819" y="4425428"/>
                    <a:pt x="2069728" y="4447142"/>
                    <a:pt x="2080467" y="4447217"/>
                  </a:cubicBezTo>
                  <a:cubicBezTo>
                    <a:pt x="2270393" y="4448489"/>
                    <a:pt x="2240024" y="4440300"/>
                    <a:pt x="2240640" y="4478691"/>
                  </a:cubicBezTo>
                  <a:cubicBezTo>
                    <a:pt x="2241764" y="4550465"/>
                    <a:pt x="2240926" y="4549096"/>
                    <a:pt x="2242093" y="4623512"/>
                  </a:cubicBezTo>
                  <a:cubicBezTo>
                    <a:pt x="2242433" y="4644961"/>
                    <a:pt x="2260440" y="4639594"/>
                    <a:pt x="2144090" y="4639572"/>
                  </a:cubicBezTo>
                  <a:cubicBezTo>
                    <a:pt x="2062025" y="4639572"/>
                    <a:pt x="2075278" y="4646202"/>
                    <a:pt x="2074917" y="4623321"/>
                  </a:cubicBezTo>
                  <a:close/>
                  <a:moveTo>
                    <a:pt x="2078069" y="4840743"/>
                  </a:moveTo>
                  <a:cubicBezTo>
                    <a:pt x="2073623" y="4627055"/>
                    <a:pt x="2074408" y="4650202"/>
                    <a:pt x="2080562" y="4650085"/>
                  </a:cubicBezTo>
                  <a:cubicBezTo>
                    <a:pt x="2124640" y="4649194"/>
                    <a:pt x="2132354" y="4649417"/>
                    <a:pt x="2242507" y="4649438"/>
                  </a:cubicBezTo>
                  <a:cubicBezTo>
                    <a:pt x="2242528" y="4650636"/>
                    <a:pt x="2244852" y="4791681"/>
                    <a:pt x="2245956" y="4842727"/>
                  </a:cubicBezTo>
                  <a:cubicBezTo>
                    <a:pt x="2084828" y="4843363"/>
                    <a:pt x="2078185" y="4845877"/>
                    <a:pt x="2078069" y="4840743"/>
                  </a:cubicBezTo>
                  <a:close/>
                  <a:moveTo>
                    <a:pt x="2245361" y="4188783"/>
                  </a:moveTo>
                  <a:cubicBezTo>
                    <a:pt x="2242613" y="4012955"/>
                    <a:pt x="2230824" y="4042201"/>
                    <a:pt x="2271348" y="4042201"/>
                  </a:cubicBezTo>
                  <a:cubicBezTo>
                    <a:pt x="2272143" y="4042201"/>
                    <a:pt x="2410436" y="4042265"/>
                    <a:pt x="2410468" y="4044132"/>
                  </a:cubicBezTo>
                  <a:cubicBezTo>
                    <a:pt x="2413896" y="4262828"/>
                    <a:pt x="2421196" y="4234069"/>
                    <a:pt x="2398669" y="4234069"/>
                  </a:cubicBezTo>
                  <a:cubicBezTo>
                    <a:pt x="2214674" y="4234069"/>
                    <a:pt x="2246316" y="4249695"/>
                    <a:pt x="2245361" y="4188783"/>
                  </a:cubicBezTo>
                  <a:close/>
                  <a:moveTo>
                    <a:pt x="2246062" y="4244985"/>
                  </a:moveTo>
                  <a:cubicBezTo>
                    <a:pt x="2364586" y="4244635"/>
                    <a:pt x="2343481" y="4243733"/>
                    <a:pt x="2414172" y="4243945"/>
                  </a:cubicBezTo>
                  <a:cubicBezTo>
                    <a:pt x="2414447" y="4275048"/>
                    <a:pt x="2414585" y="4273330"/>
                    <a:pt x="2415806" y="4438253"/>
                  </a:cubicBezTo>
                  <a:cubicBezTo>
                    <a:pt x="2334239" y="4438232"/>
                    <a:pt x="2304953" y="4439250"/>
                    <a:pt x="2248693" y="4438858"/>
                  </a:cubicBezTo>
                  <a:cubicBezTo>
                    <a:pt x="2245998" y="4269203"/>
                    <a:pt x="2246635" y="4311826"/>
                    <a:pt x="2246062" y="4244985"/>
                  </a:cubicBezTo>
                  <a:close/>
                  <a:moveTo>
                    <a:pt x="2250784" y="4623342"/>
                  </a:moveTo>
                  <a:cubicBezTo>
                    <a:pt x="2247600" y="4420124"/>
                    <a:pt x="2243674" y="4448776"/>
                    <a:pt x="2271348" y="4448776"/>
                  </a:cubicBezTo>
                  <a:cubicBezTo>
                    <a:pt x="2442237" y="4448776"/>
                    <a:pt x="2415678" y="4438794"/>
                    <a:pt x="2416294" y="4478712"/>
                  </a:cubicBezTo>
                  <a:cubicBezTo>
                    <a:pt x="2419222" y="4666008"/>
                    <a:pt x="2429282" y="4640538"/>
                    <a:pt x="2398658" y="4640538"/>
                  </a:cubicBezTo>
                  <a:cubicBezTo>
                    <a:pt x="2227259" y="4640538"/>
                    <a:pt x="2251113" y="4643360"/>
                    <a:pt x="2250784" y="4623342"/>
                  </a:cubicBezTo>
                  <a:close/>
                  <a:moveTo>
                    <a:pt x="2398658" y="4843745"/>
                  </a:moveTo>
                  <a:cubicBezTo>
                    <a:pt x="2237923" y="4843745"/>
                    <a:pt x="2254667" y="4842865"/>
                    <a:pt x="2254614" y="4840213"/>
                  </a:cubicBezTo>
                  <a:cubicBezTo>
                    <a:pt x="2249489" y="4618940"/>
                    <a:pt x="2245085" y="4649438"/>
                    <a:pt x="2271348" y="4649438"/>
                  </a:cubicBezTo>
                  <a:cubicBezTo>
                    <a:pt x="2334918" y="4649438"/>
                    <a:pt x="2334950" y="4650382"/>
                    <a:pt x="2398658" y="4650382"/>
                  </a:cubicBezTo>
                  <a:cubicBezTo>
                    <a:pt x="2425642" y="4650382"/>
                    <a:pt x="2420283" y="4641407"/>
                    <a:pt x="2420559" y="4695922"/>
                  </a:cubicBezTo>
                  <a:cubicBezTo>
                    <a:pt x="2421291" y="4872260"/>
                    <a:pt x="2433887" y="4843745"/>
                    <a:pt x="2398658" y="4843745"/>
                  </a:cubicBezTo>
                  <a:close/>
                  <a:moveTo>
                    <a:pt x="2422172" y="4188783"/>
                  </a:moveTo>
                  <a:cubicBezTo>
                    <a:pt x="2421037" y="4116298"/>
                    <a:pt x="2420283" y="4116182"/>
                    <a:pt x="2419148" y="4043962"/>
                  </a:cubicBezTo>
                  <a:cubicBezTo>
                    <a:pt x="2419127" y="4042955"/>
                    <a:pt x="2497977" y="4041003"/>
                    <a:pt x="2586525" y="4042191"/>
                  </a:cubicBezTo>
                  <a:cubicBezTo>
                    <a:pt x="2586536" y="4043061"/>
                    <a:pt x="2589221" y="4209512"/>
                    <a:pt x="2589751" y="4234907"/>
                  </a:cubicBezTo>
                  <a:cubicBezTo>
                    <a:pt x="2388174" y="4234982"/>
                    <a:pt x="2423095" y="4246173"/>
                    <a:pt x="2422172" y="4188783"/>
                  </a:cubicBezTo>
                  <a:close/>
                  <a:moveTo>
                    <a:pt x="2462260" y="4244348"/>
                  </a:moveTo>
                  <a:cubicBezTo>
                    <a:pt x="2499706" y="4244847"/>
                    <a:pt x="2508694" y="4244783"/>
                    <a:pt x="2589963" y="4244751"/>
                  </a:cubicBezTo>
                  <a:cubicBezTo>
                    <a:pt x="2594760" y="4458939"/>
                    <a:pt x="2594537" y="4437967"/>
                    <a:pt x="2589592" y="4438009"/>
                  </a:cubicBezTo>
                  <a:cubicBezTo>
                    <a:pt x="2541885" y="4438391"/>
                    <a:pt x="2539063" y="4438295"/>
                    <a:pt x="2424507" y="4438253"/>
                  </a:cubicBezTo>
                  <a:cubicBezTo>
                    <a:pt x="2422915" y="4210328"/>
                    <a:pt x="2410850" y="4243648"/>
                    <a:pt x="2462260" y="4244348"/>
                  </a:cubicBezTo>
                  <a:close/>
                  <a:moveTo>
                    <a:pt x="2428517" y="4623321"/>
                  </a:moveTo>
                  <a:cubicBezTo>
                    <a:pt x="2427371" y="4549913"/>
                    <a:pt x="2426109" y="4550348"/>
                    <a:pt x="2424984" y="4478542"/>
                  </a:cubicBezTo>
                  <a:cubicBezTo>
                    <a:pt x="2424305" y="4435124"/>
                    <a:pt x="2396621" y="4449381"/>
                    <a:pt x="2593486" y="4447853"/>
                  </a:cubicBezTo>
                  <a:cubicBezTo>
                    <a:pt x="2595142" y="4557604"/>
                    <a:pt x="2594707" y="4575383"/>
                    <a:pt x="2595948" y="4641514"/>
                  </a:cubicBezTo>
                  <a:cubicBezTo>
                    <a:pt x="2401704" y="4641598"/>
                    <a:pt x="2428868" y="4646086"/>
                    <a:pt x="2428517" y="4623321"/>
                  </a:cubicBezTo>
                  <a:close/>
                  <a:moveTo>
                    <a:pt x="2589656" y="4843470"/>
                  </a:moveTo>
                  <a:cubicBezTo>
                    <a:pt x="2417100" y="4842536"/>
                    <a:pt x="2431510" y="4845963"/>
                    <a:pt x="2431393" y="4840775"/>
                  </a:cubicBezTo>
                  <a:cubicBezTo>
                    <a:pt x="2426183" y="4613232"/>
                    <a:pt x="2421079" y="4650244"/>
                    <a:pt x="2462271" y="4650902"/>
                  </a:cubicBezTo>
                  <a:cubicBezTo>
                    <a:pt x="2498974" y="4651496"/>
                    <a:pt x="2508949" y="4651400"/>
                    <a:pt x="2596160" y="4651358"/>
                  </a:cubicBezTo>
                  <a:cubicBezTo>
                    <a:pt x="2600723" y="4865905"/>
                    <a:pt x="2605010" y="4843544"/>
                    <a:pt x="2589656" y="4843470"/>
                  </a:cubicBezTo>
                  <a:close/>
                  <a:moveTo>
                    <a:pt x="2598665" y="4244741"/>
                  </a:moveTo>
                  <a:cubicBezTo>
                    <a:pt x="2792485" y="4244656"/>
                    <a:pt x="2766859" y="4237962"/>
                    <a:pt x="2767421" y="4261449"/>
                  </a:cubicBezTo>
                  <a:cubicBezTo>
                    <a:pt x="2768854" y="4323739"/>
                    <a:pt x="2768684" y="4332013"/>
                    <a:pt x="2770085" y="4405219"/>
                  </a:cubicBezTo>
                  <a:cubicBezTo>
                    <a:pt x="2770934" y="4448956"/>
                    <a:pt x="2800475" y="4436481"/>
                    <a:pt x="2602028" y="4437903"/>
                  </a:cubicBezTo>
                  <a:cubicBezTo>
                    <a:pt x="2599683" y="4282591"/>
                    <a:pt x="2600245" y="4316186"/>
                    <a:pt x="2598665" y="4244741"/>
                  </a:cubicBezTo>
                  <a:close/>
                  <a:moveTo>
                    <a:pt x="2602644" y="4478542"/>
                  </a:moveTo>
                  <a:cubicBezTo>
                    <a:pt x="2602028" y="4438062"/>
                    <a:pt x="2571904" y="4447450"/>
                    <a:pt x="2770859" y="4447333"/>
                  </a:cubicBezTo>
                  <a:cubicBezTo>
                    <a:pt x="2771019" y="4456424"/>
                    <a:pt x="2773639" y="4617370"/>
                    <a:pt x="2773735" y="4623501"/>
                  </a:cubicBezTo>
                  <a:cubicBezTo>
                    <a:pt x="2774053" y="4643635"/>
                    <a:pt x="2801610" y="4641407"/>
                    <a:pt x="2604649" y="4641514"/>
                  </a:cubicBezTo>
                  <a:cubicBezTo>
                    <a:pt x="2603461" y="4580486"/>
                    <a:pt x="2603683" y="4545203"/>
                    <a:pt x="2602644" y="4478542"/>
                  </a:cubicBezTo>
                  <a:close/>
                  <a:moveTo>
                    <a:pt x="2608777" y="4843565"/>
                  </a:moveTo>
                  <a:cubicBezTo>
                    <a:pt x="2607281" y="4696728"/>
                    <a:pt x="2606315" y="4719080"/>
                    <a:pt x="2604840" y="4651347"/>
                  </a:cubicBezTo>
                  <a:cubicBezTo>
                    <a:pt x="2710568" y="4651294"/>
                    <a:pt x="2730633" y="4649512"/>
                    <a:pt x="2774106" y="4649406"/>
                  </a:cubicBezTo>
                  <a:cubicBezTo>
                    <a:pt x="2774977" y="4716385"/>
                    <a:pt x="2773268" y="4600174"/>
                    <a:pt x="2776473" y="4842175"/>
                  </a:cubicBezTo>
                  <a:cubicBezTo>
                    <a:pt x="2776473" y="4842939"/>
                    <a:pt x="2653799" y="4843777"/>
                    <a:pt x="2608777" y="4843565"/>
                  </a:cubicBezTo>
                  <a:close/>
                  <a:moveTo>
                    <a:pt x="2780622" y="4244667"/>
                  </a:moveTo>
                  <a:cubicBezTo>
                    <a:pt x="2968362" y="4244667"/>
                    <a:pt x="2943468" y="4236339"/>
                    <a:pt x="2943776" y="4261364"/>
                  </a:cubicBezTo>
                  <a:cubicBezTo>
                    <a:pt x="2946386" y="4470247"/>
                    <a:pt x="2959979" y="4438348"/>
                    <a:pt x="2907921" y="4438348"/>
                  </a:cubicBezTo>
                  <a:cubicBezTo>
                    <a:pt x="2846580" y="4438348"/>
                    <a:pt x="2844479" y="4437468"/>
                    <a:pt x="2780622" y="4437468"/>
                  </a:cubicBezTo>
                  <a:cubicBezTo>
                    <a:pt x="2779125" y="4437468"/>
                    <a:pt x="2772610" y="4244677"/>
                    <a:pt x="2780622" y="4244667"/>
                  </a:cubicBezTo>
                  <a:close/>
                  <a:moveTo>
                    <a:pt x="2782415" y="4623321"/>
                  </a:moveTo>
                  <a:cubicBezTo>
                    <a:pt x="2778807" y="4402101"/>
                    <a:pt x="2779783" y="4460615"/>
                    <a:pt x="2779550" y="4447323"/>
                  </a:cubicBezTo>
                  <a:cubicBezTo>
                    <a:pt x="2850102" y="4447323"/>
                    <a:pt x="2841603" y="4448458"/>
                    <a:pt x="2947500" y="4448150"/>
                  </a:cubicBezTo>
                  <a:cubicBezTo>
                    <a:pt x="2947522" y="4448978"/>
                    <a:pt x="2950716" y="4621942"/>
                    <a:pt x="2950981" y="4641323"/>
                  </a:cubicBezTo>
                  <a:cubicBezTo>
                    <a:pt x="2899698" y="4642012"/>
                    <a:pt x="2867589" y="4641312"/>
                    <a:pt x="2844372" y="4640548"/>
                  </a:cubicBezTo>
                  <a:cubicBezTo>
                    <a:pt x="2771443" y="4638268"/>
                    <a:pt x="2782765" y="4645831"/>
                    <a:pt x="2782415" y="4623321"/>
                  </a:cubicBezTo>
                  <a:close/>
                  <a:moveTo>
                    <a:pt x="2785184" y="4842547"/>
                  </a:moveTo>
                  <a:cubicBezTo>
                    <a:pt x="2782829" y="4680785"/>
                    <a:pt x="2783455" y="4699020"/>
                    <a:pt x="2782797" y="4649406"/>
                  </a:cubicBezTo>
                  <a:cubicBezTo>
                    <a:pt x="2844128" y="4649459"/>
                    <a:pt x="2844521" y="4651432"/>
                    <a:pt x="2907921" y="4651432"/>
                  </a:cubicBezTo>
                  <a:cubicBezTo>
                    <a:pt x="2965391" y="4651432"/>
                    <a:pt x="2949973" y="4614771"/>
                    <a:pt x="2953422" y="4842982"/>
                  </a:cubicBezTo>
                  <a:cubicBezTo>
                    <a:pt x="2836319" y="4843013"/>
                    <a:pt x="2847885" y="4842568"/>
                    <a:pt x="2785184" y="4842547"/>
                  </a:cubicBezTo>
                  <a:close/>
                  <a:moveTo>
                    <a:pt x="2955130" y="4406026"/>
                  </a:moveTo>
                  <a:cubicBezTo>
                    <a:pt x="2949623" y="4217955"/>
                    <a:pt x="2947532" y="4244073"/>
                    <a:pt x="2971545" y="4244391"/>
                  </a:cubicBezTo>
                  <a:cubicBezTo>
                    <a:pt x="3020005" y="4245112"/>
                    <a:pt x="3034903" y="4244624"/>
                    <a:pt x="3099025" y="4245059"/>
                  </a:cubicBezTo>
                  <a:cubicBezTo>
                    <a:pt x="3129924" y="4245271"/>
                    <a:pt x="3121404" y="4215314"/>
                    <a:pt x="3123621" y="4438370"/>
                  </a:cubicBezTo>
                  <a:cubicBezTo>
                    <a:pt x="2927361" y="4437616"/>
                    <a:pt x="2956393" y="4449529"/>
                    <a:pt x="2955130" y="4406026"/>
                  </a:cubicBezTo>
                  <a:close/>
                  <a:moveTo>
                    <a:pt x="2959416" y="4623321"/>
                  </a:moveTo>
                  <a:cubicBezTo>
                    <a:pt x="2956255" y="4421439"/>
                    <a:pt x="2949803" y="4448171"/>
                    <a:pt x="2971619" y="4448055"/>
                  </a:cubicBezTo>
                  <a:cubicBezTo>
                    <a:pt x="3152579" y="4447333"/>
                    <a:pt x="3123558" y="4440778"/>
                    <a:pt x="3124162" y="4478712"/>
                  </a:cubicBezTo>
                  <a:cubicBezTo>
                    <a:pt x="3127134" y="4668246"/>
                    <a:pt x="3136471" y="4640124"/>
                    <a:pt x="3099025" y="4640272"/>
                  </a:cubicBezTo>
                  <a:cubicBezTo>
                    <a:pt x="2935118" y="4640718"/>
                    <a:pt x="2959777" y="4646711"/>
                    <a:pt x="2959416" y="4623321"/>
                  </a:cubicBezTo>
                  <a:close/>
                  <a:moveTo>
                    <a:pt x="3129956" y="4840849"/>
                  </a:moveTo>
                  <a:cubicBezTo>
                    <a:pt x="3129956" y="4843279"/>
                    <a:pt x="3144217" y="4842907"/>
                    <a:pt x="2962112" y="4842971"/>
                  </a:cubicBezTo>
                  <a:cubicBezTo>
                    <a:pt x="2958844" y="4626768"/>
                    <a:pt x="2955607" y="4651125"/>
                    <a:pt x="2971672" y="4650827"/>
                  </a:cubicBezTo>
                  <a:cubicBezTo>
                    <a:pt x="3019740" y="4649926"/>
                    <a:pt x="3031051" y="4650393"/>
                    <a:pt x="3099057" y="4650117"/>
                  </a:cubicBezTo>
                  <a:cubicBezTo>
                    <a:pt x="3133500" y="4650032"/>
                    <a:pt x="3130656" y="4618940"/>
                    <a:pt x="3129956" y="4840849"/>
                  </a:cubicBezTo>
                  <a:close/>
                </a:path>
              </a:pathLst>
            </a:custGeom>
            <a:solidFill>
              <a:srgbClr val="FDF2A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34" name="Google Shape;3234;p28"/>
          <p:cNvGrpSpPr/>
          <p:nvPr/>
        </p:nvGrpSpPr>
        <p:grpSpPr>
          <a:xfrm rot="-5400000">
            <a:off x="2144063" y="2369219"/>
            <a:ext cx="1745160" cy="2652011"/>
            <a:chOff x="4288126" y="4738438"/>
            <a:chExt cx="3490319" cy="5304021"/>
          </a:xfrm>
        </p:grpSpPr>
        <p:sp>
          <p:nvSpPr>
            <p:cNvPr id="3235" name="Google Shape;3235;p28"/>
            <p:cNvSpPr/>
            <p:nvPr/>
          </p:nvSpPr>
          <p:spPr>
            <a:xfrm>
              <a:off x="4288126" y="4738438"/>
              <a:ext cx="3490319" cy="5304021"/>
            </a:xfrm>
            <a:custGeom>
              <a:rect b="b" l="l" r="r" t="t"/>
              <a:pathLst>
                <a:path extrusionOk="0" h="5304021" w="3490319">
                  <a:moveTo>
                    <a:pt x="3488752" y="5264963"/>
                  </a:moveTo>
                  <a:cubicBezTo>
                    <a:pt x="3489898" y="5284408"/>
                    <a:pt x="3659822" y="5276123"/>
                    <a:pt x="99117" y="5304022"/>
                  </a:cubicBezTo>
                  <a:cubicBezTo>
                    <a:pt x="35473" y="5304022"/>
                    <a:pt x="22983" y="790033"/>
                    <a:pt x="0" y="100351"/>
                  </a:cubicBezTo>
                  <a:cubicBezTo>
                    <a:pt x="0" y="50811"/>
                    <a:pt x="558265" y="67604"/>
                    <a:pt x="743299" y="58502"/>
                  </a:cubicBezTo>
                  <a:cubicBezTo>
                    <a:pt x="1994503" y="-3025"/>
                    <a:pt x="2624414" y="-26405"/>
                    <a:pt x="3396818" y="39906"/>
                  </a:cubicBezTo>
                  <a:cubicBezTo>
                    <a:pt x="3451444" y="44595"/>
                    <a:pt x="3342108" y="2007890"/>
                    <a:pt x="3488752" y="5264963"/>
                  </a:cubicBezTo>
                  <a:close/>
                </a:path>
              </a:pathLst>
            </a:custGeom>
            <a:solidFill>
              <a:srgbClr val="A5BE6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6" name="Google Shape;3236;p28"/>
            <p:cNvSpPr/>
            <p:nvPr/>
          </p:nvSpPr>
          <p:spPr>
            <a:xfrm>
              <a:off x="4435650" y="4902180"/>
              <a:ext cx="3190742" cy="4976522"/>
            </a:xfrm>
            <a:custGeom>
              <a:rect b="b" l="l" r="r" t="t"/>
              <a:pathLst>
                <a:path extrusionOk="0" h="4976522" w="3190742">
                  <a:moveTo>
                    <a:pt x="0" y="70121"/>
                  </a:moveTo>
                  <a:cubicBezTo>
                    <a:pt x="124859" y="59206"/>
                    <a:pt x="253146" y="61094"/>
                    <a:pt x="396776" y="61359"/>
                  </a:cubicBezTo>
                  <a:cubicBezTo>
                    <a:pt x="888765" y="61359"/>
                    <a:pt x="2038305" y="-51574"/>
                    <a:pt x="3120339" y="28983"/>
                  </a:cubicBezTo>
                  <a:cubicBezTo>
                    <a:pt x="3151896" y="2228106"/>
                    <a:pt x="3060694" y="2098825"/>
                    <a:pt x="3190743" y="4952210"/>
                  </a:cubicBezTo>
                  <a:cubicBezTo>
                    <a:pt x="1745103" y="4963889"/>
                    <a:pt x="1848581" y="4962425"/>
                    <a:pt x="78723" y="4976523"/>
                  </a:cubicBezTo>
                  <a:cubicBezTo>
                    <a:pt x="7788" y="2839087"/>
                    <a:pt x="22771" y="966353"/>
                    <a:pt x="0" y="70121"/>
                  </a:cubicBez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7" name="Google Shape;3237;p28"/>
            <p:cNvSpPr/>
            <p:nvPr/>
          </p:nvSpPr>
          <p:spPr>
            <a:xfrm>
              <a:off x="4437429" y="4900405"/>
              <a:ext cx="3184450" cy="4978373"/>
            </a:xfrm>
            <a:custGeom>
              <a:rect b="b" l="l" r="r" t="t"/>
              <a:pathLst>
                <a:path extrusionOk="0" h="4978373" w="3184450">
                  <a:moveTo>
                    <a:pt x="3162776" y="4852476"/>
                  </a:moveTo>
                  <a:cubicBezTo>
                    <a:pt x="3188635" y="4852476"/>
                    <a:pt x="3184422" y="4855001"/>
                    <a:pt x="3183860" y="4842610"/>
                  </a:cubicBezTo>
                  <a:cubicBezTo>
                    <a:pt x="3165524" y="4842631"/>
                    <a:pt x="3158924" y="4842610"/>
                    <a:pt x="3138657" y="4842642"/>
                  </a:cubicBezTo>
                  <a:cubicBezTo>
                    <a:pt x="3139623" y="4615386"/>
                    <a:pt x="3119568" y="4649904"/>
                    <a:pt x="3175000" y="4650032"/>
                  </a:cubicBezTo>
                  <a:cubicBezTo>
                    <a:pt x="3174448" y="4638087"/>
                    <a:pt x="3177451" y="4640166"/>
                    <a:pt x="3162776" y="4640166"/>
                  </a:cubicBezTo>
                  <a:cubicBezTo>
                    <a:pt x="3129012" y="4640166"/>
                    <a:pt x="3135845" y="4670314"/>
                    <a:pt x="3132843" y="4478531"/>
                  </a:cubicBezTo>
                  <a:cubicBezTo>
                    <a:pt x="3132280" y="4442135"/>
                    <a:pt x="3124629" y="4448277"/>
                    <a:pt x="3162776" y="4448277"/>
                  </a:cubicBezTo>
                  <a:cubicBezTo>
                    <a:pt x="3168018" y="4448277"/>
                    <a:pt x="3167010" y="4450261"/>
                    <a:pt x="3166596" y="4438433"/>
                  </a:cubicBezTo>
                  <a:cubicBezTo>
                    <a:pt x="3121022" y="4438433"/>
                    <a:pt x="3133299" y="4457750"/>
                    <a:pt x="3131346" y="4333626"/>
                  </a:cubicBezTo>
                  <a:cubicBezTo>
                    <a:pt x="3129627" y="4227980"/>
                    <a:pt x="3119780" y="4245250"/>
                    <a:pt x="3160293" y="4245261"/>
                  </a:cubicBezTo>
                  <a:cubicBezTo>
                    <a:pt x="3159890" y="4232096"/>
                    <a:pt x="3165439" y="4235480"/>
                    <a:pt x="3129744" y="4235364"/>
                  </a:cubicBezTo>
                  <a:cubicBezTo>
                    <a:pt x="3127664" y="4107918"/>
                    <a:pt x="3129150" y="4193981"/>
                    <a:pt x="3127229" y="4042817"/>
                  </a:cubicBezTo>
                  <a:cubicBezTo>
                    <a:pt x="3159242" y="4042742"/>
                    <a:pt x="3154436" y="4046063"/>
                    <a:pt x="3154064" y="4032930"/>
                  </a:cubicBezTo>
                  <a:cubicBezTo>
                    <a:pt x="3121987" y="4032941"/>
                    <a:pt x="3124269" y="4065401"/>
                    <a:pt x="3123367" y="3839567"/>
                  </a:cubicBezTo>
                  <a:cubicBezTo>
                    <a:pt x="3153820" y="3839906"/>
                    <a:pt x="3148812" y="3842197"/>
                    <a:pt x="3148483" y="3829881"/>
                  </a:cubicBezTo>
                  <a:cubicBezTo>
                    <a:pt x="3119547" y="3829786"/>
                    <a:pt x="3123335" y="3830581"/>
                    <a:pt x="3123324" y="3826784"/>
                  </a:cubicBezTo>
                  <a:cubicBezTo>
                    <a:pt x="3123186" y="3781339"/>
                    <a:pt x="3122985" y="3775801"/>
                    <a:pt x="3120799" y="3637144"/>
                  </a:cubicBezTo>
                  <a:cubicBezTo>
                    <a:pt x="3147761" y="3637430"/>
                    <a:pt x="3143326" y="3639743"/>
                    <a:pt x="3142987" y="3627448"/>
                  </a:cubicBezTo>
                  <a:cubicBezTo>
                    <a:pt x="3111684" y="3627321"/>
                    <a:pt x="3121022" y="3651889"/>
                    <a:pt x="3118082" y="3464763"/>
                  </a:cubicBezTo>
                  <a:cubicBezTo>
                    <a:pt x="3117510" y="3428399"/>
                    <a:pt x="3112459" y="3434700"/>
                    <a:pt x="3137596" y="3434976"/>
                  </a:cubicBezTo>
                  <a:cubicBezTo>
                    <a:pt x="3137235" y="3422394"/>
                    <a:pt x="3141278" y="3425354"/>
                    <a:pt x="3117478" y="3424760"/>
                  </a:cubicBezTo>
                  <a:cubicBezTo>
                    <a:pt x="3114995" y="3256187"/>
                    <a:pt x="3115738" y="3298206"/>
                    <a:pt x="3113223" y="3231036"/>
                  </a:cubicBezTo>
                  <a:cubicBezTo>
                    <a:pt x="3135092" y="3230909"/>
                    <a:pt x="3131505" y="3233550"/>
                    <a:pt x="3131102" y="3221107"/>
                  </a:cubicBezTo>
                  <a:cubicBezTo>
                    <a:pt x="3108575" y="3221181"/>
                    <a:pt x="3112681" y="3230421"/>
                    <a:pt x="3111812" y="3175153"/>
                  </a:cubicBezTo>
                  <a:cubicBezTo>
                    <a:pt x="3109074" y="2999770"/>
                    <a:pt x="3104214" y="3028412"/>
                    <a:pt x="3124491" y="3028125"/>
                  </a:cubicBezTo>
                  <a:cubicBezTo>
                    <a:pt x="3124035" y="3015777"/>
                    <a:pt x="3126975" y="3018164"/>
                    <a:pt x="3109796" y="3018493"/>
                  </a:cubicBezTo>
                  <a:cubicBezTo>
                    <a:pt x="3106294" y="2801866"/>
                    <a:pt x="3101349" y="2826487"/>
                    <a:pt x="3117605" y="2826445"/>
                  </a:cubicBezTo>
                  <a:cubicBezTo>
                    <a:pt x="3117287" y="2814044"/>
                    <a:pt x="3119791" y="2816569"/>
                    <a:pt x="3106294" y="2816601"/>
                  </a:cubicBezTo>
                  <a:cubicBezTo>
                    <a:pt x="3102782" y="2598977"/>
                    <a:pt x="3099386" y="2623619"/>
                    <a:pt x="3114294" y="2623492"/>
                  </a:cubicBezTo>
                  <a:cubicBezTo>
                    <a:pt x="3114188" y="2611653"/>
                    <a:pt x="3116958" y="2613595"/>
                    <a:pt x="3103376" y="2613733"/>
                  </a:cubicBezTo>
                  <a:cubicBezTo>
                    <a:pt x="3101922" y="2515863"/>
                    <a:pt x="3103588" y="2505806"/>
                    <a:pt x="3101667" y="2420995"/>
                  </a:cubicBezTo>
                  <a:cubicBezTo>
                    <a:pt x="3116353" y="2420995"/>
                    <a:pt x="3113870" y="2423541"/>
                    <a:pt x="3113934" y="2411140"/>
                  </a:cubicBezTo>
                  <a:cubicBezTo>
                    <a:pt x="3097529" y="2411151"/>
                    <a:pt x="3101010" y="2439156"/>
                    <a:pt x="3097370" y="2233996"/>
                  </a:cubicBezTo>
                  <a:cubicBezTo>
                    <a:pt x="3097030" y="2215093"/>
                    <a:pt x="3096447" y="2217575"/>
                    <a:pt x="3098993" y="2217596"/>
                  </a:cubicBezTo>
                  <a:cubicBezTo>
                    <a:pt x="3118985" y="2217787"/>
                    <a:pt x="3115589" y="2220291"/>
                    <a:pt x="3115748" y="2207890"/>
                  </a:cubicBezTo>
                  <a:cubicBezTo>
                    <a:pt x="3092404" y="2207720"/>
                    <a:pt x="3095163" y="2226199"/>
                    <a:pt x="3095747" y="2089112"/>
                  </a:cubicBezTo>
                  <a:cubicBezTo>
                    <a:pt x="3096022" y="2000715"/>
                    <a:pt x="3088340" y="2015258"/>
                    <a:pt x="3118677" y="2014632"/>
                  </a:cubicBezTo>
                  <a:cubicBezTo>
                    <a:pt x="3118878" y="2002285"/>
                    <a:pt x="3122815" y="2004587"/>
                    <a:pt x="3098919" y="2005276"/>
                  </a:cubicBezTo>
                  <a:cubicBezTo>
                    <a:pt x="3093242" y="2005435"/>
                    <a:pt x="3095555" y="2028062"/>
                    <a:pt x="3090961" y="1812316"/>
                  </a:cubicBezTo>
                  <a:cubicBezTo>
                    <a:pt x="3099842" y="1812157"/>
                    <a:pt x="3110199" y="1811955"/>
                    <a:pt x="3121892" y="1811817"/>
                  </a:cubicBezTo>
                  <a:cubicBezTo>
                    <a:pt x="3122072" y="1799480"/>
                    <a:pt x="3126646" y="1801803"/>
                    <a:pt x="3098961" y="1802323"/>
                  </a:cubicBezTo>
                  <a:cubicBezTo>
                    <a:pt x="3089263" y="1802493"/>
                    <a:pt x="3090770" y="1803384"/>
                    <a:pt x="3090696" y="1799650"/>
                  </a:cubicBezTo>
                  <a:cubicBezTo>
                    <a:pt x="3086006" y="1585696"/>
                    <a:pt x="3084467" y="1609861"/>
                    <a:pt x="3099004" y="1610010"/>
                  </a:cubicBezTo>
                  <a:cubicBezTo>
                    <a:pt x="3129436" y="1610381"/>
                    <a:pt x="3124290" y="1612736"/>
                    <a:pt x="3124386" y="1600399"/>
                  </a:cubicBezTo>
                  <a:cubicBezTo>
                    <a:pt x="3109933" y="1600293"/>
                    <a:pt x="3096532" y="1600123"/>
                    <a:pt x="3087618" y="1600028"/>
                  </a:cubicBezTo>
                  <a:cubicBezTo>
                    <a:pt x="3087258" y="1576170"/>
                    <a:pt x="3085051" y="1407767"/>
                    <a:pt x="3085040" y="1407025"/>
                  </a:cubicBezTo>
                  <a:cubicBezTo>
                    <a:pt x="3103089" y="1406961"/>
                    <a:pt x="3112077" y="1406908"/>
                    <a:pt x="3124863" y="1406876"/>
                  </a:cubicBezTo>
                  <a:cubicBezTo>
                    <a:pt x="3124821" y="1394465"/>
                    <a:pt x="3130105" y="1396979"/>
                    <a:pt x="3099015" y="1397106"/>
                  </a:cubicBezTo>
                  <a:cubicBezTo>
                    <a:pt x="3078344" y="1397191"/>
                    <a:pt x="3086918" y="1424337"/>
                    <a:pt x="3082663" y="1220705"/>
                  </a:cubicBezTo>
                  <a:cubicBezTo>
                    <a:pt x="3082249" y="1200762"/>
                    <a:pt x="3078015" y="1203955"/>
                    <a:pt x="3098961" y="1204347"/>
                  </a:cubicBezTo>
                  <a:cubicBezTo>
                    <a:pt x="3127367" y="1204878"/>
                    <a:pt x="3122666" y="1207222"/>
                    <a:pt x="3122423" y="1194874"/>
                  </a:cubicBezTo>
                  <a:cubicBezTo>
                    <a:pt x="3106580" y="1194683"/>
                    <a:pt x="3097317" y="1194429"/>
                    <a:pt x="3082132" y="1194206"/>
                  </a:cubicBezTo>
                  <a:cubicBezTo>
                    <a:pt x="3078673" y="1012671"/>
                    <a:pt x="3078631" y="1005351"/>
                    <a:pt x="3078567" y="1000970"/>
                  </a:cubicBezTo>
                  <a:cubicBezTo>
                    <a:pt x="3092404" y="1001193"/>
                    <a:pt x="3103302" y="1001500"/>
                    <a:pt x="3117011" y="1001723"/>
                  </a:cubicBezTo>
                  <a:cubicBezTo>
                    <a:pt x="3116555" y="989259"/>
                    <a:pt x="3120544" y="991964"/>
                    <a:pt x="3099121" y="991497"/>
                  </a:cubicBezTo>
                  <a:cubicBezTo>
                    <a:pt x="3070513" y="990882"/>
                    <a:pt x="3079342" y="1021146"/>
                    <a:pt x="3075713" y="798324"/>
                  </a:cubicBezTo>
                  <a:cubicBezTo>
                    <a:pt x="3090865" y="798611"/>
                    <a:pt x="3100171" y="798950"/>
                    <a:pt x="3113138" y="799258"/>
                  </a:cubicBezTo>
                  <a:cubicBezTo>
                    <a:pt x="3113064" y="786825"/>
                    <a:pt x="3115876" y="789488"/>
                    <a:pt x="3099152" y="789032"/>
                  </a:cubicBezTo>
                  <a:cubicBezTo>
                    <a:pt x="3065908" y="788077"/>
                    <a:pt x="3076010" y="817918"/>
                    <a:pt x="3071500" y="595552"/>
                  </a:cubicBezTo>
                  <a:cubicBezTo>
                    <a:pt x="3088446" y="595838"/>
                    <a:pt x="3097105" y="596220"/>
                    <a:pt x="3113796" y="596623"/>
                  </a:cubicBezTo>
                  <a:cubicBezTo>
                    <a:pt x="3113944" y="584180"/>
                    <a:pt x="3116746" y="586885"/>
                    <a:pt x="3099152" y="586354"/>
                  </a:cubicBezTo>
                  <a:cubicBezTo>
                    <a:pt x="3065749" y="585400"/>
                    <a:pt x="3071352" y="590035"/>
                    <a:pt x="3071033" y="569551"/>
                  </a:cubicBezTo>
                  <a:cubicBezTo>
                    <a:pt x="3067755" y="358600"/>
                    <a:pt x="3061908" y="393118"/>
                    <a:pt x="3099057" y="393023"/>
                  </a:cubicBezTo>
                  <a:cubicBezTo>
                    <a:pt x="3120385" y="392959"/>
                    <a:pt x="3116798" y="395537"/>
                    <a:pt x="3116990" y="383125"/>
                  </a:cubicBezTo>
                  <a:cubicBezTo>
                    <a:pt x="3099938" y="383157"/>
                    <a:pt x="3089645" y="383210"/>
                    <a:pt x="3068911" y="383232"/>
                  </a:cubicBezTo>
                  <a:cubicBezTo>
                    <a:pt x="3067383" y="306726"/>
                    <a:pt x="3066513" y="302950"/>
                    <a:pt x="3066184" y="190621"/>
                  </a:cubicBezTo>
                  <a:cubicBezTo>
                    <a:pt x="3089040" y="190749"/>
                    <a:pt x="3097625" y="190971"/>
                    <a:pt x="3119090" y="191162"/>
                  </a:cubicBezTo>
                  <a:cubicBezTo>
                    <a:pt x="3119154" y="178708"/>
                    <a:pt x="3123155" y="181382"/>
                    <a:pt x="3099110" y="181074"/>
                  </a:cubicBezTo>
                  <a:cubicBezTo>
                    <a:pt x="3055605" y="180554"/>
                    <a:pt x="3066832" y="208825"/>
                    <a:pt x="3063807" y="27183"/>
                  </a:cubicBezTo>
                  <a:cubicBezTo>
                    <a:pt x="3050045" y="26228"/>
                    <a:pt x="3056443" y="7155"/>
                    <a:pt x="3057451" y="180713"/>
                  </a:cubicBezTo>
                  <a:cubicBezTo>
                    <a:pt x="3040060" y="180650"/>
                    <a:pt x="2913354" y="180130"/>
                    <a:pt x="2888185" y="180215"/>
                  </a:cubicBezTo>
                  <a:cubicBezTo>
                    <a:pt x="2884110" y="-1692"/>
                    <a:pt x="2893087" y="16575"/>
                    <a:pt x="2878084" y="15801"/>
                  </a:cubicBezTo>
                  <a:cubicBezTo>
                    <a:pt x="2880004" y="210554"/>
                    <a:pt x="2890212" y="179981"/>
                    <a:pt x="2844213" y="180629"/>
                  </a:cubicBezTo>
                  <a:cubicBezTo>
                    <a:pt x="2796634" y="181297"/>
                    <a:pt x="2795678" y="180957"/>
                    <a:pt x="2716977" y="181159"/>
                  </a:cubicBezTo>
                  <a:cubicBezTo>
                    <a:pt x="2710716" y="181170"/>
                    <a:pt x="2712255" y="188097"/>
                    <a:pt x="2711428" y="135226"/>
                  </a:cubicBezTo>
                  <a:cubicBezTo>
                    <a:pt x="2709252" y="-8789"/>
                    <a:pt x="2713157" y="8163"/>
                    <a:pt x="2700806" y="7717"/>
                  </a:cubicBezTo>
                  <a:cubicBezTo>
                    <a:pt x="2702366" y="111061"/>
                    <a:pt x="2702864" y="146524"/>
                    <a:pt x="2703522" y="181191"/>
                  </a:cubicBezTo>
                  <a:cubicBezTo>
                    <a:pt x="2663933" y="181265"/>
                    <a:pt x="2654330" y="181233"/>
                    <a:pt x="2535275" y="181148"/>
                  </a:cubicBezTo>
                  <a:cubicBezTo>
                    <a:pt x="2530945" y="-16989"/>
                    <a:pt x="2537694" y="3166"/>
                    <a:pt x="2523878" y="2880"/>
                  </a:cubicBezTo>
                  <a:cubicBezTo>
                    <a:pt x="2526818" y="195565"/>
                    <a:pt x="2526743" y="181138"/>
                    <a:pt x="2525990" y="181138"/>
                  </a:cubicBezTo>
                  <a:cubicBezTo>
                    <a:pt x="2461751" y="181138"/>
                    <a:pt x="2462451" y="180183"/>
                    <a:pt x="2398679" y="180183"/>
                  </a:cubicBezTo>
                  <a:cubicBezTo>
                    <a:pt x="2345433" y="180183"/>
                    <a:pt x="2359504" y="214808"/>
                    <a:pt x="2356257" y="790"/>
                  </a:cubicBezTo>
                  <a:cubicBezTo>
                    <a:pt x="2344436" y="716"/>
                    <a:pt x="2346696" y="-21932"/>
                    <a:pt x="2349975" y="180618"/>
                  </a:cubicBezTo>
                  <a:cubicBezTo>
                    <a:pt x="2260556" y="182442"/>
                    <a:pt x="2267719" y="181710"/>
                    <a:pt x="2181855" y="181042"/>
                  </a:cubicBezTo>
                  <a:cubicBezTo>
                    <a:pt x="2177738" y="-20840"/>
                    <a:pt x="2182534" y="790"/>
                    <a:pt x="2169726" y="907"/>
                  </a:cubicBezTo>
                  <a:cubicBezTo>
                    <a:pt x="2173217" y="211636"/>
                    <a:pt x="2183850" y="180915"/>
                    <a:pt x="2144101" y="180915"/>
                  </a:cubicBezTo>
                  <a:cubicBezTo>
                    <a:pt x="1979896" y="180915"/>
                    <a:pt x="2005193" y="195374"/>
                    <a:pt x="2004248" y="135205"/>
                  </a:cubicBezTo>
                  <a:cubicBezTo>
                    <a:pt x="2003144" y="64311"/>
                    <a:pt x="2002752" y="66740"/>
                    <a:pt x="2001701" y="3601"/>
                  </a:cubicBezTo>
                  <a:cubicBezTo>
                    <a:pt x="1989265" y="3877"/>
                    <a:pt x="1992523" y="-18644"/>
                    <a:pt x="1996343" y="181392"/>
                  </a:cubicBezTo>
                  <a:cubicBezTo>
                    <a:pt x="1953623" y="181180"/>
                    <a:pt x="1905874" y="179228"/>
                    <a:pt x="1828191" y="180894"/>
                  </a:cubicBezTo>
                  <a:cubicBezTo>
                    <a:pt x="1827681" y="122305"/>
                    <a:pt x="1825930" y="47423"/>
                    <a:pt x="1825283" y="8237"/>
                  </a:cubicBezTo>
                  <a:cubicBezTo>
                    <a:pt x="1811065" y="8672"/>
                    <a:pt x="1817941" y="-10719"/>
                    <a:pt x="1819500" y="181074"/>
                  </a:cubicBezTo>
                  <a:cubicBezTo>
                    <a:pt x="1743706" y="182644"/>
                    <a:pt x="1705825" y="180745"/>
                    <a:pt x="1650276" y="180554"/>
                  </a:cubicBezTo>
                  <a:cubicBezTo>
                    <a:pt x="1648250" y="90205"/>
                    <a:pt x="1649162" y="75036"/>
                    <a:pt x="1648420" y="14029"/>
                  </a:cubicBezTo>
                  <a:cubicBezTo>
                    <a:pt x="1636652" y="14432"/>
                    <a:pt x="1639888" y="5659"/>
                    <a:pt x="1640069" y="62922"/>
                  </a:cubicBezTo>
                  <a:cubicBezTo>
                    <a:pt x="1640196" y="103699"/>
                    <a:pt x="1640790" y="144688"/>
                    <a:pt x="1641586" y="180544"/>
                  </a:cubicBezTo>
                  <a:cubicBezTo>
                    <a:pt x="1633840" y="180533"/>
                    <a:pt x="1512896" y="180469"/>
                    <a:pt x="1507697" y="180459"/>
                  </a:cubicBezTo>
                  <a:cubicBezTo>
                    <a:pt x="1462091" y="180459"/>
                    <a:pt x="1474060" y="208358"/>
                    <a:pt x="1472373" y="20426"/>
                  </a:cubicBezTo>
                  <a:cubicBezTo>
                    <a:pt x="1460637" y="20871"/>
                    <a:pt x="1463895" y="13170"/>
                    <a:pt x="1463788" y="62890"/>
                  </a:cubicBezTo>
                  <a:cubicBezTo>
                    <a:pt x="1463704" y="102681"/>
                    <a:pt x="1464223" y="141856"/>
                    <a:pt x="1465147" y="180597"/>
                  </a:cubicBezTo>
                  <a:cubicBezTo>
                    <a:pt x="1301196" y="181848"/>
                    <a:pt x="1461422" y="180522"/>
                    <a:pt x="1297472" y="181583"/>
                  </a:cubicBezTo>
                  <a:cubicBezTo>
                    <a:pt x="1297122" y="148062"/>
                    <a:pt x="1296538" y="116057"/>
                    <a:pt x="1295095" y="27438"/>
                  </a:cubicBezTo>
                  <a:cubicBezTo>
                    <a:pt x="1282935" y="27936"/>
                    <a:pt x="1286150" y="11791"/>
                    <a:pt x="1288166" y="135364"/>
                  </a:cubicBezTo>
                  <a:cubicBezTo>
                    <a:pt x="1289100" y="194621"/>
                    <a:pt x="1322270" y="181859"/>
                    <a:pt x="1125861" y="181859"/>
                  </a:cubicBezTo>
                  <a:cubicBezTo>
                    <a:pt x="1118698" y="181859"/>
                    <a:pt x="1122433" y="199426"/>
                    <a:pt x="1117871" y="34948"/>
                  </a:cubicBezTo>
                  <a:cubicBezTo>
                    <a:pt x="1103546" y="35563"/>
                    <a:pt x="1111302" y="13934"/>
                    <a:pt x="1112448" y="181827"/>
                  </a:cubicBezTo>
                  <a:cubicBezTo>
                    <a:pt x="1058343" y="181551"/>
                    <a:pt x="1022998" y="178422"/>
                    <a:pt x="943246" y="180575"/>
                  </a:cubicBezTo>
                  <a:cubicBezTo>
                    <a:pt x="942577" y="149282"/>
                    <a:pt x="942556" y="137952"/>
                    <a:pt x="940795" y="42872"/>
                  </a:cubicBezTo>
                  <a:cubicBezTo>
                    <a:pt x="929366" y="43403"/>
                    <a:pt x="931192" y="21794"/>
                    <a:pt x="934545" y="180819"/>
                  </a:cubicBezTo>
                  <a:cubicBezTo>
                    <a:pt x="893098" y="182018"/>
                    <a:pt x="849805" y="181859"/>
                    <a:pt x="807775" y="181339"/>
                  </a:cubicBezTo>
                  <a:cubicBezTo>
                    <a:pt x="754349" y="180735"/>
                    <a:pt x="765671" y="206045"/>
                    <a:pt x="765002" y="51094"/>
                  </a:cubicBezTo>
                  <a:cubicBezTo>
                    <a:pt x="754572" y="51592"/>
                    <a:pt x="754572" y="31341"/>
                    <a:pt x="757861" y="180979"/>
                  </a:cubicBezTo>
                  <a:cubicBezTo>
                    <a:pt x="748577" y="180957"/>
                    <a:pt x="753967" y="180968"/>
                    <a:pt x="616863" y="180936"/>
                  </a:cubicBezTo>
                  <a:cubicBezTo>
                    <a:pt x="580233" y="180936"/>
                    <a:pt x="589348" y="202524"/>
                    <a:pt x="587322" y="59580"/>
                  </a:cubicBezTo>
                  <a:cubicBezTo>
                    <a:pt x="574684" y="60142"/>
                    <a:pt x="578058" y="41621"/>
                    <a:pt x="580478" y="180841"/>
                  </a:cubicBezTo>
                  <a:cubicBezTo>
                    <a:pt x="535275" y="180575"/>
                    <a:pt x="528855" y="179960"/>
                    <a:pt x="412665" y="180554"/>
                  </a:cubicBezTo>
                  <a:cubicBezTo>
                    <a:pt x="411816" y="151096"/>
                    <a:pt x="411116" y="108229"/>
                    <a:pt x="411158" y="63028"/>
                  </a:cubicBezTo>
                  <a:cubicBezTo>
                    <a:pt x="400155" y="63049"/>
                    <a:pt x="401693" y="52154"/>
                    <a:pt x="402998" y="135375"/>
                  </a:cubicBezTo>
                  <a:cubicBezTo>
                    <a:pt x="403879" y="192212"/>
                    <a:pt x="412686" y="180660"/>
                    <a:pt x="362379" y="180660"/>
                  </a:cubicBezTo>
                  <a:cubicBezTo>
                    <a:pt x="299340" y="180660"/>
                    <a:pt x="298883" y="181615"/>
                    <a:pt x="236438" y="181626"/>
                  </a:cubicBezTo>
                  <a:cubicBezTo>
                    <a:pt x="235430" y="129954"/>
                    <a:pt x="235546" y="117903"/>
                    <a:pt x="234178" y="62996"/>
                  </a:cubicBezTo>
                  <a:cubicBezTo>
                    <a:pt x="222155" y="63049"/>
                    <a:pt x="225158" y="47731"/>
                    <a:pt x="227737" y="181615"/>
                  </a:cubicBezTo>
                  <a:cubicBezTo>
                    <a:pt x="226973" y="181615"/>
                    <a:pt x="59691" y="180416"/>
                    <a:pt x="58927" y="180406"/>
                  </a:cubicBezTo>
                  <a:cubicBezTo>
                    <a:pt x="58078" y="151308"/>
                    <a:pt x="57579" y="113872"/>
                    <a:pt x="56953" y="67748"/>
                  </a:cubicBezTo>
                  <a:cubicBezTo>
                    <a:pt x="45387" y="68417"/>
                    <a:pt x="48050" y="58562"/>
                    <a:pt x="49260" y="135364"/>
                  </a:cubicBezTo>
                  <a:cubicBezTo>
                    <a:pt x="50066" y="187025"/>
                    <a:pt x="52412" y="180321"/>
                    <a:pt x="44411" y="180194"/>
                  </a:cubicBezTo>
                  <a:cubicBezTo>
                    <a:pt x="-7689" y="179419"/>
                    <a:pt x="333" y="176693"/>
                    <a:pt x="587" y="189635"/>
                  </a:cubicBezTo>
                  <a:cubicBezTo>
                    <a:pt x="23072" y="189720"/>
                    <a:pt x="35466" y="189942"/>
                    <a:pt x="50533" y="190155"/>
                  </a:cubicBezTo>
                  <a:cubicBezTo>
                    <a:pt x="54215" y="303204"/>
                    <a:pt x="53282" y="308455"/>
                    <a:pt x="54046" y="383953"/>
                  </a:cubicBezTo>
                  <a:cubicBezTo>
                    <a:pt x="38554" y="384101"/>
                    <a:pt x="26096" y="384261"/>
                    <a:pt x="3718" y="384335"/>
                  </a:cubicBezTo>
                  <a:cubicBezTo>
                    <a:pt x="3877" y="397224"/>
                    <a:pt x="-3678" y="394412"/>
                    <a:pt x="44390" y="393903"/>
                  </a:cubicBezTo>
                  <a:cubicBezTo>
                    <a:pt x="58598" y="393765"/>
                    <a:pt x="53260" y="367033"/>
                    <a:pt x="56476" y="569668"/>
                  </a:cubicBezTo>
                  <a:cubicBezTo>
                    <a:pt x="56815" y="591245"/>
                    <a:pt x="66280" y="585856"/>
                    <a:pt x="5628" y="585824"/>
                  </a:cubicBezTo>
                  <a:cubicBezTo>
                    <a:pt x="5713" y="598957"/>
                    <a:pt x="-3583" y="595668"/>
                    <a:pt x="56911" y="595700"/>
                  </a:cubicBezTo>
                  <a:cubicBezTo>
                    <a:pt x="57770" y="643871"/>
                    <a:pt x="59839" y="712261"/>
                    <a:pt x="59956" y="788883"/>
                  </a:cubicBezTo>
                  <a:cubicBezTo>
                    <a:pt x="42246" y="788958"/>
                    <a:pt x="28537" y="789074"/>
                    <a:pt x="6646" y="789127"/>
                  </a:cubicBezTo>
                  <a:cubicBezTo>
                    <a:pt x="6689" y="801984"/>
                    <a:pt x="-421" y="799078"/>
                    <a:pt x="44368" y="798834"/>
                  </a:cubicBezTo>
                  <a:cubicBezTo>
                    <a:pt x="66259" y="798717"/>
                    <a:pt x="59362" y="768823"/>
                    <a:pt x="62938" y="991476"/>
                  </a:cubicBezTo>
                  <a:cubicBezTo>
                    <a:pt x="43753" y="991571"/>
                    <a:pt x="29768" y="991720"/>
                    <a:pt x="7262" y="991794"/>
                  </a:cubicBezTo>
                  <a:cubicBezTo>
                    <a:pt x="7294" y="1004874"/>
                    <a:pt x="577" y="1001755"/>
                    <a:pt x="44368" y="1001469"/>
                  </a:cubicBezTo>
                  <a:cubicBezTo>
                    <a:pt x="70822" y="1001288"/>
                    <a:pt x="63065" y="978629"/>
                    <a:pt x="65728" y="1148496"/>
                  </a:cubicBezTo>
                  <a:cubicBezTo>
                    <a:pt x="66577" y="1202640"/>
                    <a:pt x="72530" y="1193379"/>
                    <a:pt x="44273" y="1193909"/>
                  </a:cubicBezTo>
                  <a:cubicBezTo>
                    <a:pt x="1277" y="1194715"/>
                    <a:pt x="7909" y="1191024"/>
                    <a:pt x="7973" y="1204284"/>
                  </a:cubicBezTo>
                  <a:cubicBezTo>
                    <a:pt x="34065" y="1204093"/>
                    <a:pt x="44963" y="1203690"/>
                    <a:pt x="66896" y="1203403"/>
                  </a:cubicBezTo>
                  <a:cubicBezTo>
                    <a:pt x="69410" y="1291768"/>
                    <a:pt x="68519" y="1251299"/>
                    <a:pt x="70524" y="1396523"/>
                  </a:cubicBezTo>
                  <a:cubicBezTo>
                    <a:pt x="49462" y="1396830"/>
                    <a:pt x="35349" y="1397456"/>
                    <a:pt x="9310" y="1397732"/>
                  </a:cubicBezTo>
                  <a:cubicBezTo>
                    <a:pt x="9416" y="1409846"/>
                    <a:pt x="2296" y="1408001"/>
                    <a:pt x="44432" y="1406929"/>
                  </a:cubicBezTo>
                  <a:cubicBezTo>
                    <a:pt x="80180" y="1406059"/>
                    <a:pt x="70546" y="1376633"/>
                    <a:pt x="73687" y="1599317"/>
                  </a:cubicBezTo>
                  <a:cubicBezTo>
                    <a:pt x="47594" y="1599189"/>
                    <a:pt x="39848" y="1598977"/>
                    <a:pt x="11878" y="1598871"/>
                  </a:cubicBezTo>
                  <a:cubicBezTo>
                    <a:pt x="12079" y="1611909"/>
                    <a:pt x="6020" y="1608599"/>
                    <a:pt x="44294" y="1608970"/>
                  </a:cubicBezTo>
                  <a:cubicBezTo>
                    <a:pt x="81348" y="1609310"/>
                    <a:pt x="73846" y="1599932"/>
                    <a:pt x="74249" y="1654998"/>
                  </a:cubicBezTo>
                  <a:cubicBezTo>
                    <a:pt x="75543" y="1832047"/>
                    <a:pt x="90261" y="1802461"/>
                    <a:pt x="44337" y="1802578"/>
                  </a:cubicBezTo>
                  <a:cubicBezTo>
                    <a:pt x="10933" y="1802631"/>
                    <a:pt x="15995" y="1799353"/>
                    <a:pt x="16324" y="1812475"/>
                  </a:cubicBezTo>
                  <a:cubicBezTo>
                    <a:pt x="33259" y="1812454"/>
                    <a:pt x="48687" y="1812411"/>
                    <a:pt x="76732" y="1812379"/>
                  </a:cubicBezTo>
                  <a:cubicBezTo>
                    <a:pt x="81761" y="2043974"/>
                    <a:pt x="86377" y="2005775"/>
                    <a:pt x="44379" y="2005382"/>
                  </a:cubicBezTo>
                  <a:cubicBezTo>
                    <a:pt x="16939" y="2005128"/>
                    <a:pt x="21449" y="2002677"/>
                    <a:pt x="21809" y="2015046"/>
                  </a:cubicBezTo>
                  <a:cubicBezTo>
                    <a:pt x="43244" y="2015184"/>
                    <a:pt x="54725" y="2015386"/>
                    <a:pt x="78886" y="2015481"/>
                  </a:cubicBezTo>
                  <a:cubicBezTo>
                    <a:pt x="78897" y="2015884"/>
                    <a:pt x="81199" y="2110349"/>
                    <a:pt x="83141" y="2208632"/>
                  </a:cubicBezTo>
                  <a:cubicBezTo>
                    <a:pt x="57441" y="2208431"/>
                    <a:pt x="46395" y="2207964"/>
                    <a:pt x="26393" y="2207625"/>
                  </a:cubicBezTo>
                  <a:cubicBezTo>
                    <a:pt x="26616" y="2220089"/>
                    <a:pt x="22966" y="2217384"/>
                    <a:pt x="44252" y="2217861"/>
                  </a:cubicBezTo>
                  <a:cubicBezTo>
                    <a:pt x="94155" y="2219007"/>
                    <a:pt x="83109" y="2183003"/>
                    <a:pt x="86717" y="2411501"/>
                  </a:cubicBezTo>
                  <a:cubicBezTo>
                    <a:pt x="62121" y="2411448"/>
                    <a:pt x="52624" y="2411320"/>
                    <a:pt x="29290" y="2411193"/>
                  </a:cubicBezTo>
                  <a:cubicBezTo>
                    <a:pt x="29428" y="2423626"/>
                    <a:pt x="26404" y="2421037"/>
                    <a:pt x="44305" y="2421154"/>
                  </a:cubicBezTo>
                  <a:cubicBezTo>
                    <a:pt x="103312" y="2421557"/>
                    <a:pt x="84467" y="2391706"/>
                    <a:pt x="87757" y="2596038"/>
                  </a:cubicBezTo>
                  <a:cubicBezTo>
                    <a:pt x="88096" y="2618167"/>
                    <a:pt x="98665" y="2612629"/>
                    <a:pt x="30935" y="2612651"/>
                  </a:cubicBezTo>
                  <a:cubicBezTo>
                    <a:pt x="31009" y="2625783"/>
                    <a:pt x="20632" y="2622495"/>
                    <a:pt x="88171" y="2622484"/>
                  </a:cubicBezTo>
                  <a:cubicBezTo>
                    <a:pt x="88192" y="2623513"/>
                    <a:pt x="90462" y="2765470"/>
                    <a:pt x="91683" y="2817099"/>
                  </a:cubicBezTo>
                  <a:cubicBezTo>
                    <a:pt x="63245" y="2816951"/>
                    <a:pt x="48581" y="2816410"/>
                    <a:pt x="31731" y="2816049"/>
                  </a:cubicBezTo>
                  <a:cubicBezTo>
                    <a:pt x="31763" y="2827898"/>
                    <a:pt x="19677" y="2826594"/>
                    <a:pt x="91916" y="2826954"/>
                  </a:cubicBezTo>
                  <a:cubicBezTo>
                    <a:pt x="91937" y="2827898"/>
                    <a:pt x="95704" y="3018376"/>
                    <a:pt x="95715" y="3019151"/>
                  </a:cubicBezTo>
                  <a:cubicBezTo>
                    <a:pt x="64476" y="3019204"/>
                    <a:pt x="50586" y="3019437"/>
                    <a:pt x="32176" y="3019607"/>
                  </a:cubicBezTo>
                  <a:cubicBezTo>
                    <a:pt x="32198" y="3031997"/>
                    <a:pt x="29715" y="3029494"/>
                    <a:pt x="44390" y="3029335"/>
                  </a:cubicBezTo>
                  <a:cubicBezTo>
                    <a:pt x="101519" y="3028719"/>
                    <a:pt x="95874" y="3028560"/>
                    <a:pt x="95906" y="3030427"/>
                  </a:cubicBezTo>
                  <a:cubicBezTo>
                    <a:pt x="96946" y="3096664"/>
                    <a:pt x="98930" y="3164004"/>
                    <a:pt x="99163" y="3221096"/>
                  </a:cubicBezTo>
                  <a:cubicBezTo>
                    <a:pt x="19645" y="3221170"/>
                    <a:pt x="32686" y="3219123"/>
                    <a:pt x="32728" y="3231396"/>
                  </a:cubicBezTo>
                  <a:cubicBezTo>
                    <a:pt x="51722" y="3231227"/>
                    <a:pt x="65474" y="3230983"/>
                    <a:pt x="99195" y="3230940"/>
                  </a:cubicBezTo>
                  <a:cubicBezTo>
                    <a:pt x="99354" y="3352053"/>
                    <a:pt x="100872" y="3367042"/>
                    <a:pt x="102198" y="3423169"/>
                  </a:cubicBezTo>
                  <a:cubicBezTo>
                    <a:pt x="68232" y="3423201"/>
                    <a:pt x="54237" y="3423508"/>
                    <a:pt x="33832" y="3423784"/>
                  </a:cubicBezTo>
                  <a:cubicBezTo>
                    <a:pt x="33927" y="3435623"/>
                    <a:pt x="31243" y="3433681"/>
                    <a:pt x="44400" y="3433491"/>
                  </a:cubicBezTo>
                  <a:cubicBezTo>
                    <a:pt x="120216" y="3432366"/>
                    <a:pt x="100723" y="3397508"/>
                    <a:pt x="104034" y="3609764"/>
                  </a:cubicBezTo>
                  <a:cubicBezTo>
                    <a:pt x="104395" y="3632953"/>
                    <a:pt x="115738" y="3627162"/>
                    <a:pt x="44326" y="3627363"/>
                  </a:cubicBezTo>
                  <a:cubicBezTo>
                    <a:pt x="34235" y="3627384"/>
                    <a:pt x="35964" y="3624849"/>
                    <a:pt x="36145" y="3637250"/>
                  </a:cubicBezTo>
                  <a:cubicBezTo>
                    <a:pt x="53929" y="3637218"/>
                    <a:pt x="66450" y="3637144"/>
                    <a:pt x="104448" y="3637144"/>
                  </a:cubicBezTo>
                  <a:cubicBezTo>
                    <a:pt x="104989" y="3676245"/>
                    <a:pt x="105562" y="3750300"/>
                    <a:pt x="107345" y="3828704"/>
                  </a:cubicBezTo>
                  <a:cubicBezTo>
                    <a:pt x="74037" y="3828714"/>
                    <a:pt x="60868" y="3829033"/>
                    <a:pt x="39763" y="3829457"/>
                  </a:cubicBezTo>
                  <a:cubicBezTo>
                    <a:pt x="40092" y="3843354"/>
                    <a:pt x="29343" y="3838559"/>
                    <a:pt x="107546" y="3838548"/>
                  </a:cubicBezTo>
                  <a:cubicBezTo>
                    <a:pt x="107567" y="3839344"/>
                    <a:pt x="111324" y="4031965"/>
                    <a:pt x="111345" y="4032845"/>
                  </a:cubicBezTo>
                  <a:cubicBezTo>
                    <a:pt x="83130" y="4032877"/>
                    <a:pt x="67341" y="4032622"/>
                    <a:pt x="45536" y="4032124"/>
                  </a:cubicBezTo>
                  <a:cubicBezTo>
                    <a:pt x="45939" y="4044376"/>
                    <a:pt x="35073" y="4042700"/>
                    <a:pt x="107981" y="4042700"/>
                  </a:cubicBezTo>
                  <a:cubicBezTo>
                    <a:pt x="112151" y="4042700"/>
                    <a:pt x="111504" y="4042265"/>
                    <a:pt x="111525" y="4044068"/>
                  </a:cubicBezTo>
                  <a:cubicBezTo>
                    <a:pt x="114836" y="4258860"/>
                    <a:pt x="116810" y="4235756"/>
                    <a:pt x="107981" y="4235756"/>
                  </a:cubicBezTo>
                  <a:cubicBezTo>
                    <a:pt x="42724" y="4235756"/>
                    <a:pt x="52199" y="4232955"/>
                    <a:pt x="52624" y="4245674"/>
                  </a:cubicBezTo>
                  <a:cubicBezTo>
                    <a:pt x="69060" y="4245632"/>
                    <a:pt x="83862" y="4245611"/>
                    <a:pt x="114645" y="4245611"/>
                  </a:cubicBezTo>
                  <a:cubicBezTo>
                    <a:pt x="117754" y="4380609"/>
                    <a:pt x="116884" y="4381808"/>
                    <a:pt x="117404" y="4436959"/>
                  </a:cubicBezTo>
                  <a:cubicBezTo>
                    <a:pt x="92203" y="4436884"/>
                    <a:pt x="73931" y="4437065"/>
                    <a:pt x="58990" y="4437330"/>
                  </a:cubicBezTo>
                  <a:cubicBezTo>
                    <a:pt x="59425" y="4450293"/>
                    <a:pt x="50809" y="4446792"/>
                    <a:pt x="107992" y="4446792"/>
                  </a:cubicBezTo>
                  <a:cubicBezTo>
                    <a:pt x="121065" y="4446792"/>
                    <a:pt x="117266" y="4424569"/>
                    <a:pt x="120375" y="4623459"/>
                  </a:cubicBezTo>
                  <a:cubicBezTo>
                    <a:pt x="120714" y="4644505"/>
                    <a:pt x="123940" y="4640909"/>
                    <a:pt x="107992" y="4640909"/>
                  </a:cubicBezTo>
                  <a:cubicBezTo>
                    <a:pt x="57335" y="4640909"/>
                    <a:pt x="65622" y="4637069"/>
                    <a:pt x="66068" y="4650488"/>
                  </a:cubicBezTo>
                  <a:cubicBezTo>
                    <a:pt x="84000" y="4650753"/>
                    <a:pt x="102718" y="4650796"/>
                    <a:pt x="120831" y="4650743"/>
                  </a:cubicBezTo>
                  <a:cubicBezTo>
                    <a:pt x="124492" y="4873915"/>
                    <a:pt x="129702" y="4844127"/>
                    <a:pt x="107992" y="4844127"/>
                  </a:cubicBezTo>
                  <a:cubicBezTo>
                    <a:pt x="65824" y="4844127"/>
                    <a:pt x="72392" y="4840924"/>
                    <a:pt x="72816" y="4853993"/>
                  </a:cubicBezTo>
                  <a:cubicBezTo>
                    <a:pt x="90675" y="4853961"/>
                    <a:pt x="106326" y="4853971"/>
                    <a:pt x="123452" y="4853971"/>
                  </a:cubicBezTo>
                  <a:cubicBezTo>
                    <a:pt x="123590" y="4888575"/>
                    <a:pt x="124312" y="4930721"/>
                    <a:pt x="125139" y="4977863"/>
                  </a:cubicBezTo>
                  <a:cubicBezTo>
                    <a:pt x="138604" y="4977757"/>
                    <a:pt x="132715" y="4993807"/>
                    <a:pt x="132142" y="4853971"/>
                  </a:cubicBezTo>
                  <a:lnTo>
                    <a:pt x="300114" y="4853982"/>
                  </a:lnTo>
                  <a:cubicBezTo>
                    <a:pt x="300836" y="4905304"/>
                    <a:pt x="301292" y="4940279"/>
                    <a:pt x="302555" y="4976452"/>
                  </a:cubicBezTo>
                  <a:cubicBezTo>
                    <a:pt x="315288" y="4976346"/>
                    <a:pt x="310736" y="4993043"/>
                    <a:pt x="308815" y="4853982"/>
                  </a:cubicBezTo>
                  <a:cubicBezTo>
                    <a:pt x="451883" y="4853993"/>
                    <a:pt x="413036" y="4852720"/>
                    <a:pt x="477487" y="4852486"/>
                  </a:cubicBezTo>
                  <a:cubicBezTo>
                    <a:pt x="478612" y="4899172"/>
                    <a:pt x="478729" y="4924653"/>
                    <a:pt x="479790" y="4975052"/>
                  </a:cubicBezTo>
                  <a:cubicBezTo>
                    <a:pt x="491430" y="4974956"/>
                    <a:pt x="488491" y="4984705"/>
                    <a:pt x="487366" y="4913228"/>
                  </a:cubicBezTo>
                  <a:cubicBezTo>
                    <a:pt x="486294" y="4845305"/>
                    <a:pt x="484830" y="4852465"/>
                    <a:pt x="489637" y="4852465"/>
                  </a:cubicBezTo>
                  <a:cubicBezTo>
                    <a:pt x="551478" y="4852465"/>
                    <a:pt x="552719" y="4853515"/>
                    <a:pt x="616841" y="4853515"/>
                  </a:cubicBezTo>
                  <a:cubicBezTo>
                    <a:pt x="664379" y="4853526"/>
                    <a:pt x="653619" y="4841475"/>
                    <a:pt x="654744" y="4913419"/>
                  </a:cubicBezTo>
                  <a:cubicBezTo>
                    <a:pt x="655826" y="4982827"/>
                    <a:pt x="653736" y="4973705"/>
                    <a:pt x="664877" y="4973609"/>
                  </a:cubicBezTo>
                  <a:cubicBezTo>
                    <a:pt x="663593" y="4936036"/>
                    <a:pt x="662914" y="4888140"/>
                    <a:pt x="662904" y="4853526"/>
                  </a:cubicBezTo>
                  <a:cubicBezTo>
                    <a:pt x="733743" y="4853547"/>
                    <a:pt x="767178" y="4853643"/>
                    <a:pt x="807765" y="4853314"/>
                  </a:cubicBezTo>
                  <a:cubicBezTo>
                    <a:pt x="836531" y="4853081"/>
                    <a:pt x="830355" y="4841146"/>
                    <a:pt x="831480" y="4913409"/>
                  </a:cubicBezTo>
                  <a:cubicBezTo>
                    <a:pt x="832541" y="4981236"/>
                    <a:pt x="829613" y="4972315"/>
                    <a:pt x="841157" y="4972230"/>
                  </a:cubicBezTo>
                  <a:cubicBezTo>
                    <a:pt x="840415" y="4930318"/>
                    <a:pt x="839757" y="4887960"/>
                    <a:pt x="839279" y="4853112"/>
                  </a:cubicBezTo>
                  <a:cubicBezTo>
                    <a:pt x="890000" y="4852921"/>
                    <a:pt x="930703" y="4853239"/>
                    <a:pt x="1008132" y="4853208"/>
                  </a:cubicBezTo>
                  <a:cubicBezTo>
                    <a:pt x="1008291" y="4890113"/>
                    <a:pt x="1009087" y="4938061"/>
                    <a:pt x="1009883" y="4970925"/>
                  </a:cubicBezTo>
                  <a:cubicBezTo>
                    <a:pt x="1023422" y="4970830"/>
                    <a:pt x="1017363" y="4986180"/>
                    <a:pt x="1016833" y="4853187"/>
                  </a:cubicBezTo>
                  <a:cubicBezTo>
                    <a:pt x="1017618" y="4853187"/>
                    <a:pt x="1183584" y="4852455"/>
                    <a:pt x="1184433" y="4852444"/>
                  </a:cubicBezTo>
                  <a:cubicBezTo>
                    <a:pt x="1185526" y="4910523"/>
                    <a:pt x="1185600" y="4928695"/>
                    <a:pt x="1186534" y="4969546"/>
                  </a:cubicBezTo>
                  <a:cubicBezTo>
                    <a:pt x="1198641" y="4969461"/>
                    <a:pt x="1195596" y="4986371"/>
                    <a:pt x="1193145" y="4852391"/>
                  </a:cubicBezTo>
                  <a:cubicBezTo>
                    <a:pt x="1311680" y="4851585"/>
                    <a:pt x="1301982" y="4853134"/>
                    <a:pt x="1362241" y="4853420"/>
                  </a:cubicBezTo>
                  <a:cubicBezTo>
                    <a:pt x="1363430" y="4889678"/>
                    <a:pt x="1364088" y="4934115"/>
                    <a:pt x="1364258" y="4968178"/>
                  </a:cubicBezTo>
                  <a:cubicBezTo>
                    <a:pt x="1375558" y="4968093"/>
                    <a:pt x="1373351" y="4977227"/>
                    <a:pt x="1372354" y="4913228"/>
                  </a:cubicBezTo>
                  <a:cubicBezTo>
                    <a:pt x="1371271" y="4844371"/>
                    <a:pt x="1367367" y="4853473"/>
                    <a:pt x="1380418" y="4853473"/>
                  </a:cubicBezTo>
                  <a:cubicBezTo>
                    <a:pt x="1494794" y="4853568"/>
                    <a:pt x="1514265" y="4853621"/>
                    <a:pt x="1538978" y="4853515"/>
                  </a:cubicBezTo>
                  <a:cubicBezTo>
                    <a:pt x="1539742" y="4901580"/>
                    <a:pt x="1540315" y="4933871"/>
                    <a:pt x="1540622" y="4966831"/>
                  </a:cubicBezTo>
                  <a:cubicBezTo>
                    <a:pt x="1551923" y="4966746"/>
                    <a:pt x="1549599" y="4975773"/>
                    <a:pt x="1548623" y="4913228"/>
                  </a:cubicBezTo>
                  <a:cubicBezTo>
                    <a:pt x="1547509" y="4843109"/>
                    <a:pt x="1539763" y="4853579"/>
                    <a:pt x="1571394" y="4853282"/>
                  </a:cubicBezTo>
                  <a:cubicBezTo>
                    <a:pt x="1632164" y="4852709"/>
                    <a:pt x="1666925" y="4852964"/>
                    <a:pt x="1698609" y="4853430"/>
                  </a:cubicBezTo>
                  <a:cubicBezTo>
                    <a:pt x="1720765" y="4853759"/>
                    <a:pt x="1714929" y="4842430"/>
                    <a:pt x="1716043" y="4913419"/>
                  </a:cubicBezTo>
                  <a:cubicBezTo>
                    <a:pt x="1716998" y="4974415"/>
                    <a:pt x="1714643" y="4965494"/>
                    <a:pt x="1725784" y="4965409"/>
                  </a:cubicBezTo>
                  <a:cubicBezTo>
                    <a:pt x="1724999" y="4935282"/>
                    <a:pt x="1724214" y="4889880"/>
                    <a:pt x="1724235" y="4853749"/>
                  </a:cubicBezTo>
                  <a:cubicBezTo>
                    <a:pt x="1822397" y="4854629"/>
                    <a:pt x="1815012" y="4852211"/>
                    <a:pt x="1891867" y="4852211"/>
                  </a:cubicBezTo>
                  <a:cubicBezTo>
                    <a:pt x="1892016" y="4887801"/>
                    <a:pt x="1892758" y="4933680"/>
                    <a:pt x="1893469" y="4964125"/>
                  </a:cubicBezTo>
                  <a:cubicBezTo>
                    <a:pt x="1906776" y="4964020"/>
                    <a:pt x="1901088" y="4979539"/>
                    <a:pt x="1900568" y="4852221"/>
                  </a:cubicBezTo>
                  <a:cubicBezTo>
                    <a:pt x="1917079" y="4852242"/>
                    <a:pt x="1848086" y="4851946"/>
                    <a:pt x="2069622" y="4853017"/>
                  </a:cubicBezTo>
                  <a:cubicBezTo>
                    <a:pt x="2070259" y="4884342"/>
                    <a:pt x="2071055" y="4930816"/>
                    <a:pt x="2071288" y="4962768"/>
                  </a:cubicBezTo>
                  <a:cubicBezTo>
                    <a:pt x="2082653" y="4962683"/>
                    <a:pt x="2080286" y="4971275"/>
                    <a:pt x="2079384" y="4913239"/>
                  </a:cubicBezTo>
                  <a:cubicBezTo>
                    <a:pt x="2078345" y="4846387"/>
                    <a:pt x="2077337" y="4853059"/>
                    <a:pt x="2080477" y="4853070"/>
                  </a:cubicBezTo>
                  <a:cubicBezTo>
                    <a:pt x="2280356" y="4854141"/>
                    <a:pt x="2246051" y="4834495"/>
                    <a:pt x="2247314" y="4913409"/>
                  </a:cubicBezTo>
                  <a:cubicBezTo>
                    <a:pt x="2248184" y="4969429"/>
                    <a:pt x="2245457" y="4961431"/>
                    <a:pt x="2256842" y="4961346"/>
                  </a:cubicBezTo>
                  <a:cubicBezTo>
                    <a:pt x="2255941" y="4914819"/>
                    <a:pt x="2255866" y="4897762"/>
                    <a:pt x="2254890" y="4852497"/>
                  </a:cubicBezTo>
                  <a:cubicBezTo>
                    <a:pt x="2335003" y="4852295"/>
                    <a:pt x="2331066" y="4853728"/>
                    <a:pt x="2422968" y="4853515"/>
                  </a:cubicBezTo>
                  <a:cubicBezTo>
                    <a:pt x="2424008" y="4900509"/>
                    <a:pt x="2424029" y="4917280"/>
                    <a:pt x="2424910" y="4960052"/>
                  </a:cubicBezTo>
                  <a:cubicBezTo>
                    <a:pt x="2436380" y="4959967"/>
                    <a:pt x="2433653" y="4967817"/>
                    <a:pt x="2432772" y="4913239"/>
                  </a:cubicBezTo>
                  <a:cubicBezTo>
                    <a:pt x="2431658" y="4841496"/>
                    <a:pt x="2423541" y="4853590"/>
                    <a:pt x="2462345" y="4853335"/>
                  </a:cubicBezTo>
                  <a:cubicBezTo>
                    <a:pt x="2499993" y="4853081"/>
                    <a:pt x="2530765" y="4852974"/>
                    <a:pt x="2589624" y="4853293"/>
                  </a:cubicBezTo>
                  <a:cubicBezTo>
                    <a:pt x="2603832" y="4853367"/>
                    <a:pt x="2599864" y="4842653"/>
                    <a:pt x="2600988" y="4913419"/>
                  </a:cubicBezTo>
                  <a:cubicBezTo>
                    <a:pt x="2601869" y="4967753"/>
                    <a:pt x="2598824" y="4958726"/>
                    <a:pt x="2610411" y="4958641"/>
                  </a:cubicBezTo>
                  <a:cubicBezTo>
                    <a:pt x="2609806" y="4921492"/>
                    <a:pt x="2609244" y="4889212"/>
                    <a:pt x="2608872" y="4853388"/>
                  </a:cubicBezTo>
                  <a:cubicBezTo>
                    <a:pt x="2731418" y="4853866"/>
                    <a:pt x="2698015" y="4852423"/>
                    <a:pt x="2776600" y="4852359"/>
                  </a:cubicBezTo>
                  <a:cubicBezTo>
                    <a:pt x="2778170" y="4973662"/>
                    <a:pt x="2774881" y="4957368"/>
                    <a:pt x="2786978" y="4957273"/>
                  </a:cubicBezTo>
                  <a:cubicBezTo>
                    <a:pt x="2786309" y="4926213"/>
                    <a:pt x="2785715" y="4883791"/>
                    <a:pt x="2785312" y="4852359"/>
                  </a:cubicBezTo>
                  <a:cubicBezTo>
                    <a:pt x="2840956" y="4852380"/>
                    <a:pt x="2830164" y="4852836"/>
                    <a:pt x="2953570" y="4852794"/>
                  </a:cubicBezTo>
                  <a:cubicBezTo>
                    <a:pt x="2955374" y="4971838"/>
                    <a:pt x="2951554" y="4955936"/>
                    <a:pt x="2963905" y="4955830"/>
                  </a:cubicBezTo>
                  <a:cubicBezTo>
                    <a:pt x="2963300" y="4923995"/>
                    <a:pt x="2962918" y="4896733"/>
                    <a:pt x="2962260" y="4852783"/>
                  </a:cubicBezTo>
                  <a:cubicBezTo>
                    <a:pt x="3045663" y="4852752"/>
                    <a:pt x="3064773" y="4852794"/>
                    <a:pt x="3099057" y="4852614"/>
                  </a:cubicBezTo>
                  <a:cubicBezTo>
                    <a:pt x="3138509" y="4852402"/>
                    <a:pt x="3129267" y="4840298"/>
                    <a:pt x="3130402" y="4913440"/>
                  </a:cubicBezTo>
                  <a:cubicBezTo>
                    <a:pt x="3131155" y="4961940"/>
                    <a:pt x="3128407" y="4954440"/>
                    <a:pt x="3139846" y="4954345"/>
                  </a:cubicBezTo>
                  <a:cubicBezTo>
                    <a:pt x="3137288" y="4836447"/>
                    <a:pt x="3131495" y="4852476"/>
                    <a:pt x="3162776" y="4852476"/>
                  </a:cubicBezTo>
                  <a:close/>
                  <a:moveTo>
                    <a:pt x="3118571" y="4044111"/>
                  </a:moveTo>
                  <a:cubicBezTo>
                    <a:pt x="3121956" y="4265671"/>
                    <a:pt x="3128333" y="4235406"/>
                    <a:pt x="3099068" y="4235204"/>
                  </a:cubicBezTo>
                  <a:cubicBezTo>
                    <a:pt x="2922172" y="4234005"/>
                    <a:pt x="2952360" y="4246947"/>
                    <a:pt x="2951458" y="4188805"/>
                  </a:cubicBezTo>
                  <a:cubicBezTo>
                    <a:pt x="2948710" y="4012891"/>
                    <a:pt x="2940943" y="4041841"/>
                    <a:pt x="2971534" y="4042424"/>
                  </a:cubicBezTo>
                  <a:cubicBezTo>
                    <a:pt x="3080180" y="4044471"/>
                    <a:pt x="3118518" y="4041119"/>
                    <a:pt x="3118571" y="4044111"/>
                  </a:cubicBezTo>
                  <a:close/>
                  <a:moveTo>
                    <a:pt x="3118380" y="4032983"/>
                  </a:moveTo>
                  <a:cubicBezTo>
                    <a:pt x="2973540" y="4033333"/>
                    <a:pt x="3026913" y="4033206"/>
                    <a:pt x="2949357" y="4032209"/>
                  </a:cubicBezTo>
                  <a:cubicBezTo>
                    <a:pt x="2948572" y="3976580"/>
                    <a:pt x="2949145" y="3906514"/>
                    <a:pt x="2946630" y="3838591"/>
                  </a:cubicBezTo>
                  <a:cubicBezTo>
                    <a:pt x="3093826" y="3838665"/>
                    <a:pt x="3050820" y="3838548"/>
                    <a:pt x="3114666" y="3839471"/>
                  </a:cubicBezTo>
                  <a:cubicBezTo>
                    <a:pt x="3115080" y="3932440"/>
                    <a:pt x="3117308" y="3971446"/>
                    <a:pt x="3118380" y="4032983"/>
                  </a:cubicBezTo>
                  <a:close/>
                  <a:moveTo>
                    <a:pt x="3114634" y="3829595"/>
                  </a:moveTo>
                  <a:cubicBezTo>
                    <a:pt x="2939266" y="3826964"/>
                    <a:pt x="2946354" y="3831282"/>
                    <a:pt x="2946185" y="3826593"/>
                  </a:cubicBezTo>
                  <a:cubicBezTo>
                    <a:pt x="2944232" y="3777000"/>
                    <a:pt x="2943702" y="3733210"/>
                    <a:pt x="2943479" y="3682048"/>
                  </a:cubicBezTo>
                  <a:cubicBezTo>
                    <a:pt x="2943245" y="3627310"/>
                    <a:pt x="2935584" y="3636518"/>
                    <a:pt x="2971598" y="3636422"/>
                  </a:cubicBezTo>
                  <a:cubicBezTo>
                    <a:pt x="3022658" y="3636284"/>
                    <a:pt x="3058555" y="3636199"/>
                    <a:pt x="3098983" y="3636847"/>
                  </a:cubicBezTo>
                  <a:cubicBezTo>
                    <a:pt x="3116289" y="3637133"/>
                    <a:pt x="3113743" y="3609987"/>
                    <a:pt x="3114634" y="3829595"/>
                  </a:cubicBezTo>
                  <a:close/>
                  <a:moveTo>
                    <a:pt x="1358750" y="4043941"/>
                  </a:moveTo>
                  <a:cubicBezTo>
                    <a:pt x="1358697" y="4040971"/>
                    <a:pt x="1339237" y="4040303"/>
                    <a:pt x="1526616" y="4041385"/>
                  </a:cubicBezTo>
                  <a:cubicBezTo>
                    <a:pt x="1527900" y="4115673"/>
                    <a:pt x="1526754" y="4148579"/>
                    <a:pt x="1528961" y="4235151"/>
                  </a:cubicBezTo>
                  <a:cubicBezTo>
                    <a:pt x="1434481" y="4235236"/>
                    <a:pt x="1412803" y="4236509"/>
                    <a:pt x="1360215" y="4236032"/>
                  </a:cubicBezTo>
                  <a:cubicBezTo>
                    <a:pt x="1357848" y="4103389"/>
                    <a:pt x="1360013" y="4124944"/>
                    <a:pt x="1358750" y="4043941"/>
                  </a:cubicBezTo>
                  <a:close/>
                  <a:moveTo>
                    <a:pt x="293939" y="3839959"/>
                  </a:moveTo>
                  <a:cubicBezTo>
                    <a:pt x="465953" y="3839959"/>
                    <a:pt x="388143" y="3839471"/>
                    <a:pt x="461603" y="3838940"/>
                  </a:cubicBezTo>
                  <a:cubicBezTo>
                    <a:pt x="461751" y="3880376"/>
                    <a:pt x="462388" y="3899565"/>
                    <a:pt x="463216" y="3971721"/>
                  </a:cubicBezTo>
                  <a:cubicBezTo>
                    <a:pt x="464139" y="4052152"/>
                    <a:pt x="498158" y="4030586"/>
                    <a:pt x="298777" y="4031667"/>
                  </a:cubicBezTo>
                  <a:cubicBezTo>
                    <a:pt x="291328" y="4031710"/>
                    <a:pt x="299509" y="4025090"/>
                    <a:pt x="293939" y="3839959"/>
                  </a:cubicBezTo>
                  <a:close/>
                  <a:moveTo>
                    <a:pt x="284771" y="3231068"/>
                  </a:moveTo>
                  <a:cubicBezTo>
                    <a:pt x="357509" y="3232150"/>
                    <a:pt x="337147" y="3231948"/>
                    <a:pt x="451628" y="3231587"/>
                  </a:cubicBezTo>
                  <a:cubicBezTo>
                    <a:pt x="455777" y="3431676"/>
                    <a:pt x="450387" y="3197398"/>
                    <a:pt x="455777" y="3423466"/>
                  </a:cubicBezTo>
                  <a:cubicBezTo>
                    <a:pt x="395401" y="3424261"/>
                    <a:pt x="432391" y="3425333"/>
                    <a:pt x="286766" y="3424633"/>
                  </a:cubicBezTo>
                  <a:cubicBezTo>
                    <a:pt x="286384" y="3351331"/>
                    <a:pt x="287965" y="3406397"/>
                    <a:pt x="284771" y="3231068"/>
                  </a:cubicBezTo>
                  <a:close/>
                  <a:moveTo>
                    <a:pt x="272855" y="2451132"/>
                  </a:moveTo>
                  <a:cubicBezTo>
                    <a:pt x="272218" y="2410058"/>
                    <a:pt x="245075" y="2421716"/>
                    <a:pt x="426035" y="2420496"/>
                  </a:cubicBezTo>
                  <a:cubicBezTo>
                    <a:pt x="446089" y="2420369"/>
                    <a:pt x="438397" y="2394061"/>
                    <a:pt x="441559" y="2596112"/>
                  </a:cubicBezTo>
                  <a:cubicBezTo>
                    <a:pt x="441898" y="2617138"/>
                    <a:pt x="465073" y="2614571"/>
                    <a:pt x="298820" y="2612789"/>
                  </a:cubicBezTo>
                  <a:cubicBezTo>
                    <a:pt x="263559" y="2612396"/>
                    <a:pt x="275783" y="2638343"/>
                    <a:pt x="272855" y="2451132"/>
                  </a:cubicBezTo>
                  <a:close/>
                  <a:moveTo>
                    <a:pt x="256376" y="1437862"/>
                  </a:moveTo>
                  <a:cubicBezTo>
                    <a:pt x="255771" y="1399164"/>
                    <a:pt x="224776" y="1405784"/>
                    <a:pt x="423923" y="1407375"/>
                  </a:cubicBezTo>
                  <a:cubicBezTo>
                    <a:pt x="427404" y="1614295"/>
                    <a:pt x="427053" y="1600240"/>
                    <a:pt x="426098" y="1600218"/>
                  </a:cubicBezTo>
                  <a:cubicBezTo>
                    <a:pt x="234082" y="1596347"/>
                    <a:pt x="257914" y="1611972"/>
                    <a:pt x="257447" y="1582599"/>
                  </a:cubicBezTo>
                  <a:cubicBezTo>
                    <a:pt x="256333" y="1509032"/>
                    <a:pt x="257522" y="1509445"/>
                    <a:pt x="256376" y="1437862"/>
                  </a:cubicBezTo>
                  <a:close/>
                  <a:moveTo>
                    <a:pt x="418076" y="1001447"/>
                  </a:moveTo>
                  <a:cubicBezTo>
                    <a:pt x="418299" y="1015291"/>
                    <a:pt x="420750" y="1193792"/>
                    <a:pt x="420750" y="1194546"/>
                  </a:cubicBezTo>
                  <a:cubicBezTo>
                    <a:pt x="219810" y="1190907"/>
                    <a:pt x="253246" y="1210627"/>
                    <a:pt x="252280" y="1148379"/>
                  </a:cubicBezTo>
                  <a:cubicBezTo>
                    <a:pt x="251145" y="1075820"/>
                    <a:pt x="250020" y="1076011"/>
                    <a:pt x="248884" y="1003749"/>
                  </a:cubicBezTo>
                  <a:cubicBezTo>
                    <a:pt x="248789" y="997883"/>
                    <a:pt x="240077" y="1002720"/>
                    <a:pt x="418076" y="1001447"/>
                  </a:cubicBezTo>
                  <a:close/>
                  <a:moveTo>
                    <a:pt x="248683" y="991094"/>
                  </a:moveTo>
                  <a:cubicBezTo>
                    <a:pt x="247187" y="897319"/>
                    <a:pt x="245892" y="848988"/>
                    <a:pt x="245966" y="799375"/>
                  </a:cubicBezTo>
                  <a:cubicBezTo>
                    <a:pt x="309229" y="799428"/>
                    <a:pt x="305908" y="799969"/>
                    <a:pt x="414087" y="799767"/>
                  </a:cubicBezTo>
                  <a:cubicBezTo>
                    <a:pt x="414246" y="895176"/>
                    <a:pt x="416665" y="921685"/>
                    <a:pt x="417917" y="991582"/>
                  </a:cubicBezTo>
                  <a:cubicBezTo>
                    <a:pt x="327162" y="992261"/>
                    <a:pt x="305706" y="991200"/>
                    <a:pt x="248683" y="991094"/>
                  </a:cubicBezTo>
                  <a:close/>
                  <a:moveTo>
                    <a:pt x="420857" y="1204400"/>
                  </a:moveTo>
                  <a:cubicBezTo>
                    <a:pt x="421896" y="1304116"/>
                    <a:pt x="422533" y="1326945"/>
                    <a:pt x="423753" y="1397531"/>
                  </a:cubicBezTo>
                  <a:cubicBezTo>
                    <a:pt x="381851" y="1397202"/>
                    <a:pt x="340298" y="1397244"/>
                    <a:pt x="298767" y="1397467"/>
                  </a:cubicBezTo>
                  <a:cubicBezTo>
                    <a:pt x="244290" y="1397764"/>
                    <a:pt x="255675" y="1431370"/>
                    <a:pt x="253256" y="1220769"/>
                  </a:cubicBezTo>
                  <a:cubicBezTo>
                    <a:pt x="253001" y="1198386"/>
                    <a:pt x="226124" y="1201006"/>
                    <a:pt x="420857" y="1204400"/>
                  </a:cubicBezTo>
                  <a:close/>
                  <a:moveTo>
                    <a:pt x="1833719" y="1148560"/>
                  </a:moveTo>
                  <a:cubicBezTo>
                    <a:pt x="1834663" y="1208898"/>
                    <a:pt x="1862814" y="1191915"/>
                    <a:pt x="1698620" y="1193888"/>
                  </a:cubicBezTo>
                  <a:cubicBezTo>
                    <a:pt x="1659232" y="1194365"/>
                    <a:pt x="1667753" y="1203223"/>
                    <a:pt x="1666893" y="1148369"/>
                  </a:cubicBezTo>
                  <a:cubicBezTo>
                    <a:pt x="1665758" y="1075937"/>
                    <a:pt x="1664474" y="1075884"/>
                    <a:pt x="1663349" y="1003739"/>
                  </a:cubicBezTo>
                  <a:cubicBezTo>
                    <a:pt x="1663264" y="998350"/>
                    <a:pt x="1652940" y="1003505"/>
                    <a:pt x="1825973" y="1001638"/>
                  </a:cubicBezTo>
                  <a:cubicBezTo>
                    <a:pt x="1838154" y="1001511"/>
                    <a:pt x="1831162" y="985185"/>
                    <a:pt x="1833719" y="1148560"/>
                  </a:cubicBezTo>
                  <a:close/>
                  <a:moveTo>
                    <a:pt x="2011273" y="1193973"/>
                  </a:moveTo>
                  <a:cubicBezTo>
                    <a:pt x="1959427" y="1193952"/>
                    <a:pt x="2023645" y="1193899"/>
                    <a:pt x="1843301" y="1193612"/>
                  </a:cubicBezTo>
                  <a:cubicBezTo>
                    <a:pt x="1840754" y="1092708"/>
                    <a:pt x="1842929" y="1084614"/>
                    <a:pt x="1841614" y="1001479"/>
                  </a:cubicBezTo>
                  <a:cubicBezTo>
                    <a:pt x="1941972" y="1000535"/>
                    <a:pt x="2009798" y="1002932"/>
                    <a:pt x="2009808" y="1003866"/>
                  </a:cubicBezTo>
                  <a:cubicBezTo>
                    <a:pt x="2011060" y="1083628"/>
                    <a:pt x="2008524" y="1095923"/>
                    <a:pt x="2011273" y="1193973"/>
                  </a:cubicBezTo>
                  <a:close/>
                  <a:moveTo>
                    <a:pt x="2715545" y="991752"/>
                  </a:moveTo>
                  <a:cubicBezTo>
                    <a:pt x="2513023" y="991826"/>
                    <a:pt x="2548124" y="1003113"/>
                    <a:pt x="2547520" y="931413"/>
                  </a:cubicBezTo>
                  <a:cubicBezTo>
                    <a:pt x="2547201" y="888100"/>
                    <a:pt x="2546437" y="839356"/>
                    <a:pt x="2545557" y="799046"/>
                  </a:cubicBezTo>
                  <a:cubicBezTo>
                    <a:pt x="2591438" y="798812"/>
                    <a:pt x="2642679" y="796532"/>
                    <a:pt x="2713401" y="798632"/>
                  </a:cubicBezTo>
                  <a:cubicBezTo>
                    <a:pt x="2716404" y="877047"/>
                    <a:pt x="2714855" y="938245"/>
                    <a:pt x="2715545" y="991752"/>
                  </a:cubicBezTo>
                  <a:close/>
                  <a:moveTo>
                    <a:pt x="2720553" y="1293296"/>
                  </a:moveTo>
                  <a:cubicBezTo>
                    <a:pt x="2722378" y="1411597"/>
                    <a:pt x="2724330" y="1397096"/>
                    <a:pt x="2716892" y="1397265"/>
                  </a:cubicBezTo>
                  <a:cubicBezTo>
                    <a:pt x="2672528" y="1398220"/>
                    <a:pt x="2634519" y="1398231"/>
                    <a:pt x="2589709" y="1397265"/>
                  </a:cubicBezTo>
                  <a:cubicBezTo>
                    <a:pt x="2540835" y="1396215"/>
                    <a:pt x="2557621" y="1427806"/>
                    <a:pt x="2551562" y="1220673"/>
                  </a:cubicBezTo>
                  <a:cubicBezTo>
                    <a:pt x="2551021" y="1202152"/>
                    <a:pt x="2523931" y="1201865"/>
                    <a:pt x="2716924" y="1204210"/>
                  </a:cubicBezTo>
                  <a:cubicBezTo>
                    <a:pt x="2722251" y="1204273"/>
                    <a:pt x="2718993" y="1193612"/>
                    <a:pt x="2720553" y="1293296"/>
                  </a:cubicBezTo>
                  <a:close/>
                  <a:moveTo>
                    <a:pt x="2907921" y="3423975"/>
                  </a:moveTo>
                  <a:cubicBezTo>
                    <a:pt x="2734538" y="3423975"/>
                    <a:pt x="2762296" y="3431889"/>
                    <a:pt x="2761968" y="3392437"/>
                  </a:cubicBezTo>
                  <a:cubicBezTo>
                    <a:pt x="2760418" y="3206574"/>
                    <a:pt x="2752810" y="3232203"/>
                    <a:pt x="2780622" y="3232203"/>
                  </a:cubicBezTo>
                  <a:cubicBezTo>
                    <a:pt x="2949485" y="3232203"/>
                    <a:pt x="2928369" y="3222030"/>
                    <a:pt x="2928539" y="3247680"/>
                  </a:cubicBezTo>
                  <a:cubicBezTo>
                    <a:pt x="2929589" y="3450548"/>
                    <a:pt x="2942057" y="3423975"/>
                    <a:pt x="2907921" y="3423975"/>
                  </a:cubicBezTo>
                  <a:close/>
                  <a:moveTo>
                    <a:pt x="2931075" y="3433787"/>
                  </a:moveTo>
                  <a:cubicBezTo>
                    <a:pt x="2932666" y="3535964"/>
                    <a:pt x="2933632" y="3576179"/>
                    <a:pt x="2934311" y="3626642"/>
                  </a:cubicBezTo>
                  <a:cubicBezTo>
                    <a:pt x="2828148" y="3626758"/>
                    <a:pt x="2834907" y="3627480"/>
                    <a:pt x="2766053" y="3627321"/>
                  </a:cubicBezTo>
                  <a:cubicBezTo>
                    <a:pt x="2763740" y="3498199"/>
                    <a:pt x="2763453" y="3517686"/>
                    <a:pt x="2762381" y="3433692"/>
                  </a:cubicBezTo>
                  <a:cubicBezTo>
                    <a:pt x="2814661" y="3433575"/>
                    <a:pt x="2882073" y="3433957"/>
                    <a:pt x="2931075" y="3433787"/>
                  </a:cubicBezTo>
                  <a:close/>
                  <a:moveTo>
                    <a:pt x="2907921" y="3220958"/>
                  </a:moveTo>
                  <a:cubicBezTo>
                    <a:pt x="2729997" y="3220958"/>
                    <a:pt x="2760641" y="3237740"/>
                    <a:pt x="2759665" y="3175142"/>
                  </a:cubicBezTo>
                  <a:cubicBezTo>
                    <a:pt x="2756917" y="2999579"/>
                    <a:pt x="2748184" y="3028974"/>
                    <a:pt x="2780622" y="3028974"/>
                  </a:cubicBezTo>
                  <a:cubicBezTo>
                    <a:pt x="2936953" y="3028974"/>
                    <a:pt x="2925005" y="3026470"/>
                    <a:pt x="2925058" y="3030491"/>
                  </a:cubicBezTo>
                  <a:cubicBezTo>
                    <a:pt x="2928475" y="3250703"/>
                    <a:pt x="2936518" y="3220958"/>
                    <a:pt x="2907921" y="3220958"/>
                  </a:cubicBezTo>
                  <a:close/>
                  <a:moveTo>
                    <a:pt x="2755919" y="2957879"/>
                  </a:moveTo>
                  <a:cubicBezTo>
                    <a:pt x="2754858" y="2907077"/>
                    <a:pt x="2754147" y="2859733"/>
                    <a:pt x="2753818" y="2825724"/>
                  </a:cubicBezTo>
                  <a:cubicBezTo>
                    <a:pt x="2789567" y="2825702"/>
                    <a:pt x="2761596" y="2825702"/>
                    <a:pt x="2907921" y="2825756"/>
                  </a:cubicBezTo>
                  <a:cubicBezTo>
                    <a:pt x="2926926" y="2825756"/>
                    <a:pt x="2921153" y="2795915"/>
                    <a:pt x="2924878" y="3018482"/>
                  </a:cubicBezTo>
                  <a:cubicBezTo>
                    <a:pt x="2723619" y="3017867"/>
                    <a:pt x="2757617" y="3038882"/>
                    <a:pt x="2755919" y="2957879"/>
                  </a:cubicBezTo>
                  <a:close/>
                  <a:moveTo>
                    <a:pt x="2907921" y="2815900"/>
                  </a:moveTo>
                  <a:cubicBezTo>
                    <a:pt x="2760482" y="2815848"/>
                    <a:pt x="2789195" y="2815858"/>
                    <a:pt x="2753723" y="2815869"/>
                  </a:cubicBezTo>
                  <a:cubicBezTo>
                    <a:pt x="2752916" y="2718964"/>
                    <a:pt x="2751049" y="2660991"/>
                    <a:pt x="2750338" y="2623778"/>
                  </a:cubicBezTo>
                  <a:cubicBezTo>
                    <a:pt x="2874879" y="2623397"/>
                    <a:pt x="2848341" y="2622071"/>
                    <a:pt x="2918204" y="2622283"/>
                  </a:cubicBezTo>
                  <a:cubicBezTo>
                    <a:pt x="2922618" y="2838952"/>
                    <a:pt x="2928050" y="2815900"/>
                    <a:pt x="2907921" y="2815900"/>
                  </a:cubicBezTo>
                  <a:close/>
                  <a:moveTo>
                    <a:pt x="2230060" y="3231651"/>
                  </a:moveTo>
                  <a:cubicBezTo>
                    <a:pt x="2421376" y="3233051"/>
                    <a:pt x="2396791" y="3221658"/>
                    <a:pt x="2397523" y="3247542"/>
                  </a:cubicBezTo>
                  <a:cubicBezTo>
                    <a:pt x="2399550" y="3319613"/>
                    <a:pt x="2400749" y="3424113"/>
                    <a:pt x="2398658" y="3424113"/>
                  </a:cubicBezTo>
                  <a:cubicBezTo>
                    <a:pt x="2335417" y="3424113"/>
                    <a:pt x="2333772" y="3425015"/>
                    <a:pt x="2271348" y="3425015"/>
                  </a:cubicBezTo>
                  <a:cubicBezTo>
                    <a:pt x="2216447" y="3425025"/>
                    <a:pt x="2234857" y="3459841"/>
                    <a:pt x="2230060" y="3231651"/>
                  </a:cubicBezTo>
                  <a:close/>
                  <a:moveTo>
                    <a:pt x="1522531" y="3230750"/>
                  </a:moveTo>
                  <a:cubicBezTo>
                    <a:pt x="1717157" y="3231566"/>
                    <a:pt x="1689770" y="3226962"/>
                    <a:pt x="1690439" y="3247828"/>
                  </a:cubicBezTo>
                  <a:cubicBezTo>
                    <a:pt x="1691553" y="3283249"/>
                    <a:pt x="1692487" y="3321130"/>
                    <a:pt x="1692933" y="3392501"/>
                  </a:cubicBezTo>
                  <a:cubicBezTo>
                    <a:pt x="1693219" y="3437882"/>
                    <a:pt x="1719280" y="3424590"/>
                    <a:pt x="1524950" y="3423487"/>
                  </a:cubicBezTo>
                  <a:cubicBezTo>
                    <a:pt x="1524632" y="3366978"/>
                    <a:pt x="1525842" y="3374605"/>
                    <a:pt x="1522531" y="3230750"/>
                  </a:cubicBezTo>
                  <a:close/>
                  <a:moveTo>
                    <a:pt x="458621" y="3030289"/>
                  </a:moveTo>
                  <a:cubicBezTo>
                    <a:pt x="458600" y="3029133"/>
                    <a:pt x="445294" y="3027934"/>
                    <a:pt x="616863" y="3027934"/>
                  </a:cubicBezTo>
                  <a:cubicBezTo>
                    <a:pt x="628291" y="3027934"/>
                    <a:pt x="625266" y="3005329"/>
                    <a:pt x="627930" y="3175322"/>
                  </a:cubicBezTo>
                  <a:cubicBezTo>
                    <a:pt x="628864" y="3235810"/>
                    <a:pt x="657747" y="3221680"/>
                    <a:pt x="489658" y="3221680"/>
                  </a:cubicBezTo>
                  <a:cubicBezTo>
                    <a:pt x="446450" y="3221680"/>
                    <a:pt x="462070" y="3250809"/>
                    <a:pt x="458621" y="3030289"/>
                  </a:cubicBezTo>
                  <a:close/>
                  <a:moveTo>
                    <a:pt x="604543" y="1609575"/>
                  </a:moveTo>
                  <a:cubicBezTo>
                    <a:pt x="604989" y="1662212"/>
                    <a:pt x="606008" y="1800169"/>
                    <a:pt x="606039" y="1802567"/>
                  </a:cubicBezTo>
                  <a:cubicBezTo>
                    <a:pt x="468553" y="1802684"/>
                    <a:pt x="461306" y="1802652"/>
                    <a:pt x="438057" y="1802970"/>
                  </a:cubicBezTo>
                  <a:cubicBezTo>
                    <a:pt x="435203" y="1656537"/>
                    <a:pt x="436508" y="1679715"/>
                    <a:pt x="435691" y="1610264"/>
                  </a:cubicBezTo>
                  <a:cubicBezTo>
                    <a:pt x="508323" y="1611612"/>
                    <a:pt x="557632" y="1609702"/>
                    <a:pt x="604543" y="1609575"/>
                  </a:cubicBezTo>
                  <a:close/>
                  <a:moveTo>
                    <a:pt x="435574" y="1600409"/>
                  </a:moveTo>
                  <a:cubicBezTo>
                    <a:pt x="432486" y="1367573"/>
                    <a:pt x="416124" y="1407661"/>
                    <a:pt x="489669" y="1407661"/>
                  </a:cubicBezTo>
                  <a:cubicBezTo>
                    <a:pt x="549525" y="1407661"/>
                    <a:pt x="551584" y="1407025"/>
                    <a:pt x="600426" y="1406897"/>
                  </a:cubicBezTo>
                  <a:cubicBezTo>
                    <a:pt x="604108" y="1585590"/>
                    <a:pt x="603832" y="1546627"/>
                    <a:pt x="604437" y="1599741"/>
                  </a:cubicBezTo>
                  <a:cubicBezTo>
                    <a:pt x="552868" y="1599858"/>
                    <a:pt x="507623" y="1601757"/>
                    <a:pt x="435574" y="1600409"/>
                  </a:cubicBezTo>
                  <a:close/>
                  <a:moveTo>
                    <a:pt x="606177" y="1812411"/>
                  </a:moveTo>
                  <a:cubicBezTo>
                    <a:pt x="608257" y="1959683"/>
                    <a:pt x="608512" y="1924209"/>
                    <a:pt x="609923" y="2004417"/>
                  </a:cubicBezTo>
                  <a:cubicBezTo>
                    <a:pt x="609170" y="2004417"/>
                    <a:pt x="453220" y="2005234"/>
                    <a:pt x="442153" y="2005393"/>
                  </a:cubicBezTo>
                  <a:cubicBezTo>
                    <a:pt x="441240" y="1951143"/>
                    <a:pt x="442407" y="2028688"/>
                    <a:pt x="438259" y="1812814"/>
                  </a:cubicBezTo>
                  <a:cubicBezTo>
                    <a:pt x="465295" y="1812464"/>
                    <a:pt x="470293" y="1812528"/>
                    <a:pt x="606177" y="1812411"/>
                  </a:cubicBezTo>
                  <a:close/>
                  <a:moveTo>
                    <a:pt x="956127" y="1582768"/>
                  </a:moveTo>
                  <a:cubicBezTo>
                    <a:pt x="956425" y="1601948"/>
                    <a:pt x="980469" y="1604557"/>
                    <a:pt x="807850" y="1599837"/>
                  </a:cubicBezTo>
                  <a:cubicBezTo>
                    <a:pt x="783137" y="1599126"/>
                    <a:pt x="789153" y="1626993"/>
                    <a:pt x="786193" y="1437884"/>
                  </a:cubicBezTo>
                  <a:cubicBezTo>
                    <a:pt x="785556" y="1396905"/>
                    <a:pt x="759219" y="1407969"/>
                    <a:pt x="935001" y="1407269"/>
                  </a:cubicBezTo>
                  <a:cubicBezTo>
                    <a:pt x="964584" y="1407184"/>
                    <a:pt x="952987" y="1381799"/>
                    <a:pt x="956127" y="1582768"/>
                  </a:cubicBezTo>
                  <a:close/>
                  <a:moveTo>
                    <a:pt x="1314205" y="1802949"/>
                  </a:moveTo>
                  <a:cubicBezTo>
                    <a:pt x="1146786" y="1799798"/>
                    <a:pt x="1146393" y="1808179"/>
                    <a:pt x="1146085" y="1799724"/>
                  </a:cubicBezTo>
                  <a:cubicBezTo>
                    <a:pt x="1144271" y="1750874"/>
                    <a:pt x="1143666" y="1704145"/>
                    <a:pt x="1143401" y="1655009"/>
                  </a:cubicBezTo>
                  <a:cubicBezTo>
                    <a:pt x="1143104" y="1596527"/>
                    <a:pt x="1109764" y="1609055"/>
                    <a:pt x="1311616" y="1608885"/>
                  </a:cubicBezTo>
                  <a:cubicBezTo>
                    <a:pt x="1312094" y="1662604"/>
                    <a:pt x="1310279" y="1708962"/>
                    <a:pt x="1314205" y="1802949"/>
                  </a:cubicBezTo>
                  <a:close/>
                  <a:moveTo>
                    <a:pt x="1490358" y="1803585"/>
                  </a:moveTo>
                  <a:cubicBezTo>
                    <a:pt x="1375028" y="1803628"/>
                    <a:pt x="1359079" y="1803787"/>
                    <a:pt x="1322917" y="1803119"/>
                  </a:cubicBezTo>
                  <a:cubicBezTo>
                    <a:pt x="1318970" y="1708877"/>
                    <a:pt x="1320763" y="1659825"/>
                    <a:pt x="1320307" y="1608885"/>
                  </a:cubicBezTo>
                  <a:cubicBezTo>
                    <a:pt x="1523571" y="1608716"/>
                    <a:pt x="1489000" y="1599137"/>
                    <a:pt x="1488703" y="1654998"/>
                  </a:cubicBezTo>
                  <a:cubicBezTo>
                    <a:pt x="1488512" y="1691702"/>
                    <a:pt x="1488618" y="1703148"/>
                    <a:pt x="1490358" y="1803585"/>
                  </a:cubicBezTo>
                  <a:close/>
                  <a:moveTo>
                    <a:pt x="2716945" y="2614104"/>
                  </a:moveTo>
                  <a:cubicBezTo>
                    <a:pt x="2550194" y="2615228"/>
                    <a:pt x="2572922" y="2618930"/>
                    <a:pt x="2572562" y="2595921"/>
                  </a:cubicBezTo>
                  <a:cubicBezTo>
                    <a:pt x="2569389" y="2393435"/>
                    <a:pt x="2563669" y="2421090"/>
                    <a:pt x="2589730" y="2420369"/>
                  </a:cubicBezTo>
                  <a:cubicBezTo>
                    <a:pt x="2628938" y="2419351"/>
                    <a:pt x="2666352" y="2419107"/>
                    <a:pt x="2716871" y="2420263"/>
                  </a:cubicBezTo>
                  <a:cubicBezTo>
                    <a:pt x="2744045" y="2420889"/>
                    <a:pt x="2738655" y="2414492"/>
                    <a:pt x="2739228" y="2451291"/>
                  </a:cubicBezTo>
                  <a:cubicBezTo>
                    <a:pt x="2742210" y="2642151"/>
                    <a:pt x="2749362" y="2613891"/>
                    <a:pt x="2716945" y="2614104"/>
                  </a:cubicBezTo>
                  <a:close/>
                  <a:moveTo>
                    <a:pt x="2741648" y="2623821"/>
                  </a:moveTo>
                  <a:cubicBezTo>
                    <a:pt x="2742740" y="2682844"/>
                    <a:pt x="2743844" y="2696306"/>
                    <a:pt x="2745032" y="2815890"/>
                  </a:cubicBezTo>
                  <a:cubicBezTo>
                    <a:pt x="2557589" y="2815986"/>
                    <a:pt x="2576689" y="2817778"/>
                    <a:pt x="2576636" y="2813153"/>
                  </a:cubicBezTo>
                  <a:cubicBezTo>
                    <a:pt x="2574365" y="2595625"/>
                    <a:pt x="2564635" y="2623747"/>
                    <a:pt x="2589592" y="2623948"/>
                  </a:cubicBezTo>
                  <a:cubicBezTo>
                    <a:pt x="2658882" y="2624489"/>
                    <a:pt x="2716096" y="2623927"/>
                    <a:pt x="2741648" y="2623821"/>
                  </a:cubicBezTo>
                  <a:close/>
                  <a:moveTo>
                    <a:pt x="2220245" y="2623333"/>
                  </a:moveTo>
                  <a:cubicBezTo>
                    <a:pt x="2420273" y="2623163"/>
                    <a:pt x="2387782" y="2611505"/>
                    <a:pt x="2389268" y="2668534"/>
                  </a:cubicBezTo>
                  <a:cubicBezTo>
                    <a:pt x="2390562" y="2719876"/>
                    <a:pt x="2391421" y="2765099"/>
                    <a:pt x="2391061" y="2813312"/>
                  </a:cubicBezTo>
                  <a:cubicBezTo>
                    <a:pt x="2391018" y="2818277"/>
                    <a:pt x="2409269" y="2816770"/>
                    <a:pt x="2222123" y="2816877"/>
                  </a:cubicBezTo>
                  <a:cubicBezTo>
                    <a:pt x="2219014" y="2614157"/>
                    <a:pt x="2221158" y="2710860"/>
                    <a:pt x="2220245" y="2623333"/>
                  </a:cubicBezTo>
                  <a:close/>
                  <a:moveTo>
                    <a:pt x="1689686" y="2623269"/>
                  </a:moveTo>
                  <a:cubicBezTo>
                    <a:pt x="1779147" y="2624532"/>
                    <a:pt x="1815320" y="2623481"/>
                    <a:pt x="1857997" y="2623248"/>
                  </a:cubicBezTo>
                  <a:cubicBezTo>
                    <a:pt x="1860639" y="2805070"/>
                    <a:pt x="1860724" y="2815763"/>
                    <a:pt x="1860734" y="2817057"/>
                  </a:cubicBezTo>
                  <a:cubicBezTo>
                    <a:pt x="1672538" y="2817025"/>
                    <a:pt x="1691882" y="2818998"/>
                    <a:pt x="1691734" y="2813079"/>
                  </a:cubicBezTo>
                  <a:cubicBezTo>
                    <a:pt x="1688815" y="2691596"/>
                    <a:pt x="1690227" y="2679248"/>
                    <a:pt x="1689686" y="2623269"/>
                  </a:cubicBezTo>
                  <a:close/>
                  <a:moveTo>
                    <a:pt x="808921" y="2826477"/>
                  </a:moveTo>
                  <a:cubicBezTo>
                    <a:pt x="916379" y="2827633"/>
                    <a:pt x="921801" y="2825851"/>
                    <a:pt x="975715" y="2825469"/>
                  </a:cubicBezTo>
                  <a:cubicBezTo>
                    <a:pt x="979090" y="3006951"/>
                    <a:pt x="979015" y="2950644"/>
                    <a:pt x="980246" y="3019522"/>
                  </a:cubicBezTo>
                  <a:cubicBezTo>
                    <a:pt x="902287" y="3019321"/>
                    <a:pt x="971970" y="3018832"/>
                    <a:pt x="810524" y="3018949"/>
                  </a:cubicBezTo>
                  <a:cubicBezTo>
                    <a:pt x="809526" y="2941150"/>
                    <a:pt x="811977" y="2953657"/>
                    <a:pt x="808921" y="2826477"/>
                  </a:cubicBezTo>
                  <a:close/>
                  <a:moveTo>
                    <a:pt x="965210" y="2161808"/>
                  </a:moveTo>
                  <a:cubicBezTo>
                    <a:pt x="966091" y="2217978"/>
                    <a:pt x="974421" y="2208452"/>
                    <a:pt x="934937" y="2208760"/>
                  </a:cubicBezTo>
                  <a:cubicBezTo>
                    <a:pt x="878476" y="2209216"/>
                    <a:pt x="842049" y="2209067"/>
                    <a:pt x="807775" y="2208696"/>
                  </a:cubicBezTo>
                  <a:cubicBezTo>
                    <a:pt x="794915" y="2208558"/>
                    <a:pt x="799711" y="2231684"/>
                    <a:pt x="796241" y="2016818"/>
                  </a:cubicBezTo>
                  <a:cubicBezTo>
                    <a:pt x="796231" y="2016064"/>
                    <a:pt x="782489" y="2011652"/>
                    <a:pt x="934884" y="2015343"/>
                  </a:cubicBezTo>
                  <a:cubicBezTo>
                    <a:pt x="976936" y="2016351"/>
                    <a:pt x="962473" y="1986373"/>
                    <a:pt x="965210" y="2161808"/>
                  </a:cubicBezTo>
                  <a:close/>
                  <a:moveTo>
                    <a:pt x="807701" y="2218540"/>
                  </a:moveTo>
                  <a:cubicBezTo>
                    <a:pt x="990963" y="2220513"/>
                    <a:pt x="966208" y="2210722"/>
                    <a:pt x="966972" y="2234060"/>
                  </a:cubicBezTo>
                  <a:cubicBezTo>
                    <a:pt x="968479" y="2279144"/>
                    <a:pt x="968404" y="2285223"/>
                    <a:pt x="970420" y="2411469"/>
                  </a:cubicBezTo>
                  <a:cubicBezTo>
                    <a:pt x="825390" y="2411235"/>
                    <a:pt x="835587" y="2411119"/>
                    <a:pt x="801982" y="2410610"/>
                  </a:cubicBezTo>
                  <a:cubicBezTo>
                    <a:pt x="799520" y="2194439"/>
                    <a:pt x="795276" y="2218413"/>
                    <a:pt x="807701" y="2218540"/>
                  </a:cubicBezTo>
                  <a:close/>
                  <a:moveTo>
                    <a:pt x="807680" y="2420581"/>
                  </a:moveTo>
                  <a:cubicBezTo>
                    <a:pt x="999208" y="2423668"/>
                    <a:pt x="970357" y="2408159"/>
                    <a:pt x="971046" y="2451302"/>
                  </a:cubicBezTo>
                  <a:cubicBezTo>
                    <a:pt x="974092" y="2645854"/>
                    <a:pt x="982326" y="2612841"/>
                    <a:pt x="934980" y="2612778"/>
                  </a:cubicBezTo>
                  <a:cubicBezTo>
                    <a:pt x="778171" y="2612343"/>
                    <a:pt x="804380" y="2621720"/>
                    <a:pt x="803966" y="2595932"/>
                  </a:cubicBezTo>
                  <a:cubicBezTo>
                    <a:pt x="800878" y="2398718"/>
                    <a:pt x="800634" y="2420464"/>
                    <a:pt x="807680" y="2420581"/>
                  </a:cubicBezTo>
                  <a:close/>
                  <a:moveTo>
                    <a:pt x="807839" y="2623375"/>
                  </a:moveTo>
                  <a:cubicBezTo>
                    <a:pt x="846293" y="2622389"/>
                    <a:pt x="858061" y="2622527"/>
                    <a:pt x="934980" y="2622622"/>
                  </a:cubicBezTo>
                  <a:cubicBezTo>
                    <a:pt x="985127" y="2622760"/>
                    <a:pt x="971216" y="2586109"/>
                    <a:pt x="975482" y="2813302"/>
                  </a:cubicBezTo>
                  <a:cubicBezTo>
                    <a:pt x="975492" y="2814087"/>
                    <a:pt x="994836" y="2818627"/>
                    <a:pt x="808677" y="2816611"/>
                  </a:cubicBezTo>
                  <a:cubicBezTo>
                    <a:pt x="808667" y="2815869"/>
                    <a:pt x="803520" y="2623481"/>
                    <a:pt x="807839" y="2623375"/>
                  </a:cubicBezTo>
                  <a:close/>
                  <a:moveTo>
                    <a:pt x="1125861" y="2207837"/>
                  </a:moveTo>
                  <a:cubicBezTo>
                    <a:pt x="944264" y="2207837"/>
                    <a:pt x="974898" y="2222784"/>
                    <a:pt x="973901" y="2161628"/>
                  </a:cubicBezTo>
                  <a:cubicBezTo>
                    <a:pt x="972797" y="2091095"/>
                    <a:pt x="974293" y="2088836"/>
                    <a:pt x="973169" y="2016807"/>
                  </a:cubicBezTo>
                  <a:cubicBezTo>
                    <a:pt x="973158" y="2016054"/>
                    <a:pt x="1141565" y="2013922"/>
                    <a:pt x="1141607" y="2016956"/>
                  </a:cubicBezTo>
                  <a:cubicBezTo>
                    <a:pt x="1145077" y="2238388"/>
                    <a:pt x="1149311" y="2207837"/>
                    <a:pt x="1125861" y="2207837"/>
                  </a:cubicBezTo>
                  <a:close/>
                  <a:moveTo>
                    <a:pt x="1143867" y="2217713"/>
                  </a:moveTo>
                  <a:cubicBezTo>
                    <a:pt x="1147380" y="2440365"/>
                    <a:pt x="1153990" y="2410302"/>
                    <a:pt x="1125861" y="2410302"/>
                  </a:cubicBezTo>
                  <a:cubicBezTo>
                    <a:pt x="1062099" y="2410302"/>
                    <a:pt x="1062269" y="2411501"/>
                    <a:pt x="998624" y="2411501"/>
                  </a:cubicBezTo>
                  <a:cubicBezTo>
                    <a:pt x="968998" y="2411501"/>
                    <a:pt x="982018" y="2440821"/>
                    <a:pt x="975185" y="2218392"/>
                  </a:cubicBezTo>
                  <a:cubicBezTo>
                    <a:pt x="1112470" y="2217989"/>
                    <a:pt x="1071288" y="2217543"/>
                    <a:pt x="1143867" y="2217713"/>
                  </a:cubicBezTo>
                  <a:close/>
                  <a:moveTo>
                    <a:pt x="998624" y="2421345"/>
                  </a:moveTo>
                  <a:cubicBezTo>
                    <a:pt x="1062375" y="2421345"/>
                    <a:pt x="1062216" y="2420146"/>
                    <a:pt x="1125861" y="2420146"/>
                  </a:cubicBezTo>
                  <a:cubicBezTo>
                    <a:pt x="1153131" y="2420146"/>
                    <a:pt x="1145926" y="2389436"/>
                    <a:pt x="1149746" y="2614337"/>
                  </a:cubicBezTo>
                  <a:cubicBezTo>
                    <a:pt x="1077803" y="2615048"/>
                    <a:pt x="1076562" y="2612894"/>
                    <a:pt x="981838" y="2612841"/>
                  </a:cubicBezTo>
                  <a:cubicBezTo>
                    <a:pt x="978856" y="2390762"/>
                    <a:pt x="973338" y="2421345"/>
                    <a:pt x="998624" y="2421345"/>
                  </a:cubicBezTo>
                  <a:close/>
                  <a:moveTo>
                    <a:pt x="998624" y="2622696"/>
                  </a:moveTo>
                  <a:cubicBezTo>
                    <a:pt x="1061823" y="2622696"/>
                    <a:pt x="1061229" y="2624298"/>
                    <a:pt x="1125861" y="2624298"/>
                  </a:cubicBezTo>
                  <a:cubicBezTo>
                    <a:pt x="1157290" y="2624298"/>
                    <a:pt x="1150712" y="2593726"/>
                    <a:pt x="1153226" y="2813248"/>
                  </a:cubicBezTo>
                  <a:cubicBezTo>
                    <a:pt x="1153269" y="2816887"/>
                    <a:pt x="984247" y="2816760"/>
                    <a:pt x="984183" y="2813100"/>
                  </a:cubicBezTo>
                  <a:cubicBezTo>
                    <a:pt x="980013" y="2592262"/>
                    <a:pt x="977264" y="2622696"/>
                    <a:pt x="998624" y="2622696"/>
                  </a:cubicBezTo>
                  <a:close/>
                  <a:moveTo>
                    <a:pt x="1150255" y="2014622"/>
                  </a:moveTo>
                  <a:cubicBezTo>
                    <a:pt x="1183935" y="2014908"/>
                    <a:pt x="1243176" y="2017433"/>
                    <a:pt x="1317028" y="2015227"/>
                  </a:cubicBezTo>
                  <a:cubicBezTo>
                    <a:pt x="1318227" y="2089949"/>
                    <a:pt x="1320264" y="2138863"/>
                    <a:pt x="1320593" y="2208346"/>
                  </a:cubicBezTo>
                  <a:cubicBezTo>
                    <a:pt x="1180465" y="2208654"/>
                    <a:pt x="1216011" y="2208081"/>
                    <a:pt x="1152399" y="2207879"/>
                  </a:cubicBezTo>
                  <a:cubicBezTo>
                    <a:pt x="1150531" y="2089218"/>
                    <a:pt x="1151359" y="2082683"/>
                    <a:pt x="1150255" y="2014622"/>
                  </a:cubicBezTo>
                  <a:close/>
                  <a:moveTo>
                    <a:pt x="1152558" y="2217734"/>
                  </a:moveTo>
                  <a:cubicBezTo>
                    <a:pt x="1214197" y="2217957"/>
                    <a:pt x="1186736" y="2218487"/>
                    <a:pt x="1320636" y="2218201"/>
                  </a:cubicBezTo>
                  <a:cubicBezTo>
                    <a:pt x="1320901" y="2351332"/>
                    <a:pt x="1322705" y="2357325"/>
                    <a:pt x="1324180" y="2410928"/>
                  </a:cubicBezTo>
                  <a:cubicBezTo>
                    <a:pt x="1181292" y="2411257"/>
                    <a:pt x="1213921" y="2410652"/>
                    <a:pt x="1155200" y="2410366"/>
                  </a:cubicBezTo>
                  <a:cubicBezTo>
                    <a:pt x="1154213" y="2329872"/>
                    <a:pt x="1155593" y="2409909"/>
                    <a:pt x="1152558" y="2217734"/>
                  </a:cubicBezTo>
                  <a:close/>
                  <a:moveTo>
                    <a:pt x="1325029" y="2451302"/>
                  </a:moveTo>
                  <a:cubicBezTo>
                    <a:pt x="1327883" y="2638121"/>
                    <a:pt x="1331979" y="2613308"/>
                    <a:pt x="1316837" y="2613085"/>
                  </a:cubicBezTo>
                  <a:cubicBezTo>
                    <a:pt x="1135251" y="2610158"/>
                    <a:pt x="1158585" y="2624595"/>
                    <a:pt x="1158139" y="2595911"/>
                  </a:cubicBezTo>
                  <a:cubicBezTo>
                    <a:pt x="1155996" y="2464318"/>
                    <a:pt x="1155677" y="2446624"/>
                    <a:pt x="1155327" y="2420220"/>
                  </a:cubicBezTo>
                  <a:cubicBezTo>
                    <a:pt x="1354294" y="2421218"/>
                    <a:pt x="1324371" y="2409761"/>
                    <a:pt x="1325029" y="2451302"/>
                  </a:cubicBezTo>
                  <a:close/>
                  <a:moveTo>
                    <a:pt x="1325718" y="2014982"/>
                  </a:moveTo>
                  <a:cubicBezTo>
                    <a:pt x="1394149" y="2013158"/>
                    <a:pt x="1493754" y="2015640"/>
                    <a:pt x="1493775" y="2017009"/>
                  </a:cubicBezTo>
                  <a:cubicBezTo>
                    <a:pt x="1494359" y="2054593"/>
                    <a:pt x="1495261" y="2103125"/>
                    <a:pt x="1496969" y="2208760"/>
                  </a:cubicBezTo>
                  <a:cubicBezTo>
                    <a:pt x="1430916" y="2208696"/>
                    <a:pt x="1443150" y="2208113"/>
                    <a:pt x="1329305" y="2208325"/>
                  </a:cubicBezTo>
                  <a:cubicBezTo>
                    <a:pt x="1328881" y="2126855"/>
                    <a:pt x="1326620" y="2081824"/>
                    <a:pt x="1325718" y="2014982"/>
                  </a:cubicBezTo>
                  <a:close/>
                  <a:moveTo>
                    <a:pt x="1189633" y="2623375"/>
                  </a:moveTo>
                  <a:cubicBezTo>
                    <a:pt x="1232915" y="2622071"/>
                    <a:pt x="1273459" y="2622283"/>
                    <a:pt x="1316720" y="2622930"/>
                  </a:cubicBezTo>
                  <a:cubicBezTo>
                    <a:pt x="1331172" y="2623163"/>
                    <a:pt x="1328223" y="2614921"/>
                    <a:pt x="1327713" y="2668343"/>
                  </a:cubicBezTo>
                  <a:cubicBezTo>
                    <a:pt x="1325909" y="2838305"/>
                    <a:pt x="1338600" y="2815986"/>
                    <a:pt x="1316816" y="2815773"/>
                  </a:cubicBezTo>
                  <a:cubicBezTo>
                    <a:pt x="1148674" y="2814203"/>
                    <a:pt x="1161959" y="2817386"/>
                    <a:pt x="1161906" y="2813121"/>
                  </a:cubicBezTo>
                  <a:cubicBezTo>
                    <a:pt x="1159360" y="2590713"/>
                    <a:pt x="1147316" y="2624595"/>
                    <a:pt x="1189633" y="2623375"/>
                  </a:cubicBezTo>
                  <a:close/>
                  <a:moveTo>
                    <a:pt x="1329347" y="2234070"/>
                  </a:moveTo>
                  <a:cubicBezTo>
                    <a:pt x="1329347" y="2211210"/>
                    <a:pt x="1303701" y="2218445"/>
                    <a:pt x="1497128" y="2218604"/>
                  </a:cubicBezTo>
                  <a:cubicBezTo>
                    <a:pt x="1499059" y="2338379"/>
                    <a:pt x="1499059" y="2340034"/>
                    <a:pt x="1499908" y="2378955"/>
                  </a:cubicBezTo>
                  <a:cubicBezTo>
                    <a:pt x="1500778" y="2418523"/>
                    <a:pt x="1532325" y="2410472"/>
                    <a:pt x="1332870" y="2410907"/>
                  </a:cubicBezTo>
                  <a:cubicBezTo>
                    <a:pt x="1331873" y="2374510"/>
                    <a:pt x="1329347" y="2332969"/>
                    <a:pt x="1329347" y="2234070"/>
                  </a:cubicBezTo>
                  <a:close/>
                  <a:moveTo>
                    <a:pt x="1380407" y="2420709"/>
                  </a:moveTo>
                  <a:cubicBezTo>
                    <a:pt x="1444721" y="2420709"/>
                    <a:pt x="1442482" y="2419754"/>
                    <a:pt x="1500746" y="2419669"/>
                  </a:cubicBezTo>
                  <a:cubicBezTo>
                    <a:pt x="1501182" y="2443081"/>
                    <a:pt x="1501266" y="2450517"/>
                    <a:pt x="1503527" y="2596081"/>
                  </a:cubicBezTo>
                  <a:cubicBezTo>
                    <a:pt x="1503909" y="2620426"/>
                    <a:pt x="1522531" y="2613457"/>
                    <a:pt x="1380407" y="2613573"/>
                  </a:cubicBezTo>
                  <a:cubicBezTo>
                    <a:pt x="1327501" y="2613573"/>
                    <a:pt x="1336520" y="2617604"/>
                    <a:pt x="1336181" y="2595890"/>
                  </a:cubicBezTo>
                  <a:cubicBezTo>
                    <a:pt x="1332913" y="2385012"/>
                    <a:pt x="1320095" y="2420709"/>
                    <a:pt x="1380407" y="2420709"/>
                  </a:cubicBezTo>
                  <a:close/>
                  <a:moveTo>
                    <a:pt x="1502434" y="2015714"/>
                  </a:moveTo>
                  <a:cubicBezTo>
                    <a:pt x="1684380" y="2016011"/>
                    <a:pt x="1670565" y="2014399"/>
                    <a:pt x="1670607" y="2017009"/>
                  </a:cubicBezTo>
                  <a:cubicBezTo>
                    <a:pt x="1674077" y="2238738"/>
                    <a:pt x="1690545" y="2207561"/>
                    <a:pt x="1634997" y="2207561"/>
                  </a:cubicBezTo>
                  <a:cubicBezTo>
                    <a:pt x="1571352" y="2207561"/>
                    <a:pt x="1571256" y="2208760"/>
                    <a:pt x="1507686" y="2208760"/>
                  </a:cubicBezTo>
                  <a:cubicBezTo>
                    <a:pt x="1504938" y="2208760"/>
                    <a:pt x="1505787" y="2230273"/>
                    <a:pt x="1502434" y="2015714"/>
                  </a:cubicBezTo>
                  <a:close/>
                  <a:moveTo>
                    <a:pt x="1336393" y="2668470"/>
                  </a:moveTo>
                  <a:cubicBezTo>
                    <a:pt x="1337019" y="2609319"/>
                    <a:pt x="1300868" y="2623492"/>
                    <a:pt x="1504004" y="2623322"/>
                  </a:cubicBezTo>
                  <a:cubicBezTo>
                    <a:pt x="1504959" y="2673424"/>
                    <a:pt x="1507336" y="2733646"/>
                    <a:pt x="1507007" y="2813164"/>
                  </a:cubicBezTo>
                  <a:cubicBezTo>
                    <a:pt x="1507007" y="2813917"/>
                    <a:pt x="1526913" y="2817216"/>
                    <a:pt x="1338292" y="2815954"/>
                  </a:cubicBezTo>
                  <a:cubicBezTo>
                    <a:pt x="1336849" y="2766594"/>
                    <a:pt x="1335916" y="2718063"/>
                    <a:pt x="1336393" y="2668470"/>
                  </a:cubicBezTo>
                  <a:close/>
                  <a:moveTo>
                    <a:pt x="1505818" y="2218604"/>
                  </a:moveTo>
                  <a:cubicBezTo>
                    <a:pt x="1549483" y="2218604"/>
                    <a:pt x="1566312" y="2217522"/>
                    <a:pt x="1674745" y="2217384"/>
                  </a:cubicBezTo>
                  <a:cubicBezTo>
                    <a:pt x="1674427" y="2343556"/>
                    <a:pt x="1676422" y="2356095"/>
                    <a:pt x="1677844" y="2410992"/>
                  </a:cubicBezTo>
                  <a:cubicBezTo>
                    <a:pt x="1477296" y="2410419"/>
                    <a:pt x="1509490" y="2418566"/>
                    <a:pt x="1508609" y="2378711"/>
                  </a:cubicBezTo>
                  <a:cubicBezTo>
                    <a:pt x="1507580" y="2331516"/>
                    <a:pt x="1507686" y="2334529"/>
                    <a:pt x="1505818" y="2218604"/>
                  </a:cubicBezTo>
                  <a:close/>
                  <a:moveTo>
                    <a:pt x="1678088" y="2420846"/>
                  </a:moveTo>
                  <a:cubicBezTo>
                    <a:pt x="1678746" y="2449626"/>
                    <a:pt x="1680878" y="2612470"/>
                    <a:pt x="1680889" y="2613287"/>
                  </a:cubicBezTo>
                  <a:cubicBezTo>
                    <a:pt x="1487865" y="2611102"/>
                    <a:pt x="1512663" y="2623418"/>
                    <a:pt x="1512228" y="2595911"/>
                  </a:cubicBezTo>
                  <a:cubicBezTo>
                    <a:pt x="1510190" y="2464594"/>
                    <a:pt x="1509904" y="2444874"/>
                    <a:pt x="1509448" y="2419658"/>
                  </a:cubicBezTo>
                  <a:cubicBezTo>
                    <a:pt x="1569240" y="2419680"/>
                    <a:pt x="1533810" y="2420454"/>
                    <a:pt x="1678088" y="2420846"/>
                  </a:cubicBezTo>
                  <a:close/>
                  <a:moveTo>
                    <a:pt x="1680985" y="2623152"/>
                  </a:moveTo>
                  <a:cubicBezTo>
                    <a:pt x="1681505" y="2677869"/>
                    <a:pt x="1680093" y="2694714"/>
                    <a:pt x="1683128" y="2817121"/>
                  </a:cubicBezTo>
                  <a:cubicBezTo>
                    <a:pt x="1607153" y="2817237"/>
                    <a:pt x="1515676" y="2815933"/>
                    <a:pt x="1515687" y="2813217"/>
                  </a:cubicBezTo>
                  <a:cubicBezTo>
                    <a:pt x="1516016" y="2734219"/>
                    <a:pt x="1513713" y="2675991"/>
                    <a:pt x="1512695" y="2623301"/>
                  </a:cubicBezTo>
                  <a:cubicBezTo>
                    <a:pt x="1574334" y="2623290"/>
                    <a:pt x="1627760" y="2622505"/>
                    <a:pt x="1680985" y="2623152"/>
                  </a:cubicBezTo>
                  <a:close/>
                  <a:moveTo>
                    <a:pt x="1515655" y="2824917"/>
                  </a:moveTo>
                  <a:cubicBezTo>
                    <a:pt x="1581719" y="2825140"/>
                    <a:pt x="1550936" y="2827209"/>
                    <a:pt x="1683372" y="2826986"/>
                  </a:cubicBezTo>
                  <a:cubicBezTo>
                    <a:pt x="1683478" y="2831749"/>
                    <a:pt x="1687012" y="3018175"/>
                    <a:pt x="1687033" y="3019437"/>
                  </a:cubicBezTo>
                  <a:cubicBezTo>
                    <a:pt x="1568445" y="3019999"/>
                    <a:pt x="1586059" y="3018472"/>
                    <a:pt x="1519294" y="3018302"/>
                  </a:cubicBezTo>
                  <a:cubicBezTo>
                    <a:pt x="1518212" y="2956701"/>
                    <a:pt x="1515453" y="2904796"/>
                    <a:pt x="1515655" y="2824917"/>
                  </a:cubicBezTo>
                  <a:close/>
                  <a:moveTo>
                    <a:pt x="1686778" y="2420878"/>
                  </a:moveTo>
                  <a:cubicBezTo>
                    <a:pt x="1822620" y="2421345"/>
                    <a:pt x="1800761" y="2420719"/>
                    <a:pt x="1853891" y="2420316"/>
                  </a:cubicBezTo>
                  <a:cubicBezTo>
                    <a:pt x="1854792" y="2508480"/>
                    <a:pt x="1856458" y="2519820"/>
                    <a:pt x="1857848" y="2613393"/>
                  </a:cubicBezTo>
                  <a:cubicBezTo>
                    <a:pt x="1807924" y="2613648"/>
                    <a:pt x="1783296" y="2614687"/>
                    <a:pt x="1689569" y="2613404"/>
                  </a:cubicBezTo>
                  <a:cubicBezTo>
                    <a:pt x="1689558" y="2612565"/>
                    <a:pt x="1687500" y="2452999"/>
                    <a:pt x="1686778" y="2420878"/>
                  </a:cubicBezTo>
                  <a:close/>
                  <a:moveTo>
                    <a:pt x="1859981" y="2233901"/>
                  </a:moveTo>
                  <a:cubicBezTo>
                    <a:pt x="1859185" y="2210012"/>
                    <a:pt x="1835364" y="2217946"/>
                    <a:pt x="2016886" y="2217946"/>
                  </a:cubicBezTo>
                  <a:cubicBezTo>
                    <a:pt x="2035083" y="2217946"/>
                    <a:pt x="2024558" y="2194556"/>
                    <a:pt x="2030139" y="2378998"/>
                  </a:cubicBezTo>
                  <a:cubicBezTo>
                    <a:pt x="2031264" y="2416242"/>
                    <a:pt x="2059945" y="2410344"/>
                    <a:pt x="1889586" y="2410344"/>
                  </a:cubicBezTo>
                  <a:cubicBezTo>
                    <a:pt x="1850198" y="2410344"/>
                    <a:pt x="1866868" y="2440206"/>
                    <a:pt x="1859981" y="2233901"/>
                  </a:cubicBezTo>
                  <a:close/>
                  <a:moveTo>
                    <a:pt x="1889596" y="2420189"/>
                  </a:moveTo>
                  <a:cubicBezTo>
                    <a:pt x="2056550" y="2420189"/>
                    <a:pt x="2031168" y="2410122"/>
                    <a:pt x="2031815" y="2451302"/>
                  </a:cubicBezTo>
                  <a:cubicBezTo>
                    <a:pt x="2034744" y="2637993"/>
                    <a:pt x="2038702" y="2612608"/>
                    <a:pt x="2016896" y="2612608"/>
                  </a:cubicBezTo>
                  <a:cubicBezTo>
                    <a:pt x="1843046" y="2612608"/>
                    <a:pt x="1866666" y="2619938"/>
                    <a:pt x="1866284" y="2595911"/>
                  </a:cubicBezTo>
                  <a:cubicBezTo>
                    <a:pt x="1863048" y="2391070"/>
                    <a:pt x="1852012" y="2420189"/>
                    <a:pt x="1889596" y="2420189"/>
                  </a:cubicBezTo>
                  <a:close/>
                  <a:moveTo>
                    <a:pt x="1889596" y="2623163"/>
                  </a:moveTo>
                  <a:cubicBezTo>
                    <a:pt x="1952785" y="2623163"/>
                    <a:pt x="1956148" y="2622452"/>
                    <a:pt x="2016896" y="2622452"/>
                  </a:cubicBezTo>
                  <a:cubicBezTo>
                    <a:pt x="2040570" y="2622452"/>
                    <a:pt x="2033449" y="2595168"/>
                    <a:pt x="2036696" y="2815423"/>
                  </a:cubicBezTo>
                  <a:cubicBezTo>
                    <a:pt x="1966887" y="2814988"/>
                    <a:pt x="1955331" y="2817068"/>
                    <a:pt x="1869446" y="2817057"/>
                  </a:cubicBezTo>
                  <a:cubicBezTo>
                    <a:pt x="1866411" y="2596123"/>
                    <a:pt x="1857466" y="2623163"/>
                    <a:pt x="1889596" y="2623163"/>
                  </a:cubicBezTo>
                  <a:close/>
                  <a:moveTo>
                    <a:pt x="2033205" y="2016807"/>
                  </a:moveTo>
                  <a:cubicBezTo>
                    <a:pt x="2033174" y="2014505"/>
                    <a:pt x="2202196" y="2014176"/>
                    <a:pt x="2202238" y="2016977"/>
                  </a:cubicBezTo>
                  <a:cubicBezTo>
                    <a:pt x="2203501" y="2097694"/>
                    <a:pt x="2202100" y="2068988"/>
                    <a:pt x="2204392" y="2207667"/>
                  </a:cubicBezTo>
                  <a:cubicBezTo>
                    <a:pt x="2126444" y="2206426"/>
                    <a:pt x="2082271" y="2207869"/>
                    <a:pt x="2036962" y="2208049"/>
                  </a:cubicBezTo>
                  <a:cubicBezTo>
                    <a:pt x="2036887" y="2136285"/>
                    <a:pt x="2034277" y="2085282"/>
                    <a:pt x="2033205" y="2016807"/>
                  </a:cubicBezTo>
                  <a:close/>
                  <a:moveTo>
                    <a:pt x="2036845" y="2234113"/>
                  </a:moveTo>
                  <a:cubicBezTo>
                    <a:pt x="2036983" y="2215803"/>
                    <a:pt x="2011644" y="2214424"/>
                    <a:pt x="2204541" y="2217554"/>
                  </a:cubicBezTo>
                  <a:cubicBezTo>
                    <a:pt x="2207576" y="2396130"/>
                    <a:pt x="2206334" y="2337117"/>
                    <a:pt x="2207204" y="2410854"/>
                  </a:cubicBezTo>
                  <a:cubicBezTo>
                    <a:pt x="2012620" y="2407427"/>
                    <a:pt x="2040166" y="2423191"/>
                    <a:pt x="2038819" y="2378679"/>
                  </a:cubicBezTo>
                  <a:cubicBezTo>
                    <a:pt x="2036940" y="2316400"/>
                    <a:pt x="2036601" y="2273267"/>
                    <a:pt x="2036845" y="2234113"/>
                  </a:cubicBezTo>
                  <a:close/>
                  <a:moveTo>
                    <a:pt x="2207332" y="2420698"/>
                  </a:moveTo>
                  <a:cubicBezTo>
                    <a:pt x="2208626" y="2519618"/>
                    <a:pt x="2210441" y="2532432"/>
                    <a:pt x="2211438" y="2613499"/>
                  </a:cubicBezTo>
                  <a:cubicBezTo>
                    <a:pt x="2144557" y="2613552"/>
                    <a:pt x="2123335" y="2613722"/>
                    <a:pt x="2080541" y="2613085"/>
                  </a:cubicBezTo>
                  <a:cubicBezTo>
                    <a:pt x="2031232" y="2612353"/>
                    <a:pt x="2043477" y="2642491"/>
                    <a:pt x="2040484" y="2451132"/>
                  </a:cubicBezTo>
                  <a:cubicBezTo>
                    <a:pt x="2039869" y="2411395"/>
                    <a:pt x="2008089" y="2417473"/>
                    <a:pt x="2207332" y="2420698"/>
                  </a:cubicBezTo>
                  <a:close/>
                  <a:moveTo>
                    <a:pt x="2211555" y="2623343"/>
                  </a:moveTo>
                  <a:cubicBezTo>
                    <a:pt x="2212680" y="2734420"/>
                    <a:pt x="2210133" y="2602138"/>
                    <a:pt x="2213444" y="2816877"/>
                  </a:cubicBezTo>
                  <a:cubicBezTo>
                    <a:pt x="2031593" y="2816972"/>
                    <a:pt x="2130338" y="2816346"/>
                    <a:pt x="2045397" y="2815497"/>
                  </a:cubicBezTo>
                  <a:cubicBezTo>
                    <a:pt x="2044877" y="2773808"/>
                    <a:pt x="2045143" y="2793910"/>
                    <a:pt x="2042511" y="2622516"/>
                  </a:cubicBezTo>
                  <a:cubicBezTo>
                    <a:pt x="2113870" y="2622898"/>
                    <a:pt x="2047934" y="2623481"/>
                    <a:pt x="2211555" y="2623343"/>
                  </a:cubicBezTo>
                  <a:close/>
                  <a:moveTo>
                    <a:pt x="2213252" y="2217692"/>
                  </a:moveTo>
                  <a:cubicBezTo>
                    <a:pt x="2404802" y="2220726"/>
                    <a:pt x="2381055" y="2207253"/>
                    <a:pt x="2381564" y="2234177"/>
                  </a:cubicBezTo>
                  <a:cubicBezTo>
                    <a:pt x="2382561" y="2286983"/>
                    <a:pt x="2383262" y="2327846"/>
                    <a:pt x="2383739" y="2378913"/>
                  </a:cubicBezTo>
                  <a:cubicBezTo>
                    <a:pt x="2384068" y="2414556"/>
                    <a:pt x="2418331" y="2414153"/>
                    <a:pt x="2215916" y="2410992"/>
                  </a:cubicBezTo>
                  <a:cubicBezTo>
                    <a:pt x="2215237" y="2352828"/>
                    <a:pt x="2215969" y="2373768"/>
                    <a:pt x="2213252" y="2217692"/>
                  </a:cubicBezTo>
                  <a:close/>
                  <a:moveTo>
                    <a:pt x="2213603" y="2826721"/>
                  </a:moveTo>
                  <a:cubicBezTo>
                    <a:pt x="2214643" y="2894145"/>
                    <a:pt x="2214940" y="2916847"/>
                    <a:pt x="2215884" y="2958133"/>
                  </a:cubicBezTo>
                  <a:cubicBezTo>
                    <a:pt x="2217677" y="3039645"/>
                    <a:pt x="2246964" y="3015470"/>
                    <a:pt x="2080414" y="3019045"/>
                  </a:cubicBezTo>
                  <a:cubicBezTo>
                    <a:pt x="2040718" y="3019851"/>
                    <a:pt x="2048517" y="3056374"/>
                    <a:pt x="2045525" y="2825342"/>
                  </a:cubicBezTo>
                  <a:cubicBezTo>
                    <a:pt x="2111016" y="2826010"/>
                    <a:pt x="2048379" y="2826806"/>
                    <a:pt x="2213603" y="2826721"/>
                  </a:cubicBezTo>
                  <a:close/>
                  <a:moveTo>
                    <a:pt x="2216468" y="2451154"/>
                  </a:moveTo>
                  <a:cubicBezTo>
                    <a:pt x="2215863" y="2412413"/>
                    <a:pt x="2183404" y="2420709"/>
                    <a:pt x="2384206" y="2419881"/>
                  </a:cubicBezTo>
                  <a:cubicBezTo>
                    <a:pt x="2385554" y="2519395"/>
                    <a:pt x="2386031" y="2496853"/>
                    <a:pt x="2388090" y="2614252"/>
                  </a:cubicBezTo>
                  <a:cubicBezTo>
                    <a:pt x="2193304" y="2613924"/>
                    <a:pt x="2220266" y="2619949"/>
                    <a:pt x="2219895" y="2595911"/>
                  </a:cubicBezTo>
                  <a:cubicBezTo>
                    <a:pt x="2218760" y="2523511"/>
                    <a:pt x="2217582" y="2521740"/>
                    <a:pt x="2216468" y="2451154"/>
                  </a:cubicBezTo>
                  <a:close/>
                  <a:moveTo>
                    <a:pt x="2398658" y="2207582"/>
                  </a:moveTo>
                  <a:cubicBezTo>
                    <a:pt x="2386869" y="2207582"/>
                    <a:pt x="2389841" y="2214584"/>
                    <a:pt x="2389013" y="2161617"/>
                  </a:cubicBezTo>
                  <a:cubicBezTo>
                    <a:pt x="2386339" y="1993374"/>
                    <a:pt x="2381904" y="2015513"/>
                    <a:pt x="2398658" y="2015513"/>
                  </a:cubicBezTo>
                  <a:cubicBezTo>
                    <a:pt x="2462430" y="2015513"/>
                    <a:pt x="2462059" y="2015173"/>
                    <a:pt x="2525969" y="2015173"/>
                  </a:cubicBezTo>
                  <a:cubicBezTo>
                    <a:pt x="2568370" y="2015173"/>
                    <a:pt x="2555457" y="1986298"/>
                    <a:pt x="2558205" y="2161777"/>
                  </a:cubicBezTo>
                  <a:cubicBezTo>
                    <a:pt x="2559170" y="2223494"/>
                    <a:pt x="2590950" y="2207582"/>
                    <a:pt x="2398658" y="2207582"/>
                  </a:cubicBezTo>
                  <a:close/>
                  <a:moveTo>
                    <a:pt x="2558767" y="2218254"/>
                  </a:moveTo>
                  <a:cubicBezTo>
                    <a:pt x="2559001" y="2320749"/>
                    <a:pt x="2560125" y="2344468"/>
                    <a:pt x="2561441" y="2411151"/>
                  </a:cubicBezTo>
                  <a:cubicBezTo>
                    <a:pt x="2493181" y="2412180"/>
                    <a:pt x="2463279" y="2409952"/>
                    <a:pt x="2392780" y="2410005"/>
                  </a:cubicBezTo>
                  <a:cubicBezTo>
                    <a:pt x="2392228" y="2364295"/>
                    <a:pt x="2392451" y="2349953"/>
                    <a:pt x="2389968" y="2217437"/>
                  </a:cubicBezTo>
                  <a:cubicBezTo>
                    <a:pt x="2464510" y="2217363"/>
                    <a:pt x="2443309" y="2218307"/>
                    <a:pt x="2558767" y="2218254"/>
                  </a:cubicBezTo>
                  <a:close/>
                  <a:moveTo>
                    <a:pt x="2390986" y="2826636"/>
                  </a:moveTo>
                  <a:cubicBezTo>
                    <a:pt x="2390583" y="2911150"/>
                    <a:pt x="2393724" y="2954336"/>
                    <a:pt x="2394891" y="3017751"/>
                  </a:cubicBezTo>
                  <a:cubicBezTo>
                    <a:pt x="2319670" y="3017814"/>
                    <a:pt x="2326769" y="3019808"/>
                    <a:pt x="2225763" y="3018917"/>
                  </a:cubicBezTo>
                  <a:cubicBezTo>
                    <a:pt x="2224564" y="2945775"/>
                    <a:pt x="2224659" y="2980888"/>
                    <a:pt x="2222283" y="2826721"/>
                  </a:cubicBezTo>
                  <a:lnTo>
                    <a:pt x="2390986" y="2826636"/>
                  </a:lnTo>
                  <a:close/>
                  <a:moveTo>
                    <a:pt x="2393353" y="2451154"/>
                  </a:moveTo>
                  <a:cubicBezTo>
                    <a:pt x="2392663" y="2407173"/>
                    <a:pt x="2366401" y="2421239"/>
                    <a:pt x="2525969" y="2421239"/>
                  </a:cubicBezTo>
                  <a:cubicBezTo>
                    <a:pt x="2572551" y="2421239"/>
                    <a:pt x="2560624" y="2388640"/>
                    <a:pt x="2563871" y="2596102"/>
                  </a:cubicBezTo>
                  <a:cubicBezTo>
                    <a:pt x="2564242" y="2619779"/>
                    <a:pt x="2590568" y="2614263"/>
                    <a:pt x="2398658" y="2614263"/>
                  </a:cubicBezTo>
                  <a:cubicBezTo>
                    <a:pt x="2397067" y="2614263"/>
                    <a:pt x="2396197" y="2633135"/>
                    <a:pt x="2393353" y="2451154"/>
                  </a:cubicBezTo>
                  <a:close/>
                  <a:moveTo>
                    <a:pt x="2398658" y="2624107"/>
                  </a:moveTo>
                  <a:cubicBezTo>
                    <a:pt x="2596861" y="2624107"/>
                    <a:pt x="2563786" y="2609871"/>
                    <a:pt x="2565442" y="2668555"/>
                  </a:cubicBezTo>
                  <a:cubicBezTo>
                    <a:pt x="2566863" y="2720874"/>
                    <a:pt x="2567383" y="2760601"/>
                    <a:pt x="2567935" y="2813248"/>
                  </a:cubicBezTo>
                  <a:cubicBezTo>
                    <a:pt x="2567988" y="2818001"/>
                    <a:pt x="2584053" y="2816781"/>
                    <a:pt x="2399751" y="2816781"/>
                  </a:cubicBezTo>
                  <a:cubicBezTo>
                    <a:pt x="2400865" y="2673095"/>
                    <a:pt x="2394074" y="2624107"/>
                    <a:pt x="2398658" y="2624107"/>
                  </a:cubicBezTo>
                  <a:close/>
                  <a:moveTo>
                    <a:pt x="2399687" y="2826636"/>
                  </a:moveTo>
                  <a:cubicBezTo>
                    <a:pt x="2405576" y="2826636"/>
                    <a:pt x="2544994" y="2826498"/>
                    <a:pt x="2568073" y="2826328"/>
                  </a:cubicBezTo>
                  <a:cubicBezTo>
                    <a:pt x="2569187" y="2928760"/>
                    <a:pt x="2570418" y="2952532"/>
                    <a:pt x="2571521" y="3018727"/>
                  </a:cubicBezTo>
                  <a:cubicBezTo>
                    <a:pt x="2473158" y="3019490"/>
                    <a:pt x="2474272" y="3017825"/>
                    <a:pt x="2403582" y="3017761"/>
                  </a:cubicBezTo>
                  <a:cubicBezTo>
                    <a:pt x="2402351" y="2950453"/>
                    <a:pt x="2399284" y="2909750"/>
                    <a:pt x="2399687" y="2826636"/>
                  </a:cubicBezTo>
                  <a:close/>
                  <a:moveTo>
                    <a:pt x="2717062" y="2410408"/>
                  </a:moveTo>
                  <a:cubicBezTo>
                    <a:pt x="2545928" y="2406504"/>
                    <a:pt x="2570514" y="2425111"/>
                    <a:pt x="2569453" y="2378701"/>
                  </a:cubicBezTo>
                  <a:cubicBezTo>
                    <a:pt x="2568338" y="2330307"/>
                    <a:pt x="2567490" y="2282082"/>
                    <a:pt x="2567490" y="2234070"/>
                  </a:cubicBezTo>
                  <a:cubicBezTo>
                    <a:pt x="2567490" y="2210330"/>
                    <a:pt x="2542617" y="2219898"/>
                    <a:pt x="2735461" y="2217352"/>
                  </a:cubicBezTo>
                  <a:cubicBezTo>
                    <a:pt x="2738252" y="2441224"/>
                    <a:pt x="2747303" y="2411098"/>
                    <a:pt x="2717062" y="2410408"/>
                  </a:cubicBezTo>
                  <a:close/>
                  <a:moveTo>
                    <a:pt x="2716913" y="2207794"/>
                  </a:moveTo>
                  <a:cubicBezTo>
                    <a:pt x="2678449" y="2208473"/>
                    <a:pt x="2674215" y="2208346"/>
                    <a:pt x="2567426" y="2208399"/>
                  </a:cubicBezTo>
                  <a:cubicBezTo>
                    <a:pt x="2567341" y="2192975"/>
                    <a:pt x="2565293" y="2035849"/>
                    <a:pt x="2564985" y="2015131"/>
                  </a:cubicBezTo>
                  <a:cubicBezTo>
                    <a:pt x="2566068" y="2015131"/>
                    <a:pt x="2686407" y="2014887"/>
                    <a:pt x="2732299" y="2014675"/>
                  </a:cubicBezTo>
                  <a:cubicBezTo>
                    <a:pt x="2735790" y="2237476"/>
                    <a:pt x="2742549" y="2207349"/>
                    <a:pt x="2716913" y="2207794"/>
                  </a:cubicBezTo>
                  <a:close/>
                  <a:moveTo>
                    <a:pt x="2716945" y="2004905"/>
                  </a:moveTo>
                  <a:cubicBezTo>
                    <a:pt x="2658468" y="2005223"/>
                    <a:pt x="2646701" y="2004958"/>
                    <a:pt x="2589613" y="2005181"/>
                  </a:cubicBezTo>
                  <a:cubicBezTo>
                    <a:pt x="2555658" y="2005319"/>
                    <a:pt x="2565198" y="2036103"/>
                    <a:pt x="2561271" y="1812411"/>
                  </a:cubicBezTo>
                  <a:cubicBezTo>
                    <a:pt x="2612820" y="1812613"/>
                    <a:pt x="2603429" y="1812952"/>
                    <a:pt x="2728458" y="1812687"/>
                  </a:cubicBezTo>
                  <a:cubicBezTo>
                    <a:pt x="2729604" y="2031276"/>
                    <a:pt x="2741531" y="2004767"/>
                    <a:pt x="2716945" y="2004905"/>
                  </a:cubicBezTo>
                  <a:close/>
                  <a:moveTo>
                    <a:pt x="2716966" y="1802853"/>
                  </a:moveTo>
                  <a:cubicBezTo>
                    <a:pt x="2542745" y="1803331"/>
                    <a:pt x="2561102" y="1803203"/>
                    <a:pt x="2561038" y="1799660"/>
                  </a:cubicBezTo>
                  <a:cubicBezTo>
                    <a:pt x="2557038" y="1574494"/>
                    <a:pt x="2547307" y="1608429"/>
                    <a:pt x="2589550" y="1609172"/>
                  </a:cubicBezTo>
                  <a:cubicBezTo>
                    <a:pt x="2749457" y="1611962"/>
                    <a:pt x="2726718" y="1594055"/>
                    <a:pt x="2726962" y="1655338"/>
                  </a:cubicBezTo>
                  <a:cubicBezTo>
                    <a:pt x="2727503" y="1825374"/>
                    <a:pt x="2734888" y="1802800"/>
                    <a:pt x="2716966" y="1802853"/>
                  </a:cubicBezTo>
                  <a:close/>
                  <a:moveTo>
                    <a:pt x="2716998" y="1600197"/>
                  </a:moveTo>
                  <a:cubicBezTo>
                    <a:pt x="2532813" y="1598214"/>
                    <a:pt x="2557526" y="1605735"/>
                    <a:pt x="2557165" y="1582577"/>
                  </a:cubicBezTo>
                  <a:cubicBezTo>
                    <a:pt x="2553929" y="1374617"/>
                    <a:pt x="2543647" y="1406144"/>
                    <a:pt x="2589550" y="1407142"/>
                  </a:cubicBezTo>
                  <a:cubicBezTo>
                    <a:pt x="2749139" y="1410568"/>
                    <a:pt x="2722081" y="1392842"/>
                    <a:pt x="2722771" y="1438053"/>
                  </a:cubicBezTo>
                  <a:cubicBezTo>
                    <a:pt x="2725614" y="1619324"/>
                    <a:pt x="2732257" y="1600346"/>
                    <a:pt x="2716998" y="1600197"/>
                  </a:cubicBezTo>
                  <a:close/>
                  <a:moveTo>
                    <a:pt x="2525979" y="2005319"/>
                  </a:moveTo>
                  <a:cubicBezTo>
                    <a:pt x="2462207" y="2005319"/>
                    <a:pt x="2462579" y="2005658"/>
                    <a:pt x="2398669" y="2005658"/>
                  </a:cubicBezTo>
                  <a:cubicBezTo>
                    <a:pt x="2381670" y="2005658"/>
                    <a:pt x="2386859" y="2025856"/>
                    <a:pt x="2384408" y="1872092"/>
                  </a:cubicBezTo>
                  <a:cubicBezTo>
                    <a:pt x="2383304" y="1801644"/>
                    <a:pt x="2378784" y="1812422"/>
                    <a:pt x="2398669" y="1812422"/>
                  </a:cubicBezTo>
                  <a:cubicBezTo>
                    <a:pt x="2528452" y="1812358"/>
                    <a:pt x="2531794" y="1812337"/>
                    <a:pt x="2552570" y="1812390"/>
                  </a:cubicBezTo>
                  <a:cubicBezTo>
                    <a:pt x="2556603" y="2038691"/>
                    <a:pt x="2566301" y="2005319"/>
                    <a:pt x="2525979" y="2005319"/>
                  </a:cubicBezTo>
                  <a:close/>
                  <a:moveTo>
                    <a:pt x="2525979" y="1802514"/>
                  </a:moveTo>
                  <a:cubicBezTo>
                    <a:pt x="2382880" y="1802588"/>
                    <a:pt x="2398319" y="1802588"/>
                    <a:pt x="2383527" y="1802567"/>
                  </a:cubicBezTo>
                  <a:cubicBezTo>
                    <a:pt x="2383166" y="1768558"/>
                    <a:pt x="2380980" y="1609670"/>
                    <a:pt x="2380970" y="1608906"/>
                  </a:cubicBezTo>
                  <a:cubicBezTo>
                    <a:pt x="2381744" y="1608906"/>
                    <a:pt x="2524207" y="1608546"/>
                    <a:pt x="2548910" y="1608673"/>
                  </a:cubicBezTo>
                  <a:cubicBezTo>
                    <a:pt x="2552804" y="1833574"/>
                    <a:pt x="2563744" y="1802514"/>
                    <a:pt x="2525979" y="1802514"/>
                  </a:cubicBezTo>
                  <a:close/>
                  <a:moveTo>
                    <a:pt x="2381086" y="2207603"/>
                  </a:moveTo>
                  <a:cubicBezTo>
                    <a:pt x="2335289" y="2207709"/>
                    <a:pt x="2282022" y="2208929"/>
                    <a:pt x="2213093" y="2207816"/>
                  </a:cubicBezTo>
                  <a:cubicBezTo>
                    <a:pt x="2210833" y="2075077"/>
                    <a:pt x="2212255" y="2101767"/>
                    <a:pt x="2210929" y="2016807"/>
                  </a:cubicBezTo>
                  <a:cubicBezTo>
                    <a:pt x="2210876" y="2013773"/>
                    <a:pt x="2198270" y="2015014"/>
                    <a:pt x="2378009" y="2015481"/>
                  </a:cubicBezTo>
                  <a:cubicBezTo>
                    <a:pt x="2380758" y="2189209"/>
                    <a:pt x="2380683" y="2185252"/>
                    <a:pt x="2381086" y="2207603"/>
                  </a:cubicBezTo>
                  <a:close/>
                  <a:moveTo>
                    <a:pt x="2210738" y="2005213"/>
                  </a:moveTo>
                  <a:cubicBezTo>
                    <a:pt x="2207523" y="1801283"/>
                    <a:pt x="2206939" y="1811764"/>
                    <a:pt x="2207692" y="1811764"/>
                  </a:cubicBezTo>
                  <a:cubicBezTo>
                    <a:pt x="2273926" y="1812040"/>
                    <a:pt x="2276770" y="1811700"/>
                    <a:pt x="2334971" y="1812167"/>
                  </a:cubicBezTo>
                  <a:cubicBezTo>
                    <a:pt x="2387846" y="1812592"/>
                    <a:pt x="2374210" y="1777203"/>
                    <a:pt x="2377839" y="2005626"/>
                  </a:cubicBezTo>
                  <a:cubicBezTo>
                    <a:pt x="2338536" y="2005510"/>
                    <a:pt x="2295700" y="2004650"/>
                    <a:pt x="2210738" y="2005213"/>
                  </a:cubicBezTo>
                  <a:close/>
                  <a:moveTo>
                    <a:pt x="2207109" y="1799639"/>
                  </a:moveTo>
                  <a:cubicBezTo>
                    <a:pt x="2202344" y="1592666"/>
                    <a:pt x="2205517" y="1609660"/>
                    <a:pt x="2207692" y="1609660"/>
                  </a:cubicBezTo>
                  <a:cubicBezTo>
                    <a:pt x="2405693" y="1610477"/>
                    <a:pt x="2372110" y="1593366"/>
                    <a:pt x="2372884" y="1655094"/>
                  </a:cubicBezTo>
                  <a:cubicBezTo>
                    <a:pt x="2373648" y="1721787"/>
                    <a:pt x="2374189" y="1735609"/>
                    <a:pt x="2374794" y="1799851"/>
                  </a:cubicBezTo>
                  <a:cubicBezTo>
                    <a:pt x="2374826" y="1803819"/>
                    <a:pt x="2207183" y="1803203"/>
                    <a:pt x="2207109" y="1799639"/>
                  </a:cubicBezTo>
                  <a:close/>
                  <a:moveTo>
                    <a:pt x="2334950" y="1599476"/>
                  </a:moveTo>
                  <a:cubicBezTo>
                    <a:pt x="2180783" y="1601757"/>
                    <a:pt x="2204796" y="1605639"/>
                    <a:pt x="2204424" y="1582567"/>
                  </a:cubicBezTo>
                  <a:cubicBezTo>
                    <a:pt x="2201411" y="1385416"/>
                    <a:pt x="2198588" y="1406897"/>
                    <a:pt x="2207692" y="1406951"/>
                  </a:cubicBezTo>
                  <a:cubicBezTo>
                    <a:pt x="2399507" y="1408234"/>
                    <a:pt x="2369680" y="1397329"/>
                    <a:pt x="2370316" y="1438043"/>
                  </a:cubicBezTo>
                  <a:cubicBezTo>
                    <a:pt x="2371399" y="1507197"/>
                    <a:pt x="2370751" y="1510485"/>
                    <a:pt x="2371887" y="1582758"/>
                  </a:cubicBezTo>
                  <a:cubicBezTo>
                    <a:pt x="2372205" y="1603528"/>
                    <a:pt x="2379558" y="1598808"/>
                    <a:pt x="2334950" y="1599476"/>
                  </a:cubicBezTo>
                  <a:close/>
                  <a:moveTo>
                    <a:pt x="2202047" y="2005265"/>
                  </a:moveTo>
                  <a:cubicBezTo>
                    <a:pt x="2168315" y="2005446"/>
                    <a:pt x="2171032" y="2005414"/>
                    <a:pt x="2033036" y="2005478"/>
                  </a:cubicBezTo>
                  <a:cubicBezTo>
                    <a:pt x="2031900" y="1926130"/>
                    <a:pt x="2033269" y="1952353"/>
                    <a:pt x="2030754" y="1813196"/>
                  </a:cubicBezTo>
                  <a:cubicBezTo>
                    <a:pt x="2099238" y="1812910"/>
                    <a:pt x="2068572" y="1811181"/>
                    <a:pt x="2198694" y="1811732"/>
                  </a:cubicBezTo>
                  <a:cubicBezTo>
                    <a:pt x="2199320" y="1839281"/>
                    <a:pt x="2201952" y="1999166"/>
                    <a:pt x="2202047" y="2005265"/>
                  </a:cubicBezTo>
                  <a:close/>
                  <a:moveTo>
                    <a:pt x="2030574" y="1803331"/>
                  </a:moveTo>
                  <a:cubicBezTo>
                    <a:pt x="2027178" y="1607962"/>
                    <a:pt x="2027900" y="1659613"/>
                    <a:pt x="2027019" y="1610105"/>
                  </a:cubicBezTo>
                  <a:cubicBezTo>
                    <a:pt x="2095715" y="1610031"/>
                    <a:pt x="2091523" y="1609182"/>
                    <a:pt x="2196105" y="1609617"/>
                  </a:cubicBezTo>
                  <a:cubicBezTo>
                    <a:pt x="2196625" y="1656579"/>
                    <a:pt x="2195893" y="1694460"/>
                    <a:pt x="2198429" y="1799904"/>
                  </a:cubicBezTo>
                  <a:cubicBezTo>
                    <a:pt x="2198461" y="1801888"/>
                    <a:pt x="2213231" y="1802546"/>
                    <a:pt x="2030574" y="1803331"/>
                  </a:cubicBezTo>
                  <a:close/>
                  <a:moveTo>
                    <a:pt x="2026839" y="1600261"/>
                  </a:moveTo>
                  <a:cubicBezTo>
                    <a:pt x="2025470" y="1518780"/>
                    <a:pt x="2026202" y="1520096"/>
                    <a:pt x="2024441" y="1406887"/>
                  </a:cubicBezTo>
                  <a:cubicBezTo>
                    <a:pt x="2222940" y="1406855"/>
                    <a:pt x="2192582" y="1396311"/>
                    <a:pt x="2193230" y="1438043"/>
                  </a:cubicBezTo>
                  <a:cubicBezTo>
                    <a:pt x="2194227" y="1502274"/>
                    <a:pt x="2194535" y="1508024"/>
                    <a:pt x="2195723" y="1582736"/>
                  </a:cubicBezTo>
                  <a:cubicBezTo>
                    <a:pt x="2196095" y="1605692"/>
                    <a:pt x="2223057" y="1600049"/>
                    <a:pt x="2026839" y="1600261"/>
                  </a:cubicBezTo>
                  <a:close/>
                  <a:moveTo>
                    <a:pt x="2024494" y="2015322"/>
                  </a:moveTo>
                  <a:cubicBezTo>
                    <a:pt x="2025566" y="2086459"/>
                    <a:pt x="2028208" y="2135267"/>
                    <a:pt x="2028261" y="2208081"/>
                  </a:cubicBezTo>
                  <a:cubicBezTo>
                    <a:pt x="1972479" y="2208187"/>
                    <a:pt x="1950397" y="2207423"/>
                    <a:pt x="1859164" y="2207423"/>
                  </a:cubicBezTo>
                  <a:cubicBezTo>
                    <a:pt x="1857000" y="2128213"/>
                    <a:pt x="1858103" y="2086481"/>
                    <a:pt x="1856936" y="2015279"/>
                  </a:cubicBezTo>
                  <a:cubicBezTo>
                    <a:pt x="1878678" y="2015417"/>
                    <a:pt x="1883272" y="2015386"/>
                    <a:pt x="2024494" y="2015322"/>
                  </a:cubicBezTo>
                  <a:close/>
                  <a:moveTo>
                    <a:pt x="1889596" y="2005531"/>
                  </a:moveTo>
                  <a:cubicBezTo>
                    <a:pt x="1847779" y="2005531"/>
                    <a:pt x="1857530" y="2017497"/>
                    <a:pt x="1855323" y="1944365"/>
                  </a:cubicBezTo>
                  <a:cubicBezTo>
                    <a:pt x="1854018" y="1901232"/>
                    <a:pt x="1853073" y="1852775"/>
                    <a:pt x="1853296" y="1812910"/>
                  </a:cubicBezTo>
                  <a:cubicBezTo>
                    <a:pt x="1859122" y="1812942"/>
                    <a:pt x="2000672" y="1813249"/>
                    <a:pt x="2022053" y="1813217"/>
                  </a:cubicBezTo>
                  <a:cubicBezTo>
                    <a:pt x="2024547" y="1951652"/>
                    <a:pt x="2023252" y="1929365"/>
                    <a:pt x="2024345" y="2005478"/>
                  </a:cubicBezTo>
                  <a:lnTo>
                    <a:pt x="1889596" y="2005531"/>
                  </a:lnTo>
                  <a:close/>
                  <a:moveTo>
                    <a:pt x="1853678" y="2378849"/>
                  </a:moveTo>
                  <a:cubicBezTo>
                    <a:pt x="1853721" y="2417802"/>
                    <a:pt x="1884047" y="2411819"/>
                    <a:pt x="1698684" y="2411076"/>
                  </a:cubicBezTo>
                  <a:cubicBezTo>
                    <a:pt x="1686301" y="2411023"/>
                    <a:pt x="1682056" y="2439188"/>
                    <a:pt x="1683372" y="2234261"/>
                  </a:cubicBezTo>
                  <a:cubicBezTo>
                    <a:pt x="1683510" y="2211677"/>
                    <a:pt x="1656717" y="2217278"/>
                    <a:pt x="1850760" y="2217278"/>
                  </a:cubicBezTo>
                  <a:cubicBezTo>
                    <a:pt x="1852225" y="2265873"/>
                    <a:pt x="1853593" y="2302036"/>
                    <a:pt x="1853678" y="2378849"/>
                  </a:cubicBezTo>
                  <a:close/>
                  <a:moveTo>
                    <a:pt x="1683446" y="2207519"/>
                  </a:moveTo>
                  <a:cubicBezTo>
                    <a:pt x="1683308" y="2117138"/>
                    <a:pt x="1680178" y="2086555"/>
                    <a:pt x="1679276" y="2015417"/>
                  </a:cubicBezTo>
                  <a:cubicBezTo>
                    <a:pt x="1758721" y="2014420"/>
                    <a:pt x="1725551" y="2014176"/>
                    <a:pt x="1848235" y="2015216"/>
                  </a:cubicBezTo>
                  <a:cubicBezTo>
                    <a:pt x="1849476" y="2091318"/>
                    <a:pt x="1848224" y="2125115"/>
                    <a:pt x="1850453" y="2207423"/>
                  </a:cubicBezTo>
                  <a:cubicBezTo>
                    <a:pt x="1699787" y="2207434"/>
                    <a:pt x="1744916" y="2207423"/>
                    <a:pt x="1683446" y="2207519"/>
                  </a:cubicBezTo>
                  <a:close/>
                  <a:moveTo>
                    <a:pt x="1825994" y="2005117"/>
                  </a:moveTo>
                  <a:cubicBezTo>
                    <a:pt x="1785206" y="2004565"/>
                    <a:pt x="1740396" y="2004512"/>
                    <a:pt x="1698609" y="2005244"/>
                  </a:cubicBezTo>
                  <a:cubicBezTo>
                    <a:pt x="1666501" y="2005807"/>
                    <a:pt x="1684221" y="2030088"/>
                    <a:pt x="1677037" y="1812422"/>
                  </a:cubicBezTo>
                  <a:cubicBezTo>
                    <a:pt x="1819893" y="1812093"/>
                    <a:pt x="1778489" y="1812273"/>
                    <a:pt x="1844606" y="1812835"/>
                  </a:cubicBezTo>
                  <a:cubicBezTo>
                    <a:pt x="1843417" y="2029908"/>
                    <a:pt x="1862719" y="2005562"/>
                    <a:pt x="1825994" y="2005117"/>
                  </a:cubicBezTo>
                  <a:close/>
                  <a:moveTo>
                    <a:pt x="1844691" y="1799724"/>
                  </a:moveTo>
                  <a:cubicBezTo>
                    <a:pt x="1844648" y="1805102"/>
                    <a:pt x="1861796" y="1801856"/>
                    <a:pt x="1698641" y="1802503"/>
                  </a:cubicBezTo>
                  <a:cubicBezTo>
                    <a:pt x="1668602" y="1802588"/>
                    <a:pt x="1676040" y="1832333"/>
                    <a:pt x="1673674" y="1653715"/>
                  </a:cubicBezTo>
                  <a:cubicBezTo>
                    <a:pt x="1673005" y="1600940"/>
                    <a:pt x="1666447" y="1609522"/>
                    <a:pt x="1698599" y="1609999"/>
                  </a:cubicBezTo>
                  <a:cubicBezTo>
                    <a:pt x="1738358" y="1610636"/>
                    <a:pt x="1753171" y="1610487"/>
                    <a:pt x="1842569" y="1610508"/>
                  </a:cubicBezTo>
                  <a:cubicBezTo>
                    <a:pt x="1844786" y="1750779"/>
                    <a:pt x="1845062" y="1755191"/>
                    <a:pt x="1844691" y="1799724"/>
                  </a:cubicBezTo>
                  <a:close/>
                  <a:moveTo>
                    <a:pt x="1672920" y="1599815"/>
                  </a:moveTo>
                  <a:cubicBezTo>
                    <a:pt x="1671668" y="1518388"/>
                    <a:pt x="1671339" y="1507674"/>
                    <a:pt x="1669790" y="1406569"/>
                  </a:cubicBezTo>
                  <a:cubicBezTo>
                    <a:pt x="1716818" y="1406261"/>
                    <a:pt x="1731801" y="1405317"/>
                    <a:pt x="1838738" y="1406431"/>
                  </a:cubicBezTo>
                  <a:cubicBezTo>
                    <a:pt x="1841009" y="1554795"/>
                    <a:pt x="1840277" y="1466090"/>
                    <a:pt x="1842409" y="1600664"/>
                  </a:cubicBezTo>
                  <a:cubicBezTo>
                    <a:pt x="1669440" y="1600632"/>
                    <a:pt x="1743717" y="1600473"/>
                    <a:pt x="1672920" y="1599815"/>
                  </a:cubicBezTo>
                  <a:close/>
                  <a:moveTo>
                    <a:pt x="1670161" y="1944524"/>
                  </a:moveTo>
                  <a:cubicBezTo>
                    <a:pt x="1669907" y="2023023"/>
                    <a:pt x="1705878" y="2006178"/>
                    <a:pt x="1502285" y="2005859"/>
                  </a:cubicBezTo>
                  <a:cubicBezTo>
                    <a:pt x="1500216" y="1873991"/>
                    <a:pt x="1499728" y="1841965"/>
                    <a:pt x="1499240" y="1813430"/>
                  </a:cubicBezTo>
                  <a:cubicBezTo>
                    <a:pt x="1577581" y="1813408"/>
                    <a:pt x="1541588" y="1812655"/>
                    <a:pt x="1668315" y="1812443"/>
                  </a:cubicBezTo>
                  <a:cubicBezTo>
                    <a:pt x="1669482" y="1847354"/>
                    <a:pt x="1670321" y="1893425"/>
                    <a:pt x="1670161" y="1944524"/>
                  </a:cubicBezTo>
                  <a:close/>
                  <a:moveTo>
                    <a:pt x="1634997" y="1802620"/>
                  </a:moveTo>
                  <a:cubicBezTo>
                    <a:pt x="1484024" y="1802620"/>
                    <a:pt x="1499123" y="1806683"/>
                    <a:pt x="1498996" y="1799692"/>
                  </a:cubicBezTo>
                  <a:cubicBezTo>
                    <a:pt x="1495186" y="1584688"/>
                    <a:pt x="1495091" y="1610254"/>
                    <a:pt x="1507686" y="1610254"/>
                  </a:cubicBezTo>
                  <a:cubicBezTo>
                    <a:pt x="1696254" y="1610254"/>
                    <a:pt x="1664219" y="1595636"/>
                    <a:pt x="1664973" y="1653885"/>
                  </a:cubicBezTo>
                  <a:cubicBezTo>
                    <a:pt x="1665896" y="1723569"/>
                    <a:pt x="1666363" y="1757080"/>
                    <a:pt x="1667880" y="1799989"/>
                  </a:cubicBezTo>
                  <a:cubicBezTo>
                    <a:pt x="1668007" y="1803458"/>
                    <a:pt x="1672952" y="1802620"/>
                    <a:pt x="1634997" y="1802620"/>
                  </a:cubicBezTo>
                  <a:close/>
                  <a:moveTo>
                    <a:pt x="1634997" y="1599667"/>
                  </a:moveTo>
                  <a:cubicBezTo>
                    <a:pt x="1475100" y="1599667"/>
                    <a:pt x="1497415" y="1607326"/>
                    <a:pt x="1497011" y="1582556"/>
                  </a:cubicBezTo>
                  <a:cubicBezTo>
                    <a:pt x="1493849" y="1380568"/>
                    <a:pt x="1485690" y="1406600"/>
                    <a:pt x="1507675" y="1406600"/>
                  </a:cubicBezTo>
                  <a:cubicBezTo>
                    <a:pt x="1621033" y="1406653"/>
                    <a:pt x="1639888" y="1406707"/>
                    <a:pt x="1661100" y="1406611"/>
                  </a:cubicBezTo>
                  <a:cubicBezTo>
                    <a:pt x="1664538" y="1631682"/>
                    <a:pt x="1676401" y="1599667"/>
                    <a:pt x="1634997" y="1599667"/>
                  </a:cubicBezTo>
                  <a:close/>
                  <a:moveTo>
                    <a:pt x="1493595" y="2005838"/>
                  </a:moveTo>
                  <a:cubicBezTo>
                    <a:pt x="1445442" y="2005647"/>
                    <a:pt x="1394382" y="2003356"/>
                    <a:pt x="1325570" y="2005117"/>
                  </a:cubicBezTo>
                  <a:cubicBezTo>
                    <a:pt x="1324742" y="1942519"/>
                    <a:pt x="1326366" y="1891643"/>
                    <a:pt x="1323310" y="1812995"/>
                  </a:cubicBezTo>
                  <a:cubicBezTo>
                    <a:pt x="1360066" y="1813663"/>
                    <a:pt x="1380163" y="1813472"/>
                    <a:pt x="1490528" y="1813430"/>
                  </a:cubicBezTo>
                  <a:cubicBezTo>
                    <a:pt x="1491197" y="1851438"/>
                    <a:pt x="1491515" y="1872888"/>
                    <a:pt x="1493595" y="2005838"/>
                  </a:cubicBezTo>
                  <a:close/>
                  <a:moveTo>
                    <a:pt x="1320211" y="1599030"/>
                  </a:moveTo>
                  <a:cubicBezTo>
                    <a:pt x="1319362" y="1527097"/>
                    <a:pt x="1317707" y="1504078"/>
                    <a:pt x="1316444" y="1406876"/>
                  </a:cubicBezTo>
                  <a:cubicBezTo>
                    <a:pt x="1328212" y="1406876"/>
                    <a:pt x="1436582" y="1406749"/>
                    <a:pt x="1484427" y="1406622"/>
                  </a:cubicBezTo>
                  <a:cubicBezTo>
                    <a:pt x="1486050" y="1520425"/>
                    <a:pt x="1487610" y="1516945"/>
                    <a:pt x="1488576" y="1600325"/>
                  </a:cubicBezTo>
                  <a:cubicBezTo>
                    <a:pt x="1409545" y="1599890"/>
                    <a:pt x="1485636" y="1598892"/>
                    <a:pt x="1320211" y="1599030"/>
                  </a:cubicBezTo>
                  <a:close/>
                  <a:moveTo>
                    <a:pt x="1316657" y="2005361"/>
                  </a:moveTo>
                  <a:cubicBezTo>
                    <a:pt x="1237414" y="2007642"/>
                    <a:pt x="1195034" y="2005138"/>
                    <a:pt x="1150096" y="2004767"/>
                  </a:cubicBezTo>
                  <a:cubicBezTo>
                    <a:pt x="1146499" y="1776853"/>
                    <a:pt x="1132885" y="1813684"/>
                    <a:pt x="1189569" y="1812772"/>
                  </a:cubicBezTo>
                  <a:cubicBezTo>
                    <a:pt x="1231440" y="1812093"/>
                    <a:pt x="1271380" y="1812029"/>
                    <a:pt x="1314598" y="1812846"/>
                  </a:cubicBezTo>
                  <a:cubicBezTo>
                    <a:pt x="1316572" y="1863436"/>
                    <a:pt x="1317410" y="2005329"/>
                    <a:pt x="1316657" y="2005361"/>
                  </a:cubicBezTo>
                  <a:close/>
                  <a:moveTo>
                    <a:pt x="1253150" y="1599083"/>
                  </a:moveTo>
                  <a:cubicBezTo>
                    <a:pt x="1194004" y="1599083"/>
                    <a:pt x="1192200" y="1599773"/>
                    <a:pt x="1142881" y="1599911"/>
                  </a:cubicBezTo>
                  <a:cubicBezTo>
                    <a:pt x="1141013" y="1465029"/>
                    <a:pt x="1140663" y="1441278"/>
                    <a:pt x="1140069" y="1407778"/>
                  </a:cubicBezTo>
                  <a:cubicBezTo>
                    <a:pt x="1335088" y="1407184"/>
                    <a:pt x="1307510" y="1394454"/>
                    <a:pt x="1308200" y="1438053"/>
                  </a:cubicBezTo>
                  <a:cubicBezTo>
                    <a:pt x="1311256" y="1633125"/>
                    <a:pt x="1327543" y="1599020"/>
                    <a:pt x="1253150" y="1599083"/>
                  </a:cubicBezTo>
                  <a:close/>
                  <a:moveTo>
                    <a:pt x="1141416" y="2004714"/>
                  </a:moveTo>
                  <a:cubicBezTo>
                    <a:pt x="1060423" y="2004311"/>
                    <a:pt x="1055404" y="2006888"/>
                    <a:pt x="972988" y="2006157"/>
                  </a:cubicBezTo>
                  <a:cubicBezTo>
                    <a:pt x="968988" y="1782189"/>
                    <a:pt x="955703" y="1811955"/>
                    <a:pt x="998624" y="1811955"/>
                  </a:cubicBezTo>
                  <a:cubicBezTo>
                    <a:pt x="1061250" y="1811955"/>
                    <a:pt x="1062545" y="1813281"/>
                    <a:pt x="1125861" y="1813281"/>
                  </a:cubicBezTo>
                  <a:cubicBezTo>
                    <a:pt x="1142796" y="1813281"/>
                    <a:pt x="1137978" y="1787026"/>
                    <a:pt x="1141416" y="2004714"/>
                  </a:cubicBezTo>
                  <a:close/>
                  <a:moveTo>
                    <a:pt x="1125861" y="1803437"/>
                  </a:moveTo>
                  <a:cubicBezTo>
                    <a:pt x="1124916" y="1803437"/>
                    <a:pt x="968776" y="1802938"/>
                    <a:pt x="968765" y="1799798"/>
                  </a:cubicBezTo>
                  <a:cubicBezTo>
                    <a:pt x="968309" y="1580848"/>
                    <a:pt x="949824" y="1610360"/>
                    <a:pt x="998624" y="1610360"/>
                  </a:cubicBezTo>
                  <a:cubicBezTo>
                    <a:pt x="1161503" y="1610360"/>
                    <a:pt x="1134392" y="1595074"/>
                    <a:pt x="1134700" y="1655062"/>
                  </a:cubicBezTo>
                  <a:cubicBezTo>
                    <a:pt x="1135591" y="1826011"/>
                    <a:pt x="1144133" y="1803437"/>
                    <a:pt x="1125861" y="1803437"/>
                  </a:cubicBezTo>
                  <a:close/>
                  <a:moveTo>
                    <a:pt x="1125861" y="1599943"/>
                  </a:moveTo>
                  <a:cubicBezTo>
                    <a:pt x="940381" y="1599943"/>
                    <a:pt x="965221" y="1608132"/>
                    <a:pt x="964818" y="1582599"/>
                  </a:cubicBezTo>
                  <a:cubicBezTo>
                    <a:pt x="963682" y="1510337"/>
                    <a:pt x="965126" y="1510294"/>
                    <a:pt x="963990" y="1437862"/>
                  </a:cubicBezTo>
                  <a:cubicBezTo>
                    <a:pt x="963385" y="1399281"/>
                    <a:pt x="956393" y="1407163"/>
                    <a:pt x="998624" y="1407163"/>
                  </a:cubicBezTo>
                  <a:cubicBezTo>
                    <a:pt x="1158203" y="1407163"/>
                    <a:pt x="1131262" y="1397997"/>
                    <a:pt x="1131888" y="1438032"/>
                  </a:cubicBezTo>
                  <a:cubicBezTo>
                    <a:pt x="1134848" y="1624925"/>
                    <a:pt x="1136854" y="1599943"/>
                    <a:pt x="1125861" y="1599943"/>
                  </a:cubicBezTo>
                  <a:close/>
                  <a:moveTo>
                    <a:pt x="964287" y="2006061"/>
                  </a:moveTo>
                  <a:cubicBezTo>
                    <a:pt x="901279" y="2005255"/>
                    <a:pt x="944721" y="2004343"/>
                    <a:pt x="796050" y="2004915"/>
                  </a:cubicBezTo>
                  <a:cubicBezTo>
                    <a:pt x="792294" y="1783706"/>
                    <a:pt x="784696" y="1811955"/>
                    <a:pt x="807786" y="1811764"/>
                  </a:cubicBezTo>
                  <a:cubicBezTo>
                    <a:pt x="846229" y="1811457"/>
                    <a:pt x="877670" y="1811340"/>
                    <a:pt x="934948" y="1811722"/>
                  </a:cubicBezTo>
                  <a:cubicBezTo>
                    <a:pt x="966282" y="1811966"/>
                    <a:pt x="960181" y="1779357"/>
                    <a:pt x="964287" y="2006061"/>
                  </a:cubicBezTo>
                  <a:close/>
                  <a:moveTo>
                    <a:pt x="790532" y="2218371"/>
                  </a:moveTo>
                  <a:cubicBezTo>
                    <a:pt x="793334" y="2367424"/>
                    <a:pt x="792633" y="2353581"/>
                    <a:pt x="793270" y="2410482"/>
                  </a:cubicBezTo>
                  <a:cubicBezTo>
                    <a:pt x="766127" y="2410111"/>
                    <a:pt x="758455" y="2410196"/>
                    <a:pt x="624916" y="2410164"/>
                  </a:cubicBezTo>
                  <a:cubicBezTo>
                    <a:pt x="623738" y="2357050"/>
                    <a:pt x="622614" y="2342654"/>
                    <a:pt x="621722" y="2217554"/>
                  </a:cubicBezTo>
                  <a:cubicBezTo>
                    <a:pt x="622900" y="2217564"/>
                    <a:pt x="789652" y="2218371"/>
                    <a:pt x="790532" y="2218371"/>
                  </a:cubicBezTo>
                  <a:close/>
                  <a:moveTo>
                    <a:pt x="621648" y="2207709"/>
                  </a:moveTo>
                  <a:cubicBezTo>
                    <a:pt x="621404" y="2181083"/>
                    <a:pt x="621139" y="2167208"/>
                    <a:pt x="618826" y="2016807"/>
                  </a:cubicBezTo>
                  <a:cubicBezTo>
                    <a:pt x="618751" y="2011853"/>
                    <a:pt x="609997" y="2015386"/>
                    <a:pt x="787519" y="2014802"/>
                  </a:cubicBezTo>
                  <a:cubicBezTo>
                    <a:pt x="788612" y="2080784"/>
                    <a:pt x="788665" y="2115027"/>
                    <a:pt x="790352" y="2208526"/>
                  </a:cubicBezTo>
                  <a:cubicBezTo>
                    <a:pt x="789482" y="2208516"/>
                    <a:pt x="622455" y="2207709"/>
                    <a:pt x="621648" y="2207709"/>
                  </a:cubicBezTo>
                  <a:close/>
                  <a:moveTo>
                    <a:pt x="744120" y="2420040"/>
                  </a:moveTo>
                  <a:cubicBezTo>
                    <a:pt x="808656" y="2420040"/>
                    <a:pt x="791976" y="2384980"/>
                    <a:pt x="795276" y="2596102"/>
                  </a:cubicBezTo>
                  <a:cubicBezTo>
                    <a:pt x="795700" y="2623089"/>
                    <a:pt x="817994" y="2613192"/>
                    <a:pt x="627728" y="2612502"/>
                  </a:cubicBezTo>
                  <a:cubicBezTo>
                    <a:pt x="626476" y="2547316"/>
                    <a:pt x="626688" y="2497405"/>
                    <a:pt x="625129" y="2420019"/>
                  </a:cubicBezTo>
                  <a:lnTo>
                    <a:pt x="744120" y="2420040"/>
                  </a:lnTo>
                  <a:close/>
                  <a:moveTo>
                    <a:pt x="935001" y="1801867"/>
                  </a:moveTo>
                  <a:cubicBezTo>
                    <a:pt x="896048" y="1801559"/>
                    <a:pt x="852140" y="1801527"/>
                    <a:pt x="807701" y="1801888"/>
                  </a:cubicBezTo>
                  <a:cubicBezTo>
                    <a:pt x="785333" y="1802068"/>
                    <a:pt x="792474" y="1831357"/>
                    <a:pt x="789227" y="1609214"/>
                  </a:cubicBezTo>
                  <a:cubicBezTo>
                    <a:pt x="855312" y="1610636"/>
                    <a:pt x="816105" y="1610795"/>
                    <a:pt x="956626" y="1610402"/>
                  </a:cubicBezTo>
                  <a:cubicBezTo>
                    <a:pt x="961104" y="1832185"/>
                    <a:pt x="969678" y="1802100"/>
                    <a:pt x="935001" y="1801867"/>
                  </a:cubicBezTo>
                  <a:close/>
                  <a:moveTo>
                    <a:pt x="787360" y="2004947"/>
                  </a:moveTo>
                  <a:cubicBezTo>
                    <a:pt x="685240" y="2005319"/>
                    <a:pt x="693081" y="2004427"/>
                    <a:pt x="618624" y="2004417"/>
                  </a:cubicBezTo>
                  <a:cubicBezTo>
                    <a:pt x="615101" y="1798451"/>
                    <a:pt x="613096" y="1812411"/>
                    <a:pt x="616863" y="1812401"/>
                  </a:cubicBezTo>
                  <a:cubicBezTo>
                    <a:pt x="618115" y="1812401"/>
                    <a:pt x="782617" y="1811934"/>
                    <a:pt x="783540" y="1811923"/>
                  </a:cubicBezTo>
                  <a:cubicBezTo>
                    <a:pt x="785195" y="1914121"/>
                    <a:pt x="786904" y="1978629"/>
                    <a:pt x="787360" y="2004947"/>
                  </a:cubicBezTo>
                  <a:close/>
                  <a:moveTo>
                    <a:pt x="614698" y="1799745"/>
                  </a:moveTo>
                  <a:cubicBezTo>
                    <a:pt x="614114" y="1757027"/>
                    <a:pt x="610708" y="1609554"/>
                    <a:pt x="616873" y="1609554"/>
                  </a:cubicBezTo>
                  <a:cubicBezTo>
                    <a:pt x="813399" y="1609554"/>
                    <a:pt x="780399" y="1593992"/>
                    <a:pt x="781163" y="1655094"/>
                  </a:cubicBezTo>
                  <a:cubicBezTo>
                    <a:pt x="781821" y="1707784"/>
                    <a:pt x="782224" y="1729849"/>
                    <a:pt x="783391" y="1802068"/>
                  </a:cubicBezTo>
                  <a:cubicBezTo>
                    <a:pt x="593773" y="1803150"/>
                    <a:pt x="614751" y="1803681"/>
                    <a:pt x="614698" y="1799745"/>
                  </a:cubicBezTo>
                  <a:close/>
                  <a:moveTo>
                    <a:pt x="744120" y="1598935"/>
                  </a:moveTo>
                  <a:cubicBezTo>
                    <a:pt x="588637" y="1598935"/>
                    <a:pt x="613287" y="1607517"/>
                    <a:pt x="612894" y="1582556"/>
                  </a:cubicBezTo>
                  <a:cubicBezTo>
                    <a:pt x="609817" y="1385660"/>
                    <a:pt x="604331" y="1406855"/>
                    <a:pt x="616863" y="1406855"/>
                  </a:cubicBezTo>
                  <a:cubicBezTo>
                    <a:pt x="806682" y="1406855"/>
                    <a:pt x="776865" y="1397329"/>
                    <a:pt x="777502" y="1438053"/>
                  </a:cubicBezTo>
                  <a:cubicBezTo>
                    <a:pt x="780505" y="1629369"/>
                    <a:pt x="790448" y="1598935"/>
                    <a:pt x="744120" y="1598935"/>
                  </a:cubicBezTo>
                  <a:close/>
                  <a:moveTo>
                    <a:pt x="610093" y="2014272"/>
                  </a:moveTo>
                  <a:cubicBezTo>
                    <a:pt x="610103" y="2015205"/>
                    <a:pt x="612671" y="2177148"/>
                    <a:pt x="612947" y="2207709"/>
                  </a:cubicBezTo>
                  <a:cubicBezTo>
                    <a:pt x="560264" y="2207688"/>
                    <a:pt x="623091" y="2207593"/>
                    <a:pt x="445262" y="2207126"/>
                  </a:cubicBezTo>
                  <a:cubicBezTo>
                    <a:pt x="444880" y="2177508"/>
                    <a:pt x="444445" y="2151349"/>
                    <a:pt x="442333" y="2016818"/>
                  </a:cubicBezTo>
                  <a:cubicBezTo>
                    <a:pt x="442312" y="2014855"/>
                    <a:pt x="427754" y="2014431"/>
                    <a:pt x="610093" y="2014272"/>
                  </a:cubicBezTo>
                  <a:close/>
                  <a:moveTo>
                    <a:pt x="613032" y="2217554"/>
                  </a:moveTo>
                  <a:cubicBezTo>
                    <a:pt x="613987" y="2348096"/>
                    <a:pt x="615059" y="2357782"/>
                    <a:pt x="616215" y="2410164"/>
                  </a:cubicBezTo>
                  <a:cubicBezTo>
                    <a:pt x="615303" y="2410164"/>
                    <a:pt x="449400" y="2410482"/>
                    <a:pt x="448148" y="2410493"/>
                  </a:cubicBezTo>
                  <a:cubicBezTo>
                    <a:pt x="445368" y="2230018"/>
                    <a:pt x="446323" y="2292882"/>
                    <a:pt x="445379" y="2216970"/>
                  </a:cubicBezTo>
                  <a:cubicBezTo>
                    <a:pt x="605360" y="2217342"/>
                    <a:pt x="553833" y="2217533"/>
                    <a:pt x="613032" y="2217554"/>
                  </a:cubicBezTo>
                  <a:close/>
                  <a:moveTo>
                    <a:pt x="616428" y="2420019"/>
                  </a:moveTo>
                  <a:cubicBezTo>
                    <a:pt x="618083" y="2502009"/>
                    <a:pt x="617605" y="2537355"/>
                    <a:pt x="619038" y="2612481"/>
                  </a:cubicBezTo>
                  <a:cubicBezTo>
                    <a:pt x="617977" y="2612481"/>
                    <a:pt x="599662" y="2612407"/>
                    <a:pt x="450525" y="2612841"/>
                  </a:cubicBezTo>
                  <a:cubicBezTo>
                    <a:pt x="449071" y="2523479"/>
                    <a:pt x="450090" y="2536601"/>
                    <a:pt x="448307" y="2420348"/>
                  </a:cubicBezTo>
                  <a:cubicBezTo>
                    <a:pt x="450397" y="2420348"/>
                    <a:pt x="606198" y="2420019"/>
                    <a:pt x="616428" y="2420019"/>
                  </a:cubicBezTo>
                  <a:close/>
                  <a:moveTo>
                    <a:pt x="616863" y="2622325"/>
                  </a:moveTo>
                  <a:cubicBezTo>
                    <a:pt x="620438" y="2622325"/>
                    <a:pt x="618794" y="2617212"/>
                    <a:pt x="620566" y="2668576"/>
                  </a:cubicBezTo>
                  <a:cubicBezTo>
                    <a:pt x="626243" y="2833457"/>
                    <a:pt x="624980" y="2816823"/>
                    <a:pt x="616863" y="2816823"/>
                  </a:cubicBezTo>
                  <a:cubicBezTo>
                    <a:pt x="615812" y="2816823"/>
                    <a:pt x="454324" y="2816855"/>
                    <a:pt x="454217" y="2813036"/>
                  </a:cubicBezTo>
                  <a:cubicBezTo>
                    <a:pt x="452891" y="2766128"/>
                    <a:pt x="452997" y="2764186"/>
                    <a:pt x="450695" y="2622707"/>
                  </a:cubicBezTo>
                  <a:cubicBezTo>
                    <a:pt x="451872" y="2622707"/>
                    <a:pt x="615918" y="2622325"/>
                    <a:pt x="616863" y="2622325"/>
                  </a:cubicBezTo>
                  <a:close/>
                  <a:moveTo>
                    <a:pt x="489669" y="2825480"/>
                  </a:moveTo>
                  <a:cubicBezTo>
                    <a:pt x="553006" y="2825480"/>
                    <a:pt x="553229" y="2826678"/>
                    <a:pt x="616873" y="2826678"/>
                  </a:cubicBezTo>
                  <a:cubicBezTo>
                    <a:pt x="627123" y="2826678"/>
                    <a:pt x="622041" y="2805430"/>
                    <a:pt x="625033" y="3018100"/>
                  </a:cubicBezTo>
                  <a:cubicBezTo>
                    <a:pt x="620895" y="3018090"/>
                    <a:pt x="459226" y="3019002"/>
                    <a:pt x="458441" y="3019013"/>
                  </a:cubicBezTo>
                  <a:cubicBezTo>
                    <a:pt x="454653" y="2791046"/>
                    <a:pt x="442567" y="2825480"/>
                    <a:pt x="489669" y="2825480"/>
                  </a:cubicBezTo>
                  <a:close/>
                  <a:moveTo>
                    <a:pt x="627930" y="2622346"/>
                  </a:moveTo>
                  <a:cubicBezTo>
                    <a:pt x="684465" y="2622569"/>
                    <a:pt x="681070" y="2624171"/>
                    <a:pt x="744120" y="2624171"/>
                  </a:cubicBezTo>
                  <a:cubicBezTo>
                    <a:pt x="811924" y="2624171"/>
                    <a:pt x="794151" y="2583977"/>
                    <a:pt x="799881" y="2813334"/>
                  </a:cubicBezTo>
                  <a:cubicBezTo>
                    <a:pt x="799987" y="2817608"/>
                    <a:pt x="821177" y="2816484"/>
                    <a:pt x="631835" y="2816813"/>
                  </a:cubicBezTo>
                  <a:cubicBezTo>
                    <a:pt x="631389" y="2706521"/>
                    <a:pt x="628864" y="2665776"/>
                    <a:pt x="627930" y="2622346"/>
                  </a:cubicBezTo>
                  <a:close/>
                  <a:moveTo>
                    <a:pt x="800210" y="2826381"/>
                  </a:moveTo>
                  <a:cubicBezTo>
                    <a:pt x="803022" y="2941553"/>
                    <a:pt x="800931" y="2949329"/>
                    <a:pt x="801833" y="3018949"/>
                  </a:cubicBezTo>
                  <a:cubicBezTo>
                    <a:pt x="645799" y="3019055"/>
                    <a:pt x="706239" y="3018323"/>
                    <a:pt x="633713" y="3018111"/>
                  </a:cubicBezTo>
                  <a:cubicBezTo>
                    <a:pt x="633702" y="3017273"/>
                    <a:pt x="631898" y="2827485"/>
                    <a:pt x="631888" y="2826657"/>
                  </a:cubicBezTo>
                  <a:cubicBezTo>
                    <a:pt x="679605" y="2826583"/>
                    <a:pt x="729753" y="2825660"/>
                    <a:pt x="800210" y="2826381"/>
                  </a:cubicBezTo>
                  <a:close/>
                  <a:moveTo>
                    <a:pt x="801982" y="3028793"/>
                  </a:moveTo>
                  <a:cubicBezTo>
                    <a:pt x="801992" y="3029578"/>
                    <a:pt x="804528" y="3191659"/>
                    <a:pt x="805282" y="3221775"/>
                  </a:cubicBezTo>
                  <a:cubicBezTo>
                    <a:pt x="714165" y="3221181"/>
                    <a:pt x="676984" y="3222114"/>
                    <a:pt x="637448" y="3222231"/>
                  </a:cubicBezTo>
                  <a:cubicBezTo>
                    <a:pt x="637437" y="3221478"/>
                    <a:pt x="633925" y="3031382"/>
                    <a:pt x="633872" y="3027966"/>
                  </a:cubicBezTo>
                  <a:cubicBezTo>
                    <a:pt x="713677" y="3028221"/>
                    <a:pt x="640631" y="3028910"/>
                    <a:pt x="801982" y="3028793"/>
                  </a:cubicBezTo>
                  <a:close/>
                  <a:moveTo>
                    <a:pt x="805526" y="3231641"/>
                  </a:moveTo>
                  <a:cubicBezTo>
                    <a:pt x="808868" y="3354514"/>
                    <a:pt x="807988" y="3367455"/>
                    <a:pt x="808539" y="3424357"/>
                  </a:cubicBezTo>
                  <a:cubicBezTo>
                    <a:pt x="743706" y="3423625"/>
                    <a:pt x="664166" y="3424410"/>
                    <a:pt x="640249" y="3424474"/>
                  </a:cubicBezTo>
                  <a:cubicBezTo>
                    <a:pt x="639708" y="3370298"/>
                    <a:pt x="640472" y="3372643"/>
                    <a:pt x="637628" y="3232076"/>
                  </a:cubicBezTo>
                  <a:cubicBezTo>
                    <a:pt x="689887" y="3231948"/>
                    <a:pt x="709295" y="3231015"/>
                    <a:pt x="805526" y="3231641"/>
                  </a:cubicBezTo>
                  <a:close/>
                  <a:moveTo>
                    <a:pt x="807701" y="3434233"/>
                  </a:moveTo>
                  <a:cubicBezTo>
                    <a:pt x="809855" y="3434244"/>
                    <a:pt x="807563" y="3423041"/>
                    <a:pt x="811563" y="3626461"/>
                  </a:cubicBezTo>
                  <a:cubicBezTo>
                    <a:pt x="715088" y="3625920"/>
                    <a:pt x="688030" y="3626504"/>
                    <a:pt x="644441" y="3626621"/>
                  </a:cubicBezTo>
                  <a:cubicBezTo>
                    <a:pt x="642934" y="3526279"/>
                    <a:pt x="641459" y="3531137"/>
                    <a:pt x="640345" y="3434339"/>
                  </a:cubicBezTo>
                  <a:cubicBezTo>
                    <a:pt x="693272" y="3434223"/>
                    <a:pt x="728586" y="3433480"/>
                    <a:pt x="807701" y="3434233"/>
                  </a:cubicBezTo>
                  <a:close/>
                  <a:moveTo>
                    <a:pt x="810683" y="3030332"/>
                  </a:moveTo>
                  <a:cubicBezTo>
                    <a:pt x="810640" y="3027563"/>
                    <a:pt x="797260" y="3028963"/>
                    <a:pt x="980405" y="3029366"/>
                  </a:cubicBezTo>
                  <a:cubicBezTo>
                    <a:pt x="980660" y="3045098"/>
                    <a:pt x="982697" y="3217012"/>
                    <a:pt x="982729" y="3221764"/>
                  </a:cubicBezTo>
                  <a:cubicBezTo>
                    <a:pt x="932253" y="3221796"/>
                    <a:pt x="877765" y="3222242"/>
                    <a:pt x="813951" y="3221828"/>
                  </a:cubicBezTo>
                  <a:cubicBezTo>
                    <a:pt x="813293" y="3194735"/>
                    <a:pt x="813144" y="3181040"/>
                    <a:pt x="810683" y="3030332"/>
                  </a:cubicBezTo>
                  <a:close/>
                  <a:moveTo>
                    <a:pt x="982793" y="3231619"/>
                  </a:moveTo>
                  <a:cubicBezTo>
                    <a:pt x="983185" y="3340511"/>
                    <a:pt x="984353" y="3364125"/>
                    <a:pt x="985552" y="3424771"/>
                  </a:cubicBezTo>
                  <a:cubicBezTo>
                    <a:pt x="854018" y="3424665"/>
                    <a:pt x="846208" y="3424707"/>
                    <a:pt x="817240" y="3424442"/>
                  </a:cubicBezTo>
                  <a:cubicBezTo>
                    <a:pt x="816742" y="3370998"/>
                    <a:pt x="817495" y="3352912"/>
                    <a:pt x="814227" y="3231694"/>
                  </a:cubicBezTo>
                  <a:cubicBezTo>
                    <a:pt x="875845" y="3232076"/>
                    <a:pt x="943819" y="3231651"/>
                    <a:pt x="982793" y="3231619"/>
                  </a:cubicBezTo>
                  <a:close/>
                  <a:moveTo>
                    <a:pt x="871356" y="3434530"/>
                  </a:moveTo>
                  <a:cubicBezTo>
                    <a:pt x="1007718" y="3434647"/>
                    <a:pt x="985615" y="3424537"/>
                    <a:pt x="986241" y="3464975"/>
                  </a:cubicBezTo>
                  <a:cubicBezTo>
                    <a:pt x="987239" y="3528751"/>
                    <a:pt x="987143" y="3538277"/>
                    <a:pt x="988257" y="3609817"/>
                  </a:cubicBezTo>
                  <a:cubicBezTo>
                    <a:pt x="988608" y="3632349"/>
                    <a:pt x="1015708" y="3627511"/>
                    <a:pt x="820243" y="3626504"/>
                  </a:cubicBezTo>
                  <a:cubicBezTo>
                    <a:pt x="819989" y="3613657"/>
                    <a:pt x="820158" y="3624181"/>
                    <a:pt x="817728" y="3464805"/>
                  </a:cubicBezTo>
                  <a:cubicBezTo>
                    <a:pt x="817145" y="3426150"/>
                    <a:pt x="806523" y="3434530"/>
                    <a:pt x="871356" y="3434530"/>
                  </a:cubicBezTo>
                  <a:close/>
                  <a:moveTo>
                    <a:pt x="984406" y="2825416"/>
                  </a:moveTo>
                  <a:cubicBezTo>
                    <a:pt x="985159" y="2825416"/>
                    <a:pt x="1118412" y="2825119"/>
                    <a:pt x="1153364" y="2825172"/>
                  </a:cubicBezTo>
                  <a:cubicBezTo>
                    <a:pt x="1156059" y="3053553"/>
                    <a:pt x="1165164" y="3018557"/>
                    <a:pt x="1125861" y="3018557"/>
                  </a:cubicBezTo>
                  <a:cubicBezTo>
                    <a:pt x="1062513" y="3018557"/>
                    <a:pt x="1061123" y="3019543"/>
                    <a:pt x="998624" y="3019543"/>
                  </a:cubicBezTo>
                  <a:cubicBezTo>
                    <a:pt x="985965" y="3019543"/>
                    <a:pt x="988470" y="3045299"/>
                    <a:pt x="984406" y="2825416"/>
                  </a:cubicBezTo>
                  <a:close/>
                  <a:moveTo>
                    <a:pt x="998624" y="3029387"/>
                  </a:moveTo>
                  <a:cubicBezTo>
                    <a:pt x="1168538" y="3029387"/>
                    <a:pt x="1155741" y="3026141"/>
                    <a:pt x="1155815" y="3030501"/>
                  </a:cubicBezTo>
                  <a:cubicBezTo>
                    <a:pt x="1159338" y="3254681"/>
                    <a:pt x="1172560" y="3222390"/>
                    <a:pt x="1125861" y="3222422"/>
                  </a:cubicBezTo>
                  <a:cubicBezTo>
                    <a:pt x="1063755" y="3222422"/>
                    <a:pt x="1063797" y="3221764"/>
                    <a:pt x="998624" y="3221764"/>
                  </a:cubicBezTo>
                  <a:cubicBezTo>
                    <a:pt x="988873" y="3221764"/>
                    <a:pt x="991738" y="3228830"/>
                    <a:pt x="990900" y="3175153"/>
                  </a:cubicBezTo>
                  <a:cubicBezTo>
                    <a:pt x="988268" y="3006973"/>
                    <a:pt x="985435" y="3029387"/>
                    <a:pt x="998624" y="3029387"/>
                  </a:cubicBezTo>
                  <a:close/>
                  <a:moveTo>
                    <a:pt x="998624" y="3231619"/>
                  </a:moveTo>
                  <a:cubicBezTo>
                    <a:pt x="1185399" y="3231619"/>
                    <a:pt x="1159720" y="3227280"/>
                    <a:pt x="1160230" y="3247786"/>
                  </a:cubicBezTo>
                  <a:cubicBezTo>
                    <a:pt x="1165280" y="3458260"/>
                    <a:pt x="1170554" y="3423678"/>
                    <a:pt x="1125861" y="3423678"/>
                  </a:cubicBezTo>
                  <a:cubicBezTo>
                    <a:pt x="967513" y="3423678"/>
                    <a:pt x="994592" y="3438211"/>
                    <a:pt x="993542" y="3392352"/>
                  </a:cubicBezTo>
                  <a:cubicBezTo>
                    <a:pt x="989393" y="3211846"/>
                    <a:pt x="990422" y="3231619"/>
                    <a:pt x="998624" y="3231619"/>
                  </a:cubicBezTo>
                  <a:close/>
                  <a:moveTo>
                    <a:pt x="1162044" y="2825193"/>
                  </a:moveTo>
                  <a:cubicBezTo>
                    <a:pt x="1333019" y="2825533"/>
                    <a:pt x="1255792" y="2825215"/>
                    <a:pt x="1329867" y="2825766"/>
                  </a:cubicBezTo>
                  <a:cubicBezTo>
                    <a:pt x="1335969" y="3050073"/>
                    <a:pt x="1335481" y="3019119"/>
                    <a:pt x="1316858" y="3018673"/>
                  </a:cubicBezTo>
                  <a:cubicBezTo>
                    <a:pt x="1132185" y="3014197"/>
                    <a:pt x="1164209" y="3039858"/>
                    <a:pt x="1163689" y="2957974"/>
                  </a:cubicBezTo>
                  <a:cubicBezTo>
                    <a:pt x="1163349" y="2902335"/>
                    <a:pt x="1162787" y="2887272"/>
                    <a:pt x="1162044" y="2825193"/>
                  </a:cubicBezTo>
                  <a:close/>
                  <a:moveTo>
                    <a:pt x="1189548" y="3028083"/>
                  </a:moveTo>
                  <a:cubicBezTo>
                    <a:pt x="1347736" y="3026587"/>
                    <a:pt x="1332425" y="3029727"/>
                    <a:pt x="1332446" y="3030501"/>
                  </a:cubicBezTo>
                  <a:cubicBezTo>
                    <a:pt x="1335884" y="3250226"/>
                    <a:pt x="1347248" y="3221754"/>
                    <a:pt x="1316731" y="3222040"/>
                  </a:cubicBezTo>
                  <a:cubicBezTo>
                    <a:pt x="1274414" y="3222380"/>
                    <a:pt x="1280272" y="3222295"/>
                    <a:pt x="1168326" y="3222390"/>
                  </a:cubicBezTo>
                  <a:cubicBezTo>
                    <a:pt x="1163445" y="2997256"/>
                    <a:pt x="1155200" y="3028454"/>
                    <a:pt x="1189548" y="3028083"/>
                  </a:cubicBezTo>
                  <a:close/>
                  <a:moveTo>
                    <a:pt x="1337306" y="3231736"/>
                  </a:moveTo>
                  <a:cubicBezTo>
                    <a:pt x="1340086" y="3379548"/>
                    <a:pt x="1339354" y="3366373"/>
                    <a:pt x="1340043" y="3424866"/>
                  </a:cubicBezTo>
                  <a:cubicBezTo>
                    <a:pt x="1159922" y="3423752"/>
                    <a:pt x="1305207" y="3424962"/>
                    <a:pt x="1171329" y="3423837"/>
                  </a:cubicBezTo>
                  <a:cubicBezTo>
                    <a:pt x="1170841" y="3372038"/>
                    <a:pt x="1171456" y="3357335"/>
                    <a:pt x="1168549" y="3232245"/>
                  </a:cubicBezTo>
                  <a:cubicBezTo>
                    <a:pt x="1330557" y="3232107"/>
                    <a:pt x="1265894" y="3232203"/>
                    <a:pt x="1337306" y="3231736"/>
                  </a:cubicBezTo>
                  <a:close/>
                  <a:moveTo>
                    <a:pt x="1338579" y="2825819"/>
                  </a:moveTo>
                  <a:cubicBezTo>
                    <a:pt x="1438396" y="2826413"/>
                    <a:pt x="1433271" y="2824917"/>
                    <a:pt x="1506975" y="2824896"/>
                  </a:cubicBezTo>
                  <a:cubicBezTo>
                    <a:pt x="1506593" y="2974873"/>
                    <a:pt x="1514753" y="3018281"/>
                    <a:pt x="1507697" y="3018281"/>
                  </a:cubicBezTo>
                  <a:cubicBezTo>
                    <a:pt x="1445378" y="3018281"/>
                    <a:pt x="1407773" y="3020201"/>
                    <a:pt x="1340977" y="3019172"/>
                  </a:cubicBezTo>
                  <a:cubicBezTo>
                    <a:pt x="1340117" y="2958918"/>
                    <a:pt x="1340882" y="2909983"/>
                    <a:pt x="1338579" y="2825819"/>
                  </a:cubicBezTo>
                  <a:close/>
                  <a:moveTo>
                    <a:pt x="1380407" y="3029282"/>
                  </a:moveTo>
                  <a:cubicBezTo>
                    <a:pt x="1521003" y="3029282"/>
                    <a:pt x="1510721" y="3025484"/>
                    <a:pt x="1510795" y="3030480"/>
                  </a:cubicBezTo>
                  <a:cubicBezTo>
                    <a:pt x="1514127" y="3243808"/>
                    <a:pt x="1515666" y="3220863"/>
                    <a:pt x="1507675" y="3220863"/>
                  </a:cubicBezTo>
                  <a:cubicBezTo>
                    <a:pt x="1312953" y="3220863"/>
                    <a:pt x="1345996" y="3237029"/>
                    <a:pt x="1345030" y="3175131"/>
                  </a:cubicBezTo>
                  <a:cubicBezTo>
                    <a:pt x="1342293" y="2999250"/>
                    <a:pt x="1325496" y="3029282"/>
                    <a:pt x="1380407" y="3029282"/>
                  </a:cubicBezTo>
                  <a:close/>
                  <a:moveTo>
                    <a:pt x="1380407" y="3231619"/>
                  </a:moveTo>
                  <a:cubicBezTo>
                    <a:pt x="1536537" y="3231619"/>
                    <a:pt x="1513639" y="3223175"/>
                    <a:pt x="1514233" y="3248189"/>
                  </a:cubicBezTo>
                  <a:cubicBezTo>
                    <a:pt x="1519263" y="3447461"/>
                    <a:pt x="1517172" y="3423434"/>
                    <a:pt x="1507675" y="3423434"/>
                  </a:cubicBezTo>
                  <a:cubicBezTo>
                    <a:pt x="1322344" y="3423434"/>
                    <a:pt x="1348819" y="3439155"/>
                    <a:pt x="1348426" y="3392405"/>
                  </a:cubicBezTo>
                  <a:cubicBezTo>
                    <a:pt x="1346866" y="3202840"/>
                    <a:pt x="1335427" y="3231619"/>
                    <a:pt x="1380407" y="3231619"/>
                  </a:cubicBezTo>
                  <a:close/>
                  <a:moveTo>
                    <a:pt x="1380407" y="3434827"/>
                  </a:moveTo>
                  <a:cubicBezTo>
                    <a:pt x="1539540" y="3434827"/>
                    <a:pt x="1516037" y="3420793"/>
                    <a:pt x="1516727" y="3464975"/>
                  </a:cubicBezTo>
                  <a:cubicBezTo>
                    <a:pt x="1519623" y="3649958"/>
                    <a:pt x="1527338" y="3627034"/>
                    <a:pt x="1507686" y="3627034"/>
                  </a:cubicBezTo>
                  <a:cubicBezTo>
                    <a:pt x="1326546" y="3627034"/>
                    <a:pt x="1351132" y="3632519"/>
                    <a:pt x="1350760" y="3609648"/>
                  </a:cubicBezTo>
                  <a:cubicBezTo>
                    <a:pt x="1347492" y="3400754"/>
                    <a:pt x="1341370" y="3434827"/>
                    <a:pt x="1380407" y="3434827"/>
                  </a:cubicBezTo>
                  <a:close/>
                  <a:moveTo>
                    <a:pt x="1519486" y="3030310"/>
                  </a:moveTo>
                  <a:cubicBezTo>
                    <a:pt x="1519411" y="3025229"/>
                    <a:pt x="1515984" y="3030056"/>
                    <a:pt x="1687192" y="3029292"/>
                  </a:cubicBezTo>
                  <a:cubicBezTo>
                    <a:pt x="1688253" y="3100122"/>
                    <a:pt x="1687871" y="3153640"/>
                    <a:pt x="1689675" y="3222040"/>
                  </a:cubicBezTo>
                  <a:cubicBezTo>
                    <a:pt x="1594845" y="3223101"/>
                    <a:pt x="1577114" y="3221128"/>
                    <a:pt x="1522308" y="3220895"/>
                  </a:cubicBezTo>
                  <a:cubicBezTo>
                    <a:pt x="1521013" y="3160386"/>
                    <a:pt x="1520589" y="3100928"/>
                    <a:pt x="1519486" y="3030310"/>
                  </a:cubicBezTo>
                  <a:close/>
                  <a:moveTo>
                    <a:pt x="1698663" y="2826954"/>
                  </a:moveTo>
                  <a:cubicBezTo>
                    <a:pt x="1755707" y="2826880"/>
                    <a:pt x="1714600" y="2826880"/>
                    <a:pt x="1860872" y="2826901"/>
                  </a:cubicBezTo>
                  <a:cubicBezTo>
                    <a:pt x="1862740" y="2962483"/>
                    <a:pt x="1863356" y="2946687"/>
                    <a:pt x="1864586" y="3019151"/>
                  </a:cubicBezTo>
                  <a:cubicBezTo>
                    <a:pt x="1729965" y="3019235"/>
                    <a:pt x="1725147" y="3019214"/>
                    <a:pt x="1695734" y="3019384"/>
                  </a:cubicBezTo>
                  <a:cubicBezTo>
                    <a:pt x="1692253" y="2804805"/>
                    <a:pt x="1688455" y="2826975"/>
                    <a:pt x="1698663" y="2826954"/>
                  </a:cubicBezTo>
                  <a:close/>
                  <a:moveTo>
                    <a:pt x="1698673" y="3029239"/>
                  </a:moveTo>
                  <a:cubicBezTo>
                    <a:pt x="1735323" y="3029048"/>
                    <a:pt x="1734750" y="3029091"/>
                    <a:pt x="1864735" y="3028995"/>
                  </a:cubicBezTo>
                  <a:cubicBezTo>
                    <a:pt x="1864746" y="3029876"/>
                    <a:pt x="1867271" y="3195934"/>
                    <a:pt x="1867441" y="3220629"/>
                  </a:cubicBezTo>
                  <a:cubicBezTo>
                    <a:pt x="1866634" y="3220629"/>
                    <a:pt x="1699129" y="3221924"/>
                    <a:pt x="1698365" y="3221934"/>
                  </a:cubicBezTo>
                  <a:cubicBezTo>
                    <a:pt x="1698355" y="3221181"/>
                    <a:pt x="1693824" y="3029271"/>
                    <a:pt x="1698673" y="3029239"/>
                  </a:cubicBezTo>
                  <a:close/>
                  <a:moveTo>
                    <a:pt x="1698715" y="3231789"/>
                  </a:moveTo>
                  <a:cubicBezTo>
                    <a:pt x="1894509" y="3229413"/>
                    <a:pt x="1867504" y="3225255"/>
                    <a:pt x="1867557" y="3247659"/>
                  </a:cubicBezTo>
                  <a:cubicBezTo>
                    <a:pt x="1867992" y="3456266"/>
                    <a:pt x="1884291" y="3425046"/>
                    <a:pt x="1825994" y="3424346"/>
                  </a:cubicBezTo>
                  <a:cubicBezTo>
                    <a:pt x="1785673" y="3423805"/>
                    <a:pt x="1741732" y="3423752"/>
                    <a:pt x="1701888" y="3424442"/>
                  </a:cubicBezTo>
                  <a:cubicBezTo>
                    <a:pt x="1701612" y="3397763"/>
                    <a:pt x="1700243" y="3231768"/>
                    <a:pt x="1698715" y="3231789"/>
                  </a:cubicBezTo>
                  <a:close/>
                  <a:moveTo>
                    <a:pt x="1869711" y="3434562"/>
                  </a:moveTo>
                  <a:cubicBezTo>
                    <a:pt x="1870804" y="3512743"/>
                    <a:pt x="1871293" y="3521336"/>
                    <a:pt x="1873012" y="3626313"/>
                  </a:cubicBezTo>
                  <a:cubicBezTo>
                    <a:pt x="1753606" y="3626334"/>
                    <a:pt x="1738602" y="3626143"/>
                    <a:pt x="1704371" y="3626981"/>
                  </a:cubicBezTo>
                  <a:cubicBezTo>
                    <a:pt x="1703947" y="3604259"/>
                    <a:pt x="1702005" y="3435103"/>
                    <a:pt x="1701994" y="3434307"/>
                  </a:cubicBezTo>
                  <a:cubicBezTo>
                    <a:pt x="1775645" y="3433013"/>
                    <a:pt x="1823840" y="3434413"/>
                    <a:pt x="1869711" y="3434562"/>
                  </a:cubicBezTo>
                  <a:close/>
                  <a:moveTo>
                    <a:pt x="1869574" y="2826912"/>
                  </a:moveTo>
                  <a:cubicBezTo>
                    <a:pt x="1967693" y="2826922"/>
                    <a:pt x="1958016" y="2824779"/>
                    <a:pt x="2036824" y="2825289"/>
                  </a:cubicBezTo>
                  <a:cubicBezTo>
                    <a:pt x="2037375" y="2867689"/>
                    <a:pt x="2038097" y="2915775"/>
                    <a:pt x="2039158" y="2958144"/>
                  </a:cubicBezTo>
                  <a:cubicBezTo>
                    <a:pt x="2041079" y="3037779"/>
                    <a:pt x="2072551" y="3019140"/>
                    <a:pt x="1889596" y="3019140"/>
                  </a:cubicBezTo>
                  <a:cubicBezTo>
                    <a:pt x="1867589" y="3019151"/>
                    <a:pt x="1872640" y="3050625"/>
                    <a:pt x="1869574" y="2826912"/>
                  </a:cubicBezTo>
                  <a:close/>
                  <a:moveTo>
                    <a:pt x="1889596" y="3028984"/>
                  </a:moveTo>
                  <a:cubicBezTo>
                    <a:pt x="1890541" y="3028984"/>
                    <a:pt x="2040591" y="3029144"/>
                    <a:pt x="2040612" y="3030480"/>
                  </a:cubicBezTo>
                  <a:cubicBezTo>
                    <a:pt x="2044082" y="3251626"/>
                    <a:pt x="2052772" y="3221468"/>
                    <a:pt x="2016896" y="3221468"/>
                  </a:cubicBezTo>
                  <a:cubicBezTo>
                    <a:pt x="1956424" y="3221468"/>
                    <a:pt x="1952350" y="3220587"/>
                    <a:pt x="1889596" y="3220587"/>
                  </a:cubicBezTo>
                  <a:cubicBezTo>
                    <a:pt x="1872460" y="3220587"/>
                    <a:pt x="1876460" y="3229731"/>
                    <a:pt x="1875600" y="3175131"/>
                  </a:cubicBezTo>
                  <a:cubicBezTo>
                    <a:pt x="1872874" y="3000661"/>
                    <a:pt x="1866687" y="3029006"/>
                    <a:pt x="1889596" y="3028984"/>
                  </a:cubicBezTo>
                  <a:close/>
                  <a:moveTo>
                    <a:pt x="1889596" y="3230442"/>
                  </a:moveTo>
                  <a:cubicBezTo>
                    <a:pt x="2068211" y="3230442"/>
                    <a:pt x="2043434" y="3228076"/>
                    <a:pt x="2043594" y="3247722"/>
                  </a:cubicBezTo>
                  <a:cubicBezTo>
                    <a:pt x="2043986" y="3294302"/>
                    <a:pt x="2044167" y="3301749"/>
                    <a:pt x="2046161" y="3424951"/>
                  </a:cubicBezTo>
                  <a:cubicBezTo>
                    <a:pt x="2010678" y="3425386"/>
                    <a:pt x="1985021" y="3424908"/>
                    <a:pt x="1878274" y="3424739"/>
                  </a:cubicBezTo>
                  <a:cubicBezTo>
                    <a:pt x="1875431" y="3205980"/>
                    <a:pt x="1870550" y="3230442"/>
                    <a:pt x="1889596" y="3230442"/>
                  </a:cubicBezTo>
                  <a:close/>
                  <a:moveTo>
                    <a:pt x="1889596" y="3434594"/>
                  </a:moveTo>
                  <a:cubicBezTo>
                    <a:pt x="1940381" y="3434594"/>
                    <a:pt x="2007219" y="3435273"/>
                    <a:pt x="2046321" y="3434795"/>
                  </a:cubicBezTo>
                  <a:cubicBezTo>
                    <a:pt x="2050024" y="3662815"/>
                    <a:pt x="2058322" y="3627395"/>
                    <a:pt x="2016886" y="3627395"/>
                  </a:cubicBezTo>
                  <a:cubicBezTo>
                    <a:pt x="1858814" y="3627395"/>
                    <a:pt x="1881755" y="3630546"/>
                    <a:pt x="1881437" y="3609648"/>
                  </a:cubicBezTo>
                  <a:cubicBezTo>
                    <a:pt x="1878274" y="3407564"/>
                    <a:pt x="1873510" y="3434594"/>
                    <a:pt x="1889596" y="3434594"/>
                  </a:cubicBezTo>
                  <a:close/>
                  <a:moveTo>
                    <a:pt x="2049292" y="3030310"/>
                  </a:moveTo>
                  <a:cubicBezTo>
                    <a:pt x="2049260" y="3028560"/>
                    <a:pt x="2137692" y="3027839"/>
                    <a:pt x="2207671" y="3028603"/>
                  </a:cubicBezTo>
                  <a:cubicBezTo>
                    <a:pt x="2220532" y="3028741"/>
                    <a:pt x="2217720" y="3006676"/>
                    <a:pt x="2220362" y="3175333"/>
                  </a:cubicBezTo>
                  <a:cubicBezTo>
                    <a:pt x="2221296" y="3234685"/>
                    <a:pt x="2250540" y="3220661"/>
                    <a:pt x="2080467" y="3221340"/>
                  </a:cubicBezTo>
                  <a:cubicBezTo>
                    <a:pt x="2041811" y="3221489"/>
                    <a:pt x="2052783" y="3253090"/>
                    <a:pt x="2049292" y="3030310"/>
                  </a:cubicBezTo>
                  <a:close/>
                  <a:moveTo>
                    <a:pt x="2080509" y="3231206"/>
                  </a:moveTo>
                  <a:cubicBezTo>
                    <a:pt x="2243250" y="3230548"/>
                    <a:pt x="2221264" y="3226856"/>
                    <a:pt x="2221720" y="3247733"/>
                  </a:cubicBezTo>
                  <a:cubicBezTo>
                    <a:pt x="2226209" y="3452606"/>
                    <a:pt x="2227365" y="3424665"/>
                    <a:pt x="2207799" y="3424155"/>
                  </a:cubicBezTo>
                  <a:cubicBezTo>
                    <a:pt x="2166140" y="3423010"/>
                    <a:pt x="2123728" y="3422957"/>
                    <a:pt x="2080371" y="3424198"/>
                  </a:cubicBezTo>
                  <a:cubicBezTo>
                    <a:pt x="2046321" y="3425131"/>
                    <a:pt x="2055128" y="3442613"/>
                    <a:pt x="2053143" y="3319995"/>
                  </a:cubicBezTo>
                  <a:cubicBezTo>
                    <a:pt x="2051478" y="3213321"/>
                    <a:pt x="2045642" y="3231354"/>
                    <a:pt x="2080509" y="3231206"/>
                  </a:cubicBezTo>
                  <a:close/>
                  <a:moveTo>
                    <a:pt x="2080605" y="3434053"/>
                  </a:moveTo>
                  <a:cubicBezTo>
                    <a:pt x="2126168" y="3432801"/>
                    <a:pt x="2164325" y="3432875"/>
                    <a:pt x="2207597" y="3434010"/>
                  </a:cubicBezTo>
                  <a:cubicBezTo>
                    <a:pt x="2227832" y="3434562"/>
                    <a:pt x="2223375" y="3428239"/>
                    <a:pt x="2223948" y="3464964"/>
                  </a:cubicBezTo>
                  <a:cubicBezTo>
                    <a:pt x="2226898" y="3653088"/>
                    <a:pt x="2232798" y="3627872"/>
                    <a:pt x="2207724" y="3627777"/>
                  </a:cubicBezTo>
                  <a:cubicBezTo>
                    <a:pt x="2034245" y="3627077"/>
                    <a:pt x="2058215" y="3633389"/>
                    <a:pt x="2057844" y="3609637"/>
                  </a:cubicBezTo>
                  <a:cubicBezTo>
                    <a:pt x="2054576" y="3407925"/>
                    <a:pt x="2044793" y="3435082"/>
                    <a:pt x="2080605" y="3434053"/>
                  </a:cubicBezTo>
                  <a:close/>
                  <a:moveTo>
                    <a:pt x="2225954" y="3030310"/>
                  </a:moveTo>
                  <a:cubicBezTo>
                    <a:pt x="2225933" y="3028772"/>
                    <a:pt x="2394276" y="3027595"/>
                    <a:pt x="2395061" y="3027595"/>
                  </a:cubicBezTo>
                  <a:cubicBezTo>
                    <a:pt x="2396483" y="3114528"/>
                    <a:pt x="2394223" y="3111992"/>
                    <a:pt x="2396822" y="3221043"/>
                  </a:cubicBezTo>
                  <a:cubicBezTo>
                    <a:pt x="2196169" y="3221086"/>
                    <a:pt x="2230018" y="3237252"/>
                    <a:pt x="2229042" y="3175153"/>
                  </a:cubicBezTo>
                  <a:cubicBezTo>
                    <a:pt x="2227917" y="3102700"/>
                    <a:pt x="2227079" y="3102339"/>
                    <a:pt x="2225954" y="3030310"/>
                  </a:cubicBezTo>
                  <a:close/>
                  <a:moveTo>
                    <a:pt x="2271348" y="3434869"/>
                  </a:moveTo>
                  <a:cubicBezTo>
                    <a:pt x="2425928" y="3434869"/>
                    <a:pt x="2399656" y="3422076"/>
                    <a:pt x="2400324" y="3464996"/>
                  </a:cubicBezTo>
                  <a:cubicBezTo>
                    <a:pt x="2403136" y="3645651"/>
                    <a:pt x="2408707" y="3627416"/>
                    <a:pt x="2398658" y="3627416"/>
                  </a:cubicBezTo>
                  <a:cubicBezTo>
                    <a:pt x="2209730" y="3627416"/>
                    <a:pt x="2235175" y="3635404"/>
                    <a:pt x="2234761" y="3609648"/>
                  </a:cubicBezTo>
                  <a:cubicBezTo>
                    <a:pt x="2231514" y="3401624"/>
                    <a:pt x="2221508" y="3434869"/>
                    <a:pt x="2271348" y="3434869"/>
                  </a:cubicBezTo>
                  <a:close/>
                  <a:moveTo>
                    <a:pt x="2403751" y="3027595"/>
                  </a:moveTo>
                  <a:cubicBezTo>
                    <a:pt x="2404505" y="3027595"/>
                    <a:pt x="2571681" y="3028305"/>
                    <a:pt x="2571713" y="3030480"/>
                  </a:cubicBezTo>
                  <a:cubicBezTo>
                    <a:pt x="2573410" y="3143509"/>
                    <a:pt x="2573930" y="3180393"/>
                    <a:pt x="2574652" y="3222390"/>
                  </a:cubicBezTo>
                  <a:cubicBezTo>
                    <a:pt x="2454207" y="3223271"/>
                    <a:pt x="2482453" y="3221181"/>
                    <a:pt x="2405534" y="3221043"/>
                  </a:cubicBezTo>
                  <a:cubicBezTo>
                    <a:pt x="2402850" y="3110019"/>
                    <a:pt x="2405184" y="3116713"/>
                    <a:pt x="2403751" y="3027595"/>
                  </a:cubicBezTo>
                  <a:close/>
                  <a:moveTo>
                    <a:pt x="2574822" y="3232266"/>
                  </a:moveTo>
                  <a:cubicBezTo>
                    <a:pt x="2577114" y="3362183"/>
                    <a:pt x="2574238" y="3200920"/>
                    <a:pt x="2578111" y="3424442"/>
                  </a:cubicBezTo>
                  <a:cubicBezTo>
                    <a:pt x="2544135" y="3424569"/>
                    <a:pt x="2502349" y="3424580"/>
                    <a:pt x="2462345" y="3424314"/>
                  </a:cubicBezTo>
                  <a:cubicBezTo>
                    <a:pt x="2389575" y="3423837"/>
                    <a:pt x="2412219" y="3460149"/>
                    <a:pt x="2406245" y="3247224"/>
                  </a:cubicBezTo>
                  <a:cubicBezTo>
                    <a:pt x="2405492" y="3221086"/>
                    <a:pt x="2382264" y="3233571"/>
                    <a:pt x="2574822" y="3232266"/>
                  </a:cubicBezTo>
                  <a:close/>
                  <a:moveTo>
                    <a:pt x="2577570" y="2885511"/>
                  </a:moveTo>
                  <a:cubicBezTo>
                    <a:pt x="2576477" y="2815604"/>
                    <a:pt x="2572657" y="2826296"/>
                    <a:pt x="2589677" y="2826116"/>
                  </a:cubicBezTo>
                  <a:cubicBezTo>
                    <a:pt x="2627335" y="2825713"/>
                    <a:pt x="2630041" y="2825787"/>
                    <a:pt x="2745139" y="2825724"/>
                  </a:cubicBezTo>
                  <a:cubicBezTo>
                    <a:pt x="2747378" y="3051442"/>
                    <a:pt x="2760514" y="3019268"/>
                    <a:pt x="2717030" y="3018684"/>
                  </a:cubicBezTo>
                  <a:cubicBezTo>
                    <a:pt x="2682980" y="3018228"/>
                    <a:pt x="2643729" y="3018047"/>
                    <a:pt x="2589603" y="3018557"/>
                  </a:cubicBezTo>
                  <a:cubicBezTo>
                    <a:pt x="2577029" y="3018684"/>
                    <a:pt x="2579936" y="3036771"/>
                    <a:pt x="2577570" y="2885511"/>
                  </a:cubicBezTo>
                  <a:close/>
                  <a:moveTo>
                    <a:pt x="2589667" y="3028433"/>
                  </a:moveTo>
                  <a:cubicBezTo>
                    <a:pt x="2762349" y="3026799"/>
                    <a:pt x="2748523" y="3029600"/>
                    <a:pt x="2748534" y="3030491"/>
                  </a:cubicBezTo>
                  <a:cubicBezTo>
                    <a:pt x="2752036" y="3254352"/>
                    <a:pt x="2764037" y="3222433"/>
                    <a:pt x="2716977" y="3222178"/>
                  </a:cubicBezTo>
                  <a:cubicBezTo>
                    <a:pt x="2681367" y="3221987"/>
                    <a:pt x="2633564" y="3221934"/>
                    <a:pt x="2589592" y="3222284"/>
                  </a:cubicBezTo>
                  <a:cubicBezTo>
                    <a:pt x="2581284" y="3222348"/>
                    <a:pt x="2583416" y="3229498"/>
                    <a:pt x="2582568" y="3175163"/>
                  </a:cubicBezTo>
                  <a:cubicBezTo>
                    <a:pt x="2580074" y="3008575"/>
                    <a:pt x="2576732" y="3028550"/>
                    <a:pt x="2589667" y="3028433"/>
                  </a:cubicBezTo>
                  <a:close/>
                  <a:moveTo>
                    <a:pt x="2907921" y="2612417"/>
                  </a:moveTo>
                  <a:cubicBezTo>
                    <a:pt x="2726760" y="2612417"/>
                    <a:pt x="2750285" y="2622983"/>
                    <a:pt x="2749860" y="2595911"/>
                  </a:cubicBezTo>
                  <a:cubicBezTo>
                    <a:pt x="2746592" y="2387261"/>
                    <a:pt x="2738708" y="2421006"/>
                    <a:pt x="2780622" y="2421006"/>
                  </a:cubicBezTo>
                  <a:cubicBezTo>
                    <a:pt x="2938269" y="2421006"/>
                    <a:pt x="2915954" y="2409687"/>
                    <a:pt x="2916601" y="2451302"/>
                  </a:cubicBezTo>
                  <a:cubicBezTo>
                    <a:pt x="2919509" y="2637389"/>
                    <a:pt x="2920050" y="2612417"/>
                    <a:pt x="2907921" y="2612417"/>
                  </a:cubicBezTo>
                  <a:close/>
                  <a:moveTo>
                    <a:pt x="2907921" y="2410769"/>
                  </a:moveTo>
                  <a:cubicBezTo>
                    <a:pt x="2718802" y="2410769"/>
                    <a:pt x="2747494" y="2421451"/>
                    <a:pt x="2746656" y="2378743"/>
                  </a:cubicBezTo>
                  <a:cubicBezTo>
                    <a:pt x="2742836" y="2186483"/>
                    <a:pt x="2735631" y="2217087"/>
                    <a:pt x="2780622" y="2217087"/>
                  </a:cubicBezTo>
                  <a:cubicBezTo>
                    <a:pt x="2932868" y="2217087"/>
                    <a:pt x="2912813" y="2209449"/>
                    <a:pt x="2912919" y="2234092"/>
                  </a:cubicBezTo>
                  <a:cubicBezTo>
                    <a:pt x="2913758" y="2431847"/>
                    <a:pt x="2921355" y="2410769"/>
                    <a:pt x="2907921" y="2410769"/>
                  </a:cubicBezTo>
                  <a:close/>
                  <a:moveTo>
                    <a:pt x="2907921" y="2207020"/>
                  </a:moveTo>
                  <a:cubicBezTo>
                    <a:pt x="2710239" y="2207020"/>
                    <a:pt x="2744279" y="2221182"/>
                    <a:pt x="2743345" y="2161607"/>
                  </a:cubicBezTo>
                  <a:cubicBezTo>
                    <a:pt x="2740119" y="1960287"/>
                    <a:pt x="2741212" y="2029611"/>
                    <a:pt x="2740990" y="2014643"/>
                  </a:cubicBezTo>
                  <a:cubicBezTo>
                    <a:pt x="2766742" y="2014547"/>
                    <a:pt x="2786818" y="2014579"/>
                    <a:pt x="2907921" y="2014601"/>
                  </a:cubicBezTo>
                  <a:cubicBezTo>
                    <a:pt x="2908664" y="2014601"/>
                    <a:pt x="2916782" y="2207020"/>
                    <a:pt x="2907921" y="2207020"/>
                  </a:cubicBezTo>
                  <a:close/>
                  <a:moveTo>
                    <a:pt x="2907921" y="2004756"/>
                  </a:moveTo>
                  <a:cubicBezTo>
                    <a:pt x="2789949" y="2004735"/>
                    <a:pt x="2766902" y="2004703"/>
                    <a:pt x="2740831" y="2004799"/>
                  </a:cubicBezTo>
                  <a:cubicBezTo>
                    <a:pt x="2739738" y="1941235"/>
                    <a:pt x="2737626" y="1902749"/>
                    <a:pt x="2737138" y="1812676"/>
                  </a:cubicBezTo>
                  <a:cubicBezTo>
                    <a:pt x="2738252" y="1812676"/>
                    <a:pt x="2904367" y="1812401"/>
                    <a:pt x="2905682" y="1812401"/>
                  </a:cubicBezTo>
                  <a:cubicBezTo>
                    <a:pt x="2906680" y="1860041"/>
                    <a:pt x="2908824" y="2004756"/>
                    <a:pt x="2907921" y="2004756"/>
                  </a:cubicBezTo>
                  <a:close/>
                  <a:moveTo>
                    <a:pt x="2737085" y="1802811"/>
                  </a:moveTo>
                  <a:cubicBezTo>
                    <a:pt x="2737085" y="1801856"/>
                    <a:pt x="2735345" y="1611028"/>
                    <a:pt x="2735334" y="1610222"/>
                  </a:cubicBezTo>
                  <a:cubicBezTo>
                    <a:pt x="2840033" y="1611017"/>
                    <a:pt x="2833167" y="1609002"/>
                    <a:pt x="2901820" y="1608875"/>
                  </a:cubicBezTo>
                  <a:cubicBezTo>
                    <a:pt x="2901831" y="1609628"/>
                    <a:pt x="2905407" y="1798801"/>
                    <a:pt x="2905428" y="1799915"/>
                  </a:cubicBezTo>
                  <a:cubicBezTo>
                    <a:pt x="2905502" y="1803882"/>
                    <a:pt x="2923127" y="1802578"/>
                    <a:pt x="2737085" y="1802811"/>
                  </a:cubicBezTo>
                  <a:close/>
                  <a:moveTo>
                    <a:pt x="2735207" y="1600367"/>
                  </a:moveTo>
                  <a:cubicBezTo>
                    <a:pt x="2734039" y="1516776"/>
                    <a:pt x="2732692" y="1517327"/>
                    <a:pt x="2730994" y="1406834"/>
                  </a:cubicBezTo>
                  <a:cubicBezTo>
                    <a:pt x="2759824" y="1406293"/>
                    <a:pt x="2798586" y="1406197"/>
                    <a:pt x="2844192" y="1406993"/>
                  </a:cubicBezTo>
                  <a:cubicBezTo>
                    <a:pt x="2916018" y="1408245"/>
                    <a:pt x="2897979" y="1370926"/>
                    <a:pt x="2901396" y="1582779"/>
                  </a:cubicBezTo>
                  <a:cubicBezTo>
                    <a:pt x="2901661" y="1600558"/>
                    <a:pt x="2929674" y="1601884"/>
                    <a:pt x="2735207" y="1600367"/>
                  </a:cubicBezTo>
                  <a:close/>
                  <a:moveTo>
                    <a:pt x="2730835" y="1396968"/>
                  </a:moveTo>
                  <a:cubicBezTo>
                    <a:pt x="2728882" y="1270213"/>
                    <a:pt x="2728649" y="1264824"/>
                    <a:pt x="2728745" y="1220843"/>
                  </a:cubicBezTo>
                  <a:cubicBezTo>
                    <a:pt x="2728787" y="1199797"/>
                    <a:pt x="2700880" y="1204231"/>
                    <a:pt x="2896207" y="1203934"/>
                  </a:cubicBezTo>
                  <a:cubicBezTo>
                    <a:pt x="2897205" y="1320240"/>
                    <a:pt x="2898213" y="1344872"/>
                    <a:pt x="2899242" y="1397679"/>
                  </a:cubicBezTo>
                  <a:cubicBezTo>
                    <a:pt x="2842568" y="1397584"/>
                    <a:pt x="2800952" y="1395642"/>
                    <a:pt x="2730835" y="1396968"/>
                  </a:cubicBezTo>
                  <a:close/>
                  <a:moveTo>
                    <a:pt x="2728745" y="1194471"/>
                  </a:moveTo>
                  <a:cubicBezTo>
                    <a:pt x="2728373" y="1098659"/>
                    <a:pt x="2725614" y="1081612"/>
                    <a:pt x="2724373" y="1001638"/>
                  </a:cubicBezTo>
                  <a:cubicBezTo>
                    <a:pt x="2912898" y="1001532"/>
                    <a:pt x="2894053" y="1000546"/>
                    <a:pt x="2894117" y="1003866"/>
                  </a:cubicBezTo>
                  <a:cubicBezTo>
                    <a:pt x="2894287" y="1015248"/>
                    <a:pt x="2893788" y="964446"/>
                    <a:pt x="2896122" y="1194089"/>
                  </a:cubicBezTo>
                  <a:cubicBezTo>
                    <a:pt x="2841507" y="1194164"/>
                    <a:pt x="2798002" y="1195225"/>
                    <a:pt x="2728745" y="1194471"/>
                  </a:cubicBezTo>
                  <a:close/>
                  <a:moveTo>
                    <a:pt x="2724235" y="991741"/>
                  </a:moveTo>
                  <a:cubicBezTo>
                    <a:pt x="2723556" y="939655"/>
                    <a:pt x="2725084" y="877301"/>
                    <a:pt x="2722123" y="798876"/>
                  </a:cubicBezTo>
                  <a:cubicBezTo>
                    <a:pt x="2800836" y="801093"/>
                    <a:pt x="2845815" y="798218"/>
                    <a:pt x="2889957" y="797932"/>
                  </a:cubicBezTo>
                  <a:cubicBezTo>
                    <a:pt x="2891984" y="925144"/>
                    <a:pt x="2893204" y="950295"/>
                    <a:pt x="2893926" y="991688"/>
                  </a:cubicBezTo>
                  <a:lnTo>
                    <a:pt x="2724235" y="991741"/>
                  </a:lnTo>
                  <a:close/>
                  <a:moveTo>
                    <a:pt x="2716998" y="1194333"/>
                  </a:moveTo>
                  <a:cubicBezTo>
                    <a:pt x="2518095" y="1191925"/>
                    <a:pt x="2550915" y="1212367"/>
                    <a:pt x="2549918" y="1148390"/>
                  </a:cubicBezTo>
                  <a:cubicBezTo>
                    <a:pt x="2548803" y="1077677"/>
                    <a:pt x="2549493" y="1075534"/>
                    <a:pt x="2548368" y="1003717"/>
                  </a:cubicBezTo>
                  <a:cubicBezTo>
                    <a:pt x="2548294" y="998763"/>
                    <a:pt x="2531720" y="1001575"/>
                    <a:pt x="2715683" y="1001638"/>
                  </a:cubicBezTo>
                  <a:cubicBezTo>
                    <a:pt x="2716733" y="1074802"/>
                    <a:pt x="2723386" y="1194418"/>
                    <a:pt x="2716998" y="1194333"/>
                  </a:cubicBezTo>
                  <a:close/>
                  <a:moveTo>
                    <a:pt x="2545588" y="1406484"/>
                  </a:moveTo>
                  <a:cubicBezTo>
                    <a:pt x="2546108" y="1450528"/>
                    <a:pt x="2546809" y="1482405"/>
                    <a:pt x="2548740" y="1598818"/>
                  </a:cubicBezTo>
                  <a:cubicBezTo>
                    <a:pt x="2524356" y="1598680"/>
                    <a:pt x="2381606" y="1599041"/>
                    <a:pt x="2380821" y="1599041"/>
                  </a:cubicBezTo>
                  <a:cubicBezTo>
                    <a:pt x="2379230" y="1492462"/>
                    <a:pt x="2380291" y="1509085"/>
                    <a:pt x="2378497" y="1407502"/>
                  </a:cubicBezTo>
                  <a:cubicBezTo>
                    <a:pt x="2468945" y="1407619"/>
                    <a:pt x="2473890" y="1406091"/>
                    <a:pt x="2545588" y="1406484"/>
                  </a:cubicBezTo>
                  <a:close/>
                  <a:moveTo>
                    <a:pt x="2525979" y="1396586"/>
                  </a:moveTo>
                  <a:cubicBezTo>
                    <a:pt x="2351917" y="1396586"/>
                    <a:pt x="2378582" y="1408436"/>
                    <a:pt x="2377680" y="1365452"/>
                  </a:cubicBezTo>
                  <a:cubicBezTo>
                    <a:pt x="2373765" y="1177880"/>
                    <a:pt x="2368046" y="1204952"/>
                    <a:pt x="2398658" y="1204952"/>
                  </a:cubicBezTo>
                  <a:cubicBezTo>
                    <a:pt x="2564741" y="1204952"/>
                    <a:pt x="2542214" y="1199001"/>
                    <a:pt x="2542851" y="1220991"/>
                  </a:cubicBezTo>
                  <a:cubicBezTo>
                    <a:pt x="2548835" y="1425027"/>
                    <a:pt x="2547880" y="1396586"/>
                    <a:pt x="2525979" y="1396586"/>
                  </a:cubicBezTo>
                  <a:close/>
                  <a:moveTo>
                    <a:pt x="2525979" y="1194981"/>
                  </a:moveTo>
                  <a:cubicBezTo>
                    <a:pt x="2344118" y="1194981"/>
                    <a:pt x="2375378" y="1208357"/>
                    <a:pt x="2374433" y="1148369"/>
                  </a:cubicBezTo>
                  <a:cubicBezTo>
                    <a:pt x="2371685" y="972657"/>
                    <a:pt x="2359493" y="1002052"/>
                    <a:pt x="2398658" y="1002052"/>
                  </a:cubicBezTo>
                  <a:cubicBezTo>
                    <a:pt x="2551732" y="1002052"/>
                    <a:pt x="2539583" y="997766"/>
                    <a:pt x="2539678" y="1003898"/>
                  </a:cubicBezTo>
                  <a:cubicBezTo>
                    <a:pt x="2543158" y="1225500"/>
                    <a:pt x="2547276" y="1194981"/>
                    <a:pt x="2525979" y="1194981"/>
                  </a:cubicBezTo>
                  <a:close/>
                  <a:moveTo>
                    <a:pt x="2525979" y="990956"/>
                  </a:moveTo>
                  <a:cubicBezTo>
                    <a:pt x="2461921" y="990956"/>
                    <a:pt x="2461878" y="992197"/>
                    <a:pt x="2398669" y="992197"/>
                  </a:cubicBezTo>
                  <a:cubicBezTo>
                    <a:pt x="2359992" y="992197"/>
                    <a:pt x="2371505" y="1021698"/>
                    <a:pt x="2367897" y="798027"/>
                  </a:cubicBezTo>
                  <a:cubicBezTo>
                    <a:pt x="2429685" y="797136"/>
                    <a:pt x="2470144" y="799269"/>
                    <a:pt x="2536866" y="799078"/>
                  </a:cubicBezTo>
                  <a:cubicBezTo>
                    <a:pt x="2541790" y="1022197"/>
                    <a:pt x="2542957" y="990956"/>
                    <a:pt x="2525979" y="990956"/>
                  </a:cubicBezTo>
                  <a:close/>
                  <a:moveTo>
                    <a:pt x="2368979" y="1365685"/>
                  </a:moveTo>
                  <a:cubicBezTo>
                    <a:pt x="2369818" y="1406049"/>
                    <a:pt x="2400600" y="1398390"/>
                    <a:pt x="2207735" y="1397096"/>
                  </a:cubicBezTo>
                  <a:cubicBezTo>
                    <a:pt x="2198334" y="1397032"/>
                    <a:pt x="2201835" y="1418842"/>
                    <a:pt x="2197920" y="1220716"/>
                  </a:cubicBezTo>
                  <a:cubicBezTo>
                    <a:pt x="2197485" y="1199022"/>
                    <a:pt x="2173642" y="1204464"/>
                    <a:pt x="2335014" y="1204888"/>
                  </a:cubicBezTo>
                  <a:cubicBezTo>
                    <a:pt x="2375972" y="1205005"/>
                    <a:pt x="2365011" y="1175716"/>
                    <a:pt x="2368979" y="1365685"/>
                  </a:cubicBezTo>
                  <a:close/>
                  <a:moveTo>
                    <a:pt x="2335003" y="1195023"/>
                  </a:moveTo>
                  <a:cubicBezTo>
                    <a:pt x="2168846" y="1194577"/>
                    <a:pt x="2197538" y="1207169"/>
                    <a:pt x="2196625" y="1148390"/>
                  </a:cubicBezTo>
                  <a:cubicBezTo>
                    <a:pt x="2193983" y="980083"/>
                    <a:pt x="2187680" y="1002476"/>
                    <a:pt x="2207745" y="1002264"/>
                  </a:cubicBezTo>
                  <a:cubicBezTo>
                    <a:pt x="2376587" y="1000440"/>
                    <a:pt x="2362496" y="1002381"/>
                    <a:pt x="2362517" y="1003887"/>
                  </a:cubicBezTo>
                  <a:cubicBezTo>
                    <a:pt x="2365987" y="1226370"/>
                    <a:pt x="2378805" y="1195140"/>
                    <a:pt x="2335003" y="1195023"/>
                  </a:cubicBezTo>
                  <a:close/>
                  <a:moveTo>
                    <a:pt x="2335003" y="992133"/>
                  </a:moveTo>
                  <a:cubicBezTo>
                    <a:pt x="2294809" y="992027"/>
                    <a:pt x="2247855" y="991974"/>
                    <a:pt x="2207671" y="992409"/>
                  </a:cubicBezTo>
                  <a:cubicBezTo>
                    <a:pt x="2188741" y="992611"/>
                    <a:pt x="2193368" y="1022621"/>
                    <a:pt x="2190704" y="799226"/>
                  </a:cubicBezTo>
                  <a:cubicBezTo>
                    <a:pt x="2327225" y="800510"/>
                    <a:pt x="2304963" y="799258"/>
                    <a:pt x="2359196" y="798176"/>
                  </a:cubicBezTo>
                  <a:cubicBezTo>
                    <a:pt x="2362804" y="1021539"/>
                    <a:pt x="2373256" y="992176"/>
                    <a:pt x="2335003" y="992133"/>
                  </a:cubicBezTo>
                  <a:close/>
                  <a:moveTo>
                    <a:pt x="2191861" y="1365685"/>
                  </a:moveTo>
                  <a:cubicBezTo>
                    <a:pt x="2192763" y="1406972"/>
                    <a:pt x="2222866" y="1396968"/>
                    <a:pt x="2024292" y="1397032"/>
                  </a:cubicBezTo>
                  <a:cubicBezTo>
                    <a:pt x="2022276" y="1267083"/>
                    <a:pt x="2022372" y="1263763"/>
                    <a:pt x="2020844" y="1220631"/>
                  </a:cubicBezTo>
                  <a:cubicBezTo>
                    <a:pt x="2020005" y="1197028"/>
                    <a:pt x="2001468" y="1203817"/>
                    <a:pt x="2144080" y="1203913"/>
                  </a:cubicBezTo>
                  <a:cubicBezTo>
                    <a:pt x="2201283" y="1203913"/>
                    <a:pt x="2187606" y="1171484"/>
                    <a:pt x="2191861" y="1365685"/>
                  </a:cubicBezTo>
                  <a:close/>
                  <a:moveTo>
                    <a:pt x="2019973" y="1193973"/>
                  </a:moveTo>
                  <a:cubicBezTo>
                    <a:pt x="2017246" y="1099041"/>
                    <a:pt x="2019719" y="1082090"/>
                    <a:pt x="2018488" y="1003696"/>
                  </a:cubicBezTo>
                  <a:cubicBezTo>
                    <a:pt x="2018446" y="1000630"/>
                    <a:pt x="2017926" y="1003696"/>
                    <a:pt x="2185271" y="1002476"/>
                  </a:cubicBezTo>
                  <a:cubicBezTo>
                    <a:pt x="2185293" y="1003548"/>
                    <a:pt x="2185314" y="1010581"/>
                    <a:pt x="2188709" y="1194270"/>
                  </a:cubicBezTo>
                  <a:cubicBezTo>
                    <a:pt x="2164400" y="1194005"/>
                    <a:pt x="2154553" y="1194068"/>
                    <a:pt x="2019973" y="1193973"/>
                  </a:cubicBezTo>
                  <a:close/>
                  <a:moveTo>
                    <a:pt x="2016886" y="1803363"/>
                  </a:moveTo>
                  <a:cubicBezTo>
                    <a:pt x="1834016" y="1803363"/>
                    <a:pt x="1853349" y="1804158"/>
                    <a:pt x="1853392" y="1799830"/>
                  </a:cubicBezTo>
                  <a:cubicBezTo>
                    <a:pt x="1853774" y="1755138"/>
                    <a:pt x="1853424" y="1747437"/>
                    <a:pt x="1851270" y="1610508"/>
                  </a:cubicBezTo>
                  <a:cubicBezTo>
                    <a:pt x="1951363" y="1610529"/>
                    <a:pt x="1965571" y="1610105"/>
                    <a:pt x="2018329" y="1610105"/>
                  </a:cubicBezTo>
                  <a:cubicBezTo>
                    <a:pt x="2022159" y="1826552"/>
                    <a:pt x="2024833" y="1803363"/>
                    <a:pt x="2016886" y="1803363"/>
                  </a:cubicBezTo>
                  <a:close/>
                  <a:moveTo>
                    <a:pt x="2016886" y="1600261"/>
                  </a:moveTo>
                  <a:cubicBezTo>
                    <a:pt x="1822206" y="1600261"/>
                    <a:pt x="1851227" y="1608312"/>
                    <a:pt x="1850824" y="1582556"/>
                  </a:cubicBezTo>
                  <a:cubicBezTo>
                    <a:pt x="1847556" y="1374055"/>
                    <a:pt x="1834430" y="1406664"/>
                    <a:pt x="1889596" y="1406664"/>
                  </a:cubicBezTo>
                  <a:cubicBezTo>
                    <a:pt x="1949198" y="1406664"/>
                    <a:pt x="1954748" y="1406876"/>
                    <a:pt x="2015761" y="1406876"/>
                  </a:cubicBezTo>
                  <a:cubicBezTo>
                    <a:pt x="2019019" y="1616481"/>
                    <a:pt x="2018180" y="1600261"/>
                    <a:pt x="2016886" y="1600261"/>
                  </a:cubicBezTo>
                  <a:close/>
                  <a:moveTo>
                    <a:pt x="1847290" y="1396661"/>
                  </a:moveTo>
                  <a:cubicBezTo>
                    <a:pt x="1845476" y="1277755"/>
                    <a:pt x="1845423" y="1265344"/>
                    <a:pt x="1844065" y="1220673"/>
                  </a:cubicBezTo>
                  <a:cubicBezTo>
                    <a:pt x="1843332" y="1196370"/>
                    <a:pt x="1817336" y="1203764"/>
                    <a:pt x="2011570" y="1203828"/>
                  </a:cubicBezTo>
                  <a:cubicBezTo>
                    <a:pt x="2013851" y="1275888"/>
                    <a:pt x="2013002" y="1228778"/>
                    <a:pt x="2015612" y="1397043"/>
                  </a:cubicBezTo>
                  <a:cubicBezTo>
                    <a:pt x="2002434" y="1397032"/>
                    <a:pt x="1860788" y="1396777"/>
                    <a:pt x="1847290" y="1396661"/>
                  </a:cubicBezTo>
                  <a:close/>
                  <a:moveTo>
                    <a:pt x="1841454" y="991614"/>
                  </a:moveTo>
                  <a:cubicBezTo>
                    <a:pt x="1839258" y="852542"/>
                    <a:pt x="1839035" y="833999"/>
                    <a:pt x="1838208" y="798855"/>
                  </a:cubicBezTo>
                  <a:cubicBezTo>
                    <a:pt x="1902202" y="800032"/>
                    <a:pt x="1957210" y="798494"/>
                    <a:pt x="2006116" y="798399"/>
                  </a:cubicBezTo>
                  <a:cubicBezTo>
                    <a:pt x="2006880" y="830700"/>
                    <a:pt x="2009607" y="991656"/>
                    <a:pt x="2009628" y="992621"/>
                  </a:cubicBezTo>
                  <a:cubicBezTo>
                    <a:pt x="1939182" y="992505"/>
                    <a:pt x="1938545" y="990754"/>
                    <a:pt x="1841454" y="991614"/>
                  </a:cubicBezTo>
                  <a:close/>
                  <a:moveTo>
                    <a:pt x="1838600" y="1396576"/>
                  </a:moveTo>
                  <a:cubicBezTo>
                    <a:pt x="1732352" y="1395441"/>
                    <a:pt x="1715438" y="1396417"/>
                    <a:pt x="1669652" y="1396714"/>
                  </a:cubicBezTo>
                  <a:cubicBezTo>
                    <a:pt x="1666182" y="1169383"/>
                    <a:pt x="1659147" y="1204231"/>
                    <a:pt x="1698705" y="1203753"/>
                  </a:cubicBezTo>
                  <a:cubicBezTo>
                    <a:pt x="1856681" y="1201855"/>
                    <a:pt x="1834706" y="1199075"/>
                    <a:pt x="1835364" y="1220991"/>
                  </a:cubicBezTo>
                  <a:cubicBezTo>
                    <a:pt x="1836849" y="1270255"/>
                    <a:pt x="1836870" y="1283314"/>
                    <a:pt x="1838600" y="1396576"/>
                  </a:cubicBezTo>
                  <a:close/>
                  <a:moveTo>
                    <a:pt x="1825899" y="991773"/>
                  </a:moveTo>
                  <a:cubicBezTo>
                    <a:pt x="1780707" y="992261"/>
                    <a:pt x="1745160" y="992271"/>
                    <a:pt x="1698694" y="991773"/>
                  </a:cubicBezTo>
                  <a:cubicBezTo>
                    <a:pt x="1653099" y="991221"/>
                    <a:pt x="1662596" y="1027893"/>
                    <a:pt x="1659964" y="798208"/>
                  </a:cubicBezTo>
                  <a:cubicBezTo>
                    <a:pt x="1745011" y="798091"/>
                    <a:pt x="1770456" y="797444"/>
                    <a:pt x="1829496" y="798685"/>
                  </a:cubicBezTo>
                  <a:cubicBezTo>
                    <a:pt x="1834536" y="1013127"/>
                    <a:pt x="1834653" y="991677"/>
                    <a:pt x="1825899" y="991773"/>
                  </a:cubicBezTo>
                  <a:close/>
                  <a:moveTo>
                    <a:pt x="1660962" y="1396767"/>
                  </a:moveTo>
                  <a:cubicBezTo>
                    <a:pt x="1463099" y="1397679"/>
                    <a:pt x="1493064" y="1405487"/>
                    <a:pt x="1492565" y="1365515"/>
                  </a:cubicBezTo>
                  <a:cubicBezTo>
                    <a:pt x="1490210" y="1176820"/>
                    <a:pt x="1482336" y="1203181"/>
                    <a:pt x="1507686" y="1203181"/>
                  </a:cubicBezTo>
                  <a:cubicBezTo>
                    <a:pt x="1682767" y="1203181"/>
                    <a:pt x="1658776" y="1200571"/>
                    <a:pt x="1658776" y="1220609"/>
                  </a:cubicBezTo>
                  <a:cubicBezTo>
                    <a:pt x="1658818" y="1265036"/>
                    <a:pt x="1658893" y="1261557"/>
                    <a:pt x="1660962" y="1396767"/>
                  </a:cubicBezTo>
                  <a:close/>
                  <a:moveTo>
                    <a:pt x="1634997" y="1194270"/>
                  </a:moveTo>
                  <a:cubicBezTo>
                    <a:pt x="1571426" y="1194270"/>
                    <a:pt x="1571394" y="1193326"/>
                    <a:pt x="1507686" y="1193326"/>
                  </a:cubicBezTo>
                  <a:cubicBezTo>
                    <a:pt x="1484745" y="1193326"/>
                    <a:pt x="1489329" y="1202480"/>
                    <a:pt x="1488480" y="1148411"/>
                  </a:cubicBezTo>
                  <a:cubicBezTo>
                    <a:pt x="1485711" y="971851"/>
                    <a:pt x="1479620" y="1000588"/>
                    <a:pt x="1507686" y="1000588"/>
                  </a:cubicBezTo>
                  <a:cubicBezTo>
                    <a:pt x="1671753" y="1000588"/>
                    <a:pt x="1654606" y="1000673"/>
                    <a:pt x="1654659" y="1003908"/>
                  </a:cubicBezTo>
                  <a:cubicBezTo>
                    <a:pt x="1658086" y="1222816"/>
                    <a:pt x="1669758" y="1194270"/>
                    <a:pt x="1634997" y="1194270"/>
                  </a:cubicBezTo>
                  <a:close/>
                  <a:moveTo>
                    <a:pt x="1507686" y="990744"/>
                  </a:moveTo>
                  <a:cubicBezTo>
                    <a:pt x="1477095" y="990744"/>
                    <a:pt x="1489043" y="1020404"/>
                    <a:pt x="1483514" y="798293"/>
                  </a:cubicBezTo>
                  <a:cubicBezTo>
                    <a:pt x="1500683" y="798218"/>
                    <a:pt x="1511453" y="798240"/>
                    <a:pt x="1635007" y="798218"/>
                  </a:cubicBezTo>
                  <a:cubicBezTo>
                    <a:pt x="1656664" y="798218"/>
                    <a:pt x="1650849" y="767561"/>
                    <a:pt x="1654468" y="991433"/>
                  </a:cubicBezTo>
                  <a:cubicBezTo>
                    <a:pt x="1548751" y="991126"/>
                    <a:pt x="1561919" y="990744"/>
                    <a:pt x="1507686" y="990744"/>
                  </a:cubicBezTo>
                  <a:close/>
                  <a:moveTo>
                    <a:pt x="1483875" y="1365643"/>
                  </a:moveTo>
                  <a:cubicBezTo>
                    <a:pt x="1484363" y="1404861"/>
                    <a:pt x="1516451" y="1398103"/>
                    <a:pt x="1316795" y="1397032"/>
                  </a:cubicBezTo>
                  <a:cubicBezTo>
                    <a:pt x="1315351" y="1397021"/>
                    <a:pt x="1316795" y="1331453"/>
                    <a:pt x="1313452" y="1220419"/>
                  </a:cubicBezTo>
                  <a:cubicBezTo>
                    <a:pt x="1312678" y="1194217"/>
                    <a:pt x="1292920" y="1208442"/>
                    <a:pt x="1444169" y="1204103"/>
                  </a:cubicBezTo>
                  <a:cubicBezTo>
                    <a:pt x="1489287" y="1202799"/>
                    <a:pt x="1481456" y="1172470"/>
                    <a:pt x="1483875" y="1365643"/>
                  </a:cubicBezTo>
                  <a:close/>
                  <a:moveTo>
                    <a:pt x="1443935" y="1194227"/>
                  </a:moveTo>
                  <a:cubicBezTo>
                    <a:pt x="1411688" y="1195161"/>
                    <a:pt x="1375548" y="1195638"/>
                    <a:pt x="1316848" y="1194524"/>
                  </a:cubicBezTo>
                  <a:cubicBezTo>
                    <a:pt x="1311510" y="1194429"/>
                    <a:pt x="1312656" y="1200857"/>
                    <a:pt x="1311807" y="1148401"/>
                  </a:cubicBezTo>
                  <a:cubicBezTo>
                    <a:pt x="1309155" y="979234"/>
                    <a:pt x="1307521" y="1001999"/>
                    <a:pt x="1316869" y="1001776"/>
                  </a:cubicBezTo>
                  <a:cubicBezTo>
                    <a:pt x="1497945" y="997618"/>
                    <a:pt x="1478601" y="1001956"/>
                    <a:pt x="1478623" y="1003877"/>
                  </a:cubicBezTo>
                  <a:cubicBezTo>
                    <a:pt x="1479747" y="1075364"/>
                    <a:pt x="1478665" y="1076276"/>
                    <a:pt x="1479790" y="1148570"/>
                  </a:cubicBezTo>
                  <a:cubicBezTo>
                    <a:pt x="1480649" y="1202905"/>
                    <a:pt x="1489998" y="1192912"/>
                    <a:pt x="1443935" y="1194227"/>
                  </a:cubicBezTo>
                  <a:close/>
                  <a:moveTo>
                    <a:pt x="1444010" y="990977"/>
                  </a:moveTo>
                  <a:cubicBezTo>
                    <a:pt x="1368449" y="991486"/>
                    <a:pt x="1364427" y="990829"/>
                    <a:pt x="1316678" y="991921"/>
                  </a:cubicBezTo>
                  <a:cubicBezTo>
                    <a:pt x="1307627" y="992133"/>
                    <a:pt x="1309303" y="1015694"/>
                    <a:pt x="1307468" y="799460"/>
                  </a:cubicBezTo>
                  <a:cubicBezTo>
                    <a:pt x="1360236" y="798993"/>
                    <a:pt x="1267602" y="799682"/>
                    <a:pt x="1474813" y="798335"/>
                  </a:cubicBezTo>
                  <a:cubicBezTo>
                    <a:pt x="1480437" y="1026938"/>
                    <a:pt x="1487950" y="990627"/>
                    <a:pt x="1444010" y="990977"/>
                  </a:cubicBezTo>
                  <a:close/>
                  <a:moveTo>
                    <a:pt x="1307616" y="1396979"/>
                  </a:moveTo>
                  <a:cubicBezTo>
                    <a:pt x="1112342" y="1395833"/>
                    <a:pt x="1140196" y="1411374"/>
                    <a:pt x="1139241" y="1365473"/>
                  </a:cubicBezTo>
                  <a:cubicBezTo>
                    <a:pt x="1137968" y="1304562"/>
                    <a:pt x="1137374" y="1259488"/>
                    <a:pt x="1137045" y="1220779"/>
                  </a:cubicBezTo>
                  <a:cubicBezTo>
                    <a:pt x="1136885" y="1201589"/>
                    <a:pt x="1110082" y="1200847"/>
                    <a:pt x="1304263" y="1204178"/>
                  </a:cubicBezTo>
                  <a:cubicBezTo>
                    <a:pt x="1307224" y="1310332"/>
                    <a:pt x="1306767" y="1326563"/>
                    <a:pt x="1307616" y="1396979"/>
                  </a:cubicBezTo>
                  <a:close/>
                  <a:moveTo>
                    <a:pt x="1136811" y="1194779"/>
                  </a:moveTo>
                  <a:cubicBezTo>
                    <a:pt x="1135750" y="1096867"/>
                    <a:pt x="1134477" y="1083405"/>
                    <a:pt x="1133182" y="1001500"/>
                  </a:cubicBezTo>
                  <a:cubicBezTo>
                    <a:pt x="1134148" y="1001500"/>
                    <a:pt x="1301313" y="1002413"/>
                    <a:pt x="1301345" y="1003908"/>
                  </a:cubicBezTo>
                  <a:cubicBezTo>
                    <a:pt x="1302311" y="1065202"/>
                    <a:pt x="1302523" y="1134430"/>
                    <a:pt x="1304019" y="1194302"/>
                  </a:cubicBezTo>
                  <a:cubicBezTo>
                    <a:pt x="1238369" y="1193230"/>
                    <a:pt x="1184062" y="1194694"/>
                    <a:pt x="1136811" y="1194779"/>
                  </a:cubicBezTo>
                  <a:close/>
                  <a:moveTo>
                    <a:pt x="1133034" y="991645"/>
                  </a:moveTo>
                  <a:cubicBezTo>
                    <a:pt x="1130869" y="854664"/>
                    <a:pt x="1130476" y="836460"/>
                    <a:pt x="1130275" y="798834"/>
                  </a:cubicBezTo>
                  <a:cubicBezTo>
                    <a:pt x="1197835" y="798876"/>
                    <a:pt x="1208425" y="800181"/>
                    <a:pt x="1298766" y="799523"/>
                  </a:cubicBezTo>
                  <a:cubicBezTo>
                    <a:pt x="1298777" y="800329"/>
                    <a:pt x="1301143" y="991401"/>
                    <a:pt x="1301154" y="992250"/>
                  </a:cubicBezTo>
                  <a:cubicBezTo>
                    <a:pt x="1238210" y="993438"/>
                    <a:pt x="1184826" y="991709"/>
                    <a:pt x="1133034" y="991645"/>
                  </a:cubicBezTo>
                  <a:close/>
                  <a:moveTo>
                    <a:pt x="1130561" y="1365706"/>
                  </a:moveTo>
                  <a:cubicBezTo>
                    <a:pt x="1131495" y="1410207"/>
                    <a:pt x="1157853" y="1397308"/>
                    <a:pt x="998624" y="1397308"/>
                  </a:cubicBezTo>
                  <a:cubicBezTo>
                    <a:pt x="955353" y="1397308"/>
                    <a:pt x="962123" y="1431635"/>
                    <a:pt x="960361" y="1220302"/>
                  </a:cubicBezTo>
                  <a:cubicBezTo>
                    <a:pt x="960181" y="1198693"/>
                    <a:pt x="933876" y="1204623"/>
                    <a:pt x="1128227" y="1204623"/>
                  </a:cubicBezTo>
                  <a:cubicBezTo>
                    <a:pt x="1128641" y="1247809"/>
                    <a:pt x="1128864" y="1284194"/>
                    <a:pt x="1130561" y="1365706"/>
                  </a:cubicBezTo>
                  <a:close/>
                  <a:moveTo>
                    <a:pt x="1125861" y="1194790"/>
                  </a:moveTo>
                  <a:cubicBezTo>
                    <a:pt x="1015666" y="1194821"/>
                    <a:pt x="989626" y="1194864"/>
                    <a:pt x="960128" y="1194779"/>
                  </a:cubicBezTo>
                  <a:cubicBezTo>
                    <a:pt x="960117" y="1194217"/>
                    <a:pt x="957846" y="1019736"/>
                    <a:pt x="957549" y="1000959"/>
                  </a:cubicBezTo>
                  <a:cubicBezTo>
                    <a:pt x="958303" y="1000949"/>
                    <a:pt x="1124481" y="999708"/>
                    <a:pt x="1124545" y="1003898"/>
                  </a:cubicBezTo>
                  <a:cubicBezTo>
                    <a:pt x="1127707" y="1208410"/>
                    <a:pt x="1130147" y="1194790"/>
                    <a:pt x="1125861" y="1194790"/>
                  </a:cubicBezTo>
                  <a:close/>
                  <a:moveTo>
                    <a:pt x="957379" y="991094"/>
                  </a:moveTo>
                  <a:cubicBezTo>
                    <a:pt x="956828" y="957106"/>
                    <a:pt x="958865" y="1079162"/>
                    <a:pt x="954048" y="799279"/>
                  </a:cubicBezTo>
                  <a:cubicBezTo>
                    <a:pt x="1014647" y="800107"/>
                    <a:pt x="1069378" y="798865"/>
                    <a:pt x="1121574" y="798834"/>
                  </a:cubicBezTo>
                  <a:cubicBezTo>
                    <a:pt x="1121786" y="836492"/>
                    <a:pt x="1122317" y="863256"/>
                    <a:pt x="1124343" y="991635"/>
                  </a:cubicBezTo>
                  <a:cubicBezTo>
                    <a:pt x="1060730" y="991624"/>
                    <a:pt x="1025491" y="990404"/>
                    <a:pt x="957379" y="991094"/>
                  </a:cubicBezTo>
                  <a:close/>
                  <a:moveTo>
                    <a:pt x="954589" y="1397361"/>
                  </a:moveTo>
                  <a:cubicBezTo>
                    <a:pt x="811213" y="1397700"/>
                    <a:pt x="852798" y="1397456"/>
                    <a:pt x="785673" y="1396958"/>
                  </a:cubicBezTo>
                  <a:cubicBezTo>
                    <a:pt x="785206" y="1345859"/>
                    <a:pt x="785927" y="1336418"/>
                    <a:pt x="782999" y="1204634"/>
                  </a:cubicBezTo>
                  <a:cubicBezTo>
                    <a:pt x="833072" y="1204485"/>
                    <a:pt x="837253" y="1204167"/>
                    <a:pt x="951522" y="1204602"/>
                  </a:cubicBezTo>
                  <a:cubicBezTo>
                    <a:pt x="952615" y="1322967"/>
                    <a:pt x="953602" y="1346421"/>
                    <a:pt x="954589" y="1397361"/>
                  </a:cubicBezTo>
                  <a:close/>
                  <a:moveTo>
                    <a:pt x="935001" y="1194683"/>
                  </a:moveTo>
                  <a:cubicBezTo>
                    <a:pt x="751908" y="1193686"/>
                    <a:pt x="782893" y="1208771"/>
                    <a:pt x="781948" y="1148390"/>
                  </a:cubicBezTo>
                  <a:cubicBezTo>
                    <a:pt x="780813" y="1076181"/>
                    <a:pt x="781651" y="1076075"/>
                    <a:pt x="780516" y="1003717"/>
                  </a:cubicBezTo>
                  <a:cubicBezTo>
                    <a:pt x="780452" y="999633"/>
                    <a:pt x="770594" y="1003367"/>
                    <a:pt x="948859" y="1001055"/>
                  </a:cubicBezTo>
                  <a:cubicBezTo>
                    <a:pt x="952276" y="1221819"/>
                    <a:pt x="957401" y="1194768"/>
                    <a:pt x="935001" y="1194683"/>
                  </a:cubicBezTo>
                  <a:close/>
                  <a:moveTo>
                    <a:pt x="780325" y="991964"/>
                  </a:moveTo>
                  <a:cubicBezTo>
                    <a:pt x="776706" y="767964"/>
                    <a:pt x="765087" y="798600"/>
                    <a:pt x="807765" y="798473"/>
                  </a:cubicBezTo>
                  <a:cubicBezTo>
                    <a:pt x="861668" y="798324"/>
                    <a:pt x="893236" y="798240"/>
                    <a:pt x="934905" y="798961"/>
                  </a:cubicBezTo>
                  <a:cubicBezTo>
                    <a:pt x="949496" y="799237"/>
                    <a:pt x="945209" y="775772"/>
                    <a:pt x="948700" y="991200"/>
                  </a:cubicBezTo>
                  <a:cubicBezTo>
                    <a:pt x="886572" y="992027"/>
                    <a:pt x="919371" y="991868"/>
                    <a:pt x="780325" y="991964"/>
                  </a:cubicBezTo>
                  <a:close/>
                  <a:moveTo>
                    <a:pt x="776982" y="1396894"/>
                  </a:moveTo>
                  <a:cubicBezTo>
                    <a:pt x="733605" y="1396671"/>
                    <a:pt x="679064" y="1396979"/>
                    <a:pt x="608915" y="1397011"/>
                  </a:cubicBezTo>
                  <a:cubicBezTo>
                    <a:pt x="607599" y="1337213"/>
                    <a:pt x="606665" y="1336704"/>
                    <a:pt x="605679" y="1204082"/>
                  </a:cubicBezTo>
                  <a:cubicBezTo>
                    <a:pt x="674003" y="1203913"/>
                    <a:pt x="680581" y="1204835"/>
                    <a:pt x="774287" y="1204644"/>
                  </a:cubicBezTo>
                  <a:cubicBezTo>
                    <a:pt x="777385" y="1347482"/>
                    <a:pt x="776473" y="1340725"/>
                    <a:pt x="776982" y="1396894"/>
                  </a:cubicBezTo>
                  <a:close/>
                  <a:moveTo>
                    <a:pt x="744120" y="1194832"/>
                  </a:moveTo>
                  <a:cubicBezTo>
                    <a:pt x="680422" y="1194832"/>
                    <a:pt x="680635" y="1194238"/>
                    <a:pt x="616863" y="1194238"/>
                  </a:cubicBezTo>
                  <a:cubicBezTo>
                    <a:pt x="602156" y="1194238"/>
                    <a:pt x="605859" y="1203234"/>
                    <a:pt x="604999" y="1148401"/>
                  </a:cubicBezTo>
                  <a:cubicBezTo>
                    <a:pt x="602357" y="979807"/>
                    <a:pt x="597466" y="1002254"/>
                    <a:pt x="616863" y="1002254"/>
                  </a:cubicBezTo>
                  <a:cubicBezTo>
                    <a:pt x="785545" y="1002254"/>
                    <a:pt x="771762" y="1000143"/>
                    <a:pt x="771825" y="1003898"/>
                  </a:cubicBezTo>
                  <a:cubicBezTo>
                    <a:pt x="775316" y="1226221"/>
                    <a:pt x="783466" y="1194832"/>
                    <a:pt x="744120" y="1194832"/>
                  </a:cubicBezTo>
                  <a:close/>
                  <a:moveTo>
                    <a:pt x="744120" y="991985"/>
                  </a:moveTo>
                  <a:cubicBezTo>
                    <a:pt x="678512" y="991985"/>
                    <a:pt x="678693" y="992388"/>
                    <a:pt x="616863" y="992388"/>
                  </a:cubicBezTo>
                  <a:cubicBezTo>
                    <a:pt x="592553" y="992388"/>
                    <a:pt x="607419" y="1015832"/>
                    <a:pt x="599949" y="797943"/>
                  </a:cubicBezTo>
                  <a:cubicBezTo>
                    <a:pt x="644133" y="797688"/>
                    <a:pt x="680231" y="798600"/>
                    <a:pt x="768260" y="798547"/>
                  </a:cubicBezTo>
                  <a:cubicBezTo>
                    <a:pt x="772080" y="1023226"/>
                    <a:pt x="781014" y="991964"/>
                    <a:pt x="744120" y="991985"/>
                  </a:cubicBezTo>
                  <a:close/>
                  <a:moveTo>
                    <a:pt x="600214" y="1397032"/>
                  </a:moveTo>
                  <a:cubicBezTo>
                    <a:pt x="404134" y="1397531"/>
                    <a:pt x="432698" y="1408849"/>
                    <a:pt x="431881" y="1365473"/>
                  </a:cubicBezTo>
                  <a:cubicBezTo>
                    <a:pt x="430926" y="1314385"/>
                    <a:pt x="430184" y="1268600"/>
                    <a:pt x="429727" y="1220779"/>
                  </a:cubicBezTo>
                  <a:cubicBezTo>
                    <a:pt x="429526" y="1198577"/>
                    <a:pt x="402627" y="1204931"/>
                    <a:pt x="596988" y="1204114"/>
                  </a:cubicBezTo>
                  <a:cubicBezTo>
                    <a:pt x="597954" y="1335420"/>
                    <a:pt x="599015" y="1343928"/>
                    <a:pt x="600214" y="1397032"/>
                  </a:cubicBezTo>
                  <a:close/>
                  <a:moveTo>
                    <a:pt x="553207" y="1194726"/>
                  </a:moveTo>
                  <a:cubicBezTo>
                    <a:pt x="503442" y="1195468"/>
                    <a:pt x="465699" y="1195331"/>
                    <a:pt x="429451" y="1194694"/>
                  </a:cubicBezTo>
                  <a:cubicBezTo>
                    <a:pt x="429441" y="1193867"/>
                    <a:pt x="426915" y="1010443"/>
                    <a:pt x="426756" y="1001373"/>
                  </a:cubicBezTo>
                  <a:cubicBezTo>
                    <a:pt x="612353" y="999877"/>
                    <a:pt x="594378" y="1003134"/>
                    <a:pt x="594388" y="1003887"/>
                  </a:cubicBezTo>
                  <a:cubicBezTo>
                    <a:pt x="597933" y="1229510"/>
                    <a:pt x="609902" y="1193803"/>
                    <a:pt x="553207" y="1194726"/>
                  </a:cubicBezTo>
                  <a:close/>
                  <a:moveTo>
                    <a:pt x="426597" y="991508"/>
                  </a:moveTo>
                  <a:cubicBezTo>
                    <a:pt x="423011" y="788851"/>
                    <a:pt x="420050" y="799757"/>
                    <a:pt x="426024" y="799735"/>
                  </a:cubicBezTo>
                  <a:cubicBezTo>
                    <a:pt x="505840" y="799523"/>
                    <a:pt x="512716" y="799937"/>
                    <a:pt x="553377" y="798770"/>
                  </a:cubicBezTo>
                  <a:cubicBezTo>
                    <a:pt x="601944" y="797433"/>
                    <a:pt x="590876" y="764230"/>
                    <a:pt x="594219" y="992335"/>
                  </a:cubicBezTo>
                  <a:cubicBezTo>
                    <a:pt x="546416" y="992080"/>
                    <a:pt x="526935" y="990691"/>
                    <a:pt x="426597" y="991508"/>
                  </a:cubicBezTo>
                  <a:close/>
                  <a:moveTo>
                    <a:pt x="298862" y="1610031"/>
                  </a:moveTo>
                  <a:cubicBezTo>
                    <a:pt x="341476" y="1609225"/>
                    <a:pt x="381967" y="1609182"/>
                    <a:pt x="425950" y="1610073"/>
                  </a:cubicBezTo>
                  <a:cubicBezTo>
                    <a:pt x="426979" y="1610095"/>
                    <a:pt x="430576" y="1803076"/>
                    <a:pt x="425971" y="1803161"/>
                  </a:cubicBezTo>
                  <a:cubicBezTo>
                    <a:pt x="419456" y="1803256"/>
                    <a:pt x="262244" y="1805887"/>
                    <a:pt x="262169" y="1799204"/>
                  </a:cubicBezTo>
                  <a:cubicBezTo>
                    <a:pt x="260058" y="1574780"/>
                    <a:pt x="241775" y="1611102"/>
                    <a:pt x="298862" y="1610031"/>
                  </a:cubicBezTo>
                  <a:close/>
                  <a:moveTo>
                    <a:pt x="298745" y="1813111"/>
                  </a:moveTo>
                  <a:cubicBezTo>
                    <a:pt x="340956" y="1813621"/>
                    <a:pt x="384036" y="1813684"/>
                    <a:pt x="426077" y="1813005"/>
                  </a:cubicBezTo>
                  <a:cubicBezTo>
                    <a:pt x="430322" y="1812942"/>
                    <a:pt x="429802" y="1790622"/>
                    <a:pt x="433462" y="2005541"/>
                  </a:cubicBezTo>
                  <a:cubicBezTo>
                    <a:pt x="353127" y="2006931"/>
                    <a:pt x="315649" y="2005987"/>
                    <a:pt x="265406" y="2005817"/>
                  </a:cubicBezTo>
                  <a:cubicBezTo>
                    <a:pt x="261787" y="1779017"/>
                    <a:pt x="250105" y="1812517"/>
                    <a:pt x="298745" y="1813111"/>
                  </a:cubicBezTo>
                  <a:close/>
                  <a:moveTo>
                    <a:pt x="433653" y="2016987"/>
                  </a:moveTo>
                  <a:cubicBezTo>
                    <a:pt x="436009" y="2167558"/>
                    <a:pt x="436211" y="2179163"/>
                    <a:pt x="436561" y="2207105"/>
                  </a:cubicBezTo>
                  <a:cubicBezTo>
                    <a:pt x="305091" y="2206744"/>
                    <a:pt x="320349" y="2207222"/>
                    <a:pt x="268568" y="2207455"/>
                  </a:cubicBezTo>
                  <a:cubicBezTo>
                    <a:pt x="264610" y="1954389"/>
                    <a:pt x="265798" y="2030332"/>
                    <a:pt x="265565" y="2015672"/>
                  </a:cubicBezTo>
                  <a:cubicBezTo>
                    <a:pt x="448488" y="2016330"/>
                    <a:pt x="433611" y="2014484"/>
                    <a:pt x="433653" y="2016987"/>
                  </a:cubicBezTo>
                  <a:close/>
                  <a:moveTo>
                    <a:pt x="298820" y="2217087"/>
                  </a:moveTo>
                  <a:cubicBezTo>
                    <a:pt x="461995" y="2215761"/>
                    <a:pt x="436635" y="2212961"/>
                    <a:pt x="436879" y="2234113"/>
                  </a:cubicBezTo>
                  <a:cubicBezTo>
                    <a:pt x="437388" y="2278826"/>
                    <a:pt x="437505" y="2283631"/>
                    <a:pt x="439458" y="2410546"/>
                  </a:cubicBezTo>
                  <a:cubicBezTo>
                    <a:pt x="326504" y="2411161"/>
                    <a:pt x="321909" y="2410652"/>
                    <a:pt x="272154" y="2410461"/>
                  </a:cubicBezTo>
                  <a:cubicBezTo>
                    <a:pt x="267942" y="2187639"/>
                    <a:pt x="256588" y="2217490"/>
                    <a:pt x="298820" y="2217087"/>
                  </a:cubicBezTo>
                  <a:close/>
                  <a:moveTo>
                    <a:pt x="298745" y="2622633"/>
                  </a:moveTo>
                  <a:cubicBezTo>
                    <a:pt x="339301" y="2623068"/>
                    <a:pt x="385480" y="2623046"/>
                    <a:pt x="426045" y="2622824"/>
                  </a:cubicBezTo>
                  <a:cubicBezTo>
                    <a:pt x="451459" y="2622686"/>
                    <a:pt x="439351" y="2598319"/>
                    <a:pt x="445580" y="2815720"/>
                  </a:cubicBezTo>
                  <a:cubicBezTo>
                    <a:pt x="317665" y="2816357"/>
                    <a:pt x="344755" y="2816017"/>
                    <a:pt x="277322" y="2815572"/>
                  </a:cubicBezTo>
                  <a:cubicBezTo>
                    <a:pt x="271560" y="2590607"/>
                    <a:pt x="266838" y="2622293"/>
                    <a:pt x="298745" y="2622633"/>
                  </a:cubicBezTo>
                  <a:close/>
                  <a:moveTo>
                    <a:pt x="298745" y="2825628"/>
                  </a:moveTo>
                  <a:cubicBezTo>
                    <a:pt x="341306" y="2826031"/>
                    <a:pt x="382848" y="2826010"/>
                    <a:pt x="426045" y="2825713"/>
                  </a:cubicBezTo>
                  <a:cubicBezTo>
                    <a:pt x="451968" y="2825533"/>
                    <a:pt x="445888" y="2794112"/>
                    <a:pt x="449740" y="3019066"/>
                  </a:cubicBezTo>
                  <a:cubicBezTo>
                    <a:pt x="392493" y="3019533"/>
                    <a:pt x="412219" y="3020095"/>
                    <a:pt x="281757" y="3019395"/>
                  </a:cubicBezTo>
                  <a:cubicBezTo>
                    <a:pt x="277958" y="2795830"/>
                    <a:pt x="268409" y="2825342"/>
                    <a:pt x="298745" y="2825628"/>
                  </a:cubicBezTo>
                  <a:close/>
                  <a:moveTo>
                    <a:pt x="298767" y="3029366"/>
                  </a:moveTo>
                  <a:cubicBezTo>
                    <a:pt x="459608" y="3030438"/>
                    <a:pt x="449878" y="3027064"/>
                    <a:pt x="449931" y="3030459"/>
                  </a:cubicBezTo>
                  <a:cubicBezTo>
                    <a:pt x="451055" y="3102424"/>
                    <a:pt x="449485" y="3101872"/>
                    <a:pt x="450631" y="3175344"/>
                  </a:cubicBezTo>
                  <a:cubicBezTo>
                    <a:pt x="451501" y="3231046"/>
                    <a:pt x="457995" y="3221658"/>
                    <a:pt x="426003" y="3221828"/>
                  </a:cubicBezTo>
                  <a:cubicBezTo>
                    <a:pt x="383272" y="3222062"/>
                    <a:pt x="341327" y="3222189"/>
                    <a:pt x="298862" y="3221446"/>
                  </a:cubicBezTo>
                  <a:cubicBezTo>
                    <a:pt x="280367" y="3221128"/>
                    <a:pt x="284686" y="3229869"/>
                    <a:pt x="283826" y="3175131"/>
                  </a:cubicBezTo>
                  <a:cubicBezTo>
                    <a:pt x="281195" y="3006771"/>
                    <a:pt x="275040" y="3029207"/>
                    <a:pt x="298767" y="3029366"/>
                  </a:cubicBezTo>
                  <a:close/>
                  <a:moveTo>
                    <a:pt x="298767" y="3434572"/>
                  </a:moveTo>
                  <a:cubicBezTo>
                    <a:pt x="483143" y="3435559"/>
                    <a:pt x="455905" y="3421726"/>
                    <a:pt x="456573" y="3464954"/>
                  </a:cubicBezTo>
                  <a:cubicBezTo>
                    <a:pt x="457687" y="3536346"/>
                    <a:pt x="456764" y="3537619"/>
                    <a:pt x="457899" y="3609817"/>
                  </a:cubicBezTo>
                  <a:cubicBezTo>
                    <a:pt x="458260" y="3632582"/>
                    <a:pt x="464680" y="3628010"/>
                    <a:pt x="426045" y="3627798"/>
                  </a:cubicBezTo>
                  <a:cubicBezTo>
                    <a:pt x="269947" y="3626960"/>
                    <a:pt x="291445" y="3632710"/>
                    <a:pt x="291084" y="3609595"/>
                  </a:cubicBezTo>
                  <a:cubicBezTo>
                    <a:pt x="288028" y="3413834"/>
                    <a:pt x="279094" y="3434466"/>
                    <a:pt x="298767" y="3434572"/>
                  </a:cubicBezTo>
                  <a:close/>
                  <a:moveTo>
                    <a:pt x="291413" y="3636613"/>
                  </a:moveTo>
                  <a:cubicBezTo>
                    <a:pt x="331576" y="3637494"/>
                    <a:pt x="321570" y="3637462"/>
                    <a:pt x="458377" y="3637791"/>
                  </a:cubicBezTo>
                  <a:cubicBezTo>
                    <a:pt x="459343" y="3687691"/>
                    <a:pt x="461412" y="3740562"/>
                    <a:pt x="461560" y="3829096"/>
                  </a:cubicBezTo>
                  <a:cubicBezTo>
                    <a:pt x="278521" y="3830380"/>
                    <a:pt x="293684" y="3832194"/>
                    <a:pt x="293504" y="3826646"/>
                  </a:cubicBezTo>
                  <a:cubicBezTo>
                    <a:pt x="290278" y="3726506"/>
                    <a:pt x="291859" y="3686620"/>
                    <a:pt x="291413" y="3636613"/>
                  </a:cubicBezTo>
                  <a:close/>
                  <a:moveTo>
                    <a:pt x="463640" y="3392310"/>
                  </a:moveTo>
                  <a:cubicBezTo>
                    <a:pt x="458122" y="3203805"/>
                    <a:pt x="451819" y="3231534"/>
                    <a:pt x="489658" y="3231534"/>
                  </a:cubicBezTo>
                  <a:cubicBezTo>
                    <a:pt x="651136" y="3231534"/>
                    <a:pt x="628811" y="3227344"/>
                    <a:pt x="629246" y="3248497"/>
                  </a:cubicBezTo>
                  <a:cubicBezTo>
                    <a:pt x="633564" y="3452468"/>
                    <a:pt x="635729" y="3424516"/>
                    <a:pt x="616863" y="3424516"/>
                  </a:cubicBezTo>
                  <a:cubicBezTo>
                    <a:pt x="553823" y="3424516"/>
                    <a:pt x="553462" y="3423275"/>
                    <a:pt x="489658" y="3423275"/>
                  </a:cubicBezTo>
                  <a:cubicBezTo>
                    <a:pt x="457868" y="3423264"/>
                    <a:pt x="464733" y="3429767"/>
                    <a:pt x="463640" y="3392310"/>
                  </a:cubicBezTo>
                  <a:close/>
                  <a:moveTo>
                    <a:pt x="489669" y="3433119"/>
                  </a:moveTo>
                  <a:cubicBezTo>
                    <a:pt x="552252" y="3433119"/>
                    <a:pt x="553430" y="3434360"/>
                    <a:pt x="616873" y="3434360"/>
                  </a:cubicBezTo>
                  <a:cubicBezTo>
                    <a:pt x="635580" y="3434360"/>
                    <a:pt x="631516" y="3428208"/>
                    <a:pt x="632089" y="3464975"/>
                  </a:cubicBezTo>
                  <a:cubicBezTo>
                    <a:pt x="635018" y="3652292"/>
                    <a:pt x="643867" y="3626652"/>
                    <a:pt x="616873" y="3626652"/>
                  </a:cubicBezTo>
                  <a:cubicBezTo>
                    <a:pt x="444402" y="3626652"/>
                    <a:pt x="467025" y="3636804"/>
                    <a:pt x="466600" y="3609648"/>
                  </a:cubicBezTo>
                  <a:cubicBezTo>
                    <a:pt x="463375" y="3404477"/>
                    <a:pt x="459332" y="3433119"/>
                    <a:pt x="489669" y="3433119"/>
                  </a:cubicBezTo>
                  <a:close/>
                  <a:moveTo>
                    <a:pt x="489669" y="3637823"/>
                  </a:moveTo>
                  <a:cubicBezTo>
                    <a:pt x="665609" y="3637823"/>
                    <a:pt x="635793" y="3621741"/>
                    <a:pt x="636493" y="3682143"/>
                  </a:cubicBezTo>
                  <a:cubicBezTo>
                    <a:pt x="638530" y="3859478"/>
                    <a:pt x="647051" y="3830285"/>
                    <a:pt x="616873" y="3830263"/>
                  </a:cubicBezTo>
                  <a:cubicBezTo>
                    <a:pt x="608183" y="3830263"/>
                    <a:pt x="470282" y="3829818"/>
                    <a:pt x="470282" y="3826816"/>
                  </a:cubicBezTo>
                  <a:cubicBezTo>
                    <a:pt x="469816" y="3609351"/>
                    <a:pt x="455470" y="3637823"/>
                    <a:pt x="489669" y="3637823"/>
                  </a:cubicBezTo>
                  <a:close/>
                  <a:moveTo>
                    <a:pt x="489669" y="3838845"/>
                  </a:moveTo>
                  <a:cubicBezTo>
                    <a:pt x="552592" y="3838845"/>
                    <a:pt x="552284" y="3840108"/>
                    <a:pt x="616873" y="3840108"/>
                  </a:cubicBezTo>
                  <a:cubicBezTo>
                    <a:pt x="644186" y="3840129"/>
                    <a:pt x="637840" y="3807795"/>
                    <a:pt x="641629" y="4032272"/>
                  </a:cubicBezTo>
                  <a:cubicBezTo>
                    <a:pt x="578419" y="4032039"/>
                    <a:pt x="526213" y="4032941"/>
                    <a:pt x="472734" y="4032707"/>
                  </a:cubicBezTo>
                  <a:cubicBezTo>
                    <a:pt x="469306" y="3807445"/>
                    <a:pt x="463513" y="3838845"/>
                    <a:pt x="489669" y="3838845"/>
                  </a:cubicBezTo>
                  <a:close/>
                  <a:moveTo>
                    <a:pt x="489669" y="4042594"/>
                  </a:moveTo>
                  <a:cubicBezTo>
                    <a:pt x="654362" y="4042594"/>
                    <a:pt x="641767" y="4040462"/>
                    <a:pt x="641820" y="4044132"/>
                  </a:cubicBezTo>
                  <a:cubicBezTo>
                    <a:pt x="645332" y="4268397"/>
                    <a:pt x="655752" y="4235936"/>
                    <a:pt x="616873" y="4235936"/>
                  </a:cubicBezTo>
                  <a:cubicBezTo>
                    <a:pt x="554077" y="4235936"/>
                    <a:pt x="555043" y="4235098"/>
                    <a:pt x="489669" y="4235098"/>
                  </a:cubicBezTo>
                  <a:cubicBezTo>
                    <a:pt x="473423" y="4235098"/>
                    <a:pt x="477806" y="4244136"/>
                    <a:pt x="476946" y="4188783"/>
                  </a:cubicBezTo>
                  <a:cubicBezTo>
                    <a:pt x="474304" y="4020222"/>
                    <a:pt x="462282" y="4042594"/>
                    <a:pt x="489669" y="4042594"/>
                  </a:cubicBezTo>
                  <a:close/>
                  <a:moveTo>
                    <a:pt x="645194" y="3681995"/>
                  </a:moveTo>
                  <a:cubicBezTo>
                    <a:pt x="644547" y="3625379"/>
                    <a:pt x="610390" y="3635224"/>
                    <a:pt x="807722" y="3636284"/>
                  </a:cubicBezTo>
                  <a:cubicBezTo>
                    <a:pt x="812476" y="3636316"/>
                    <a:pt x="812964" y="3612756"/>
                    <a:pt x="816338" y="3830157"/>
                  </a:cubicBezTo>
                  <a:cubicBezTo>
                    <a:pt x="628025" y="3831069"/>
                    <a:pt x="646849" y="3831515"/>
                    <a:pt x="646839" y="3826816"/>
                  </a:cubicBezTo>
                  <a:cubicBezTo>
                    <a:pt x="646722" y="3770869"/>
                    <a:pt x="646149" y="3765936"/>
                    <a:pt x="645194" y="3681995"/>
                  </a:cubicBezTo>
                  <a:close/>
                  <a:moveTo>
                    <a:pt x="816487" y="3840023"/>
                  </a:moveTo>
                  <a:cubicBezTo>
                    <a:pt x="819872" y="4058177"/>
                    <a:pt x="823957" y="4032750"/>
                    <a:pt x="807722" y="4032803"/>
                  </a:cubicBezTo>
                  <a:cubicBezTo>
                    <a:pt x="763315" y="4032983"/>
                    <a:pt x="724808" y="4033047"/>
                    <a:pt x="680518" y="4032569"/>
                  </a:cubicBezTo>
                  <a:cubicBezTo>
                    <a:pt x="644547" y="4032177"/>
                    <a:pt x="647804" y="4065231"/>
                    <a:pt x="646870" y="3840129"/>
                  </a:cubicBezTo>
                  <a:cubicBezTo>
                    <a:pt x="755357" y="3840224"/>
                    <a:pt x="764291" y="3840299"/>
                    <a:pt x="816487" y="3840023"/>
                  </a:cubicBezTo>
                  <a:close/>
                  <a:moveTo>
                    <a:pt x="680444" y="4042445"/>
                  </a:moveTo>
                  <a:cubicBezTo>
                    <a:pt x="829878" y="4044058"/>
                    <a:pt x="819394" y="4040812"/>
                    <a:pt x="819447" y="4044111"/>
                  </a:cubicBezTo>
                  <a:cubicBezTo>
                    <a:pt x="822917" y="4265936"/>
                    <a:pt x="827321" y="4235841"/>
                    <a:pt x="807796" y="4235544"/>
                  </a:cubicBezTo>
                  <a:cubicBezTo>
                    <a:pt x="622571" y="4232807"/>
                    <a:pt x="654447" y="4252113"/>
                    <a:pt x="653460" y="4188783"/>
                  </a:cubicBezTo>
                  <a:cubicBezTo>
                    <a:pt x="650712" y="4012828"/>
                    <a:pt x="638732" y="4042000"/>
                    <a:pt x="680444" y="4042445"/>
                  </a:cubicBezTo>
                  <a:close/>
                  <a:moveTo>
                    <a:pt x="820466" y="3636359"/>
                  </a:moveTo>
                  <a:cubicBezTo>
                    <a:pt x="844733" y="3636486"/>
                    <a:pt x="987313" y="3636603"/>
                    <a:pt x="988692" y="3636603"/>
                  </a:cubicBezTo>
                  <a:cubicBezTo>
                    <a:pt x="988703" y="3637430"/>
                    <a:pt x="991536" y="3804528"/>
                    <a:pt x="991992" y="3829202"/>
                  </a:cubicBezTo>
                  <a:cubicBezTo>
                    <a:pt x="935404" y="3829266"/>
                    <a:pt x="991388" y="3829510"/>
                    <a:pt x="825029" y="3830125"/>
                  </a:cubicBezTo>
                  <a:cubicBezTo>
                    <a:pt x="822143" y="3644293"/>
                    <a:pt x="822227" y="3712715"/>
                    <a:pt x="820466" y="3636359"/>
                  </a:cubicBezTo>
                  <a:close/>
                  <a:moveTo>
                    <a:pt x="992183" y="3839047"/>
                  </a:moveTo>
                  <a:cubicBezTo>
                    <a:pt x="995844" y="4032569"/>
                    <a:pt x="995229" y="3975084"/>
                    <a:pt x="996216" y="4032357"/>
                  </a:cubicBezTo>
                  <a:cubicBezTo>
                    <a:pt x="989085" y="4032357"/>
                    <a:pt x="1026489" y="4032251"/>
                    <a:pt x="827968" y="4032739"/>
                  </a:cubicBezTo>
                  <a:cubicBezTo>
                    <a:pt x="827119" y="3977323"/>
                    <a:pt x="827628" y="3997552"/>
                    <a:pt x="825188" y="3839980"/>
                  </a:cubicBezTo>
                  <a:cubicBezTo>
                    <a:pt x="1004832" y="3839216"/>
                    <a:pt x="939808" y="3839100"/>
                    <a:pt x="992183" y="3839047"/>
                  </a:cubicBezTo>
                  <a:close/>
                  <a:moveTo>
                    <a:pt x="994422" y="3434626"/>
                  </a:moveTo>
                  <a:cubicBezTo>
                    <a:pt x="1070376" y="3434700"/>
                    <a:pt x="1070079" y="3432992"/>
                    <a:pt x="1162744" y="3433628"/>
                  </a:cubicBezTo>
                  <a:cubicBezTo>
                    <a:pt x="1163933" y="3537322"/>
                    <a:pt x="1165249" y="3522428"/>
                    <a:pt x="1166808" y="3626143"/>
                  </a:cubicBezTo>
                  <a:cubicBezTo>
                    <a:pt x="1053324" y="3625899"/>
                    <a:pt x="1076445" y="3626748"/>
                    <a:pt x="997234" y="3626748"/>
                  </a:cubicBezTo>
                  <a:cubicBezTo>
                    <a:pt x="996014" y="3552566"/>
                    <a:pt x="995664" y="3502061"/>
                    <a:pt x="994422" y="3434626"/>
                  </a:cubicBezTo>
                  <a:close/>
                  <a:moveTo>
                    <a:pt x="998624" y="3636603"/>
                  </a:moveTo>
                  <a:cubicBezTo>
                    <a:pt x="1199267" y="3636603"/>
                    <a:pt x="1166766" y="3620372"/>
                    <a:pt x="1167594" y="3682100"/>
                  </a:cubicBezTo>
                  <a:cubicBezTo>
                    <a:pt x="1168432" y="3749334"/>
                    <a:pt x="1169037" y="3768471"/>
                    <a:pt x="1169461" y="3826837"/>
                  </a:cubicBezTo>
                  <a:cubicBezTo>
                    <a:pt x="1169493" y="3831473"/>
                    <a:pt x="1183043" y="3829224"/>
                    <a:pt x="1000704" y="3829192"/>
                  </a:cubicBezTo>
                  <a:cubicBezTo>
                    <a:pt x="1000672" y="3827452"/>
                    <a:pt x="996874" y="3636603"/>
                    <a:pt x="998624" y="3636603"/>
                  </a:cubicBezTo>
                  <a:close/>
                  <a:moveTo>
                    <a:pt x="1169557" y="3839354"/>
                  </a:moveTo>
                  <a:cubicBezTo>
                    <a:pt x="1169567" y="3840288"/>
                    <a:pt x="1171785" y="4030596"/>
                    <a:pt x="1171796" y="4031678"/>
                  </a:cubicBezTo>
                  <a:cubicBezTo>
                    <a:pt x="1103164" y="4030713"/>
                    <a:pt x="1056613" y="4032294"/>
                    <a:pt x="1004895" y="4032357"/>
                  </a:cubicBezTo>
                  <a:cubicBezTo>
                    <a:pt x="1003792" y="3967850"/>
                    <a:pt x="1004460" y="4031869"/>
                    <a:pt x="1000885" y="3839047"/>
                  </a:cubicBezTo>
                  <a:cubicBezTo>
                    <a:pt x="1060412" y="3839057"/>
                    <a:pt x="1102718" y="3839832"/>
                    <a:pt x="1169557" y="3839354"/>
                  </a:cubicBezTo>
                  <a:close/>
                  <a:moveTo>
                    <a:pt x="1171955" y="4041544"/>
                  </a:moveTo>
                  <a:cubicBezTo>
                    <a:pt x="1173217" y="4123883"/>
                    <a:pt x="1172400" y="4103887"/>
                    <a:pt x="1174533" y="4234769"/>
                  </a:cubicBezTo>
                  <a:cubicBezTo>
                    <a:pt x="1134593" y="4235310"/>
                    <a:pt x="1087014" y="4234950"/>
                    <a:pt x="1007145" y="4234928"/>
                  </a:cubicBezTo>
                  <a:cubicBezTo>
                    <a:pt x="1007134" y="4233719"/>
                    <a:pt x="1005108" y="4044949"/>
                    <a:pt x="1005097" y="4043941"/>
                  </a:cubicBezTo>
                  <a:cubicBezTo>
                    <a:pt x="1005044" y="4040409"/>
                    <a:pt x="1168368" y="4041491"/>
                    <a:pt x="1171955" y="4041544"/>
                  </a:cubicBezTo>
                  <a:close/>
                  <a:moveTo>
                    <a:pt x="1171435" y="3433703"/>
                  </a:moveTo>
                  <a:cubicBezTo>
                    <a:pt x="1269247" y="3434572"/>
                    <a:pt x="1193612" y="3433798"/>
                    <a:pt x="1340171" y="3434721"/>
                  </a:cubicBezTo>
                  <a:cubicBezTo>
                    <a:pt x="1341561" y="3542085"/>
                    <a:pt x="1341274" y="3563916"/>
                    <a:pt x="1342346" y="3626546"/>
                  </a:cubicBezTo>
                  <a:cubicBezTo>
                    <a:pt x="1205263" y="3626207"/>
                    <a:pt x="1284304" y="3626493"/>
                    <a:pt x="1175488" y="3626175"/>
                  </a:cubicBezTo>
                  <a:cubicBezTo>
                    <a:pt x="1173918" y="3523447"/>
                    <a:pt x="1172538" y="3531053"/>
                    <a:pt x="1171435" y="3433703"/>
                  </a:cubicBezTo>
                  <a:close/>
                  <a:moveTo>
                    <a:pt x="1189495" y="3636094"/>
                  </a:moveTo>
                  <a:cubicBezTo>
                    <a:pt x="1373967" y="3636836"/>
                    <a:pt x="1342102" y="3623375"/>
                    <a:pt x="1343513" y="3682620"/>
                  </a:cubicBezTo>
                  <a:cubicBezTo>
                    <a:pt x="1344712" y="3732107"/>
                    <a:pt x="1345264" y="3770657"/>
                    <a:pt x="1346028" y="3826911"/>
                  </a:cubicBezTo>
                  <a:cubicBezTo>
                    <a:pt x="1346070" y="3830645"/>
                    <a:pt x="1178194" y="3830507"/>
                    <a:pt x="1178173" y="3826784"/>
                  </a:cubicBezTo>
                  <a:cubicBezTo>
                    <a:pt x="1176571" y="3608587"/>
                    <a:pt x="1168655" y="3635998"/>
                    <a:pt x="1189495" y="3636094"/>
                  </a:cubicBezTo>
                  <a:close/>
                  <a:moveTo>
                    <a:pt x="1189548" y="3839174"/>
                  </a:moveTo>
                  <a:cubicBezTo>
                    <a:pt x="1234114" y="3838750"/>
                    <a:pt x="1272175" y="3838813"/>
                    <a:pt x="1316752" y="3838940"/>
                  </a:cubicBezTo>
                  <a:cubicBezTo>
                    <a:pt x="1354835" y="3839047"/>
                    <a:pt x="1346007" y="3804613"/>
                    <a:pt x="1349858" y="4031615"/>
                  </a:cubicBezTo>
                  <a:cubicBezTo>
                    <a:pt x="1303350" y="4031954"/>
                    <a:pt x="1277279" y="4033513"/>
                    <a:pt x="1180497" y="4031816"/>
                  </a:cubicBezTo>
                  <a:cubicBezTo>
                    <a:pt x="1177260" y="3810415"/>
                    <a:pt x="1174342" y="3839333"/>
                    <a:pt x="1189548" y="3839174"/>
                  </a:cubicBezTo>
                  <a:close/>
                  <a:moveTo>
                    <a:pt x="1189442" y="4041841"/>
                  </a:moveTo>
                  <a:cubicBezTo>
                    <a:pt x="1346155" y="4044790"/>
                    <a:pt x="1349965" y="4037470"/>
                    <a:pt x="1350071" y="4044111"/>
                  </a:cubicBezTo>
                  <a:cubicBezTo>
                    <a:pt x="1351174" y="4114421"/>
                    <a:pt x="1349636" y="4117953"/>
                    <a:pt x="1350750" y="4188996"/>
                  </a:cubicBezTo>
                  <a:cubicBezTo>
                    <a:pt x="1351620" y="4244900"/>
                    <a:pt x="1360406" y="4236509"/>
                    <a:pt x="1316911" y="4235066"/>
                  </a:cubicBezTo>
                  <a:cubicBezTo>
                    <a:pt x="1156081" y="4229794"/>
                    <a:pt x="1183553" y="4254500"/>
                    <a:pt x="1182481" y="4188815"/>
                  </a:cubicBezTo>
                  <a:cubicBezTo>
                    <a:pt x="1179817" y="4019606"/>
                    <a:pt x="1176316" y="4041597"/>
                    <a:pt x="1189442" y="4041841"/>
                  </a:cubicBezTo>
                  <a:close/>
                  <a:moveTo>
                    <a:pt x="1351227" y="3636412"/>
                  </a:moveTo>
                  <a:cubicBezTo>
                    <a:pt x="1489265" y="3636581"/>
                    <a:pt x="1380917" y="3636592"/>
                    <a:pt x="1520568" y="3636889"/>
                  </a:cubicBezTo>
                  <a:cubicBezTo>
                    <a:pt x="1524038" y="3860327"/>
                    <a:pt x="1528897" y="3830443"/>
                    <a:pt x="1507686" y="3830443"/>
                  </a:cubicBezTo>
                  <a:cubicBezTo>
                    <a:pt x="1506858" y="3830443"/>
                    <a:pt x="1354771" y="3829839"/>
                    <a:pt x="1354729" y="3826720"/>
                  </a:cubicBezTo>
                  <a:cubicBezTo>
                    <a:pt x="1352914" y="3692804"/>
                    <a:pt x="1352331" y="3696167"/>
                    <a:pt x="1351227" y="3636412"/>
                  </a:cubicBezTo>
                  <a:close/>
                  <a:moveTo>
                    <a:pt x="1507686" y="3840309"/>
                  </a:moveTo>
                  <a:cubicBezTo>
                    <a:pt x="1527900" y="3840309"/>
                    <a:pt x="1522520" y="3809440"/>
                    <a:pt x="1526457" y="4031540"/>
                  </a:cubicBezTo>
                  <a:cubicBezTo>
                    <a:pt x="1514169" y="4031466"/>
                    <a:pt x="1504577" y="4031487"/>
                    <a:pt x="1380418" y="4031508"/>
                  </a:cubicBezTo>
                  <a:cubicBezTo>
                    <a:pt x="1353010" y="4031508"/>
                    <a:pt x="1357976" y="4063386"/>
                    <a:pt x="1354899" y="3838994"/>
                  </a:cubicBezTo>
                  <a:cubicBezTo>
                    <a:pt x="1446079" y="3839047"/>
                    <a:pt x="1448211" y="3840309"/>
                    <a:pt x="1507686" y="3840309"/>
                  </a:cubicBezTo>
                  <a:close/>
                  <a:moveTo>
                    <a:pt x="1528834" y="3609626"/>
                  </a:moveTo>
                  <a:cubicBezTo>
                    <a:pt x="1525608" y="3402483"/>
                    <a:pt x="1509861" y="3432536"/>
                    <a:pt x="1571246" y="3434106"/>
                  </a:cubicBezTo>
                  <a:cubicBezTo>
                    <a:pt x="1613244" y="3435177"/>
                    <a:pt x="1656208" y="3435092"/>
                    <a:pt x="1693304" y="3434456"/>
                  </a:cubicBezTo>
                  <a:cubicBezTo>
                    <a:pt x="1695500" y="3616044"/>
                    <a:pt x="1694843" y="3580741"/>
                    <a:pt x="1695691" y="3627193"/>
                  </a:cubicBezTo>
                  <a:cubicBezTo>
                    <a:pt x="1501839" y="3632126"/>
                    <a:pt x="1529120" y="3627681"/>
                    <a:pt x="1528834" y="3609626"/>
                  </a:cubicBezTo>
                  <a:close/>
                  <a:moveTo>
                    <a:pt x="1695872" y="3637059"/>
                  </a:moveTo>
                  <a:cubicBezTo>
                    <a:pt x="1697166" y="3701460"/>
                    <a:pt x="1698344" y="3696697"/>
                    <a:pt x="1699543" y="3829765"/>
                  </a:cubicBezTo>
                  <a:cubicBezTo>
                    <a:pt x="1676433" y="3829977"/>
                    <a:pt x="1532272" y="3830433"/>
                    <a:pt x="1531518" y="3830433"/>
                  </a:cubicBezTo>
                  <a:cubicBezTo>
                    <a:pt x="1531624" y="3777361"/>
                    <a:pt x="1531603" y="3788033"/>
                    <a:pt x="1529248" y="3636921"/>
                  </a:cubicBezTo>
                  <a:cubicBezTo>
                    <a:pt x="1576106" y="3637122"/>
                    <a:pt x="1629076" y="3638746"/>
                    <a:pt x="1695872" y="3637059"/>
                  </a:cubicBezTo>
                  <a:close/>
                  <a:moveTo>
                    <a:pt x="1698694" y="3839619"/>
                  </a:moveTo>
                  <a:cubicBezTo>
                    <a:pt x="1699766" y="3839619"/>
                    <a:pt x="1702811" y="4031487"/>
                    <a:pt x="1702822" y="4032325"/>
                  </a:cubicBezTo>
                  <a:cubicBezTo>
                    <a:pt x="1603981" y="4034012"/>
                    <a:pt x="1580700" y="4031996"/>
                    <a:pt x="1535137" y="4031593"/>
                  </a:cubicBezTo>
                  <a:cubicBezTo>
                    <a:pt x="1534139" y="3974533"/>
                    <a:pt x="1531412" y="3919297"/>
                    <a:pt x="1531497" y="3840277"/>
                  </a:cubicBezTo>
                  <a:cubicBezTo>
                    <a:pt x="1532251" y="3840288"/>
                    <a:pt x="1683022" y="3839768"/>
                    <a:pt x="1698694" y="3839619"/>
                  </a:cubicBezTo>
                  <a:close/>
                  <a:moveTo>
                    <a:pt x="1703024" y="4044132"/>
                  </a:moveTo>
                  <a:cubicBezTo>
                    <a:pt x="1706409" y="4260016"/>
                    <a:pt x="1708180" y="4235438"/>
                    <a:pt x="1698694" y="4235331"/>
                  </a:cubicBezTo>
                  <a:cubicBezTo>
                    <a:pt x="1505479" y="4233263"/>
                    <a:pt x="1537694" y="4250851"/>
                    <a:pt x="1536728" y="4188805"/>
                  </a:cubicBezTo>
                  <a:cubicBezTo>
                    <a:pt x="1535604" y="4116840"/>
                    <a:pt x="1536516" y="4118261"/>
                    <a:pt x="1535349" y="4043941"/>
                  </a:cubicBezTo>
                  <a:cubicBezTo>
                    <a:pt x="1535296" y="4040090"/>
                    <a:pt x="1703013" y="4043305"/>
                    <a:pt x="1703024" y="4044132"/>
                  </a:cubicBezTo>
                  <a:close/>
                  <a:moveTo>
                    <a:pt x="1704562" y="3636836"/>
                  </a:moveTo>
                  <a:cubicBezTo>
                    <a:pt x="1736883" y="3636030"/>
                    <a:pt x="1742560" y="3636168"/>
                    <a:pt x="1873171" y="3636146"/>
                  </a:cubicBezTo>
                  <a:cubicBezTo>
                    <a:pt x="1874677" y="3724374"/>
                    <a:pt x="1873680" y="3645535"/>
                    <a:pt x="1876449" y="3830221"/>
                  </a:cubicBezTo>
                  <a:cubicBezTo>
                    <a:pt x="1688826" y="3829849"/>
                    <a:pt x="1708265" y="3830486"/>
                    <a:pt x="1708234" y="3826763"/>
                  </a:cubicBezTo>
                  <a:cubicBezTo>
                    <a:pt x="1707279" y="3712249"/>
                    <a:pt x="1705655" y="3690025"/>
                    <a:pt x="1704562" y="3636836"/>
                  </a:cubicBezTo>
                  <a:close/>
                  <a:moveTo>
                    <a:pt x="1876598" y="3840076"/>
                  </a:moveTo>
                  <a:cubicBezTo>
                    <a:pt x="1879325" y="4021855"/>
                    <a:pt x="1878020" y="3926574"/>
                    <a:pt x="1879707" y="4032728"/>
                  </a:cubicBezTo>
                  <a:cubicBezTo>
                    <a:pt x="1822917" y="4032633"/>
                    <a:pt x="1782606" y="4031105"/>
                    <a:pt x="1711523" y="4032177"/>
                  </a:cubicBezTo>
                  <a:cubicBezTo>
                    <a:pt x="1710600" y="3975721"/>
                    <a:pt x="1708966" y="3910916"/>
                    <a:pt x="1708350" y="3839524"/>
                  </a:cubicBezTo>
                  <a:cubicBezTo>
                    <a:pt x="1794809" y="3838771"/>
                    <a:pt x="1822673" y="3839980"/>
                    <a:pt x="1876598" y="3840076"/>
                  </a:cubicBezTo>
                  <a:close/>
                  <a:moveTo>
                    <a:pt x="1879866" y="4042583"/>
                  </a:moveTo>
                  <a:cubicBezTo>
                    <a:pt x="1881108" y="4132285"/>
                    <a:pt x="1879675" y="4091751"/>
                    <a:pt x="1881904" y="4234716"/>
                  </a:cubicBezTo>
                  <a:cubicBezTo>
                    <a:pt x="1818216" y="4234801"/>
                    <a:pt x="1801897" y="4236244"/>
                    <a:pt x="1714515" y="4235491"/>
                  </a:cubicBezTo>
                  <a:cubicBezTo>
                    <a:pt x="1713040" y="4178727"/>
                    <a:pt x="1712818" y="4115206"/>
                    <a:pt x="1711703" y="4043962"/>
                  </a:cubicBezTo>
                  <a:cubicBezTo>
                    <a:pt x="1711650" y="4039878"/>
                    <a:pt x="1704509" y="4042318"/>
                    <a:pt x="1879866" y="4042583"/>
                  </a:cubicBezTo>
                  <a:close/>
                  <a:moveTo>
                    <a:pt x="1881861" y="3636157"/>
                  </a:moveTo>
                  <a:cubicBezTo>
                    <a:pt x="1936104" y="3636146"/>
                    <a:pt x="1940423" y="3637006"/>
                    <a:pt x="2049599" y="3637282"/>
                  </a:cubicBezTo>
                  <a:cubicBezTo>
                    <a:pt x="2049610" y="3638130"/>
                    <a:pt x="2052963" y="3822339"/>
                    <a:pt x="2053122" y="3830094"/>
                  </a:cubicBezTo>
                  <a:cubicBezTo>
                    <a:pt x="1970495" y="3830072"/>
                    <a:pt x="1914617" y="3830263"/>
                    <a:pt x="1885129" y="3830231"/>
                  </a:cubicBezTo>
                  <a:cubicBezTo>
                    <a:pt x="1882487" y="3653639"/>
                    <a:pt x="1883145" y="3711877"/>
                    <a:pt x="1881861" y="3636157"/>
                  </a:cubicBezTo>
                  <a:close/>
                  <a:moveTo>
                    <a:pt x="1889596" y="3840086"/>
                  </a:moveTo>
                  <a:cubicBezTo>
                    <a:pt x="2087629" y="3840086"/>
                    <a:pt x="2053218" y="3825468"/>
                    <a:pt x="2054374" y="3899290"/>
                  </a:cubicBezTo>
                  <a:cubicBezTo>
                    <a:pt x="2055510" y="3971997"/>
                    <a:pt x="2055733" y="3966980"/>
                    <a:pt x="2056804" y="4033301"/>
                  </a:cubicBezTo>
                  <a:cubicBezTo>
                    <a:pt x="1975747" y="4033778"/>
                    <a:pt x="1959449" y="4032739"/>
                    <a:pt x="1888397" y="4032739"/>
                  </a:cubicBezTo>
                  <a:cubicBezTo>
                    <a:pt x="1885013" y="3817385"/>
                    <a:pt x="1883134" y="3840086"/>
                    <a:pt x="1889596" y="3840086"/>
                  </a:cubicBezTo>
                  <a:close/>
                  <a:moveTo>
                    <a:pt x="1889596" y="4042594"/>
                  </a:moveTo>
                  <a:cubicBezTo>
                    <a:pt x="1890350" y="4042594"/>
                    <a:pt x="2056963" y="4042997"/>
                    <a:pt x="2056985" y="4044132"/>
                  </a:cubicBezTo>
                  <a:cubicBezTo>
                    <a:pt x="2057006" y="4045405"/>
                    <a:pt x="2059308" y="4234706"/>
                    <a:pt x="2059319" y="4235979"/>
                  </a:cubicBezTo>
                  <a:cubicBezTo>
                    <a:pt x="1942566" y="4236583"/>
                    <a:pt x="1971014" y="4234727"/>
                    <a:pt x="1890594" y="4234716"/>
                  </a:cubicBezTo>
                  <a:cubicBezTo>
                    <a:pt x="1887251" y="4021219"/>
                    <a:pt x="1888843" y="4042594"/>
                    <a:pt x="1889596" y="4042594"/>
                  </a:cubicBezTo>
                  <a:close/>
                  <a:moveTo>
                    <a:pt x="2080467" y="3637398"/>
                  </a:moveTo>
                  <a:cubicBezTo>
                    <a:pt x="2143284" y="3637653"/>
                    <a:pt x="2145342" y="3637409"/>
                    <a:pt x="2207682" y="3637653"/>
                  </a:cubicBezTo>
                  <a:cubicBezTo>
                    <a:pt x="2233318" y="3637759"/>
                    <a:pt x="2226750" y="3607367"/>
                    <a:pt x="2229371" y="3829775"/>
                  </a:cubicBezTo>
                  <a:cubicBezTo>
                    <a:pt x="2044527" y="3830624"/>
                    <a:pt x="2061844" y="3831611"/>
                    <a:pt x="2061749" y="3826710"/>
                  </a:cubicBezTo>
                  <a:cubicBezTo>
                    <a:pt x="2057398" y="3607261"/>
                    <a:pt x="2050607" y="3637271"/>
                    <a:pt x="2080467" y="3637398"/>
                  </a:cubicBezTo>
                  <a:close/>
                  <a:moveTo>
                    <a:pt x="2229498" y="3839619"/>
                  </a:moveTo>
                  <a:cubicBezTo>
                    <a:pt x="2230082" y="3888576"/>
                    <a:pt x="2230697" y="3929650"/>
                    <a:pt x="2231970" y="3971785"/>
                  </a:cubicBezTo>
                  <a:cubicBezTo>
                    <a:pt x="2234337" y="4049680"/>
                    <a:pt x="2264196" y="4031636"/>
                    <a:pt x="2080446" y="4033131"/>
                  </a:cubicBezTo>
                  <a:cubicBezTo>
                    <a:pt x="2058926" y="4033301"/>
                    <a:pt x="2066482" y="4062781"/>
                    <a:pt x="2062025" y="3839948"/>
                  </a:cubicBezTo>
                  <a:cubicBezTo>
                    <a:pt x="2216542" y="3839970"/>
                    <a:pt x="2156293" y="3839970"/>
                    <a:pt x="2229498" y="3839619"/>
                  </a:cubicBezTo>
                  <a:close/>
                  <a:moveTo>
                    <a:pt x="2080530" y="4042997"/>
                  </a:moveTo>
                  <a:cubicBezTo>
                    <a:pt x="2081284" y="4042986"/>
                    <a:pt x="2233594" y="4041491"/>
                    <a:pt x="2233636" y="4044132"/>
                  </a:cubicBezTo>
                  <a:cubicBezTo>
                    <a:pt x="2237106" y="4266487"/>
                    <a:pt x="2248948" y="4235013"/>
                    <a:pt x="2207671" y="4235353"/>
                  </a:cubicBezTo>
                  <a:cubicBezTo>
                    <a:pt x="2144186" y="4235872"/>
                    <a:pt x="2140323" y="4235364"/>
                    <a:pt x="2080467" y="4235841"/>
                  </a:cubicBezTo>
                  <a:cubicBezTo>
                    <a:pt x="2064083" y="4235947"/>
                    <a:pt x="2068253" y="4244624"/>
                    <a:pt x="2067383" y="4188805"/>
                  </a:cubicBezTo>
                  <a:cubicBezTo>
                    <a:pt x="2064826" y="4020837"/>
                    <a:pt x="2059743" y="4043167"/>
                    <a:pt x="2080530" y="4042997"/>
                  </a:cubicBezTo>
                  <a:close/>
                  <a:moveTo>
                    <a:pt x="2235217" y="3637727"/>
                  </a:moveTo>
                  <a:cubicBezTo>
                    <a:pt x="2340797" y="3637918"/>
                    <a:pt x="2325623" y="3637260"/>
                    <a:pt x="2398669" y="3637260"/>
                  </a:cubicBezTo>
                  <a:cubicBezTo>
                    <a:pt x="2407327" y="3637260"/>
                    <a:pt x="2403348" y="3614379"/>
                    <a:pt x="2406797" y="3830730"/>
                  </a:cubicBezTo>
                  <a:cubicBezTo>
                    <a:pt x="2341210" y="3830910"/>
                    <a:pt x="2330716" y="3829404"/>
                    <a:pt x="2238082" y="3829722"/>
                  </a:cubicBezTo>
                  <a:cubicBezTo>
                    <a:pt x="2237361" y="3773754"/>
                    <a:pt x="2238156" y="3824302"/>
                    <a:pt x="2235217" y="3637727"/>
                  </a:cubicBezTo>
                  <a:close/>
                  <a:moveTo>
                    <a:pt x="2271348" y="3839535"/>
                  </a:moveTo>
                  <a:cubicBezTo>
                    <a:pt x="2334303" y="3839535"/>
                    <a:pt x="2334960" y="3840606"/>
                    <a:pt x="2398658" y="3840606"/>
                  </a:cubicBezTo>
                  <a:cubicBezTo>
                    <a:pt x="2411084" y="3840606"/>
                    <a:pt x="2406765" y="3816727"/>
                    <a:pt x="2410288" y="4033079"/>
                  </a:cubicBezTo>
                  <a:cubicBezTo>
                    <a:pt x="2346962" y="4033248"/>
                    <a:pt x="2323214" y="4032124"/>
                    <a:pt x="2242136" y="4032410"/>
                  </a:cubicBezTo>
                  <a:cubicBezTo>
                    <a:pt x="2238273" y="3808602"/>
                    <a:pt x="2224755" y="3839535"/>
                    <a:pt x="2271348" y="3839535"/>
                  </a:cubicBezTo>
                  <a:close/>
                  <a:moveTo>
                    <a:pt x="2409004" y="3464827"/>
                  </a:moveTo>
                  <a:cubicBezTo>
                    <a:pt x="2408346" y="3422543"/>
                    <a:pt x="2379718" y="3435018"/>
                    <a:pt x="2578270" y="3434297"/>
                  </a:cubicBezTo>
                  <a:cubicBezTo>
                    <a:pt x="2580053" y="3540175"/>
                    <a:pt x="2578949" y="3542043"/>
                    <a:pt x="2580456" y="3627098"/>
                  </a:cubicBezTo>
                  <a:cubicBezTo>
                    <a:pt x="2545206" y="3627511"/>
                    <a:pt x="2530691" y="3627395"/>
                    <a:pt x="2412877" y="3627416"/>
                  </a:cubicBezTo>
                  <a:cubicBezTo>
                    <a:pt x="2411636" y="3538553"/>
                    <a:pt x="2410139" y="3537173"/>
                    <a:pt x="2409004" y="3464827"/>
                  </a:cubicBezTo>
                  <a:close/>
                  <a:moveTo>
                    <a:pt x="2580636" y="3636953"/>
                  </a:moveTo>
                  <a:cubicBezTo>
                    <a:pt x="2581644" y="3689993"/>
                    <a:pt x="2583226" y="3719452"/>
                    <a:pt x="2584117" y="3826858"/>
                  </a:cubicBezTo>
                  <a:cubicBezTo>
                    <a:pt x="2584138" y="3829765"/>
                    <a:pt x="2603662" y="3829574"/>
                    <a:pt x="2415477" y="3830698"/>
                  </a:cubicBezTo>
                  <a:cubicBezTo>
                    <a:pt x="2412569" y="3648261"/>
                    <a:pt x="2413991" y="3713702"/>
                    <a:pt x="2413015" y="3637260"/>
                  </a:cubicBezTo>
                  <a:cubicBezTo>
                    <a:pt x="2530839" y="3637239"/>
                    <a:pt x="2549769" y="3637335"/>
                    <a:pt x="2580636" y="3636953"/>
                  </a:cubicBezTo>
                  <a:close/>
                  <a:moveTo>
                    <a:pt x="2584234" y="3839482"/>
                  </a:moveTo>
                  <a:cubicBezTo>
                    <a:pt x="2584244" y="3840320"/>
                    <a:pt x="2586366" y="4031572"/>
                    <a:pt x="2586377" y="4032336"/>
                  </a:cubicBezTo>
                  <a:cubicBezTo>
                    <a:pt x="2497828" y="4031159"/>
                    <a:pt x="2461539" y="4032824"/>
                    <a:pt x="2418978" y="4033036"/>
                  </a:cubicBezTo>
                  <a:cubicBezTo>
                    <a:pt x="2418108" y="3979211"/>
                    <a:pt x="2418034" y="3991198"/>
                    <a:pt x="2415636" y="3840553"/>
                  </a:cubicBezTo>
                  <a:cubicBezTo>
                    <a:pt x="2464436" y="3840266"/>
                    <a:pt x="2501044" y="3837710"/>
                    <a:pt x="2584234" y="3839482"/>
                  </a:cubicBezTo>
                  <a:close/>
                  <a:moveTo>
                    <a:pt x="2586228" y="3392352"/>
                  </a:moveTo>
                  <a:cubicBezTo>
                    <a:pt x="2582865" y="3212960"/>
                    <a:pt x="2581294" y="3232224"/>
                    <a:pt x="2589667" y="3232160"/>
                  </a:cubicBezTo>
                  <a:cubicBezTo>
                    <a:pt x="2777481" y="3230633"/>
                    <a:pt x="2751601" y="3227896"/>
                    <a:pt x="2751685" y="3247680"/>
                  </a:cubicBezTo>
                  <a:cubicBezTo>
                    <a:pt x="2752566" y="3455470"/>
                    <a:pt x="2765618" y="3423710"/>
                    <a:pt x="2716934" y="3424039"/>
                  </a:cubicBezTo>
                  <a:cubicBezTo>
                    <a:pt x="2656038" y="3424452"/>
                    <a:pt x="2657916" y="3424134"/>
                    <a:pt x="2589603" y="3424399"/>
                  </a:cubicBezTo>
                  <a:cubicBezTo>
                    <a:pt x="2585815" y="3424421"/>
                    <a:pt x="2586929" y="3429226"/>
                    <a:pt x="2586228" y="3392352"/>
                  </a:cubicBezTo>
                  <a:close/>
                  <a:moveTo>
                    <a:pt x="2589656" y="3434254"/>
                  </a:moveTo>
                  <a:cubicBezTo>
                    <a:pt x="2784166" y="3433459"/>
                    <a:pt x="2753521" y="3424866"/>
                    <a:pt x="2754158" y="3464975"/>
                  </a:cubicBezTo>
                  <a:cubicBezTo>
                    <a:pt x="2757203" y="3660100"/>
                    <a:pt x="2769141" y="3627586"/>
                    <a:pt x="2717009" y="3626949"/>
                  </a:cubicBezTo>
                  <a:cubicBezTo>
                    <a:pt x="2567628" y="3625135"/>
                    <a:pt x="2589274" y="3635775"/>
                    <a:pt x="2588860" y="3609648"/>
                  </a:cubicBezTo>
                  <a:cubicBezTo>
                    <a:pt x="2585783" y="3413388"/>
                    <a:pt x="2586770" y="3434254"/>
                    <a:pt x="2589656" y="3434254"/>
                  </a:cubicBezTo>
                  <a:close/>
                  <a:moveTo>
                    <a:pt x="2589688" y="3636836"/>
                  </a:moveTo>
                  <a:cubicBezTo>
                    <a:pt x="2792962" y="3634364"/>
                    <a:pt x="2757129" y="3627310"/>
                    <a:pt x="2758625" y="3682228"/>
                  </a:cubicBezTo>
                  <a:cubicBezTo>
                    <a:pt x="2759994" y="3732606"/>
                    <a:pt x="2760800" y="3777403"/>
                    <a:pt x="2760641" y="3826794"/>
                  </a:cubicBezTo>
                  <a:cubicBezTo>
                    <a:pt x="2760620" y="3833435"/>
                    <a:pt x="2593614" y="3829807"/>
                    <a:pt x="2592850" y="3829796"/>
                  </a:cubicBezTo>
                  <a:cubicBezTo>
                    <a:pt x="2591598" y="3685580"/>
                    <a:pt x="2588467" y="3636857"/>
                    <a:pt x="2589688" y="3636836"/>
                  </a:cubicBezTo>
                  <a:close/>
                  <a:moveTo>
                    <a:pt x="2760609" y="3840574"/>
                  </a:moveTo>
                  <a:cubicBezTo>
                    <a:pt x="2760567" y="3910619"/>
                    <a:pt x="2762923" y="3972347"/>
                    <a:pt x="2763920" y="4031371"/>
                  </a:cubicBezTo>
                  <a:cubicBezTo>
                    <a:pt x="2714070" y="4031615"/>
                    <a:pt x="2686630" y="4033651"/>
                    <a:pt x="2595057" y="4032452"/>
                  </a:cubicBezTo>
                  <a:cubicBezTo>
                    <a:pt x="2595046" y="4031508"/>
                    <a:pt x="2592935" y="3840426"/>
                    <a:pt x="2592924" y="3839672"/>
                  </a:cubicBezTo>
                  <a:cubicBezTo>
                    <a:pt x="2628269" y="3840426"/>
                    <a:pt x="2759378" y="3840574"/>
                    <a:pt x="2760609" y="3840574"/>
                  </a:cubicBezTo>
                  <a:close/>
                  <a:moveTo>
                    <a:pt x="2764090" y="4041225"/>
                  </a:moveTo>
                  <a:cubicBezTo>
                    <a:pt x="2765246" y="4112437"/>
                    <a:pt x="2765193" y="4155686"/>
                    <a:pt x="2766827" y="4234833"/>
                  </a:cubicBezTo>
                  <a:lnTo>
                    <a:pt x="2598452" y="4234907"/>
                  </a:lnTo>
                  <a:cubicBezTo>
                    <a:pt x="2597911" y="4209268"/>
                    <a:pt x="2595290" y="4046996"/>
                    <a:pt x="2595237" y="4043994"/>
                  </a:cubicBezTo>
                  <a:cubicBezTo>
                    <a:pt x="2595216" y="4042223"/>
                    <a:pt x="2580467" y="4042159"/>
                    <a:pt x="2764090" y="4041225"/>
                  </a:cubicBezTo>
                  <a:close/>
                  <a:moveTo>
                    <a:pt x="2766244" y="3637165"/>
                  </a:moveTo>
                  <a:cubicBezTo>
                    <a:pt x="2839343" y="3637303"/>
                    <a:pt x="2826302" y="3636528"/>
                    <a:pt x="2934438" y="3636486"/>
                  </a:cubicBezTo>
                  <a:cubicBezTo>
                    <a:pt x="2935043" y="3688497"/>
                    <a:pt x="2934438" y="3751042"/>
                    <a:pt x="2937537" y="3828736"/>
                  </a:cubicBezTo>
                  <a:cubicBezTo>
                    <a:pt x="2828031" y="3828683"/>
                    <a:pt x="2853689" y="3830794"/>
                    <a:pt x="2769332" y="3830730"/>
                  </a:cubicBezTo>
                  <a:cubicBezTo>
                    <a:pt x="2769597" y="3742588"/>
                    <a:pt x="2767241" y="3687097"/>
                    <a:pt x="2766244" y="3637165"/>
                  </a:cubicBezTo>
                  <a:close/>
                  <a:moveTo>
                    <a:pt x="2780622" y="3840585"/>
                  </a:moveTo>
                  <a:cubicBezTo>
                    <a:pt x="2968659" y="3840585"/>
                    <a:pt x="2938194" y="3817449"/>
                    <a:pt x="2939468" y="3899269"/>
                  </a:cubicBezTo>
                  <a:cubicBezTo>
                    <a:pt x="2940550" y="3968613"/>
                    <a:pt x="2939765" y="3968232"/>
                    <a:pt x="2940667" y="4032113"/>
                  </a:cubicBezTo>
                  <a:cubicBezTo>
                    <a:pt x="2939914" y="4032103"/>
                    <a:pt x="2793291" y="4031296"/>
                    <a:pt x="2772610" y="4031349"/>
                  </a:cubicBezTo>
                  <a:cubicBezTo>
                    <a:pt x="2769003" y="3818637"/>
                    <a:pt x="2763612" y="3840585"/>
                    <a:pt x="2780622" y="3840585"/>
                  </a:cubicBezTo>
                  <a:close/>
                  <a:moveTo>
                    <a:pt x="2780622" y="4041183"/>
                  </a:moveTo>
                  <a:cubicBezTo>
                    <a:pt x="2958769" y="4041183"/>
                    <a:pt x="2940815" y="4041565"/>
                    <a:pt x="2940847" y="4044143"/>
                  </a:cubicBezTo>
                  <a:cubicBezTo>
                    <a:pt x="2944349" y="4267909"/>
                    <a:pt x="2955162" y="4234101"/>
                    <a:pt x="2907911" y="4234101"/>
                  </a:cubicBezTo>
                  <a:cubicBezTo>
                    <a:pt x="2844457" y="4234101"/>
                    <a:pt x="2843035" y="4234833"/>
                    <a:pt x="2780611" y="4234833"/>
                  </a:cubicBezTo>
                  <a:cubicBezTo>
                    <a:pt x="2773714" y="4234833"/>
                    <a:pt x="2775518" y="4241930"/>
                    <a:pt x="2774680" y="4188826"/>
                  </a:cubicBezTo>
                  <a:cubicBezTo>
                    <a:pt x="2772101" y="4023033"/>
                    <a:pt x="2768695" y="4041183"/>
                    <a:pt x="2780622" y="4041183"/>
                  </a:cubicBezTo>
                  <a:close/>
                  <a:moveTo>
                    <a:pt x="3109403" y="3464954"/>
                  </a:moveTo>
                  <a:cubicBezTo>
                    <a:pt x="3112342" y="3651698"/>
                    <a:pt x="3117096" y="3627278"/>
                    <a:pt x="3099089" y="3626992"/>
                  </a:cubicBezTo>
                  <a:cubicBezTo>
                    <a:pt x="3062385" y="3626398"/>
                    <a:pt x="3030425" y="3626408"/>
                    <a:pt x="2971566" y="3626567"/>
                  </a:cubicBezTo>
                  <a:cubicBezTo>
                    <a:pt x="2933398" y="3626663"/>
                    <a:pt x="2943192" y="3654064"/>
                    <a:pt x="2940243" y="3464805"/>
                  </a:cubicBezTo>
                  <a:cubicBezTo>
                    <a:pt x="2939638" y="3425566"/>
                    <a:pt x="2931499" y="3433947"/>
                    <a:pt x="2971630" y="3433459"/>
                  </a:cubicBezTo>
                  <a:cubicBezTo>
                    <a:pt x="3133277" y="3431507"/>
                    <a:pt x="3108830" y="3427751"/>
                    <a:pt x="3109403" y="3464954"/>
                  </a:cubicBezTo>
                  <a:close/>
                  <a:moveTo>
                    <a:pt x="3105201" y="3247892"/>
                  </a:moveTo>
                  <a:cubicBezTo>
                    <a:pt x="3106962" y="3290409"/>
                    <a:pt x="3107026" y="3302566"/>
                    <a:pt x="3108331" y="3392543"/>
                  </a:cubicBezTo>
                  <a:cubicBezTo>
                    <a:pt x="3108851" y="3430648"/>
                    <a:pt x="3111610" y="3424643"/>
                    <a:pt x="3099174" y="3424251"/>
                  </a:cubicBezTo>
                  <a:cubicBezTo>
                    <a:pt x="2896122" y="3417610"/>
                    <a:pt x="2938969" y="3479052"/>
                    <a:pt x="2937123" y="3230855"/>
                  </a:cubicBezTo>
                  <a:cubicBezTo>
                    <a:pt x="3130391" y="3231609"/>
                    <a:pt x="3104203" y="3223886"/>
                    <a:pt x="3105201" y="3247892"/>
                  </a:cubicBezTo>
                  <a:close/>
                  <a:moveTo>
                    <a:pt x="3101307" y="3030501"/>
                  </a:moveTo>
                  <a:cubicBezTo>
                    <a:pt x="3104649" y="3244763"/>
                    <a:pt x="3105646" y="3221245"/>
                    <a:pt x="3099025" y="3221298"/>
                  </a:cubicBezTo>
                  <a:cubicBezTo>
                    <a:pt x="2903306" y="3222603"/>
                    <a:pt x="2937346" y="3232224"/>
                    <a:pt x="2936455" y="3175131"/>
                  </a:cubicBezTo>
                  <a:cubicBezTo>
                    <a:pt x="2935298" y="3102032"/>
                    <a:pt x="2934990" y="3107261"/>
                    <a:pt x="2933749" y="3030310"/>
                  </a:cubicBezTo>
                  <a:cubicBezTo>
                    <a:pt x="2933717" y="3027690"/>
                    <a:pt x="3101275" y="3028687"/>
                    <a:pt x="3101307" y="3030501"/>
                  </a:cubicBezTo>
                  <a:close/>
                  <a:moveTo>
                    <a:pt x="3101115" y="3018705"/>
                  </a:moveTo>
                  <a:cubicBezTo>
                    <a:pt x="3014806" y="3020413"/>
                    <a:pt x="2981137" y="3018769"/>
                    <a:pt x="2933558" y="3018514"/>
                  </a:cubicBezTo>
                  <a:cubicBezTo>
                    <a:pt x="2932571" y="2959173"/>
                    <a:pt x="2930491" y="2891844"/>
                    <a:pt x="2930374" y="2825798"/>
                  </a:cubicBezTo>
                  <a:cubicBezTo>
                    <a:pt x="2990380" y="2826042"/>
                    <a:pt x="2967523" y="2826848"/>
                    <a:pt x="3097773" y="2826530"/>
                  </a:cubicBezTo>
                  <a:cubicBezTo>
                    <a:pt x="3100086" y="2969102"/>
                    <a:pt x="3100320" y="2969537"/>
                    <a:pt x="3101115" y="3018705"/>
                  </a:cubicBezTo>
                  <a:close/>
                  <a:moveTo>
                    <a:pt x="3097625" y="2816654"/>
                  </a:moveTo>
                  <a:cubicBezTo>
                    <a:pt x="2908622" y="2817152"/>
                    <a:pt x="2930374" y="2816282"/>
                    <a:pt x="2930374" y="2813418"/>
                  </a:cubicBezTo>
                  <a:cubicBezTo>
                    <a:pt x="2930279" y="2719919"/>
                    <a:pt x="2927912" y="2670252"/>
                    <a:pt x="2926915" y="2622325"/>
                  </a:cubicBezTo>
                  <a:cubicBezTo>
                    <a:pt x="2982273" y="2622707"/>
                    <a:pt x="2987323" y="2624828"/>
                    <a:pt x="3094855" y="2623715"/>
                  </a:cubicBezTo>
                  <a:cubicBezTo>
                    <a:pt x="3095938" y="2700570"/>
                    <a:pt x="3094738" y="2638608"/>
                    <a:pt x="3097625" y="2816654"/>
                  </a:cubicBezTo>
                  <a:close/>
                  <a:moveTo>
                    <a:pt x="3093561" y="2451302"/>
                  </a:moveTo>
                  <a:cubicBezTo>
                    <a:pt x="3094685" y="2522970"/>
                    <a:pt x="3093295" y="2523617"/>
                    <a:pt x="3094431" y="2596102"/>
                  </a:cubicBezTo>
                  <a:cubicBezTo>
                    <a:pt x="3094855" y="2622463"/>
                    <a:pt x="3119335" y="2613733"/>
                    <a:pt x="2926714" y="2612481"/>
                  </a:cubicBezTo>
                  <a:cubicBezTo>
                    <a:pt x="2925154" y="2530587"/>
                    <a:pt x="2926703" y="2521814"/>
                    <a:pt x="2924761" y="2420634"/>
                  </a:cubicBezTo>
                  <a:cubicBezTo>
                    <a:pt x="3124502" y="2420931"/>
                    <a:pt x="3092934" y="2411490"/>
                    <a:pt x="3093561" y="2451302"/>
                  </a:cubicBezTo>
                  <a:close/>
                  <a:moveTo>
                    <a:pt x="3088383" y="2217522"/>
                  </a:moveTo>
                  <a:cubicBezTo>
                    <a:pt x="3091884" y="2422395"/>
                    <a:pt x="3090611" y="2331346"/>
                    <a:pt x="3092743" y="2411172"/>
                  </a:cubicBezTo>
                  <a:cubicBezTo>
                    <a:pt x="2893533" y="2411235"/>
                    <a:pt x="2924867" y="2420433"/>
                    <a:pt x="2923827" y="2378669"/>
                  </a:cubicBezTo>
                  <a:cubicBezTo>
                    <a:pt x="2922586" y="2329023"/>
                    <a:pt x="2921832" y="2284713"/>
                    <a:pt x="2921620" y="2234018"/>
                  </a:cubicBezTo>
                  <a:cubicBezTo>
                    <a:pt x="2921503" y="2210786"/>
                    <a:pt x="2895379" y="2215867"/>
                    <a:pt x="3088383" y="2217522"/>
                  </a:cubicBezTo>
                  <a:close/>
                  <a:moveTo>
                    <a:pt x="3086632" y="2016966"/>
                  </a:moveTo>
                  <a:cubicBezTo>
                    <a:pt x="3087937" y="2099953"/>
                    <a:pt x="3085857" y="2065021"/>
                    <a:pt x="3088212" y="2207678"/>
                  </a:cubicBezTo>
                  <a:cubicBezTo>
                    <a:pt x="3087141" y="2207667"/>
                    <a:pt x="2922735" y="2207041"/>
                    <a:pt x="2921451" y="2207031"/>
                  </a:cubicBezTo>
                  <a:cubicBezTo>
                    <a:pt x="2920538" y="2096654"/>
                    <a:pt x="2918490" y="2096972"/>
                    <a:pt x="2917280" y="2014622"/>
                  </a:cubicBezTo>
                  <a:cubicBezTo>
                    <a:pt x="2918055" y="2014622"/>
                    <a:pt x="3086621" y="2016213"/>
                    <a:pt x="3086632" y="2016966"/>
                  </a:cubicBezTo>
                  <a:close/>
                  <a:moveTo>
                    <a:pt x="3082281" y="1812475"/>
                  </a:moveTo>
                  <a:cubicBezTo>
                    <a:pt x="3087841" y="2072680"/>
                    <a:pt x="3085899" y="1973919"/>
                    <a:pt x="3086451" y="2005626"/>
                  </a:cubicBezTo>
                  <a:cubicBezTo>
                    <a:pt x="3016812" y="2007334"/>
                    <a:pt x="2969210" y="2004894"/>
                    <a:pt x="2917143" y="2004778"/>
                  </a:cubicBezTo>
                  <a:cubicBezTo>
                    <a:pt x="2916230" y="1943558"/>
                    <a:pt x="2916188" y="1900182"/>
                    <a:pt x="2914394" y="1812411"/>
                  </a:cubicBezTo>
                  <a:cubicBezTo>
                    <a:pt x="2965454" y="1812432"/>
                    <a:pt x="3034044" y="1813164"/>
                    <a:pt x="3082281" y="1812475"/>
                  </a:cubicBezTo>
                  <a:close/>
                  <a:moveTo>
                    <a:pt x="3082005" y="1799915"/>
                  </a:moveTo>
                  <a:cubicBezTo>
                    <a:pt x="3082111" y="1804519"/>
                    <a:pt x="3095566" y="1802620"/>
                    <a:pt x="2914193" y="1802556"/>
                  </a:cubicBezTo>
                  <a:cubicBezTo>
                    <a:pt x="2914171" y="1801580"/>
                    <a:pt x="2910521" y="1609660"/>
                    <a:pt x="2910511" y="1608875"/>
                  </a:cubicBezTo>
                  <a:cubicBezTo>
                    <a:pt x="2911275" y="1608875"/>
                    <a:pt x="3078270" y="1609819"/>
                    <a:pt x="3079077" y="1609829"/>
                  </a:cubicBezTo>
                  <a:cubicBezTo>
                    <a:pt x="3079692" y="1652824"/>
                    <a:pt x="3080223" y="1718488"/>
                    <a:pt x="3082005" y="1799915"/>
                  </a:cubicBezTo>
                  <a:close/>
                  <a:moveTo>
                    <a:pt x="3076774" y="1438053"/>
                  </a:moveTo>
                  <a:cubicBezTo>
                    <a:pt x="3077909" y="1510379"/>
                    <a:pt x="3077527" y="1510241"/>
                    <a:pt x="3078663" y="1582747"/>
                  </a:cubicBezTo>
                  <a:cubicBezTo>
                    <a:pt x="3079055" y="1607676"/>
                    <a:pt x="3104840" y="1599094"/>
                    <a:pt x="2910341" y="1599020"/>
                  </a:cubicBezTo>
                  <a:cubicBezTo>
                    <a:pt x="2908601" y="1495061"/>
                    <a:pt x="2910139" y="1519003"/>
                    <a:pt x="2908134" y="1407545"/>
                  </a:cubicBezTo>
                  <a:cubicBezTo>
                    <a:pt x="3105211" y="1407545"/>
                    <a:pt x="3076116" y="1395674"/>
                    <a:pt x="3076774" y="1438053"/>
                  </a:cubicBezTo>
                  <a:close/>
                  <a:moveTo>
                    <a:pt x="3073983" y="1220928"/>
                  </a:moveTo>
                  <a:cubicBezTo>
                    <a:pt x="3078376" y="1431360"/>
                    <a:pt x="3085857" y="1397265"/>
                    <a:pt x="3035285" y="1397265"/>
                  </a:cubicBezTo>
                  <a:cubicBezTo>
                    <a:pt x="2971492" y="1397265"/>
                    <a:pt x="2971768" y="1397690"/>
                    <a:pt x="2907943" y="1397690"/>
                  </a:cubicBezTo>
                  <a:cubicBezTo>
                    <a:pt x="2906256" y="1309590"/>
                    <a:pt x="2905969" y="1324303"/>
                    <a:pt x="2904908" y="1203923"/>
                  </a:cubicBezTo>
                  <a:cubicBezTo>
                    <a:pt x="3096733" y="1203934"/>
                    <a:pt x="3073484" y="1196858"/>
                    <a:pt x="3073983" y="1220928"/>
                  </a:cubicBezTo>
                  <a:close/>
                  <a:moveTo>
                    <a:pt x="3069919" y="1003887"/>
                  </a:moveTo>
                  <a:cubicBezTo>
                    <a:pt x="3073463" y="1229881"/>
                    <a:pt x="3086080" y="1193909"/>
                    <a:pt x="3035285" y="1193909"/>
                  </a:cubicBezTo>
                  <a:cubicBezTo>
                    <a:pt x="2972288" y="1193909"/>
                    <a:pt x="2971566" y="1194079"/>
                    <a:pt x="2907911" y="1194079"/>
                  </a:cubicBezTo>
                  <a:cubicBezTo>
                    <a:pt x="2903688" y="1194079"/>
                    <a:pt x="2904993" y="1199913"/>
                    <a:pt x="2904186" y="1148390"/>
                  </a:cubicBezTo>
                  <a:cubicBezTo>
                    <a:pt x="2901555" y="979499"/>
                    <a:pt x="2900600" y="1001532"/>
                    <a:pt x="2907911" y="1001532"/>
                  </a:cubicBezTo>
                  <a:cubicBezTo>
                    <a:pt x="3081591" y="1001532"/>
                    <a:pt x="3069834" y="998222"/>
                    <a:pt x="3069919" y="1003887"/>
                  </a:cubicBezTo>
                  <a:close/>
                  <a:moveTo>
                    <a:pt x="3069728" y="990998"/>
                  </a:moveTo>
                  <a:cubicBezTo>
                    <a:pt x="3009798" y="990309"/>
                    <a:pt x="2970410" y="991667"/>
                    <a:pt x="2902606" y="991677"/>
                  </a:cubicBezTo>
                  <a:cubicBezTo>
                    <a:pt x="2898860" y="774096"/>
                    <a:pt x="2893427" y="797868"/>
                    <a:pt x="2907921" y="797868"/>
                  </a:cubicBezTo>
                  <a:cubicBezTo>
                    <a:pt x="2961465" y="797868"/>
                    <a:pt x="2975789" y="797996"/>
                    <a:pt x="3035296" y="797996"/>
                  </a:cubicBezTo>
                  <a:cubicBezTo>
                    <a:pt x="3077814" y="798006"/>
                    <a:pt x="3066280" y="763063"/>
                    <a:pt x="3069728" y="990998"/>
                  </a:cubicBezTo>
                  <a:close/>
                  <a:moveTo>
                    <a:pt x="3063988" y="642153"/>
                  </a:moveTo>
                  <a:cubicBezTo>
                    <a:pt x="3065325" y="686208"/>
                    <a:pt x="3065346" y="695946"/>
                    <a:pt x="3066853" y="788342"/>
                  </a:cubicBezTo>
                  <a:cubicBezTo>
                    <a:pt x="3048061" y="788098"/>
                    <a:pt x="2911582" y="788003"/>
                    <a:pt x="2898478" y="788045"/>
                  </a:cubicBezTo>
                  <a:cubicBezTo>
                    <a:pt x="2894966" y="567101"/>
                    <a:pt x="2889352" y="596718"/>
                    <a:pt x="2907921" y="596718"/>
                  </a:cubicBezTo>
                  <a:cubicBezTo>
                    <a:pt x="3094558" y="596718"/>
                    <a:pt x="3062099" y="579502"/>
                    <a:pt x="3063988" y="642153"/>
                  </a:cubicBezTo>
                  <a:close/>
                  <a:moveTo>
                    <a:pt x="3060953" y="424942"/>
                  </a:moveTo>
                  <a:cubicBezTo>
                    <a:pt x="3063839" y="614498"/>
                    <a:pt x="3070216" y="585463"/>
                    <a:pt x="3035285" y="585463"/>
                  </a:cubicBezTo>
                  <a:cubicBezTo>
                    <a:pt x="2874030" y="585463"/>
                    <a:pt x="2894923" y="595170"/>
                    <a:pt x="2894530" y="569573"/>
                  </a:cubicBezTo>
                  <a:cubicBezTo>
                    <a:pt x="2891347" y="366481"/>
                    <a:pt x="2887782" y="393490"/>
                    <a:pt x="2907921" y="393490"/>
                  </a:cubicBezTo>
                  <a:cubicBezTo>
                    <a:pt x="3088425" y="393490"/>
                    <a:pt x="3060306" y="383635"/>
                    <a:pt x="3060953" y="424942"/>
                  </a:cubicBezTo>
                  <a:close/>
                  <a:moveTo>
                    <a:pt x="2907921" y="190080"/>
                  </a:moveTo>
                  <a:cubicBezTo>
                    <a:pt x="3081061" y="190080"/>
                    <a:pt x="3057494" y="185954"/>
                    <a:pt x="3057515" y="207721"/>
                  </a:cubicBezTo>
                  <a:cubicBezTo>
                    <a:pt x="3057515" y="413167"/>
                    <a:pt x="3071033" y="383274"/>
                    <a:pt x="3035285" y="383274"/>
                  </a:cubicBezTo>
                  <a:cubicBezTo>
                    <a:pt x="2865998" y="383274"/>
                    <a:pt x="2892652" y="392439"/>
                    <a:pt x="2891729" y="352362"/>
                  </a:cubicBezTo>
                  <a:cubicBezTo>
                    <a:pt x="2887602" y="164069"/>
                    <a:pt x="2881956" y="190080"/>
                    <a:pt x="2907921" y="190080"/>
                  </a:cubicBezTo>
                  <a:close/>
                  <a:moveTo>
                    <a:pt x="2889787" y="788088"/>
                  </a:moveTo>
                  <a:cubicBezTo>
                    <a:pt x="2844988" y="788374"/>
                    <a:pt x="2721890" y="793148"/>
                    <a:pt x="2721625" y="786486"/>
                  </a:cubicBezTo>
                  <a:cubicBezTo>
                    <a:pt x="2718887" y="718743"/>
                    <a:pt x="2719025" y="653673"/>
                    <a:pt x="2718261" y="596485"/>
                  </a:cubicBezTo>
                  <a:cubicBezTo>
                    <a:pt x="2899825" y="596549"/>
                    <a:pt x="2811415" y="596655"/>
                    <a:pt x="2886286" y="596718"/>
                  </a:cubicBezTo>
                  <a:cubicBezTo>
                    <a:pt x="2887899" y="686982"/>
                    <a:pt x="2886572" y="585697"/>
                    <a:pt x="2889787" y="788088"/>
                  </a:cubicBezTo>
                  <a:close/>
                  <a:moveTo>
                    <a:pt x="2885840" y="569742"/>
                  </a:moveTo>
                  <a:cubicBezTo>
                    <a:pt x="2886211" y="593674"/>
                    <a:pt x="2912580" y="586704"/>
                    <a:pt x="2718123" y="586641"/>
                  </a:cubicBezTo>
                  <a:cubicBezTo>
                    <a:pt x="2716043" y="441098"/>
                    <a:pt x="2718102" y="549481"/>
                    <a:pt x="2715767" y="392864"/>
                  </a:cubicBezTo>
                  <a:cubicBezTo>
                    <a:pt x="2950535" y="393723"/>
                    <a:pt x="2864066" y="393415"/>
                    <a:pt x="2883888" y="393468"/>
                  </a:cubicBezTo>
                  <a:cubicBezTo>
                    <a:pt x="2885798" y="496960"/>
                    <a:pt x="2884524" y="485769"/>
                    <a:pt x="2885840" y="569742"/>
                  </a:cubicBezTo>
                  <a:close/>
                  <a:moveTo>
                    <a:pt x="2716988" y="191046"/>
                  </a:moveTo>
                  <a:cubicBezTo>
                    <a:pt x="2905396" y="190674"/>
                    <a:pt x="2879505" y="182877"/>
                    <a:pt x="2880163" y="207870"/>
                  </a:cubicBezTo>
                  <a:cubicBezTo>
                    <a:pt x="2885639" y="417432"/>
                    <a:pt x="2893204" y="383773"/>
                    <a:pt x="2844309" y="383369"/>
                  </a:cubicBezTo>
                  <a:cubicBezTo>
                    <a:pt x="2689632" y="382118"/>
                    <a:pt x="2715799" y="393744"/>
                    <a:pt x="2715216" y="354675"/>
                  </a:cubicBezTo>
                  <a:cubicBezTo>
                    <a:pt x="2712637" y="171537"/>
                    <a:pt x="2710366" y="191067"/>
                    <a:pt x="2716988" y="191046"/>
                  </a:cubicBezTo>
                  <a:close/>
                  <a:moveTo>
                    <a:pt x="2712945" y="786931"/>
                  </a:moveTo>
                  <a:cubicBezTo>
                    <a:pt x="2713030" y="789042"/>
                    <a:pt x="2732968" y="788162"/>
                    <a:pt x="2545344" y="789191"/>
                  </a:cubicBezTo>
                  <a:cubicBezTo>
                    <a:pt x="2542755" y="677499"/>
                    <a:pt x="2543403" y="650279"/>
                    <a:pt x="2542702" y="595446"/>
                  </a:cubicBezTo>
                  <a:cubicBezTo>
                    <a:pt x="2625988" y="595743"/>
                    <a:pt x="2543816" y="596432"/>
                    <a:pt x="2709581" y="596485"/>
                  </a:cubicBezTo>
                  <a:cubicBezTo>
                    <a:pt x="2710345" y="654373"/>
                    <a:pt x="2710218" y="719241"/>
                    <a:pt x="2712945" y="786931"/>
                  </a:cubicBezTo>
                  <a:close/>
                  <a:moveTo>
                    <a:pt x="2707565" y="424942"/>
                  </a:moveTo>
                  <a:cubicBezTo>
                    <a:pt x="2708679" y="496006"/>
                    <a:pt x="2708064" y="497607"/>
                    <a:pt x="2709189" y="569742"/>
                  </a:cubicBezTo>
                  <a:cubicBezTo>
                    <a:pt x="2709581" y="594661"/>
                    <a:pt x="2734920" y="586248"/>
                    <a:pt x="2542564" y="585591"/>
                  </a:cubicBezTo>
                  <a:cubicBezTo>
                    <a:pt x="2541641" y="519036"/>
                    <a:pt x="2541185" y="518049"/>
                    <a:pt x="2539169" y="393012"/>
                  </a:cubicBezTo>
                  <a:cubicBezTo>
                    <a:pt x="2736788" y="392885"/>
                    <a:pt x="2706918" y="381948"/>
                    <a:pt x="2707565" y="424942"/>
                  </a:cubicBezTo>
                  <a:close/>
                  <a:moveTo>
                    <a:pt x="2653290" y="191130"/>
                  </a:moveTo>
                  <a:cubicBezTo>
                    <a:pt x="2712913" y="191130"/>
                    <a:pt x="2703607" y="186452"/>
                    <a:pt x="2704053" y="207817"/>
                  </a:cubicBezTo>
                  <a:cubicBezTo>
                    <a:pt x="2705103" y="258099"/>
                    <a:pt x="2705761" y="301783"/>
                    <a:pt x="2706504" y="354834"/>
                  </a:cubicBezTo>
                  <a:cubicBezTo>
                    <a:pt x="2707056" y="391750"/>
                    <a:pt x="2737700" y="382998"/>
                    <a:pt x="2539020" y="383157"/>
                  </a:cubicBezTo>
                  <a:cubicBezTo>
                    <a:pt x="2536930" y="252922"/>
                    <a:pt x="2536940" y="249602"/>
                    <a:pt x="2535890" y="207562"/>
                  </a:cubicBezTo>
                  <a:cubicBezTo>
                    <a:pt x="2535338" y="185529"/>
                    <a:pt x="2514679" y="191024"/>
                    <a:pt x="2653290" y="191130"/>
                  </a:cubicBezTo>
                  <a:close/>
                  <a:moveTo>
                    <a:pt x="2525979" y="789244"/>
                  </a:moveTo>
                  <a:cubicBezTo>
                    <a:pt x="2462982" y="789244"/>
                    <a:pt x="2463332" y="787982"/>
                    <a:pt x="2398669" y="787982"/>
                  </a:cubicBezTo>
                  <a:cubicBezTo>
                    <a:pt x="2356395" y="787982"/>
                    <a:pt x="2368311" y="824325"/>
                    <a:pt x="2364448" y="596273"/>
                  </a:cubicBezTo>
                  <a:cubicBezTo>
                    <a:pt x="2436380" y="597037"/>
                    <a:pt x="2462133" y="595297"/>
                    <a:pt x="2534012" y="595414"/>
                  </a:cubicBezTo>
                  <a:cubicBezTo>
                    <a:pt x="2536781" y="817918"/>
                    <a:pt x="2541344" y="789244"/>
                    <a:pt x="2525979" y="789244"/>
                  </a:cubicBezTo>
                  <a:close/>
                  <a:moveTo>
                    <a:pt x="2530998" y="424921"/>
                  </a:moveTo>
                  <a:cubicBezTo>
                    <a:pt x="2533927" y="610201"/>
                    <a:pt x="2537132" y="585569"/>
                    <a:pt x="2525979" y="585569"/>
                  </a:cubicBezTo>
                  <a:cubicBezTo>
                    <a:pt x="2340255" y="585569"/>
                    <a:pt x="2364406" y="594438"/>
                    <a:pt x="2364013" y="569573"/>
                  </a:cubicBezTo>
                  <a:cubicBezTo>
                    <a:pt x="2362857" y="495454"/>
                    <a:pt x="2363727" y="496844"/>
                    <a:pt x="2362591" y="424773"/>
                  </a:cubicBezTo>
                  <a:cubicBezTo>
                    <a:pt x="2361976" y="386584"/>
                    <a:pt x="2352596" y="393193"/>
                    <a:pt x="2398658" y="393193"/>
                  </a:cubicBezTo>
                  <a:cubicBezTo>
                    <a:pt x="2557176" y="393193"/>
                    <a:pt x="2530287" y="380983"/>
                    <a:pt x="2530998" y="424921"/>
                  </a:cubicBezTo>
                  <a:close/>
                  <a:moveTo>
                    <a:pt x="2527200" y="207849"/>
                  </a:moveTo>
                  <a:cubicBezTo>
                    <a:pt x="2528292" y="251299"/>
                    <a:pt x="2528324" y="258248"/>
                    <a:pt x="2530330" y="383168"/>
                  </a:cubicBezTo>
                  <a:cubicBezTo>
                    <a:pt x="2511739" y="383168"/>
                    <a:pt x="2380673" y="383316"/>
                    <a:pt x="2361923" y="383518"/>
                  </a:cubicBezTo>
                  <a:lnTo>
                    <a:pt x="2358793" y="190367"/>
                  </a:lnTo>
                  <a:cubicBezTo>
                    <a:pt x="2558905" y="187184"/>
                    <a:pt x="2526680" y="187237"/>
                    <a:pt x="2527200" y="207849"/>
                  </a:cubicBezTo>
                  <a:close/>
                  <a:moveTo>
                    <a:pt x="2356586" y="642068"/>
                  </a:moveTo>
                  <a:cubicBezTo>
                    <a:pt x="2357445" y="687746"/>
                    <a:pt x="2357148" y="670625"/>
                    <a:pt x="2359037" y="788321"/>
                  </a:cubicBezTo>
                  <a:cubicBezTo>
                    <a:pt x="2304273" y="789392"/>
                    <a:pt x="2326397" y="790665"/>
                    <a:pt x="2190588" y="789371"/>
                  </a:cubicBezTo>
                  <a:cubicBezTo>
                    <a:pt x="2188126" y="591383"/>
                    <a:pt x="2189558" y="656707"/>
                    <a:pt x="2188932" y="595191"/>
                  </a:cubicBezTo>
                  <a:cubicBezTo>
                    <a:pt x="2390276" y="595095"/>
                    <a:pt x="2355493" y="586906"/>
                    <a:pt x="2356586" y="642068"/>
                  </a:cubicBezTo>
                  <a:close/>
                  <a:moveTo>
                    <a:pt x="2353901" y="424942"/>
                  </a:moveTo>
                  <a:cubicBezTo>
                    <a:pt x="2356755" y="612376"/>
                    <a:pt x="2361668" y="586492"/>
                    <a:pt x="2335077" y="585951"/>
                  </a:cubicBezTo>
                  <a:cubicBezTo>
                    <a:pt x="2295286" y="585145"/>
                    <a:pt x="2287943" y="585304"/>
                    <a:pt x="2188815" y="585347"/>
                  </a:cubicBezTo>
                  <a:cubicBezTo>
                    <a:pt x="2187627" y="492070"/>
                    <a:pt x="2185728" y="492590"/>
                    <a:pt x="2184688" y="393617"/>
                  </a:cubicBezTo>
                  <a:cubicBezTo>
                    <a:pt x="2383378" y="395558"/>
                    <a:pt x="2353201" y="381248"/>
                    <a:pt x="2353901" y="424942"/>
                  </a:cubicBezTo>
                  <a:close/>
                  <a:moveTo>
                    <a:pt x="2207650" y="191237"/>
                  </a:moveTo>
                  <a:cubicBezTo>
                    <a:pt x="2250815" y="191809"/>
                    <a:pt x="2292442" y="191905"/>
                    <a:pt x="2335098" y="190876"/>
                  </a:cubicBezTo>
                  <a:cubicBezTo>
                    <a:pt x="2356172" y="190345"/>
                    <a:pt x="2349646" y="161651"/>
                    <a:pt x="2353233" y="383635"/>
                  </a:cubicBezTo>
                  <a:cubicBezTo>
                    <a:pt x="2277608" y="384717"/>
                    <a:pt x="2307287" y="384982"/>
                    <a:pt x="2184592" y="383783"/>
                  </a:cubicBezTo>
                  <a:cubicBezTo>
                    <a:pt x="2182767" y="158680"/>
                    <a:pt x="2172538" y="190780"/>
                    <a:pt x="2207650" y="191237"/>
                  </a:cubicBezTo>
                  <a:close/>
                  <a:moveTo>
                    <a:pt x="2185112" y="992621"/>
                  </a:moveTo>
                  <a:cubicBezTo>
                    <a:pt x="2143528" y="992918"/>
                    <a:pt x="2089592" y="992621"/>
                    <a:pt x="2018318" y="992621"/>
                  </a:cubicBezTo>
                  <a:cubicBezTo>
                    <a:pt x="2018202" y="985578"/>
                    <a:pt x="2015347" y="820601"/>
                    <a:pt x="2014817" y="798388"/>
                  </a:cubicBezTo>
                  <a:cubicBezTo>
                    <a:pt x="2015591" y="798388"/>
                    <a:pt x="2180836" y="799141"/>
                    <a:pt x="2182003" y="799152"/>
                  </a:cubicBezTo>
                  <a:cubicBezTo>
                    <a:pt x="2182873" y="869791"/>
                    <a:pt x="2184369" y="946084"/>
                    <a:pt x="2185112" y="992621"/>
                  </a:cubicBezTo>
                  <a:close/>
                  <a:moveTo>
                    <a:pt x="2180380" y="641962"/>
                  </a:moveTo>
                  <a:cubicBezTo>
                    <a:pt x="2180008" y="818946"/>
                    <a:pt x="2199246" y="789180"/>
                    <a:pt x="2144090" y="789180"/>
                  </a:cubicBezTo>
                  <a:cubicBezTo>
                    <a:pt x="1999887" y="789180"/>
                    <a:pt x="2014594" y="789170"/>
                    <a:pt x="2014530" y="786592"/>
                  </a:cubicBezTo>
                  <a:cubicBezTo>
                    <a:pt x="2013681" y="751405"/>
                    <a:pt x="2008238" y="595647"/>
                    <a:pt x="2016886" y="595647"/>
                  </a:cubicBezTo>
                  <a:cubicBezTo>
                    <a:pt x="2213539" y="595647"/>
                    <a:pt x="2180507" y="581167"/>
                    <a:pt x="2180380" y="641962"/>
                  </a:cubicBezTo>
                  <a:close/>
                  <a:moveTo>
                    <a:pt x="2176422" y="424942"/>
                  </a:moveTo>
                  <a:cubicBezTo>
                    <a:pt x="2179382" y="613766"/>
                    <a:pt x="2192020" y="585347"/>
                    <a:pt x="2144090" y="585368"/>
                  </a:cubicBezTo>
                  <a:cubicBezTo>
                    <a:pt x="1992374" y="585368"/>
                    <a:pt x="2011612" y="592974"/>
                    <a:pt x="2011241" y="569551"/>
                  </a:cubicBezTo>
                  <a:cubicBezTo>
                    <a:pt x="2011156" y="563887"/>
                    <a:pt x="2008652" y="401350"/>
                    <a:pt x="2008514" y="392344"/>
                  </a:cubicBezTo>
                  <a:cubicBezTo>
                    <a:pt x="2210048" y="391920"/>
                    <a:pt x="2175796" y="385438"/>
                    <a:pt x="2176422" y="424942"/>
                  </a:cubicBezTo>
                  <a:close/>
                  <a:moveTo>
                    <a:pt x="2016886" y="191353"/>
                  </a:moveTo>
                  <a:cubicBezTo>
                    <a:pt x="2197400" y="191353"/>
                    <a:pt x="2173175" y="183843"/>
                    <a:pt x="2173695" y="207340"/>
                  </a:cubicBezTo>
                  <a:cubicBezTo>
                    <a:pt x="2178491" y="418259"/>
                    <a:pt x="2182481" y="383603"/>
                    <a:pt x="2144090" y="383603"/>
                  </a:cubicBezTo>
                  <a:cubicBezTo>
                    <a:pt x="2080658" y="383603"/>
                    <a:pt x="2080594" y="382489"/>
                    <a:pt x="2016886" y="382489"/>
                  </a:cubicBezTo>
                  <a:cubicBezTo>
                    <a:pt x="2005543" y="382489"/>
                    <a:pt x="2008439" y="388026"/>
                    <a:pt x="2007951" y="352383"/>
                  </a:cubicBezTo>
                  <a:cubicBezTo>
                    <a:pt x="2005437" y="166562"/>
                    <a:pt x="2000598" y="191353"/>
                    <a:pt x="2016886" y="191353"/>
                  </a:cubicBezTo>
                  <a:close/>
                  <a:moveTo>
                    <a:pt x="2002932" y="595668"/>
                  </a:moveTo>
                  <a:cubicBezTo>
                    <a:pt x="2003664" y="648878"/>
                    <a:pt x="2003675" y="698386"/>
                    <a:pt x="2005882" y="788554"/>
                  </a:cubicBezTo>
                  <a:cubicBezTo>
                    <a:pt x="1828583" y="788873"/>
                    <a:pt x="1838027" y="790962"/>
                    <a:pt x="1837921" y="787006"/>
                  </a:cubicBezTo>
                  <a:cubicBezTo>
                    <a:pt x="1837518" y="769895"/>
                    <a:pt x="1834292" y="597047"/>
                    <a:pt x="1834281" y="596273"/>
                  </a:cubicBezTo>
                  <a:cubicBezTo>
                    <a:pt x="1923180" y="597026"/>
                    <a:pt x="1949029" y="595785"/>
                    <a:pt x="2002932" y="595668"/>
                  </a:cubicBezTo>
                  <a:close/>
                  <a:moveTo>
                    <a:pt x="2002794" y="585813"/>
                  </a:moveTo>
                  <a:cubicBezTo>
                    <a:pt x="1808401" y="586227"/>
                    <a:pt x="1834228" y="593610"/>
                    <a:pt x="1833846" y="569551"/>
                  </a:cubicBezTo>
                  <a:cubicBezTo>
                    <a:pt x="1832711" y="497088"/>
                    <a:pt x="1833019" y="497045"/>
                    <a:pt x="1831883" y="424773"/>
                  </a:cubicBezTo>
                  <a:cubicBezTo>
                    <a:pt x="1831247" y="384441"/>
                    <a:pt x="1798278" y="393511"/>
                    <a:pt x="1999813" y="392386"/>
                  </a:cubicBezTo>
                  <a:cubicBezTo>
                    <a:pt x="1999823" y="393193"/>
                    <a:pt x="2002529" y="567398"/>
                    <a:pt x="2002794" y="585813"/>
                  </a:cubicBezTo>
                  <a:close/>
                  <a:moveTo>
                    <a:pt x="1996534" y="191300"/>
                  </a:moveTo>
                  <a:cubicBezTo>
                    <a:pt x="1998677" y="299417"/>
                    <a:pt x="1998508" y="302876"/>
                    <a:pt x="1999675" y="382531"/>
                  </a:cubicBezTo>
                  <a:cubicBezTo>
                    <a:pt x="1804687" y="383560"/>
                    <a:pt x="1831501" y="396386"/>
                    <a:pt x="1830493" y="352341"/>
                  </a:cubicBezTo>
                  <a:cubicBezTo>
                    <a:pt x="1828912" y="283378"/>
                    <a:pt x="1828509" y="243831"/>
                    <a:pt x="1828360" y="207690"/>
                  </a:cubicBezTo>
                  <a:cubicBezTo>
                    <a:pt x="1828254" y="183068"/>
                    <a:pt x="1803488" y="190345"/>
                    <a:pt x="1996534" y="191300"/>
                  </a:cubicBezTo>
                  <a:close/>
                  <a:moveTo>
                    <a:pt x="1826015" y="788756"/>
                  </a:moveTo>
                  <a:cubicBezTo>
                    <a:pt x="1722283" y="786518"/>
                    <a:pt x="1659879" y="790400"/>
                    <a:pt x="1659837" y="786677"/>
                  </a:cubicBezTo>
                  <a:cubicBezTo>
                    <a:pt x="1657481" y="560969"/>
                    <a:pt x="1643422" y="594735"/>
                    <a:pt x="1698609" y="595477"/>
                  </a:cubicBezTo>
                  <a:cubicBezTo>
                    <a:pt x="1750964" y="596178"/>
                    <a:pt x="1764801" y="595615"/>
                    <a:pt x="1825602" y="596178"/>
                  </a:cubicBezTo>
                  <a:cubicBezTo>
                    <a:pt x="1829284" y="813748"/>
                    <a:pt x="1831215" y="788851"/>
                    <a:pt x="1826015" y="788756"/>
                  </a:cubicBezTo>
                  <a:close/>
                  <a:moveTo>
                    <a:pt x="1823193" y="424942"/>
                  </a:moveTo>
                  <a:cubicBezTo>
                    <a:pt x="1824328" y="497247"/>
                    <a:pt x="1824021" y="497173"/>
                    <a:pt x="1825156" y="569721"/>
                  </a:cubicBezTo>
                  <a:cubicBezTo>
                    <a:pt x="1825538" y="593727"/>
                    <a:pt x="1851726" y="585941"/>
                    <a:pt x="1657057" y="585241"/>
                  </a:cubicBezTo>
                  <a:cubicBezTo>
                    <a:pt x="1655497" y="482597"/>
                    <a:pt x="1656972" y="483658"/>
                    <a:pt x="1655104" y="393946"/>
                  </a:cubicBezTo>
                  <a:cubicBezTo>
                    <a:pt x="1848797" y="392789"/>
                    <a:pt x="1822503" y="380399"/>
                    <a:pt x="1823193" y="424942"/>
                  </a:cubicBezTo>
                  <a:close/>
                  <a:moveTo>
                    <a:pt x="1819564" y="190993"/>
                  </a:moveTo>
                  <a:cubicBezTo>
                    <a:pt x="1820233" y="300192"/>
                    <a:pt x="1821081" y="315669"/>
                    <a:pt x="1822461" y="383306"/>
                  </a:cubicBezTo>
                  <a:cubicBezTo>
                    <a:pt x="1783052" y="382468"/>
                    <a:pt x="1740873" y="382457"/>
                    <a:pt x="1698567" y="383422"/>
                  </a:cubicBezTo>
                  <a:cubicBezTo>
                    <a:pt x="1641491" y="384727"/>
                    <a:pt x="1656388" y="416021"/>
                    <a:pt x="1650945" y="207584"/>
                  </a:cubicBezTo>
                  <a:cubicBezTo>
                    <a:pt x="1650181" y="178592"/>
                    <a:pt x="1629086" y="194939"/>
                    <a:pt x="1819564" y="190993"/>
                  </a:cubicBezTo>
                  <a:close/>
                  <a:moveTo>
                    <a:pt x="1634997" y="788363"/>
                  </a:moveTo>
                  <a:cubicBezTo>
                    <a:pt x="1510371" y="788385"/>
                    <a:pt x="1499102" y="788363"/>
                    <a:pt x="1483260" y="788438"/>
                  </a:cubicBezTo>
                  <a:cubicBezTo>
                    <a:pt x="1480310" y="684139"/>
                    <a:pt x="1481647" y="644487"/>
                    <a:pt x="1481169" y="596029"/>
                  </a:cubicBezTo>
                  <a:cubicBezTo>
                    <a:pt x="1572901" y="595753"/>
                    <a:pt x="1596256" y="594947"/>
                    <a:pt x="1648504" y="595064"/>
                  </a:cubicBezTo>
                  <a:cubicBezTo>
                    <a:pt x="1651836" y="822946"/>
                    <a:pt x="1658277" y="788363"/>
                    <a:pt x="1634997" y="788363"/>
                  </a:cubicBezTo>
                  <a:close/>
                  <a:moveTo>
                    <a:pt x="1646976" y="424921"/>
                  </a:moveTo>
                  <a:cubicBezTo>
                    <a:pt x="1649873" y="610371"/>
                    <a:pt x="1651539" y="585198"/>
                    <a:pt x="1635007" y="585198"/>
                  </a:cubicBezTo>
                  <a:cubicBezTo>
                    <a:pt x="1457464" y="585198"/>
                    <a:pt x="1481212" y="593791"/>
                    <a:pt x="1480840" y="569551"/>
                  </a:cubicBezTo>
                  <a:cubicBezTo>
                    <a:pt x="1477583" y="361549"/>
                    <a:pt x="1467577" y="393150"/>
                    <a:pt x="1507697" y="393150"/>
                  </a:cubicBezTo>
                  <a:cubicBezTo>
                    <a:pt x="1571278" y="393150"/>
                    <a:pt x="1571299" y="394009"/>
                    <a:pt x="1635007" y="394009"/>
                  </a:cubicBezTo>
                  <a:cubicBezTo>
                    <a:pt x="1649300" y="393999"/>
                    <a:pt x="1646372" y="387782"/>
                    <a:pt x="1646976" y="424921"/>
                  </a:cubicBezTo>
                  <a:close/>
                  <a:moveTo>
                    <a:pt x="1507686" y="190377"/>
                  </a:moveTo>
                  <a:cubicBezTo>
                    <a:pt x="1512758" y="190377"/>
                    <a:pt x="1633978" y="190452"/>
                    <a:pt x="1641809" y="190462"/>
                  </a:cubicBezTo>
                  <a:cubicBezTo>
                    <a:pt x="1642467" y="217799"/>
                    <a:pt x="1639867" y="110467"/>
                    <a:pt x="1646181" y="384144"/>
                  </a:cubicBezTo>
                  <a:cubicBezTo>
                    <a:pt x="1575374" y="384345"/>
                    <a:pt x="1546045" y="382797"/>
                    <a:pt x="1477381" y="383422"/>
                  </a:cubicBezTo>
                  <a:cubicBezTo>
                    <a:pt x="1474728" y="155392"/>
                    <a:pt x="1462398" y="190377"/>
                    <a:pt x="1507686" y="190377"/>
                  </a:cubicBezTo>
                  <a:close/>
                  <a:moveTo>
                    <a:pt x="1472479" y="596061"/>
                  </a:moveTo>
                  <a:cubicBezTo>
                    <a:pt x="1473115" y="663496"/>
                    <a:pt x="1471290" y="648656"/>
                    <a:pt x="1474559" y="788480"/>
                  </a:cubicBezTo>
                  <a:cubicBezTo>
                    <a:pt x="1278584" y="789711"/>
                    <a:pt x="1327787" y="789392"/>
                    <a:pt x="1307383" y="789583"/>
                  </a:cubicBezTo>
                  <a:cubicBezTo>
                    <a:pt x="1306757" y="709790"/>
                    <a:pt x="1305409" y="655848"/>
                    <a:pt x="1304401" y="595541"/>
                  </a:cubicBezTo>
                  <a:cubicBezTo>
                    <a:pt x="1386647" y="597100"/>
                    <a:pt x="1407476" y="596347"/>
                    <a:pt x="1472479" y="596061"/>
                  </a:cubicBezTo>
                  <a:close/>
                  <a:moveTo>
                    <a:pt x="1469274" y="424942"/>
                  </a:moveTo>
                  <a:cubicBezTo>
                    <a:pt x="1472235" y="614041"/>
                    <a:pt x="1481838" y="586068"/>
                    <a:pt x="1444010" y="586376"/>
                  </a:cubicBezTo>
                  <a:cubicBezTo>
                    <a:pt x="1281874" y="587691"/>
                    <a:pt x="1304305" y="589463"/>
                    <a:pt x="1303987" y="569551"/>
                  </a:cubicBezTo>
                  <a:cubicBezTo>
                    <a:pt x="1301228" y="397786"/>
                    <a:pt x="1301419" y="408617"/>
                    <a:pt x="1301112" y="393681"/>
                  </a:cubicBezTo>
                  <a:cubicBezTo>
                    <a:pt x="1498518" y="396534"/>
                    <a:pt x="1468563" y="379360"/>
                    <a:pt x="1469274" y="424942"/>
                  </a:cubicBezTo>
                  <a:close/>
                  <a:moveTo>
                    <a:pt x="1316816" y="191343"/>
                  </a:moveTo>
                  <a:cubicBezTo>
                    <a:pt x="1489085" y="189836"/>
                    <a:pt x="1465242" y="185763"/>
                    <a:pt x="1465879" y="207881"/>
                  </a:cubicBezTo>
                  <a:cubicBezTo>
                    <a:pt x="1471842" y="411608"/>
                    <a:pt x="1472670" y="383348"/>
                    <a:pt x="1443978" y="383964"/>
                  </a:cubicBezTo>
                  <a:cubicBezTo>
                    <a:pt x="1400674" y="384897"/>
                    <a:pt x="1359737" y="384844"/>
                    <a:pt x="1316837" y="384091"/>
                  </a:cubicBezTo>
                  <a:cubicBezTo>
                    <a:pt x="1296708" y="383741"/>
                    <a:pt x="1301154" y="390169"/>
                    <a:pt x="1300125" y="352320"/>
                  </a:cubicBezTo>
                  <a:cubicBezTo>
                    <a:pt x="1295074" y="166477"/>
                    <a:pt x="1292718" y="191565"/>
                    <a:pt x="1316816" y="191343"/>
                  </a:cubicBezTo>
                  <a:close/>
                  <a:moveTo>
                    <a:pt x="1298660" y="786316"/>
                  </a:moveTo>
                  <a:cubicBezTo>
                    <a:pt x="1298714" y="792288"/>
                    <a:pt x="1311924" y="789106"/>
                    <a:pt x="1130232" y="789000"/>
                  </a:cubicBezTo>
                  <a:cubicBezTo>
                    <a:pt x="1130063" y="753940"/>
                    <a:pt x="1127983" y="596485"/>
                    <a:pt x="1127962" y="595276"/>
                  </a:cubicBezTo>
                  <a:cubicBezTo>
                    <a:pt x="1216945" y="595276"/>
                    <a:pt x="1258339" y="594841"/>
                    <a:pt x="1295711" y="595414"/>
                  </a:cubicBezTo>
                  <a:cubicBezTo>
                    <a:pt x="1296772" y="659126"/>
                    <a:pt x="1298130" y="713418"/>
                    <a:pt x="1298660" y="786316"/>
                  </a:cubicBezTo>
                  <a:close/>
                  <a:moveTo>
                    <a:pt x="1295551" y="585548"/>
                  </a:moveTo>
                  <a:cubicBezTo>
                    <a:pt x="1103991" y="582642"/>
                    <a:pt x="1127983" y="595011"/>
                    <a:pt x="1127580" y="569530"/>
                  </a:cubicBezTo>
                  <a:cubicBezTo>
                    <a:pt x="1125160" y="416191"/>
                    <a:pt x="1125118" y="411767"/>
                    <a:pt x="1124693" y="392312"/>
                  </a:cubicBezTo>
                  <a:cubicBezTo>
                    <a:pt x="1125882" y="392312"/>
                    <a:pt x="1291593" y="393564"/>
                    <a:pt x="1292421" y="393574"/>
                  </a:cubicBezTo>
                  <a:cubicBezTo>
                    <a:pt x="1292856" y="414801"/>
                    <a:pt x="1292909" y="421039"/>
                    <a:pt x="1295551" y="585548"/>
                  </a:cubicBezTo>
                  <a:close/>
                  <a:moveTo>
                    <a:pt x="1125861" y="191778"/>
                  </a:moveTo>
                  <a:cubicBezTo>
                    <a:pt x="1314397" y="191778"/>
                    <a:pt x="1288824" y="185307"/>
                    <a:pt x="1289015" y="207764"/>
                  </a:cubicBezTo>
                  <a:cubicBezTo>
                    <a:pt x="1290522" y="415130"/>
                    <a:pt x="1305664" y="383539"/>
                    <a:pt x="1253150" y="383539"/>
                  </a:cubicBezTo>
                  <a:cubicBezTo>
                    <a:pt x="1190726" y="383539"/>
                    <a:pt x="1189123" y="382468"/>
                    <a:pt x="1125850" y="382468"/>
                  </a:cubicBezTo>
                  <a:cubicBezTo>
                    <a:pt x="1123929" y="382457"/>
                    <a:pt x="1115780" y="191778"/>
                    <a:pt x="1125861" y="191778"/>
                  </a:cubicBezTo>
                  <a:close/>
                  <a:moveTo>
                    <a:pt x="1121510" y="786740"/>
                  </a:moveTo>
                  <a:cubicBezTo>
                    <a:pt x="1121531" y="790114"/>
                    <a:pt x="986305" y="789870"/>
                    <a:pt x="953878" y="789424"/>
                  </a:cubicBezTo>
                  <a:cubicBezTo>
                    <a:pt x="950578" y="600018"/>
                    <a:pt x="951119" y="651191"/>
                    <a:pt x="950079" y="596135"/>
                  </a:cubicBezTo>
                  <a:cubicBezTo>
                    <a:pt x="1028494" y="597355"/>
                    <a:pt x="1056550" y="595361"/>
                    <a:pt x="1119282" y="595276"/>
                  </a:cubicBezTo>
                  <a:cubicBezTo>
                    <a:pt x="1119282" y="596040"/>
                    <a:pt x="1121404" y="759944"/>
                    <a:pt x="1121510" y="786740"/>
                  </a:cubicBezTo>
                  <a:close/>
                  <a:moveTo>
                    <a:pt x="1119133" y="585421"/>
                  </a:moveTo>
                  <a:cubicBezTo>
                    <a:pt x="925525" y="585707"/>
                    <a:pt x="950005" y="594300"/>
                    <a:pt x="949623" y="569551"/>
                  </a:cubicBezTo>
                  <a:cubicBezTo>
                    <a:pt x="948678" y="508810"/>
                    <a:pt x="948647" y="496006"/>
                    <a:pt x="947522" y="424773"/>
                  </a:cubicBezTo>
                  <a:cubicBezTo>
                    <a:pt x="946885" y="382850"/>
                    <a:pt x="917503" y="392386"/>
                    <a:pt x="1116003" y="392312"/>
                  </a:cubicBezTo>
                  <a:cubicBezTo>
                    <a:pt x="1116534" y="416382"/>
                    <a:pt x="1119123" y="584625"/>
                    <a:pt x="1119133" y="585421"/>
                  </a:cubicBezTo>
                  <a:close/>
                  <a:moveTo>
                    <a:pt x="1112501" y="191746"/>
                  </a:moveTo>
                  <a:cubicBezTo>
                    <a:pt x="1113117" y="321684"/>
                    <a:pt x="1114507" y="332313"/>
                    <a:pt x="1115759" y="382468"/>
                  </a:cubicBezTo>
                  <a:cubicBezTo>
                    <a:pt x="993871" y="382521"/>
                    <a:pt x="969762" y="382638"/>
                    <a:pt x="946875" y="383200"/>
                  </a:cubicBezTo>
                  <a:cubicBezTo>
                    <a:pt x="944551" y="231144"/>
                    <a:pt x="945103" y="262236"/>
                    <a:pt x="943458" y="190483"/>
                  </a:cubicBezTo>
                  <a:cubicBezTo>
                    <a:pt x="1026096" y="188256"/>
                    <a:pt x="1058449" y="191470"/>
                    <a:pt x="1112501" y="191746"/>
                  </a:cubicBezTo>
                  <a:close/>
                  <a:moveTo>
                    <a:pt x="942439" y="642110"/>
                  </a:moveTo>
                  <a:cubicBezTo>
                    <a:pt x="946885" y="812369"/>
                    <a:pt x="948562" y="789350"/>
                    <a:pt x="935054" y="789117"/>
                  </a:cubicBezTo>
                  <a:cubicBezTo>
                    <a:pt x="777279" y="786157"/>
                    <a:pt x="776834" y="791705"/>
                    <a:pt x="776749" y="786656"/>
                  </a:cubicBezTo>
                  <a:cubicBezTo>
                    <a:pt x="772992" y="561776"/>
                    <a:pt x="760068" y="595583"/>
                    <a:pt x="807754" y="595392"/>
                  </a:cubicBezTo>
                  <a:cubicBezTo>
                    <a:pt x="866189" y="595159"/>
                    <a:pt x="893554" y="595085"/>
                    <a:pt x="934895" y="595859"/>
                  </a:cubicBezTo>
                  <a:cubicBezTo>
                    <a:pt x="943659" y="596029"/>
                    <a:pt x="941049" y="588773"/>
                    <a:pt x="942439" y="642110"/>
                  </a:cubicBezTo>
                  <a:close/>
                  <a:moveTo>
                    <a:pt x="938831" y="424942"/>
                  </a:moveTo>
                  <a:cubicBezTo>
                    <a:pt x="941654" y="605406"/>
                    <a:pt x="943426" y="586153"/>
                    <a:pt x="935054" y="585994"/>
                  </a:cubicBezTo>
                  <a:cubicBezTo>
                    <a:pt x="749362" y="582504"/>
                    <a:pt x="772441" y="594841"/>
                    <a:pt x="772048" y="569573"/>
                  </a:cubicBezTo>
                  <a:cubicBezTo>
                    <a:pt x="770923" y="497777"/>
                    <a:pt x="772642" y="497989"/>
                    <a:pt x="771496" y="424751"/>
                  </a:cubicBezTo>
                  <a:cubicBezTo>
                    <a:pt x="770775" y="379084"/>
                    <a:pt x="745319" y="398571"/>
                    <a:pt x="935086" y="393383"/>
                  </a:cubicBezTo>
                  <a:cubicBezTo>
                    <a:pt x="939680" y="393256"/>
                    <a:pt x="938280" y="388546"/>
                    <a:pt x="938831" y="424942"/>
                  </a:cubicBezTo>
                  <a:close/>
                  <a:moveTo>
                    <a:pt x="934767" y="190727"/>
                  </a:moveTo>
                  <a:cubicBezTo>
                    <a:pt x="939617" y="404883"/>
                    <a:pt x="939192" y="383401"/>
                    <a:pt x="934863" y="383507"/>
                  </a:cubicBezTo>
                  <a:cubicBezTo>
                    <a:pt x="892992" y="384717"/>
                    <a:pt x="885649" y="384282"/>
                    <a:pt x="807722" y="384494"/>
                  </a:cubicBezTo>
                  <a:cubicBezTo>
                    <a:pt x="758859" y="384621"/>
                    <a:pt x="772642" y="416689"/>
                    <a:pt x="767199" y="207562"/>
                  </a:cubicBezTo>
                  <a:cubicBezTo>
                    <a:pt x="766467" y="178571"/>
                    <a:pt x="746529" y="196127"/>
                    <a:pt x="934767" y="190727"/>
                  </a:cubicBezTo>
                  <a:close/>
                  <a:moveTo>
                    <a:pt x="768069" y="786847"/>
                  </a:moveTo>
                  <a:cubicBezTo>
                    <a:pt x="768133" y="790814"/>
                    <a:pt x="599599" y="787971"/>
                    <a:pt x="599545" y="786528"/>
                  </a:cubicBezTo>
                  <a:cubicBezTo>
                    <a:pt x="591492" y="563590"/>
                    <a:pt x="594198" y="595032"/>
                    <a:pt x="616863" y="595032"/>
                  </a:cubicBezTo>
                  <a:cubicBezTo>
                    <a:pt x="677589" y="595032"/>
                    <a:pt x="679234" y="595520"/>
                    <a:pt x="744120" y="595520"/>
                  </a:cubicBezTo>
                  <a:cubicBezTo>
                    <a:pt x="769809" y="595520"/>
                    <a:pt x="764122" y="564534"/>
                    <a:pt x="768069" y="786847"/>
                  </a:cubicBezTo>
                  <a:close/>
                  <a:moveTo>
                    <a:pt x="762817" y="424921"/>
                  </a:moveTo>
                  <a:cubicBezTo>
                    <a:pt x="765756" y="612026"/>
                    <a:pt x="768069" y="585675"/>
                    <a:pt x="744120" y="585675"/>
                  </a:cubicBezTo>
                  <a:cubicBezTo>
                    <a:pt x="573124" y="585675"/>
                    <a:pt x="596479" y="589526"/>
                    <a:pt x="596171" y="569551"/>
                  </a:cubicBezTo>
                  <a:cubicBezTo>
                    <a:pt x="592956" y="364328"/>
                    <a:pt x="584351" y="393723"/>
                    <a:pt x="616863" y="393723"/>
                  </a:cubicBezTo>
                  <a:cubicBezTo>
                    <a:pt x="790394" y="393723"/>
                    <a:pt x="762233" y="387454"/>
                    <a:pt x="762817" y="424921"/>
                  </a:cubicBezTo>
                  <a:close/>
                  <a:moveTo>
                    <a:pt x="616863" y="190855"/>
                  </a:moveTo>
                  <a:cubicBezTo>
                    <a:pt x="747006" y="190886"/>
                    <a:pt x="747356" y="190886"/>
                    <a:pt x="758084" y="190908"/>
                  </a:cubicBezTo>
                  <a:cubicBezTo>
                    <a:pt x="759103" y="233223"/>
                    <a:pt x="762084" y="383762"/>
                    <a:pt x="762106" y="384600"/>
                  </a:cubicBezTo>
                  <a:cubicBezTo>
                    <a:pt x="707311" y="384653"/>
                    <a:pt x="757097" y="384653"/>
                    <a:pt x="592521" y="383826"/>
                  </a:cubicBezTo>
                  <a:cubicBezTo>
                    <a:pt x="588924" y="155859"/>
                    <a:pt x="581751" y="190855"/>
                    <a:pt x="616863" y="190855"/>
                  </a:cubicBezTo>
                  <a:close/>
                  <a:moveTo>
                    <a:pt x="588213" y="642025"/>
                  </a:moveTo>
                  <a:cubicBezTo>
                    <a:pt x="588468" y="691236"/>
                    <a:pt x="589083" y="738325"/>
                    <a:pt x="590834" y="786910"/>
                  </a:cubicBezTo>
                  <a:cubicBezTo>
                    <a:pt x="590876" y="788045"/>
                    <a:pt x="422767" y="794675"/>
                    <a:pt x="422767" y="786953"/>
                  </a:cubicBezTo>
                  <a:cubicBezTo>
                    <a:pt x="422767" y="579332"/>
                    <a:pt x="412930" y="595902"/>
                    <a:pt x="425992" y="595987"/>
                  </a:cubicBezTo>
                  <a:cubicBezTo>
                    <a:pt x="620396" y="597313"/>
                    <a:pt x="587884" y="578717"/>
                    <a:pt x="588213" y="642025"/>
                  </a:cubicBezTo>
                  <a:close/>
                  <a:moveTo>
                    <a:pt x="584478" y="424964"/>
                  </a:moveTo>
                  <a:cubicBezTo>
                    <a:pt x="587438" y="614805"/>
                    <a:pt x="598495" y="584901"/>
                    <a:pt x="553186" y="585760"/>
                  </a:cubicBezTo>
                  <a:cubicBezTo>
                    <a:pt x="394891" y="588529"/>
                    <a:pt x="419159" y="589579"/>
                    <a:pt x="418851" y="569573"/>
                  </a:cubicBezTo>
                  <a:cubicBezTo>
                    <a:pt x="415753" y="371626"/>
                    <a:pt x="413981" y="393511"/>
                    <a:pt x="426088" y="393320"/>
                  </a:cubicBezTo>
                  <a:cubicBezTo>
                    <a:pt x="616406" y="390243"/>
                    <a:pt x="583905" y="388674"/>
                    <a:pt x="584478" y="424964"/>
                  </a:cubicBezTo>
                  <a:close/>
                  <a:moveTo>
                    <a:pt x="426045" y="190409"/>
                  </a:moveTo>
                  <a:cubicBezTo>
                    <a:pt x="605053" y="189327"/>
                    <a:pt x="580552" y="185381"/>
                    <a:pt x="580987" y="209344"/>
                  </a:cubicBezTo>
                  <a:cubicBezTo>
                    <a:pt x="581889" y="258566"/>
                    <a:pt x="582419" y="294463"/>
                    <a:pt x="583831" y="383762"/>
                  </a:cubicBezTo>
                  <a:cubicBezTo>
                    <a:pt x="543233" y="383454"/>
                    <a:pt x="510763" y="382181"/>
                    <a:pt x="416665" y="383613"/>
                  </a:cubicBezTo>
                  <a:cubicBezTo>
                    <a:pt x="414034" y="163953"/>
                    <a:pt x="406850" y="190515"/>
                    <a:pt x="426045" y="190409"/>
                  </a:cubicBezTo>
                  <a:close/>
                  <a:moveTo>
                    <a:pt x="414076" y="786953"/>
                  </a:moveTo>
                  <a:cubicBezTo>
                    <a:pt x="414076" y="791758"/>
                    <a:pt x="428741" y="789700"/>
                    <a:pt x="245988" y="789530"/>
                  </a:cubicBezTo>
                  <a:cubicBezTo>
                    <a:pt x="246242" y="702269"/>
                    <a:pt x="243887" y="645569"/>
                    <a:pt x="242932" y="596082"/>
                  </a:cubicBezTo>
                  <a:cubicBezTo>
                    <a:pt x="295891" y="596061"/>
                    <a:pt x="346314" y="595541"/>
                    <a:pt x="410638" y="595902"/>
                  </a:cubicBezTo>
                  <a:cubicBezTo>
                    <a:pt x="411657" y="647032"/>
                    <a:pt x="414076" y="694472"/>
                    <a:pt x="414076" y="786953"/>
                  </a:cubicBezTo>
                  <a:close/>
                  <a:moveTo>
                    <a:pt x="410161" y="569742"/>
                  </a:moveTo>
                  <a:cubicBezTo>
                    <a:pt x="410500" y="591149"/>
                    <a:pt x="437961" y="586132"/>
                    <a:pt x="242730" y="586227"/>
                  </a:cubicBezTo>
                  <a:cubicBezTo>
                    <a:pt x="240618" y="466982"/>
                    <a:pt x="239823" y="452916"/>
                    <a:pt x="239207" y="393755"/>
                  </a:cubicBezTo>
                  <a:cubicBezTo>
                    <a:pt x="359186" y="393840"/>
                    <a:pt x="378954" y="393956"/>
                    <a:pt x="408092" y="393585"/>
                  </a:cubicBezTo>
                  <a:cubicBezTo>
                    <a:pt x="409577" y="504142"/>
                    <a:pt x="409397" y="520775"/>
                    <a:pt x="410161" y="569742"/>
                  </a:cubicBezTo>
                  <a:close/>
                  <a:moveTo>
                    <a:pt x="404261" y="190515"/>
                  </a:moveTo>
                  <a:cubicBezTo>
                    <a:pt x="407359" y="287812"/>
                    <a:pt x="406404" y="258301"/>
                    <a:pt x="407964" y="383741"/>
                  </a:cubicBezTo>
                  <a:cubicBezTo>
                    <a:pt x="382105" y="384059"/>
                    <a:pt x="372354" y="383995"/>
                    <a:pt x="239122" y="383910"/>
                  </a:cubicBezTo>
                  <a:cubicBezTo>
                    <a:pt x="238634" y="323392"/>
                    <a:pt x="239685" y="339495"/>
                    <a:pt x="236650" y="191565"/>
                  </a:cubicBezTo>
                  <a:cubicBezTo>
                    <a:pt x="290893" y="191534"/>
                    <a:pt x="247441" y="191152"/>
                    <a:pt x="404261" y="190515"/>
                  </a:cubicBezTo>
                  <a:close/>
                  <a:moveTo>
                    <a:pt x="108002" y="190611"/>
                  </a:moveTo>
                  <a:cubicBezTo>
                    <a:pt x="170395" y="190611"/>
                    <a:pt x="170034" y="191481"/>
                    <a:pt x="227949" y="191544"/>
                  </a:cubicBezTo>
                  <a:cubicBezTo>
                    <a:pt x="231069" y="344374"/>
                    <a:pt x="229933" y="325036"/>
                    <a:pt x="230432" y="383889"/>
                  </a:cubicBezTo>
                  <a:cubicBezTo>
                    <a:pt x="110899" y="383804"/>
                    <a:pt x="92065" y="383730"/>
                    <a:pt x="62768" y="383953"/>
                  </a:cubicBezTo>
                  <a:cubicBezTo>
                    <a:pt x="60444" y="150682"/>
                    <a:pt x="44008" y="190611"/>
                    <a:pt x="108002" y="190611"/>
                  </a:cubicBezTo>
                  <a:close/>
                  <a:moveTo>
                    <a:pt x="108002" y="393659"/>
                  </a:moveTo>
                  <a:cubicBezTo>
                    <a:pt x="253935" y="393755"/>
                    <a:pt x="230283" y="383327"/>
                    <a:pt x="230931" y="424964"/>
                  </a:cubicBezTo>
                  <a:cubicBezTo>
                    <a:pt x="232077" y="498615"/>
                    <a:pt x="232628" y="497374"/>
                    <a:pt x="233764" y="569721"/>
                  </a:cubicBezTo>
                  <a:cubicBezTo>
                    <a:pt x="234135" y="593451"/>
                    <a:pt x="260440" y="586026"/>
                    <a:pt x="65442" y="585930"/>
                  </a:cubicBezTo>
                  <a:cubicBezTo>
                    <a:pt x="61558" y="358250"/>
                    <a:pt x="50480" y="393659"/>
                    <a:pt x="108002" y="393659"/>
                  </a:cubicBezTo>
                  <a:close/>
                  <a:moveTo>
                    <a:pt x="68668" y="786443"/>
                  </a:moveTo>
                  <a:cubicBezTo>
                    <a:pt x="67957" y="560184"/>
                    <a:pt x="48899" y="595774"/>
                    <a:pt x="108002" y="595806"/>
                  </a:cubicBezTo>
                  <a:cubicBezTo>
                    <a:pt x="163296" y="595806"/>
                    <a:pt x="172199" y="596082"/>
                    <a:pt x="234220" y="596082"/>
                  </a:cubicBezTo>
                  <a:cubicBezTo>
                    <a:pt x="235334" y="654585"/>
                    <a:pt x="237531" y="699659"/>
                    <a:pt x="237265" y="789530"/>
                  </a:cubicBezTo>
                  <a:cubicBezTo>
                    <a:pt x="236204" y="789530"/>
                    <a:pt x="68678" y="789530"/>
                    <a:pt x="68668" y="786443"/>
                  </a:cubicBezTo>
                  <a:close/>
                  <a:moveTo>
                    <a:pt x="70599" y="931371"/>
                  </a:moveTo>
                  <a:cubicBezTo>
                    <a:pt x="69856" y="891898"/>
                    <a:pt x="68890" y="838349"/>
                    <a:pt x="68721" y="798781"/>
                  </a:cubicBezTo>
                  <a:cubicBezTo>
                    <a:pt x="165503" y="798388"/>
                    <a:pt x="157206" y="799375"/>
                    <a:pt x="237255" y="799375"/>
                  </a:cubicBezTo>
                  <a:cubicBezTo>
                    <a:pt x="237000" y="1002243"/>
                    <a:pt x="245075" y="991083"/>
                    <a:pt x="235186" y="991083"/>
                  </a:cubicBezTo>
                  <a:cubicBezTo>
                    <a:pt x="37206" y="991083"/>
                    <a:pt x="71999" y="1006635"/>
                    <a:pt x="70599" y="931371"/>
                  </a:cubicBezTo>
                  <a:close/>
                  <a:moveTo>
                    <a:pt x="71840" y="1003739"/>
                  </a:moveTo>
                  <a:cubicBezTo>
                    <a:pt x="71777" y="999909"/>
                    <a:pt x="240120" y="999708"/>
                    <a:pt x="240183" y="1003908"/>
                  </a:cubicBezTo>
                  <a:cubicBezTo>
                    <a:pt x="243515" y="1216398"/>
                    <a:pt x="249988" y="1193389"/>
                    <a:pt x="235175" y="1193389"/>
                  </a:cubicBezTo>
                  <a:cubicBezTo>
                    <a:pt x="118794" y="1193368"/>
                    <a:pt x="98124" y="1193294"/>
                    <a:pt x="75321" y="1193506"/>
                  </a:cubicBezTo>
                  <a:cubicBezTo>
                    <a:pt x="74737" y="1170264"/>
                    <a:pt x="71936" y="1009743"/>
                    <a:pt x="71840" y="1003739"/>
                  </a:cubicBezTo>
                  <a:close/>
                  <a:moveTo>
                    <a:pt x="78843" y="1365494"/>
                  </a:moveTo>
                  <a:cubicBezTo>
                    <a:pt x="76445" y="1173764"/>
                    <a:pt x="65877" y="1203223"/>
                    <a:pt x="108002" y="1203223"/>
                  </a:cubicBezTo>
                  <a:cubicBezTo>
                    <a:pt x="116820" y="1203223"/>
                    <a:pt x="236852" y="1203244"/>
                    <a:pt x="244343" y="1203255"/>
                  </a:cubicBezTo>
                  <a:cubicBezTo>
                    <a:pt x="244948" y="1254152"/>
                    <a:pt x="244545" y="1229064"/>
                    <a:pt x="247059" y="1397647"/>
                  </a:cubicBezTo>
                  <a:cubicBezTo>
                    <a:pt x="48273" y="1397796"/>
                    <a:pt x="79332" y="1404001"/>
                    <a:pt x="78843" y="1365494"/>
                  </a:cubicBezTo>
                  <a:close/>
                  <a:moveTo>
                    <a:pt x="82154" y="1582556"/>
                  </a:moveTo>
                  <a:cubicBezTo>
                    <a:pt x="80149" y="1456596"/>
                    <a:pt x="79745" y="1432442"/>
                    <a:pt x="79385" y="1406335"/>
                  </a:cubicBezTo>
                  <a:cubicBezTo>
                    <a:pt x="145788" y="1405635"/>
                    <a:pt x="171329" y="1407555"/>
                    <a:pt x="247218" y="1407502"/>
                  </a:cubicBezTo>
                  <a:cubicBezTo>
                    <a:pt x="249097" y="1530608"/>
                    <a:pt x="247409" y="1516532"/>
                    <a:pt x="249086" y="1600760"/>
                  </a:cubicBezTo>
                  <a:cubicBezTo>
                    <a:pt x="53483" y="1601396"/>
                    <a:pt x="82462" y="1602446"/>
                    <a:pt x="82154" y="1582556"/>
                  </a:cubicBezTo>
                  <a:close/>
                  <a:moveTo>
                    <a:pt x="85178" y="1799660"/>
                  </a:moveTo>
                  <a:cubicBezTo>
                    <a:pt x="80340" y="1578080"/>
                    <a:pt x="75299" y="1609299"/>
                    <a:pt x="108013" y="1609299"/>
                  </a:cubicBezTo>
                  <a:cubicBezTo>
                    <a:pt x="170597" y="1609299"/>
                    <a:pt x="171764" y="1610625"/>
                    <a:pt x="235196" y="1610625"/>
                  </a:cubicBezTo>
                  <a:cubicBezTo>
                    <a:pt x="251718" y="1610625"/>
                    <a:pt x="251389" y="1579872"/>
                    <a:pt x="253479" y="1799300"/>
                  </a:cubicBezTo>
                  <a:cubicBezTo>
                    <a:pt x="253521" y="1804126"/>
                    <a:pt x="256811" y="1802875"/>
                    <a:pt x="235196" y="1802875"/>
                  </a:cubicBezTo>
                  <a:cubicBezTo>
                    <a:pt x="67532" y="1802875"/>
                    <a:pt x="85263" y="1803426"/>
                    <a:pt x="85178" y="1799660"/>
                  </a:cubicBezTo>
                  <a:close/>
                  <a:moveTo>
                    <a:pt x="85465" y="1812432"/>
                  </a:moveTo>
                  <a:cubicBezTo>
                    <a:pt x="111504" y="1812411"/>
                    <a:pt x="252800" y="1812751"/>
                    <a:pt x="253596" y="1812751"/>
                  </a:cubicBezTo>
                  <a:cubicBezTo>
                    <a:pt x="255845" y="2036177"/>
                    <a:pt x="266541" y="2005764"/>
                    <a:pt x="235186" y="2005764"/>
                  </a:cubicBezTo>
                  <a:cubicBezTo>
                    <a:pt x="108692" y="2005743"/>
                    <a:pt x="101668" y="2005753"/>
                    <a:pt x="87449" y="2005722"/>
                  </a:cubicBezTo>
                  <a:cubicBezTo>
                    <a:pt x="86452" y="1933566"/>
                    <a:pt x="88054" y="1930744"/>
                    <a:pt x="85465" y="1812432"/>
                  </a:cubicBezTo>
                  <a:close/>
                  <a:moveTo>
                    <a:pt x="91863" y="2208738"/>
                  </a:moveTo>
                  <a:cubicBezTo>
                    <a:pt x="88022" y="2020202"/>
                    <a:pt x="88372" y="2071099"/>
                    <a:pt x="87587" y="2015566"/>
                  </a:cubicBezTo>
                  <a:cubicBezTo>
                    <a:pt x="269894" y="2016033"/>
                    <a:pt x="256864" y="2014526"/>
                    <a:pt x="256896" y="2016977"/>
                  </a:cubicBezTo>
                  <a:cubicBezTo>
                    <a:pt x="260323" y="2236266"/>
                    <a:pt x="269714" y="2207508"/>
                    <a:pt x="235175" y="2207508"/>
                  </a:cubicBezTo>
                  <a:cubicBezTo>
                    <a:pt x="166087" y="2207519"/>
                    <a:pt x="165365" y="2209078"/>
                    <a:pt x="91863" y="2208738"/>
                  </a:cubicBezTo>
                  <a:close/>
                  <a:moveTo>
                    <a:pt x="92075" y="2218593"/>
                  </a:moveTo>
                  <a:cubicBezTo>
                    <a:pt x="150022" y="2218848"/>
                    <a:pt x="158553" y="2217639"/>
                    <a:pt x="260037" y="2217331"/>
                  </a:cubicBezTo>
                  <a:cubicBezTo>
                    <a:pt x="263644" y="2447462"/>
                    <a:pt x="272059" y="2410387"/>
                    <a:pt x="235186" y="2410387"/>
                  </a:cubicBezTo>
                  <a:cubicBezTo>
                    <a:pt x="171573" y="2410387"/>
                    <a:pt x="171509" y="2411586"/>
                    <a:pt x="108002" y="2411586"/>
                  </a:cubicBezTo>
                  <a:cubicBezTo>
                    <a:pt x="88828" y="2411586"/>
                    <a:pt x="96702" y="2436366"/>
                    <a:pt x="92075" y="2218593"/>
                  </a:cubicBezTo>
                  <a:close/>
                  <a:moveTo>
                    <a:pt x="96468" y="2595932"/>
                  </a:moveTo>
                  <a:cubicBezTo>
                    <a:pt x="93306" y="2393308"/>
                    <a:pt x="93274" y="2421430"/>
                    <a:pt x="108002" y="2421430"/>
                  </a:cubicBezTo>
                  <a:cubicBezTo>
                    <a:pt x="289832" y="2421430"/>
                    <a:pt x="263485" y="2408477"/>
                    <a:pt x="264175" y="2451302"/>
                  </a:cubicBezTo>
                  <a:cubicBezTo>
                    <a:pt x="265278" y="2521941"/>
                    <a:pt x="263931" y="2523829"/>
                    <a:pt x="265066" y="2596081"/>
                  </a:cubicBezTo>
                  <a:cubicBezTo>
                    <a:pt x="265395" y="2616841"/>
                    <a:pt x="271337" y="2612438"/>
                    <a:pt x="235196" y="2612438"/>
                  </a:cubicBezTo>
                  <a:cubicBezTo>
                    <a:pt x="74461" y="2612438"/>
                    <a:pt x="96818" y="2618676"/>
                    <a:pt x="96468" y="2595932"/>
                  </a:cubicBezTo>
                  <a:close/>
                  <a:moveTo>
                    <a:pt x="100320" y="2813079"/>
                  </a:moveTo>
                  <a:cubicBezTo>
                    <a:pt x="95015" y="2591997"/>
                    <a:pt x="93423" y="2622548"/>
                    <a:pt x="108002" y="2622548"/>
                  </a:cubicBezTo>
                  <a:cubicBezTo>
                    <a:pt x="298077" y="2622548"/>
                    <a:pt x="265321" y="2610009"/>
                    <a:pt x="266064" y="2668470"/>
                  </a:cubicBezTo>
                  <a:cubicBezTo>
                    <a:pt x="266647" y="2714838"/>
                    <a:pt x="267369" y="2767210"/>
                    <a:pt x="268578" y="2813355"/>
                  </a:cubicBezTo>
                  <a:cubicBezTo>
                    <a:pt x="268653" y="2816325"/>
                    <a:pt x="273650" y="2815455"/>
                    <a:pt x="235196" y="2815455"/>
                  </a:cubicBezTo>
                  <a:cubicBezTo>
                    <a:pt x="89232" y="2815455"/>
                    <a:pt x="100511" y="2821342"/>
                    <a:pt x="100320" y="2813079"/>
                  </a:cubicBezTo>
                  <a:close/>
                  <a:moveTo>
                    <a:pt x="104427" y="3019204"/>
                  </a:moveTo>
                  <a:cubicBezTo>
                    <a:pt x="100893" y="2804709"/>
                    <a:pt x="96585" y="2827060"/>
                    <a:pt x="108002" y="2827060"/>
                  </a:cubicBezTo>
                  <a:cubicBezTo>
                    <a:pt x="300878" y="2827060"/>
                    <a:pt x="268791" y="2804571"/>
                    <a:pt x="270064" y="2885659"/>
                  </a:cubicBezTo>
                  <a:cubicBezTo>
                    <a:pt x="271189" y="2957624"/>
                    <a:pt x="271985" y="2956447"/>
                    <a:pt x="273067" y="3019352"/>
                  </a:cubicBezTo>
                  <a:cubicBezTo>
                    <a:pt x="252460" y="3019268"/>
                    <a:pt x="114348" y="3019204"/>
                    <a:pt x="104427" y="3019204"/>
                  </a:cubicBezTo>
                  <a:close/>
                  <a:moveTo>
                    <a:pt x="108002" y="3029048"/>
                  </a:moveTo>
                  <a:cubicBezTo>
                    <a:pt x="257490" y="3029144"/>
                    <a:pt x="255431" y="3029133"/>
                    <a:pt x="273237" y="3029218"/>
                  </a:cubicBezTo>
                  <a:cubicBezTo>
                    <a:pt x="274701" y="3131501"/>
                    <a:pt x="274234" y="3126875"/>
                    <a:pt x="275900" y="3221107"/>
                  </a:cubicBezTo>
                  <a:cubicBezTo>
                    <a:pt x="233392" y="3220608"/>
                    <a:pt x="171711" y="3221160"/>
                    <a:pt x="107875" y="3221160"/>
                  </a:cubicBezTo>
                  <a:cubicBezTo>
                    <a:pt x="106899" y="3014122"/>
                    <a:pt x="100246" y="3029048"/>
                    <a:pt x="108002" y="3029048"/>
                  </a:cubicBezTo>
                  <a:close/>
                  <a:moveTo>
                    <a:pt x="108002" y="3230993"/>
                  </a:moveTo>
                  <a:cubicBezTo>
                    <a:pt x="302279" y="3230993"/>
                    <a:pt x="275953" y="3224406"/>
                    <a:pt x="276388" y="3247733"/>
                  </a:cubicBezTo>
                  <a:cubicBezTo>
                    <a:pt x="280367" y="3458960"/>
                    <a:pt x="287965" y="3424527"/>
                    <a:pt x="235186" y="3424527"/>
                  </a:cubicBezTo>
                  <a:cubicBezTo>
                    <a:pt x="173960" y="3424527"/>
                    <a:pt x="172029" y="3423264"/>
                    <a:pt x="110910" y="3423222"/>
                  </a:cubicBezTo>
                  <a:cubicBezTo>
                    <a:pt x="106061" y="3216397"/>
                    <a:pt x="108756" y="3230993"/>
                    <a:pt x="108002" y="3230993"/>
                  </a:cubicBezTo>
                  <a:close/>
                  <a:moveTo>
                    <a:pt x="112746" y="3609648"/>
                  </a:moveTo>
                  <a:cubicBezTo>
                    <a:pt x="111642" y="3539200"/>
                    <a:pt x="112841" y="3537015"/>
                    <a:pt x="111706" y="3464784"/>
                  </a:cubicBezTo>
                  <a:cubicBezTo>
                    <a:pt x="111037" y="3421323"/>
                    <a:pt x="82844" y="3433607"/>
                    <a:pt x="278139" y="3434466"/>
                  </a:cubicBezTo>
                  <a:cubicBezTo>
                    <a:pt x="279020" y="3534002"/>
                    <a:pt x="281556" y="3534437"/>
                    <a:pt x="282627" y="3626567"/>
                  </a:cubicBezTo>
                  <a:cubicBezTo>
                    <a:pt x="91152" y="3623130"/>
                    <a:pt x="113202" y="3638820"/>
                    <a:pt x="112746" y="3609648"/>
                  </a:cubicBezTo>
                  <a:close/>
                  <a:moveTo>
                    <a:pt x="116014" y="3826710"/>
                  </a:moveTo>
                  <a:cubicBezTo>
                    <a:pt x="114931" y="3774953"/>
                    <a:pt x="114274" y="3736372"/>
                    <a:pt x="113711" y="3682037"/>
                  </a:cubicBezTo>
                  <a:cubicBezTo>
                    <a:pt x="113117" y="3624892"/>
                    <a:pt x="101339" y="3637950"/>
                    <a:pt x="171668" y="3636624"/>
                  </a:cubicBezTo>
                  <a:cubicBezTo>
                    <a:pt x="217402" y="3635818"/>
                    <a:pt x="255877" y="3635934"/>
                    <a:pt x="282733" y="3636433"/>
                  </a:cubicBezTo>
                  <a:cubicBezTo>
                    <a:pt x="283211" y="3691510"/>
                    <a:pt x="281428" y="3718444"/>
                    <a:pt x="284919" y="3830115"/>
                  </a:cubicBezTo>
                  <a:cubicBezTo>
                    <a:pt x="100946" y="3830115"/>
                    <a:pt x="116056" y="3828566"/>
                    <a:pt x="116014" y="3826710"/>
                  </a:cubicBezTo>
                  <a:close/>
                  <a:moveTo>
                    <a:pt x="116268" y="3838622"/>
                  </a:moveTo>
                  <a:cubicBezTo>
                    <a:pt x="172867" y="3838739"/>
                    <a:pt x="155423" y="3839959"/>
                    <a:pt x="285227" y="3839959"/>
                  </a:cubicBezTo>
                  <a:cubicBezTo>
                    <a:pt x="288071" y="3932620"/>
                    <a:pt x="286447" y="3968624"/>
                    <a:pt x="287275" y="4031721"/>
                  </a:cubicBezTo>
                  <a:cubicBezTo>
                    <a:pt x="117786" y="4032410"/>
                    <a:pt x="174862" y="4032760"/>
                    <a:pt x="120057" y="4032898"/>
                  </a:cubicBezTo>
                  <a:cubicBezTo>
                    <a:pt x="120046" y="4031816"/>
                    <a:pt x="116290" y="3839439"/>
                    <a:pt x="116268" y="3838622"/>
                  </a:cubicBezTo>
                  <a:close/>
                  <a:moveTo>
                    <a:pt x="120237" y="4043962"/>
                  </a:moveTo>
                  <a:cubicBezTo>
                    <a:pt x="120216" y="4042594"/>
                    <a:pt x="105764" y="4042382"/>
                    <a:pt x="287413" y="4041576"/>
                  </a:cubicBezTo>
                  <a:cubicBezTo>
                    <a:pt x="288559" y="4115885"/>
                    <a:pt x="290405" y="4119088"/>
                    <a:pt x="291806" y="4235692"/>
                  </a:cubicBezTo>
                  <a:cubicBezTo>
                    <a:pt x="217349" y="4235427"/>
                    <a:pt x="176740" y="4235777"/>
                    <a:pt x="123144" y="4235820"/>
                  </a:cubicBezTo>
                  <a:cubicBezTo>
                    <a:pt x="121807" y="4172977"/>
                    <a:pt x="121245" y="4106921"/>
                    <a:pt x="120237" y="4043962"/>
                  </a:cubicBezTo>
                  <a:close/>
                  <a:moveTo>
                    <a:pt x="125924" y="4406153"/>
                  </a:moveTo>
                  <a:cubicBezTo>
                    <a:pt x="125129" y="4212917"/>
                    <a:pt x="108437" y="4245823"/>
                    <a:pt x="171605" y="4245568"/>
                  </a:cubicBezTo>
                  <a:cubicBezTo>
                    <a:pt x="214770" y="4245452"/>
                    <a:pt x="243462" y="4245409"/>
                    <a:pt x="291923" y="4245547"/>
                  </a:cubicBezTo>
                  <a:cubicBezTo>
                    <a:pt x="294236" y="4454271"/>
                    <a:pt x="291954" y="4200060"/>
                    <a:pt x="293705" y="4438529"/>
                  </a:cubicBezTo>
                  <a:cubicBezTo>
                    <a:pt x="92648" y="4439579"/>
                    <a:pt x="126084" y="4443514"/>
                    <a:pt x="125924" y="4406153"/>
                  </a:cubicBezTo>
                  <a:close/>
                  <a:moveTo>
                    <a:pt x="129076" y="4623342"/>
                  </a:moveTo>
                  <a:cubicBezTo>
                    <a:pt x="125755" y="4411446"/>
                    <a:pt x="112937" y="4446156"/>
                    <a:pt x="171488" y="4447683"/>
                  </a:cubicBezTo>
                  <a:cubicBezTo>
                    <a:pt x="207597" y="4448670"/>
                    <a:pt x="238072" y="4448670"/>
                    <a:pt x="293790" y="4448394"/>
                  </a:cubicBezTo>
                  <a:cubicBezTo>
                    <a:pt x="294819" y="4552703"/>
                    <a:pt x="297302" y="4546572"/>
                    <a:pt x="298406" y="4639923"/>
                  </a:cubicBezTo>
                  <a:cubicBezTo>
                    <a:pt x="104310" y="4637567"/>
                    <a:pt x="129522" y="4650605"/>
                    <a:pt x="129076" y="4623342"/>
                  </a:cubicBezTo>
                  <a:close/>
                  <a:moveTo>
                    <a:pt x="132132" y="4844170"/>
                  </a:moveTo>
                  <a:cubicBezTo>
                    <a:pt x="131951" y="4791045"/>
                    <a:pt x="132026" y="4802830"/>
                    <a:pt x="129532" y="4650743"/>
                  </a:cubicBezTo>
                  <a:cubicBezTo>
                    <a:pt x="180974" y="4650424"/>
                    <a:pt x="195055" y="4648536"/>
                    <a:pt x="298512" y="4649799"/>
                  </a:cubicBezTo>
                  <a:cubicBezTo>
                    <a:pt x="298979" y="4702817"/>
                    <a:pt x="299722" y="4822275"/>
                    <a:pt x="300008" y="4844180"/>
                  </a:cubicBezTo>
                  <a:lnTo>
                    <a:pt x="132132" y="4844170"/>
                  </a:lnTo>
                  <a:close/>
                  <a:moveTo>
                    <a:pt x="298809" y="4041522"/>
                  </a:moveTo>
                  <a:cubicBezTo>
                    <a:pt x="477997" y="4040791"/>
                    <a:pt x="464192" y="4042965"/>
                    <a:pt x="464213" y="4044153"/>
                  </a:cubicBezTo>
                  <a:cubicBezTo>
                    <a:pt x="467672" y="4265236"/>
                    <a:pt x="487080" y="4234716"/>
                    <a:pt x="425992" y="4235459"/>
                  </a:cubicBezTo>
                  <a:cubicBezTo>
                    <a:pt x="384673" y="4235904"/>
                    <a:pt x="359769" y="4235894"/>
                    <a:pt x="300517" y="4235724"/>
                  </a:cubicBezTo>
                  <a:cubicBezTo>
                    <a:pt x="297939" y="4026279"/>
                    <a:pt x="292623" y="4041554"/>
                    <a:pt x="298809" y="4041522"/>
                  </a:cubicBezTo>
                  <a:close/>
                  <a:moveTo>
                    <a:pt x="302321" y="4406174"/>
                  </a:moveTo>
                  <a:cubicBezTo>
                    <a:pt x="302321" y="4212227"/>
                    <a:pt x="281969" y="4245674"/>
                    <a:pt x="362390" y="4245674"/>
                  </a:cubicBezTo>
                  <a:cubicBezTo>
                    <a:pt x="422342" y="4245674"/>
                    <a:pt x="419965" y="4245144"/>
                    <a:pt x="468691" y="4244974"/>
                  </a:cubicBezTo>
                  <a:cubicBezTo>
                    <a:pt x="468479" y="4365779"/>
                    <a:pt x="470314" y="4383600"/>
                    <a:pt x="471704" y="4438051"/>
                  </a:cubicBezTo>
                  <a:cubicBezTo>
                    <a:pt x="272356" y="4438263"/>
                    <a:pt x="302321" y="4449307"/>
                    <a:pt x="302321" y="4406174"/>
                  </a:cubicBezTo>
                  <a:close/>
                  <a:moveTo>
                    <a:pt x="306873" y="4623321"/>
                  </a:moveTo>
                  <a:cubicBezTo>
                    <a:pt x="303595" y="4413281"/>
                    <a:pt x="282903" y="4448203"/>
                    <a:pt x="362390" y="4448203"/>
                  </a:cubicBezTo>
                  <a:cubicBezTo>
                    <a:pt x="425780" y="4448203"/>
                    <a:pt x="417047" y="4447981"/>
                    <a:pt x="471938" y="4447917"/>
                  </a:cubicBezTo>
                  <a:cubicBezTo>
                    <a:pt x="473890" y="4534521"/>
                    <a:pt x="472150" y="4545394"/>
                    <a:pt x="473689" y="4639997"/>
                  </a:cubicBezTo>
                  <a:cubicBezTo>
                    <a:pt x="280505" y="4640198"/>
                    <a:pt x="307224" y="4646128"/>
                    <a:pt x="306873" y="4623321"/>
                  </a:cubicBezTo>
                  <a:close/>
                  <a:moveTo>
                    <a:pt x="308709" y="4844191"/>
                  </a:moveTo>
                  <a:cubicBezTo>
                    <a:pt x="308391" y="4820058"/>
                    <a:pt x="307648" y="4700250"/>
                    <a:pt x="307202" y="4649904"/>
                  </a:cubicBezTo>
                  <a:cubicBezTo>
                    <a:pt x="365457" y="4650573"/>
                    <a:pt x="429802" y="4649894"/>
                    <a:pt x="473858" y="4649841"/>
                  </a:cubicBezTo>
                  <a:cubicBezTo>
                    <a:pt x="476490" y="4811465"/>
                    <a:pt x="476172" y="4795712"/>
                    <a:pt x="477275" y="4842695"/>
                  </a:cubicBezTo>
                  <a:cubicBezTo>
                    <a:pt x="417652" y="4842897"/>
                    <a:pt x="443829" y="4844202"/>
                    <a:pt x="308709" y="4844191"/>
                  </a:cubicBezTo>
                  <a:close/>
                  <a:moveTo>
                    <a:pt x="479472" y="4405994"/>
                  </a:moveTo>
                  <a:cubicBezTo>
                    <a:pt x="473434" y="4219706"/>
                    <a:pt x="476267" y="4244942"/>
                    <a:pt x="489669" y="4244942"/>
                  </a:cubicBezTo>
                  <a:cubicBezTo>
                    <a:pt x="669949" y="4244942"/>
                    <a:pt x="645395" y="4240827"/>
                    <a:pt x="645480" y="4261321"/>
                  </a:cubicBezTo>
                  <a:cubicBezTo>
                    <a:pt x="646361" y="4469483"/>
                    <a:pt x="658596" y="4437277"/>
                    <a:pt x="616873" y="4437277"/>
                  </a:cubicBezTo>
                  <a:cubicBezTo>
                    <a:pt x="457496" y="4437277"/>
                    <a:pt x="480872" y="4449487"/>
                    <a:pt x="479472" y="4405994"/>
                  </a:cubicBezTo>
                  <a:close/>
                  <a:moveTo>
                    <a:pt x="482114" y="4623363"/>
                  </a:moveTo>
                  <a:cubicBezTo>
                    <a:pt x="479005" y="4424537"/>
                    <a:pt x="479090" y="4447906"/>
                    <a:pt x="489669" y="4447906"/>
                  </a:cubicBezTo>
                  <a:cubicBezTo>
                    <a:pt x="676242" y="4447906"/>
                    <a:pt x="647592" y="4436746"/>
                    <a:pt x="648250" y="4478712"/>
                  </a:cubicBezTo>
                  <a:cubicBezTo>
                    <a:pt x="651210" y="4668723"/>
                    <a:pt x="664379" y="4640898"/>
                    <a:pt x="616863" y="4640898"/>
                  </a:cubicBezTo>
                  <a:cubicBezTo>
                    <a:pt x="460149" y="4640898"/>
                    <a:pt x="482453" y="4644707"/>
                    <a:pt x="482114" y="4623363"/>
                  </a:cubicBezTo>
                  <a:close/>
                  <a:moveTo>
                    <a:pt x="654234" y="4840849"/>
                  </a:moveTo>
                  <a:cubicBezTo>
                    <a:pt x="654224" y="4846567"/>
                    <a:pt x="668708" y="4842663"/>
                    <a:pt x="489658" y="4842663"/>
                  </a:cubicBezTo>
                  <a:cubicBezTo>
                    <a:pt x="484056" y="4842663"/>
                    <a:pt x="486029" y="4864325"/>
                    <a:pt x="482538" y="4649820"/>
                  </a:cubicBezTo>
                  <a:cubicBezTo>
                    <a:pt x="558131" y="4649777"/>
                    <a:pt x="540750" y="4650881"/>
                    <a:pt x="652303" y="4650711"/>
                  </a:cubicBezTo>
                  <a:cubicBezTo>
                    <a:pt x="652324" y="4651952"/>
                    <a:pt x="654277" y="4805503"/>
                    <a:pt x="654234" y="4840849"/>
                  </a:cubicBezTo>
                  <a:close/>
                  <a:moveTo>
                    <a:pt x="655922" y="4406110"/>
                  </a:moveTo>
                  <a:cubicBezTo>
                    <a:pt x="653566" y="4218825"/>
                    <a:pt x="645109" y="4245834"/>
                    <a:pt x="680550" y="4245356"/>
                  </a:cubicBezTo>
                  <a:cubicBezTo>
                    <a:pt x="844532" y="4243139"/>
                    <a:pt x="822344" y="4242269"/>
                    <a:pt x="822822" y="4261438"/>
                  </a:cubicBezTo>
                  <a:cubicBezTo>
                    <a:pt x="827756" y="4466640"/>
                    <a:pt x="827639" y="4438126"/>
                    <a:pt x="807786" y="4437903"/>
                  </a:cubicBezTo>
                  <a:cubicBezTo>
                    <a:pt x="629076" y="4435972"/>
                    <a:pt x="656431" y="4447471"/>
                    <a:pt x="655922" y="4406110"/>
                  </a:cubicBezTo>
                  <a:close/>
                  <a:moveTo>
                    <a:pt x="660601" y="4623321"/>
                  </a:moveTo>
                  <a:cubicBezTo>
                    <a:pt x="657428" y="4420612"/>
                    <a:pt x="645470" y="4447142"/>
                    <a:pt x="680465" y="4447280"/>
                  </a:cubicBezTo>
                  <a:cubicBezTo>
                    <a:pt x="852203" y="4447970"/>
                    <a:pt x="824997" y="4439685"/>
                    <a:pt x="825602" y="4478712"/>
                  </a:cubicBezTo>
                  <a:cubicBezTo>
                    <a:pt x="826727" y="4550316"/>
                    <a:pt x="827342" y="4555037"/>
                    <a:pt x="828414" y="4623491"/>
                  </a:cubicBezTo>
                  <a:cubicBezTo>
                    <a:pt x="828764" y="4646362"/>
                    <a:pt x="844330" y="4640633"/>
                    <a:pt x="744120" y="4640708"/>
                  </a:cubicBezTo>
                  <a:cubicBezTo>
                    <a:pt x="645109" y="4640708"/>
                    <a:pt x="660972" y="4646637"/>
                    <a:pt x="660601" y="4623321"/>
                  </a:cubicBezTo>
                  <a:close/>
                  <a:moveTo>
                    <a:pt x="807701" y="4843512"/>
                  </a:moveTo>
                  <a:cubicBezTo>
                    <a:pt x="767920" y="4843830"/>
                    <a:pt x="761501" y="4843777"/>
                    <a:pt x="662914" y="4843745"/>
                  </a:cubicBezTo>
                  <a:cubicBezTo>
                    <a:pt x="662967" y="4806957"/>
                    <a:pt x="661025" y="4651994"/>
                    <a:pt x="661004" y="4650711"/>
                  </a:cubicBezTo>
                  <a:cubicBezTo>
                    <a:pt x="740608" y="4650552"/>
                    <a:pt x="646881" y="4650626"/>
                    <a:pt x="828764" y="4650499"/>
                  </a:cubicBezTo>
                  <a:cubicBezTo>
                    <a:pt x="830960" y="4879601"/>
                    <a:pt x="839789" y="4843247"/>
                    <a:pt x="807701" y="4843512"/>
                  </a:cubicBezTo>
                  <a:close/>
                  <a:moveTo>
                    <a:pt x="830048" y="4188805"/>
                  </a:moveTo>
                  <a:cubicBezTo>
                    <a:pt x="828944" y="4118304"/>
                    <a:pt x="829326" y="4119534"/>
                    <a:pt x="828138" y="4043941"/>
                  </a:cubicBezTo>
                  <a:cubicBezTo>
                    <a:pt x="828117" y="4042212"/>
                    <a:pt x="814004" y="4042244"/>
                    <a:pt x="996375" y="4042212"/>
                  </a:cubicBezTo>
                  <a:cubicBezTo>
                    <a:pt x="996385" y="4042997"/>
                    <a:pt x="996980" y="4073304"/>
                    <a:pt x="998444" y="4234928"/>
                  </a:cubicBezTo>
                  <a:cubicBezTo>
                    <a:pt x="797589" y="4234928"/>
                    <a:pt x="831035" y="4251838"/>
                    <a:pt x="830048" y="4188805"/>
                  </a:cubicBezTo>
                  <a:close/>
                  <a:moveTo>
                    <a:pt x="871356" y="4245886"/>
                  </a:moveTo>
                  <a:cubicBezTo>
                    <a:pt x="935012" y="4245886"/>
                    <a:pt x="935213" y="4244773"/>
                    <a:pt x="998518" y="4244773"/>
                  </a:cubicBezTo>
                  <a:cubicBezTo>
                    <a:pt x="999463" y="4370648"/>
                    <a:pt x="1000492" y="4383590"/>
                    <a:pt x="1001627" y="4437563"/>
                  </a:cubicBezTo>
                  <a:cubicBezTo>
                    <a:pt x="932210" y="4437563"/>
                    <a:pt x="908431" y="4438624"/>
                    <a:pt x="833783" y="4438136"/>
                  </a:cubicBezTo>
                  <a:cubicBezTo>
                    <a:pt x="831915" y="4212620"/>
                    <a:pt x="817951" y="4245886"/>
                    <a:pt x="871356" y="4245886"/>
                  </a:cubicBezTo>
                  <a:close/>
                  <a:moveTo>
                    <a:pt x="837104" y="4623321"/>
                  </a:moveTo>
                  <a:cubicBezTo>
                    <a:pt x="833868" y="4415881"/>
                    <a:pt x="822355" y="4448097"/>
                    <a:pt x="871356" y="4448097"/>
                  </a:cubicBezTo>
                  <a:cubicBezTo>
                    <a:pt x="1027741" y="4448097"/>
                    <a:pt x="1001680" y="4434328"/>
                    <a:pt x="1002370" y="4478712"/>
                  </a:cubicBezTo>
                  <a:cubicBezTo>
                    <a:pt x="1004906" y="4639116"/>
                    <a:pt x="1004715" y="4627415"/>
                    <a:pt x="1004938" y="4640951"/>
                  </a:cubicBezTo>
                  <a:cubicBezTo>
                    <a:pt x="810173" y="4641216"/>
                    <a:pt x="837465" y="4646234"/>
                    <a:pt x="837104" y="4623321"/>
                  </a:cubicBezTo>
                  <a:close/>
                  <a:moveTo>
                    <a:pt x="998624" y="4843427"/>
                  </a:moveTo>
                  <a:cubicBezTo>
                    <a:pt x="820615" y="4843427"/>
                    <a:pt x="839173" y="4844202"/>
                    <a:pt x="839131" y="4840839"/>
                  </a:cubicBezTo>
                  <a:cubicBezTo>
                    <a:pt x="836032" y="4611493"/>
                    <a:pt x="828138" y="4650509"/>
                    <a:pt x="871367" y="4650477"/>
                  </a:cubicBezTo>
                  <a:cubicBezTo>
                    <a:pt x="935192" y="4650477"/>
                    <a:pt x="934948" y="4650817"/>
                    <a:pt x="998624" y="4650817"/>
                  </a:cubicBezTo>
                  <a:cubicBezTo>
                    <a:pt x="1007389" y="4650817"/>
                    <a:pt x="1004853" y="4643890"/>
                    <a:pt x="1006041" y="4696018"/>
                  </a:cubicBezTo>
                  <a:cubicBezTo>
                    <a:pt x="1009946" y="4866022"/>
                    <a:pt x="1011113" y="4843427"/>
                    <a:pt x="998624" y="4843427"/>
                  </a:cubicBezTo>
                  <a:close/>
                  <a:moveTo>
                    <a:pt x="1007347" y="4261279"/>
                  </a:moveTo>
                  <a:cubicBezTo>
                    <a:pt x="1007187" y="4235703"/>
                    <a:pt x="983185" y="4247181"/>
                    <a:pt x="1174692" y="4244614"/>
                  </a:cubicBezTo>
                  <a:cubicBezTo>
                    <a:pt x="1176624" y="4362925"/>
                    <a:pt x="1176581" y="4365630"/>
                    <a:pt x="1177812" y="4406344"/>
                  </a:cubicBezTo>
                  <a:cubicBezTo>
                    <a:pt x="1179191" y="4451906"/>
                    <a:pt x="1205814" y="4438041"/>
                    <a:pt x="1010328" y="4437574"/>
                  </a:cubicBezTo>
                  <a:cubicBezTo>
                    <a:pt x="1009501" y="4398271"/>
                    <a:pt x="1007909" y="4351924"/>
                    <a:pt x="1007347" y="4261279"/>
                  </a:cubicBezTo>
                  <a:close/>
                  <a:moveTo>
                    <a:pt x="1010519" y="4447418"/>
                  </a:moveTo>
                  <a:cubicBezTo>
                    <a:pt x="1210536" y="4447917"/>
                    <a:pt x="1178884" y="4440184"/>
                    <a:pt x="1179478" y="4478680"/>
                  </a:cubicBezTo>
                  <a:cubicBezTo>
                    <a:pt x="1180603" y="4551250"/>
                    <a:pt x="1181239" y="4548301"/>
                    <a:pt x="1182460" y="4623480"/>
                  </a:cubicBezTo>
                  <a:cubicBezTo>
                    <a:pt x="1182810" y="4645831"/>
                    <a:pt x="1209868" y="4640135"/>
                    <a:pt x="1013628" y="4640920"/>
                  </a:cubicBezTo>
                  <a:cubicBezTo>
                    <a:pt x="1013140" y="4612013"/>
                    <a:pt x="1011039" y="4474225"/>
                    <a:pt x="1010519" y="4447418"/>
                  </a:cubicBezTo>
                  <a:close/>
                  <a:moveTo>
                    <a:pt x="1016812" y="4843395"/>
                  </a:moveTo>
                  <a:cubicBezTo>
                    <a:pt x="1016568" y="4759708"/>
                    <a:pt x="1014658" y="4697906"/>
                    <a:pt x="1013809" y="4650774"/>
                  </a:cubicBezTo>
                  <a:cubicBezTo>
                    <a:pt x="1072137" y="4650531"/>
                    <a:pt x="1091470" y="4648515"/>
                    <a:pt x="1182789" y="4649809"/>
                  </a:cubicBezTo>
                  <a:cubicBezTo>
                    <a:pt x="1183319" y="4717913"/>
                    <a:pt x="1181261" y="4682238"/>
                    <a:pt x="1184232" y="4840955"/>
                  </a:cubicBezTo>
                  <a:cubicBezTo>
                    <a:pt x="1184274" y="4843332"/>
                    <a:pt x="1198992" y="4842992"/>
                    <a:pt x="1016812" y="4843395"/>
                  </a:cubicBezTo>
                  <a:close/>
                  <a:moveTo>
                    <a:pt x="1186513" y="4406026"/>
                  </a:moveTo>
                  <a:cubicBezTo>
                    <a:pt x="1185144" y="4360825"/>
                    <a:pt x="1185229" y="4357759"/>
                    <a:pt x="1183383" y="4244497"/>
                  </a:cubicBezTo>
                  <a:cubicBezTo>
                    <a:pt x="1299923" y="4242672"/>
                    <a:pt x="1301016" y="4245112"/>
                    <a:pt x="1351694" y="4245802"/>
                  </a:cubicBezTo>
                  <a:cubicBezTo>
                    <a:pt x="1352617" y="4297516"/>
                    <a:pt x="1355005" y="4437171"/>
                    <a:pt x="1355015" y="4437956"/>
                  </a:cubicBezTo>
                  <a:cubicBezTo>
                    <a:pt x="1158818" y="4438815"/>
                    <a:pt x="1187861" y="4450547"/>
                    <a:pt x="1186513" y="4406026"/>
                  </a:cubicBezTo>
                  <a:close/>
                  <a:moveTo>
                    <a:pt x="1187627" y="4448553"/>
                  </a:moveTo>
                  <a:cubicBezTo>
                    <a:pt x="1258424" y="4448585"/>
                    <a:pt x="1278139" y="4448702"/>
                    <a:pt x="1316826" y="4448182"/>
                  </a:cubicBezTo>
                  <a:cubicBezTo>
                    <a:pt x="1365276" y="4447524"/>
                    <a:pt x="1355037" y="4414639"/>
                    <a:pt x="1358315" y="4623512"/>
                  </a:cubicBezTo>
                  <a:cubicBezTo>
                    <a:pt x="1358665" y="4645619"/>
                    <a:pt x="1385501" y="4642946"/>
                    <a:pt x="1191383" y="4640092"/>
                  </a:cubicBezTo>
                  <a:cubicBezTo>
                    <a:pt x="1191192" y="4623448"/>
                    <a:pt x="1187648" y="4449391"/>
                    <a:pt x="1187627" y="4448553"/>
                  </a:cubicBezTo>
                  <a:close/>
                  <a:moveTo>
                    <a:pt x="1192964" y="4842589"/>
                  </a:moveTo>
                  <a:cubicBezTo>
                    <a:pt x="1189877" y="4692050"/>
                    <a:pt x="1192009" y="4716926"/>
                    <a:pt x="1191479" y="4649947"/>
                  </a:cubicBezTo>
                  <a:cubicBezTo>
                    <a:pt x="1240279" y="4650668"/>
                    <a:pt x="1246433" y="4650149"/>
                    <a:pt x="1316752" y="4650626"/>
                  </a:cubicBezTo>
                  <a:cubicBezTo>
                    <a:pt x="1376099" y="4651029"/>
                    <a:pt x="1353944" y="4617762"/>
                    <a:pt x="1361828" y="4841242"/>
                  </a:cubicBezTo>
                  <a:cubicBezTo>
                    <a:pt x="1362018" y="4846737"/>
                    <a:pt x="1367303" y="4841433"/>
                    <a:pt x="1192964" y="4842589"/>
                  </a:cubicBezTo>
                  <a:close/>
                  <a:moveTo>
                    <a:pt x="1363133" y="4406110"/>
                  </a:moveTo>
                  <a:cubicBezTo>
                    <a:pt x="1359843" y="4220046"/>
                    <a:pt x="1353625" y="4245982"/>
                    <a:pt x="1380407" y="4245982"/>
                  </a:cubicBezTo>
                  <a:cubicBezTo>
                    <a:pt x="1551998" y="4245982"/>
                    <a:pt x="1528972" y="4237559"/>
                    <a:pt x="1529725" y="4261502"/>
                  </a:cubicBezTo>
                  <a:cubicBezTo>
                    <a:pt x="1535922" y="4466184"/>
                    <a:pt x="1536601" y="4437287"/>
                    <a:pt x="1507686" y="4437287"/>
                  </a:cubicBezTo>
                  <a:cubicBezTo>
                    <a:pt x="1337741" y="4437277"/>
                    <a:pt x="1363918" y="4447747"/>
                    <a:pt x="1363133" y="4406110"/>
                  </a:cubicBezTo>
                  <a:close/>
                  <a:moveTo>
                    <a:pt x="1367006" y="4623342"/>
                  </a:moveTo>
                  <a:cubicBezTo>
                    <a:pt x="1363833" y="4420696"/>
                    <a:pt x="1357010" y="4447747"/>
                    <a:pt x="1380418" y="4447747"/>
                  </a:cubicBezTo>
                  <a:cubicBezTo>
                    <a:pt x="1560391" y="4447747"/>
                    <a:pt x="1532537" y="4437277"/>
                    <a:pt x="1533184" y="4478680"/>
                  </a:cubicBezTo>
                  <a:cubicBezTo>
                    <a:pt x="1536166" y="4669275"/>
                    <a:pt x="1543297" y="4639880"/>
                    <a:pt x="1507686" y="4639880"/>
                  </a:cubicBezTo>
                  <a:cubicBezTo>
                    <a:pt x="1344977" y="4639890"/>
                    <a:pt x="1367398" y="4648483"/>
                    <a:pt x="1367006" y="4623342"/>
                  </a:cubicBezTo>
                  <a:close/>
                  <a:moveTo>
                    <a:pt x="1370614" y="4843661"/>
                  </a:moveTo>
                  <a:cubicBezTo>
                    <a:pt x="1367770" y="4758531"/>
                    <a:pt x="1368237" y="4714317"/>
                    <a:pt x="1367398" y="4650817"/>
                  </a:cubicBezTo>
                  <a:cubicBezTo>
                    <a:pt x="1452594" y="4650902"/>
                    <a:pt x="1419328" y="4649862"/>
                    <a:pt x="1535710" y="4649714"/>
                  </a:cubicBezTo>
                  <a:lnTo>
                    <a:pt x="1538808" y="4843703"/>
                  </a:lnTo>
                  <a:cubicBezTo>
                    <a:pt x="1511739" y="4843852"/>
                    <a:pt x="1371452" y="4843671"/>
                    <a:pt x="1370614" y="4843661"/>
                  </a:cubicBezTo>
                  <a:close/>
                  <a:moveTo>
                    <a:pt x="1540994" y="4406620"/>
                  </a:moveTo>
                  <a:cubicBezTo>
                    <a:pt x="1539424" y="4216884"/>
                    <a:pt x="1526988" y="4245070"/>
                    <a:pt x="1571341" y="4244942"/>
                  </a:cubicBezTo>
                  <a:cubicBezTo>
                    <a:pt x="1728904" y="4244518"/>
                    <a:pt x="1705910" y="4240286"/>
                    <a:pt x="1706546" y="4261491"/>
                  </a:cubicBezTo>
                  <a:cubicBezTo>
                    <a:pt x="1712669" y="4463797"/>
                    <a:pt x="1708881" y="4438444"/>
                    <a:pt x="1698705" y="4438285"/>
                  </a:cubicBezTo>
                  <a:cubicBezTo>
                    <a:pt x="1514074" y="4435060"/>
                    <a:pt x="1541355" y="4448978"/>
                    <a:pt x="1540994" y="4406620"/>
                  </a:cubicBezTo>
                  <a:close/>
                  <a:moveTo>
                    <a:pt x="1543986" y="4623342"/>
                  </a:moveTo>
                  <a:cubicBezTo>
                    <a:pt x="1540718" y="4414544"/>
                    <a:pt x="1533025" y="4447111"/>
                    <a:pt x="1571310" y="4447365"/>
                  </a:cubicBezTo>
                  <a:cubicBezTo>
                    <a:pt x="1732236" y="4448670"/>
                    <a:pt x="1708393" y="4438401"/>
                    <a:pt x="1709029" y="4478712"/>
                  </a:cubicBezTo>
                  <a:cubicBezTo>
                    <a:pt x="1711905" y="4662475"/>
                    <a:pt x="1720691" y="4640092"/>
                    <a:pt x="1698705" y="4639912"/>
                  </a:cubicBezTo>
                  <a:cubicBezTo>
                    <a:pt x="1520547" y="4638469"/>
                    <a:pt x="1544368" y="4647327"/>
                    <a:pt x="1543986" y="4623342"/>
                  </a:cubicBezTo>
                  <a:close/>
                  <a:moveTo>
                    <a:pt x="1715544" y="4840849"/>
                  </a:moveTo>
                  <a:cubicBezTo>
                    <a:pt x="1715534" y="4846695"/>
                    <a:pt x="1731397" y="4841953"/>
                    <a:pt x="1571310" y="4843459"/>
                  </a:cubicBezTo>
                  <a:cubicBezTo>
                    <a:pt x="1537885" y="4843777"/>
                    <a:pt x="1547965" y="4872981"/>
                    <a:pt x="1544411" y="4649703"/>
                  </a:cubicBezTo>
                  <a:cubicBezTo>
                    <a:pt x="1615557" y="4649565"/>
                    <a:pt x="1613934" y="4649215"/>
                    <a:pt x="1713083" y="4649883"/>
                  </a:cubicBezTo>
                  <a:cubicBezTo>
                    <a:pt x="1715003" y="4768354"/>
                    <a:pt x="1715661" y="4783513"/>
                    <a:pt x="1715544" y="4840849"/>
                  </a:cubicBezTo>
                  <a:close/>
                  <a:moveTo>
                    <a:pt x="1762297" y="4245526"/>
                  </a:moveTo>
                  <a:cubicBezTo>
                    <a:pt x="1826673" y="4245526"/>
                    <a:pt x="1824424" y="4244656"/>
                    <a:pt x="1882063" y="4244571"/>
                  </a:cubicBezTo>
                  <a:cubicBezTo>
                    <a:pt x="1883782" y="4354576"/>
                    <a:pt x="1883771" y="4362172"/>
                    <a:pt x="1885193" y="4406577"/>
                  </a:cubicBezTo>
                  <a:cubicBezTo>
                    <a:pt x="1886381" y="4444480"/>
                    <a:pt x="1919657" y="4441170"/>
                    <a:pt x="1717295" y="4438571"/>
                  </a:cubicBezTo>
                  <a:cubicBezTo>
                    <a:pt x="1716298" y="4209533"/>
                    <a:pt x="1699766" y="4245526"/>
                    <a:pt x="1762297" y="4245526"/>
                  </a:cubicBezTo>
                  <a:close/>
                  <a:moveTo>
                    <a:pt x="1721338" y="4623321"/>
                  </a:moveTo>
                  <a:cubicBezTo>
                    <a:pt x="1718112" y="4416570"/>
                    <a:pt x="1702238" y="4448670"/>
                    <a:pt x="1762297" y="4448670"/>
                  </a:cubicBezTo>
                  <a:cubicBezTo>
                    <a:pt x="1825039" y="4448670"/>
                    <a:pt x="1825071" y="4448012"/>
                    <a:pt x="1886339" y="4447991"/>
                  </a:cubicBezTo>
                  <a:cubicBezTo>
                    <a:pt x="1887198" y="4486222"/>
                    <a:pt x="1887623" y="4531667"/>
                    <a:pt x="1889299" y="4640326"/>
                  </a:cubicBezTo>
                  <a:cubicBezTo>
                    <a:pt x="1694917" y="4640315"/>
                    <a:pt x="1721688" y="4645948"/>
                    <a:pt x="1721338" y="4623321"/>
                  </a:cubicBezTo>
                  <a:close/>
                  <a:moveTo>
                    <a:pt x="1889596" y="4842419"/>
                  </a:moveTo>
                  <a:cubicBezTo>
                    <a:pt x="1808263" y="4842419"/>
                    <a:pt x="1724235" y="4847617"/>
                    <a:pt x="1724246" y="4840881"/>
                  </a:cubicBezTo>
                  <a:cubicBezTo>
                    <a:pt x="1724712" y="4616362"/>
                    <a:pt x="1705050" y="4650042"/>
                    <a:pt x="1762297" y="4650042"/>
                  </a:cubicBezTo>
                  <a:cubicBezTo>
                    <a:pt x="1817410" y="4650042"/>
                    <a:pt x="1829432" y="4650170"/>
                    <a:pt x="1889458" y="4650170"/>
                  </a:cubicBezTo>
                  <a:cubicBezTo>
                    <a:pt x="1892578" y="4858681"/>
                    <a:pt x="1892960" y="4842419"/>
                    <a:pt x="1889596" y="4842419"/>
                  </a:cubicBezTo>
                  <a:close/>
                  <a:moveTo>
                    <a:pt x="1890753" y="4244560"/>
                  </a:moveTo>
                  <a:cubicBezTo>
                    <a:pt x="1953262" y="4244582"/>
                    <a:pt x="1953475" y="4245929"/>
                    <a:pt x="2016896" y="4245929"/>
                  </a:cubicBezTo>
                  <a:cubicBezTo>
                    <a:pt x="2075320" y="4245929"/>
                    <a:pt x="2054979" y="4218242"/>
                    <a:pt x="2062354" y="4406376"/>
                  </a:cubicBezTo>
                  <a:cubicBezTo>
                    <a:pt x="2063892" y="4445583"/>
                    <a:pt x="2095481" y="4437935"/>
                    <a:pt x="1894828" y="4438126"/>
                  </a:cubicBezTo>
                  <a:cubicBezTo>
                    <a:pt x="1892939" y="4362660"/>
                    <a:pt x="1893767" y="4437531"/>
                    <a:pt x="1890753" y="4244560"/>
                  </a:cubicBezTo>
                  <a:close/>
                  <a:moveTo>
                    <a:pt x="1897735" y="4623342"/>
                  </a:moveTo>
                  <a:cubicBezTo>
                    <a:pt x="1896621" y="4551939"/>
                    <a:pt x="1896748" y="4550741"/>
                    <a:pt x="1895623" y="4478521"/>
                  </a:cubicBezTo>
                  <a:cubicBezTo>
                    <a:pt x="1895029" y="4440915"/>
                    <a:pt x="1861732" y="4446039"/>
                    <a:pt x="2063701" y="4447111"/>
                  </a:cubicBezTo>
                  <a:cubicBezTo>
                    <a:pt x="2064741" y="4488768"/>
                    <a:pt x="2064869" y="4528835"/>
                    <a:pt x="2066492" y="4640485"/>
                  </a:cubicBezTo>
                  <a:cubicBezTo>
                    <a:pt x="1869658" y="4643954"/>
                    <a:pt x="1898053" y="4643115"/>
                    <a:pt x="1897735" y="4623342"/>
                  </a:cubicBezTo>
                  <a:close/>
                  <a:moveTo>
                    <a:pt x="1900526" y="4842419"/>
                  </a:moveTo>
                  <a:cubicBezTo>
                    <a:pt x="1900526" y="4807667"/>
                    <a:pt x="1898679" y="4685070"/>
                    <a:pt x="1898149" y="4650170"/>
                  </a:cubicBezTo>
                  <a:cubicBezTo>
                    <a:pt x="1949570" y="4650212"/>
                    <a:pt x="2012005" y="4651284"/>
                    <a:pt x="2066619" y="4650340"/>
                  </a:cubicBezTo>
                  <a:cubicBezTo>
                    <a:pt x="2067511" y="4715049"/>
                    <a:pt x="2067309" y="4742152"/>
                    <a:pt x="2069357" y="4840977"/>
                  </a:cubicBezTo>
                  <a:cubicBezTo>
                    <a:pt x="2069453" y="4844987"/>
                    <a:pt x="2082897" y="4842685"/>
                    <a:pt x="1900526" y="4842419"/>
                  </a:cubicBezTo>
                  <a:close/>
                  <a:moveTo>
                    <a:pt x="2071023" y="4405951"/>
                  </a:moveTo>
                  <a:cubicBezTo>
                    <a:pt x="2063744" y="4220671"/>
                    <a:pt x="2067362" y="4245802"/>
                    <a:pt x="2080520" y="4245696"/>
                  </a:cubicBezTo>
                  <a:cubicBezTo>
                    <a:pt x="2261830" y="4244476"/>
                    <a:pt x="2237339" y="4239118"/>
                    <a:pt x="2237499" y="4261342"/>
                  </a:cubicBezTo>
                  <a:cubicBezTo>
                    <a:pt x="2237859" y="4311147"/>
                    <a:pt x="2238167" y="4323410"/>
                    <a:pt x="2240003" y="4438783"/>
                  </a:cubicBezTo>
                  <a:cubicBezTo>
                    <a:pt x="2043052" y="4436810"/>
                    <a:pt x="2072668" y="4447832"/>
                    <a:pt x="2071023" y="4405951"/>
                  </a:cubicBezTo>
                  <a:close/>
                  <a:moveTo>
                    <a:pt x="2074917" y="4623321"/>
                  </a:moveTo>
                  <a:cubicBezTo>
                    <a:pt x="2071819" y="4425428"/>
                    <a:pt x="2069728" y="4447142"/>
                    <a:pt x="2080467" y="4447217"/>
                  </a:cubicBezTo>
                  <a:cubicBezTo>
                    <a:pt x="2270393" y="4448489"/>
                    <a:pt x="2240024" y="4440300"/>
                    <a:pt x="2240640" y="4478691"/>
                  </a:cubicBezTo>
                  <a:cubicBezTo>
                    <a:pt x="2241764" y="4550465"/>
                    <a:pt x="2240926" y="4549096"/>
                    <a:pt x="2242093" y="4623512"/>
                  </a:cubicBezTo>
                  <a:cubicBezTo>
                    <a:pt x="2242433" y="4644961"/>
                    <a:pt x="2260440" y="4639594"/>
                    <a:pt x="2144090" y="4639572"/>
                  </a:cubicBezTo>
                  <a:cubicBezTo>
                    <a:pt x="2062025" y="4639572"/>
                    <a:pt x="2075278" y="4646202"/>
                    <a:pt x="2074917" y="4623321"/>
                  </a:cubicBezTo>
                  <a:close/>
                  <a:moveTo>
                    <a:pt x="2078069" y="4840743"/>
                  </a:moveTo>
                  <a:cubicBezTo>
                    <a:pt x="2073623" y="4627055"/>
                    <a:pt x="2074408" y="4650202"/>
                    <a:pt x="2080562" y="4650085"/>
                  </a:cubicBezTo>
                  <a:cubicBezTo>
                    <a:pt x="2124640" y="4649194"/>
                    <a:pt x="2132354" y="4649417"/>
                    <a:pt x="2242507" y="4649438"/>
                  </a:cubicBezTo>
                  <a:cubicBezTo>
                    <a:pt x="2242528" y="4650636"/>
                    <a:pt x="2244852" y="4791681"/>
                    <a:pt x="2245956" y="4842727"/>
                  </a:cubicBezTo>
                  <a:cubicBezTo>
                    <a:pt x="2084828" y="4843363"/>
                    <a:pt x="2078185" y="4845877"/>
                    <a:pt x="2078069" y="4840743"/>
                  </a:cubicBezTo>
                  <a:close/>
                  <a:moveTo>
                    <a:pt x="2245361" y="4188783"/>
                  </a:moveTo>
                  <a:cubicBezTo>
                    <a:pt x="2242613" y="4012955"/>
                    <a:pt x="2230824" y="4042201"/>
                    <a:pt x="2271348" y="4042201"/>
                  </a:cubicBezTo>
                  <a:cubicBezTo>
                    <a:pt x="2272143" y="4042201"/>
                    <a:pt x="2410436" y="4042265"/>
                    <a:pt x="2410468" y="4044132"/>
                  </a:cubicBezTo>
                  <a:cubicBezTo>
                    <a:pt x="2413896" y="4262828"/>
                    <a:pt x="2421196" y="4234069"/>
                    <a:pt x="2398669" y="4234069"/>
                  </a:cubicBezTo>
                  <a:cubicBezTo>
                    <a:pt x="2214674" y="4234069"/>
                    <a:pt x="2246316" y="4249695"/>
                    <a:pt x="2245361" y="4188783"/>
                  </a:cubicBezTo>
                  <a:close/>
                  <a:moveTo>
                    <a:pt x="2246062" y="4244985"/>
                  </a:moveTo>
                  <a:cubicBezTo>
                    <a:pt x="2364586" y="4244635"/>
                    <a:pt x="2343481" y="4243733"/>
                    <a:pt x="2414172" y="4243945"/>
                  </a:cubicBezTo>
                  <a:cubicBezTo>
                    <a:pt x="2414447" y="4275048"/>
                    <a:pt x="2414585" y="4273330"/>
                    <a:pt x="2415806" y="4438253"/>
                  </a:cubicBezTo>
                  <a:cubicBezTo>
                    <a:pt x="2334239" y="4438232"/>
                    <a:pt x="2304953" y="4439250"/>
                    <a:pt x="2248693" y="4438858"/>
                  </a:cubicBezTo>
                  <a:cubicBezTo>
                    <a:pt x="2245998" y="4269203"/>
                    <a:pt x="2246635" y="4311826"/>
                    <a:pt x="2246062" y="4244985"/>
                  </a:cubicBezTo>
                  <a:close/>
                  <a:moveTo>
                    <a:pt x="2250784" y="4623342"/>
                  </a:moveTo>
                  <a:cubicBezTo>
                    <a:pt x="2247600" y="4420124"/>
                    <a:pt x="2243674" y="4448776"/>
                    <a:pt x="2271348" y="4448776"/>
                  </a:cubicBezTo>
                  <a:cubicBezTo>
                    <a:pt x="2442237" y="4448776"/>
                    <a:pt x="2415678" y="4438794"/>
                    <a:pt x="2416294" y="4478712"/>
                  </a:cubicBezTo>
                  <a:cubicBezTo>
                    <a:pt x="2419222" y="4666008"/>
                    <a:pt x="2429282" y="4640538"/>
                    <a:pt x="2398658" y="4640538"/>
                  </a:cubicBezTo>
                  <a:cubicBezTo>
                    <a:pt x="2227259" y="4640538"/>
                    <a:pt x="2251113" y="4643360"/>
                    <a:pt x="2250784" y="4623342"/>
                  </a:cubicBezTo>
                  <a:close/>
                  <a:moveTo>
                    <a:pt x="2398658" y="4843745"/>
                  </a:moveTo>
                  <a:cubicBezTo>
                    <a:pt x="2237923" y="4843745"/>
                    <a:pt x="2254667" y="4842865"/>
                    <a:pt x="2254614" y="4840213"/>
                  </a:cubicBezTo>
                  <a:cubicBezTo>
                    <a:pt x="2249489" y="4618940"/>
                    <a:pt x="2245085" y="4649438"/>
                    <a:pt x="2271348" y="4649438"/>
                  </a:cubicBezTo>
                  <a:cubicBezTo>
                    <a:pt x="2334918" y="4649438"/>
                    <a:pt x="2334950" y="4650382"/>
                    <a:pt x="2398658" y="4650382"/>
                  </a:cubicBezTo>
                  <a:cubicBezTo>
                    <a:pt x="2425642" y="4650382"/>
                    <a:pt x="2420283" y="4641407"/>
                    <a:pt x="2420559" y="4695922"/>
                  </a:cubicBezTo>
                  <a:cubicBezTo>
                    <a:pt x="2421291" y="4872260"/>
                    <a:pt x="2433887" y="4843745"/>
                    <a:pt x="2398658" y="4843745"/>
                  </a:cubicBezTo>
                  <a:close/>
                  <a:moveTo>
                    <a:pt x="2422172" y="4188783"/>
                  </a:moveTo>
                  <a:cubicBezTo>
                    <a:pt x="2421037" y="4116298"/>
                    <a:pt x="2420283" y="4116182"/>
                    <a:pt x="2419148" y="4043962"/>
                  </a:cubicBezTo>
                  <a:cubicBezTo>
                    <a:pt x="2419127" y="4042955"/>
                    <a:pt x="2497977" y="4041003"/>
                    <a:pt x="2586525" y="4042191"/>
                  </a:cubicBezTo>
                  <a:cubicBezTo>
                    <a:pt x="2586536" y="4043061"/>
                    <a:pt x="2589221" y="4209512"/>
                    <a:pt x="2589751" y="4234907"/>
                  </a:cubicBezTo>
                  <a:cubicBezTo>
                    <a:pt x="2388174" y="4234982"/>
                    <a:pt x="2423095" y="4246173"/>
                    <a:pt x="2422172" y="4188783"/>
                  </a:cubicBezTo>
                  <a:close/>
                  <a:moveTo>
                    <a:pt x="2462260" y="4244348"/>
                  </a:moveTo>
                  <a:cubicBezTo>
                    <a:pt x="2499706" y="4244847"/>
                    <a:pt x="2508694" y="4244783"/>
                    <a:pt x="2589963" y="4244751"/>
                  </a:cubicBezTo>
                  <a:cubicBezTo>
                    <a:pt x="2594760" y="4458939"/>
                    <a:pt x="2594537" y="4437967"/>
                    <a:pt x="2589592" y="4438009"/>
                  </a:cubicBezTo>
                  <a:cubicBezTo>
                    <a:pt x="2541885" y="4438391"/>
                    <a:pt x="2539063" y="4438295"/>
                    <a:pt x="2424507" y="4438253"/>
                  </a:cubicBezTo>
                  <a:cubicBezTo>
                    <a:pt x="2422915" y="4210328"/>
                    <a:pt x="2410850" y="4243648"/>
                    <a:pt x="2462260" y="4244348"/>
                  </a:cubicBezTo>
                  <a:close/>
                  <a:moveTo>
                    <a:pt x="2428517" y="4623321"/>
                  </a:moveTo>
                  <a:cubicBezTo>
                    <a:pt x="2427371" y="4549913"/>
                    <a:pt x="2426109" y="4550348"/>
                    <a:pt x="2424984" y="4478542"/>
                  </a:cubicBezTo>
                  <a:cubicBezTo>
                    <a:pt x="2424305" y="4435124"/>
                    <a:pt x="2396621" y="4449381"/>
                    <a:pt x="2593486" y="4447853"/>
                  </a:cubicBezTo>
                  <a:cubicBezTo>
                    <a:pt x="2595142" y="4557604"/>
                    <a:pt x="2594707" y="4575383"/>
                    <a:pt x="2595948" y="4641514"/>
                  </a:cubicBezTo>
                  <a:cubicBezTo>
                    <a:pt x="2401704" y="4641598"/>
                    <a:pt x="2428868" y="4646086"/>
                    <a:pt x="2428517" y="4623321"/>
                  </a:cubicBezTo>
                  <a:close/>
                  <a:moveTo>
                    <a:pt x="2589656" y="4843470"/>
                  </a:moveTo>
                  <a:cubicBezTo>
                    <a:pt x="2417100" y="4842536"/>
                    <a:pt x="2431510" y="4845963"/>
                    <a:pt x="2431393" y="4840775"/>
                  </a:cubicBezTo>
                  <a:cubicBezTo>
                    <a:pt x="2426183" y="4613232"/>
                    <a:pt x="2421079" y="4650244"/>
                    <a:pt x="2462271" y="4650902"/>
                  </a:cubicBezTo>
                  <a:cubicBezTo>
                    <a:pt x="2498974" y="4651496"/>
                    <a:pt x="2508949" y="4651400"/>
                    <a:pt x="2596160" y="4651358"/>
                  </a:cubicBezTo>
                  <a:cubicBezTo>
                    <a:pt x="2600723" y="4865905"/>
                    <a:pt x="2605010" y="4843544"/>
                    <a:pt x="2589656" y="4843470"/>
                  </a:cubicBezTo>
                  <a:close/>
                  <a:moveTo>
                    <a:pt x="2598665" y="4244741"/>
                  </a:moveTo>
                  <a:cubicBezTo>
                    <a:pt x="2792485" y="4244656"/>
                    <a:pt x="2766859" y="4237962"/>
                    <a:pt x="2767421" y="4261449"/>
                  </a:cubicBezTo>
                  <a:cubicBezTo>
                    <a:pt x="2768854" y="4323739"/>
                    <a:pt x="2768684" y="4332013"/>
                    <a:pt x="2770085" y="4405219"/>
                  </a:cubicBezTo>
                  <a:cubicBezTo>
                    <a:pt x="2770934" y="4448956"/>
                    <a:pt x="2800475" y="4436481"/>
                    <a:pt x="2602028" y="4437903"/>
                  </a:cubicBezTo>
                  <a:cubicBezTo>
                    <a:pt x="2599683" y="4282591"/>
                    <a:pt x="2600245" y="4316186"/>
                    <a:pt x="2598665" y="4244741"/>
                  </a:cubicBezTo>
                  <a:close/>
                  <a:moveTo>
                    <a:pt x="2602644" y="4478542"/>
                  </a:moveTo>
                  <a:cubicBezTo>
                    <a:pt x="2602028" y="4438062"/>
                    <a:pt x="2571904" y="4447450"/>
                    <a:pt x="2770859" y="4447333"/>
                  </a:cubicBezTo>
                  <a:cubicBezTo>
                    <a:pt x="2771019" y="4456424"/>
                    <a:pt x="2773639" y="4617370"/>
                    <a:pt x="2773735" y="4623501"/>
                  </a:cubicBezTo>
                  <a:cubicBezTo>
                    <a:pt x="2774053" y="4643635"/>
                    <a:pt x="2801610" y="4641407"/>
                    <a:pt x="2604649" y="4641514"/>
                  </a:cubicBezTo>
                  <a:cubicBezTo>
                    <a:pt x="2603461" y="4580486"/>
                    <a:pt x="2603683" y="4545203"/>
                    <a:pt x="2602644" y="4478542"/>
                  </a:cubicBezTo>
                  <a:close/>
                  <a:moveTo>
                    <a:pt x="2608777" y="4843565"/>
                  </a:moveTo>
                  <a:cubicBezTo>
                    <a:pt x="2607281" y="4696728"/>
                    <a:pt x="2606315" y="4719080"/>
                    <a:pt x="2604840" y="4651347"/>
                  </a:cubicBezTo>
                  <a:cubicBezTo>
                    <a:pt x="2710568" y="4651294"/>
                    <a:pt x="2730633" y="4649512"/>
                    <a:pt x="2774106" y="4649406"/>
                  </a:cubicBezTo>
                  <a:cubicBezTo>
                    <a:pt x="2774977" y="4716385"/>
                    <a:pt x="2773268" y="4600174"/>
                    <a:pt x="2776473" y="4842175"/>
                  </a:cubicBezTo>
                  <a:cubicBezTo>
                    <a:pt x="2776473" y="4842939"/>
                    <a:pt x="2653799" y="4843777"/>
                    <a:pt x="2608777" y="4843565"/>
                  </a:cubicBezTo>
                  <a:close/>
                  <a:moveTo>
                    <a:pt x="2780622" y="4244667"/>
                  </a:moveTo>
                  <a:cubicBezTo>
                    <a:pt x="2968362" y="4244667"/>
                    <a:pt x="2943468" y="4236339"/>
                    <a:pt x="2943776" y="4261364"/>
                  </a:cubicBezTo>
                  <a:cubicBezTo>
                    <a:pt x="2946386" y="4470247"/>
                    <a:pt x="2959979" y="4438348"/>
                    <a:pt x="2907921" y="4438348"/>
                  </a:cubicBezTo>
                  <a:cubicBezTo>
                    <a:pt x="2846580" y="4438348"/>
                    <a:pt x="2844479" y="4437468"/>
                    <a:pt x="2780622" y="4437468"/>
                  </a:cubicBezTo>
                  <a:cubicBezTo>
                    <a:pt x="2779125" y="4437468"/>
                    <a:pt x="2772610" y="4244677"/>
                    <a:pt x="2780622" y="4244667"/>
                  </a:cubicBezTo>
                  <a:close/>
                  <a:moveTo>
                    <a:pt x="2782415" y="4623321"/>
                  </a:moveTo>
                  <a:cubicBezTo>
                    <a:pt x="2778807" y="4402101"/>
                    <a:pt x="2779783" y="4460615"/>
                    <a:pt x="2779550" y="4447323"/>
                  </a:cubicBezTo>
                  <a:cubicBezTo>
                    <a:pt x="2850102" y="4447323"/>
                    <a:pt x="2841603" y="4448458"/>
                    <a:pt x="2947500" y="4448150"/>
                  </a:cubicBezTo>
                  <a:cubicBezTo>
                    <a:pt x="2947522" y="4448978"/>
                    <a:pt x="2950716" y="4621942"/>
                    <a:pt x="2950981" y="4641323"/>
                  </a:cubicBezTo>
                  <a:cubicBezTo>
                    <a:pt x="2899698" y="4642012"/>
                    <a:pt x="2867589" y="4641312"/>
                    <a:pt x="2844372" y="4640548"/>
                  </a:cubicBezTo>
                  <a:cubicBezTo>
                    <a:pt x="2771443" y="4638268"/>
                    <a:pt x="2782765" y="4645831"/>
                    <a:pt x="2782415" y="4623321"/>
                  </a:cubicBezTo>
                  <a:close/>
                  <a:moveTo>
                    <a:pt x="2785184" y="4842547"/>
                  </a:moveTo>
                  <a:cubicBezTo>
                    <a:pt x="2782829" y="4680785"/>
                    <a:pt x="2783455" y="4699020"/>
                    <a:pt x="2782797" y="4649406"/>
                  </a:cubicBezTo>
                  <a:cubicBezTo>
                    <a:pt x="2844128" y="4649459"/>
                    <a:pt x="2844521" y="4651432"/>
                    <a:pt x="2907921" y="4651432"/>
                  </a:cubicBezTo>
                  <a:cubicBezTo>
                    <a:pt x="2965391" y="4651432"/>
                    <a:pt x="2949973" y="4614771"/>
                    <a:pt x="2953422" y="4842982"/>
                  </a:cubicBezTo>
                  <a:cubicBezTo>
                    <a:pt x="2836319" y="4843013"/>
                    <a:pt x="2847885" y="4842568"/>
                    <a:pt x="2785184" y="4842547"/>
                  </a:cubicBezTo>
                  <a:close/>
                  <a:moveTo>
                    <a:pt x="2955130" y="4406026"/>
                  </a:moveTo>
                  <a:cubicBezTo>
                    <a:pt x="2949623" y="4217955"/>
                    <a:pt x="2947532" y="4244073"/>
                    <a:pt x="2971545" y="4244391"/>
                  </a:cubicBezTo>
                  <a:cubicBezTo>
                    <a:pt x="3020005" y="4245112"/>
                    <a:pt x="3034903" y="4244624"/>
                    <a:pt x="3099025" y="4245059"/>
                  </a:cubicBezTo>
                  <a:cubicBezTo>
                    <a:pt x="3129924" y="4245271"/>
                    <a:pt x="3121404" y="4215314"/>
                    <a:pt x="3123621" y="4438370"/>
                  </a:cubicBezTo>
                  <a:cubicBezTo>
                    <a:pt x="2927361" y="4437616"/>
                    <a:pt x="2956393" y="4449529"/>
                    <a:pt x="2955130" y="4406026"/>
                  </a:cubicBezTo>
                  <a:close/>
                  <a:moveTo>
                    <a:pt x="2959416" y="4623321"/>
                  </a:moveTo>
                  <a:cubicBezTo>
                    <a:pt x="2956255" y="4421439"/>
                    <a:pt x="2949803" y="4448171"/>
                    <a:pt x="2971619" y="4448055"/>
                  </a:cubicBezTo>
                  <a:cubicBezTo>
                    <a:pt x="3152579" y="4447333"/>
                    <a:pt x="3123558" y="4440778"/>
                    <a:pt x="3124162" y="4478712"/>
                  </a:cubicBezTo>
                  <a:cubicBezTo>
                    <a:pt x="3127134" y="4668246"/>
                    <a:pt x="3136471" y="4640124"/>
                    <a:pt x="3099025" y="4640272"/>
                  </a:cubicBezTo>
                  <a:cubicBezTo>
                    <a:pt x="2935118" y="4640718"/>
                    <a:pt x="2959777" y="4646711"/>
                    <a:pt x="2959416" y="4623321"/>
                  </a:cubicBezTo>
                  <a:close/>
                  <a:moveTo>
                    <a:pt x="3129956" y="4840849"/>
                  </a:moveTo>
                  <a:cubicBezTo>
                    <a:pt x="3129956" y="4843279"/>
                    <a:pt x="3144217" y="4842907"/>
                    <a:pt x="2962112" y="4842971"/>
                  </a:cubicBezTo>
                  <a:cubicBezTo>
                    <a:pt x="2958844" y="4626768"/>
                    <a:pt x="2955607" y="4651125"/>
                    <a:pt x="2971672" y="4650827"/>
                  </a:cubicBezTo>
                  <a:cubicBezTo>
                    <a:pt x="3019740" y="4649926"/>
                    <a:pt x="3031051" y="4650393"/>
                    <a:pt x="3099057" y="4650117"/>
                  </a:cubicBezTo>
                  <a:cubicBezTo>
                    <a:pt x="3133500" y="4650032"/>
                    <a:pt x="3130656" y="4618940"/>
                    <a:pt x="3129956" y="4840849"/>
                  </a:cubicBezTo>
                  <a:close/>
                </a:path>
              </a:pathLst>
            </a:custGeom>
            <a:solidFill>
              <a:srgbClr val="FDF2A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38" name="Google Shape;3238;p28"/>
          <p:cNvGrpSpPr/>
          <p:nvPr/>
        </p:nvGrpSpPr>
        <p:grpSpPr>
          <a:xfrm rot="-5400000">
            <a:off x="5254431" y="2369219"/>
            <a:ext cx="1745159" cy="2652010"/>
            <a:chOff x="10508862" y="4738438"/>
            <a:chExt cx="3490319" cy="5304021"/>
          </a:xfrm>
        </p:grpSpPr>
        <p:sp>
          <p:nvSpPr>
            <p:cNvPr id="3239" name="Google Shape;3239;p28"/>
            <p:cNvSpPr/>
            <p:nvPr/>
          </p:nvSpPr>
          <p:spPr>
            <a:xfrm>
              <a:off x="10508862" y="4738438"/>
              <a:ext cx="3490319" cy="5304021"/>
            </a:xfrm>
            <a:custGeom>
              <a:rect b="b" l="l" r="r" t="t"/>
              <a:pathLst>
                <a:path extrusionOk="0" h="5304021" w="3490319">
                  <a:moveTo>
                    <a:pt x="3488752" y="5264963"/>
                  </a:moveTo>
                  <a:cubicBezTo>
                    <a:pt x="3489898" y="5284408"/>
                    <a:pt x="3659822" y="5276123"/>
                    <a:pt x="99117" y="5304022"/>
                  </a:cubicBezTo>
                  <a:cubicBezTo>
                    <a:pt x="35473" y="5304022"/>
                    <a:pt x="22983" y="790033"/>
                    <a:pt x="0" y="100351"/>
                  </a:cubicBezTo>
                  <a:cubicBezTo>
                    <a:pt x="0" y="50811"/>
                    <a:pt x="558265" y="67604"/>
                    <a:pt x="743299" y="58502"/>
                  </a:cubicBezTo>
                  <a:cubicBezTo>
                    <a:pt x="1994503" y="-3025"/>
                    <a:pt x="2624414" y="-26405"/>
                    <a:pt x="3396818" y="39906"/>
                  </a:cubicBezTo>
                  <a:cubicBezTo>
                    <a:pt x="3451444" y="44595"/>
                    <a:pt x="3342108" y="2007890"/>
                    <a:pt x="3488752" y="5264963"/>
                  </a:cubicBezTo>
                  <a:close/>
                </a:path>
              </a:pathLst>
            </a:custGeom>
            <a:solidFill>
              <a:srgbClr val="A5BE6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0" name="Google Shape;3240;p28"/>
            <p:cNvSpPr/>
            <p:nvPr/>
          </p:nvSpPr>
          <p:spPr>
            <a:xfrm>
              <a:off x="10656386" y="4902180"/>
              <a:ext cx="3190742" cy="4976522"/>
            </a:xfrm>
            <a:custGeom>
              <a:rect b="b" l="l" r="r" t="t"/>
              <a:pathLst>
                <a:path extrusionOk="0" h="4976522" w="3190742">
                  <a:moveTo>
                    <a:pt x="0" y="70121"/>
                  </a:moveTo>
                  <a:cubicBezTo>
                    <a:pt x="124859" y="59206"/>
                    <a:pt x="253146" y="61094"/>
                    <a:pt x="396776" y="61359"/>
                  </a:cubicBezTo>
                  <a:cubicBezTo>
                    <a:pt x="888765" y="61359"/>
                    <a:pt x="2038305" y="-51574"/>
                    <a:pt x="3120339" y="28983"/>
                  </a:cubicBezTo>
                  <a:cubicBezTo>
                    <a:pt x="3151896" y="2228106"/>
                    <a:pt x="3060694" y="2098825"/>
                    <a:pt x="3190743" y="4952210"/>
                  </a:cubicBezTo>
                  <a:cubicBezTo>
                    <a:pt x="1745103" y="4963889"/>
                    <a:pt x="1848581" y="4962425"/>
                    <a:pt x="78723" y="4976523"/>
                  </a:cubicBezTo>
                  <a:cubicBezTo>
                    <a:pt x="7788" y="2839087"/>
                    <a:pt x="22771" y="966353"/>
                    <a:pt x="0" y="70121"/>
                  </a:cubicBez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1" name="Google Shape;3241;p28"/>
            <p:cNvSpPr/>
            <p:nvPr/>
          </p:nvSpPr>
          <p:spPr>
            <a:xfrm>
              <a:off x="10658165" y="4900405"/>
              <a:ext cx="3184450" cy="4978373"/>
            </a:xfrm>
            <a:custGeom>
              <a:rect b="b" l="l" r="r" t="t"/>
              <a:pathLst>
                <a:path extrusionOk="0" h="4978373" w="3184450">
                  <a:moveTo>
                    <a:pt x="3162776" y="4852476"/>
                  </a:moveTo>
                  <a:cubicBezTo>
                    <a:pt x="3188635" y="4852476"/>
                    <a:pt x="3184422" y="4855001"/>
                    <a:pt x="3183860" y="4842610"/>
                  </a:cubicBezTo>
                  <a:cubicBezTo>
                    <a:pt x="3165524" y="4842631"/>
                    <a:pt x="3158924" y="4842610"/>
                    <a:pt x="3138657" y="4842642"/>
                  </a:cubicBezTo>
                  <a:cubicBezTo>
                    <a:pt x="3139623" y="4615386"/>
                    <a:pt x="3119568" y="4649904"/>
                    <a:pt x="3175000" y="4650032"/>
                  </a:cubicBezTo>
                  <a:cubicBezTo>
                    <a:pt x="3174448" y="4638087"/>
                    <a:pt x="3177451" y="4640166"/>
                    <a:pt x="3162776" y="4640166"/>
                  </a:cubicBezTo>
                  <a:cubicBezTo>
                    <a:pt x="3129012" y="4640166"/>
                    <a:pt x="3135845" y="4670314"/>
                    <a:pt x="3132843" y="4478531"/>
                  </a:cubicBezTo>
                  <a:cubicBezTo>
                    <a:pt x="3132280" y="4442135"/>
                    <a:pt x="3124629" y="4448277"/>
                    <a:pt x="3162776" y="4448277"/>
                  </a:cubicBezTo>
                  <a:cubicBezTo>
                    <a:pt x="3168018" y="4448277"/>
                    <a:pt x="3167010" y="4450261"/>
                    <a:pt x="3166596" y="4438433"/>
                  </a:cubicBezTo>
                  <a:cubicBezTo>
                    <a:pt x="3121022" y="4438433"/>
                    <a:pt x="3133299" y="4457750"/>
                    <a:pt x="3131346" y="4333626"/>
                  </a:cubicBezTo>
                  <a:cubicBezTo>
                    <a:pt x="3129627" y="4227980"/>
                    <a:pt x="3119780" y="4245250"/>
                    <a:pt x="3160293" y="4245261"/>
                  </a:cubicBezTo>
                  <a:cubicBezTo>
                    <a:pt x="3159890" y="4232096"/>
                    <a:pt x="3165439" y="4235480"/>
                    <a:pt x="3129744" y="4235364"/>
                  </a:cubicBezTo>
                  <a:cubicBezTo>
                    <a:pt x="3127664" y="4107918"/>
                    <a:pt x="3129150" y="4193981"/>
                    <a:pt x="3127229" y="4042817"/>
                  </a:cubicBezTo>
                  <a:cubicBezTo>
                    <a:pt x="3159242" y="4042742"/>
                    <a:pt x="3154436" y="4046063"/>
                    <a:pt x="3154064" y="4032930"/>
                  </a:cubicBezTo>
                  <a:cubicBezTo>
                    <a:pt x="3121987" y="4032941"/>
                    <a:pt x="3124269" y="4065401"/>
                    <a:pt x="3123367" y="3839567"/>
                  </a:cubicBezTo>
                  <a:cubicBezTo>
                    <a:pt x="3153820" y="3839906"/>
                    <a:pt x="3148812" y="3842197"/>
                    <a:pt x="3148483" y="3829881"/>
                  </a:cubicBezTo>
                  <a:cubicBezTo>
                    <a:pt x="3119547" y="3829786"/>
                    <a:pt x="3123335" y="3830581"/>
                    <a:pt x="3123324" y="3826784"/>
                  </a:cubicBezTo>
                  <a:cubicBezTo>
                    <a:pt x="3123186" y="3781339"/>
                    <a:pt x="3122985" y="3775801"/>
                    <a:pt x="3120799" y="3637144"/>
                  </a:cubicBezTo>
                  <a:cubicBezTo>
                    <a:pt x="3147761" y="3637430"/>
                    <a:pt x="3143326" y="3639743"/>
                    <a:pt x="3142987" y="3627448"/>
                  </a:cubicBezTo>
                  <a:cubicBezTo>
                    <a:pt x="3111684" y="3627321"/>
                    <a:pt x="3121022" y="3651889"/>
                    <a:pt x="3118082" y="3464763"/>
                  </a:cubicBezTo>
                  <a:cubicBezTo>
                    <a:pt x="3117510" y="3428399"/>
                    <a:pt x="3112459" y="3434700"/>
                    <a:pt x="3137596" y="3434976"/>
                  </a:cubicBezTo>
                  <a:cubicBezTo>
                    <a:pt x="3137235" y="3422394"/>
                    <a:pt x="3141278" y="3425354"/>
                    <a:pt x="3117478" y="3424760"/>
                  </a:cubicBezTo>
                  <a:cubicBezTo>
                    <a:pt x="3114995" y="3256187"/>
                    <a:pt x="3115738" y="3298206"/>
                    <a:pt x="3113223" y="3231036"/>
                  </a:cubicBezTo>
                  <a:cubicBezTo>
                    <a:pt x="3135092" y="3230909"/>
                    <a:pt x="3131505" y="3233550"/>
                    <a:pt x="3131102" y="3221107"/>
                  </a:cubicBezTo>
                  <a:cubicBezTo>
                    <a:pt x="3108575" y="3221181"/>
                    <a:pt x="3112681" y="3230421"/>
                    <a:pt x="3111812" y="3175153"/>
                  </a:cubicBezTo>
                  <a:cubicBezTo>
                    <a:pt x="3109074" y="2999770"/>
                    <a:pt x="3104214" y="3028412"/>
                    <a:pt x="3124491" y="3028125"/>
                  </a:cubicBezTo>
                  <a:cubicBezTo>
                    <a:pt x="3124035" y="3015777"/>
                    <a:pt x="3126975" y="3018164"/>
                    <a:pt x="3109796" y="3018493"/>
                  </a:cubicBezTo>
                  <a:cubicBezTo>
                    <a:pt x="3106294" y="2801866"/>
                    <a:pt x="3101349" y="2826487"/>
                    <a:pt x="3117605" y="2826445"/>
                  </a:cubicBezTo>
                  <a:cubicBezTo>
                    <a:pt x="3117287" y="2814044"/>
                    <a:pt x="3119791" y="2816569"/>
                    <a:pt x="3106294" y="2816601"/>
                  </a:cubicBezTo>
                  <a:cubicBezTo>
                    <a:pt x="3102782" y="2598977"/>
                    <a:pt x="3099386" y="2623619"/>
                    <a:pt x="3114294" y="2623492"/>
                  </a:cubicBezTo>
                  <a:cubicBezTo>
                    <a:pt x="3114188" y="2611653"/>
                    <a:pt x="3116958" y="2613595"/>
                    <a:pt x="3103376" y="2613733"/>
                  </a:cubicBezTo>
                  <a:cubicBezTo>
                    <a:pt x="3101922" y="2515863"/>
                    <a:pt x="3103588" y="2505806"/>
                    <a:pt x="3101667" y="2420995"/>
                  </a:cubicBezTo>
                  <a:cubicBezTo>
                    <a:pt x="3116353" y="2420995"/>
                    <a:pt x="3113870" y="2423541"/>
                    <a:pt x="3113934" y="2411140"/>
                  </a:cubicBezTo>
                  <a:cubicBezTo>
                    <a:pt x="3097529" y="2411151"/>
                    <a:pt x="3101010" y="2439156"/>
                    <a:pt x="3097370" y="2233996"/>
                  </a:cubicBezTo>
                  <a:cubicBezTo>
                    <a:pt x="3097030" y="2215093"/>
                    <a:pt x="3096447" y="2217575"/>
                    <a:pt x="3098993" y="2217596"/>
                  </a:cubicBezTo>
                  <a:cubicBezTo>
                    <a:pt x="3118985" y="2217787"/>
                    <a:pt x="3115589" y="2220291"/>
                    <a:pt x="3115748" y="2207890"/>
                  </a:cubicBezTo>
                  <a:cubicBezTo>
                    <a:pt x="3092404" y="2207720"/>
                    <a:pt x="3095163" y="2226199"/>
                    <a:pt x="3095747" y="2089112"/>
                  </a:cubicBezTo>
                  <a:cubicBezTo>
                    <a:pt x="3096022" y="2000715"/>
                    <a:pt x="3088340" y="2015258"/>
                    <a:pt x="3118677" y="2014632"/>
                  </a:cubicBezTo>
                  <a:cubicBezTo>
                    <a:pt x="3118878" y="2002285"/>
                    <a:pt x="3122815" y="2004587"/>
                    <a:pt x="3098919" y="2005276"/>
                  </a:cubicBezTo>
                  <a:cubicBezTo>
                    <a:pt x="3093242" y="2005435"/>
                    <a:pt x="3095555" y="2028062"/>
                    <a:pt x="3090961" y="1812316"/>
                  </a:cubicBezTo>
                  <a:cubicBezTo>
                    <a:pt x="3099842" y="1812157"/>
                    <a:pt x="3110199" y="1811955"/>
                    <a:pt x="3121892" y="1811817"/>
                  </a:cubicBezTo>
                  <a:cubicBezTo>
                    <a:pt x="3122072" y="1799480"/>
                    <a:pt x="3126646" y="1801803"/>
                    <a:pt x="3098961" y="1802323"/>
                  </a:cubicBezTo>
                  <a:cubicBezTo>
                    <a:pt x="3089263" y="1802493"/>
                    <a:pt x="3090770" y="1803384"/>
                    <a:pt x="3090696" y="1799650"/>
                  </a:cubicBezTo>
                  <a:cubicBezTo>
                    <a:pt x="3086006" y="1585696"/>
                    <a:pt x="3084467" y="1609861"/>
                    <a:pt x="3099004" y="1610010"/>
                  </a:cubicBezTo>
                  <a:cubicBezTo>
                    <a:pt x="3129436" y="1610381"/>
                    <a:pt x="3124290" y="1612736"/>
                    <a:pt x="3124386" y="1600399"/>
                  </a:cubicBezTo>
                  <a:cubicBezTo>
                    <a:pt x="3109933" y="1600293"/>
                    <a:pt x="3096532" y="1600123"/>
                    <a:pt x="3087618" y="1600028"/>
                  </a:cubicBezTo>
                  <a:cubicBezTo>
                    <a:pt x="3087258" y="1576170"/>
                    <a:pt x="3085051" y="1407767"/>
                    <a:pt x="3085040" y="1407025"/>
                  </a:cubicBezTo>
                  <a:cubicBezTo>
                    <a:pt x="3103089" y="1406961"/>
                    <a:pt x="3112077" y="1406908"/>
                    <a:pt x="3124863" y="1406876"/>
                  </a:cubicBezTo>
                  <a:cubicBezTo>
                    <a:pt x="3124821" y="1394465"/>
                    <a:pt x="3130105" y="1396979"/>
                    <a:pt x="3099015" y="1397106"/>
                  </a:cubicBezTo>
                  <a:cubicBezTo>
                    <a:pt x="3078344" y="1397191"/>
                    <a:pt x="3086918" y="1424337"/>
                    <a:pt x="3082663" y="1220705"/>
                  </a:cubicBezTo>
                  <a:cubicBezTo>
                    <a:pt x="3082249" y="1200762"/>
                    <a:pt x="3078015" y="1203955"/>
                    <a:pt x="3098961" y="1204347"/>
                  </a:cubicBezTo>
                  <a:cubicBezTo>
                    <a:pt x="3127367" y="1204878"/>
                    <a:pt x="3122666" y="1207222"/>
                    <a:pt x="3122423" y="1194874"/>
                  </a:cubicBezTo>
                  <a:cubicBezTo>
                    <a:pt x="3106580" y="1194683"/>
                    <a:pt x="3097317" y="1194429"/>
                    <a:pt x="3082132" y="1194206"/>
                  </a:cubicBezTo>
                  <a:cubicBezTo>
                    <a:pt x="3078673" y="1012671"/>
                    <a:pt x="3078631" y="1005351"/>
                    <a:pt x="3078567" y="1000970"/>
                  </a:cubicBezTo>
                  <a:cubicBezTo>
                    <a:pt x="3092404" y="1001193"/>
                    <a:pt x="3103302" y="1001500"/>
                    <a:pt x="3117011" y="1001723"/>
                  </a:cubicBezTo>
                  <a:cubicBezTo>
                    <a:pt x="3116555" y="989259"/>
                    <a:pt x="3120544" y="991964"/>
                    <a:pt x="3099121" y="991497"/>
                  </a:cubicBezTo>
                  <a:cubicBezTo>
                    <a:pt x="3070513" y="990882"/>
                    <a:pt x="3079342" y="1021146"/>
                    <a:pt x="3075713" y="798324"/>
                  </a:cubicBezTo>
                  <a:cubicBezTo>
                    <a:pt x="3090865" y="798611"/>
                    <a:pt x="3100171" y="798950"/>
                    <a:pt x="3113138" y="799258"/>
                  </a:cubicBezTo>
                  <a:cubicBezTo>
                    <a:pt x="3113064" y="786825"/>
                    <a:pt x="3115876" y="789488"/>
                    <a:pt x="3099152" y="789032"/>
                  </a:cubicBezTo>
                  <a:cubicBezTo>
                    <a:pt x="3065908" y="788077"/>
                    <a:pt x="3076010" y="817918"/>
                    <a:pt x="3071500" y="595552"/>
                  </a:cubicBezTo>
                  <a:cubicBezTo>
                    <a:pt x="3088446" y="595838"/>
                    <a:pt x="3097105" y="596220"/>
                    <a:pt x="3113796" y="596623"/>
                  </a:cubicBezTo>
                  <a:cubicBezTo>
                    <a:pt x="3113944" y="584180"/>
                    <a:pt x="3116746" y="586885"/>
                    <a:pt x="3099152" y="586354"/>
                  </a:cubicBezTo>
                  <a:cubicBezTo>
                    <a:pt x="3065749" y="585400"/>
                    <a:pt x="3071352" y="590035"/>
                    <a:pt x="3071033" y="569551"/>
                  </a:cubicBezTo>
                  <a:cubicBezTo>
                    <a:pt x="3067755" y="358600"/>
                    <a:pt x="3061908" y="393118"/>
                    <a:pt x="3099057" y="393023"/>
                  </a:cubicBezTo>
                  <a:cubicBezTo>
                    <a:pt x="3120385" y="392959"/>
                    <a:pt x="3116798" y="395537"/>
                    <a:pt x="3116990" y="383125"/>
                  </a:cubicBezTo>
                  <a:cubicBezTo>
                    <a:pt x="3099938" y="383157"/>
                    <a:pt x="3089645" y="383210"/>
                    <a:pt x="3068911" y="383232"/>
                  </a:cubicBezTo>
                  <a:cubicBezTo>
                    <a:pt x="3067383" y="306726"/>
                    <a:pt x="3066513" y="302950"/>
                    <a:pt x="3066184" y="190621"/>
                  </a:cubicBezTo>
                  <a:cubicBezTo>
                    <a:pt x="3089040" y="190749"/>
                    <a:pt x="3097625" y="190971"/>
                    <a:pt x="3119090" y="191162"/>
                  </a:cubicBezTo>
                  <a:cubicBezTo>
                    <a:pt x="3119154" y="178708"/>
                    <a:pt x="3123155" y="181382"/>
                    <a:pt x="3099110" y="181074"/>
                  </a:cubicBezTo>
                  <a:cubicBezTo>
                    <a:pt x="3055605" y="180554"/>
                    <a:pt x="3066832" y="208825"/>
                    <a:pt x="3063807" y="27183"/>
                  </a:cubicBezTo>
                  <a:cubicBezTo>
                    <a:pt x="3050045" y="26228"/>
                    <a:pt x="3056443" y="7155"/>
                    <a:pt x="3057451" y="180713"/>
                  </a:cubicBezTo>
                  <a:cubicBezTo>
                    <a:pt x="3040060" y="180650"/>
                    <a:pt x="2913354" y="180130"/>
                    <a:pt x="2888185" y="180215"/>
                  </a:cubicBezTo>
                  <a:cubicBezTo>
                    <a:pt x="2884110" y="-1692"/>
                    <a:pt x="2893087" y="16575"/>
                    <a:pt x="2878084" y="15801"/>
                  </a:cubicBezTo>
                  <a:cubicBezTo>
                    <a:pt x="2880004" y="210554"/>
                    <a:pt x="2890212" y="179981"/>
                    <a:pt x="2844213" y="180629"/>
                  </a:cubicBezTo>
                  <a:cubicBezTo>
                    <a:pt x="2796634" y="181297"/>
                    <a:pt x="2795678" y="180957"/>
                    <a:pt x="2716977" y="181159"/>
                  </a:cubicBezTo>
                  <a:cubicBezTo>
                    <a:pt x="2710716" y="181170"/>
                    <a:pt x="2712255" y="188097"/>
                    <a:pt x="2711428" y="135226"/>
                  </a:cubicBezTo>
                  <a:cubicBezTo>
                    <a:pt x="2709252" y="-8789"/>
                    <a:pt x="2713157" y="8163"/>
                    <a:pt x="2700806" y="7717"/>
                  </a:cubicBezTo>
                  <a:cubicBezTo>
                    <a:pt x="2702366" y="111061"/>
                    <a:pt x="2702864" y="146524"/>
                    <a:pt x="2703522" y="181191"/>
                  </a:cubicBezTo>
                  <a:cubicBezTo>
                    <a:pt x="2663933" y="181265"/>
                    <a:pt x="2654330" y="181233"/>
                    <a:pt x="2535275" y="181148"/>
                  </a:cubicBezTo>
                  <a:cubicBezTo>
                    <a:pt x="2530945" y="-16989"/>
                    <a:pt x="2537694" y="3166"/>
                    <a:pt x="2523878" y="2880"/>
                  </a:cubicBezTo>
                  <a:cubicBezTo>
                    <a:pt x="2526818" y="195565"/>
                    <a:pt x="2526743" y="181138"/>
                    <a:pt x="2525990" y="181138"/>
                  </a:cubicBezTo>
                  <a:cubicBezTo>
                    <a:pt x="2461751" y="181138"/>
                    <a:pt x="2462451" y="180183"/>
                    <a:pt x="2398679" y="180183"/>
                  </a:cubicBezTo>
                  <a:cubicBezTo>
                    <a:pt x="2345433" y="180183"/>
                    <a:pt x="2359504" y="214808"/>
                    <a:pt x="2356257" y="790"/>
                  </a:cubicBezTo>
                  <a:cubicBezTo>
                    <a:pt x="2344436" y="716"/>
                    <a:pt x="2346696" y="-21932"/>
                    <a:pt x="2349975" y="180618"/>
                  </a:cubicBezTo>
                  <a:cubicBezTo>
                    <a:pt x="2260556" y="182442"/>
                    <a:pt x="2267719" y="181710"/>
                    <a:pt x="2181855" y="181042"/>
                  </a:cubicBezTo>
                  <a:cubicBezTo>
                    <a:pt x="2177738" y="-20840"/>
                    <a:pt x="2182534" y="790"/>
                    <a:pt x="2169726" y="907"/>
                  </a:cubicBezTo>
                  <a:cubicBezTo>
                    <a:pt x="2173217" y="211636"/>
                    <a:pt x="2183850" y="180915"/>
                    <a:pt x="2144101" y="180915"/>
                  </a:cubicBezTo>
                  <a:cubicBezTo>
                    <a:pt x="1979896" y="180915"/>
                    <a:pt x="2005193" y="195374"/>
                    <a:pt x="2004248" y="135205"/>
                  </a:cubicBezTo>
                  <a:cubicBezTo>
                    <a:pt x="2003144" y="64311"/>
                    <a:pt x="2002752" y="66740"/>
                    <a:pt x="2001701" y="3601"/>
                  </a:cubicBezTo>
                  <a:cubicBezTo>
                    <a:pt x="1989265" y="3877"/>
                    <a:pt x="1992523" y="-18644"/>
                    <a:pt x="1996343" y="181392"/>
                  </a:cubicBezTo>
                  <a:cubicBezTo>
                    <a:pt x="1953623" y="181180"/>
                    <a:pt x="1905874" y="179228"/>
                    <a:pt x="1828191" y="180894"/>
                  </a:cubicBezTo>
                  <a:cubicBezTo>
                    <a:pt x="1827681" y="122305"/>
                    <a:pt x="1825930" y="47423"/>
                    <a:pt x="1825283" y="8237"/>
                  </a:cubicBezTo>
                  <a:cubicBezTo>
                    <a:pt x="1811065" y="8672"/>
                    <a:pt x="1817941" y="-10719"/>
                    <a:pt x="1819500" y="181074"/>
                  </a:cubicBezTo>
                  <a:cubicBezTo>
                    <a:pt x="1743706" y="182644"/>
                    <a:pt x="1705825" y="180745"/>
                    <a:pt x="1650276" y="180554"/>
                  </a:cubicBezTo>
                  <a:cubicBezTo>
                    <a:pt x="1648250" y="90205"/>
                    <a:pt x="1649162" y="75036"/>
                    <a:pt x="1648420" y="14029"/>
                  </a:cubicBezTo>
                  <a:cubicBezTo>
                    <a:pt x="1636652" y="14432"/>
                    <a:pt x="1639888" y="5659"/>
                    <a:pt x="1640069" y="62922"/>
                  </a:cubicBezTo>
                  <a:cubicBezTo>
                    <a:pt x="1640196" y="103699"/>
                    <a:pt x="1640790" y="144688"/>
                    <a:pt x="1641586" y="180544"/>
                  </a:cubicBezTo>
                  <a:cubicBezTo>
                    <a:pt x="1633840" y="180533"/>
                    <a:pt x="1512896" y="180469"/>
                    <a:pt x="1507697" y="180459"/>
                  </a:cubicBezTo>
                  <a:cubicBezTo>
                    <a:pt x="1462091" y="180459"/>
                    <a:pt x="1474060" y="208358"/>
                    <a:pt x="1472373" y="20426"/>
                  </a:cubicBezTo>
                  <a:cubicBezTo>
                    <a:pt x="1460637" y="20871"/>
                    <a:pt x="1463895" y="13170"/>
                    <a:pt x="1463788" y="62890"/>
                  </a:cubicBezTo>
                  <a:cubicBezTo>
                    <a:pt x="1463704" y="102681"/>
                    <a:pt x="1464223" y="141856"/>
                    <a:pt x="1465147" y="180597"/>
                  </a:cubicBezTo>
                  <a:cubicBezTo>
                    <a:pt x="1301196" y="181848"/>
                    <a:pt x="1461422" y="180522"/>
                    <a:pt x="1297472" y="181583"/>
                  </a:cubicBezTo>
                  <a:cubicBezTo>
                    <a:pt x="1297122" y="148062"/>
                    <a:pt x="1296538" y="116057"/>
                    <a:pt x="1295095" y="27438"/>
                  </a:cubicBezTo>
                  <a:cubicBezTo>
                    <a:pt x="1282935" y="27936"/>
                    <a:pt x="1286150" y="11791"/>
                    <a:pt x="1288166" y="135364"/>
                  </a:cubicBezTo>
                  <a:cubicBezTo>
                    <a:pt x="1289100" y="194621"/>
                    <a:pt x="1322270" y="181859"/>
                    <a:pt x="1125861" y="181859"/>
                  </a:cubicBezTo>
                  <a:cubicBezTo>
                    <a:pt x="1118698" y="181859"/>
                    <a:pt x="1122433" y="199426"/>
                    <a:pt x="1117871" y="34948"/>
                  </a:cubicBezTo>
                  <a:cubicBezTo>
                    <a:pt x="1103546" y="35563"/>
                    <a:pt x="1111302" y="13934"/>
                    <a:pt x="1112448" y="181827"/>
                  </a:cubicBezTo>
                  <a:cubicBezTo>
                    <a:pt x="1058343" y="181551"/>
                    <a:pt x="1022998" y="178422"/>
                    <a:pt x="943246" y="180575"/>
                  </a:cubicBezTo>
                  <a:cubicBezTo>
                    <a:pt x="942577" y="149282"/>
                    <a:pt x="942556" y="137952"/>
                    <a:pt x="940795" y="42872"/>
                  </a:cubicBezTo>
                  <a:cubicBezTo>
                    <a:pt x="929366" y="43403"/>
                    <a:pt x="931192" y="21794"/>
                    <a:pt x="934545" y="180819"/>
                  </a:cubicBezTo>
                  <a:cubicBezTo>
                    <a:pt x="893098" y="182018"/>
                    <a:pt x="849805" y="181859"/>
                    <a:pt x="807775" y="181339"/>
                  </a:cubicBezTo>
                  <a:cubicBezTo>
                    <a:pt x="754349" y="180735"/>
                    <a:pt x="765671" y="206045"/>
                    <a:pt x="765002" y="51094"/>
                  </a:cubicBezTo>
                  <a:cubicBezTo>
                    <a:pt x="754572" y="51592"/>
                    <a:pt x="754572" y="31341"/>
                    <a:pt x="757861" y="180979"/>
                  </a:cubicBezTo>
                  <a:cubicBezTo>
                    <a:pt x="748577" y="180957"/>
                    <a:pt x="753967" y="180968"/>
                    <a:pt x="616863" y="180936"/>
                  </a:cubicBezTo>
                  <a:cubicBezTo>
                    <a:pt x="580233" y="180936"/>
                    <a:pt x="589348" y="202524"/>
                    <a:pt x="587322" y="59580"/>
                  </a:cubicBezTo>
                  <a:cubicBezTo>
                    <a:pt x="574684" y="60142"/>
                    <a:pt x="578058" y="41621"/>
                    <a:pt x="580478" y="180841"/>
                  </a:cubicBezTo>
                  <a:cubicBezTo>
                    <a:pt x="535275" y="180575"/>
                    <a:pt x="528855" y="179960"/>
                    <a:pt x="412665" y="180554"/>
                  </a:cubicBezTo>
                  <a:cubicBezTo>
                    <a:pt x="411816" y="151096"/>
                    <a:pt x="411116" y="108229"/>
                    <a:pt x="411158" y="63028"/>
                  </a:cubicBezTo>
                  <a:cubicBezTo>
                    <a:pt x="400155" y="63049"/>
                    <a:pt x="401693" y="52154"/>
                    <a:pt x="402998" y="135375"/>
                  </a:cubicBezTo>
                  <a:cubicBezTo>
                    <a:pt x="403879" y="192212"/>
                    <a:pt x="412686" y="180660"/>
                    <a:pt x="362379" y="180660"/>
                  </a:cubicBezTo>
                  <a:cubicBezTo>
                    <a:pt x="299340" y="180660"/>
                    <a:pt x="298883" y="181615"/>
                    <a:pt x="236438" y="181626"/>
                  </a:cubicBezTo>
                  <a:cubicBezTo>
                    <a:pt x="235430" y="129954"/>
                    <a:pt x="235546" y="117903"/>
                    <a:pt x="234178" y="62996"/>
                  </a:cubicBezTo>
                  <a:cubicBezTo>
                    <a:pt x="222155" y="63049"/>
                    <a:pt x="225158" y="47731"/>
                    <a:pt x="227737" y="181615"/>
                  </a:cubicBezTo>
                  <a:cubicBezTo>
                    <a:pt x="226973" y="181615"/>
                    <a:pt x="59691" y="180416"/>
                    <a:pt x="58927" y="180406"/>
                  </a:cubicBezTo>
                  <a:cubicBezTo>
                    <a:pt x="58078" y="151308"/>
                    <a:pt x="57579" y="113872"/>
                    <a:pt x="56953" y="67748"/>
                  </a:cubicBezTo>
                  <a:cubicBezTo>
                    <a:pt x="45387" y="68417"/>
                    <a:pt x="48050" y="58562"/>
                    <a:pt x="49260" y="135364"/>
                  </a:cubicBezTo>
                  <a:cubicBezTo>
                    <a:pt x="50066" y="187025"/>
                    <a:pt x="52412" y="180321"/>
                    <a:pt x="44411" y="180194"/>
                  </a:cubicBezTo>
                  <a:cubicBezTo>
                    <a:pt x="-7689" y="179419"/>
                    <a:pt x="333" y="176693"/>
                    <a:pt x="587" y="189635"/>
                  </a:cubicBezTo>
                  <a:cubicBezTo>
                    <a:pt x="23072" y="189720"/>
                    <a:pt x="35466" y="189942"/>
                    <a:pt x="50533" y="190155"/>
                  </a:cubicBezTo>
                  <a:cubicBezTo>
                    <a:pt x="54215" y="303204"/>
                    <a:pt x="53282" y="308455"/>
                    <a:pt x="54046" y="383953"/>
                  </a:cubicBezTo>
                  <a:cubicBezTo>
                    <a:pt x="38554" y="384101"/>
                    <a:pt x="26096" y="384261"/>
                    <a:pt x="3718" y="384335"/>
                  </a:cubicBezTo>
                  <a:cubicBezTo>
                    <a:pt x="3877" y="397224"/>
                    <a:pt x="-3678" y="394412"/>
                    <a:pt x="44390" y="393903"/>
                  </a:cubicBezTo>
                  <a:cubicBezTo>
                    <a:pt x="58598" y="393765"/>
                    <a:pt x="53260" y="367033"/>
                    <a:pt x="56476" y="569668"/>
                  </a:cubicBezTo>
                  <a:cubicBezTo>
                    <a:pt x="56815" y="591245"/>
                    <a:pt x="66280" y="585856"/>
                    <a:pt x="5628" y="585824"/>
                  </a:cubicBezTo>
                  <a:cubicBezTo>
                    <a:pt x="5713" y="598957"/>
                    <a:pt x="-3583" y="595668"/>
                    <a:pt x="56911" y="595700"/>
                  </a:cubicBezTo>
                  <a:cubicBezTo>
                    <a:pt x="57770" y="643871"/>
                    <a:pt x="59839" y="712261"/>
                    <a:pt x="59956" y="788883"/>
                  </a:cubicBezTo>
                  <a:cubicBezTo>
                    <a:pt x="42246" y="788958"/>
                    <a:pt x="28537" y="789074"/>
                    <a:pt x="6646" y="789127"/>
                  </a:cubicBezTo>
                  <a:cubicBezTo>
                    <a:pt x="6689" y="801984"/>
                    <a:pt x="-421" y="799078"/>
                    <a:pt x="44368" y="798834"/>
                  </a:cubicBezTo>
                  <a:cubicBezTo>
                    <a:pt x="66259" y="798717"/>
                    <a:pt x="59362" y="768823"/>
                    <a:pt x="62938" y="991476"/>
                  </a:cubicBezTo>
                  <a:cubicBezTo>
                    <a:pt x="43753" y="991571"/>
                    <a:pt x="29768" y="991720"/>
                    <a:pt x="7262" y="991794"/>
                  </a:cubicBezTo>
                  <a:cubicBezTo>
                    <a:pt x="7294" y="1004874"/>
                    <a:pt x="577" y="1001755"/>
                    <a:pt x="44368" y="1001469"/>
                  </a:cubicBezTo>
                  <a:cubicBezTo>
                    <a:pt x="70822" y="1001288"/>
                    <a:pt x="63065" y="978629"/>
                    <a:pt x="65728" y="1148496"/>
                  </a:cubicBezTo>
                  <a:cubicBezTo>
                    <a:pt x="66577" y="1202640"/>
                    <a:pt x="72530" y="1193379"/>
                    <a:pt x="44273" y="1193909"/>
                  </a:cubicBezTo>
                  <a:cubicBezTo>
                    <a:pt x="1277" y="1194715"/>
                    <a:pt x="7909" y="1191024"/>
                    <a:pt x="7973" y="1204284"/>
                  </a:cubicBezTo>
                  <a:cubicBezTo>
                    <a:pt x="34065" y="1204093"/>
                    <a:pt x="44963" y="1203690"/>
                    <a:pt x="66896" y="1203403"/>
                  </a:cubicBezTo>
                  <a:cubicBezTo>
                    <a:pt x="69410" y="1291768"/>
                    <a:pt x="68519" y="1251299"/>
                    <a:pt x="70524" y="1396523"/>
                  </a:cubicBezTo>
                  <a:cubicBezTo>
                    <a:pt x="49462" y="1396830"/>
                    <a:pt x="35349" y="1397456"/>
                    <a:pt x="9310" y="1397732"/>
                  </a:cubicBezTo>
                  <a:cubicBezTo>
                    <a:pt x="9416" y="1409846"/>
                    <a:pt x="2296" y="1408001"/>
                    <a:pt x="44432" y="1406929"/>
                  </a:cubicBezTo>
                  <a:cubicBezTo>
                    <a:pt x="80180" y="1406059"/>
                    <a:pt x="70546" y="1376633"/>
                    <a:pt x="73687" y="1599317"/>
                  </a:cubicBezTo>
                  <a:cubicBezTo>
                    <a:pt x="47594" y="1599189"/>
                    <a:pt x="39848" y="1598977"/>
                    <a:pt x="11878" y="1598871"/>
                  </a:cubicBezTo>
                  <a:cubicBezTo>
                    <a:pt x="12079" y="1611909"/>
                    <a:pt x="6020" y="1608599"/>
                    <a:pt x="44294" y="1608970"/>
                  </a:cubicBezTo>
                  <a:cubicBezTo>
                    <a:pt x="81348" y="1609310"/>
                    <a:pt x="73846" y="1599932"/>
                    <a:pt x="74249" y="1654998"/>
                  </a:cubicBezTo>
                  <a:cubicBezTo>
                    <a:pt x="75543" y="1832047"/>
                    <a:pt x="90261" y="1802461"/>
                    <a:pt x="44337" y="1802578"/>
                  </a:cubicBezTo>
                  <a:cubicBezTo>
                    <a:pt x="10933" y="1802631"/>
                    <a:pt x="15995" y="1799353"/>
                    <a:pt x="16324" y="1812475"/>
                  </a:cubicBezTo>
                  <a:cubicBezTo>
                    <a:pt x="33259" y="1812454"/>
                    <a:pt x="48687" y="1812411"/>
                    <a:pt x="76732" y="1812379"/>
                  </a:cubicBezTo>
                  <a:cubicBezTo>
                    <a:pt x="81761" y="2043974"/>
                    <a:pt x="86377" y="2005775"/>
                    <a:pt x="44379" y="2005382"/>
                  </a:cubicBezTo>
                  <a:cubicBezTo>
                    <a:pt x="16939" y="2005128"/>
                    <a:pt x="21449" y="2002677"/>
                    <a:pt x="21809" y="2015046"/>
                  </a:cubicBezTo>
                  <a:cubicBezTo>
                    <a:pt x="43244" y="2015184"/>
                    <a:pt x="54725" y="2015386"/>
                    <a:pt x="78886" y="2015481"/>
                  </a:cubicBezTo>
                  <a:cubicBezTo>
                    <a:pt x="78897" y="2015884"/>
                    <a:pt x="81199" y="2110349"/>
                    <a:pt x="83141" y="2208632"/>
                  </a:cubicBezTo>
                  <a:cubicBezTo>
                    <a:pt x="57441" y="2208431"/>
                    <a:pt x="46395" y="2207964"/>
                    <a:pt x="26393" y="2207625"/>
                  </a:cubicBezTo>
                  <a:cubicBezTo>
                    <a:pt x="26616" y="2220089"/>
                    <a:pt x="22966" y="2217384"/>
                    <a:pt x="44252" y="2217861"/>
                  </a:cubicBezTo>
                  <a:cubicBezTo>
                    <a:pt x="94155" y="2219007"/>
                    <a:pt x="83109" y="2183003"/>
                    <a:pt x="86717" y="2411501"/>
                  </a:cubicBezTo>
                  <a:cubicBezTo>
                    <a:pt x="62121" y="2411448"/>
                    <a:pt x="52624" y="2411320"/>
                    <a:pt x="29290" y="2411193"/>
                  </a:cubicBezTo>
                  <a:cubicBezTo>
                    <a:pt x="29428" y="2423626"/>
                    <a:pt x="26404" y="2421037"/>
                    <a:pt x="44305" y="2421154"/>
                  </a:cubicBezTo>
                  <a:cubicBezTo>
                    <a:pt x="103312" y="2421557"/>
                    <a:pt x="84467" y="2391706"/>
                    <a:pt x="87757" y="2596038"/>
                  </a:cubicBezTo>
                  <a:cubicBezTo>
                    <a:pt x="88096" y="2618167"/>
                    <a:pt x="98665" y="2612629"/>
                    <a:pt x="30935" y="2612651"/>
                  </a:cubicBezTo>
                  <a:cubicBezTo>
                    <a:pt x="31009" y="2625783"/>
                    <a:pt x="20632" y="2622495"/>
                    <a:pt x="88171" y="2622484"/>
                  </a:cubicBezTo>
                  <a:cubicBezTo>
                    <a:pt x="88192" y="2623513"/>
                    <a:pt x="90462" y="2765470"/>
                    <a:pt x="91683" y="2817099"/>
                  </a:cubicBezTo>
                  <a:cubicBezTo>
                    <a:pt x="63245" y="2816951"/>
                    <a:pt x="48581" y="2816410"/>
                    <a:pt x="31731" y="2816049"/>
                  </a:cubicBezTo>
                  <a:cubicBezTo>
                    <a:pt x="31763" y="2827898"/>
                    <a:pt x="19677" y="2826594"/>
                    <a:pt x="91916" y="2826954"/>
                  </a:cubicBezTo>
                  <a:cubicBezTo>
                    <a:pt x="91937" y="2827898"/>
                    <a:pt x="95704" y="3018376"/>
                    <a:pt x="95715" y="3019151"/>
                  </a:cubicBezTo>
                  <a:cubicBezTo>
                    <a:pt x="64476" y="3019204"/>
                    <a:pt x="50586" y="3019437"/>
                    <a:pt x="32176" y="3019607"/>
                  </a:cubicBezTo>
                  <a:cubicBezTo>
                    <a:pt x="32198" y="3031997"/>
                    <a:pt x="29715" y="3029494"/>
                    <a:pt x="44390" y="3029335"/>
                  </a:cubicBezTo>
                  <a:cubicBezTo>
                    <a:pt x="101519" y="3028719"/>
                    <a:pt x="95874" y="3028560"/>
                    <a:pt x="95906" y="3030427"/>
                  </a:cubicBezTo>
                  <a:cubicBezTo>
                    <a:pt x="96946" y="3096664"/>
                    <a:pt x="98930" y="3164004"/>
                    <a:pt x="99163" y="3221096"/>
                  </a:cubicBezTo>
                  <a:cubicBezTo>
                    <a:pt x="19645" y="3221170"/>
                    <a:pt x="32686" y="3219123"/>
                    <a:pt x="32728" y="3231396"/>
                  </a:cubicBezTo>
                  <a:cubicBezTo>
                    <a:pt x="51722" y="3231227"/>
                    <a:pt x="65474" y="3230983"/>
                    <a:pt x="99195" y="3230940"/>
                  </a:cubicBezTo>
                  <a:cubicBezTo>
                    <a:pt x="99354" y="3352053"/>
                    <a:pt x="100872" y="3367042"/>
                    <a:pt x="102198" y="3423169"/>
                  </a:cubicBezTo>
                  <a:cubicBezTo>
                    <a:pt x="68232" y="3423201"/>
                    <a:pt x="54237" y="3423508"/>
                    <a:pt x="33832" y="3423784"/>
                  </a:cubicBezTo>
                  <a:cubicBezTo>
                    <a:pt x="33927" y="3435623"/>
                    <a:pt x="31243" y="3433681"/>
                    <a:pt x="44400" y="3433491"/>
                  </a:cubicBezTo>
                  <a:cubicBezTo>
                    <a:pt x="120216" y="3432366"/>
                    <a:pt x="100723" y="3397508"/>
                    <a:pt x="104034" y="3609764"/>
                  </a:cubicBezTo>
                  <a:cubicBezTo>
                    <a:pt x="104395" y="3632953"/>
                    <a:pt x="115738" y="3627162"/>
                    <a:pt x="44326" y="3627363"/>
                  </a:cubicBezTo>
                  <a:cubicBezTo>
                    <a:pt x="34235" y="3627384"/>
                    <a:pt x="35964" y="3624849"/>
                    <a:pt x="36145" y="3637250"/>
                  </a:cubicBezTo>
                  <a:cubicBezTo>
                    <a:pt x="53929" y="3637218"/>
                    <a:pt x="66450" y="3637144"/>
                    <a:pt x="104448" y="3637144"/>
                  </a:cubicBezTo>
                  <a:cubicBezTo>
                    <a:pt x="104989" y="3676245"/>
                    <a:pt x="105562" y="3750300"/>
                    <a:pt x="107345" y="3828704"/>
                  </a:cubicBezTo>
                  <a:cubicBezTo>
                    <a:pt x="74037" y="3828714"/>
                    <a:pt x="60868" y="3829033"/>
                    <a:pt x="39763" y="3829457"/>
                  </a:cubicBezTo>
                  <a:cubicBezTo>
                    <a:pt x="40092" y="3843354"/>
                    <a:pt x="29343" y="3838559"/>
                    <a:pt x="107546" y="3838548"/>
                  </a:cubicBezTo>
                  <a:cubicBezTo>
                    <a:pt x="107567" y="3839344"/>
                    <a:pt x="111324" y="4031965"/>
                    <a:pt x="111345" y="4032845"/>
                  </a:cubicBezTo>
                  <a:cubicBezTo>
                    <a:pt x="83130" y="4032877"/>
                    <a:pt x="67341" y="4032622"/>
                    <a:pt x="45536" y="4032124"/>
                  </a:cubicBezTo>
                  <a:cubicBezTo>
                    <a:pt x="45939" y="4044376"/>
                    <a:pt x="35073" y="4042700"/>
                    <a:pt x="107981" y="4042700"/>
                  </a:cubicBezTo>
                  <a:cubicBezTo>
                    <a:pt x="112151" y="4042700"/>
                    <a:pt x="111504" y="4042265"/>
                    <a:pt x="111525" y="4044068"/>
                  </a:cubicBezTo>
                  <a:cubicBezTo>
                    <a:pt x="114836" y="4258860"/>
                    <a:pt x="116810" y="4235756"/>
                    <a:pt x="107981" y="4235756"/>
                  </a:cubicBezTo>
                  <a:cubicBezTo>
                    <a:pt x="42724" y="4235756"/>
                    <a:pt x="52199" y="4232955"/>
                    <a:pt x="52624" y="4245674"/>
                  </a:cubicBezTo>
                  <a:cubicBezTo>
                    <a:pt x="69060" y="4245632"/>
                    <a:pt x="83862" y="4245611"/>
                    <a:pt x="114645" y="4245611"/>
                  </a:cubicBezTo>
                  <a:cubicBezTo>
                    <a:pt x="117754" y="4380609"/>
                    <a:pt x="116884" y="4381808"/>
                    <a:pt x="117404" y="4436959"/>
                  </a:cubicBezTo>
                  <a:cubicBezTo>
                    <a:pt x="92203" y="4436884"/>
                    <a:pt x="73931" y="4437065"/>
                    <a:pt x="58990" y="4437330"/>
                  </a:cubicBezTo>
                  <a:cubicBezTo>
                    <a:pt x="59425" y="4450293"/>
                    <a:pt x="50809" y="4446792"/>
                    <a:pt x="107992" y="4446792"/>
                  </a:cubicBezTo>
                  <a:cubicBezTo>
                    <a:pt x="121065" y="4446792"/>
                    <a:pt x="117266" y="4424569"/>
                    <a:pt x="120375" y="4623459"/>
                  </a:cubicBezTo>
                  <a:cubicBezTo>
                    <a:pt x="120714" y="4644505"/>
                    <a:pt x="123940" y="4640909"/>
                    <a:pt x="107992" y="4640909"/>
                  </a:cubicBezTo>
                  <a:cubicBezTo>
                    <a:pt x="57335" y="4640909"/>
                    <a:pt x="65622" y="4637069"/>
                    <a:pt x="66068" y="4650488"/>
                  </a:cubicBezTo>
                  <a:cubicBezTo>
                    <a:pt x="84000" y="4650753"/>
                    <a:pt x="102718" y="4650796"/>
                    <a:pt x="120831" y="4650743"/>
                  </a:cubicBezTo>
                  <a:cubicBezTo>
                    <a:pt x="124492" y="4873915"/>
                    <a:pt x="129702" y="4844127"/>
                    <a:pt x="107992" y="4844127"/>
                  </a:cubicBezTo>
                  <a:cubicBezTo>
                    <a:pt x="65824" y="4844127"/>
                    <a:pt x="72392" y="4840924"/>
                    <a:pt x="72816" y="4853993"/>
                  </a:cubicBezTo>
                  <a:cubicBezTo>
                    <a:pt x="90675" y="4853961"/>
                    <a:pt x="106326" y="4853971"/>
                    <a:pt x="123452" y="4853971"/>
                  </a:cubicBezTo>
                  <a:cubicBezTo>
                    <a:pt x="123590" y="4888575"/>
                    <a:pt x="124312" y="4930721"/>
                    <a:pt x="125139" y="4977863"/>
                  </a:cubicBezTo>
                  <a:cubicBezTo>
                    <a:pt x="138604" y="4977757"/>
                    <a:pt x="132715" y="4993807"/>
                    <a:pt x="132142" y="4853971"/>
                  </a:cubicBezTo>
                  <a:lnTo>
                    <a:pt x="300114" y="4853982"/>
                  </a:lnTo>
                  <a:cubicBezTo>
                    <a:pt x="300836" y="4905304"/>
                    <a:pt x="301292" y="4940279"/>
                    <a:pt x="302555" y="4976452"/>
                  </a:cubicBezTo>
                  <a:cubicBezTo>
                    <a:pt x="315288" y="4976346"/>
                    <a:pt x="310736" y="4993043"/>
                    <a:pt x="308815" y="4853982"/>
                  </a:cubicBezTo>
                  <a:cubicBezTo>
                    <a:pt x="451883" y="4853993"/>
                    <a:pt x="413036" y="4852720"/>
                    <a:pt x="477487" y="4852486"/>
                  </a:cubicBezTo>
                  <a:cubicBezTo>
                    <a:pt x="478612" y="4899172"/>
                    <a:pt x="478729" y="4924653"/>
                    <a:pt x="479790" y="4975052"/>
                  </a:cubicBezTo>
                  <a:cubicBezTo>
                    <a:pt x="491430" y="4974956"/>
                    <a:pt x="488491" y="4984705"/>
                    <a:pt x="487366" y="4913228"/>
                  </a:cubicBezTo>
                  <a:cubicBezTo>
                    <a:pt x="486294" y="4845305"/>
                    <a:pt x="484830" y="4852465"/>
                    <a:pt x="489637" y="4852465"/>
                  </a:cubicBezTo>
                  <a:cubicBezTo>
                    <a:pt x="551478" y="4852465"/>
                    <a:pt x="552719" y="4853515"/>
                    <a:pt x="616841" y="4853515"/>
                  </a:cubicBezTo>
                  <a:cubicBezTo>
                    <a:pt x="664379" y="4853526"/>
                    <a:pt x="653619" y="4841475"/>
                    <a:pt x="654744" y="4913419"/>
                  </a:cubicBezTo>
                  <a:cubicBezTo>
                    <a:pt x="655826" y="4982827"/>
                    <a:pt x="653736" y="4973705"/>
                    <a:pt x="664877" y="4973609"/>
                  </a:cubicBezTo>
                  <a:cubicBezTo>
                    <a:pt x="663593" y="4936036"/>
                    <a:pt x="662914" y="4888140"/>
                    <a:pt x="662904" y="4853526"/>
                  </a:cubicBezTo>
                  <a:cubicBezTo>
                    <a:pt x="733743" y="4853547"/>
                    <a:pt x="767178" y="4853643"/>
                    <a:pt x="807765" y="4853314"/>
                  </a:cubicBezTo>
                  <a:cubicBezTo>
                    <a:pt x="836531" y="4853081"/>
                    <a:pt x="830355" y="4841146"/>
                    <a:pt x="831480" y="4913409"/>
                  </a:cubicBezTo>
                  <a:cubicBezTo>
                    <a:pt x="832541" y="4981236"/>
                    <a:pt x="829613" y="4972315"/>
                    <a:pt x="841157" y="4972230"/>
                  </a:cubicBezTo>
                  <a:cubicBezTo>
                    <a:pt x="840415" y="4930318"/>
                    <a:pt x="839757" y="4887960"/>
                    <a:pt x="839279" y="4853112"/>
                  </a:cubicBezTo>
                  <a:cubicBezTo>
                    <a:pt x="890000" y="4852921"/>
                    <a:pt x="930703" y="4853239"/>
                    <a:pt x="1008132" y="4853208"/>
                  </a:cubicBezTo>
                  <a:cubicBezTo>
                    <a:pt x="1008291" y="4890113"/>
                    <a:pt x="1009087" y="4938061"/>
                    <a:pt x="1009883" y="4970925"/>
                  </a:cubicBezTo>
                  <a:cubicBezTo>
                    <a:pt x="1023422" y="4970830"/>
                    <a:pt x="1017363" y="4986180"/>
                    <a:pt x="1016833" y="4853187"/>
                  </a:cubicBezTo>
                  <a:cubicBezTo>
                    <a:pt x="1017618" y="4853187"/>
                    <a:pt x="1183584" y="4852455"/>
                    <a:pt x="1184433" y="4852444"/>
                  </a:cubicBezTo>
                  <a:cubicBezTo>
                    <a:pt x="1185526" y="4910523"/>
                    <a:pt x="1185600" y="4928695"/>
                    <a:pt x="1186534" y="4969546"/>
                  </a:cubicBezTo>
                  <a:cubicBezTo>
                    <a:pt x="1198641" y="4969461"/>
                    <a:pt x="1195596" y="4986371"/>
                    <a:pt x="1193145" y="4852391"/>
                  </a:cubicBezTo>
                  <a:cubicBezTo>
                    <a:pt x="1311680" y="4851585"/>
                    <a:pt x="1301982" y="4853134"/>
                    <a:pt x="1362241" y="4853420"/>
                  </a:cubicBezTo>
                  <a:cubicBezTo>
                    <a:pt x="1363430" y="4889678"/>
                    <a:pt x="1364088" y="4934115"/>
                    <a:pt x="1364258" y="4968178"/>
                  </a:cubicBezTo>
                  <a:cubicBezTo>
                    <a:pt x="1375558" y="4968093"/>
                    <a:pt x="1373351" y="4977227"/>
                    <a:pt x="1372354" y="4913228"/>
                  </a:cubicBezTo>
                  <a:cubicBezTo>
                    <a:pt x="1371271" y="4844371"/>
                    <a:pt x="1367367" y="4853473"/>
                    <a:pt x="1380418" y="4853473"/>
                  </a:cubicBezTo>
                  <a:cubicBezTo>
                    <a:pt x="1494794" y="4853568"/>
                    <a:pt x="1514265" y="4853621"/>
                    <a:pt x="1538978" y="4853515"/>
                  </a:cubicBezTo>
                  <a:cubicBezTo>
                    <a:pt x="1539742" y="4901580"/>
                    <a:pt x="1540315" y="4933871"/>
                    <a:pt x="1540622" y="4966831"/>
                  </a:cubicBezTo>
                  <a:cubicBezTo>
                    <a:pt x="1551923" y="4966746"/>
                    <a:pt x="1549599" y="4975773"/>
                    <a:pt x="1548623" y="4913228"/>
                  </a:cubicBezTo>
                  <a:cubicBezTo>
                    <a:pt x="1547509" y="4843109"/>
                    <a:pt x="1539763" y="4853579"/>
                    <a:pt x="1571394" y="4853282"/>
                  </a:cubicBezTo>
                  <a:cubicBezTo>
                    <a:pt x="1632164" y="4852709"/>
                    <a:pt x="1666925" y="4852964"/>
                    <a:pt x="1698609" y="4853430"/>
                  </a:cubicBezTo>
                  <a:cubicBezTo>
                    <a:pt x="1720765" y="4853759"/>
                    <a:pt x="1714929" y="4842430"/>
                    <a:pt x="1716043" y="4913419"/>
                  </a:cubicBezTo>
                  <a:cubicBezTo>
                    <a:pt x="1716998" y="4974415"/>
                    <a:pt x="1714643" y="4965494"/>
                    <a:pt x="1725784" y="4965409"/>
                  </a:cubicBezTo>
                  <a:cubicBezTo>
                    <a:pt x="1724999" y="4935282"/>
                    <a:pt x="1724214" y="4889880"/>
                    <a:pt x="1724235" y="4853749"/>
                  </a:cubicBezTo>
                  <a:cubicBezTo>
                    <a:pt x="1822397" y="4854629"/>
                    <a:pt x="1815012" y="4852211"/>
                    <a:pt x="1891867" y="4852211"/>
                  </a:cubicBezTo>
                  <a:cubicBezTo>
                    <a:pt x="1892016" y="4887801"/>
                    <a:pt x="1892758" y="4933680"/>
                    <a:pt x="1893469" y="4964125"/>
                  </a:cubicBezTo>
                  <a:cubicBezTo>
                    <a:pt x="1906776" y="4964020"/>
                    <a:pt x="1901088" y="4979539"/>
                    <a:pt x="1900568" y="4852221"/>
                  </a:cubicBezTo>
                  <a:cubicBezTo>
                    <a:pt x="1917079" y="4852242"/>
                    <a:pt x="1848086" y="4851946"/>
                    <a:pt x="2069622" y="4853017"/>
                  </a:cubicBezTo>
                  <a:cubicBezTo>
                    <a:pt x="2070259" y="4884342"/>
                    <a:pt x="2071055" y="4930816"/>
                    <a:pt x="2071288" y="4962768"/>
                  </a:cubicBezTo>
                  <a:cubicBezTo>
                    <a:pt x="2082653" y="4962683"/>
                    <a:pt x="2080286" y="4971275"/>
                    <a:pt x="2079384" y="4913239"/>
                  </a:cubicBezTo>
                  <a:cubicBezTo>
                    <a:pt x="2078345" y="4846387"/>
                    <a:pt x="2077337" y="4853059"/>
                    <a:pt x="2080477" y="4853070"/>
                  </a:cubicBezTo>
                  <a:cubicBezTo>
                    <a:pt x="2280356" y="4854141"/>
                    <a:pt x="2246051" y="4834495"/>
                    <a:pt x="2247314" y="4913409"/>
                  </a:cubicBezTo>
                  <a:cubicBezTo>
                    <a:pt x="2248184" y="4969429"/>
                    <a:pt x="2245457" y="4961431"/>
                    <a:pt x="2256842" y="4961346"/>
                  </a:cubicBezTo>
                  <a:cubicBezTo>
                    <a:pt x="2255941" y="4914819"/>
                    <a:pt x="2255866" y="4897762"/>
                    <a:pt x="2254890" y="4852497"/>
                  </a:cubicBezTo>
                  <a:cubicBezTo>
                    <a:pt x="2335003" y="4852295"/>
                    <a:pt x="2331066" y="4853728"/>
                    <a:pt x="2422968" y="4853515"/>
                  </a:cubicBezTo>
                  <a:cubicBezTo>
                    <a:pt x="2424008" y="4900509"/>
                    <a:pt x="2424029" y="4917280"/>
                    <a:pt x="2424910" y="4960052"/>
                  </a:cubicBezTo>
                  <a:cubicBezTo>
                    <a:pt x="2436380" y="4959967"/>
                    <a:pt x="2433653" y="4967817"/>
                    <a:pt x="2432772" y="4913239"/>
                  </a:cubicBezTo>
                  <a:cubicBezTo>
                    <a:pt x="2431658" y="4841496"/>
                    <a:pt x="2423541" y="4853590"/>
                    <a:pt x="2462345" y="4853335"/>
                  </a:cubicBezTo>
                  <a:cubicBezTo>
                    <a:pt x="2499993" y="4853081"/>
                    <a:pt x="2530765" y="4852974"/>
                    <a:pt x="2589624" y="4853293"/>
                  </a:cubicBezTo>
                  <a:cubicBezTo>
                    <a:pt x="2603832" y="4853367"/>
                    <a:pt x="2599864" y="4842653"/>
                    <a:pt x="2600988" y="4913419"/>
                  </a:cubicBezTo>
                  <a:cubicBezTo>
                    <a:pt x="2601869" y="4967753"/>
                    <a:pt x="2598824" y="4958726"/>
                    <a:pt x="2610411" y="4958641"/>
                  </a:cubicBezTo>
                  <a:cubicBezTo>
                    <a:pt x="2609806" y="4921492"/>
                    <a:pt x="2609244" y="4889212"/>
                    <a:pt x="2608872" y="4853388"/>
                  </a:cubicBezTo>
                  <a:cubicBezTo>
                    <a:pt x="2731418" y="4853866"/>
                    <a:pt x="2698015" y="4852423"/>
                    <a:pt x="2776600" y="4852359"/>
                  </a:cubicBezTo>
                  <a:cubicBezTo>
                    <a:pt x="2778170" y="4973662"/>
                    <a:pt x="2774881" y="4957368"/>
                    <a:pt x="2786978" y="4957273"/>
                  </a:cubicBezTo>
                  <a:cubicBezTo>
                    <a:pt x="2786309" y="4926213"/>
                    <a:pt x="2785715" y="4883791"/>
                    <a:pt x="2785312" y="4852359"/>
                  </a:cubicBezTo>
                  <a:cubicBezTo>
                    <a:pt x="2840956" y="4852380"/>
                    <a:pt x="2830164" y="4852836"/>
                    <a:pt x="2953570" y="4852794"/>
                  </a:cubicBezTo>
                  <a:cubicBezTo>
                    <a:pt x="2955374" y="4971838"/>
                    <a:pt x="2951554" y="4955936"/>
                    <a:pt x="2963905" y="4955830"/>
                  </a:cubicBezTo>
                  <a:cubicBezTo>
                    <a:pt x="2963300" y="4923995"/>
                    <a:pt x="2962918" y="4896733"/>
                    <a:pt x="2962260" y="4852783"/>
                  </a:cubicBezTo>
                  <a:cubicBezTo>
                    <a:pt x="3045663" y="4852752"/>
                    <a:pt x="3064773" y="4852794"/>
                    <a:pt x="3099057" y="4852614"/>
                  </a:cubicBezTo>
                  <a:cubicBezTo>
                    <a:pt x="3138509" y="4852402"/>
                    <a:pt x="3129267" y="4840298"/>
                    <a:pt x="3130402" y="4913440"/>
                  </a:cubicBezTo>
                  <a:cubicBezTo>
                    <a:pt x="3131155" y="4961940"/>
                    <a:pt x="3128407" y="4954440"/>
                    <a:pt x="3139846" y="4954345"/>
                  </a:cubicBezTo>
                  <a:cubicBezTo>
                    <a:pt x="3137288" y="4836447"/>
                    <a:pt x="3131495" y="4852476"/>
                    <a:pt x="3162776" y="4852476"/>
                  </a:cubicBezTo>
                  <a:close/>
                  <a:moveTo>
                    <a:pt x="3118571" y="4044111"/>
                  </a:moveTo>
                  <a:cubicBezTo>
                    <a:pt x="3121956" y="4265671"/>
                    <a:pt x="3128333" y="4235406"/>
                    <a:pt x="3099068" y="4235204"/>
                  </a:cubicBezTo>
                  <a:cubicBezTo>
                    <a:pt x="2922172" y="4234005"/>
                    <a:pt x="2952360" y="4246947"/>
                    <a:pt x="2951458" y="4188805"/>
                  </a:cubicBezTo>
                  <a:cubicBezTo>
                    <a:pt x="2948710" y="4012891"/>
                    <a:pt x="2940943" y="4041841"/>
                    <a:pt x="2971534" y="4042424"/>
                  </a:cubicBezTo>
                  <a:cubicBezTo>
                    <a:pt x="3080180" y="4044471"/>
                    <a:pt x="3118518" y="4041119"/>
                    <a:pt x="3118571" y="4044111"/>
                  </a:cubicBezTo>
                  <a:close/>
                  <a:moveTo>
                    <a:pt x="3118380" y="4032983"/>
                  </a:moveTo>
                  <a:cubicBezTo>
                    <a:pt x="2973540" y="4033333"/>
                    <a:pt x="3026913" y="4033206"/>
                    <a:pt x="2949357" y="4032209"/>
                  </a:cubicBezTo>
                  <a:cubicBezTo>
                    <a:pt x="2948572" y="3976580"/>
                    <a:pt x="2949145" y="3906514"/>
                    <a:pt x="2946630" y="3838591"/>
                  </a:cubicBezTo>
                  <a:cubicBezTo>
                    <a:pt x="3093826" y="3838665"/>
                    <a:pt x="3050820" y="3838548"/>
                    <a:pt x="3114666" y="3839471"/>
                  </a:cubicBezTo>
                  <a:cubicBezTo>
                    <a:pt x="3115080" y="3932440"/>
                    <a:pt x="3117308" y="3971446"/>
                    <a:pt x="3118380" y="4032983"/>
                  </a:cubicBezTo>
                  <a:close/>
                  <a:moveTo>
                    <a:pt x="3114634" y="3829595"/>
                  </a:moveTo>
                  <a:cubicBezTo>
                    <a:pt x="2939266" y="3826964"/>
                    <a:pt x="2946354" y="3831282"/>
                    <a:pt x="2946185" y="3826593"/>
                  </a:cubicBezTo>
                  <a:cubicBezTo>
                    <a:pt x="2944232" y="3777000"/>
                    <a:pt x="2943702" y="3733210"/>
                    <a:pt x="2943479" y="3682048"/>
                  </a:cubicBezTo>
                  <a:cubicBezTo>
                    <a:pt x="2943245" y="3627310"/>
                    <a:pt x="2935584" y="3636518"/>
                    <a:pt x="2971598" y="3636422"/>
                  </a:cubicBezTo>
                  <a:cubicBezTo>
                    <a:pt x="3022658" y="3636284"/>
                    <a:pt x="3058555" y="3636199"/>
                    <a:pt x="3098983" y="3636847"/>
                  </a:cubicBezTo>
                  <a:cubicBezTo>
                    <a:pt x="3116289" y="3637133"/>
                    <a:pt x="3113743" y="3609987"/>
                    <a:pt x="3114634" y="3829595"/>
                  </a:cubicBezTo>
                  <a:close/>
                  <a:moveTo>
                    <a:pt x="1358750" y="4043941"/>
                  </a:moveTo>
                  <a:cubicBezTo>
                    <a:pt x="1358697" y="4040971"/>
                    <a:pt x="1339237" y="4040303"/>
                    <a:pt x="1526616" y="4041385"/>
                  </a:cubicBezTo>
                  <a:cubicBezTo>
                    <a:pt x="1527900" y="4115673"/>
                    <a:pt x="1526754" y="4148579"/>
                    <a:pt x="1528961" y="4235151"/>
                  </a:cubicBezTo>
                  <a:cubicBezTo>
                    <a:pt x="1434481" y="4235236"/>
                    <a:pt x="1412803" y="4236509"/>
                    <a:pt x="1360215" y="4236032"/>
                  </a:cubicBezTo>
                  <a:cubicBezTo>
                    <a:pt x="1357848" y="4103389"/>
                    <a:pt x="1360013" y="4124944"/>
                    <a:pt x="1358750" y="4043941"/>
                  </a:cubicBezTo>
                  <a:close/>
                  <a:moveTo>
                    <a:pt x="293939" y="3839959"/>
                  </a:moveTo>
                  <a:cubicBezTo>
                    <a:pt x="465953" y="3839959"/>
                    <a:pt x="388143" y="3839471"/>
                    <a:pt x="461603" y="3838940"/>
                  </a:cubicBezTo>
                  <a:cubicBezTo>
                    <a:pt x="461751" y="3880376"/>
                    <a:pt x="462388" y="3899565"/>
                    <a:pt x="463216" y="3971721"/>
                  </a:cubicBezTo>
                  <a:cubicBezTo>
                    <a:pt x="464139" y="4052152"/>
                    <a:pt x="498158" y="4030586"/>
                    <a:pt x="298777" y="4031667"/>
                  </a:cubicBezTo>
                  <a:cubicBezTo>
                    <a:pt x="291328" y="4031710"/>
                    <a:pt x="299509" y="4025090"/>
                    <a:pt x="293939" y="3839959"/>
                  </a:cubicBezTo>
                  <a:close/>
                  <a:moveTo>
                    <a:pt x="284771" y="3231068"/>
                  </a:moveTo>
                  <a:cubicBezTo>
                    <a:pt x="357509" y="3232150"/>
                    <a:pt x="337147" y="3231948"/>
                    <a:pt x="451628" y="3231587"/>
                  </a:cubicBezTo>
                  <a:cubicBezTo>
                    <a:pt x="455777" y="3431676"/>
                    <a:pt x="450387" y="3197398"/>
                    <a:pt x="455777" y="3423466"/>
                  </a:cubicBezTo>
                  <a:cubicBezTo>
                    <a:pt x="395401" y="3424261"/>
                    <a:pt x="432391" y="3425333"/>
                    <a:pt x="286766" y="3424633"/>
                  </a:cubicBezTo>
                  <a:cubicBezTo>
                    <a:pt x="286384" y="3351331"/>
                    <a:pt x="287965" y="3406397"/>
                    <a:pt x="284771" y="3231068"/>
                  </a:cubicBezTo>
                  <a:close/>
                  <a:moveTo>
                    <a:pt x="272855" y="2451132"/>
                  </a:moveTo>
                  <a:cubicBezTo>
                    <a:pt x="272218" y="2410058"/>
                    <a:pt x="245075" y="2421716"/>
                    <a:pt x="426035" y="2420496"/>
                  </a:cubicBezTo>
                  <a:cubicBezTo>
                    <a:pt x="446089" y="2420369"/>
                    <a:pt x="438397" y="2394061"/>
                    <a:pt x="441559" y="2596112"/>
                  </a:cubicBezTo>
                  <a:cubicBezTo>
                    <a:pt x="441898" y="2617138"/>
                    <a:pt x="465073" y="2614571"/>
                    <a:pt x="298820" y="2612789"/>
                  </a:cubicBezTo>
                  <a:cubicBezTo>
                    <a:pt x="263559" y="2612396"/>
                    <a:pt x="275783" y="2638343"/>
                    <a:pt x="272855" y="2451132"/>
                  </a:cubicBezTo>
                  <a:close/>
                  <a:moveTo>
                    <a:pt x="256376" y="1437862"/>
                  </a:moveTo>
                  <a:cubicBezTo>
                    <a:pt x="255771" y="1399164"/>
                    <a:pt x="224776" y="1405784"/>
                    <a:pt x="423923" y="1407375"/>
                  </a:cubicBezTo>
                  <a:cubicBezTo>
                    <a:pt x="427404" y="1614295"/>
                    <a:pt x="427053" y="1600240"/>
                    <a:pt x="426098" y="1600218"/>
                  </a:cubicBezTo>
                  <a:cubicBezTo>
                    <a:pt x="234082" y="1596347"/>
                    <a:pt x="257914" y="1611972"/>
                    <a:pt x="257447" y="1582599"/>
                  </a:cubicBezTo>
                  <a:cubicBezTo>
                    <a:pt x="256333" y="1509032"/>
                    <a:pt x="257522" y="1509445"/>
                    <a:pt x="256376" y="1437862"/>
                  </a:cubicBezTo>
                  <a:close/>
                  <a:moveTo>
                    <a:pt x="418076" y="1001447"/>
                  </a:moveTo>
                  <a:cubicBezTo>
                    <a:pt x="418299" y="1015291"/>
                    <a:pt x="420750" y="1193792"/>
                    <a:pt x="420750" y="1194546"/>
                  </a:cubicBezTo>
                  <a:cubicBezTo>
                    <a:pt x="219810" y="1190907"/>
                    <a:pt x="253246" y="1210627"/>
                    <a:pt x="252280" y="1148379"/>
                  </a:cubicBezTo>
                  <a:cubicBezTo>
                    <a:pt x="251145" y="1075820"/>
                    <a:pt x="250020" y="1076011"/>
                    <a:pt x="248884" y="1003749"/>
                  </a:cubicBezTo>
                  <a:cubicBezTo>
                    <a:pt x="248789" y="997883"/>
                    <a:pt x="240077" y="1002720"/>
                    <a:pt x="418076" y="1001447"/>
                  </a:cubicBezTo>
                  <a:close/>
                  <a:moveTo>
                    <a:pt x="248683" y="991094"/>
                  </a:moveTo>
                  <a:cubicBezTo>
                    <a:pt x="247187" y="897319"/>
                    <a:pt x="245892" y="848988"/>
                    <a:pt x="245966" y="799375"/>
                  </a:cubicBezTo>
                  <a:cubicBezTo>
                    <a:pt x="309229" y="799428"/>
                    <a:pt x="305908" y="799969"/>
                    <a:pt x="414087" y="799767"/>
                  </a:cubicBezTo>
                  <a:cubicBezTo>
                    <a:pt x="414246" y="895176"/>
                    <a:pt x="416665" y="921685"/>
                    <a:pt x="417917" y="991582"/>
                  </a:cubicBezTo>
                  <a:cubicBezTo>
                    <a:pt x="327162" y="992261"/>
                    <a:pt x="305706" y="991200"/>
                    <a:pt x="248683" y="991094"/>
                  </a:cubicBezTo>
                  <a:close/>
                  <a:moveTo>
                    <a:pt x="420857" y="1204400"/>
                  </a:moveTo>
                  <a:cubicBezTo>
                    <a:pt x="421896" y="1304116"/>
                    <a:pt x="422533" y="1326945"/>
                    <a:pt x="423753" y="1397531"/>
                  </a:cubicBezTo>
                  <a:cubicBezTo>
                    <a:pt x="381851" y="1397202"/>
                    <a:pt x="340298" y="1397244"/>
                    <a:pt x="298767" y="1397467"/>
                  </a:cubicBezTo>
                  <a:cubicBezTo>
                    <a:pt x="244290" y="1397764"/>
                    <a:pt x="255675" y="1431370"/>
                    <a:pt x="253256" y="1220769"/>
                  </a:cubicBezTo>
                  <a:cubicBezTo>
                    <a:pt x="253001" y="1198386"/>
                    <a:pt x="226124" y="1201006"/>
                    <a:pt x="420857" y="1204400"/>
                  </a:cubicBezTo>
                  <a:close/>
                  <a:moveTo>
                    <a:pt x="1833719" y="1148560"/>
                  </a:moveTo>
                  <a:cubicBezTo>
                    <a:pt x="1834663" y="1208898"/>
                    <a:pt x="1862814" y="1191915"/>
                    <a:pt x="1698620" y="1193888"/>
                  </a:cubicBezTo>
                  <a:cubicBezTo>
                    <a:pt x="1659232" y="1194365"/>
                    <a:pt x="1667753" y="1203223"/>
                    <a:pt x="1666893" y="1148369"/>
                  </a:cubicBezTo>
                  <a:cubicBezTo>
                    <a:pt x="1665758" y="1075937"/>
                    <a:pt x="1664474" y="1075884"/>
                    <a:pt x="1663349" y="1003739"/>
                  </a:cubicBezTo>
                  <a:cubicBezTo>
                    <a:pt x="1663264" y="998350"/>
                    <a:pt x="1652940" y="1003505"/>
                    <a:pt x="1825973" y="1001638"/>
                  </a:cubicBezTo>
                  <a:cubicBezTo>
                    <a:pt x="1838154" y="1001511"/>
                    <a:pt x="1831162" y="985185"/>
                    <a:pt x="1833719" y="1148560"/>
                  </a:cubicBezTo>
                  <a:close/>
                  <a:moveTo>
                    <a:pt x="2011273" y="1193973"/>
                  </a:moveTo>
                  <a:cubicBezTo>
                    <a:pt x="1959427" y="1193952"/>
                    <a:pt x="2023645" y="1193899"/>
                    <a:pt x="1843301" y="1193612"/>
                  </a:cubicBezTo>
                  <a:cubicBezTo>
                    <a:pt x="1840754" y="1092708"/>
                    <a:pt x="1842929" y="1084614"/>
                    <a:pt x="1841614" y="1001479"/>
                  </a:cubicBezTo>
                  <a:cubicBezTo>
                    <a:pt x="1941972" y="1000535"/>
                    <a:pt x="2009798" y="1002932"/>
                    <a:pt x="2009808" y="1003866"/>
                  </a:cubicBezTo>
                  <a:cubicBezTo>
                    <a:pt x="2011060" y="1083628"/>
                    <a:pt x="2008524" y="1095923"/>
                    <a:pt x="2011273" y="1193973"/>
                  </a:cubicBezTo>
                  <a:close/>
                  <a:moveTo>
                    <a:pt x="2715545" y="991752"/>
                  </a:moveTo>
                  <a:cubicBezTo>
                    <a:pt x="2513023" y="991826"/>
                    <a:pt x="2548124" y="1003113"/>
                    <a:pt x="2547520" y="931413"/>
                  </a:cubicBezTo>
                  <a:cubicBezTo>
                    <a:pt x="2547201" y="888100"/>
                    <a:pt x="2546437" y="839356"/>
                    <a:pt x="2545557" y="799046"/>
                  </a:cubicBezTo>
                  <a:cubicBezTo>
                    <a:pt x="2591438" y="798812"/>
                    <a:pt x="2642679" y="796532"/>
                    <a:pt x="2713401" y="798632"/>
                  </a:cubicBezTo>
                  <a:cubicBezTo>
                    <a:pt x="2716404" y="877047"/>
                    <a:pt x="2714855" y="938245"/>
                    <a:pt x="2715545" y="991752"/>
                  </a:cubicBezTo>
                  <a:close/>
                  <a:moveTo>
                    <a:pt x="2720553" y="1293296"/>
                  </a:moveTo>
                  <a:cubicBezTo>
                    <a:pt x="2722378" y="1411597"/>
                    <a:pt x="2724330" y="1397096"/>
                    <a:pt x="2716892" y="1397265"/>
                  </a:cubicBezTo>
                  <a:cubicBezTo>
                    <a:pt x="2672528" y="1398220"/>
                    <a:pt x="2634519" y="1398231"/>
                    <a:pt x="2589709" y="1397265"/>
                  </a:cubicBezTo>
                  <a:cubicBezTo>
                    <a:pt x="2540835" y="1396215"/>
                    <a:pt x="2557621" y="1427806"/>
                    <a:pt x="2551562" y="1220673"/>
                  </a:cubicBezTo>
                  <a:cubicBezTo>
                    <a:pt x="2551021" y="1202152"/>
                    <a:pt x="2523931" y="1201865"/>
                    <a:pt x="2716924" y="1204210"/>
                  </a:cubicBezTo>
                  <a:cubicBezTo>
                    <a:pt x="2722251" y="1204273"/>
                    <a:pt x="2718993" y="1193612"/>
                    <a:pt x="2720553" y="1293296"/>
                  </a:cubicBezTo>
                  <a:close/>
                  <a:moveTo>
                    <a:pt x="2907921" y="3423975"/>
                  </a:moveTo>
                  <a:cubicBezTo>
                    <a:pt x="2734538" y="3423975"/>
                    <a:pt x="2762296" y="3431889"/>
                    <a:pt x="2761968" y="3392437"/>
                  </a:cubicBezTo>
                  <a:cubicBezTo>
                    <a:pt x="2760418" y="3206574"/>
                    <a:pt x="2752810" y="3232203"/>
                    <a:pt x="2780622" y="3232203"/>
                  </a:cubicBezTo>
                  <a:cubicBezTo>
                    <a:pt x="2949485" y="3232203"/>
                    <a:pt x="2928369" y="3222030"/>
                    <a:pt x="2928539" y="3247680"/>
                  </a:cubicBezTo>
                  <a:cubicBezTo>
                    <a:pt x="2929589" y="3450548"/>
                    <a:pt x="2942057" y="3423975"/>
                    <a:pt x="2907921" y="3423975"/>
                  </a:cubicBezTo>
                  <a:close/>
                  <a:moveTo>
                    <a:pt x="2931075" y="3433787"/>
                  </a:moveTo>
                  <a:cubicBezTo>
                    <a:pt x="2932666" y="3535964"/>
                    <a:pt x="2933632" y="3576179"/>
                    <a:pt x="2934311" y="3626642"/>
                  </a:cubicBezTo>
                  <a:cubicBezTo>
                    <a:pt x="2828148" y="3626758"/>
                    <a:pt x="2834907" y="3627480"/>
                    <a:pt x="2766053" y="3627321"/>
                  </a:cubicBezTo>
                  <a:cubicBezTo>
                    <a:pt x="2763740" y="3498199"/>
                    <a:pt x="2763453" y="3517686"/>
                    <a:pt x="2762381" y="3433692"/>
                  </a:cubicBezTo>
                  <a:cubicBezTo>
                    <a:pt x="2814661" y="3433575"/>
                    <a:pt x="2882073" y="3433957"/>
                    <a:pt x="2931075" y="3433787"/>
                  </a:cubicBezTo>
                  <a:close/>
                  <a:moveTo>
                    <a:pt x="2907921" y="3220958"/>
                  </a:moveTo>
                  <a:cubicBezTo>
                    <a:pt x="2729997" y="3220958"/>
                    <a:pt x="2760641" y="3237740"/>
                    <a:pt x="2759665" y="3175142"/>
                  </a:cubicBezTo>
                  <a:cubicBezTo>
                    <a:pt x="2756917" y="2999579"/>
                    <a:pt x="2748184" y="3028974"/>
                    <a:pt x="2780622" y="3028974"/>
                  </a:cubicBezTo>
                  <a:cubicBezTo>
                    <a:pt x="2936953" y="3028974"/>
                    <a:pt x="2925005" y="3026470"/>
                    <a:pt x="2925058" y="3030491"/>
                  </a:cubicBezTo>
                  <a:cubicBezTo>
                    <a:pt x="2928475" y="3250703"/>
                    <a:pt x="2936518" y="3220958"/>
                    <a:pt x="2907921" y="3220958"/>
                  </a:cubicBezTo>
                  <a:close/>
                  <a:moveTo>
                    <a:pt x="2755919" y="2957879"/>
                  </a:moveTo>
                  <a:cubicBezTo>
                    <a:pt x="2754858" y="2907077"/>
                    <a:pt x="2754147" y="2859733"/>
                    <a:pt x="2753818" y="2825724"/>
                  </a:cubicBezTo>
                  <a:cubicBezTo>
                    <a:pt x="2789567" y="2825702"/>
                    <a:pt x="2761596" y="2825702"/>
                    <a:pt x="2907921" y="2825756"/>
                  </a:cubicBezTo>
                  <a:cubicBezTo>
                    <a:pt x="2926926" y="2825756"/>
                    <a:pt x="2921153" y="2795915"/>
                    <a:pt x="2924878" y="3018482"/>
                  </a:cubicBezTo>
                  <a:cubicBezTo>
                    <a:pt x="2723619" y="3017867"/>
                    <a:pt x="2757617" y="3038882"/>
                    <a:pt x="2755919" y="2957879"/>
                  </a:cubicBezTo>
                  <a:close/>
                  <a:moveTo>
                    <a:pt x="2907921" y="2815900"/>
                  </a:moveTo>
                  <a:cubicBezTo>
                    <a:pt x="2760482" y="2815848"/>
                    <a:pt x="2789195" y="2815858"/>
                    <a:pt x="2753723" y="2815869"/>
                  </a:cubicBezTo>
                  <a:cubicBezTo>
                    <a:pt x="2752916" y="2718964"/>
                    <a:pt x="2751049" y="2660991"/>
                    <a:pt x="2750338" y="2623778"/>
                  </a:cubicBezTo>
                  <a:cubicBezTo>
                    <a:pt x="2874879" y="2623397"/>
                    <a:pt x="2848341" y="2622071"/>
                    <a:pt x="2918204" y="2622283"/>
                  </a:cubicBezTo>
                  <a:cubicBezTo>
                    <a:pt x="2922618" y="2838952"/>
                    <a:pt x="2928050" y="2815900"/>
                    <a:pt x="2907921" y="2815900"/>
                  </a:cubicBezTo>
                  <a:close/>
                  <a:moveTo>
                    <a:pt x="2230060" y="3231651"/>
                  </a:moveTo>
                  <a:cubicBezTo>
                    <a:pt x="2421376" y="3233051"/>
                    <a:pt x="2396791" y="3221658"/>
                    <a:pt x="2397523" y="3247542"/>
                  </a:cubicBezTo>
                  <a:cubicBezTo>
                    <a:pt x="2399550" y="3319613"/>
                    <a:pt x="2400749" y="3424113"/>
                    <a:pt x="2398658" y="3424113"/>
                  </a:cubicBezTo>
                  <a:cubicBezTo>
                    <a:pt x="2335417" y="3424113"/>
                    <a:pt x="2333772" y="3425015"/>
                    <a:pt x="2271348" y="3425015"/>
                  </a:cubicBezTo>
                  <a:cubicBezTo>
                    <a:pt x="2216447" y="3425025"/>
                    <a:pt x="2234857" y="3459841"/>
                    <a:pt x="2230060" y="3231651"/>
                  </a:cubicBezTo>
                  <a:close/>
                  <a:moveTo>
                    <a:pt x="1522531" y="3230750"/>
                  </a:moveTo>
                  <a:cubicBezTo>
                    <a:pt x="1717157" y="3231566"/>
                    <a:pt x="1689770" y="3226962"/>
                    <a:pt x="1690439" y="3247828"/>
                  </a:cubicBezTo>
                  <a:cubicBezTo>
                    <a:pt x="1691553" y="3283249"/>
                    <a:pt x="1692487" y="3321130"/>
                    <a:pt x="1692933" y="3392501"/>
                  </a:cubicBezTo>
                  <a:cubicBezTo>
                    <a:pt x="1693219" y="3437882"/>
                    <a:pt x="1719280" y="3424590"/>
                    <a:pt x="1524950" y="3423487"/>
                  </a:cubicBezTo>
                  <a:cubicBezTo>
                    <a:pt x="1524632" y="3366978"/>
                    <a:pt x="1525842" y="3374605"/>
                    <a:pt x="1522531" y="3230750"/>
                  </a:cubicBezTo>
                  <a:close/>
                  <a:moveTo>
                    <a:pt x="458621" y="3030289"/>
                  </a:moveTo>
                  <a:cubicBezTo>
                    <a:pt x="458600" y="3029133"/>
                    <a:pt x="445294" y="3027934"/>
                    <a:pt x="616863" y="3027934"/>
                  </a:cubicBezTo>
                  <a:cubicBezTo>
                    <a:pt x="628291" y="3027934"/>
                    <a:pt x="625266" y="3005329"/>
                    <a:pt x="627930" y="3175322"/>
                  </a:cubicBezTo>
                  <a:cubicBezTo>
                    <a:pt x="628864" y="3235810"/>
                    <a:pt x="657747" y="3221680"/>
                    <a:pt x="489658" y="3221680"/>
                  </a:cubicBezTo>
                  <a:cubicBezTo>
                    <a:pt x="446450" y="3221680"/>
                    <a:pt x="462070" y="3250809"/>
                    <a:pt x="458621" y="3030289"/>
                  </a:cubicBezTo>
                  <a:close/>
                  <a:moveTo>
                    <a:pt x="604543" y="1609575"/>
                  </a:moveTo>
                  <a:cubicBezTo>
                    <a:pt x="604989" y="1662212"/>
                    <a:pt x="606008" y="1800169"/>
                    <a:pt x="606039" y="1802567"/>
                  </a:cubicBezTo>
                  <a:cubicBezTo>
                    <a:pt x="468553" y="1802684"/>
                    <a:pt x="461306" y="1802652"/>
                    <a:pt x="438057" y="1802970"/>
                  </a:cubicBezTo>
                  <a:cubicBezTo>
                    <a:pt x="435203" y="1656537"/>
                    <a:pt x="436508" y="1679715"/>
                    <a:pt x="435691" y="1610264"/>
                  </a:cubicBezTo>
                  <a:cubicBezTo>
                    <a:pt x="508323" y="1611612"/>
                    <a:pt x="557632" y="1609702"/>
                    <a:pt x="604543" y="1609575"/>
                  </a:cubicBezTo>
                  <a:close/>
                  <a:moveTo>
                    <a:pt x="435574" y="1600409"/>
                  </a:moveTo>
                  <a:cubicBezTo>
                    <a:pt x="432486" y="1367573"/>
                    <a:pt x="416124" y="1407661"/>
                    <a:pt x="489669" y="1407661"/>
                  </a:cubicBezTo>
                  <a:cubicBezTo>
                    <a:pt x="549525" y="1407661"/>
                    <a:pt x="551584" y="1407025"/>
                    <a:pt x="600426" y="1406897"/>
                  </a:cubicBezTo>
                  <a:cubicBezTo>
                    <a:pt x="604108" y="1585590"/>
                    <a:pt x="603832" y="1546627"/>
                    <a:pt x="604437" y="1599741"/>
                  </a:cubicBezTo>
                  <a:cubicBezTo>
                    <a:pt x="552868" y="1599858"/>
                    <a:pt x="507623" y="1601757"/>
                    <a:pt x="435574" y="1600409"/>
                  </a:cubicBezTo>
                  <a:close/>
                  <a:moveTo>
                    <a:pt x="606177" y="1812411"/>
                  </a:moveTo>
                  <a:cubicBezTo>
                    <a:pt x="608257" y="1959683"/>
                    <a:pt x="608512" y="1924209"/>
                    <a:pt x="609923" y="2004417"/>
                  </a:cubicBezTo>
                  <a:cubicBezTo>
                    <a:pt x="609170" y="2004417"/>
                    <a:pt x="453220" y="2005234"/>
                    <a:pt x="442153" y="2005393"/>
                  </a:cubicBezTo>
                  <a:cubicBezTo>
                    <a:pt x="441240" y="1951143"/>
                    <a:pt x="442407" y="2028688"/>
                    <a:pt x="438259" y="1812814"/>
                  </a:cubicBezTo>
                  <a:cubicBezTo>
                    <a:pt x="465295" y="1812464"/>
                    <a:pt x="470293" y="1812528"/>
                    <a:pt x="606177" y="1812411"/>
                  </a:cubicBezTo>
                  <a:close/>
                  <a:moveTo>
                    <a:pt x="956127" y="1582768"/>
                  </a:moveTo>
                  <a:cubicBezTo>
                    <a:pt x="956425" y="1601948"/>
                    <a:pt x="980469" y="1604557"/>
                    <a:pt x="807850" y="1599837"/>
                  </a:cubicBezTo>
                  <a:cubicBezTo>
                    <a:pt x="783137" y="1599126"/>
                    <a:pt x="789153" y="1626993"/>
                    <a:pt x="786193" y="1437884"/>
                  </a:cubicBezTo>
                  <a:cubicBezTo>
                    <a:pt x="785556" y="1396905"/>
                    <a:pt x="759219" y="1407969"/>
                    <a:pt x="935001" y="1407269"/>
                  </a:cubicBezTo>
                  <a:cubicBezTo>
                    <a:pt x="964584" y="1407184"/>
                    <a:pt x="952987" y="1381799"/>
                    <a:pt x="956127" y="1582768"/>
                  </a:cubicBezTo>
                  <a:close/>
                  <a:moveTo>
                    <a:pt x="1314205" y="1802949"/>
                  </a:moveTo>
                  <a:cubicBezTo>
                    <a:pt x="1146786" y="1799798"/>
                    <a:pt x="1146393" y="1808179"/>
                    <a:pt x="1146085" y="1799724"/>
                  </a:cubicBezTo>
                  <a:cubicBezTo>
                    <a:pt x="1144271" y="1750874"/>
                    <a:pt x="1143666" y="1704145"/>
                    <a:pt x="1143401" y="1655009"/>
                  </a:cubicBezTo>
                  <a:cubicBezTo>
                    <a:pt x="1143104" y="1596527"/>
                    <a:pt x="1109764" y="1609055"/>
                    <a:pt x="1311616" y="1608885"/>
                  </a:cubicBezTo>
                  <a:cubicBezTo>
                    <a:pt x="1312094" y="1662604"/>
                    <a:pt x="1310279" y="1708962"/>
                    <a:pt x="1314205" y="1802949"/>
                  </a:cubicBezTo>
                  <a:close/>
                  <a:moveTo>
                    <a:pt x="1490358" y="1803585"/>
                  </a:moveTo>
                  <a:cubicBezTo>
                    <a:pt x="1375028" y="1803628"/>
                    <a:pt x="1359079" y="1803787"/>
                    <a:pt x="1322917" y="1803119"/>
                  </a:cubicBezTo>
                  <a:cubicBezTo>
                    <a:pt x="1318970" y="1708877"/>
                    <a:pt x="1320763" y="1659825"/>
                    <a:pt x="1320307" y="1608885"/>
                  </a:cubicBezTo>
                  <a:cubicBezTo>
                    <a:pt x="1523571" y="1608716"/>
                    <a:pt x="1489000" y="1599137"/>
                    <a:pt x="1488703" y="1654998"/>
                  </a:cubicBezTo>
                  <a:cubicBezTo>
                    <a:pt x="1488512" y="1691702"/>
                    <a:pt x="1488618" y="1703148"/>
                    <a:pt x="1490358" y="1803585"/>
                  </a:cubicBezTo>
                  <a:close/>
                  <a:moveTo>
                    <a:pt x="2716945" y="2614104"/>
                  </a:moveTo>
                  <a:cubicBezTo>
                    <a:pt x="2550194" y="2615228"/>
                    <a:pt x="2572922" y="2618930"/>
                    <a:pt x="2572562" y="2595921"/>
                  </a:cubicBezTo>
                  <a:cubicBezTo>
                    <a:pt x="2569389" y="2393435"/>
                    <a:pt x="2563669" y="2421090"/>
                    <a:pt x="2589730" y="2420369"/>
                  </a:cubicBezTo>
                  <a:cubicBezTo>
                    <a:pt x="2628938" y="2419351"/>
                    <a:pt x="2666352" y="2419107"/>
                    <a:pt x="2716871" y="2420263"/>
                  </a:cubicBezTo>
                  <a:cubicBezTo>
                    <a:pt x="2744045" y="2420889"/>
                    <a:pt x="2738655" y="2414492"/>
                    <a:pt x="2739228" y="2451291"/>
                  </a:cubicBezTo>
                  <a:cubicBezTo>
                    <a:pt x="2742210" y="2642151"/>
                    <a:pt x="2749362" y="2613891"/>
                    <a:pt x="2716945" y="2614104"/>
                  </a:cubicBezTo>
                  <a:close/>
                  <a:moveTo>
                    <a:pt x="2741648" y="2623821"/>
                  </a:moveTo>
                  <a:cubicBezTo>
                    <a:pt x="2742740" y="2682844"/>
                    <a:pt x="2743844" y="2696306"/>
                    <a:pt x="2745032" y="2815890"/>
                  </a:cubicBezTo>
                  <a:cubicBezTo>
                    <a:pt x="2557589" y="2815986"/>
                    <a:pt x="2576689" y="2817778"/>
                    <a:pt x="2576636" y="2813153"/>
                  </a:cubicBezTo>
                  <a:cubicBezTo>
                    <a:pt x="2574365" y="2595625"/>
                    <a:pt x="2564635" y="2623747"/>
                    <a:pt x="2589592" y="2623948"/>
                  </a:cubicBezTo>
                  <a:cubicBezTo>
                    <a:pt x="2658882" y="2624489"/>
                    <a:pt x="2716096" y="2623927"/>
                    <a:pt x="2741648" y="2623821"/>
                  </a:cubicBezTo>
                  <a:close/>
                  <a:moveTo>
                    <a:pt x="2220245" y="2623333"/>
                  </a:moveTo>
                  <a:cubicBezTo>
                    <a:pt x="2420273" y="2623163"/>
                    <a:pt x="2387782" y="2611505"/>
                    <a:pt x="2389268" y="2668534"/>
                  </a:cubicBezTo>
                  <a:cubicBezTo>
                    <a:pt x="2390562" y="2719876"/>
                    <a:pt x="2391421" y="2765099"/>
                    <a:pt x="2391061" y="2813312"/>
                  </a:cubicBezTo>
                  <a:cubicBezTo>
                    <a:pt x="2391018" y="2818277"/>
                    <a:pt x="2409269" y="2816770"/>
                    <a:pt x="2222123" y="2816877"/>
                  </a:cubicBezTo>
                  <a:cubicBezTo>
                    <a:pt x="2219014" y="2614157"/>
                    <a:pt x="2221158" y="2710860"/>
                    <a:pt x="2220245" y="2623333"/>
                  </a:cubicBezTo>
                  <a:close/>
                  <a:moveTo>
                    <a:pt x="1689686" y="2623269"/>
                  </a:moveTo>
                  <a:cubicBezTo>
                    <a:pt x="1779147" y="2624532"/>
                    <a:pt x="1815320" y="2623481"/>
                    <a:pt x="1857997" y="2623248"/>
                  </a:cubicBezTo>
                  <a:cubicBezTo>
                    <a:pt x="1860639" y="2805070"/>
                    <a:pt x="1860724" y="2815763"/>
                    <a:pt x="1860734" y="2817057"/>
                  </a:cubicBezTo>
                  <a:cubicBezTo>
                    <a:pt x="1672538" y="2817025"/>
                    <a:pt x="1691882" y="2818998"/>
                    <a:pt x="1691734" y="2813079"/>
                  </a:cubicBezTo>
                  <a:cubicBezTo>
                    <a:pt x="1688815" y="2691596"/>
                    <a:pt x="1690227" y="2679248"/>
                    <a:pt x="1689686" y="2623269"/>
                  </a:cubicBezTo>
                  <a:close/>
                  <a:moveTo>
                    <a:pt x="808921" y="2826477"/>
                  </a:moveTo>
                  <a:cubicBezTo>
                    <a:pt x="916379" y="2827633"/>
                    <a:pt x="921801" y="2825851"/>
                    <a:pt x="975715" y="2825469"/>
                  </a:cubicBezTo>
                  <a:cubicBezTo>
                    <a:pt x="979090" y="3006951"/>
                    <a:pt x="979015" y="2950644"/>
                    <a:pt x="980246" y="3019522"/>
                  </a:cubicBezTo>
                  <a:cubicBezTo>
                    <a:pt x="902287" y="3019321"/>
                    <a:pt x="971970" y="3018832"/>
                    <a:pt x="810524" y="3018949"/>
                  </a:cubicBezTo>
                  <a:cubicBezTo>
                    <a:pt x="809526" y="2941150"/>
                    <a:pt x="811977" y="2953657"/>
                    <a:pt x="808921" y="2826477"/>
                  </a:cubicBezTo>
                  <a:close/>
                  <a:moveTo>
                    <a:pt x="965210" y="2161808"/>
                  </a:moveTo>
                  <a:cubicBezTo>
                    <a:pt x="966091" y="2217978"/>
                    <a:pt x="974421" y="2208452"/>
                    <a:pt x="934937" y="2208760"/>
                  </a:cubicBezTo>
                  <a:cubicBezTo>
                    <a:pt x="878476" y="2209216"/>
                    <a:pt x="842049" y="2209067"/>
                    <a:pt x="807775" y="2208696"/>
                  </a:cubicBezTo>
                  <a:cubicBezTo>
                    <a:pt x="794915" y="2208558"/>
                    <a:pt x="799711" y="2231684"/>
                    <a:pt x="796241" y="2016818"/>
                  </a:cubicBezTo>
                  <a:cubicBezTo>
                    <a:pt x="796231" y="2016064"/>
                    <a:pt x="782489" y="2011652"/>
                    <a:pt x="934884" y="2015343"/>
                  </a:cubicBezTo>
                  <a:cubicBezTo>
                    <a:pt x="976936" y="2016351"/>
                    <a:pt x="962473" y="1986373"/>
                    <a:pt x="965210" y="2161808"/>
                  </a:cubicBezTo>
                  <a:close/>
                  <a:moveTo>
                    <a:pt x="807701" y="2218540"/>
                  </a:moveTo>
                  <a:cubicBezTo>
                    <a:pt x="990963" y="2220513"/>
                    <a:pt x="966208" y="2210722"/>
                    <a:pt x="966972" y="2234060"/>
                  </a:cubicBezTo>
                  <a:cubicBezTo>
                    <a:pt x="968479" y="2279144"/>
                    <a:pt x="968404" y="2285223"/>
                    <a:pt x="970420" y="2411469"/>
                  </a:cubicBezTo>
                  <a:cubicBezTo>
                    <a:pt x="825390" y="2411235"/>
                    <a:pt x="835587" y="2411119"/>
                    <a:pt x="801982" y="2410610"/>
                  </a:cubicBezTo>
                  <a:cubicBezTo>
                    <a:pt x="799520" y="2194439"/>
                    <a:pt x="795276" y="2218413"/>
                    <a:pt x="807701" y="2218540"/>
                  </a:cubicBezTo>
                  <a:close/>
                  <a:moveTo>
                    <a:pt x="807680" y="2420581"/>
                  </a:moveTo>
                  <a:cubicBezTo>
                    <a:pt x="999208" y="2423668"/>
                    <a:pt x="970357" y="2408159"/>
                    <a:pt x="971046" y="2451302"/>
                  </a:cubicBezTo>
                  <a:cubicBezTo>
                    <a:pt x="974092" y="2645854"/>
                    <a:pt x="982326" y="2612841"/>
                    <a:pt x="934980" y="2612778"/>
                  </a:cubicBezTo>
                  <a:cubicBezTo>
                    <a:pt x="778171" y="2612343"/>
                    <a:pt x="804380" y="2621720"/>
                    <a:pt x="803966" y="2595932"/>
                  </a:cubicBezTo>
                  <a:cubicBezTo>
                    <a:pt x="800878" y="2398718"/>
                    <a:pt x="800634" y="2420464"/>
                    <a:pt x="807680" y="2420581"/>
                  </a:cubicBezTo>
                  <a:close/>
                  <a:moveTo>
                    <a:pt x="807839" y="2623375"/>
                  </a:moveTo>
                  <a:cubicBezTo>
                    <a:pt x="846293" y="2622389"/>
                    <a:pt x="858061" y="2622527"/>
                    <a:pt x="934980" y="2622622"/>
                  </a:cubicBezTo>
                  <a:cubicBezTo>
                    <a:pt x="985127" y="2622760"/>
                    <a:pt x="971216" y="2586109"/>
                    <a:pt x="975482" y="2813302"/>
                  </a:cubicBezTo>
                  <a:cubicBezTo>
                    <a:pt x="975492" y="2814087"/>
                    <a:pt x="994836" y="2818627"/>
                    <a:pt x="808677" y="2816611"/>
                  </a:cubicBezTo>
                  <a:cubicBezTo>
                    <a:pt x="808667" y="2815869"/>
                    <a:pt x="803520" y="2623481"/>
                    <a:pt x="807839" y="2623375"/>
                  </a:cubicBezTo>
                  <a:close/>
                  <a:moveTo>
                    <a:pt x="1125861" y="2207837"/>
                  </a:moveTo>
                  <a:cubicBezTo>
                    <a:pt x="944264" y="2207837"/>
                    <a:pt x="974898" y="2222784"/>
                    <a:pt x="973901" y="2161628"/>
                  </a:cubicBezTo>
                  <a:cubicBezTo>
                    <a:pt x="972797" y="2091095"/>
                    <a:pt x="974293" y="2088836"/>
                    <a:pt x="973169" y="2016807"/>
                  </a:cubicBezTo>
                  <a:cubicBezTo>
                    <a:pt x="973158" y="2016054"/>
                    <a:pt x="1141565" y="2013922"/>
                    <a:pt x="1141607" y="2016956"/>
                  </a:cubicBezTo>
                  <a:cubicBezTo>
                    <a:pt x="1145077" y="2238388"/>
                    <a:pt x="1149311" y="2207837"/>
                    <a:pt x="1125861" y="2207837"/>
                  </a:cubicBezTo>
                  <a:close/>
                  <a:moveTo>
                    <a:pt x="1143867" y="2217713"/>
                  </a:moveTo>
                  <a:cubicBezTo>
                    <a:pt x="1147380" y="2440365"/>
                    <a:pt x="1153990" y="2410302"/>
                    <a:pt x="1125861" y="2410302"/>
                  </a:cubicBezTo>
                  <a:cubicBezTo>
                    <a:pt x="1062099" y="2410302"/>
                    <a:pt x="1062269" y="2411501"/>
                    <a:pt x="998624" y="2411501"/>
                  </a:cubicBezTo>
                  <a:cubicBezTo>
                    <a:pt x="968998" y="2411501"/>
                    <a:pt x="982018" y="2440821"/>
                    <a:pt x="975185" y="2218392"/>
                  </a:cubicBezTo>
                  <a:cubicBezTo>
                    <a:pt x="1112470" y="2217989"/>
                    <a:pt x="1071288" y="2217543"/>
                    <a:pt x="1143867" y="2217713"/>
                  </a:cubicBezTo>
                  <a:close/>
                  <a:moveTo>
                    <a:pt x="998624" y="2421345"/>
                  </a:moveTo>
                  <a:cubicBezTo>
                    <a:pt x="1062375" y="2421345"/>
                    <a:pt x="1062216" y="2420146"/>
                    <a:pt x="1125861" y="2420146"/>
                  </a:cubicBezTo>
                  <a:cubicBezTo>
                    <a:pt x="1153131" y="2420146"/>
                    <a:pt x="1145926" y="2389436"/>
                    <a:pt x="1149746" y="2614337"/>
                  </a:cubicBezTo>
                  <a:cubicBezTo>
                    <a:pt x="1077803" y="2615048"/>
                    <a:pt x="1076562" y="2612894"/>
                    <a:pt x="981838" y="2612841"/>
                  </a:cubicBezTo>
                  <a:cubicBezTo>
                    <a:pt x="978856" y="2390762"/>
                    <a:pt x="973338" y="2421345"/>
                    <a:pt x="998624" y="2421345"/>
                  </a:cubicBezTo>
                  <a:close/>
                  <a:moveTo>
                    <a:pt x="998624" y="2622696"/>
                  </a:moveTo>
                  <a:cubicBezTo>
                    <a:pt x="1061823" y="2622696"/>
                    <a:pt x="1061229" y="2624298"/>
                    <a:pt x="1125861" y="2624298"/>
                  </a:cubicBezTo>
                  <a:cubicBezTo>
                    <a:pt x="1157290" y="2624298"/>
                    <a:pt x="1150712" y="2593726"/>
                    <a:pt x="1153226" y="2813248"/>
                  </a:cubicBezTo>
                  <a:cubicBezTo>
                    <a:pt x="1153269" y="2816887"/>
                    <a:pt x="984247" y="2816760"/>
                    <a:pt x="984183" y="2813100"/>
                  </a:cubicBezTo>
                  <a:cubicBezTo>
                    <a:pt x="980013" y="2592262"/>
                    <a:pt x="977264" y="2622696"/>
                    <a:pt x="998624" y="2622696"/>
                  </a:cubicBezTo>
                  <a:close/>
                  <a:moveTo>
                    <a:pt x="1150255" y="2014622"/>
                  </a:moveTo>
                  <a:cubicBezTo>
                    <a:pt x="1183935" y="2014908"/>
                    <a:pt x="1243176" y="2017433"/>
                    <a:pt x="1317028" y="2015227"/>
                  </a:cubicBezTo>
                  <a:cubicBezTo>
                    <a:pt x="1318227" y="2089949"/>
                    <a:pt x="1320264" y="2138863"/>
                    <a:pt x="1320593" y="2208346"/>
                  </a:cubicBezTo>
                  <a:cubicBezTo>
                    <a:pt x="1180465" y="2208654"/>
                    <a:pt x="1216011" y="2208081"/>
                    <a:pt x="1152399" y="2207879"/>
                  </a:cubicBezTo>
                  <a:cubicBezTo>
                    <a:pt x="1150531" y="2089218"/>
                    <a:pt x="1151359" y="2082683"/>
                    <a:pt x="1150255" y="2014622"/>
                  </a:cubicBezTo>
                  <a:close/>
                  <a:moveTo>
                    <a:pt x="1152558" y="2217734"/>
                  </a:moveTo>
                  <a:cubicBezTo>
                    <a:pt x="1214197" y="2217957"/>
                    <a:pt x="1186736" y="2218487"/>
                    <a:pt x="1320636" y="2218201"/>
                  </a:cubicBezTo>
                  <a:cubicBezTo>
                    <a:pt x="1320901" y="2351332"/>
                    <a:pt x="1322705" y="2357325"/>
                    <a:pt x="1324180" y="2410928"/>
                  </a:cubicBezTo>
                  <a:cubicBezTo>
                    <a:pt x="1181292" y="2411257"/>
                    <a:pt x="1213921" y="2410652"/>
                    <a:pt x="1155200" y="2410366"/>
                  </a:cubicBezTo>
                  <a:cubicBezTo>
                    <a:pt x="1154213" y="2329872"/>
                    <a:pt x="1155593" y="2409909"/>
                    <a:pt x="1152558" y="2217734"/>
                  </a:cubicBezTo>
                  <a:close/>
                  <a:moveTo>
                    <a:pt x="1325029" y="2451302"/>
                  </a:moveTo>
                  <a:cubicBezTo>
                    <a:pt x="1327883" y="2638121"/>
                    <a:pt x="1331979" y="2613308"/>
                    <a:pt x="1316837" y="2613085"/>
                  </a:cubicBezTo>
                  <a:cubicBezTo>
                    <a:pt x="1135251" y="2610158"/>
                    <a:pt x="1158585" y="2624595"/>
                    <a:pt x="1158139" y="2595911"/>
                  </a:cubicBezTo>
                  <a:cubicBezTo>
                    <a:pt x="1155996" y="2464318"/>
                    <a:pt x="1155677" y="2446624"/>
                    <a:pt x="1155327" y="2420220"/>
                  </a:cubicBezTo>
                  <a:cubicBezTo>
                    <a:pt x="1354294" y="2421218"/>
                    <a:pt x="1324371" y="2409761"/>
                    <a:pt x="1325029" y="2451302"/>
                  </a:cubicBezTo>
                  <a:close/>
                  <a:moveTo>
                    <a:pt x="1325718" y="2014982"/>
                  </a:moveTo>
                  <a:cubicBezTo>
                    <a:pt x="1394149" y="2013158"/>
                    <a:pt x="1493754" y="2015640"/>
                    <a:pt x="1493775" y="2017009"/>
                  </a:cubicBezTo>
                  <a:cubicBezTo>
                    <a:pt x="1494359" y="2054593"/>
                    <a:pt x="1495261" y="2103125"/>
                    <a:pt x="1496969" y="2208760"/>
                  </a:cubicBezTo>
                  <a:cubicBezTo>
                    <a:pt x="1430916" y="2208696"/>
                    <a:pt x="1443150" y="2208113"/>
                    <a:pt x="1329305" y="2208325"/>
                  </a:cubicBezTo>
                  <a:cubicBezTo>
                    <a:pt x="1328881" y="2126855"/>
                    <a:pt x="1326620" y="2081824"/>
                    <a:pt x="1325718" y="2014982"/>
                  </a:cubicBezTo>
                  <a:close/>
                  <a:moveTo>
                    <a:pt x="1189633" y="2623375"/>
                  </a:moveTo>
                  <a:cubicBezTo>
                    <a:pt x="1232915" y="2622071"/>
                    <a:pt x="1273459" y="2622283"/>
                    <a:pt x="1316720" y="2622930"/>
                  </a:cubicBezTo>
                  <a:cubicBezTo>
                    <a:pt x="1331172" y="2623163"/>
                    <a:pt x="1328223" y="2614921"/>
                    <a:pt x="1327713" y="2668343"/>
                  </a:cubicBezTo>
                  <a:cubicBezTo>
                    <a:pt x="1325909" y="2838305"/>
                    <a:pt x="1338600" y="2815986"/>
                    <a:pt x="1316816" y="2815773"/>
                  </a:cubicBezTo>
                  <a:cubicBezTo>
                    <a:pt x="1148674" y="2814203"/>
                    <a:pt x="1161959" y="2817386"/>
                    <a:pt x="1161906" y="2813121"/>
                  </a:cubicBezTo>
                  <a:cubicBezTo>
                    <a:pt x="1159360" y="2590713"/>
                    <a:pt x="1147316" y="2624595"/>
                    <a:pt x="1189633" y="2623375"/>
                  </a:cubicBezTo>
                  <a:close/>
                  <a:moveTo>
                    <a:pt x="1329347" y="2234070"/>
                  </a:moveTo>
                  <a:cubicBezTo>
                    <a:pt x="1329347" y="2211210"/>
                    <a:pt x="1303701" y="2218445"/>
                    <a:pt x="1497128" y="2218604"/>
                  </a:cubicBezTo>
                  <a:cubicBezTo>
                    <a:pt x="1499059" y="2338379"/>
                    <a:pt x="1499059" y="2340034"/>
                    <a:pt x="1499908" y="2378955"/>
                  </a:cubicBezTo>
                  <a:cubicBezTo>
                    <a:pt x="1500778" y="2418523"/>
                    <a:pt x="1532325" y="2410472"/>
                    <a:pt x="1332870" y="2410907"/>
                  </a:cubicBezTo>
                  <a:cubicBezTo>
                    <a:pt x="1331873" y="2374510"/>
                    <a:pt x="1329347" y="2332969"/>
                    <a:pt x="1329347" y="2234070"/>
                  </a:cubicBezTo>
                  <a:close/>
                  <a:moveTo>
                    <a:pt x="1380407" y="2420709"/>
                  </a:moveTo>
                  <a:cubicBezTo>
                    <a:pt x="1444721" y="2420709"/>
                    <a:pt x="1442482" y="2419754"/>
                    <a:pt x="1500746" y="2419669"/>
                  </a:cubicBezTo>
                  <a:cubicBezTo>
                    <a:pt x="1501182" y="2443081"/>
                    <a:pt x="1501266" y="2450517"/>
                    <a:pt x="1503527" y="2596081"/>
                  </a:cubicBezTo>
                  <a:cubicBezTo>
                    <a:pt x="1503909" y="2620426"/>
                    <a:pt x="1522531" y="2613457"/>
                    <a:pt x="1380407" y="2613573"/>
                  </a:cubicBezTo>
                  <a:cubicBezTo>
                    <a:pt x="1327501" y="2613573"/>
                    <a:pt x="1336520" y="2617604"/>
                    <a:pt x="1336181" y="2595890"/>
                  </a:cubicBezTo>
                  <a:cubicBezTo>
                    <a:pt x="1332913" y="2385012"/>
                    <a:pt x="1320095" y="2420709"/>
                    <a:pt x="1380407" y="2420709"/>
                  </a:cubicBezTo>
                  <a:close/>
                  <a:moveTo>
                    <a:pt x="1502434" y="2015714"/>
                  </a:moveTo>
                  <a:cubicBezTo>
                    <a:pt x="1684380" y="2016011"/>
                    <a:pt x="1670565" y="2014399"/>
                    <a:pt x="1670607" y="2017009"/>
                  </a:cubicBezTo>
                  <a:cubicBezTo>
                    <a:pt x="1674077" y="2238738"/>
                    <a:pt x="1690545" y="2207561"/>
                    <a:pt x="1634997" y="2207561"/>
                  </a:cubicBezTo>
                  <a:cubicBezTo>
                    <a:pt x="1571352" y="2207561"/>
                    <a:pt x="1571256" y="2208760"/>
                    <a:pt x="1507686" y="2208760"/>
                  </a:cubicBezTo>
                  <a:cubicBezTo>
                    <a:pt x="1504938" y="2208760"/>
                    <a:pt x="1505787" y="2230273"/>
                    <a:pt x="1502434" y="2015714"/>
                  </a:cubicBezTo>
                  <a:close/>
                  <a:moveTo>
                    <a:pt x="1336393" y="2668470"/>
                  </a:moveTo>
                  <a:cubicBezTo>
                    <a:pt x="1337019" y="2609319"/>
                    <a:pt x="1300868" y="2623492"/>
                    <a:pt x="1504004" y="2623322"/>
                  </a:cubicBezTo>
                  <a:cubicBezTo>
                    <a:pt x="1504959" y="2673424"/>
                    <a:pt x="1507336" y="2733646"/>
                    <a:pt x="1507007" y="2813164"/>
                  </a:cubicBezTo>
                  <a:cubicBezTo>
                    <a:pt x="1507007" y="2813917"/>
                    <a:pt x="1526913" y="2817216"/>
                    <a:pt x="1338292" y="2815954"/>
                  </a:cubicBezTo>
                  <a:cubicBezTo>
                    <a:pt x="1336849" y="2766594"/>
                    <a:pt x="1335916" y="2718063"/>
                    <a:pt x="1336393" y="2668470"/>
                  </a:cubicBezTo>
                  <a:close/>
                  <a:moveTo>
                    <a:pt x="1505818" y="2218604"/>
                  </a:moveTo>
                  <a:cubicBezTo>
                    <a:pt x="1549483" y="2218604"/>
                    <a:pt x="1566312" y="2217522"/>
                    <a:pt x="1674745" y="2217384"/>
                  </a:cubicBezTo>
                  <a:cubicBezTo>
                    <a:pt x="1674427" y="2343556"/>
                    <a:pt x="1676422" y="2356095"/>
                    <a:pt x="1677844" y="2410992"/>
                  </a:cubicBezTo>
                  <a:cubicBezTo>
                    <a:pt x="1477296" y="2410419"/>
                    <a:pt x="1509490" y="2418566"/>
                    <a:pt x="1508609" y="2378711"/>
                  </a:cubicBezTo>
                  <a:cubicBezTo>
                    <a:pt x="1507580" y="2331516"/>
                    <a:pt x="1507686" y="2334529"/>
                    <a:pt x="1505818" y="2218604"/>
                  </a:cubicBezTo>
                  <a:close/>
                  <a:moveTo>
                    <a:pt x="1678088" y="2420846"/>
                  </a:moveTo>
                  <a:cubicBezTo>
                    <a:pt x="1678746" y="2449626"/>
                    <a:pt x="1680878" y="2612470"/>
                    <a:pt x="1680889" y="2613287"/>
                  </a:cubicBezTo>
                  <a:cubicBezTo>
                    <a:pt x="1487865" y="2611102"/>
                    <a:pt x="1512663" y="2623418"/>
                    <a:pt x="1512228" y="2595911"/>
                  </a:cubicBezTo>
                  <a:cubicBezTo>
                    <a:pt x="1510190" y="2464594"/>
                    <a:pt x="1509904" y="2444874"/>
                    <a:pt x="1509448" y="2419658"/>
                  </a:cubicBezTo>
                  <a:cubicBezTo>
                    <a:pt x="1569240" y="2419680"/>
                    <a:pt x="1533810" y="2420454"/>
                    <a:pt x="1678088" y="2420846"/>
                  </a:cubicBezTo>
                  <a:close/>
                  <a:moveTo>
                    <a:pt x="1680985" y="2623152"/>
                  </a:moveTo>
                  <a:cubicBezTo>
                    <a:pt x="1681505" y="2677869"/>
                    <a:pt x="1680093" y="2694714"/>
                    <a:pt x="1683128" y="2817121"/>
                  </a:cubicBezTo>
                  <a:cubicBezTo>
                    <a:pt x="1607153" y="2817237"/>
                    <a:pt x="1515676" y="2815933"/>
                    <a:pt x="1515687" y="2813217"/>
                  </a:cubicBezTo>
                  <a:cubicBezTo>
                    <a:pt x="1516016" y="2734219"/>
                    <a:pt x="1513713" y="2675991"/>
                    <a:pt x="1512695" y="2623301"/>
                  </a:cubicBezTo>
                  <a:cubicBezTo>
                    <a:pt x="1574334" y="2623290"/>
                    <a:pt x="1627760" y="2622505"/>
                    <a:pt x="1680985" y="2623152"/>
                  </a:cubicBezTo>
                  <a:close/>
                  <a:moveTo>
                    <a:pt x="1515655" y="2824917"/>
                  </a:moveTo>
                  <a:cubicBezTo>
                    <a:pt x="1581719" y="2825140"/>
                    <a:pt x="1550936" y="2827209"/>
                    <a:pt x="1683372" y="2826986"/>
                  </a:cubicBezTo>
                  <a:cubicBezTo>
                    <a:pt x="1683478" y="2831749"/>
                    <a:pt x="1687012" y="3018175"/>
                    <a:pt x="1687033" y="3019437"/>
                  </a:cubicBezTo>
                  <a:cubicBezTo>
                    <a:pt x="1568445" y="3019999"/>
                    <a:pt x="1586059" y="3018472"/>
                    <a:pt x="1519294" y="3018302"/>
                  </a:cubicBezTo>
                  <a:cubicBezTo>
                    <a:pt x="1518212" y="2956701"/>
                    <a:pt x="1515453" y="2904796"/>
                    <a:pt x="1515655" y="2824917"/>
                  </a:cubicBezTo>
                  <a:close/>
                  <a:moveTo>
                    <a:pt x="1686778" y="2420878"/>
                  </a:moveTo>
                  <a:cubicBezTo>
                    <a:pt x="1822620" y="2421345"/>
                    <a:pt x="1800761" y="2420719"/>
                    <a:pt x="1853891" y="2420316"/>
                  </a:cubicBezTo>
                  <a:cubicBezTo>
                    <a:pt x="1854792" y="2508480"/>
                    <a:pt x="1856458" y="2519820"/>
                    <a:pt x="1857848" y="2613393"/>
                  </a:cubicBezTo>
                  <a:cubicBezTo>
                    <a:pt x="1807924" y="2613648"/>
                    <a:pt x="1783296" y="2614687"/>
                    <a:pt x="1689569" y="2613404"/>
                  </a:cubicBezTo>
                  <a:cubicBezTo>
                    <a:pt x="1689558" y="2612565"/>
                    <a:pt x="1687500" y="2452999"/>
                    <a:pt x="1686778" y="2420878"/>
                  </a:cubicBezTo>
                  <a:close/>
                  <a:moveTo>
                    <a:pt x="1859981" y="2233901"/>
                  </a:moveTo>
                  <a:cubicBezTo>
                    <a:pt x="1859185" y="2210012"/>
                    <a:pt x="1835364" y="2217946"/>
                    <a:pt x="2016886" y="2217946"/>
                  </a:cubicBezTo>
                  <a:cubicBezTo>
                    <a:pt x="2035083" y="2217946"/>
                    <a:pt x="2024558" y="2194556"/>
                    <a:pt x="2030139" y="2378998"/>
                  </a:cubicBezTo>
                  <a:cubicBezTo>
                    <a:pt x="2031264" y="2416242"/>
                    <a:pt x="2059945" y="2410344"/>
                    <a:pt x="1889586" y="2410344"/>
                  </a:cubicBezTo>
                  <a:cubicBezTo>
                    <a:pt x="1850198" y="2410344"/>
                    <a:pt x="1866868" y="2440206"/>
                    <a:pt x="1859981" y="2233901"/>
                  </a:cubicBezTo>
                  <a:close/>
                  <a:moveTo>
                    <a:pt x="1889596" y="2420189"/>
                  </a:moveTo>
                  <a:cubicBezTo>
                    <a:pt x="2056550" y="2420189"/>
                    <a:pt x="2031168" y="2410122"/>
                    <a:pt x="2031815" y="2451302"/>
                  </a:cubicBezTo>
                  <a:cubicBezTo>
                    <a:pt x="2034744" y="2637993"/>
                    <a:pt x="2038702" y="2612608"/>
                    <a:pt x="2016896" y="2612608"/>
                  </a:cubicBezTo>
                  <a:cubicBezTo>
                    <a:pt x="1843046" y="2612608"/>
                    <a:pt x="1866666" y="2619938"/>
                    <a:pt x="1866284" y="2595911"/>
                  </a:cubicBezTo>
                  <a:cubicBezTo>
                    <a:pt x="1863048" y="2391070"/>
                    <a:pt x="1852012" y="2420189"/>
                    <a:pt x="1889596" y="2420189"/>
                  </a:cubicBezTo>
                  <a:close/>
                  <a:moveTo>
                    <a:pt x="1889596" y="2623163"/>
                  </a:moveTo>
                  <a:cubicBezTo>
                    <a:pt x="1952785" y="2623163"/>
                    <a:pt x="1956148" y="2622452"/>
                    <a:pt x="2016896" y="2622452"/>
                  </a:cubicBezTo>
                  <a:cubicBezTo>
                    <a:pt x="2040570" y="2622452"/>
                    <a:pt x="2033449" y="2595168"/>
                    <a:pt x="2036696" y="2815423"/>
                  </a:cubicBezTo>
                  <a:cubicBezTo>
                    <a:pt x="1966887" y="2814988"/>
                    <a:pt x="1955331" y="2817068"/>
                    <a:pt x="1869446" y="2817057"/>
                  </a:cubicBezTo>
                  <a:cubicBezTo>
                    <a:pt x="1866411" y="2596123"/>
                    <a:pt x="1857466" y="2623163"/>
                    <a:pt x="1889596" y="2623163"/>
                  </a:cubicBezTo>
                  <a:close/>
                  <a:moveTo>
                    <a:pt x="2033205" y="2016807"/>
                  </a:moveTo>
                  <a:cubicBezTo>
                    <a:pt x="2033174" y="2014505"/>
                    <a:pt x="2202196" y="2014176"/>
                    <a:pt x="2202238" y="2016977"/>
                  </a:cubicBezTo>
                  <a:cubicBezTo>
                    <a:pt x="2203501" y="2097694"/>
                    <a:pt x="2202100" y="2068988"/>
                    <a:pt x="2204392" y="2207667"/>
                  </a:cubicBezTo>
                  <a:cubicBezTo>
                    <a:pt x="2126444" y="2206426"/>
                    <a:pt x="2082271" y="2207869"/>
                    <a:pt x="2036962" y="2208049"/>
                  </a:cubicBezTo>
                  <a:cubicBezTo>
                    <a:pt x="2036887" y="2136285"/>
                    <a:pt x="2034277" y="2085282"/>
                    <a:pt x="2033205" y="2016807"/>
                  </a:cubicBezTo>
                  <a:close/>
                  <a:moveTo>
                    <a:pt x="2036845" y="2234113"/>
                  </a:moveTo>
                  <a:cubicBezTo>
                    <a:pt x="2036983" y="2215803"/>
                    <a:pt x="2011644" y="2214424"/>
                    <a:pt x="2204541" y="2217554"/>
                  </a:cubicBezTo>
                  <a:cubicBezTo>
                    <a:pt x="2207576" y="2396130"/>
                    <a:pt x="2206334" y="2337117"/>
                    <a:pt x="2207204" y="2410854"/>
                  </a:cubicBezTo>
                  <a:cubicBezTo>
                    <a:pt x="2012620" y="2407427"/>
                    <a:pt x="2040166" y="2423191"/>
                    <a:pt x="2038819" y="2378679"/>
                  </a:cubicBezTo>
                  <a:cubicBezTo>
                    <a:pt x="2036940" y="2316400"/>
                    <a:pt x="2036601" y="2273267"/>
                    <a:pt x="2036845" y="2234113"/>
                  </a:cubicBezTo>
                  <a:close/>
                  <a:moveTo>
                    <a:pt x="2207332" y="2420698"/>
                  </a:moveTo>
                  <a:cubicBezTo>
                    <a:pt x="2208626" y="2519618"/>
                    <a:pt x="2210441" y="2532432"/>
                    <a:pt x="2211438" y="2613499"/>
                  </a:cubicBezTo>
                  <a:cubicBezTo>
                    <a:pt x="2144557" y="2613552"/>
                    <a:pt x="2123335" y="2613722"/>
                    <a:pt x="2080541" y="2613085"/>
                  </a:cubicBezTo>
                  <a:cubicBezTo>
                    <a:pt x="2031232" y="2612353"/>
                    <a:pt x="2043477" y="2642491"/>
                    <a:pt x="2040484" y="2451132"/>
                  </a:cubicBezTo>
                  <a:cubicBezTo>
                    <a:pt x="2039869" y="2411395"/>
                    <a:pt x="2008089" y="2417473"/>
                    <a:pt x="2207332" y="2420698"/>
                  </a:cubicBezTo>
                  <a:close/>
                  <a:moveTo>
                    <a:pt x="2211555" y="2623343"/>
                  </a:moveTo>
                  <a:cubicBezTo>
                    <a:pt x="2212680" y="2734420"/>
                    <a:pt x="2210133" y="2602138"/>
                    <a:pt x="2213444" y="2816877"/>
                  </a:cubicBezTo>
                  <a:cubicBezTo>
                    <a:pt x="2031593" y="2816972"/>
                    <a:pt x="2130338" y="2816346"/>
                    <a:pt x="2045397" y="2815497"/>
                  </a:cubicBezTo>
                  <a:cubicBezTo>
                    <a:pt x="2044877" y="2773808"/>
                    <a:pt x="2045143" y="2793910"/>
                    <a:pt x="2042511" y="2622516"/>
                  </a:cubicBezTo>
                  <a:cubicBezTo>
                    <a:pt x="2113870" y="2622898"/>
                    <a:pt x="2047934" y="2623481"/>
                    <a:pt x="2211555" y="2623343"/>
                  </a:cubicBezTo>
                  <a:close/>
                  <a:moveTo>
                    <a:pt x="2213252" y="2217692"/>
                  </a:moveTo>
                  <a:cubicBezTo>
                    <a:pt x="2404802" y="2220726"/>
                    <a:pt x="2381055" y="2207253"/>
                    <a:pt x="2381564" y="2234177"/>
                  </a:cubicBezTo>
                  <a:cubicBezTo>
                    <a:pt x="2382561" y="2286983"/>
                    <a:pt x="2383262" y="2327846"/>
                    <a:pt x="2383739" y="2378913"/>
                  </a:cubicBezTo>
                  <a:cubicBezTo>
                    <a:pt x="2384068" y="2414556"/>
                    <a:pt x="2418331" y="2414153"/>
                    <a:pt x="2215916" y="2410992"/>
                  </a:cubicBezTo>
                  <a:cubicBezTo>
                    <a:pt x="2215237" y="2352828"/>
                    <a:pt x="2215969" y="2373768"/>
                    <a:pt x="2213252" y="2217692"/>
                  </a:cubicBezTo>
                  <a:close/>
                  <a:moveTo>
                    <a:pt x="2213603" y="2826721"/>
                  </a:moveTo>
                  <a:cubicBezTo>
                    <a:pt x="2214643" y="2894145"/>
                    <a:pt x="2214940" y="2916847"/>
                    <a:pt x="2215884" y="2958133"/>
                  </a:cubicBezTo>
                  <a:cubicBezTo>
                    <a:pt x="2217677" y="3039645"/>
                    <a:pt x="2246964" y="3015470"/>
                    <a:pt x="2080414" y="3019045"/>
                  </a:cubicBezTo>
                  <a:cubicBezTo>
                    <a:pt x="2040718" y="3019851"/>
                    <a:pt x="2048517" y="3056374"/>
                    <a:pt x="2045525" y="2825342"/>
                  </a:cubicBezTo>
                  <a:cubicBezTo>
                    <a:pt x="2111016" y="2826010"/>
                    <a:pt x="2048379" y="2826806"/>
                    <a:pt x="2213603" y="2826721"/>
                  </a:cubicBezTo>
                  <a:close/>
                  <a:moveTo>
                    <a:pt x="2216468" y="2451154"/>
                  </a:moveTo>
                  <a:cubicBezTo>
                    <a:pt x="2215863" y="2412413"/>
                    <a:pt x="2183404" y="2420709"/>
                    <a:pt x="2384206" y="2419881"/>
                  </a:cubicBezTo>
                  <a:cubicBezTo>
                    <a:pt x="2385554" y="2519395"/>
                    <a:pt x="2386031" y="2496853"/>
                    <a:pt x="2388090" y="2614252"/>
                  </a:cubicBezTo>
                  <a:cubicBezTo>
                    <a:pt x="2193304" y="2613924"/>
                    <a:pt x="2220266" y="2619949"/>
                    <a:pt x="2219895" y="2595911"/>
                  </a:cubicBezTo>
                  <a:cubicBezTo>
                    <a:pt x="2218760" y="2523511"/>
                    <a:pt x="2217582" y="2521740"/>
                    <a:pt x="2216468" y="2451154"/>
                  </a:cubicBezTo>
                  <a:close/>
                  <a:moveTo>
                    <a:pt x="2398658" y="2207582"/>
                  </a:moveTo>
                  <a:cubicBezTo>
                    <a:pt x="2386869" y="2207582"/>
                    <a:pt x="2389841" y="2214584"/>
                    <a:pt x="2389013" y="2161617"/>
                  </a:cubicBezTo>
                  <a:cubicBezTo>
                    <a:pt x="2386339" y="1993374"/>
                    <a:pt x="2381904" y="2015513"/>
                    <a:pt x="2398658" y="2015513"/>
                  </a:cubicBezTo>
                  <a:cubicBezTo>
                    <a:pt x="2462430" y="2015513"/>
                    <a:pt x="2462059" y="2015173"/>
                    <a:pt x="2525969" y="2015173"/>
                  </a:cubicBezTo>
                  <a:cubicBezTo>
                    <a:pt x="2568370" y="2015173"/>
                    <a:pt x="2555457" y="1986298"/>
                    <a:pt x="2558205" y="2161777"/>
                  </a:cubicBezTo>
                  <a:cubicBezTo>
                    <a:pt x="2559170" y="2223494"/>
                    <a:pt x="2590950" y="2207582"/>
                    <a:pt x="2398658" y="2207582"/>
                  </a:cubicBezTo>
                  <a:close/>
                  <a:moveTo>
                    <a:pt x="2558767" y="2218254"/>
                  </a:moveTo>
                  <a:cubicBezTo>
                    <a:pt x="2559001" y="2320749"/>
                    <a:pt x="2560125" y="2344468"/>
                    <a:pt x="2561441" y="2411151"/>
                  </a:cubicBezTo>
                  <a:cubicBezTo>
                    <a:pt x="2493181" y="2412180"/>
                    <a:pt x="2463279" y="2409952"/>
                    <a:pt x="2392780" y="2410005"/>
                  </a:cubicBezTo>
                  <a:cubicBezTo>
                    <a:pt x="2392228" y="2364295"/>
                    <a:pt x="2392451" y="2349953"/>
                    <a:pt x="2389968" y="2217437"/>
                  </a:cubicBezTo>
                  <a:cubicBezTo>
                    <a:pt x="2464510" y="2217363"/>
                    <a:pt x="2443309" y="2218307"/>
                    <a:pt x="2558767" y="2218254"/>
                  </a:cubicBezTo>
                  <a:close/>
                  <a:moveTo>
                    <a:pt x="2390986" y="2826636"/>
                  </a:moveTo>
                  <a:cubicBezTo>
                    <a:pt x="2390583" y="2911150"/>
                    <a:pt x="2393724" y="2954336"/>
                    <a:pt x="2394891" y="3017751"/>
                  </a:cubicBezTo>
                  <a:cubicBezTo>
                    <a:pt x="2319670" y="3017814"/>
                    <a:pt x="2326769" y="3019808"/>
                    <a:pt x="2225763" y="3018917"/>
                  </a:cubicBezTo>
                  <a:cubicBezTo>
                    <a:pt x="2224564" y="2945775"/>
                    <a:pt x="2224659" y="2980888"/>
                    <a:pt x="2222283" y="2826721"/>
                  </a:cubicBezTo>
                  <a:lnTo>
                    <a:pt x="2390986" y="2826636"/>
                  </a:lnTo>
                  <a:close/>
                  <a:moveTo>
                    <a:pt x="2393353" y="2451154"/>
                  </a:moveTo>
                  <a:cubicBezTo>
                    <a:pt x="2392663" y="2407173"/>
                    <a:pt x="2366401" y="2421239"/>
                    <a:pt x="2525969" y="2421239"/>
                  </a:cubicBezTo>
                  <a:cubicBezTo>
                    <a:pt x="2572551" y="2421239"/>
                    <a:pt x="2560624" y="2388640"/>
                    <a:pt x="2563871" y="2596102"/>
                  </a:cubicBezTo>
                  <a:cubicBezTo>
                    <a:pt x="2564242" y="2619779"/>
                    <a:pt x="2590568" y="2614263"/>
                    <a:pt x="2398658" y="2614263"/>
                  </a:cubicBezTo>
                  <a:cubicBezTo>
                    <a:pt x="2397067" y="2614263"/>
                    <a:pt x="2396197" y="2633135"/>
                    <a:pt x="2393353" y="2451154"/>
                  </a:cubicBezTo>
                  <a:close/>
                  <a:moveTo>
                    <a:pt x="2398658" y="2624107"/>
                  </a:moveTo>
                  <a:cubicBezTo>
                    <a:pt x="2596861" y="2624107"/>
                    <a:pt x="2563786" y="2609871"/>
                    <a:pt x="2565442" y="2668555"/>
                  </a:cubicBezTo>
                  <a:cubicBezTo>
                    <a:pt x="2566863" y="2720874"/>
                    <a:pt x="2567383" y="2760601"/>
                    <a:pt x="2567935" y="2813248"/>
                  </a:cubicBezTo>
                  <a:cubicBezTo>
                    <a:pt x="2567988" y="2818001"/>
                    <a:pt x="2584053" y="2816781"/>
                    <a:pt x="2399751" y="2816781"/>
                  </a:cubicBezTo>
                  <a:cubicBezTo>
                    <a:pt x="2400865" y="2673095"/>
                    <a:pt x="2394074" y="2624107"/>
                    <a:pt x="2398658" y="2624107"/>
                  </a:cubicBezTo>
                  <a:close/>
                  <a:moveTo>
                    <a:pt x="2399687" y="2826636"/>
                  </a:moveTo>
                  <a:cubicBezTo>
                    <a:pt x="2405576" y="2826636"/>
                    <a:pt x="2544994" y="2826498"/>
                    <a:pt x="2568073" y="2826328"/>
                  </a:cubicBezTo>
                  <a:cubicBezTo>
                    <a:pt x="2569187" y="2928760"/>
                    <a:pt x="2570418" y="2952532"/>
                    <a:pt x="2571521" y="3018727"/>
                  </a:cubicBezTo>
                  <a:cubicBezTo>
                    <a:pt x="2473158" y="3019490"/>
                    <a:pt x="2474272" y="3017825"/>
                    <a:pt x="2403582" y="3017761"/>
                  </a:cubicBezTo>
                  <a:cubicBezTo>
                    <a:pt x="2402351" y="2950453"/>
                    <a:pt x="2399284" y="2909750"/>
                    <a:pt x="2399687" y="2826636"/>
                  </a:cubicBezTo>
                  <a:close/>
                  <a:moveTo>
                    <a:pt x="2717062" y="2410408"/>
                  </a:moveTo>
                  <a:cubicBezTo>
                    <a:pt x="2545928" y="2406504"/>
                    <a:pt x="2570514" y="2425111"/>
                    <a:pt x="2569453" y="2378701"/>
                  </a:cubicBezTo>
                  <a:cubicBezTo>
                    <a:pt x="2568338" y="2330307"/>
                    <a:pt x="2567490" y="2282082"/>
                    <a:pt x="2567490" y="2234070"/>
                  </a:cubicBezTo>
                  <a:cubicBezTo>
                    <a:pt x="2567490" y="2210330"/>
                    <a:pt x="2542617" y="2219898"/>
                    <a:pt x="2735461" y="2217352"/>
                  </a:cubicBezTo>
                  <a:cubicBezTo>
                    <a:pt x="2738252" y="2441224"/>
                    <a:pt x="2747303" y="2411098"/>
                    <a:pt x="2717062" y="2410408"/>
                  </a:cubicBezTo>
                  <a:close/>
                  <a:moveTo>
                    <a:pt x="2716913" y="2207794"/>
                  </a:moveTo>
                  <a:cubicBezTo>
                    <a:pt x="2678449" y="2208473"/>
                    <a:pt x="2674215" y="2208346"/>
                    <a:pt x="2567426" y="2208399"/>
                  </a:cubicBezTo>
                  <a:cubicBezTo>
                    <a:pt x="2567341" y="2192975"/>
                    <a:pt x="2565293" y="2035849"/>
                    <a:pt x="2564985" y="2015131"/>
                  </a:cubicBezTo>
                  <a:cubicBezTo>
                    <a:pt x="2566068" y="2015131"/>
                    <a:pt x="2686407" y="2014887"/>
                    <a:pt x="2732299" y="2014675"/>
                  </a:cubicBezTo>
                  <a:cubicBezTo>
                    <a:pt x="2735790" y="2237476"/>
                    <a:pt x="2742549" y="2207349"/>
                    <a:pt x="2716913" y="2207794"/>
                  </a:cubicBezTo>
                  <a:close/>
                  <a:moveTo>
                    <a:pt x="2716945" y="2004905"/>
                  </a:moveTo>
                  <a:cubicBezTo>
                    <a:pt x="2658468" y="2005223"/>
                    <a:pt x="2646701" y="2004958"/>
                    <a:pt x="2589613" y="2005181"/>
                  </a:cubicBezTo>
                  <a:cubicBezTo>
                    <a:pt x="2555658" y="2005319"/>
                    <a:pt x="2565198" y="2036103"/>
                    <a:pt x="2561271" y="1812411"/>
                  </a:cubicBezTo>
                  <a:cubicBezTo>
                    <a:pt x="2612820" y="1812613"/>
                    <a:pt x="2603429" y="1812952"/>
                    <a:pt x="2728458" y="1812687"/>
                  </a:cubicBezTo>
                  <a:cubicBezTo>
                    <a:pt x="2729604" y="2031276"/>
                    <a:pt x="2741531" y="2004767"/>
                    <a:pt x="2716945" y="2004905"/>
                  </a:cubicBezTo>
                  <a:close/>
                  <a:moveTo>
                    <a:pt x="2716966" y="1802853"/>
                  </a:moveTo>
                  <a:cubicBezTo>
                    <a:pt x="2542745" y="1803331"/>
                    <a:pt x="2561102" y="1803203"/>
                    <a:pt x="2561038" y="1799660"/>
                  </a:cubicBezTo>
                  <a:cubicBezTo>
                    <a:pt x="2557038" y="1574494"/>
                    <a:pt x="2547307" y="1608429"/>
                    <a:pt x="2589550" y="1609172"/>
                  </a:cubicBezTo>
                  <a:cubicBezTo>
                    <a:pt x="2749457" y="1611962"/>
                    <a:pt x="2726718" y="1594055"/>
                    <a:pt x="2726962" y="1655338"/>
                  </a:cubicBezTo>
                  <a:cubicBezTo>
                    <a:pt x="2727503" y="1825374"/>
                    <a:pt x="2734888" y="1802800"/>
                    <a:pt x="2716966" y="1802853"/>
                  </a:cubicBezTo>
                  <a:close/>
                  <a:moveTo>
                    <a:pt x="2716998" y="1600197"/>
                  </a:moveTo>
                  <a:cubicBezTo>
                    <a:pt x="2532813" y="1598214"/>
                    <a:pt x="2557526" y="1605735"/>
                    <a:pt x="2557165" y="1582577"/>
                  </a:cubicBezTo>
                  <a:cubicBezTo>
                    <a:pt x="2553929" y="1374617"/>
                    <a:pt x="2543647" y="1406144"/>
                    <a:pt x="2589550" y="1407142"/>
                  </a:cubicBezTo>
                  <a:cubicBezTo>
                    <a:pt x="2749139" y="1410568"/>
                    <a:pt x="2722081" y="1392842"/>
                    <a:pt x="2722771" y="1438053"/>
                  </a:cubicBezTo>
                  <a:cubicBezTo>
                    <a:pt x="2725614" y="1619324"/>
                    <a:pt x="2732257" y="1600346"/>
                    <a:pt x="2716998" y="1600197"/>
                  </a:cubicBezTo>
                  <a:close/>
                  <a:moveTo>
                    <a:pt x="2525979" y="2005319"/>
                  </a:moveTo>
                  <a:cubicBezTo>
                    <a:pt x="2462207" y="2005319"/>
                    <a:pt x="2462579" y="2005658"/>
                    <a:pt x="2398669" y="2005658"/>
                  </a:cubicBezTo>
                  <a:cubicBezTo>
                    <a:pt x="2381670" y="2005658"/>
                    <a:pt x="2386859" y="2025856"/>
                    <a:pt x="2384408" y="1872092"/>
                  </a:cubicBezTo>
                  <a:cubicBezTo>
                    <a:pt x="2383304" y="1801644"/>
                    <a:pt x="2378784" y="1812422"/>
                    <a:pt x="2398669" y="1812422"/>
                  </a:cubicBezTo>
                  <a:cubicBezTo>
                    <a:pt x="2528452" y="1812358"/>
                    <a:pt x="2531794" y="1812337"/>
                    <a:pt x="2552570" y="1812390"/>
                  </a:cubicBezTo>
                  <a:cubicBezTo>
                    <a:pt x="2556603" y="2038691"/>
                    <a:pt x="2566301" y="2005319"/>
                    <a:pt x="2525979" y="2005319"/>
                  </a:cubicBezTo>
                  <a:close/>
                  <a:moveTo>
                    <a:pt x="2525979" y="1802514"/>
                  </a:moveTo>
                  <a:cubicBezTo>
                    <a:pt x="2382880" y="1802588"/>
                    <a:pt x="2398319" y="1802588"/>
                    <a:pt x="2383527" y="1802567"/>
                  </a:cubicBezTo>
                  <a:cubicBezTo>
                    <a:pt x="2383166" y="1768558"/>
                    <a:pt x="2380980" y="1609670"/>
                    <a:pt x="2380970" y="1608906"/>
                  </a:cubicBezTo>
                  <a:cubicBezTo>
                    <a:pt x="2381744" y="1608906"/>
                    <a:pt x="2524207" y="1608546"/>
                    <a:pt x="2548910" y="1608673"/>
                  </a:cubicBezTo>
                  <a:cubicBezTo>
                    <a:pt x="2552804" y="1833574"/>
                    <a:pt x="2563744" y="1802514"/>
                    <a:pt x="2525979" y="1802514"/>
                  </a:cubicBezTo>
                  <a:close/>
                  <a:moveTo>
                    <a:pt x="2381086" y="2207603"/>
                  </a:moveTo>
                  <a:cubicBezTo>
                    <a:pt x="2335289" y="2207709"/>
                    <a:pt x="2282022" y="2208929"/>
                    <a:pt x="2213093" y="2207816"/>
                  </a:cubicBezTo>
                  <a:cubicBezTo>
                    <a:pt x="2210833" y="2075077"/>
                    <a:pt x="2212255" y="2101767"/>
                    <a:pt x="2210929" y="2016807"/>
                  </a:cubicBezTo>
                  <a:cubicBezTo>
                    <a:pt x="2210876" y="2013773"/>
                    <a:pt x="2198270" y="2015014"/>
                    <a:pt x="2378009" y="2015481"/>
                  </a:cubicBezTo>
                  <a:cubicBezTo>
                    <a:pt x="2380758" y="2189209"/>
                    <a:pt x="2380683" y="2185252"/>
                    <a:pt x="2381086" y="2207603"/>
                  </a:cubicBezTo>
                  <a:close/>
                  <a:moveTo>
                    <a:pt x="2210738" y="2005213"/>
                  </a:moveTo>
                  <a:cubicBezTo>
                    <a:pt x="2207523" y="1801283"/>
                    <a:pt x="2206939" y="1811764"/>
                    <a:pt x="2207692" y="1811764"/>
                  </a:cubicBezTo>
                  <a:cubicBezTo>
                    <a:pt x="2273926" y="1812040"/>
                    <a:pt x="2276770" y="1811700"/>
                    <a:pt x="2334971" y="1812167"/>
                  </a:cubicBezTo>
                  <a:cubicBezTo>
                    <a:pt x="2387846" y="1812592"/>
                    <a:pt x="2374210" y="1777203"/>
                    <a:pt x="2377839" y="2005626"/>
                  </a:cubicBezTo>
                  <a:cubicBezTo>
                    <a:pt x="2338536" y="2005510"/>
                    <a:pt x="2295700" y="2004650"/>
                    <a:pt x="2210738" y="2005213"/>
                  </a:cubicBezTo>
                  <a:close/>
                  <a:moveTo>
                    <a:pt x="2207109" y="1799639"/>
                  </a:moveTo>
                  <a:cubicBezTo>
                    <a:pt x="2202344" y="1592666"/>
                    <a:pt x="2205517" y="1609660"/>
                    <a:pt x="2207692" y="1609660"/>
                  </a:cubicBezTo>
                  <a:cubicBezTo>
                    <a:pt x="2405693" y="1610477"/>
                    <a:pt x="2372110" y="1593366"/>
                    <a:pt x="2372884" y="1655094"/>
                  </a:cubicBezTo>
                  <a:cubicBezTo>
                    <a:pt x="2373648" y="1721787"/>
                    <a:pt x="2374189" y="1735609"/>
                    <a:pt x="2374794" y="1799851"/>
                  </a:cubicBezTo>
                  <a:cubicBezTo>
                    <a:pt x="2374826" y="1803819"/>
                    <a:pt x="2207183" y="1803203"/>
                    <a:pt x="2207109" y="1799639"/>
                  </a:cubicBezTo>
                  <a:close/>
                  <a:moveTo>
                    <a:pt x="2334950" y="1599476"/>
                  </a:moveTo>
                  <a:cubicBezTo>
                    <a:pt x="2180783" y="1601757"/>
                    <a:pt x="2204796" y="1605639"/>
                    <a:pt x="2204424" y="1582567"/>
                  </a:cubicBezTo>
                  <a:cubicBezTo>
                    <a:pt x="2201411" y="1385416"/>
                    <a:pt x="2198588" y="1406897"/>
                    <a:pt x="2207692" y="1406951"/>
                  </a:cubicBezTo>
                  <a:cubicBezTo>
                    <a:pt x="2399507" y="1408234"/>
                    <a:pt x="2369680" y="1397329"/>
                    <a:pt x="2370316" y="1438043"/>
                  </a:cubicBezTo>
                  <a:cubicBezTo>
                    <a:pt x="2371399" y="1507197"/>
                    <a:pt x="2370751" y="1510485"/>
                    <a:pt x="2371887" y="1582758"/>
                  </a:cubicBezTo>
                  <a:cubicBezTo>
                    <a:pt x="2372205" y="1603528"/>
                    <a:pt x="2379558" y="1598808"/>
                    <a:pt x="2334950" y="1599476"/>
                  </a:cubicBezTo>
                  <a:close/>
                  <a:moveTo>
                    <a:pt x="2202047" y="2005265"/>
                  </a:moveTo>
                  <a:cubicBezTo>
                    <a:pt x="2168315" y="2005446"/>
                    <a:pt x="2171032" y="2005414"/>
                    <a:pt x="2033036" y="2005478"/>
                  </a:cubicBezTo>
                  <a:cubicBezTo>
                    <a:pt x="2031900" y="1926130"/>
                    <a:pt x="2033269" y="1952353"/>
                    <a:pt x="2030754" y="1813196"/>
                  </a:cubicBezTo>
                  <a:cubicBezTo>
                    <a:pt x="2099238" y="1812910"/>
                    <a:pt x="2068572" y="1811181"/>
                    <a:pt x="2198694" y="1811732"/>
                  </a:cubicBezTo>
                  <a:cubicBezTo>
                    <a:pt x="2199320" y="1839281"/>
                    <a:pt x="2201952" y="1999166"/>
                    <a:pt x="2202047" y="2005265"/>
                  </a:cubicBezTo>
                  <a:close/>
                  <a:moveTo>
                    <a:pt x="2030574" y="1803331"/>
                  </a:moveTo>
                  <a:cubicBezTo>
                    <a:pt x="2027178" y="1607962"/>
                    <a:pt x="2027900" y="1659613"/>
                    <a:pt x="2027019" y="1610105"/>
                  </a:cubicBezTo>
                  <a:cubicBezTo>
                    <a:pt x="2095715" y="1610031"/>
                    <a:pt x="2091523" y="1609182"/>
                    <a:pt x="2196105" y="1609617"/>
                  </a:cubicBezTo>
                  <a:cubicBezTo>
                    <a:pt x="2196625" y="1656579"/>
                    <a:pt x="2195893" y="1694460"/>
                    <a:pt x="2198429" y="1799904"/>
                  </a:cubicBezTo>
                  <a:cubicBezTo>
                    <a:pt x="2198461" y="1801888"/>
                    <a:pt x="2213231" y="1802546"/>
                    <a:pt x="2030574" y="1803331"/>
                  </a:cubicBezTo>
                  <a:close/>
                  <a:moveTo>
                    <a:pt x="2026839" y="1600261"/>
                  </a:moveTo>
                  <a:cubicBezTo>
                    <a:pt x="2025470" y="1518780"/>
                    <a:pt x="2026202" y="1520096"/>
                    <a:pt x="2024441" y="1406887"/>
                  </a:cubicBezTo>
                  <a:cubicBezTo>
                    <a:pt x="2222940" y="1406855"/>
                    <a:pt x="2192582" y="1396311"/>
                    <a:pt x="2193230" y="1438043"/>
                  </a:cubicBezTo>
                  <a:cubicBezTo>
                    <a:pt x="2194227" y="1502274"/>
                    <a:pt x="2194535" y="1508024"/>
                    <a:pt x="2195723" y="1582736"/>
                  </a:cubicBezTo>
                  <a:cubicBezTo>
                    <a:pt x="2196095" y="1605692"/>
                    <a:pt x="2223057" y="1600049"/>
                    <a:pt x="2026839" y="1600261"/>
                  </a:cubicBezTo>
                  <a:close/>
                  <a:moveTo>
                    <a:pt x="2024494" y="2015322"/>
                  </a:moveTo>
                  <a:cubicBezTo>
                    <a:pt x="2025566" y="2086459"/>
                    <a:pt x="2028208" y="2135267"/>
                    <a:pt x="2028261" y="2208081"/>
                  </a:cubicBezTo>
                  <a:cubicBezTo>
                    <a:pt x="1972479" y="2208187"/>
                    <a:pt x="1950397" y="2207423"/>
                    <a:pt x="1859164" y="2207423"/>
                  </a:cubicBezTo>
                  <a:cubicBezTo>
                    <a:pt x="1857000" y="2128213"/>
                    <a:pt x="1858103" y="2086481"/>
                    <a:pt x="1856936" y="2015279"/>
                  </a:cubicBezTo>
                  <a:cubicBezTo>
                    <a:pt x="1878678" y="2015417"/>
                    <a:pt x="1883272" y="2015386"/>
                    <a:pt x="2024494" y="2015322"/>
                  </a:cubicBezTo>
                  <a:close/>
                  <a:moveTo>
                    <a:pt x="1889596" y="2005531"/>
                  </a:moveTo>
                  <a:cubicBezTo>
                    <a:pt x="1847779" y="2005531"/>
                    <a:pt x="1857530" y="2017497"/>
                    <a:pt x="1855323" y="1944365"/>
                  </a:cubicBezTo>
                  <a:cubicBezTo>
                    <a:pt x="1854018" y="1901232"/>
                    <a:pt x="1853073" y="1852775"/>
                    <a:pt x="1853296" y="1812910"/>
                  </a:cubicBezTo>
                  <a:cubicBezTo>
                    <a:pt x="1859122" y="1812942"/>
                    <a:pt x="2000672" y="1813249"/>
                    <a:pt x="2022053" y="1813217"/>
                  </a:cubicBezTo>
                  <a:cubicBezTo>
                    <a:pt x="2024547" y="1951652"/>
                    <a:pt x="2023252" y="1929365"/>
                    <a:pt x="2024345" y="2005478"/>
                  </a:cubicBezTo>
                  <a:lnTo>
                    <a:pt x="1889596" y="2005531"/>
                  </a:lnTo>
                  <a:close/>
                  <a:moveTo>
                    <a:pt x="1853678" y="2378849"/>
                  </a:moveTo>
                  <a:cubicBezTo>
                    <a:pt x="1853721" y="2417802"/>
                    <a:pt x="1884047" y="2411819"/>
                    <a:pt x="1698684" y="2411076"/>
                  </a:cubicBezTo>
                  <a:cubicBezTo>
                    <a:pt x="1686301" y="2411023"/>
                    <a:pt x="1682056" y="2439188"/>
                    <a:pt x="1683372" y="2234261"/>
                  </a:cubicBezTo>
                  <a:cubicBezTo>
                    <a:pt x="1683510" y="2211677"/>
                    <a:pt x="1656717" y="2217278"/>
                    <a:pt x="1850760" y="2217278"/>
                  </a:cubicBezTo>
                  <a:cubicBezTo>
                    <a:pt x="1852225" y="2265873"/>
                    <a:pt x="1853593" y="2302036"/>
                    <a:pt x="1853678" y="2378849"/>
                  </a:cubicBezTo>
                  <a:close/>
                  <a:moveTo>
                    <a:pt x="1683446" y="2207519"/>
                  </a:moveTo>
                  <a:cubicBezTo>
                    <a:pt x="1683308" y="2117138"/>
                    <a:pt x="1680178" y="2086555"/>
                    <a:pt x="1679276" y="2015417"/>
                  </a:cubicBezTo>
                  <a:cubicBezTo>
                    <a:pt x="1758721" y="2014420"/>
                    <a:pt x="1725551" y="2014176"/>
                    <a:pt x="1848235" y="2015216"/>
                  </a:cubicBezTo>
                  <a:cubicBezTo>
                    <a:pt x="1849476" y="2091318"/>
                    <a:pt x="1848224" y="2125115"/>
                    <a:pt x="1850453" y="2207423"/>
                  </a:cubicBezTo>
                  <a:cubicBezTo>
                    <a:pt x="1699787" y="2207434"/>
                    <a:pt x="1744916" y="2207423"/>
                    <a:pt x="1683446" y="2207519"/>
                  </a:cubicBezTo>
                  <a:close/>
                  <a:moveTo>
                    <a:pt x="1825994" y="2005117"/>
                  </a:moveTo>
                  <a:cubicBezTo>
                    <a:pt x="1785206" y="2004565"/>
                    <a:pt x="1740396" y="2004512"/>
                    <a:pt x="1698609" y="2005244"/>
                  </a:cubicBezTo>
                  <a:cubicBezTo>
                    <a:pt x="1666501" y="2005807"/>
                    <a:pt x="1684221" y="2030088"/>
                    <a:pt x="1677037" y="1812422"/>
                  </a:cubicBezTo>
                  <a:cubicBezTo>
                    <a:pt x="1819893" y="1812093"/>
                    <a:pt x="1778489" y="1812273"/>
                    <a:pt x="1844606" y="1812835"/>
                  </a:cubicBezTo>
                  <a:cubicBezTo>
                    <a:pt x="1843417" y="2029908"/>
                    <a:pt x="1862719" y="2005562"/>
                    <a:pt x="1825994" y="2005117"/>
                  </a:cubicBezTo>
                  <a:close/>
                  <a:moveTo>
                    <a:pt x="1844691" y="1799724"/>
                  </a:moveTo>
                  <a:cubicBezTo>
                    <a:pt x="1844648" y="1805102"/>
                    <a:pt x="1861796" y="1801856"/>
                    <a:pt x="1698641" y="1802503"/>
                  </a:cubicBezTo>
                  <a:cubicBezTo>
                    <a:pt x="1668602" y="1802588"/>
                    <a:pt x="1676040" y="1832333"/>
                    <a:pt x="1673674" y="1653715"/>
                  </a:cubicBezTo>
                  <a:cubicBezTo>
                    <a:pt x="1673005" y="1600940"/>
                    <a:pt x="1666447" y="1609522"/>
                    <a:pt x="1698599" y="1609999"/>
                  </a:cubicBezTo>
                  <a:cubicBezTo>
                    <a:pt x="1738358" y="1610636"/>
                    <a:pt x="1753171" y="1610487"/>
                    <a:pt x="1842569" y="1610508"/>
                  </a:cubicBezTo>
                  <a:cubicBezTo>
                    <a:pt x="1844786" y="1750779"/>
                    <a:pt x="1845062" y="1755191"/>
                    <a:pt x="1844691" y="1799724"/>
                  </a:cubicBezTo>
                  <a:close/>
                  <a:moveTo>
                    <a:pt x="1672920" y="1599815"/>
                  </a:moveTo>
                  <a:cubicBezTo>
                    <a:pt x="1671668" y="1518388"/>
                    <a:pt x="1671339" y="1507674"/>
                    <a:pt x="1669790" y="1406569"/>
                  </a:cubicBezTo>
                  <a:cubicBezTo>
                    <a:pt x="1716818" y="1406261"/>
                    <a:pt x="1731801" y="1405317"/>
                    <a:pt x="1838738" y="1406431"/>
                  </a:cubicBezTo>
                  <a:cubicBezTo>
                    <a:pt x="1841009" y="1554795"/>
                    <a:pt x="1840277" y="1466090"/>
                    <a:pt x="1842409" y="1600664"/>
                  </a:cubicBezTo>
                  <a:cubicBezTo>
                    <a:pt x="1669440" y="1600632"/>
                    <a:pt x="1743717" y="1600473"/>
                    <a:pt x="1672920" y="1599815"/>
                  </a:cubicBezTo>
                  <a:close/>
                  <a:moveTo>
                    <a:pt x="1670161" y="1944524"/>
                  </a:moveTo>
                  <a:cubicBezTo>
                    <a:pt x="1669907" y="2023023"/>
                    <a:pt x="1705878" y="2006178"/>
                    <a:pt x="1502285" y="2005859"/>
                  </a:cubicBezTo>
                  <a:cubicBezTo>
                    <a:pt x="1500216" y="1873991"/>
                    <a:pt x="1499728" y="1841965"/>
                    <a:pt x="1499240" y="1813430"/>
                  </a:cubicBezTo>
                  <a:cubicBezTo>
                    <a:pt x="1577581" y="1813408"/>
                    <a:pt x="1541588" y="1812655"/>
                    <a:pt x="1668315" y="1812443"/>
                  </a:cubicBezTo>
                  <a:cubicBezTo>
                    <a:pt x="1669482" y="1847354"/>
                    <a:pt x="1670321" y="1893425"/>
                    <a:pt x="1670161" y="1944524"/>
                  </a:cubicBezTo>
                  <a:close/>
                  <a:moveTo>
                    <a:pt x="1634997" y="1802620"/>
                  </a:moveTo>
                  <a:cubicBezTo>
                    <a:pt x="1484024" y="1802620"/>
                    <a:pt x="1499123" y="1806683"/>
                    <a:pt x="1498996" y="1799692"/>
                  </a:cubicBezTo>
                  <a:cubicBezTo>
                    <a:pt x="1495186" y="1584688"/>
                    <a:pt x="1495091" y="1610254"/>
                    <a:pt x="1507686" y="1610254"/>
                  </a:cubicBezTo>
                  <a:cubicBezTo>
                    <a:pt x="1696254" y="1610254"/>
                    <a:pt x="1664219" y="1595636"/>
                    <a:pt x="1664973" y="1653885"/>
                  </a:cubicBezTo>
                  <a:cubicBezTo>
                    <a:pt x="1665896" y="1723569"/>
                    <a:pt x="1666363" y="1757080"/>
                    <a:pt x="1667880" y="1799989"/>
                  </a:cubicBezTo>
                  <a:cubicBezTo>
                    <a:pt x="1668007" y="1803458"/>
                    <a:pt x="1672952" y="1802620"/>
                    <a:pt x="1634997" y="1802620"/>
                  </a:cubicBezTo>
                  <a:close/>
                  <a:moveTo>
                    <a:pt x="1634997" y="1599667"/>
                  </a:moveTo>
                  <a:cubicBezTo>
                    <a:pt x="1475100" y="1599667"/>
                    <a:pt x="1497415" y="1607326"/>
                    <a:pt x="1497011" y="1582556"/>
                  </a:cubicBezTo>
                  <a:cubicBezTo>
                    <a:pt x="1493849" y="1380568"/>
                    <a:pt x="1485690" y="1406600"/>
                    <a:pt x="1507675" y="1406600"/>
                  </a:cubicBezTo>
                  <a:cubicBezTo>
                    <a:pt x="1621033" y="1406653"/>
                    <a:pt x="1639888" y="1406707"/>
                    <a:pt x="1661100" y="1406611"/>
                  </a:cubicBezTo>
                  <a:cubicBezTo>
                    <a:pt x="1664538" y="1631682"/>
                    <a:pt x="1676401" y="1599667"/>
                    <a:pt x="1634997" y="1599667"/>
                  </a:cubicBezTo>
                  <a:close/>
                  <a:moveTo>
                    <a:pt x="1493595" y="2005838"/>
                  </a:moveTo>
                  <a:cubicBezTo>
                    <a:pt x="1445442" y="2005647"/>
                    <a:pt x="1394382" y="2003356"/>
                    <a:pt x="1325570" y="2005117"/>
                  </a:cubicBezTo>
                  <a:cubicBezTo>
                    <a:pt x="1324742" y="1942519"/>
                    <a:pt x="1326366" y="1891643"/>
                    <a:pt x="1323310" y="1812995"/>
                  </a:cubicBezTo>
                  <a:cubicBezTo>
                    <a:pt x="1360066" y="1813663"/>
                    <a:pt x="1380163" y="1813472"/>
                    <a:pt x="1490528" y="1813430"/>
                  </a:cubicBezTo>
                  <a:cubicBezTo>
                    <a:pt x="1491197" y="1851438"/>
                    <a:pt x="1491515" y="1872888"/>
                    <a:pt x="1493595" y="2005838"/>
                  </a:cubicBezTo>
                  <a:close/>
                  <a:moveTo>
                    <a:pt x="1320211" y="1599030"/>
                  </a:moveTo>
                  <a:cubicBezTo>
                    <a:pt x="1319362" y="1527097"/>
                    <a:pt x="1317707" y="1504078"/>
                    <a:pt x="1316444" y="1406876"/>
                  </a:cubicBezTo>
                  <a:cubicBezTo>
                    <a:pt x="1328212" y="1406876"/>
                    <a:pt x="1436582" y="1406749"/>
                    <a:pt x="1484427" y="1406622"/>
                  </a:cubicBezTo>
                  <a:cubicBezTo>
                    <a:pt x="1486050" y="1520425"/>
                    <a:pt x="1487610" y="1516945"/>
                    <a:pt x="1488576" y="1600325"/>
                  </a:cubicBezTo>
                  <a:cubicBezTo>
                    <a:pt x="1409545" y="1599890"/>
                    <a:pt x="1485636" y="1598892"/>
                    <a:pt x="1320211" y="1599030"/>
                  </a:cubicBezTo>
                  <a:close/>
                  <a:moveTo>
                    <a:pt x="1316657" y="2005361"/>
                  </a:moveTo>
                  <a:cubicBezTo>
                    <a:pt x="1237414" y="2007642"/>
                    <a:pt x="1195034" y="2005138"/>
                    <a:pt x="1150096" y="2004767"/>
                  </a:cubicBezTo>
                  <a:cubicBezTo>
                    <a:pt x="1146499" y="1776853"/>
                    <a:pt x="1132885" y="1813684"/>
                    <a:pt x="1189569" y="1812772"/>
                  </a:cubicBezTo>
                  <a:cubicBezTo>
                    <a:pt x="1231440" y="1812093"/>
                    <a:pt x="1271380" y="1812029"/>
                    <a:pt x="1314598" y="1812846"/>
                  </a:cubicBezTo>
                  <a:cubicBezTo>
                    <a:pt x="1316572" y="1863436"/>
                    <a:pt x="1317410" y="2005329"/>
                    <a:pt x="1316657" y="2005361"/>
                  </a:cubicBezTo>
                  <a:close/>
                  <a:moveTo>
                    <a:pt x="1253150" y="1599083"/>
                  </a:moveTo>
                  <a:cubicBezTo>
                    <a:pt x="1194004" y="1599083"/>
                    <a:pt x="1192200" y="1599773"/>
                    <a:pt x="1142881" y="1599911"/>
                  </a:cubicBezTo>
                  <a:cubicBezTo>
                    <a:pt x="1141013" y="1465029"/>
                    <a:pt x="1140663" y="1441278"/>
                    <a:pt x="1140069" y="1407778"/>
                  </a:cubicBezTo>
                  <a:cubicBezTo>
                    <a:pt x="1335088" y="1407184"/>
                    <a:pt x="1307510" y="1394454"/>
                    <a:pt x="1308200" y="1438053"/>
                  </a:cubicBezTo>
                  <a:cubicBezTo>
                    <a:pt x="1311256" y="1633125"/>
                    <a:pt x="1327543" y="1599020"/>
                    <a:pt x="1253150" y="1599083"/>
                  </a:cubicBezTo>
                  <a:close/>
                  <a:moveTo>
                    <a:pt x="1141416" y="2004714"/>
                  </a:moveTo>
                  <a:cubicBezTo>
                    <a:pt x="1060423" y="2004311"/>
                    <a:pt x="1055404" y="2006888"/>
                    <a:pt x="972988" y="2006157"/>
                  </a:cubicBezTo>
                  <a:cubicBezTo>
                    <a:pt x="968988" y="1782189"/>
                    <a:pt x="955703" y="1811955"/>
                    <a:pt x="998624" y="1811955"/>
                  </a:cubicBezTo>
                  <a:cubicBezTo>
                    <a:pt x="1061250" y="1811955"/>
                    <a:pt x="1062545" y="1813281"/>
                    <a:pt x="1125861" y="1813281"/>
                  </a:cubicBezTo>
                  <a:cubicBezTo>
                    <a:pt x="1142796" y="1813281"/>
                    <a:pt x="1137978" y="1787026"/>
                    <a:pt x="1141416" y="2004714"/>
                  </a:cubicBezTo>
                  <a:close/>
                  <a:moveTo>
                    <a:pt x="1125861" y="1803437"/>
                  </a:moveTo>
                  <a:cubicBezTo>
                    <a:pt x="1124916" y="1803437"/>
                    <a:pt x="968776" y="1802938"/>
                    <a:pt x="968765" y="1799798"/>
                  </a:cubicBezTo>
                  <a:cubicBezTo>
                    <a:pt x="968309" y="1580848"/>
                    <a:pt x="949824" y="1610360"/>
                    <a:pt x="998624" y="1610360"/>
                  </a:cubicBezTo>
                  <a:cubicBezTo>
                    <a:pt x="1161503" y="1610360"/>
                    <a:pt x="1134392" y="1595074"/>
                    <a:pt x="1134700" y="1655062"/>
                  </a:cubicBezTo>
                  <a:cubicBezTo>
                    <a:pt x="1135591" y="1826011"/>
                    <a:pt x="1144133" y="1803437"/>
                    <a:pt x="1125861" y="1803437"/>
                  </a:cubicBezTo>
                  <a:close/>
                  <a:moveTo>
                    <a:pt x="1125861" y="1599943"/>
                  </a:moveTo>
                  <a:cubicBezTo>
                    <a:pt x="940381" y="1599943"/>
                    <a:pt x="965221" y="1608132"/>
                    <a:pt x="964818" y="1582599"/>
                  </a:cubicBezTo>
                  <a:cubicBezTo>
                    <a:pt x="963682" y="1510337"/>
                    <a:pt x="965126" y="1510294"/>
                    <a:pt x="963990" y="1437862"/>
                  </a:cubicBezTo>
                  <a:cubicBezTo>
                    <a:pt x="963385" y="1399281"/>
                    <a:pt x="956393" y="1407163"/>
                    <a:pt x="998624" y="1407163"/>
                  </a:cubicBezTo>
                  <a:cubicBezTo>
                    <a:pt x="1158203" y="1407163"/>
                    <a:pt x="1131262" y="1397997"/>
                    <a:pt x="1131888" y="1438032"/>
                  </a:cubicBezTo>
                  <a:cubicBezTo>
                    <a:pt x="1134848" y="1624925"/>
                    <a:pt x="1136854" y="1599943"/>
                    <a:pt x="1125861" y="1599943"/>
                  </a:cubicBezTo>
                  <a:close/>
                  <a:moveTo>
                    <a:pt x="964287" y="2006061"/>
                  </a:moveTo>
                  <a:cubicBezTo>
                    <a:pt x="901279" y="2005255"/>
                    <a:pt x="944721" y="2004343"/>
                    <a:pt x="796050" y="2004915"/>
                  </a:cubicBezTo>
                  <a:cubicBezTo>
                    <a:pt x="792294" y="1783706"/>
                    <a:pt x="784696" y="1811955"/>
                    <a:pt x="807786" y="1811764"/>
                  </a:cubicBezTo>
                  <a:cubicBezTo>
                    <a:pt x="846229" y="1811457"/>
                    <a:pt x="877670" y="1811340"/>
                    <a:pt x="934948" y="1811722"/>
                  </a:cubicBezTo>
                  <a:cubicBezTo>
                    <a:pt x="966282" y="1811966"/>
                    <a:pt x="960181" y="1779357"/>
                    <a:pt x="964287" y="2006061"/>
                  </a:cubicBezTo>
                  <a:close/>
                  <a:moveTo>
                    <a:pt x="790532" y="2218371"/>
                  </a:moveTo>
                  <a:cubicBezTo>
                    <a:pt x="793334" y="2367424"/>
                    <a:pt x="792633" y="2353581"/>
                    <a:pt x="793270" y="2410482"/>
                  </a:cubicBezTo>
                  <a:cubicBezTo>
                    <a:pt x="766127" y="2410111"/>
                    <a:pt x="758455" y="2410196"/>
                    <a:pt x="624916" y="2410164"/>
                  </a:cubicBezTo>
                  <a:cubicBezTo>
                    <a:pt x="623738" y="2357050"/>
                    <a:pt x="622614" y="2342654"/>
                    <a:pt x="621722" y="2217554"/>
                  </a:cubicBezTo>
                  <a:cubicBezTo>
                    <a:pt x="622900" y="2217564"/>
                    <a:pt x="789652" y="2218371"/>
                    <a:pt x="790532" y="2218371"/>
                  </a:cubicBezTo>
                  <a:close/>
                  <a:moveTo>
                    <a:pt x="621648" y="2207709"/>
                  </a:moveTo>
                  <a:cubicBezTo>
                    <a:pt x="621404" y="2181083"/>
                    <a:pt x="621139" y="2167208"/>
                    <a:pt x="618826" y="2016807"/>
                  </a:cubicBezTo>
                  <a:cubicBezTo>
                    <a:pt x="618751" y="2011853"/>
                    <a:pt x="609997" y="2015386"/>
                    <a:pt x="787519" y="2014802"/>
                  </a:cubicBezTo>
                  <a:cubicBezTo>
                    <a:pt x="788612" y="2080784"/>
                    <a:pt x="788665" y="2115027"/>
                    <a:pt x="790352" y="2208526"/>
                  </a:cubicBezTo>
                  <a:cubicBezTo>
                    <a:pt x="789482" y="2208516"/>
                    <a:pt x="622455" y="2207709"/>
                    <a:pt x="621648" y="2207709"/>
                  </a:cubicBezTo>
                  <a:close/>
                  <a:moveTo>
                    <a:pt x="744120" y="2420040"/>
                  </a:moveTo>
                  <a:cubicBezTo>
                    <a:pt x="808656" y="2420040"/>
                    <a:pt x="791976" y="2384980"/>
                    <a:pt x="795276" y="2596102"/>
                  </a:cubicBezTo>
                  <a:cubicBezTo>
                    <a:pt x="795700" y="2623089"/>
                    <a:pt x="817994" y="2613192"/>
                    <a:pt x="627728" y="2612502"/>
                  </a:cubicBezTo>
                  <a:cubicBezTo>
                    <a:pt x="626476" y="2547316"/>
                    <a:pt x="626688" y="2497405"/>
                    <a:pt x="625129" y="2420019"/>
                  </a:cubicBezTo>
                  <a:lnTo>
                    <a:pt x="744120" y="2420040"/>
                  </a:lnTo>
                  <a:close/>
                  <a:moveTo>
                    <a:pt x="935001" y="1801867"/>
                  </a:moveTo>
                  <a:cubicBezTo>
                    <a:pt x="896048" y="1801559"/>
                    <a:pt x="852140" y="1801527"/>
                    <a:pt x="807701" y="1801888"/>
                  </a:cubicBezTo>
                  <a:cubicBezTo>
                    <a:pt x="785333" y="1802068"/>
                    <a:pt x="792474" y="1831357"/>
                    <a:pt x="789227" y="1609214"/>
                  </a:cubicBezTo>
                  <a:cubicBezTo>
                    <a:pt x="855312" y="1610636"/>
                    <a:pt x="816105" y="1610795"/>
                    <a:pt x="956626" y="1610402"/>
                  </a:cubicBezTo>
                  <a:cubicBezTo>
                    <a:pt x="961104" y="1832185"/>
                    <a:pt x="969678" y="1802100"/>
                    <a:pt x="935001" y="1801867"/>
                  </a:cubicBezTo>
                  <a:close/>
                  <a:moveTo>
                    <a:pt x="787360" y="2004947"/>
                  </a:moveTo>
                  <a:cubicBezTo>
                    <a:pt x="685240" y="2005319"/>
                    <a:pt x="693081" y="2004427"/>
                    <a:pt x="618624" y="2004417"/>
                  </a:cubicBezTo>
                  <a:cubicBezTo>
                    <a:pt x="615101" y="1798451"/>
                    <a:pt x="613096" y="1812411"/>
                    <a:pt x="616863" y="1812401"/>
                  </a:cubicBezTo>
                  <a:cubicBezTo>
                    <a:pt x="618115" y="1812401"/>
                    <a:pt x="782617" y="1811934"/>
                    <a:pt x="783540" y="1811923"/>
                  </a:cubicBezTo>
                  <a:cubicBezTo>
                    <a:pt x="785195" y="1914121"/>
                    <a:pt x="786904" y="1978629"/>
                    <a:pt x="787360" y="2004947"/>
                  </a:cubicBezTo>
                  <a:close/>
                  <a:moveTo>
                    <a:pt x="614698" y="1799745"/>
                  </a:moveTo>
                  <a:cubicBezTo>
                    <a:pt x="614114" y="1757027"/>
                    <a:pt x="610708" y="1609554"/>
                    <a:pt x="616873" y="1609554"/>
                  </a:cubicBezTo>
                  <a:cubicBezTo>
                    <a:pt x="813399" y="1609554"/>
                    <a:pt x="780399" y="1593992"/>
                    <a:pt x="781163" y="1655094"/>
                  </a:cubicBezTo>
                  <a:cubicBezTo>
                    <a:pt x="781821" y="1707784"/>
                    <a:pt x="782224" y="1729849"/>
                    <a:pt x="783391" y="1802068"/>
                  </a:cubicBezTo>
                  <a:cubicBezTo>
                    <a:pt x="593773" y="1803150"/>
                    <a:pt x="614751" y="1803681"/>
                    <a:pt x="614698" y="1799745"/>
                  </a:cubicBezTo>
                  <a:close/>
                  <a:moveTo>
                    <a:pt x="744120" y="1598935"/>
                  </a:moveTo>
                  <a:cubicBezTo>
                    <a:pt x="588637" y="1598935"/>
                    <a:pt x="613287" y="1607517"/>
                    <a:pt x="612894" y="1582556"/>
                  </a:cubicBezTo>
                  <a:cubicBezTo>
                    <a:pt x="609817" y="1385660"/>
                    <a:pt x="604331" y="1406855"/>
                    <a:pt x="616863" y="1406855"/>
                  </a:cubicBezTo>
                  <a:cubicBezTo>
                    <a:pt x="806682" y="1406855"/>
                    <a:pt x="776865" y="1397329"/>
                    <a:pt x="777502" y="1438053"/>
                  </a:cubicBezTo>
                  <a:cubicBezTo>
                    <a:pt x="780505" y="1629369"/>
                    <a:pt x="790448" y="1598935"/>
                    <a:pt x="744120" y="1598935"/>
                  </a:cubicBezTo>
                  <a:close/>
                  <a:moveTo>
                    <a:pt x="610093" y="2014272"/>
                  </a:moveTo>
                  <a:cubicBezTo>
                    <a:pt x="610103" y="2015205"/>
                    <a:pt x="612671" y="2177148"/>
                    <a:pt x="612947" y="2207709"/>
                  </a:cubicBezTo>
                  <a:cubicBezTo>
                    <a:pt x="560264" y="2207688"/>
                    <a:pt x="623091" y="2207593"/>
                    <a:pt x="445262" y="2207126"/>
                  </a:cubicBezTo>
                  <a:cubicBezTo>
                    <a:pt x="444880" y="2177508"/>
                    <a:pt x="444445" y="2151349"/>
                    <a:pt x="442333" y="2016818"/>
                  </a:cubicBezTo>
                  <a:cubicBezTo>
                    <a:pt x="442312" y="2014855"/>
                    <a:pt x="427754" y="2014431"/>
                    <a:pt x="610093" y="2014272"/>
                  </a:cubicBezTo>
                  <a:close/>
                  <a:moveTo>
                    <a:pt x="613032" y="2217554"/>
                  </a:moveTo>
                  <a:cubicBezTo>
                    <a:pt x="613987" y="2348096"/>
                    <a:pt x="615059" y="2357782"/>
                    <a:pt x="616215" y="2410164"/>
                  </a:cubicBezTo>
                  <a:cubicBezTo>
                    <a:pt x="615303" y="2410164"/>
                    <a:pt x="449400" y="2410482"/>
                    <a:pt x="448148" y="2410493"/>
                  </a:cubicBezTo>
                  <a:cubicBezTo>
                    <a:pt x="445368" y="2230018"/>
                    <a:pt x="446323" y="2292882"/>
                    <a:pt x="445379" y="2216970"/>
                  </a:cubicBezTo>
                  <a:cubicBezTo>
                    <a:pt x="605360" y="2217342"/>
                    <a:pt x="553833" y="2217533"/>
                    <a:pt x="613032" y="2217554"/>
                  </a:cubicBezTo>
                  <a:close/>
                  <a:moveTo>
                    <a:pt x="616428" y="2420019"/>
                  </a:moveTo>
                  <a:cubicBezTo>
                    <a:pt x="618083" y="2502009"/>
                    <a:pt x="617605" y="2537355"/>
                    <a:pt x="619038" y="2612481"/>
                  </a:cubicBezTo>
                  <a:cubicBezTo>
                    <a:pt x="617977" y="2612481"/>
                    <a:pt x="599662" y="2612407"/>
                    <a:pt x="450525" y="2612841"/>
                  </a:cubicBezTo>
                  <a:cubicBezTo>
                    <a:pt x="449071" y="2523479"/>
                    <a:pt x="450090" y="2536601"/>
                    <a:pt x="448307" y="2420348"/>
                  </a:cubicBezTo>
                  <a:cubicBezTo>
                    <a:pt x="450397" y="2420348"/>
                    <a:pt x="606198" y="2420019"/>
                    <a:pt x="616428" y="2420019"/>
                  </a:cubicBezTo>
                  <a:close/>
                  <a:moveTo>
                    <a:pt x="616863" y="2622325"/>
                  </a:moveTo>
                  <a:cubicBezTo>
                    <a:pt x="620438" y="2622325"/>
                    <a:pt x="618794" y="2617212"/>
                    <a:pt x="620566" y="2668576"/>
                  </a:cubicBezTo>
                  <a:cubicBezTo>
                    <a:pt x="626243" y="2833457"/>
                    <a:pt x="624980" y="2816823"/>
                    <a:pt x="616863" y="2816823"/>
                  </a:cubicBezTo>
                  <a:cubicBezTo>
                    <a:pt x="615812" y="2816823"/>
                    <a:pt x="454324" y="2816855"/>
                    <a:pt x="454217" y="2813036"/>
                  </a:cubicBezTo>
                  <a:cubicBezTo>
                    <a:pt x="452891" y="2766128"/>
                    <a:pt x="452997" y="2764186"/>
                    <a:pt x="450695" y="2622707"/>
                  </a:cubicBezTo>
                  <a:cubicBezTo>
                    <a:pt x="451872" y="2622707"/>
                    <a:pt x="615918" y="2622325"/>
                    <a:pt x="616863" y="2622325"/>
                  </a:cubicBezTo>
                  <a:close/>
                  <a:moveTo>
                    <a:pt x="489669" y="2825480"/>
                  </a:moveTo>
                  <a:cubicBezTo>
                    <a:pt x="553006" y="2825480"/>
                    <a:pt x="553229" y="2826678"/>
                    <a:pt x="616873" y="2826678"/>
                  </a:cubicBezTo>
                  <a:cubicBezTo>
                    <a:pt x="627123" y="2826678"/>
                    <a:pt x="622041" y="2805430"/>
                    <a:pt x="625033" y="3018100"/>
                  </a:cubicBezTo>
                  <a:cubicBezTo>
                    <a:pt x="620895" y="3018090"/>
                    <a:pt x="459226" y="3019002"/>
                    <a:pt x="458441" y="3019013"/>
                  </a:cubicBezTo>
                  <a:cubicBezTo>
                    <a:pt x="454653" y="2791046"/>
                    <a:pt x="442567" y="2825480"/>
                    <a:pt x="489669" y="2825480"/>
                  </a:cubicBezTo>
                  <a:close/>
                  <a:moveTo>
                    <a:pt x="627930" y="2622346"/>
                  </a:moveTo>
                  <a:cubicBezTo>
                    <a:pt x="684465" y="2622569"/>
                    <a:pt x="681070" y="2624171"/>
                    <a:pt x="744120" y="2624171"/>
                  </a:cubicBezTo>
                  <a:cubicBezTo>
                    <a:pt x="811924" y="2624171"/>
                    <a:pt x="794151" y="2583977"/>
                    <a:pt x="799881" y="2813334"/>
                  </a:cubicBezTo>
                  <a:cubicBezTo>
                    <a:pt x="799987" y="2817608"/>
                    <a:pt x="821177" y="2816484"/>
                    <a:pt x="631835" y="2816813"/>
                  </a:cubicBezTo>
                  <a:cubicBezTo>
                    <a:pt x="631389" y="2706521"/>
                    <a:pt x="628864" y="2665776"/>
                    <a:pt x="627930" y="2622346"/>
                  </a:cubicBezTo>
                  <a:close/>
                  <a:moveTo>
                    <a:pt x="800210" y="2826381"/>
                  </a:moveTo>
                  <a:cubicBezTo>
                    <a:pt x="803022" y="2941553"/>
                    <a:pt x="800931" y="2949329"/>
                    <a:pt x="801833" y="3018949"/>
                  </a:cubicBezTo>
                  <a:cubicBezTo>
                    <a:pt x="645799" y="3019055"/>
                    <a:pt x="706239" y="3018323"/>
                    <a:pt x="633713" y="3018111"/>
                  </a:cubicBezTo>
                  <a:cubicBezTo>
                    <a:pt x="633702" y="3017273"/>
                    <a:pt x="631898" y="2827485"/>
                    <a:pt x="631888" y="2826657"/>
                  </a:cubicBezTo>
                  <a:cubicBezTo>
                    <a:pt x="679605" y="2826583"/>
                    <a:pt x="729753" y="2825660"/>
                    <a:pt x="800210" y="2826381"/>
                  </a:cubicBezTo>
                  <a:close/>
                  <a:moveTo>
                    <a:pt x="801982" y="3028793"/>
                  </a:moveTo>
                  <a:cubicBezTo>
                    <a:pt x="801992" y="3029578"/>
                    <a:pt x="804528" y="3191659"/>
                    <a:pt x="805282" y="3221775"/>
                  </a:cubicBezTo>
                  <a:cubicBezTo>
                    <a:pt x="714165" y="3221181"/>
                    <a:pt x="676984" y="3222114"/>
                    <a:pt x="637448" y="3222231"/>
                  </a:cubicBezTo>
                  <a:cubicBezTo>
                    <a:pt x="637437" y="3221478"/>
                    <a:pt x="633925" y="3031382"/>
                    <a:pt x="633872" y="3027966"/>
                  </a:cubicBezTo>
                  <a:cubicBezTo>
                    <a:pt x="713677" y="3028221"/>
                    <a:pt x="640631" y="3028910"/>
                    <a:pt x="801982" y="3028793"/>
                  </a:cubicBezTo>
                  <a:close/>
                  <a:moveTo>
                    <a:pt x="805526" y="3231641"/>
                  </a:moveTo>
                  <a:cubicBezTo>
                    <a:pt x="808868" y="3354514"/>
                    <a:pt x="807988" y="3367455"/>
                    <a:pt x="808539" y="3424357"/>
                  </a:cubicBezTo>
                  <a:cubicBezTo>
                    <a:pt x="743706" y="3423625"/>
                    <a:pt x="664166" y="3424410"/>
                    <a:pt x="640249" y="3424474"/>
                  </a:cubicBezTo>
                  <a:cubicBezTo>
                    <a:pt x="639708" y="3370298"/>
                    <a:pt x="640472" y="3372643"/>
                    <a:pt x="637628" y="3232076"/>
                  </a:cubicBezTo>
                  <a:cubicBezTo>
                    <a:pt x="689887" y="3231948"/>
                    <a:pt x="709295" y="3231015"/>
                    <a:pt x="805526" y="3231641"/>
                  </a:cubicBezTo>
                  <a:close/>
                  <a:moveTo>
                    <a:pt x="807701" y="3434233"/>
                  </a:moveTo>
                  <a:cubicBezTo>
                    <a:pt x="809855" y="3434244"/>
                    <a:pt x="807563" y="3423041"/>
                    <a:pt x="811563" y="3626461"/>
                  </a:cubicBezTo>
                  <a:cubicBezTo>
                    <a:pt x="715088" y="3625920"/>
                    <a:pt x="688030" y="3626504"/>
                    <a:pt x="644441" y="3626621"/>
                  </a:cubicBezTo>
                  <a:cubicBezTo>
                    <a:pt x="642934" y="3526279"/>
                    <a:pt x="641459" y="3531137"/>
                    <a:pt x="640345" y="3434339"/>
                  </a:cubicBezTo>
                  <a:cubicBezTo>
                    <a:pt x="693272" y="3434223"/>
                    <a:pt x="728586" y="3433480"/>
                    <a:pt x="807701" y="3434233"/>
                  </a:cubicBezTo>
                  <a:close/>
                  <a:moveTo>
                    <a:pt x="810683" y="3030332"/>
                  </a:moveTo>
                  <a:cubicBezTo>
                    <a:pt x="810640" y="3027563"/>
                    <a:pt x="797260" y="3028963"/>
                    <a:pt x="980405" y="3029366"/>
                  </a:cubicBezTo>
                  <a:cubicBezTo>
                    <a:pt x="980660" y="3045098"/>
                    <a:pt x="982697" y="3217012"/>
                    <a:pt x="982729" y="3221764"/>
                  </a:cubicBezTo>
                  <a:cubicBezTo>
                    <a:pt x="932253" y="3221796"/>
                    <a:pt x="877765" y="3222242"/>
                    <a:pt x="813951" y="3221828"/>
                  </a:cubicBezTo>
                  <a:cubicBezTo>
                    <a:pt x="813293" y="3194735"/>
                    <a:pt x="813144" y="3181040"/>
                    <a:pt x="810683" y="3030332"/>
                  </a:cubicBezTo>
                  <a:close/>
                  <a:moveTo>
                    <a:pt x="982793" y="3231619"/>
                  </a:moveTo>
                  <a:cubicBezTo>
                    <a:pt x="983185" y="3340511"/>
                    <a:pt x="984353" y="3364125"/>
                    <a:pt x="985552" y="3424771"/>
                  </a:cubicBezTo>
                  <a:cubicBezTo>
                    <a:pt x="854018" y="3424665"/>
                    <a:pt x="846208" y="3424707"/>
                    <a:pt x="817240" y="3424442"/>
                  </a:cubicBezTo>
                  <a:cubicBezTo>
                    <a:pt x="816742" y="3370998"/>
                    <a:pt x="817495" y="3352912"/>
                    <a:pt x="814227" y="3231694"/>
                  </a:cubicBezTo>
                  <a:cubicBezTo>
                    <a:pt x="875845" y="3232076"/>
                    <a:pt x="943819" y="3231651"/>
                    <a:pt x="982793" y="3231619"/>
                  </a:cubicBezTo>
                  <a:close/>
                  <a:moveTo>
                    <a:pt x="871356" y="3434530"/>
                  </a:moveTo>
                  <a:cubicBezTo>
                    <a:pt x="1007718" y="3434647"/>
                    <a:pt x="985615" y="3424537"/>
                    <a:pt x="986241" y="3464975"/>
                  </a:cubicBezTo>
                  <a:cubicBezTo>
                    <a:pt x="987239" y="3528751"/>
                    <a:pt x="987143" y="3538277"/>
                    <a:pt x="988257" y="3609817"/>
                  </a:cubicBezTo>
                  <a:cubicBezTo>
                    <a:pt x="988608" y="3632349"/>
                    <a:pt x="1015708" y="3627511"/>
                    <a:pt x="820243" y="3626504"/>
                  </a:cubicBezTo>
                  <a:cubicBezTo>
                    <a:pt x="819989" y="3613657"/>
                    <a:pt x="820158" y="3624181"/>
                    <a:pt x="817728" y="3464805"/>
                  </a:cubicBezTo>
                  <a:cubicBezTo>
                    <a:pt x="817145" y="3426150"/>
                    <a:pt x="806523" y="3434530"/>
                    <a:pt x="871356" y="3434530"/>
                  </a:cubicBezTo>
                  <a:close/>
                  <a:moveTo>
                    <a:pt x="984406" y="2825416"/>
                  </a:moveTo>
                  <a:cubicBezTo>
                    <a:pt x="985159" y="2825416"/>
                    <a:pt x="1118412" y="2825119"/>
                    <a:pt x="1153364" y="2825172"/>
                  </a:cubicBezTo>
                  <a:cubicBezTo>
                    <a:pt x="1156059" y="3053553"/>
                    <a:pt x="1165164" y="3018557"/>
                    <a:pt x="1125861" y="3018557"/>
                  </a:cubicBezTo>
                  <a:cubicBezTo>
                    <a:pt x="1062513" y="3018557"/>
                    <a:pt x="1061123" y="3019543"/>
                    <a:pt x="998624" y="3019543"/>
                  </a:cubicBezTo>
                  <a:cubicBezTo>
                    <a:pt x="985965" y="3019543"/>
                    <a:pt x="988470" y="3045299"/>
                    <a:pt x="984406" y="2825416"/>
                  </a:cubicBezTo>
                  <a:close/>
                  <a:moveTo>
                    <a:pt x="998624" y="3029387"/>
                  </a:moveTo>
                  <a:cubicBezTo>
                    <a:pt x="1168538" y="3029387"/>
                    <a:pt x="1155741" y="3026141"/>
                    <a:pt x="1155815" y="3030501"/>
                  </a:cubicBezTo>
                  <a:cubicBezTo>
                    <a:pt x="1159338" y="3254681"/>
                    <a:pt x="1172560" y="3222390"/>
                    <a:pt x="1125861" y="3222422"/>
                  </a:cubicBezTo>
                  <a:cubicBezTo>
                    <a:pt x="1063755" y="3222422"/>
                    <a:pt x="1063797" y="3221764"/>
                    <a:pt x="998624" y="3221764"/>
                  </a:cubicBezTo>
                  <a:cubicBezTo>
                    <a:pt x="988873" y="3221764"/>
                    <a:pt x="991738" y="3228830"/>
                    <a:pt x="990900" y="3175153"/>
                  </a:cubicBezTo>
                  <a:cubicBezTo>
                    <a:pt x="988268" y="3006973"/>
                    <a:pt x="985435" y="3029387"/>
                    <a:pt x="998624" y="3029387"/>
                  </a:cubicBezTo>
                  <a:close/>
                  <a:moveTo>
                    <a:pt x="998624" y="3231619"/>
                  </a:moveTo>
                  <a:cubicBezTo>
                    <a:pt x="1185399" y="3231619"/>
                    <a:pt x="1159720" y="3227280"/>
                    <a:pt x="1160230" y="3247786"/>
                  </a:cubicBezTo>
                  <a:cubicBezTo>
                    <a:pt x="1165280" y="3458260"/>
                    <a:pt x="1170554" y="3423678"/>
                    <a:pt x="1125861" y="3423678"/>
                  </a:cubicBezTo>
                  <a:cubicBezTo>
                    <a:pt x="967513" y="3423678"/>
                    <a:pt x="994592" y="3438211"/>
                    <a:pt x="993542" y="3392352"/>
                  </a:cubicBezTo>
                  <a:cubicBezTo>
                    <a:pt x="989393" y="3211846"/>
                    <a:pt x="990422" y="3231619"/>
                    <a:pt x="998624" y="3231619"/>
                  </a:cubicBezTo>
                  <a:close/>
                  <a:moveTo>
                    <a:pt x="1162044" y="2825193"/>
                  </a:moveTo>
                  <a:cubicBezTo>
                    <a:pt x="1333019" y="2825533"/>
                    <a:pt x="1255792" y="2825215"/>
                    <a:pt x="1329867" y="2825766"/>
                  </a:cubicBezTo>
                  <a:cubicBezTo>
                    <a:pt x="1335969" y="3050073"/>
                    <a:pt x="1335481" y="3019119"/>
                    <a:pt x="1316858" y="3018673"/>
                  </a:cubicBezTo>
                  <a:cubicBezTo>
                    <a:pt x="1132185" y="3014197"/>
                    <a:pt x="1164209" y="3039858"/>
                    <a:pt x="1163689" y="2957974"/>
                  </a:cubicBezTo>
                  <a:cubicBezTo>
                    <a:pt x="1163349" y="2902335"/>
                    <a:pt x="1162787" y="2887272"/>
                    <a:pt x="1162044" y="2825193"/>
                  </a:cubicBezTo>
                  <a:close/>
                  <a:moveTo>
                    <a:pt x="1189548" y="3028083"/>
                  </a:moveTo>
                  <a:cubicBezTo>
                    <a:pt x="1347736" y="3026587"/>
                    <a:pt x="1332425" y="3029727"/>
                    <a:pt x="1332446" y="3030501"/>
                  </a:cubicBezTo>
                  <a:cubicBezTo>
                    <a:pt x="1335884" y="3250226"/>
                    <a:pt x="1347248" y="3221754"/>
                    <a:pt x="1316731" y="3222040"/>
                  </a:cubicBezTo>
                  <a:cubicBezTo>
                    <a:pt x="1274414" y="3222380"/>
                    <a:pt x="1280272" y="3222295"/>
                    <a:pt x="1168326" y="3222390"/>
                  </a:cubicBezTo>
                  <a:cubicBezTo>
                    <a:pt x="1163445" y="2997256"/>
                    <a:pt x="1155200" y="3028454"/>
                    <a:pt x="1189548" y="3028083"/>
                  </a:cubicBezTo>
                  <a:close/>
                  <a:moveTo>
                    <a:pt x="1337306" y="3231736"/>
                  </a:moveTo>
                  <a:cubicBezTo>
                    <a:pt x="1340086" y="3379548"/>
                    <a:pt x="1339354" y="3366373"/>
                    <a:pt x="1340043" y="3424866"/>
                  </a:cubicBezTo>
                  <a:cubicBezTo>
                    <a:pt x="1159922" y="3423752"/>
                    <a:pt x="1305207" y="3424962"/>
                    <a:pt x="1171329" y="3423837"/>
                  </a:cubicBezTo>
                  <a:cubicBezTo>
                    <a:pt x="1170841" y="3372038"/>
                    <a:pt x="1171456" y="3357335"/>
                    <a:pt x="1168549" y="3232245"/>
                  </a:cubicBezTo>
                  <a:cubicBezTo>
                    <a:pt x="1330557" y="3232107"/>
                    <a:pt x="1265894" y="3232203"/>
                    <a:pt x="1337306" y="3231736"/>
                  </a:cubicBezTo>
                  <a:close/>
                  <a:moveTo>
                    <a:pt x="1338579" y="2825819"/>
                  </a:moveTo>
                  <a:cubicBezTo>
                    <a:pt x="1438396" y="2826413"/>
                    <a:pt x="1433271" y="2824917"/>
                    <a:pt x="1506975" y="2824896"/>
                  </a:cubicBezTo>
                  <a:cubicBezTo>
                    <a:pt x="1506593" y="2974873"/>
                    <a:pt x="1514753" y="3018281"/>
                    <a:pt x="1507697" y="3018281"/>
                  </a:cubicBezTo>
                  <a:cubicBezTo>
                    <a:pt x="1445378" y="3018281"/>
                    <a:pt x="1407773" y="3020201"/>
                    <a:pt x="1340977" y="3019172"/>
                  </a:cubicBezTo>
                  <a:cubicBezTo>
                    <a:pt x="1340117" y="2958918"/>
                    <a:pt x="1340882" y="2909983"/>
                    <a:pt x="1338579" y="2825819"/>
                  </a:cubicBezTo>
                  <a:close/>
                  <a:moveTo>
                    <a:pt x="1380407" y="3029282"/>
                  </a:moveTo>
                  <a:cubicBezTo>
                    <a:pt x="1521003" y="3029282"/>
                    <a:pt x="1510721" y="3025484"/>
                    <a:pt x="1510795" y="3030480"/>
                  </a:cubicBezTo>
                  <a:cubicBezTo>
                    <a:pt x="1514127" y="3243808"/>
                    <a:pt x="1515666" y="3220863"/>
                    <a:pt x="1507675" y="3220863"/>
                  </a:cubicBezTo>
                  <a:cubicBezTo>
                    <a:pt x="1312953" y="3220863"/>
                    <a:pt x="1345996" y="3237029"/>
                    <a:pt x="1345030" y="3175131"/>
                  </a:cubicBezTo>
                  <a:cubicBezTo>
                    <a:pt x="1342293" y="2999250"/>
                    <a:pt x="1325496" y="3029282"/>
                    <a:pt x="1380407" y="3029282"/>
                  </a:cubicBezTo>
                  <a:close/>
                  <a:moveTo>
                    <a:pt x="1380407" y="3231619"/>
                  </a:moveTo>
                  <a:cubicBezTo>
                    <a:pt x="1536537" y="3231619"/>
                    <a:pt x="1513639" y="3223175"/>
                    <a:pt x="1514233" y="3248189"/>
                  </a:cubicBezTo>
                  <a:cubicBezTo>
                    <a:pt x="1519263" y="3447461"/>
                    <a:pt x="1517172" y="3423434"/>
                    <a:pt x="1507675" y="3423434"/>
                  </a:cubicBezTo>
                  <a:cubicBezTo>
                    <a:pt x="1322344" y="3423434"/>
                    <a:pt x="1348819" y="3439155"/>
                    <a:pt x="1348426" y="3392405"/>
                  </a:cubicBezTo>
                  <a:cubicBezTo>
                    <a:pt x="1346866" y="3202840"/>
                    <a:pt x="1335427" y="3231619"/>
                    <a:pt x="1380407" y="3231619"/>
                  </a:cubicBezTo>
                  <a:close/>
                  <a:moveTo>
                    <a:pt x="1380407" y="3434827"/>
                  </a:moveTo>
                  <a:cubicBezTo>
                    <a:pt x="1539540" y="3434827"/>
                    <a:pt x="1516037" y="3420793"/>
                    <a:pt x="1516727" y="3464975"/>
                  </a:cubicBezTo>
                  <a:cubicBezTo>
                    <a:pt x="1519623" y="3649958"/>
                    <a:pt x="1527338" y="3627034"/>
                    <a:pt x="1507686" y="3627034"/>
                  </a:cubicBezTo>
                  <a:cubicBezTo>
                    <a:pt x="1326546" y="3627034"/>
                    <a:pt x="1351132" y="3632519"/>
                    <a:pt x="1350760" y="3609648"/>
                  </a:cubicBezTo>
                  <a:cubicBezTo>
                    <a:pt x="1347492" y="3400754"/>
                    <a:pt x="1341370" y="3434827"/>
                    <a:pt x="1380407" y="3434827"/>
                  </a:cubicBezTo>
                  <a:close/>
                  <a:moveTo>
                    <a:pt x="1519486" y="3030310"/>
                  </a:moveTo>
                  <a:cubicBezTo>
                    <a:pt x="1519411" y="3025229"/>
                    <a:pt x="1515984" y="3030056"/>
                    <a:pt x="1687192" y="3029292"/>
                  </a:cubicBezTo>
                  <a:cubicBezTo>
                    <a:pt x="1688253" y="3100122"/>
                    <a:pt x="1687871" y="3153640"/>
                    <a:pt x="1689675" y="3222040"/>
                  </a:cubicBezTo>
                  <a:cubicBezTo>
                    <a:pt x="1594845" y="3223101"/>
                    <a:pt x="1577114" y="3221128"/>
                    <a:pt x="1522308" y="3220895"/>
                  </a:cubicBezTo>
                  <a:cubicBezTo>
                    <a:pt x="1521013" y="3160386"/>
                    <a:pt x="1520589" y="3100928"/>
                    <a:pt x="1519486" y="3030310"/>
                  </a:cubicBezTo>
                  <a:close/>
                  <a:moveTo>
                    <a:pt x="1698663" y="2826954"/>
                  </a:moveTo>
                  <a:cubicBezTo>
                    <a:pt x="1755707" y="2826880"/>
                    <a:pt x="1714600" y="2826880"/>
                    <a:pt x="1860872" y="2826901"/>
                  </a:cubicBezTo>
                  <a:cubicBezTo>
                    <a:pt x="1862740" y="2962483"/>
                    <a:pt x="1863356" y="2946687"/>
                    <a:pt x="1864586" y="3019151"/>
                  </a:cubicBezTo>
                  <a:cubicBezTo>
                    <a:pt x="1729965" y="3019235"/>
                    <a:pt x="1725147" y="3019214"/>
                    <a:pt x="1695734" y="3019384"/>
                  </a:cubicBezTo>
                  <a:cubicBezTo>
                    <a:pt x="1692253" y="2804805"/>
                    <a:pt x="1688455" y="2826975"/>
                    <a:pt x="1698663" y="2826954"/>
                  </a:cubicBezTo>
                  <a:close/>
                  <a:moveTo>
                    <a:pt x="1698673" y="3029239"/>
                  </a:moveTo>
                  <a:cubicBezTo>
                    <a:pt x="1735323" y="3029048"/>
                    <a:pt x="1734750" y="3029091"/>
                    <a:pt x="1864735" y="3028995"/>
                  </a:cubicBezTo>
                  <a:cubicBezTo>
                    <a:pt x="1864746" y="3029876"/>
                    <a:pt x="1867271" y="3195934"/>
                    <a:pt x="1867441" y="3220629"/>
                  </a:cubicBezTo>
                  <a:cubicBezTo>
                    <a:pt x="1866634" y="3220629"/>
                    <a:pt x="1699129" y="3221924"/>
                    <a:pt x="1698365" y="3221934"/>
                  </a:cubicBezTo>
                  <a:cubicBezTo>
                    <a:pt x="1698355" y="3221181"/>
                    <a:pt x="1693824" y="3029271"/>
                    <a:pt x="1698673" y="3029239"/>
                  </a:cubicBezTo>
                  <a:close/>
                  <a:moveTo>
                    <a:pt x="1698715" y="3231789"/>
                  </a:moveTo>
                  <a:cubicBezTo>
                    <a:pt x="1894509" y="3229413"/>
                    <a:pt x="1867504" y="3225255"/>
                    <a:pt x="1867557" y="3247659"/>
                  </a:cubicBezTo>
                  <a:cubicBezTo>
                    <a:pt x="1867992" y="3456266"/>
                    <a:pt x="1884291" y="3425046"/>
                    <a:pt x="1825994" y="3424346"/>
                  </a:cubicBezTo>
                  <a:cubicBezTo>
                    <a:pt x="1785673" y="3423805"/>
                    <a:pt x="1741732" y="3423752"/>
                    <a:pt x="1701888" y="3424442"/>
                  </a:cubicBezTo>
                  <a:cubicBezTo>
                    <a:pt x="1701612" y="3397763"/>
                    <a:pt x="1700243" y="3231768"/>
                    <a:pt x="1698715" y="3231789"/>
                  </a:cubicBezTo>
                  <a:close/>
                  <a:moveTo>
                    <a:pt x="1869711" y="3434562"/>
                  </a:moveTo>
                  <a:cubicBezTo>
                    <a:pt x="1870804" y="3512743"/>
                    <a:pt x="1871293" y="3521336"/>
                    <a:pt x="1873012" y="3626313"/>
                  </a:cubicBezTo>
                  <a:cubicBezTo>
                    <a:pt x="1753606" y="3626334"/>
                    <a:pt x="1738602" y="3626143"/>
                    <a:pt x="1704371" y="3626981"/>
                  </a:cubicBezTo>
                  <a:cubicBezTo>
                    <a:pt x="1703947" y="3604259"/>
                    <a:pt x="1702005" y="3435103"/>
                    <a:pt x="1701994" y="3434307"/>
                  </a:cubicBezTo>
                  <a:cubicBezTo>
                    <a:pt x="1775645" y="3433013"/>
                    <a:pt x="1823840" y="3434413"/>
                    <a:pt x="1869711" y="3434562"/>
                  </a:cubicBezTo>
                  <a:close/>
                  <a:moveTo>
                    <a:pt x="1869574" y="2826912"/>
                  </a:moveTo>
                  <a:cubicBezTo>
                    <a:pt x="1967693" y="2826922"/>
                    <a:pt x="1958016" y="2824779"/>
                    <a:pt x="2036824" y="2825289"/>
                  </a:cubicBezTo>
                  <a:cubicBezTo>
                    <a:pt x="2037375" y="2867689"/>
                    <a:pt x="2038097" y="2915775"/>
                    <a:pt x="2039158" y="2958144"/>
                  </a:cubicBezTo>
                  <a:cubicBezTo>
                    <a:pt x="2041079" y="3037779"/>
                    <a:pt x="2072551" y="3019140"/>
                    <a:pt x="1889596" y="3019140"/>
                  </a:cubicBezTo>
                  <a:cubicBezTo>
                    <a:pt x="1867589" y="3019151"/>
                    <a:pt x="1872640" y="3050625"/>
                    <a:pt x="1869574" y="2826912"/>
                  </a:cubicBezTo>
                  <a:close/>
                  <a:moveTo>
                    <a:pt x="1889596" y="3028984"/>
                  </a:moveTo>
                  <a:cubicBezTo>
                    <a:pt x="1890541" y="3028984"/>
                    <a:pt x="2040591" y="3029144"/>
                    <a:pt x="2040612" y="3030480"/>
                  </a:cubicBezTo>
                  <a:cubicBezTo>
                    <a:pt x="2044082" y="3251626"/>
                    <a:pt x="2052772" y="3221468"/>
                    <a:pt x="2016896" y="3221468"/>
                  </a:cubicBezTo>
                  <a:cubicBezTo>
                    <a:pt x="1956424" y="3221468"/>
                    <a:pt x="1952350" y="3220587"/>
                    <a:pt x="1889596" y="3220587"/>
                  </a:cubicBezTo>
                  <a:cubicBezTo>
                    <a:pt x="1872460" y="3220587"/>
                    <a:pt x="1876460" y="3229731"/>
                    <a:pt x="1875600" y="3175131"/>
                  </a:cubicBezTo>
                  <a:cubicBezTo>
                    <a:pt x="1872874" y="3000661"/>
                    <a:pt x="1866687" y="3029006"/>
                    <a:pt x="1889596" y="3028984"/>
                  </a:cubicBezTo>
                  <a:close/>
                  <a:moveTo>
                    <a:pt x="1889596" y="3230442"/>
                  </a:moveTo>
                  <a:cubicBezTo>
                    <a:pt x="2068211" y="3230442"/>
                    <a:pt x="2043434" y="3228076"/>
                    <a:pt x="2043594" y="3247722"/>
                  </a:cubicBezTo>
                  <a:cubicBezTo>
                    <a:pt x="2043986" y="3294302"/>
                    <a:pt x="2044167" y="3301749"/>
                    <a:pt x="2046161" y="3424951"/>
                  </a:cubicBezTo>
                  <a:cubicBezTo>
                    <a:pt x="2010678" y="3425386"/>
                    <a:pt x="1985021" y="3424908"/>
                    <a:pt x="1878274" y="3424739"/>
                  </a:cubicBezTo>
                  <a:cubicBezTo>
                    <a:pt x="1875431" y="3205980"/>
                    <a:pt x="1870550" y="3230442"/>
                    <a:pt x="1889596" y="3230442"/>
                  </a:cubicBezTo>
                  <a:close/>
                  <a:moveTo>
                    <a:pt x="1889596" y="3434594"/>
                  </a:moveTo>
                  <a:cubicBezTo>
                    <a:pt x="1940381" y="3434594"/>
                    <a:pt x="2007219" y="3435273"/>
                    <a:pt x="2046321" y="3434795"/>
                  </a:cubicBezTo>
                  <a:cubicBezTo>
                    <a:pt x="2050024" y="3662815"/>
                    <a:pt x="2058322" y="3627395"/>
                    <a:pt x="2016886" y="3627395"/>
                  </a:cubicBezTo>
                  <a:cubicBezTo>
                    <a:pt x="1858814" y="3627395"/>
                    <a:pt x="1881755" y="3630546"/>
                    <a:pt x="1881437" y="3609648"/>
                  </a:cubicBezTo>
                  <a:cubicBezTo>
                    <a:pt x="1878274" y="3407564"/>
                    <a:pt x="1873510" y="3434594"/>
                    <a:pt x="1889596" y="3434594"/>
                  </a:cubicBezTo>
                  <a:close/>
                  <a:moveTo>
                    <a:pt x="2049292" y="3030310"/>
                  </a:moveTo>
                  <a:cubicBezTo>
                    <a:pt x="2049260" y="3028560"/>
                    <a:pt x="2137692" y="3027839"/>
                    <a:pt x="2207671" y="3028603"/>
                  </a:cubicBezTo>
                  <a:cubicBezTo>
                    <a:pt x="2220532" y="3028741"/>
                    <a:pt x="2217720" y="3006676"/>
                    <a:pt x="2220362" y="3175333"/>
                  </a:cubicBezTo>
                  <a:cubicBezTo>
                    <a:pt x="2221296" y="3234685"/>
                    <a:pt x="2250540" y="3220661"/>
                    <a:pt x="2080467" y="3221340"/>
                  </a:cubicBezTo>
                  <a:cubicBezTo>
                    <a:pt x="2041811" y="3221489"/>
                    <a:pt x="2052783" y="3253090"/>
                    <a:pt x="2049292" y="3030310"/>
                  </a:cubicBezTo>
                  <a:close/>
                  <a:moveTo>
                    <a:pt x="2080509" y="3231206"/>
                  </a:moveTo>
                  <a:cubicBezTo>
                    <a:pt x="2243250" y="3230548"/>
                    <a:pt x="2221264" y="3226856"/>
                    <a:pt x="2221720" y="3247733"/>
                  </a:cubicBezTo>
                  <a:cubicBezTo>
                    <a:pt x="2226209" y="3452606"/>
                    <a:pt x="2227365" y="3424665"/>
                    <a:pt x="2207799" y="3424155"/>
                  </a:cubicBezTo>
                  <a:cubicBezTo>
                    <a:pt x="2166140" y="3423010"/>
                    <a:pt x="2123728" y="3422957"/>
                    <a:pt x="2080371" y="3424198"/>
                  </a:cubicBezTo>
                  <a:cubicBezTo>
                    <a:pt x="2046321" y="3425131"/>
                    <a:pt x="2055128" y="3442613"/>
                    <a:pt x="2053143" y="3319995"/>
                  </a:cubicBezTo>
                  <a:cubicBezTo>
                    <a:pt x="2051478" y="3213321"/>
                    <a:pt x="2045642" y="3231354"/>
                    <a:pt x="2080509" y="3231206"/>
                  </a:cubicBezTo>
                  <a:close/>
                  <a:moveTo>
                    <a:pt x="2080605" y="3434053"/>
                  </a:moveTo>
                  <a:cubicBezTo>
                    <a:pt x="2126168" y="3432801"/>
                    <a:pt x="2164325" y="3432875"/>
                    <a:pt x="2207597" y="3434010"/>
                  </a:cubicBezTo>
                  <a:cubicBezTo>
                    <a:pt x="2227832" y="3434562"/>
                    <a:pt x="2223375" y="3428239"/>
                    <a:pt x="2223948" y="3464964"/>
                  </a:cubicBezTo>
                  <a:cubicBezTo>
                    <a:pt x="2226898" y="3653088"/>
                    <a:pt x="2232798" y="3627872"/>
                    <a:pt x="2207724" y="3627777"/>
                  </a:cubicBezTo>
                  <a:cubicBezTo>
                    <a:pt x="2034245" y="3627077"/>
                    <a:pt x="2058215" y="3633389"/>
                    <a:pt x="2057844" y="3609637"/>
                  </a:cubicBezTo>
                  <a:cubicBezTo>
                    <a:pt x="2054576" y="3407925"/>
                    <a:pt x="2044793" y="3435082"/>
                    <a:pt x="2080605" y="3434053"/>
                  </a:cubicBezTo>
                  <a:close/>
                  <a:moveTo>
                    <a:pt x="2225954" y="3030310"/>
                  </a:moveTo>
                  <a:cubicBezTo>
                    <a:pt x="2225933" y="3028772"/>
                    <a:pt x="2394276" y="3027595"/>
                    <a:pt x="2395061" y="3027595"/>
                  </a:cubicBezTo>
                  <a:cubicBezTo>
                    <a:pt x="2396483" y="3114528"/>
                    <a:pt x="2394223" y="3111992"/>
                    <a:pt x="2396822" y="3221043"/>
                  </a:cubicBezTo>
                  <a:cubicBezTo>
                    <a:pt x="2196169" y="3221086"/>
                    <a:pt x="2230018" y="3237252"/>
                    <a:pt x="2229042" y="3175153"/>
                  </a:cubicBezTo>
                  <a:cubicBezTo>
                    <a:pt x="2227917" y="3102700"/>
                    <a:pt x="2227079" y="3102339"/>
                    <a:pt x="2225954" y="3030310"/>
                  </a:cubicBezTo>
                  <a:close/>
                  <a:moveTo>
                    <a:pt x="2271348" y="3434869"/>
                  </a:moveTo>
                  <a:cubicBezTo>
                    <a:pt x="2425928" y="3434869"/>
                    <a:pt x="2399656" y="3422076"/>
                    <a:pt x="2400324" y="3464996"/>
                  </a:cubicBezTo>
                  <a:cubicBezTo>
                    <a:pt x="2403136" y="3645651"/>
                    <a:pt x="2408707" y="3627416"/>
                    <a:pt x="2398658" y="3627416"/>
                  </a:cubicBezTo>
                  <a:cubicBezTo>
                    <a:pt x="2209730" y="3627416"/>
                    <a:pt x="2235175" y="3635404"/>
                    <a:pt x="2234761" y="3609648"/>
                  </a:cubicBezTo>
                  <a:cubicBezTo>
                    <a:pt x="2231514" y="3401624"/>
                    <a:pt x="2221508" y="3434869"/>
                    <a:pt x="2271348" y="3434869"/>
                  </a:cubicBezTo>
                  <a:close/>
                  <a:moveTo>
                    <a:pt x="2403751" y="3027595"/>
                  </a:moveTo>
                  <a:cubicBezTo>
                    <a:pt x="2404505" y="3027595"/>
                    <a:pt x="2571681" y="3028305"/>
                    <a:pt x="2571713" y="3030480"/>
                  </a:cubicBezTo>
                  <a:cubicBezTo>
                    <a:pt x="2573410" y="3143509"/>
                    <a:pt x="2573930" y="3180393"/>
                    <a:pt x="2574652" y="3222390"/>
                  </a:cubicBezTo>
                  <a:cubicBezTo>
                    <a:pt x="2454207" y="3223271"/>
                    <a:pt x="2482453" y="3221181"/>
                    <a:pt x="2405534" y="3221043"/>
                  </a:cubicBezTo>
                  <a:cubicBezTo>
                    <a:pt x="2402850" y="3110019"/>
                    <a:pt x="2405184" y="3116713"/>
                    <a:pt x="2403751" y="3027595"/>
                  </a:cubicBezTo>
                  <a:close/>
                  <a:moveTo>
                    <a:pt x="2574822" y="3232266"/>
                  </a:moveTo>
                  <a:cubicBezTo>
                    <a:pt x="2577114" y="3362183"/>
                    <a:pt x="2574238" y="3200920"/>
                    <a:pt x="2578111" y="3424442"/>
                  </a:cubicBezTo>
                  <a:cubicBezTo>
                    <a:pt x="2544135" y="3424569"/>
                    <a:pt x="2502349" y="3424580"/>
                    <a:pt x="2462345" y="3424314"/>
                  </a:cubicBezTo>
                  <a:cubicBezTo>
                    <a:pt x="2389575" y="3423837"/>
                    <a:pt x="2412219" y="3460149"/>
                    <a:pt x="2406245" y="3247224"/>
                  </a:cubicBezTo>
                  <a:cubicBezTo>
                    <a:pt x="2405492" y="3221086"/>
                    <a:pt x="2382264" y="3233571"/>
                    <a:pt x="2574822" y="3232266"/>
                  </a:cubicBezTo>
                  <a:close/>
                  <a:moveTo>
                    <a:pt x="2577570" y="2885511"/>
                  </a:moveTo>
                  <a:cubicBezTo>
                    <a:pt x="2576477" y="2815604"/>
                    <a:pt x="2572657" y="2826296"/>
                    <a:pt x="2589677" y="2826116"/>
                  </a:cubicBezTo>
                  <a:cubicBezTo>
                    <a:pt x="2627335" y="2825713"/>
                    <a:pt x="2630041" y="2825787"/>
                    <a:pt x="2745139" y="2825724"/>
                  </a:cubicBezTo>
                  <a:cubicBezTo>
                    <a:pt x="2747378" y="3051442"/>
                    <a:pt x="2760514" y="3019268"/>
                    <a:pt x="2717030" y="3018684"/>
                  </a:cubicBezTo>
                  <a:cubicBezTo>
                    <a:pt x="2682980" y="3018228"/>
                    <a:pt x="2643729" y="3018047"/>
                    <a:pt x="2589603" y="3018557"/>
                  </a:cubicBezTo>
                  <a:cubicBezTo>
                    <a:pt x="2577029" y="3018684"/>
                    <a:pt x="2579936" y="3036771"/>
                    <a:pt x="2577570" y="2885511"/>
                  </a:cubicBezTo>
                  <a:close/>
                  <a:moveTo>
                    <a:pt x="2589667" y="3028433"/>
                  </a:moveTo>
                  <a:cubicBezTo>
                    <a:pt x="2762349" y="3026799"/>
                    <a:pt x="2748523" y="3029600"/>
                    <a:pt x="2748534" y="3030491"/>
                  </a:cubicBezTo>
                  <a:cubicBezTo>
                    <a:pt x="2752036" y="3254352"/>
                    <a:pt x="2764037" y="3222433"/>
                    <a:pt x="2716977" y="3222178"/>
                  </a:cubicBezTo>
                  <a:cubicBezTo>
                    <a:pt x="2681367" y="3221987"/>
                    <a:pt x="2633564" y="3221934"/>
                    <a:pt x="2589592" y="3222284"/>
                  </a:cubicBezTo>
                  <a:cubicBezTo>
                    <a:pt x="2581284" y="3222348"/>
                    <a:pt x="2583416" y="3229498"/>
                    <a:pt x="2582568" y="3175163"/>
                  </a:cubicBezTo>
                  <a:cubicBezTo>
                    <a:pt x="2580074" y="3008575"/>
                    <a:pt x="2576732" y="3028550"/>
                    <a:pt x="2589667" y="3028433"/>
                  </a:cubicBezTo>
                  <a:close/>
                  <a:moveTo>
                    <a:pt x="2907921" y="2612417"/>
                  </a:moveTo>
                  <a:cubicBezTo>
                    <a:pt x="2726760" y="2612417"/>
                    <a:pt x="2750285" y="2622983"/>
                    <a:pt x="2749860" y="2595911"/>
                  </a:cubicBezTo>
                  <a:cubicBezTo>
                    <a:pt x="2746592" y="2387261"/>
                    <a:pt x="2738708" y="2421006"/>
                    <a:pt x="2780622" y="2421006"/>
                  </a:cubicBezTo>
                  <a:cubicBezTo>
                    <a:pt x="2938269" y="2421006"/>
                    <a:pt x="2915954" y="2409687"/>
                    <a:pt x="2916601" y="2451302"/>
                  </a:cubicBezTo>
                  <a:cubicBezTo>
                    <a:pt x="2919509" y="2637389"/>
                    <a:pt x="2920050" y="2612417"/>
                    <a:pt x="2907921" y="2612417"/>
                  </a:cubicBezTo>
                  <a:close/>
                  <a:moveTo>
                    <a:pt x="2907921" y="2410769"/>
                  </a:moveTo>
                  <a:cubicBezTo>
                    <a:pt x="2718802" y="2410769"/>
                    <a:pt x="2747494" y="2421451"/>
                    <a:pt x="2746656" y="2378743"/>
                  </a:cubicBezTo>
                  <a:cubicBezTo>
                    <a:pt x="2742836" y="2186483"/>
                    <a:pt x="2735631" y="2217087"/>
                    <a:pt x="2780622" y="2217087"/>
                  </a:cubicBezTo>
                  <a:cubicBezTo>
                    <a:pt x="2932868" y="2217087"/>
                    <a:pt x="2912813" y="2209449"/>
                    <a:pt x="2912919" y="2234092"/>
                  </a:cubicBezTo>
                  <a:cubicBezTo>
                    <a:pt x="2913758" y="2431847"/>
                    <a:pt x="2921355" y="2410769"/>
                    <a:pt x="2907921" y="2410769"/>
                  </a:cubicBezTo>
                  <a:close/>
                  <a:moveTo>
                    <a:pt x="2907921" y="2207020"/>
                  </a:moveTo>
                  <a:cubicBezTo>
                    <a:pt x="2710239" y="2207020"/>
                    <a:pt x="2744279" y="2221182"/>
                    <a:pt x="2743345" y="2161607"/>
                  </a:cubicBezTo>
                  <a:cubicBezTo>
                    <a:pt x="2740119" y="1960287"/>
                    <a:pt x="2741212" y="2029611"/>
                    <a:pt x="2740990" y="2014643"/>
                  </a:cubicBezTo>
                  <a:cubicBezTo>
                    <a:pt x="2766742" y="2014547"/>
                    <a:pt x="2786818" y="2014579"/>
                    <a:pt x="2907921" y="2014601"/>
                  </a:cubicBezTo>
                  <a:cubicBezTo>
                    <a:pt x="2908664" y="2014601"/>
                    <a:pt x="2916782" y="2207020"/>
                    <a:pt x="2907921" y="2207020"/>
                  </a:cubicBezTo>
                  <a:close/>
                  <a:moveTo>
                    <a:pt x="2907921" y="2004756"/>
                  </a:moveTo>
                  <a:cubicBezTo>
                    <a:pt x="2789949" y="2004735"/>
                    <a:pt x="2766902" y="2004703"/>
                    <a:pt x="2740831" y="2004799"/>
                  </a:cubicBezTo>
                  <a:cubicBezTo>
                    <a:pt x="2739738" y="1941235"/>
                    <a:pt x="2737626" y="1902749"/>
                    <a:pt x="2737138" y="1812676"/>
                  </a:cubicBezTo>
                  <a:cubicBezTo>
                    <a:pt x="2738252" y="1812676"/>
                    <a:pt x="2904367" y="1812401"/>
                    <a:pt x="2905682" y="1812401"/>
                  </a:cubicBezTo>
                  <a:cubicBezTo>
                    <a:pt x="2906680" y="1860041"/>
                    <a:pt x="2908824" y="2004756"/>
                    <a:pt x="2907921" y="2004756"/>
                  </a:cubicBezTo>
                  <a:close/>
                  <a:moveTo>
                    <a:pt x="2737085" y="1802811"/>
                  </a:moveTo>
                  <a:cubicBezTo>
                    <a:pt x="2737085" y="1801856"/>
                    <a:pt x="2735345" y="1611028"/>
                    <a:pt x="2735334" y="1610222"/>
                  </a:cubicBezTo>
                  <a:cubicBezTo>
                    <a:pt x="2840033" y="1611017"/>
                    <a:pt x="2833167" y="1609002"/>
                    <a:pt x="2901820" y="1608875"/>
                  </a:cubicBezTo>
                  <a:cubicBezTo>
                    <a:pt x="2901831" y="1609628"/>
                    <a:pt x="2905407" y="1798801"/>
                    <a:pt x="2905428" y="1799915"/>
                  </a:cubicBezTo>
                  <a:cubicBezTo>
                    <a:pt x="2905502" y="1803882"/>
                    <a:pt x="2923127" y="1802578"/>
                    <a:pt x="2737085" y="1802811"/>
                  </a:cubicBezTo>
                  <a:close/>
                  <a:moveTo>
                    <a:pt x="2735207" y="1600367"/>
                  </a:moveTo>
                  <a:cubicBezTo>
                    <a:pt x="2734039" y="1516776"/>
                    <a:pt x="2732692" y="1517327"/>
                    <a:pt x="2730994" y="1406834"/>
                  </a:cubicBezTo>
                  <a:cubicBezTo>
                    <a:pt x="2759824" y="1406293"/>
                    <a:pt x="2798586" y="1406197"/>
                    <a:pt x="2844192" y="1406993"/>
                  </a:cubicBezTo>
                  <a:cubicBezTo>
                    <a:pt x="2916018" y="1408245"/>
                    <a:pt x="2897979" y="1370926"/>
                    <a:pt x="2901396" y="1582779"/>
                  </a:cubicBezTo>
                  <a:cubicBezTo>
                    <a:pt x="2901661" y="1600558"/>
                    <a:pt x="2929674" y="1601884"/>
                    <a:pt x="2735207" y="1600367"/>
                  </a:cubicBezTo>
                  <a:close/>
                  <a:moveTo>
                    <a:pt x="2730835" y="1396968"/>
                  </a:moveTo>
                  <a:cubicBezTo>
                    <a:pt x="2728882" y="1270213"/>
                    <a:pt x="2728649" y="1264824"/>
                    <a:pt x="2728745" y="1220843"/>
                  </a:cubicBezTo>
                  <a:cubicBezTo>
                    <a:pt x="2728787" y="1199797"/>
                    <a:pt x="2700880" y="1204231"/>
                    <a:pt x="2896207" y="1203934"/>
                  </a:cubicBezTo>
                  <a:cubicBezTo>
                    <a:pt x="2897205" y="1320240"/>
                    <a:pt x="2898213" y="1344872"/>
                    <a:pt x="2899242" y="1397679"/>
                  </a:cubicBezTo>
                  <a:cubicBezTo>
                    <a:pt x="2842568" y="1397584"/>
                    <a:pt x="2800952" y="1395642"/>
                    <a:pt x="2730835" y="1396968"/>
                  </a:cubicBezTo>
                  <a:close/>
                  <a:moveTo>
                    <a:pt x="2728745" y="1194471"/>
                  </a:moveTo>
                  <a:cubicBezTo>
                    <a:pt x="2728373" y="1098659"/>
                    <a:pt x="2725614" y="1081612"/>
                    <a:pt x="2724373" y="1001638"/>
                  </a:cubicBezTo>
                  <a:cubicBezTo>
                    <a:pt x="2912898" y="1001532"/>
                    <a:pt x="2894053" y="1000546"/>
                    <a:pt x="2894117" y="1003866"/>
                  </a:cubicBezTo>
                  <a:cubicBezTo>
                    <a:pt x="2894287" y="1015248"/>
                    <a:pt x="2893788" y="964446"/>
                    <a:pt x="2896122" y="1194089"/>
                  </a:cubicBezTo>
                  <a:cubicBezTo>
                    <a:pt x="2841507" y="1194164"/>
                    <a:pt x="2798002" y="1195225"/>
                    <a:pt x="2728745" y="1194471"/>
                  </a:cubicBezTo>
                  <a:close/>
                  <a:moveTo>
                    <a:pt x="2724235" y="991741"/>
                  </a:moveTo>
                  <a:cubicBezTo>
                    <a:pt x="2723556" y="939655"/>
                    <a:pt x="2725084" y="877301"/>
                    <a:pt x="2722123" y="798876"/>
                  </a:cubicBezTo>
                  <a:cubicBezTo>
                    <a:pt x="2800836" y="801093"/>
                    <a:pt x="2845815" y="798218"/>
                    <a:pt x="2889957" y="797932"/>
                  </a:cubicBezTo>
                  <a:cubicBezTo>
                    <a:pt x="2891984" y="925144"/>
                    <a:pt x="2893204" y="950295"/>
                    <a:pt x="2893926" y="991688"/>
                  </a:cubicBezTo>
                  <a:lnTo>
                    <a:pt x="2724235" y="991741"/>
                  </a:lnTo>
                  <a:close/>
                  <a:moveTo>
                    <a:pt x="2716998" y="1194333"/>
                  </a:moveTo>
                  <a:cubicBezTo>
                    <a:pt x="2518095" y="1191925"/>
                    <a:pt x="2550915" y="1212367"/>
                    <a:pt x="2549918" y="1148390"/>
                  </a:cubicBezTo>
                  <a:cubicBezTo>
                    <a:pt x="2548803" y="1077677"/>
                    <a:pt x="2549493" y="1075534"/>
                    <a:pt x="2548368" y="1003717"/>
                  </a:cubicBezTo>
                  <a:cubicBezTo>
                    <a:pt x="2548294" y="998763"/>
                    <a:pt x="2531720" y="1001575"/>
                    <a:pt x="2715683" y="1001638"/>
                  </a:cubicBezTo>
                  <a:cubicBezTo>
                    <a:pt x="2716733" y="1074802"/>
                    <a:pt x="2723386" y="1194418"/>
                    <a:pt x="2716998" y="1194333"/>
                  </a:cubicBezTo>
                  <a:close/>
                  <a:moveTo>
                    <a:pt x="2545588" y="1406484"/>
                  </a:moveTo>
                  <a:cubicBezTo>
                    <a:pt x="2546108" y="1450528"/>
                    <a:pt x="2546809" y="1482405"/>
                    <a:pt x="2548740" y="1598818"/>
                  </a:cubicBezTo>
                  <a:cubicBezTo>
                    <a:pt x="2524356" y="1598680"/>
                    <a:pt x="2381606" y="1599041"/>
                    <a:pt x="2380821" y="1599041"/>
                  </a:cubicBezTo>
                  <a:cubicBezTo>
                    <a:pt x="2379230" y="1492462"/>
                    <a:pt x="2380291" y="1509085"/>
                    <a:pt x="2378497" y="1407502"/>
                  </a:cubicBezTo>
                  <a:cubicBezTo>
                    <a:pt x="2468945" y="1407619"/>
                    <a:pt x="2473890" y="1406091"/>
                    <a:pt x="2545588" y="1406484"/>
                  </a:cubicBezTo>
                  <a:close/>
                  <a:moveTo>
                    <a:pt x="2525979" y="1396586"/>
                  </a:moveTo>
                  <a:cubicBezTo>
                    <a:pt x="2351917" y="1396586"/>
                    <a:pt x="2378582" y="1408436"/>
                    <a:pt x="2377680" y="1365452"/>
                  </a:cubicBezTo>
                  <a:cubicBezTo>
                    <a:pt x="2373765" y="1177880"/>
                    <a:pt x="2368046" y="1204952"/>
                    <a:pt x="2398658" y="1204952"/>
                  </a:cubicBezTo>
                  <a:cubicBezTo>
                    <a:pt x="2564741" y="1204952"/>
                    <a:pt x="2542214" y="1199001"/>
                    <a:pt x="2542851" y="1220991"/>
                  </a:cubicBezTo>
                  <a:cubicBezTo>
                    <a:pt x="2548835" y="1425027"/>
                    <a:pt x="2547880" y="1396586"/>
                    <a:pt x="2525979" y="1396586"/>
                  </a:cubicBezTo>
                  <a:close/>
                  <a:moveTo>
                    <a:pt x="2525979" y="1194981"/>
                  </a:moveTo>
                  <a:cubicBezTo>
                    <a:pt x="2344118" y="1194981"/>
                    <a:pt x="2375378" y="1208357"/>
                    <a:pt x="2374433" y="1148369"/>
                  </a:cubicBezTo>
                  <a:cubicBezTo>
                    <a:pt x="2371685" y="972657"/>
                    <a:pt x="2359493" y="1002052"/>
                    <a:pt x="2398658" y="1002052"/>
                  </a:cubicBezTo>
                  <a:cubicBezTo>
                    <a:pt x="2551732" y="1002052"/>
                    <a:pt x="2539583" y="997766"/>
                    <a:pt x="2539678" y="1003898"/>
                  </a:cubicBezTo>
                  <a:cubicBezTo>
                    <a:pt x="2543158" y="1225500"/>
                    <a:pt x="2547276" y="1194981"/>
                    <a:pt x="2525979" y="1194981"/>
                  </a:cubicBezTo>
                  <a:close/>
                  <a:moveTo>
                    <a:pt x="2525979" y="990956"/>
                  </a:moveTo>
                  <a:cubicBezTo>
                    <a:pt x="2461921" y="990956"/>
                    <a:pt x="2461878" y="992197"/>
                    <a:pt x="2398669" y="992197"/>
                  </a:cubicBezTo>
                  <a:cubicBezTo>
                    <a:pt x="2359992" y="992197"/>
                    <a:pt x="2371505" y="1021698"/>
                    <a:pt x="2367897" y="798027"/>
                  </a:cubicBezTo>
                  <a:cubicBezTo>
                    <a:pt x="2429685" y="797136"/>
                    <a:pt x="2470144" y="799269"/>
                    <a:pt x="2536866" y="799078"/>
                  </a:cubicBezTo>
                  <a:cubicBezTo>
                    <a:pt x="2541790" y="1022197"/>
                    <a:pt x="2542957" y="990956"/>
                    <a:pt x="2525979" y="990956"/>
                  </a:cubicBezTo>
                  <a:close/>
                  <a:moveTo>
                    <a:pt x="2368979" y="1365685"/>
                  </a:moveTo>
                  <a:cubicBezTo>
                    <a:pt x="2369818" y="1406049"/>
                    <a:pt x="2400600" y="1398390"/>
                    <a:pt x="2207735" y="1397096"/>
                  </a:cubicBezTo>
                  <a:cubicBezTo>
                    <a:pt x="2198334" y="1397032"/>
                    <a:pt x="2201835" y="1418842"/>
                    <a:pt x="2197920" y="1220716"/>
                  </a:cubicBezTo>
                  <a:cubicBezTo>
                    <a:pt x="2197485" y="1199022"/>
                    <a:pt x="2173642" y="1204464"/>
                    <a:pt x="2335014" y="1204888"/>
                  </a:cubicBezTo>
                  <a:cubicBezTo>
                    <a:pt x="2375972" y="1205005"/>
                    <a:pt x="2365011" y="1175716"/>
                    <a:pt x="2368979" y="1365685"/>
                  </a:cubicBezTo>
                  <a:close/>
                  <a:moveTo>
                    <a:pt x="2335003" y="1195023"/>
                  </a:moveTo>
                  <a:cubicBezTo>
                    <a:pt x="2168846" y="1194577"/>
                    <a:pt x="2197538" y="1207169"/>
                    <a:pt x="2196625" y="1148390"/>
                  </a:cubicBezTo>
                  <a:cubicBezTo>
                    <a:pt x="2193983" y="980083"/>
                    <a:pt x="2187680" y="1002476"/>
                    <a:pt x="2207745" y="1002264"/>
                  </a:cubicBezTo>
                  <a:cubicBezTo>
                    <a:pt x="2376587" y="1000440"/>
                    <a:pt x="2362496" y="1002381"/>
                    <a:pt x="2362517" y="1003887"/>
                  </a:cubicBezTo>
                  <a:cubicBezTo>
                    <a:pt x="2365987" y="1226370"/>
                    <a:pt x="2378805" y="1195140"/>
                    <a:pt x="2335003" y="1195023"/>
                  </a:cubicBezTo>
                  <a:close/>
                  <a:moveTo>
                    <a:pt x="2335003" y="992133"/>
                  </a:moveTo>
                  <a:cubicBezTo>
                    <a:pt x="2294809" y="992027"/>
                    <a:pt x="2247855" y="991974"/>
                    <a:pt x="2207671" y="992409"/>
                  </a:cubicBezTo>
                  <a:cubicBezTo>
                    <a:pt x="2188741" y="992611"/>
                    <a:pt x="2193368" y="1022621"/>
                    <a:pt x="2190704" y="799226"/>
                  </a:cubicBezTo>
                  <a:cubicBezTo>
                    <a:pt x="2327225" y="800510"/>
                    <a:pt x="2304963" y="799258"/>
                    <a:pt x="2359196" y="798176"/>
                  </a:cubicBezTo>
                  <a:cubicBezTo>
                    <a:pt x="2362804" y="1021539"/>
                    <a:pt x="2373256" y="992176"/>
                    <a:pt x="2335003" y="992133"/>
                  </a:cubicBezTo>
                  <a:close/>
                  <a:moveTo>
                    <a:pt x="2191861" y="1365685"/>
                  </a:moveTo>
                  <a:cubicBezTo>
                    <a:pt x="2192763" y="1406972"/>
                    <a:pt x="2222866" y="1396968"/>
                    <a:pt x="2024292" y="1397032"/>
                  </a:cubicBezTo>
                  <a:cubicBezTo>
                    <a:pt x="2022276" y="1267083"/>
                    <a:pt x="2022372" y="1263763"/>
                    <a:pt x="2020844" y="1220631"/>
                  </a:cubicBezTo>
                  <a:cubicBezTo>
                    <a:pt x="2020005" y="1197028"/>
                    <a:pt x="2001468" y="1203817"/>
                    <a:pt x="2144080" y="1203913"/>
                  </a:cubicBezTo>
                  <a:cubicBezTo>
                    <a:pt x="2201283" y="1203913"/>
                    <a:pt x="2187606" y="1171484"/>
                    <a:pt x="2191861" y="1365685"/>
                  </a:cubicBezTo>
                  <a:close/>
                  <a:moveTo>
                    <a:pt x="2019973" y="1193973"/>
                  </a:moveTo>
                  <a:cubicBezTo>
                    <a:pt x="2017246" y="1099041"/>
                    <a:pt x="2019719" y="1082090"/>
                    <a:pt x="2018488" y="1003696"/>
                  </a:cubicBezTo>
                  <a:cubicBezTo>
                    <a:pt x="2018446" y="1000630"/>
                    <a:pt x="2017926" y="1003696"/>
                    <a:pt x="2185271" y="1002476"/>
                  </a:cubicBezTo>
                  <a:cubicBezTo>
                    <a:pt x="2185293" y="1003548"/>
                    <a:pt x="2185314" y="1010581"/>
                    <a:pt x="2188709" y="1194270"/>
                  </a:cubicBezTo>
                  <a:cubicBezTo>
                    <a:pt x="2164400" y="1194005"/>
                    <a:pt x="2154553" y="1194068"/>
                    <a:pt x="2019973" y="1193973"/>
                  </a:cubicBezTo>
                  <a:close/>
                  <a:moveTo>
                    <a:pt x="2016886" y="1803363"/>
                  </a:moveTo>
                  <a:cubicBezTo>
                    <a:pt x="1834016" y="1803363"/>
                    <a:pt x="1853349" y="1804158"/>
                    <a:pt x="1853392" y="1799830"/>
                  </a:cubicBezTo>
                  <a:cubicBezTo>
                    <a:pt x="1853774" y="1755138"/>
                    <a:pt x="1853424" y="1747437"/>
                    <a:pt x="1851270" y="1610508"/>
                  </a:cubicBezTo>
                  <a:cubicBezTo>
                    <a:pt x="1951363" y="1610529"/>
                    <a:pt x="1965571" y="1610105"/>
                    <a:pt x="2018329" y="1610105"/>
                  </a:cubicBezTo>
                  <a:cubicBezTo>
                    <a:pt x="2022159" y="1826552"/>
                    <a:pt x="2024833" y="1803363"/>
                    <a:pt x="2016886" y="1803363"/>
                  </a:cubicBezTo>
                  <a:close/>
                  <a:moveTo>
                    <a:pt x="2016886" y="1600261"/>
                  </a:moveTo>
                  <a:cubicBezTo>
                    <a:pt x="1822206" y="1600261"/>
                    <a:pt x="1851227" y="1608312"/>
                    <a:pt x="1850824" y="1582556"/>
                  </a:cubicBezTo>
                  <a:cubicBezTo>
                    <a:pt x="1847556" y="1374055"/>
                    <a:pt x="1834430" y="1406664"/>
                    <a:pt x="1889596" y="1406664"/>
                  </a:cubicBezTo>
                  <a:cubicBezTo>
                    <a:pt x="1949198" y="1406664"/>
                    <a:pt x="1954748" y="1406876"/>
                    <a:pt x="2015761" y="1406876"/>
                  </a:cubicBezTo>
                  <a:cubicBezTo>
                    <a:pt x="2019019" y="1616481"/>
                    <a:pt x="2018180" y="1600261"/>
                    <a:pt x="2016886" y="1600261"/>
                  </a:cubicBezTo>
                  <a:close/>
                  <a:moveTo>
                    <a:pt x="1847290" y="1396661"/>
                  </a:moveTo>
                  <a:cubicBezTo>
                    <a:pt x="1845476" y="1277755"/>
                    <a:pt x="1845423" y="1265344"/>
                    <a:pt x="1844065" y="1220673"/>
                  </a:cubicBezTo>
                  <a:cubicBezTo>
                    <a:pt x="1843332" y="1196370"/>
                    <a:pt x="1817336" y="1203764"/>
                    <a:pt x="2011570" y="1203828"/>
                  </a:cubicBezTo>
                  <a:cubicBezTo>
                    <a:pt x="2013851" y="1275888"/>
                    <a:pt x="2013002" y="1228778"/>
                    <a:pt x="2015612" y="1397043"/>
                  </a:cubicBezTo>
                  <a:cubicBezTo>
                    <a:pt x="2002434" y="1397032"/>
                    <a:pt x="1860788" y="1396777"/>
                    <a:pt x="1847290" y="1396661"/>
                  </a:cubicBezTo>
                  <a:close/>
                  <a:moveTo>
                    <a:pt x="1841454" y="991614"/>
                  </a:moveTo>
                  <a:cubicBezTo>
                    <a:pt x="1839258" y="852542"/>
                    <a:pt x="1839035" y="833999"/>
                    <a:pt x="1838208" y="798855"/>
                  </a:cubicBezTo>
                  <a:cubicBezTo>
                    <a:pt x="1902202" y="800032"/>
                    <a:pt x="1957210" y="798494"/>
                    <a:pt x="2006116" y="798399"/>
                  </a:cubicBezTo>
                  <a:cubicBezTo>
                    <a:pt x="2006880" y="830700"/>
                    <a:pt x="2009607" y="991656"/>
                    <a:pt x="2009628" y="992621"/>
                  </a:cubicBezTo>
                  <a:cubicBezTo>
                    <a:pt x="1939182" y="992505"/>
                    <a:pt x="1938545" y="990754"/>
                    <a:pt x="1841454" y="991614"/>
                  </a:cubicBezTo>
                  <a:close/>
                  <a:moveTo>
                    <a:pt x="1838600" y="1396576"/>
                  </a:moveTo>
                  <a:cubicBezTo>
                    <a:pt x="1732352" y="1395441"/>
                    <a:pt x="1715438" y="1396417"/>
                    <a:pt x="1669652" y="1396714"/>
                  </a:cubicBezTo>
                  <a:cubicBezTo>
                    <a:pt x="1666182" y="1169383"/>
                    <a:pt x="1659147" y="1204231"/>
                    <a:pt x="1698705" y="1203753"/>
                  </a:cubicBezTo>
                  <a:cubicBezTo>
                    <a:pt x="1856681" y="1201855"/>
                    <a:pt x="1834706" y="1199075"/>
                    <a:pt x="1835364" y="1220991"/>
                  </a:cubicBezTo>
                  <a:cubicBezTo>
                    <a:pt x="1836849" y="1270255"/>
                    <a:pt x="1836870" y="1283314"/>
                    <a:pt x="1838600" y="1396576"/>
                  </a:cubicBezTo>
                  <a:close/>
                  <a:moveTo>
                    <a:pt x="1825899" y="991773"/>
                  </a:moveTo>
                  <a:cubicBezTo>
                    <a:pt x="1780707" y="992261"/>
                    <a:pt x="1745160" y="992271"/>
                    <a:pt x="1698694" y="991773"/>
                  </a:cubicBezTo>
                  <a:cubicBezTo>
                    <a:pt x="1653099" y="991221"/>
                    <a:pt x="1662596" y="1027893"/>
                    <a:pt x="1659964" y="798208"/>
                  </a:cubicBezTo>
                  <a:cubicBezTo>
                    <a:pt x="1745011" y="798091"/>
                    <a:pt x="1770456" y="797444"/>
                    <a:pt x="1829496" y="798685"/>
                  </a:cubicBezTo>
                  <a:cubicBezTo>
                    <a:pt x="1834536" y="1013127"/>
                    <a:pt x="1834653" y="991677"/>
                    <a:pt x="1825899" y="991773"/>
                  </a:cubicBezTo>
                  <a:close/>
                  <a:moveTo>
                    <a:pt x="1660962" y="1396767"/>
                  </a:moveTo>
                  <a:cubicBezTo>
                    <a:pt x="1463099" y="1397679"/>
                    <a:pt x="1493064" y="1405487"/>
                    <a:pt x="1492565" y="1365515"/>
                  </a:cubicBezTo>
                  <a:cubicBezTo>
                    <a:pt x="1490210" y="1176820"/>
                    <a:pt x="1482336" y="1203181"/>
                    <a:pt x="1507686" y="1203181"/>
                  </a:cubicBezTo>
                  <a:cubicBezTo>
                    <a:pt x="1682767" y="1203181"/>
                    <a:pt x="1658776" y="1200571"/>
                    <a:pt x="1658776" y="1220609"/>
                  </a:cubicBezTo>
                  <a:cubicBezTo>
                    <a:pt x="1658818" y="1265036"/>
                    <a:pt x="1658893" y="1261557"/>
                    <a:pt x="1660962" y="1396767"/>
                  </a:cubicBezTo>
                  <a:close/>
                  <a:moveTo>
                    <a:pt x="1634997" y="1194270"/>
                  </a:moveTo>
                  <a:cubicBezTo>
                    <a:pt x="1571426" y="1194270"/>
                    <a:pt x="1571394" y="1193326"/>
                    <a:pt x="1507686" y="1193326"/>
                  </a:cubicBezTo>
                  <a:cubicBezTo>
                    <a:pt x="1484745" y="1193326"/>
                    <a:pt x="1489329" y="1202480"/>
                    <a:pt x="1488480" y="1148411"/>
                  </a:cubicBezTo>
                  <a:cubicBezTo>
                    <a:pt x="1485711" y="971851"/>
                    <a:pt x="1479620" y="1000588"/>
                    <a:pt x="1507686" y="1000588"/>
                  </a:cubicBezTo>
                  <a:cubicBezTo>
                    <a:pt x="1671753" y="1000588"/>
                    <a:pt x="1654606" y="1000673"/>
                    <a:pt x="1654659" y="1003908"/>
                  </a:cubicBezTo>
                  <a:cubicBezTo>
                    <a:pt x="1658086" y="1222816"/>
                    <a:pt x="1669758" y="1194270"/>
                    <a:pt x="1634997" y="1194270"/>
                  </a:cubicBezTo>
                  <a:close/>
                  <a:moveTo>
                    <a:pt x="1507686" y="990744"/>
                  </a:moveTo>
                  <a:cubicBezTo>
                    <a:pt x="1477095" y="990744"/>
                    <a:pt x="1489043" y="1020404"/>
                    <a:pt x="1483514" y="798293"/>
                  </a:cubicBezTo>
                  <a:cubicBezTo>
                    <a:pt x="1500683" y="798218"/>
                    <a:pt x="1511453" y="798240"/>
                    <a:pt x="1635007" y="798218"/>
                  </a:cubicBezTo>
                  <a:cubicBezTo>
                    <a:pt x="1656664" y="798218"/>
                    <a:pt x="1650849" y="767561"/>
                    <a:pt x="1654468" y="991433"/>
                  </a:cubicBezTo>
                  <a:cubicBezTo>
                    <a:pt x="1548751" y="991126"/>
                    <a:pt x="1561919" y="990744"/>
                    <a:pt x="1507686" y="990744"/>
                  </a:cubicBezTo>
                  <a:close/>
                  <a:moveTo>
                    <a:pt x="1483875" y="1365643"/>
                  </a:moveTo>
                  <a:cubicBezTo>
                    <a:pt x="1484363" y="1404861"/>
                    <a:pt x="1516451" y="1398103"/>
                    <a:pt x="1316795" y="1397032"/>
                  </a:cubicBezTo>
                  <a:cubicBezTo>
                    <a:pt x="1315351" y="1397021"/>
                    <a:pt x="1316795" y="1331453"/>
                    <a:pt x="1313452" y="1220419"/>
                  </a:cubicBezTo>
                  <a:cubicBezTo>
                    <a:pt x="1312678" y="1194217"/>
                    <a:pt x="1292920" y="1208442"/>
                    <a:pt x="1444169" y="1204103"/>
                  </a:cubicBezTo>
                  <a:cubicBezTo>
                    <a:pt x="1489287" y="1202799"/>
                    <a:pt x="1481456" y="1172470"/>
                    <a:pt x="1483875" y="1365643"/>
                  </a:cubicBezTo>
                  <a:close/>
                  <a:moveTo>
                    <a:pt x="1443935" y="1194227"/>
                  </a:moveTo>
                  <a:cubicBezTo>
                    <a:pt x="1411688" y="1195161"/>
                    <a:pt x="1375548" y="1195638"/>
                    <a:pt x="1316848" y="1194524"/>
                  </a:cubicBezTo>
                  <a:cubicBezTo>
                    <a:pt x="1311510" y="1194429"/>
                    <a:pt x="1312656" y="1200857"/>
                    <a:pt x="1311807" y="1148401"/>
                  </a:cubicBezTo>
                  <a:cubicBezTo>
                    <a:pt x="1309155" y="979234"/>
                    <a:pt x="1307521" y="1001999"/>
                    <a:pt x="1316869" y="1001776"/>
                  </a:cubicBezTo>
                  <a:cubicBezTo>
                    <a:pt x="1497945" y="997618"/>
                    <a:pt x="1478601" y="1001956"/>
                    <a:pt x="1478623" y="1003877"/>
                  </a:cubicBezTo>
                  <a:cubicBezTo>
                    <a:pt x="1479747" y="1075364"/>
                    <a:pt x="1478665" y="1076276"/>
                    <a:pt x="1479790" y="1148570"/>
                  </a:cubicBezTo>
                  <a:cubicBezTo>
                    <a:pt x="1480649" y="1202905"/>
                    <a:pt x="1489998" y="1192912"/>
                    <a:pt x="1443935" y="1194227"/>
                  </a:cubicBezTo>
                  <a:close/>
                  <a:moveTo>
                    <a:pt x="1444010" y="990977"/>
                  </a:moveTo>
                  <a:cubicBezTo>
                    <a:pt x="1368449" y="991486"/>
                    <a:pt x="1364427" y="990829"/>
                    <a:pt x="1316678" y="991921"/>
                  </a:cubicBezTo>
                  <a:cubicBezTo>
                    <a:pt x="1307627" y="992133"/>
                    <a:pt x="1309303" y="1015694"/>
                    <a:pt x="1307468" y="799460"/>
                  </a:cubicBezTo>
                  <a:cubicBezTo>
                    <a:pt x="1360236" y="798993"/>
                    <a:pt x="1267602" y="799682"/>
                    <a:pt x="1474813" y="798335"/>
                  </a:cubicBezTo>
                  <a:cubicBezTo>
                    <a:pt x="1480437" y="1026938"/>
                    <a:pt x="1487950" y="990627"/>
                    <a:pt x="1444010" y="990977"/>
                  </a:cubicBezTo>
                  <a:close/>
                  <a:moveTo>
                    <a:pt x="1307616" y="1396979"/>
                  </a:moveTo>
                  <a:cubicBezTo>
                    <a:pt x="1112342" y="1395833"/>
                    <a:pt x="1140196" y="1411374"/>
                    <a:pt x="1139241" y="1365473"/>
                  </a:cubicBezTo>
                  <a:cubicBezTo>
                    <a:pt x="1137968" y="1304562"/>
                    <a:pt x="1137374" y="1259488"/>
                    <a:pt x="1137045" y="1220779"/>
                  </a:cubicBezTo>
                  <a:cubicBezTo>
                    <a:pt x="1136885" y="1201589"/>
                    <a:pt x="1110082" y="1200847"/>
                    <a:pt x="1304263" y="1204178"/>
                  </a:cubicBezTo>
                  <a:cubicBezTo>
                    <a:pt x="1307224" y="1310332"/>
                    <a:pt x="1306767" y="1326563"/>
                    <a:pt x="1307616" y="1396979"/>
                  </a:cubicBezTo>
                  <a:close/>
                  <a:moveTo>
                    <a:pt x="1136811" y="1194779"/>
                  </a:moveTo>
                  <a:cubicBezTo>
                    <a:pt x="1135750" y="1096867"/>
                    <a:pt x="1134477" y="1083405"/>
                    <a:pt x="1133182" y="1001500"/>
                  </a:cubicBezTo>
                  <a:cubicBezTo>
                    <a:pt x="1134148" y="1001500"/>
                    <a:pt x="1301313" y="1002413"/>
                    <a:pt x="1301345" y="1003908"/>
                  </a:cubicBezTo>
                  <a:cubicBezTo>
                    <a:pt x="1302311" y="1065202"/>
                    <a:pt x="1302523" y="1134430"/>
                    <a:pt x="1304019" y="1194302"/>
                  </a:cubicBezTo>
                  <a:cubicBezTo>
                    <a:pt x="1238369" y="1193230"/>
                    <a:pt x="1184062" y="1194694"/>
                    <a:pt x="1136811" y="1194779"/>
                  </a:cubicBezTo>
                  <a:close/>
                  <a:moveTo>
                    <a:pt x="1133034" y="991645"/>
                  </a:moveTo>
                  <a:cubicBezTo>
                    <a:pt x="1130869" y="854664"/>
                    <a:pt x="1130476" y="836460"/>
                    <a:pt x="1130275" y="798834"/>
                  </a:cubicBezTo>
                  <a:cubicBezTo>
                    <a:pt x="1197835" y="798876"/>
                    <a:pt x="1208425" y="800181"/>
                    <a:pt x="1298766" y="799523"/>
                  </a:cubicBezTo>
                  <a:cubicBezTo>
                    <a:pt x="1298777" y="800329"/>
                    <a:pt x="1301143" y="991401"/>
                    <a:pt x="1301154" y="992250"/>
                  </a:cubicBezTo>
                  <a:cubicBezTo>
                    <a:pt x="1238210" y="993438"/>
                    <a:pt x="1184826" y="991709"/>
                    <a:pt x="1133034" y="991645"/>
                  </a:cubicBezTo>
                  <a:close/>
                  <a:moveTo>
                    <a:pt x="1130561" y="1365706"/>
                  </a:moveTo>
                  <a:cubicBezTo>
                    <a:pt x="1131495" y="1410207"/>
                    <a:pt x="1157853" y="1397308"/>
                    <a:pt x="998624" y="1397308"/>
                  </a:cubicBezTo>
                  <a:cubicBezTo>
                    <a:pt x="955353" y="1397308"/>
                    <a:pt x="962123" y="1431635"/>
                    <a:pt x="960361" y="1220302"/>
                  </a:cubicBezTo>
                  <a:cubicBezTo>
                    <a:pt x="960181" y="1198693"/>
                    <a:pt x="933876" y="1204623"/>
                    <a:pt x="1128227" y="1204623"/>
                  </a:cubicBezTo>
                  <a:cubicBezTo>
                    <a:pt x="1128641" y="1247809"/>
                    <a:pt x="1128864" y="1284194"/>
                    <a:pt x="1130561" y="1365706"/>
                  </a:cubicBezTo>
                  <a:close/>
                  <a:moveTo>
                    <a:pt x="1125861" y="1194790"/>
                  </a:moveTo>
                  <a:cubicBezTo>
                    <a:pt x="1015666" y="1194821"/>
                    <a:pt x="989626" y="1194864"/>
                    <a:pt x="960128" y="1194779"/>
                  </a:cubicBezTo>
                  <a:cubicBezTo>
                    <a:pt x="960117" y="1194217"/>
                    <a:pt x="957846" y="1019736"/>
                    <a:pt x="957549" y="1000959"/>
                  </a:cubicBezTo>
                  <a:cubicBezTo>
                    <a:pt x="958303" y="1000949"/>
                    <a:pt x="1124481" y="999708"/>
                    <a:pt x="1124545" y="1003898"/>
                  </a:cubicBezTo>
                  <a:cubicBezTo>
                    <a:pt x="1127707" y="1208410"/>
                    <a:pt x="1130147" y="1194790"/>
                    <a:pt x="1125861" y="1194790"/>
                  </a:cubicBezTo>
                  <a:close/>
                  <a:moveTo>
                    <a:pt x="957379" y="991094"/>
                  </a:moveTo>
                  <a:cubicBezTo>
                    <a:pt x="956828" y="957106"/>
                    <a:pt x="958865" y="1079162"/>
                    <a:pt x="954048" y="799279"/>
                  </a:cubicBezTo>
                  <a:cubicBezTo>
                    <a:pt x="1014647" y="800107"/>
                    <a:pt x="1069378" y="798865"/>
                    <a:pt x="1121574" y="798834"/>
                  </a:cubicBezTo>
                  <a:cubicBezTo>
                    <a:pt x="1121786" y="836492"/>
                    <a:pt x="1122317" y="863256"/>
                    <a:pt x="1124343" y="991635"/>
                  </a:cubicBezTo>
                  <a:cubicBezTo>
                    <a:pt x="1060730" y="991624"/>
                    <a:pt x="1025491" y="990404"/>
                    <a:pt x="957379" y="991094"/>
                  </a:cubicBezTo>
                  <a:close/>
                  <a:moveTo>
                    <a:pt x="954589" y="1397361"/>
                  </a:moveTo>
                  <a:cubicBezTo>
                    <a:pt x="811213" y="1397700"/>
                    <a:pt x="852798" y="1397456"/>
                    <a:pt x="785673" y="1396958"/>
                  </a:cubicBezTo>
                  <a:cubicBezTo>
                    <a:pt x="785206" y="1345859"/>
                    <a:pt x="785927" y="1336418"/>
                    <a:pt x="782999" y="1204634"/>
                  </a:cubicBezTo>
                  <a:cubicBezTo>
                    <a:pt x="833072" y="1204485"/>
                    <a:pt x="837253" y="1204167"/>
                    <a:pt x="951522" y="1204602"/>
                  </a:cubicBezTo>
                  <a:cubicBezTo>
                    <a:pt x="952615" y="1322967"/>
                    <a:pt x="953602" y="1346421"/>
                    <a:pt x="954589" y="1397361"/>
                  </a:cubicBezTo>
                  <a:close/>
                  <a:moveTo>
                    <a:pt x="935001" y="1194683"/>
                  </a:moveTo>
                  <a:cubicBezTo>
                    <a:pt x="751908" y="1193686"/>
                    <a:pt x="782893" y="1208771"/>
                    <a:pt x="781948" y="1148390"/>
                  </a:cubicBezTo>
                  <a:cubicBezTo>
                    <a:pt x="780813" y="1076181"/>
                    <a:pt x="781651" y="1076075"/>
                    <a:pt x="780516" y="1003717"/>
                  </a:cubicBezTo>
                  <a:cubicBezTo>
                    <a:pt x="780452" y="999633"/>
                    <a:pt x="770594" y="1003367"/>
                    <a:pt x="948859" y="1001055"/>
                  </a:cubicBezTo>
                  <a:cubicBezTo>
                    <a:pt x="952276" y="1221819"/>
                    <a:pt x="957401" y="1194768"/>
                    <a:pt x="935001" y="1194683"/>
                  </a:cubicBezTo>
                  <a:close/>
                  <a:moveTo>
                    <a:pt x="780325" y="991964"/>
                  </a:moveTo>
                  <a:cubicBezTo>
                    <a:pt x="776706" y="767964"/>
                    <a:pt x="765087" y="798600"/>
                    <a:pt x="807765" y="798473"/>
                  </a:cubicBezTo>
                  <a:cubicBezTo>
                    <a:pt x="861668" y="798324"/>
                    <a:pt x="893236" y="798240"/>
                    <a:pt x="934905" y="798961"/>
                  </a:cubicBezTo>
                  <a:cubicBezTo>
                    <a:pt x="949496" y="799237"/>
                    <a:pt x="945209" y="775772"/>
                    <a:pt x="948700" y="991200"/>
                  </a:cubicBezTo>
                  <a:cubicBezTo>
                    <a:pt x="886572" y="992027"/>
                    <a:pt x="919371" y="991868"/>
                    <a:pt x="780325" y="991964"/>
                  </a:cubicBezTo>
                  <a:close/>
                  <a:moveTo>
                    <a:pt x="776982" y="1396894"/>
                  </a:moveTo>
                  <a:cubicBezTo>
                    <a:pt x="733605" y="1396671"/>
                    <a:pt x="679064" y="1396979"/>
                    <a:pt x="608915" y="1397011"/>
                  </a:cubicBezTo>
                  <a:cubicBezTo>
                    <a:pt x="607599" y="1337213"/>
                    <a:pt x="606665" y="1336704"/>
                    <a:pt x="605679" y="1204082"/>
                  </a:cubicBezTo>
                  <a:cubicBezTo>
                    <a:pt x="674003" y="1203913"/>
                    <a:pt x="680581" y="1204835"/>
                    <a:pt x="774287" y="1204644"/>
                  </a:cubicBezTo>
                  <a:cubicBezTo>
                    <a:pt x="777385" y="1347482"/>
                    <a:pt x="776473" y="1340725"/>
                    <a:pt x="776982" y="1396894"/>
                  </a:cubicBezTo>
                  <a:close/>
                  <a:moveTo>
                    <a:pt x="744120" y="1194832"/>
                  </a:moveTo>
                  <a:cubicBezTo>
                    <a:pt x="680422" y="1194832"/>
                    <a:pt x="680635" y="1194238"/>
                    <a:pt x="616863" y="1194238"/>
                  </a:cubicBezTo>
                  <a:cubicBezTo>
                    <a:pt x="602156" y="1194238"/>
                    <a:pt x="605859" y="1203234"/>
                    <a:pt x="604999" y="1148401"/>
                  </a:cubicBezTo>
                  <a:cubicBezTo>
                    <a:pt x="602357" y="979807"/>
                    <a:pt x="597466" y="1002254"/>
                    <a:pt x="616863" y="1002254"/>
                  </a:cubicBezTo>
                  <a:cubicBezTo>
                    <a:pt x="785545" y="1002254"/>
                    <a:pt x="771762" y="1000143"/>
                    <a:pt x="771825" y="1003898"/>
                  </a:cubicBezTo>
                  <a:cubicBezTo>
                    <a:pt x="775316" y="1226221"/>
                    <a:pt x="783466" y="1194832"/>
                    <a:pt x="744120" y="1194832"/>
                  </a:cubicBezTo>
                  <a:close/>
                  <a:moveTo>
                    <a:pt x="744120" y="991985"/>
                  </a:moveTo>
                  <a:cubicBezTo>
                    <a:pt x="678512" y="991985"/>
                    <a:pt x="678693" y="992388"/>
                    <a:pt x="616863" y="992388"/>
                  </a:cubicBezTo>
                  <a:cubicBezTo>
                    <a:pt x="592553" y="992388"/>
                    <a:pt x="607419" y="1015832"/>
                    <a:pt x="599949" y="797943"/>
                  </a:cubicBezTo>
                  <a:cubicBezTo>
                    <a:pt x="644133" y="797688"/>
                    <a:pt x="680231" y="798600"/>
                    <a:pt x="768260" y="798547"/>
                  </a:cubicBezTo>
                  <a:cubicBezTo>
                    <a:pt x="772080" y="1023226"/>
                    <a:pt x="781014" y="991964"/>
                    <a:pt x="744120" y="991985"/>
                  </a:cubicBezTo>
                  <a:close/>
                  <a:moveTo>
                    <a:pt x="600214" y="1397032"/>
                  </a:moveTo>
                  <a:cubicBezTo>
                    <a:pt x="404134" y="1397531"/>
                    <a:pt x="432698" y="1408849"/>
                    <a:pt x="431881" y="1365473"/>
                  </a:cubicBezTo>
                  <a:cubicBezTo>
                    <a:pt x="430926" y="1314385"/>
                    <a:pt x="430184" y="1268600"/>
                    <a:pt x="429727" y="1220779"/>
                  </a:cubicBezTo>
                  <a:cubicBezTo>
                    <a:pt x="429526" y="1198577"/>
                    <a:pt x="402627" y="1204931"/>
                    <a:pt x="596988" y="1204114"/>
                  </a:cubicBezTo>
                  <a:cubicBezTo>
                    <a:pt x="597954" y="1335420"/>
                    <a:pt x="599015" y="1343928"/>
                    <a:pt x="600214" y="1397032"/>
                  </a:cubicBezTo>
                  <a:close/>
                  <a:moveTo>
                    <a:pt x="553207" y="1194726"/>
                  </a:moveTo>
                  <a:cubicBezTo>
                    <a:pt x="503442" y="1195468"/>
                    <a:pt x="465699" y="1195331"/>
                    <a:pt x="429451" y="1194694"/>
                  </a:cubicBezTo>
                  <a:cubicBezTo>
                    <a:pt x="429441" y="1193867"/>
                    <a:pt x="426915" y="1010443"/>
                    <a:pt x="426756" y="1001373"/>
                  </a:cubicBezTo>
                  <a:cubicBezTo>
                    <a:pt x="612353" y="999877"/>
                    <a:pt x="594378" y="1003134"/>
                    <a:pt x="594388" y="1003887"/>
                  </a:cubicBezTo>
                  <a:cubicBezTo>
                    <a:pt x="597933" y="1229510"/>
                    <a:pt x="609902" y="1193803"/>
                    <a:pt x="553207" y="1194726"/>
                  </a:cubicBezTo>
                  <a:close/>
                  <a:moveTo>
                    <a:pt x="426597" y="991508"/>
                  </a:moveTo>
                  <a:cubicBezTo>
                    <a:pt x="423011" y="788851"/>
                    <a:pt x="420050" y="799757"/>
                    <a:pt x="426024" y="799735"/>
                  </a:cubicBezTo>
                  <a:cubicBezTo>
                    <a:pt x="505840" y="799523"/>
                    <a:pt x="512716" y="799937"/>
                    <a:pt x="553377" y="798770"/>
                  </a:cubicBezTo>
                  <a:cubicBezTo>
                    <a:pt x="601944" y="797433"/>
                    <a:pt x="590876" y="764230"/>
                    <a:pt x="594219" y="992335"/>
                  </a:cubicBezTo>
                  <a:cubicBezTo>
                    <a:pt x="546416" y="992080"/>
                    <a:pt x="526935" y="990691"/>
                    <a:pt x="426597" y="991508"/>
                  </a:cubicBezTo>
                  <a:close/>
                  <a:moveTo>
                    <a:pt x="298862" y="1610031"/>
                  </a:moveTo>
                  <a:cubicBezTo>
                    <a:pt x="341476" y="1609225"/>
                    <a:pt x="381967" y="1609182"/>
                    <a:pt x="425950" y="1610073"/>
                  </a:cubicBezTo>
                  <a:cubicBezTo>
                    <a:pt x="426979" y="1610095"/>
                    <a:pt x="430576" y="1803076"/>
                    <a:pt x="425971" y="1803161"/>
                  </a:cubicBezTo>
                  <a:cubicBezTo>
                    <a:pt x="419456" y="1803256"/>
                    <a:pt x="262244" y="1805887"/>
                    <a:pt x="262169" y="1799204"/>
                  </a:cubicBezTo>
                  <a:cubicBezTo>
                    <a:pt x="260058" y="1574780"/>
                    <a:pt x="241775" y="1611102"/>
                    <a:pt x="298862" y="1610031"/>
                  </a:cubicBezTo>
                  <a:close/>
                  <a:moveTo>
                    <a:pt x="298745" y="1813111"/>
                  </a:moveTo>
                  <a:cubicBezTo>
                    <a:pt x="340956" y="1813621"/>
                    <a:pt x="384036" y="1813684"/>
                    <a:pt x="426077" y="1813005"/>
                  </a:cubicBezTo>
                  <a:cubicBezTo>
                    <a:pt x="430322" y="1812942"/>
                    <a:pt x="429802" y="1790622"/>
                    <a:pt x="433462" y="2005541"/>
                  </a:cubicBezTo>
                  <a:cubicBezTo>
                    <a:pt x="353127" y="2006931"/>
                    <a:pt x="315649" y="2005987"/>
                    <a:pt x="265406" y="2005817"/>
                  </a:cubicBezTo>
                  <a:cubicBezTo>
                    <a:pt x="261787" y="1779017"/>
                    <a:pt x="250105" y="1812517"/>
                    <a:pt x="298745" y="1813111"/>
                  </a:cubicBezTo>
                  <a:close/>
                  <a:moveTo>
                    <a:pt x="433653" y="2016987"/>
                  </a:moveTo>
                  <a:cubicBezTo>
                    <a:pt x="436009" y="2167558"/>
                    <a:pt x="436211" y="2179163"/>
                    <a:pt x="436561" y="2207105"/>
                  </a:cubicBezTo>
                  <a:cubicBezTo>
                    <a:pt x="305091" y="2206744"/>
                    <a:pt x="320349" y="2207222"/>
                    <a:pt x="268568" y="2207455"/>
                  </a:cubicBezTo>
                  <a:cubicBezTo>
                    <a:pt x="264610" y="1954389"/>
                    <a:pt x="265798" y="2030332"/>
                    <a:pt x="265565" y="2015672"/>
                  </a:cubicBezTo>
                  <a:cubicBezTo>
                    <a:pt x="448488" y="2016330"/>
                    <a:pt x="433611" y="2014484"/>
                    <a:pt x="433653" y="2016987"/>
                  </a:cubicBezTo>
                  <a:close/>
                  <a:moveTo>
                    <a:pt x="298820" y="2217087"/>
                  </a:moveTo>
                  <a:cubicBezTo>
                    <a:pt x="461995" y="2215761"/>
                    <a:pt x="436635" y="2212961"/>
                    <a:pt x="436879" y="2234113"/>
                  </a:cubicBezTo>
                  <a:cubicBezTo>
                    <a:pt x="437388" y="2278826"/>
                    <a:pt x="437505" y="2283631"/>
                    <a:pt x="439458" y="2410546"/>
                  </a:cubicBezTo>
                  <a:cubicBezTo>
                    <a:pt x="326504" y="2411161"/>
                    <a:pt x="321909" y="2410652"/>
                    <a:pt x="272154" y="2410461"/>
                  </a:cubicBezTo>
                  <a:cubicBezTo>
                    <a:pt x="267942" y="2187639"/>
                    <a:pt x="256588" y="2217490"/>
                    <a:pt x="298820" y="2217087"/>
                  </a:cubicBezTo>
                  <a:close/>
                  <a:moveTo>
                    <a:pt x="298745" y="2622633"/>
                  </a:moveTo>
                  <a:cubicBezTo>
                    <a:pt x="339301" y="2623068"/>
                    <a:pt x="385480" y="2623046"/>
                    <a:pt x="426045" y="2622824"/>
                  </a:cubicBezTo>
                  <a:cubicBezTo>
                    <a:pt x="451459" y="2622686"/>
                    <a:pt x="439351" y="2598319"/>
                    <a:pt x="445580" y="2815720"/>
                  </a:cubicBezTo>
                  <a:cubicBezTo>
                    <a:pt x="317665" y="2816357"/>
                    <a:pt x="344755" y="2816017"/>
                    <a:pt x="277322" y="2815572"/>
                  </a:cubicBezTo>
                  <a:cubicBezTo>
                    <a:pt x="271560" y="2590607"/>
                    <a:pt x="266838" y="2622293"/>
                    <a:pt x="298745" y="2622633"/>
                  </a:cubicBezTo>
                  <a:close/>
                  <a:moveTo>
                    <a:pt x="298745" y="2825628"/>
                  </a:moveTo>
                  <a:cubicBezTo>
                    <a:pt x="341306" y="2826031"/>
                    <a:pt x="382848" y="2826010"/>
                    <a:pt x="426045" y="2825713"/>
                  </a:cubicBezTo>
                  <a:cubicBezTo>
                    <a:pt x="451968" y="2825533"/>
                    <a:pt x="445888" y="2794112"/>
                    <a:pt x="449740" y="3019066"/>
                  </a:cubicBezTo>
                  <a:cubicBezTo>
                    <a:pt x="392493" y="3019533"/>
                    <a:pt x="412219" y="3020095"/>
                    <a:pt x="281757" y="3019395"/>
                  </a:cubicBezTo>
                  <a:cubicBezTo>
                    <a:pt x="277958" y="2795830"/>
                    <a:pt x="268409" y="2825342"/>
                    <a:pt x="298745" y="2825628"/>
                  </a:cubicBezTo>
                  <a:close/>
                  <a:moveTo>
                    <a:pt x="298767" y="3029366"/>
                  </a:moveTo>
                  <a:cubicBezTo>
                    <a:pt x="459608" y="3030438"/>
                    <a:pt x="449878" y="3027064"/>
                    <a:pt x="449931" y="3030459"/>
                  </a:cubicBezTo>
                  <a:cubicBezTo>
                    <a:pt x="451055" y="3102424"/>
                    <a:pt x="449485" y="3101872"/>
                    <a:pt x="450631" y="3175344"/>
                  </a:cubicBezTo>
                  <a:cubicBezTo>
                    <a:pt x="451501" y="3231046"/>
                    <a:pt x="457995" y="3221658"/>
                    <a:pt x="426003" y="3221828"/>
                  </a:cubicBezTo>
                  <a:cubicBezTo>
                    <a:pt x="383272" y="3222062"/>
                    <a:pt x="341327" y="3222189"/>
                    <a:pt x="298862" y="3221446"/>
                  </a:cubicBezTo>
                  <a:cubicBezTo>
                    <a:pt x="280367" y="3221128"/>
                    <a:pt x="284686" y="3229869"/>
                    <a:pt x="283826" y="3175131"/>
                  </a:cubicBezTo>
                  <a:cubicBezTo>
                    <a:pt x="281195" y="3006771"/>
                    <a:pt x="275040" y="3029207"/>
                    <a:pt x="298767" y="3029366"/>
                  </a:cubicBezTo>
                  <a:close/>
                  <a:moveTo>
                    <a:pt x="298767" y="3434572"/>
                  </a:moveTo>
                  <a:cubicBezTo>
                    <a:pt x="483143" y="3435559"/>
                    <a:pt x="455905" y="3421726"/>
                    <a:pt x="456573" y="3464954"/>
                  </a:cubicBezTo>
                  <a:cubicBezTo>
                    <a:pt x="457687" y="3536346"/>
                    <a:pt x="456764" y="3537619"/>
                    <a:pt x="457899" y="3609817"/>
                  </a:cubicBezTo>
                  <a:cubicBezTo>
                    <a:pt x="458260" y="3632582"/>
                    <a:pt x="464680" y="3628010"/>
                    <a:pt x="426045" y="3627798"/>
                  </a:cubicBezTo>
                  <a:cubicBezTo>
                    <a:pt x="269947" y="3626960"/>
                    <a:pt x="291445" y="3632710"/>
                    <a:pt x="291084" y="3609595"/>
                  </a:cubicBezTo>
                  <a:cubicBezTo>
                    <a:pt x="288028" y="3413834"/>
                    <a:pt x="279094" y="3434466"/>
                    <a:pt x="298767" y="3434572"/>
                  </a:cubicBezTo>
                  <a:close/>
                  <a:moveTo>
                    <a:pt x="291413" y="3636613"/>
                  </a:moveTo>
                  <a:cubicBezTo>
                    <a:pt x="331576" y="3637494"/>
                    <a:pt x="321570" y="3637462"/>
                    <a:pt x="458377" y="3637791"/>
                  </a:cubicBezTo>
                  <a:cubicBezTo>
                    <a:pt x="459343" y="3687691"/>
                    <a:pt x="461412" y="3740562"/>
                    <a:pt x="461560" y="3829096"/>
                  </a:cubicBezTo>
                  <a:cubicBezTo>
                    <a:pt x="278521" y="3830380"/>
                    <a:pt x="293684" y="3832194"/>
                    <a:pt x="293504" y="3826646"/>
                  </a:cubicBezTo>
                  <a:cubicBezTo>
                    <a:pt x="290278" y="3726506"/>
                    <a:pt x="291859" y="3686620"/>
                    <a:pt x="291413" y="3636613"/>
                  </a:cubicBezTo>
                  <a:close/>
                  <a:moveTo>
                    <a:pt x="463640" y="3392310"/>
                  </a:moveTo>
                  <a:cubicBezTo>
                    <a:pt x="458122" y="3203805"/>
                    <a:pt x="451819" y="3231534"/>
                    <a:pt x="489658" y="3231534"/>
                  </a:cubicBezTo>
                  <a:cubicBezTo>
                    <a:pt x="651136" y="3231534"/>
                    <a:pt x="628811" y="3227344"/>
                    <a:pt x="629246" y="3248497"/>
                  </a:cubicBezTo>
                  <a:cubicBezTo>
                    <a:pt x="633564" y="3452468"/>
                    <a:pt x="635729" y="3424516"/>
                    <a:pt x="616863" y="3424516"/>
                  </a:cubicBezTo>
                  <a:cubicBezTo>
                    <a:pt x="553823" y="3424516"/>
                    <a:pt x="553462" y="3423275"/>
                    <a:pt x="489658" y="3423275"/>
                  </a:cubicBezTo>
                  <a:cubicBezTo>
                    <a:pt x="457868" y="3423264"/>
                    <a:pt x="464733" y="3429767"/>
                    <a:pt x="463640" y="3392310"/>
                  </a:cubicBezTo>
                  <a:close/>
                  <a:moveTo>
                    <a:pt x="489669" y="3433119"/>
                  </a:moveTo>
                  <a:cubicBezTo>
                    <a:pt x="552252" y="3433119"/>
                    <a:pt x="553430" y="3434360"/>
                    <a:pt x="616873" y="3434360"/>
                  </a:cubicBezTo>
                  <a:cubicBezTo>
                    <a:pt x="635580" y="3434360"/>
                    <a:pt x="631516" y="3428208"/>
                    <a:pt x="632089" y="3464975"/>
                  </a:cubicBezTo>
                  <a:cubicBezTo>
                    <a:pt x="635018" y="3652292"/>
                    <a:pt x="643867" y="3626652"/>
                    <a:pt x="616873" y="3626652"/>
                  </a:cubicBezTo>
                  <a:cubicBezTo>
                    <a:pt x="444402" y="3626652"/>
                    <a:pt x="467025" y="3636804"/>
                    <a:pt x="466600" y="3609648"/>
                  </a:cubicBezTo>
                  <a:cubicBezTo>
                    <a:pt x="463375" y="3404477"/>
                    <a:pt x="459332" y="3433119"/>
                    <a:pt x="489669" y="3433119"/>
                  </a:cubicBezTo>
                  <a:close/>
                  <a:moveTo>
                    <a:pt x="489669" y="3637823"/>
                  </a:moveTo>
                  <a:cubicBezTo>
                    <a:pt x="665609" y="3637823"/>
                    <a:pt x="635793" y="3621741"/>
                    <a:pt x="636493" y="3682143"/>
                  </a:cubicBezTo>
                  <a:cubicBezTo>
                    <a:pt x="638530" y="3859478"/>
                    <a:pt x="647051" y="3830285"/>
                    <a:pt x="616873" y="3830263"/>
                  </a:cubicBezTo>
                  <a:cubicBezTo>
                    <a:pt x="608183" y="3830263"/>
                    <a:pt x="470282" y="3829818"/>
                    <a:pt x="470282" y="3826816"/>
                  </a:cubicBezTo>
                  <a:cubicBezTo>
                    <a:pt x="469816" y="3609351"/>
                    <a:pt x="455470" y="3637823"/>
                    <a:pt x="489669" y="3637823"/>
                  </a:cubicBezTo>
                  <a:close/>
                  <a:moveTo>
                    <a:pt x="489669" y="3838845"/>
                  </a:moveTo>
                  <a:cubicBezTo>
                    <a:pt x="552592" y="3838845"/>
                    <a:pt x="552284" y="3840108"/>
                    <a:pt x="616873" y="3840108"/>
                  </a:cubicBezTo>
                  <a:cubicBezTo>
                    <a:pt x="644186" y="3840129"/>
                    <a:pt x="637840" y="3807795"/>
                    <a:pt x="641629" y="4032272"/>
                  </a:cubicBezTo>
                  <a:cubicBezTo>
                    <a:pt x="578419" y="4032039"/>
                    <a:pt x="526213" y="4032941"/>
                    <a:pt x="472734" y="4032707"/>
                  </a:cubicBezTo>
                  <a:cubicBezTo>
                    <a:pt x="469306" y="3807445"/>
                    <a:pt x="463513" y="3838845"/>
                    <a:pt x="489669" y="3838845"/>
                  </a:cubicBezTo>
                  <a:close/>
                  <a:moveTo>
                    <a:pt x="489669" y="4042594"/>
                  </a:moveTo>
                  <a:cubicBezTo>
                    <a:pt x="654362" y="4042594"/>
                    <a:pt x="641767" y="4040462"/>
                    <a:pt x="641820" y="4044132"/>
                  </a:cubicBezTo>
                  <a:cubicBezTo>
                    <a:pt x="645332" y="4268397"/>
                    <a:pt x="655752" y="4235936"/>
                    <a:pt x="616873" y="4235936"/>
                  </a:cubicBezTo>
                  <a:cubicBezTo>
                    <a:pt x="554077" y="4235936"/>
                    <a:pt x="555043" y="4235098"/>
                    <a:pt x="489669" y="4235098"/>
                  </a:cubicBezTo>
                  <a:cubicBezTo>
                    <a:pt x="473423" y="4235098"/>
                    <a:pt x="477806" y="4244136"/>
                    <a:pt x="476946" y="4188783"/>
                  </a:cubicBezTo>
                  <a:cubicBezTo>
                    <a:pt x="474304" y="4020222"/>
                    <a:pt x="462282" y="4042594"/>
                    <a:pt x="489669" y="4042594"/>
                  </a:cubicBezTo>
                  <a:close/>
                  <a:moveTo>
                    <a:pt x="645194" y="3681995"/>
                  </a:moveTo>
                  <a:cubicBezTo>
                    <a:pt x="644547" y="3625379"/>
                    <a:pt x="610390" y="3635224"/>
                    <a:pt x="807722" y="3636284"/>
                  </a:cubicBezTo>
                  <a:cubicBezTo>
                    <a:pt x="812476" y="3636316"/>
                    <a:pt x="812964" y="3612756"/>
                    <a:pt x="816338" y="3830157"/>
                  </a:cubicBezTo>
                  <a:cubicBezTo>
                    <a:pt x="628025" y="3831069"/>
                    <a:pt x="646849" y="3831515"/>
                    <a:pt x="646839" y="3826816"/>
                  </a:cubicBezTo>
                  <a:cubicBezTo>
                    <a:pt x="646722" y="3770869"/>
                    <a:pt x="646149" y="3765936"/>
                    <a:pt x="645194" y="3681995"/>
                  </a:cubicBezTo>
                  <a:close/>
                  <a:moveTo>
                    <a:pt x="816487" y="3840023"/>
                  </a:moveTo>
                  <a:cubicBezTo>
                    <a:pt x="819872" y="4058177"/>
                    <a:pt x="823957" y="4032750"/>
                    <a:pt x="807722" y="4032803"/>
                  </a:cubicBezTo>
                  <a:cubicBezTo>
                    <a:pt x="763315" y="4032983"/>
                    <a:pt x="724808" y="4033047"/>
                    <a:pt x="680518" y="4032569"/>
                  </a:cubicBezTo>
                  <a:cubicBezTo>
                    <a:pt x="644547" y="4032177"/>
                    <a:pt x="647804" y="4065231"/>
                    <a:pt x="646870" y="3840129"/>
                  </a:cubicBezTo>
                  <a:cubicBezTo>
                    <a:pt x="755357" y="3840224"/>
                    <a:pt x="764291" y="3840299"/>
                    <a:pt x="816487" y="3840023"/>
                  </a:cubicBezTo>
                  <a:close/>
                  <a:moveTo>
                    <a:pt x="680444" y="4042445"/>
                  </a:moveTo>
                  <a:cubicBezTo>
                    <a:pt x="829878" y="4044058"/>
                    <a:pt x="819394" y="4040812"/>
                    <a:pt x="819447" y="4044111"/>
                  </a:cubicBezTo>
                  <a:cubicBezTo>
                    <a:pt x="822917" y="4265936"/>
                    <a:pt x="827321" y="4235841"/>
                    <a:pt x="807796" y="4235544"/>
                  </a:cubicBezTo>
                  <a:cubicBezTo>
                    <a:pt x="622571" y="4232807"/>
                    <a:pt x="654447" y="4252113"/>
                    <a:pt x="653460" y="4188783"/>
                  </a:cubicBezTo>
                  <a:cubicBezTo>
                    <a:pt x="650712" y="4012828"/>
                    <a:pt x="638732" y="4042000"/>
                    <a:pt x="680444" y="4042445"/>
                  </a:cubicBezTo>
                  <a:close/>
                  <a:moveTo>
                    <a:pt x="820466" y="3636359"/>
                  </a:moveTo>
                  <a:cubicBezTo>
                    <a:pt x="844733" y="3636486"/>
                    <a:pt x="987313" y="3636603"/>
                    <a:pt x="988692" y="3636603"/>
                  </a:cubicBezTo>
                  <a:cubicBezTo>
                    <a:pt x="988703" y="3637430"/>
                    <a:pt x="991536" y="3804528"/>
                    <a:pt x="991992" y="3829202"/>
                  </a:cubicBezTo>
                  <a:cubicBezTo>
                    <a:pt x="935404" y="3829266"/>
                    <a:pt x="991388" y="3829510"/>
                    <a:pt x="825029" y="3830125"/>
                  </a:cubicBezTo>
                  <a:cubicBezTo>
                    <a:pt x="822143" y="3644293"/>
                    <a:pt x="822227" y="3712715"/>
                    <a:pt x="820466" y="3636359"/>
                  </a:cubicBezTo>
                  <a:close/>
                  <a:moveTo>
                    <a:pt x="992183" y="3839047"/>
                  </a:moveTo>
                  <a:cubicBezTo>
                    <a:pt x="995844" y="4032569"/>
                    <a:pt x="995229" y="3975084"/>
                    <a:pt x="996216" y="4032357"/>
                  </a:cubicBezTo>
                  <a:cubicBezTo>
                    <a:pt x="989085" y="4032357"/>
                    <a:pt x="1026489" y="4032251"/>
                    <a:pt x="827968" y="4032739"/>
                  </a:cubicBezTo>
                  <a:cubicBezTo>
                    <a:pt x="827119" y="3977323"/>
                    <a:pt x="827628" y="3997552"/>
                    <a:pt x="825188" y="3839980"/>
                  </a:cubicBezTo>
                  <a:cubicBezTo>
                    <a:pt x="1004832" y="3839216"/>
                    <a:pt x="939808" y="3839100"/>
                    <a:pt x="992183" y="3839047"/>
                  </a:cubicBezTo>
                  <a:close/>
                  <a:moveTo>
                    <a:pt x="994422" y="3434626"/>
                  </a:moveTo>
                  <a:cubicBezTo>
                    <a:pt x="1070376" y="3434700"/>
                    <a:pt x="1070079" y="3432992"/>
                    <a:pt x="1162744" y="3433628"/>
                  </a:cubicBezTo>
                  <a:cubicBezTo>
                    <a:pt x="1163933" y="3537322"/>
                    <a:pt x="1165249" y="3522428"/>
                    <a:pt x="1166808" y="3626143"/>
                  </a:cubicBezTo>
                  <a:cubicBezTo>
                    <a:pt x="1053324" y="3625899"/>
                    <a:pt x="1076445" y="3626748"/>
                    <a:pt x="997234" y="3626748"/>
                  </a:cubicBezTo>
                  <a:cubicBezTo>
                    <a:pt x="996014" y="3552566"/>
                    <a:pt x="995664" y="3502061"/>
                    <a:pt x="994422" y="3434626"/>
                  </a:cubicBezTo>
                  <a:close/>
                  <a:moveTo>
                    <a:pt x="998624" y="3636603"/>
                  </a:moveTo>
                  <a:cubicBezTo>
                    <a:pt x="1199267" y="3636603"/>
                    <a:pt x="1166766" y="3620372"/>
                    <a:pt x="1167594" y="3682100"/>
                  </a:cubicBezTo>
                  <a:cubicBezTo>
                    <a:pt x="1168432" y="3749334"/>
                    <a:pt x="1169037" y="3768471"/>
                    <a:pt x="1169461" y="3826837"/>
                  </a:cubicBezTo>
                  <a:cubicBezTo>
                    <a:pt x="1169493" y="3831473"/>
                    <a:pt x="1183043" y="3829224"/>
                    <a:pt x="1000704" y="3829192"/>
                  </a:cubicBezTo>
                  <a:cubicBezTo>
                    <a:pt x="1000672" y="3827452"/>
                    <a:pt x="996874" y="3636603"/>
                    <a:pt x="998624" y="3636603"/>
                  </a:cubicBezTo>
                  <a:close/>
                  <a:moveTo>
                    <a:pt x="1169557" y="3839354"/>
                  </a:moveTo>
                  <a:cubicBezTo>
                    <a:pt x="1169567" y="3840288"/>
                    <a:pt x="1171785" y="4030596"/>
                    <a:pt x="1171796" y="4031678"/>
                  </a:cubicBezTo>
                  <a:cubicBezTo>
                    <a:pt x="1103164" y="4030713"/>
                    <a:pt x="1056613" y="4032294"/>
                    <a:pt x="1004895" y="4032357"/>
                  </a:cubicBezTo>
                  <a:cubicBezTo>
                    <a:pt x="1003792" y="3967850"/>
                    <a:pt x="1004460" y="4031869"/>
                    <a:pt x="1000885" y="3839047"/>
                  </a:cubicBezTo>
                  <a:cubicBezTo>
                    <a:pt x="1060412" y="3839057"/>
                    <a:pt x="1102718" y="3839832"/>
                    <a:pt x="1169557" y="3839354"/>
                  </a:cubicBezTo>
                  <a:close/>
                  <a:moveTo>
                    <a:pt x="1171955" y="4041544"/>
                  </a:moveTo>
                  <a:cubicBezTo>
                    <a:pt x="1173217" y="4123883"/>
                    <a:pt x="1172400" y="4103887"/>
                    <a:pt x="1174533" y="4234769"/>
                  </a:cubicBezTo>
                  <a:cubicBezTo>
                    <a:pt x="1134593" y="4235310"/>
                    <a:pt x="1087014" y="4234950"/>
                    <a:pt x="1007145" y="4234928"/>
                  </a:cubicBezTo>
                  <a:cubicBezTo>
                    <a:pt x="1007134" y="4233719"/>
                    <a:pt x="1005108" y="4044949"/>
                    <a:pt x="1005097" y="4043941"/>
                  </a:cubicBezTo>
                  <a:cubicBezTo>
                    <a:pt x="1005044" y="4040409"/>
                    <a:pt x="1168368" y="4041491"/>
                    <a:pt x="1171955" y="4041544"/>
                  </a:cubicBezTo>
                  <a:close/>
                  <a:moveTo>
                    <a:pt x="1171435" y="3433703"/>
                  </a:moveTo>
                  <a:cubicBezTo>
                    <a:pt x="1269247" y="3434572"/>
                    <a:pt x="1193612" y="3433798"/>
                    <a:pt x="1340171" y="3434721"/>
                  </a:cubicBezTo>
                  <a:cubicBezTo>
                    <a:pt x="1341561" y="3542085"/>
                    <a:pt x="1341274" y="3563916"/>
                    <a:pt x="1342346" y="3626546"/>
                  </a:cubicBezTo>
                  <a:cubicBezTo>
                    <a:pt x="1205263" y="3626207"/>
                    <a:pt x="1284304" y="3626493"/>
                    <a:pt x="1175488" y="3626175"/>
                  </a:cubicBezTo>
                  <a:cubicBezTo>
                    <a:pt x="1173918" y="3523447"/>
                    <a:pt x="1172538" y="3531053"/>
                    <a:pt x="1171435" y="3433703"/>
                  </a:cubicBezTo>
                  <a:close/>
                  <a:moveTo>
                    <a:pt x="1189495" y="3636094"/>
                  </a:moveTo>
                  <a:cubicBezTo>
                    <a:pt x="1373967" y="3636836"/>
                    <a:pt x="1342102" y="3623375"/>
                    <a:pt x="1343513" y="3682620"/>
                  </a:cubicBezTo>
                  <a:cubicBezTo>
                    <a:pt x="1344712" y="3732107"/>
                    <a:pt x="1345264" y="3770657"/>
                    <a:pt x="1346028" y="3826911"/>
                  </a:cubicBezTo>
                  <a:cubicBezTo>
                    <a:pt x="1346070" y="3830645"/>
                    <a:pt x="1178194" y="3830507"/>
                    <a:pt x="1178173" y="3826784"/>
                  </a:cubicBezTo>
                  <a:cubicBezTo>
                    <a:pt x="1176571" y="3608587"/>
                    <a:pt x="1168655" y="3635998"/>
                    <a:pt x="1189495" y="3636094"/>
                  </a:cubicBezTo>
                  <a:close/>
                  <a:moveTo>
                    <a:pt x="1189548" y="3839174"/>
                  </a:moveTo>
                  <a:cubicBezTo>
                    <a:pt x="1234114" y="3838750"/>
                    <a:pt x="1272175" y="3838813"/>
                    <a:pt x="1316752" y="3838940"/>
                  </a:cubicBezTo>
                  <a:cubicBezTo>
                    <a:pt x="1354835" y="3839047"/>
                    <a:pt x="1346007" y="3804613"/>
                    <a:pt x="1349858" y="4031615"/>
                  </a:cubicBezTo>
                  <a:cubicBezTo>
                    <a:pt x="1303350" y="4031954"/>
                    <a:pt x="1277279" y="4033513"/>
                    <a:pt x="1180497" y="4031816"/>
                  </a:cubicBezTo>
                  <a:cubicBezTo>
                    <a:pt x="1177260" y="3810415"/>
                    <a:pt x="1174342" y="3839333"/>
                    <a:pt x="1189548" y="3839174"/>
                  </a:cubicBezTo>
                  <a:close/>
                  <a:moveTo>
                    <a:pt x="1189442" y="4041841"/>
                  </a:moveTo>
                  <a:cubicBezTo>
                    <a:pt x="1346155" y="4044790"/>
                    <a:pt x="1349965" y="4037470"/>
                    <a:pt x="1350071" y="4044111"/>
                  </a:cubicBezTo>
                  <a:cubicBezTo>
                    <a:pt x="1351174" y="4114421"/>
                    <a:pt x="1349636" y="4117953"/>
                    <a:pt x="1350750" y="4188996"/>
                  </a:cubicBezTo>
                  <a:cubicBezTo>
                    <a:pt x="1351620" y="4244900"/>
                    <a:pt x="1360406" y="4236509"/>
                    <a:pt x="1316911" y="4235066"/>
                  </a:cubicBezTo>
                  <a:cubicBezTo>
                    <a:pt x="1156081" y="4229794"/>
                    <a:pt x="1183553" y="4254500"/>
                    <a:pt x="1182481" y="4188815"/>
                  </a:cubicBezTo>
                  <a:cubicBezTo>
                    <a:pt x="1179817" y="4019606"/>
                    <a:pt x="1176316" y="4041597"/>
                    <a:pt x="1189442" y="4041841"/>
                  </a:cubicBezTo>
                  <a:close/>
                  <a:moveTo>
                    <a:pt x="1351227" y="3636412"/>
                  </a:moveTo>
                  <a:cubicBezTo>
                    <a:pt x="1489265" y="3636581"/>
                    <a:pt x="1380917" y="3636592"/>
                    <a:pt x="1520568" y="3636889"/>
                  </a:cubicBezTo>
                  <a:cubicBezTo>
                    <a:pt x="1524038" y="3860327"/>
                    <a:pt x="1528897" y="3830443"/>
                    <a:pt x="1507686" y="3830443"/>
                  </a:cubicBezTo>
                  <a:cubicBezTo>
                    <a:pt x="1506858" y="3830443"/>
                    <a:pt x="1354771" y="3829839"/>
                    <a:pt x="1354729" y="3826720"/>
                  </a:cubicBezTo>
                  <a:cubicBezTo>
                    <a:pt x="1352914" y="3692804"/>
                    <a:pt x="1352331" y="3696167"/>
                    <a:pt x="1351227" y="3636412"/>
                  </a:cubicBezTo>
                  <a:close/>
                  <a:moveTo>
                    <a:pt x="1507686" y="3840309"/>
                  </a:moveTo>
                  <a:cubicBezTo>
                    <a:pt x="1527900" y="3840309"/>
                    <a:pt x="1522520" y="3809440"/>
                    <a:pt x="1526457" y="4031540"/>
                  </a:cubicBezTo>
                  <a:cubicBezTo>
                    <a:pt x="1514169" y="4031466"/>
                    <a:pt x="1504577" y="4031487"/>
                    <a:pt x="1380418" y="4031508"/>
                  </a:cubicBezTo>
                  <a:cubicBezTo>
                    <a:pt x="1353010" y="4031508"/>
                    <a:pt x="1357976" y="4063386"/>
                    <a:pt x="1354899" y="3838994"/>
                  </a:cubicBezTo>
                  <a:cubicBezTo>
                    <a:pt x="1446079" y="3839047"/>
                    <a:pt x="1448211" y="3840309"/>
                    <a:pt x="1507686" y="3840309"/>
                  </a:cubicBezTo>
                  <a:close/>
                  <a:moveTo>
                    <a:pt x="1528834" y="3609626"/>
                  </a:moveTo>
                  <a:cubicBezTo>
                    <a:pt x="1525608" y="3402483"/>
                    <a:pt x="1509861" y="3432536"/>
                    <a:pt x="1571246" y="3434106"/>
                  </a:cubicBezTo>
                  <a:cubicBezTo>
                    <a:pt x="1613244" y="3435177"/>
                    <a:pt x="1656208" y="3435092"/>
                    <a:pt x="1693304" y="3434456"/>
                  </a:cubicBezTo>
                  <a:cubicBezTo>
                    <a:pt x="1695500" y="3616044"/>
                    <a:pt x="1694843" y="3580741"/>
                    <a:pt x="1695691" y="3627193"/>
                  </a:cubicBezTo>
                  <a:cubicBezTo>
                    <a:pt x="1501839" y="3632126"/>
                    <a:pt x="1529120" y="3627681"/>
                    <a:pt x="1528834" y="3609626"/>
                  </a:cubicBezTo>
                  <a:close/>
                  <a:moveTo>
                    <a:pt x="1695872" y="3637059"/>
                  </a:moveTo>
                  <a:cubicBezTo>
                    <a:pt x="1697166" y="3701460"/>
                    <a:pt x="1698344" y="3696697"/>
                    <a:pt x="1699543" y="3829765"/>
                  </a:cubicBezTo>
                  <a:cubicBezTo>
                    <a:pt x="1676433" y="3829977"/>
                    <a:pt x="1532272" y="3830433"/>
                    <a:pt x="1531518" y="3830433"/>
                  </a:cubicBezTo>
                  <a:cubicBezTo>
                    <a:pt x="1531624" y="3777361"/>
                    <a:pt x="1531603" y="3788033"/>
                    <a:pt x="1529248" y="3636921"/>
                  </a:cubicBezTo>
                  <a:cubicBezTo>
                    <a:pt x="1576106" y="3637122"/>
                    <a:pt x="1629076" y="3638746"/>
                    <a:pt x="1695872" y="3637059"/>
                  </a:cubicBezTo>
                  <a:close/>
                  <a:moveTo>
                    <a:pt x="1698694" y="3839619"/>
                  </a:moveTo>
                  <a:cubicBezTo>
                    <a:pt x="1699766" y="3839619"/>
                    <a:pt x="1702811" y="4031487"/>
                    <a:pt x="1702822" y="4032325"/>
                  </a:cubicBezTo>
                  <a:cubicBezTo>
                    <a:pt x="1603981" y="4034012"/>
                    <a:pt x="1580700" y="4031996"/>
                    <a:pt x="1535137" y="4031593"/>
                  </a:cubicBezTo>
                  <a:cubicBezTo>
                    <a:pt x="1534139" y="3974533"/>
                    <a:pt x="1531412" y="3919297"/>
                    <a:pt x="1531497" y="3840277"/>
                  </a:cubicBezTo>
                  <a:cubicBezTo>
                    <a:pt x="1532251" y="3840288"/>
                    <a:pt x="1683022" y="3839768"/>
                    <a:pt x="1698694" y="3839619"/>
                  </a:cubicBezTo>
                  <a:close/>
                  <a:moveTo>
                    <a:pt x="1703024" y="4044132"/>
                  </a:moveTo>
                  <a:cubicBezTo>
                    <a:pt x="1706409" y="4260016"/>
                    <a:pt x="1708180" y="4235438"/>
                    <a:pt x="1698694" y="4235331"/>
                  </a:cubicBezTo>
                  <a:cubicBezTo>
                    <a:pt x="1505479" y="4233263"/>
                    <a:pt x="1537694" y="4250851"/>
                    <a:pt x="1536728" y="4188805"/>
                  </a:cubicBezTo>
                  <a:cubicBezTo>
                    <a:pt x="1535604" y="4116840"/>
                    <a:pt x="1536516" y="4118261"/>
                    <a:pt x="1535349" y="4043941"/>
                  </a:cubicBezTo>
                  <a:cubicBezTo>
                    <a:pt x="1535296" y="4040090"/>
                    <a:pt x="1703013" y="4043305"/>
                    <a:pt x="1703024" y="4044132"/>
                  </a:cubicBezTo>
                  <a:close/>
                  <a:moveTo>
                    <a:pt x="1704562" y="3636836"/>
                  </a:moveTo>
                  <a:cubicBezTo>
                    <a:pt x="1736883" y="3636030"/>
                    <a:pt x="1742560" y="3636168"/>
                    <a:pt x="1873171" y="3636146"/>
                  </a:cubicBezTo>
                  <a:cubicBezTo>
                    <a:pt x="1874677" y="3724374"/>
                    <a:pt x="1873680" y="3645535"/>
                    <a:pt x="1876449" y="3830221"/>
                  </a:cubicBezTo>
                  <a:cubicBezTo>
                    <a:pt x="1688826" y="3829849"/>
                    <a:pt x="1708265" y="3830486"/>
                    <a:pt x="1708234" y="3826763"/>
                  </a:cubicBezTo>
                  <a:cubicBezTo>
                    <a:pt x="1707279" y="3712249"/>
                    <a:pt x="1705655" y="3690025"/>
                    <a:pt x="1704562" y="3636836"/>
                  </a:cubicBezTo>
                  <a:close/>
                  <a:moveTo>
                    <a:pt x="1876598" y="3840076"/>
                  </a:moveTo>
                  <a:cubicBezTo>
                    <a:pt x="1879325" y="4021855"/>
                    <a:pt x="1878020" y="3926574"/>
                    <a:pt x="1879707" y="4032728"/>
                  </a:cubicBezTo>
                  <a:cubicBezTo>
                    <a:pt x="1822917" y="4032633"/>
                    <a:pt x="1782606" y="4031105"/>
                    <a:pt x="1711523" y="4032177"/>
                  </a:cubicBezTo>
                  <a:cubicBezTo>
                    <a:pt x="1710600" y="3975721"/>
                    <a:pt x="1708966" y="3910916"/>
                    <a:pt x="1708350" y="3839524"/>
                  </a:cubicBezTo>
                  <a:cubicBezTo>
                    <a:pt x="1794809" y="3838771"/>
                    <a:pt x="1822673" y="3839980"/>
                    <a:pt x="1876598" y="3840076"/>
                  </a:cubicBezTo>
                  <a:close/>
                  <a:moveTo>
                    <a:pt x="1879866" y="4042583"/>
                  </a:moveTo>
                  <a:cubicBezTo>
                    <a:pt x="1881108" y="4132285"/>
                    <a:pt x="1879675" y="4091751"/>
                    <a:pt x="1881904" y="4234716"/>
                  </a:cubicBezTo>
                  <a:cubicBezTo>
                    <a:pt x="1818216" y="4234801"/>
                    <a:pt x="1801897" y="4236244"/>
                    <a:pt x="1714515" y="4235491"/>
                  </a:cubicBezTo>
                  <a:cubicBezTo>
                    <a:pt x="1713040" y="4178727"/>
                    <a:pt x="1712818" y="4115206"/>
                    <a:pt x="1711703" y="4043962"/>
                  </a:cubicBezTo>
                  <a:cubicBezTo>
                    <a:pt x="1711650" y="4039878"/>
                    <a:pt x="1704509" y="4042318"/>
                    <a:pt x="1879866" y="4042583"/>
                  </a:cubicBezTo>
                  <a:close/>
                  <a:moveTo>
                    <a:pt x="1881861" y="3636157"/>
                  </a:moveTo>
                  <a:cubicBezTo>
                    <a:pt x="1936104" y="3636146"/>
                    <a:pt x="1940423" y="3637006"/>
                    <a:pt x="2049599" y="3637282"/>
                  </a:cubicBezTo>
                  <a:cubicBezTo>
                    <a:pt x="2049610" y="3638130"/>
                    <a:pt x="2052963" y="3822339"/>
                    <a:pt x="2053122" y="3830094"/>
                  </a:cubicBezTo>
                  <a:cubicBezTo>
                    <a:pt x="1970495" y="3830072"/>
                    <a:pt x="1914617" y="3830263"/>
                    <a:pt x="1885129" y="3830231"/>
                  </a:cubicBezTo>
                  <a:cubicBezTo>
                    <a:pt x="1882487" y="3653639"/>
                    <a:pt x="1883145" y="3711877"/>
                    <a:pt x="1881861" y="3636157"/>
                  </a:cubicBezTo>
                  <a:close/>
                  <a:moveTo>
                    <a:pt x="1889596" y="3840086"/>
                  </a:moveTo>
                  <a:cubicBezTo>
                    <a:pt x="2087629" y="3840086"/>
                    <a:pt x="2053218" y="3825468"/>
                    <a:pt x="2054374" y="3899290"/>
                  </a:cubicBezTo>
                  <a:cubicBezTo>
                    <a:pt x="2055510" y="3971997"/>
                    <a:pt x="2055733" y="3966980"/>
                    <a:pt x="2056804" y="4033301"/>
                  </a:cubicBezTo>
                  <a:cubicBezTo>
                    <a:pt x="1975747" y="4033778"/>
                    <a:pt x="1959449" y="4032739"/>
                    <a:pt x="1888397" y="4032739"/>
                  </a:cubicBezTo>
                  <a:cubicBezTo>
                    <a:pt x="1885013" y="3817385"/>
                    <a:pt x="1883134" y="3840086"/>
                    <a:pt x="1889596" y="3840086"/>
                  </a:cubicBezTo>
                  <a:close/>
                  <a:moveTo>
                    <a:pt x="1889596" y="4042594"/>
                  </a:moveTo>
                  <a:cubicBezTo>
                    <a:pt x="1890350" y="4042594"/>
                    <a:pt x="2056963" y="4042997"/>
                    <a:pt x="2056985" y="4044132"/>
                  </a:cubicBezTo>
                  <a:cubicBezTo>
                    <a:pt x="2057006" y="4045405"/>
                    <a:pt x="2059308" y="4234706"/>
                    <a:pt x="2059319" y="4235979"/>
                  </a:cubicBezTo>
                  <a:cubicBezTo>
                    <a:pt x="1942566" y="4236583"/>
                    <a:pt x="1971014" y="4234727"/>
                    <a:pt x="1890594" y="4234716"/>
                  </a:cubicBezTo>
                  <a:cubicBezTo>
                    <a:pt x="1887251" y="4021219"/>
                    <a:pt x="1888843" y="4042594"/>
                    <a:pt x="1889596" y="4042594"/>
                  </a:cubicBezTo>
                  <a:close/>
                  <a:moveTo>
                    <a:pt x="2080467" y="3637398"/>
                  </a:moveTo>
                  <a:cubicBezTo>
                    <a:pt x="2143284" y="3637653"/>
                    <a:pt x="2145342" y="3637409"/>
                    <a:pt x="2207682" y="3637653"/>
                  </a:cubicBezTo>
                  <a:cubicBezTo>
                    <a:pt x="2233318" y="3637759"/>
                    <a:pt x="2226750" y="3607367"/>
                    <a:pt x="2229371" y="3829775"/>
                  </a:cubicBezTo>
                  <a:cubicBezTo>
                    <a:pt x="2044527" y="3830624"/>
                    <a:pt x="2061844" y="3831611"/>
                    <a:pt x="2061749" y="3826710"/>
                  </a:cubicBezTo>
                  <a:cubicBezTo>
                    <a:pt x="2057398" y="3607261"/>
                    <a:pt x="2050607" y="3637271"/>
                    <a:pt x="2080467" y="3637398"/>
                  </a:cubicBezTo>
                  <a:close/>
                  <a:moveTo>
                    <a:pt x="2229498" y="3839619"/>
                  </a:moveTo>
                  <a:cubicBezTo>
                    <a:pt x="2230082" y="3888576"/>
                    <a:pt x="2230697" y="3929650"/>
                    <a:pt x="2231970" y="3971785"/>
                  </a:cubicBezTo>
                  <a:cubicBezTo>
                    <a:pt x="2234337" y="4049680"/>
                    <a:pt x="2264196" y="4031636"/>
                    <a:pt x="2080446" y="4033131"/>
                  </a:cubicBezTo>
                  <a:cubicBezTo>
                    <a:pt x="2058926" y="4033301"/>
                    <a:pt x="2066482" y="4062781"/>
                    <a:pt x="2062025" y="3839948"/>
                  </a:cubicBezTo>
                  <a:cubicBezTo>
                    <a:pt x="2216542" y="3839970"/>
                    <a:pt x="2156293" y="3839970"/>
                    <a:pt x="2229498" y="3839619"/>
                  </a:cubicBezTo>
                  <a:close/>
                  <a:moveTo>
                    <a:pt x="2080530" y="4042997"/>
                  </a:moveTo>
                  <a:cubicBezTo>
                    <a:pt x="2081284" y="4042986"/>
                    <a:pt x="2233594" y="4041491"/>
                    <a:pt x="2233636" y="4044132"/>
                  </a:cubicBezTo>
                  <a:cubicBezTo>
                    <a:pt x="2237106" y="4266487"/>
                    <a:pt x="2248948" y="4235013"/>
                    <a:pt x="2207671" y="4235353"/>
                  </a:cubicBezTo>
                  <a:cubicBezTo>
                    <a:pt x="2144186" y="4235872"/>
                    <a:pt x="2140323" y="4235364"/>
                    <a:pt x="2080467" y="4235841"/>
                  </a:cubicBezTo>
                  <a:cubicBezTo>
                    <a:pt x="2064083" y="4235947"/>
                    <a:pt x="2068253" y="4244624"/>
                    <a:pt x="2067383" y="4188805"/>
                  </a:cubicBezTo>
                  <a:cubicBezTo>
                    <a:pt x="2064826" y="4020837"/>
                    <a:pt x="2059743" y="4043167"/>
                    <a:pt x="2080530" y="4042997"/>
                  </a:cubicBezTo>
                  <a:close/>
                  <a:moveTo>
                    <a:pt x="2235217" y="3637727"/>
                  </a:moveTo>
                  <a:cubicBezTo>
                    <a:pt x="2340797" y="3637918"/>
                    <a:pt x="2325623" y="3637260"/>
                    <a:pt x="2398669" y="3637260"/>
                  </a:cubicBezTo>
                  <a:cubicBezTo>
                    <a:pt x="2407327" y="3637260"/>
                    <a:pt x="2403348" y="3614379"/>
                    <a:pt x="2406797" y="3830730"/>
                  </a:cubicBezTo>
                  <a:cubicBezTo>
                    <a:pt x="2341210" y="3830910"/>
                    <a:pt x="2330716" y="3829404"/>
                    <a:pt x="2238082" y="3829722"/>
                  </a:cubicBezTo>
                  <a:cubicBezTo>
                    <a:pt x="2237361" y="3773754"/>
                    <a:pt x="2238156" y="3824302"/>
                    <a:pt x="2235217" y="3637727"/>
                  </a:cubicBezTo>
                  <a:close/>
                  <a:moveTo>
                    <a:pt x="2271348" y="3839535"/>
                  </a:moveTo>
                  <a:cubicBezTo>
                    <a:pt x="2334303" y="3839535"/>
                    <a:pt x="2334960" y="3840606"/>
                    <a:pt x="2398658" y="3840606"/>
                  </a:cubicBezTo>
                  <a:cubicBezTo>
                    <a:pt x="2411084" y="3840606"/>
                    <a:pt x="2406765" y="3816727"/>
                    <a:pt x="2410288" y="4033079"/>
                  </a:cubicBezTo>
                  <a:cubicBezTo>
                    <a:pt x="2346962" y="4033248"/>
                    <a:pt x="2323214" y="4032124"/>
                    <a:pt x="2242136" y="4032410"/>
                  </a:cubicBezTo>
                  <a:cubicBezTo>
                    <a:pt x="2238273" y="3808602"/>
                    <a:pt x="2224755" y="3839535"/>
                    <a:pt x="2271348" y="3839535"/>
                  </a:cubicBezTo>
                  <a:close/>
                  <a:moveTo>
                    <a:pt x="2409004" y="3464827"/>
                  </a:moveTo>
                  <a:cubicBezTo>
                    <a:pt x="2408346" y="3422543"/>
                    <a:pt x="2379718" y="3435018"/>
                    <a:pt x="2578270" y="3434297"/>
                  </a:cubicBezTo>
                  <a:cubicBezTo>
                    <a:pt x="2580053" y="3540175"/>
                    <a:pt x="2578949" y="3542043"/>
                    <a:pt x="2580456" y="3627098"/>
                  </a:cubicBezTo>
                  <a:cubicBezTo>
                    <a:pt x="2545206" y="3627511"/>
                    <a:pt x="2530691" y="3627395"/>
                    <a:pt x="2412877" y="3627416"/>
                  </a:cubicBezTo>
                  <a:cubicBezTo>
                    <a:pt x="2411636" y="3538553"/>
                    <a:pt x="2410139" y="3537173"/>
                    <a:pt x="2409004" y="3464827"/>
                  </a:cubicBezTo>
                  <a:close/>
                  <a:moveTo>
                    <a:pt x="2580636" y="3636953"/>
                  </a:moveTo>
                  <a:cubicBezTo>
                    <a:pt x="2581644" y="3689993"/>
                    <a:pt x="2583226" y="3719452"/>
                    <a:pt x="2584117" y="3826858"/>
                  </a:cubicBezTo>
                  <a:cubicBezTo>
                    <a:pt x="2584138" y="3829765"/>
                    <a:pt x="2603662" y="3829574"/>
                    <a:pt x="2415477" y="3830698"/>
                  </a:cubicBezTo>
                  <a:cubicBezTo>
                    <a:pt x="2412569" y="3648261"/>
                    <a:pt x="2413991" y="3713702"/>
                    <a:pt x="2413015" y="3637260"/>
                  </a:cubicBezTo>
                  <a:cubicBezTo>
                    <a:pt x="2530839" y="3637239"/>
                    <a:pt x="2549769" y="3637335"/>
                    <a:pt x="2580636" y="3636953"/>
                  </a:cubicBezTo>
                  <a:close/>
                  <a:moveTo>
                    <a:pt x="2584234" y="3839482"/>
                  </a:moveTo>
                  <a:cubicBezTo>
                    <a:pt x="2584244" y="3840320"/>
                    <a:pt x="2586366" y="4031572"/>
                    <a:pt x="2586377" y="4032336"/>
                  </a:cubicBezTo>
                  <a:cubicBezTo>
                    <a:pt x="2497828" y="4031159"/>
                    <a:pt x="2461539" y="4032824"/>
                    <a:pt x="2418978" y="4033036"/>
                  </a:cubicBezTo>
                  <a:cubicBezTo>
                    <a:pt x="2418108" y="3979211"/>
                    <a:pt x="2418034" y="3991198"/>
                    <a:pt x="2415636" y="3840553"/>
                  </a:cubicBezTo>
                  <a:cubicBezTo>
                    <a:pt x="2464436" y="3840266"/>
                    <a:pt x="2501044" y="3837710"/>
                    <a:pt x="2584234" y="3839482"/>
                  </a:cubicBezTo>
                  <a:close/>
                  <a:moveTo>
                    <a:pt x="2586228" y="3392352"/>
                  </a:moveTo>
                  <a:cubicBezTo>
                    <a:pt x="2582865" y="3212960"/>
                    <a:pt x="2581294" y="3232224"/>
                    <a:pt x="2589667" y="3232160"/>
                  </a:cubicBezTo>
                  <a:cubicBezTo>
                    <a:pt x="2777481" y="3230633"/>
                    <a:pt x="2751601" y="3227896"/>
                    <a:pt x="2751685" y="3247680"/>
                  </a:cubicBezTo>
                  <a:cubicBezTo>
                    <a:pt x="2752566" y="3455470"/>
                    <a:pt x="2765618" y="3423710"/>
                    <a:pt x="2716934" y="3424039"/>
                  </a:cubicBezTo>
                  <a:cubicBezTo>
                    <a:pt x="2656038" y="3424452"/>
                    <a:pt x="2657916" y="3424134"/>
                    <a:pt x="2589603" y="3424399"/>
                  </a:cubicBezTo>
                  <a:cubicBezTo>
                    <a:pt x="2585815" y="3424421"/>
                    <a:pt x="2586929" y="3429226"/>
                    <a:pt x="2586228" y="3392352"/>
                  </a:cubicBezTo>
                  <a:close/>
                  <a:moveTo>
                    <a:pt x="2589656" y="3434254"/>
                  </a:moveTo>
                  <a:cubicBezTo>
                    <a:pt x="2784166" y="3433459"/>
                    <a:pt x="2753521" y="3424866"/>
                    <a:pt x="2754158" y="3464975"/>
                  </a:cubicBezTo>
                  <a:cubicBezTo>
                    <a:pt x="2757203" y="3660100"/>
                    <a:pt x="2769141" y="3627586"/>
                    <a:pt x="2717009" y="3626949"/>
                  </a:cubicBezTo>
                  <a:cubicBezTo>
                    <a:pt x="2567628" y="3625135"/>
                    <a:pt x="2589274" y="3635775"/>
                    <a:pt x="2588860" y="3609648"/>
                  </a:cubicBezTo>
                  <a:cubicBezTo>
                    <a:pt x="2585783" y="3413388"/>
                    <a:pt x="2586770" y="3434254"/>
                    <a:pt x="2589656" y="3434254"/>
                  </a:cubicBezTo>
                  <a:close/>
                  <a:moveTo>
                    <a:pt x="2589688" y="3636836"/>
                  </a:moveTo>
                  <a:cubicBezTo>
                    <a:pt x="2792962" y="3634364"/>
                    <a:pt x="2757129" y="3627310"/>
                    <a:pt x="2758625" y="3682228"/>
                  </a:cubicBezTo>
                  <a:cubicBezTo>
                    <a:pt x="2759994" y="3732606"/>
                    <a:pt x="2760800" y="3777403"/>
                    <a:pt x="2760641" y="3826794"/>
                  </a:cubicBezTo>
                  <a:cubicBezTo>
                    <a:pt x="2760620" y="3833435"/>
                    <a:pt x="2593614" y="3829807"/>
                    <a:pt x="2592850" y="3829796"/>
                  </a:cubicBezTo>
                  <a:cubicBezTo>
                    <a:pt x="2591598" y="3685580"/>
                    <a:pt x="2588467" y="3636857"/>
                    <a:pt x="2589688" y="3636836"/>
                  </a:cubicBezTo>
                  <a:close/>
                  <a:moveTo>
                    <a:pt x="2760609" y="3840574"/>
                  </a:moveTo>
                  <a:cubicBezTo>
                    <a:pt x="2760567" y="3910619"/>
                    <a:pt x="2762923" y="3972347"/>
                    <a:pt x="2763920" y="4031371"/>
                  </a:cubicBezTo>
                  <a:cubicBezTo>
                    <a:pt x="2714070" y="4031615"/>
                    <a:pt x="2686630" y="4033651"/>
                    <a:pt x="2595057" y="4032452"/>
                  </a:cubicBezTo>
                  <a:cubicBezTo>
                    <a:pt x="2595046" y="4031508"/>
                    <a:pt x="2592935" y="3840426"/>
                    <a:pt x="2592924" y="3839672"/>
                  </a:cubicBezTo>
                  <a:cubicBezTo>
                    <a:pt x="2628269" y="3840426"/>
                    <a:pt x="2759378" y="3840574"/>
                    <a:pt x="2760609" y="3840574"/>
                  </a:cubicBezTo>
                  <a:close/>
                  <a:moveTo>
                    <a:pt x="2764090" y="4041225"/>
                  </a:moveTo>
                  <a:cubicBezTo>
                    <a:pt x="2765246" y="4112437"/>
                    <a:pt x="2765193" y="4155686"/>
                    <a:pt x="2766827" y="4234833"/>
                  </a:cubicBezTo>
                  <a:lnTo>
                    <a:pt x="2598452" y="4234907"/>
                  </a:lnTo>
                  <a:cubicBezTo>
                    <a:pt x="2597911" y="4209268"/>
                    <a:pt x="2595290" y="4046996"/>
                    <a:pt x="2595237" y="4043994"/>
                  </a:cubicBezTo>
                  <a:cubicBezTo>
                    <a:pt x="2595216" y="4042223"/>
                    <a:pt x="2580467" y="4042159"/>
                    <a:pt x="2764090" y="4041225"/>
                  </a:cubicBezTo>
                  <a:close/>
                  <a:moveTo>
                    <a:pt x="2766244" y="3637165"/>
                  </a:moveTo>
                  <a:cubicBezTo>
                    <a:pt x="2839343" y="3637303"/>
                    <a:pt x="2826302" y="3636528"/>
                    <a:pt x="2934438" y="3636486"/>
                  </a:cubicBezTo>
                  <a:cubicBezTo>
                    <a:pt x="2935043" y="3688497"/>
                    <a:pt x="2934438" y="3751042"/>
                    <a:pt x="2937537" y="3828736"/>
                  </a:cubicBezTo>
                  <a:cubicBezTo>
                    <a:pt x="2828031" y="3828683"/>
                    <a:pt x="2853689" y="3830794"/>
                    <a:pt x="2769332" y="3830730"/>
                  </a:cubicBezTo>
                  <a:cubicBezTo>
                    <a:pt x="2769597" y="3742588"/>
                    <a:pt x="2767241" y="3687097"/>
                    <a:pt x="2766244" y="3637165"/>
                  </a:cubicBezTo>
                  <a:close/>
                  <a:moveTo>
                    <a:pt x="2780622" y="3840585"/>
                  </a:moveTo>
                  <a:cubicBezTo>
                    <a:pt x="2968659" y="3840585"/>
                    <a:pt x="2938194" y="3817449"/>
                    <a:pt x="2939468" y="3899269"/>
                  </a:cubicBezTo>
                  <a:cubicBezTo>
                    <a:pt x="2940550" y="3968613"/>
                    <a:pt x="2939765" y="3968232"/>
                    <a:pt x="2940667" y="4032113"/>
                  </a:cubicBezTo>
                  <a:cubicBezTo>
                    <a:pt x="2939914" y="4032103"/>
                    <a:pt x="2793291" y="4031296"/>
                    <a:pt x="2772610" y="4031349"/>
                  </a:cubicBezTo>
                  <a:cubicBezTo>
                    <a:pt x="2769003" y="3818637"/>
                    <a:pt x="2763612" y="3840585"/>
                    <a:pt x="2780622" y="3840585"/>
                  </a:cubicBezTo>
                  <a:close/>
                  <a:moveTo>
                    <a:pt x="2780622" y="4041183"/>
                  </a:moveTo>
                  <a:cubicBezTo>
                    <a:pt x="2958769" y="4041183"/>
                    <a:pt x="2940815" y="4041565"/>
                    <a:pt x="2940847" y="4044143"/>
                  </a:cubicBezTo>
                  <a:cubicBezTo>
                    <a:pt x="2944349" y="4267909"/>
                    <a:pt x="2955162" y="4234101"/>
                    <a:pt x="2907911" y="4234101"/>
                  </a:cubicBezTo>
                  <a:cubicBezTo>
                    <a:pt x="2844457" y="4234101"/>
                    <a:pt x="2843035" y="4234833"/>
                    <a:pt x="2780611" y="4234833"/>
                  </a:cubicBezTo>
                  <a:cubicBezTo>
                    <a:pt x="2773714" y="4234833"/>
                    <a:pt x="2775518" y="4241930"/>
                    <a:pt x="2774680" y="4188826"/>
                  </a:cubicBezTo>
                  <a:cubicBezTo>
                    <a:pt x="2772101" y="4023033"/>
                    <a:pt x="2768695" y="4041183"/>
                    <a:pt x="2780622" y="4041183"/>
                  </a:cubicBezTo>
                  <a:close/>
                  <a:moveTo>
                    <a:pt x="3109403" y="3464954"/>
                  </a:moveTo>
                  <a:cubicBezTo>
                    <a:pt x="3112342" y="3651698"/>
                    <a:pt x="3117096" y="3627278"/>
                    <a:pt x="3099089" y="3626992"/>
                  </a:cubicBezTo>
                  <a:cubicBezTo>
                    <a:pt x="3062385" y="3626398"/>
                    <a:pt x="3030425" y="3626408"/>
                    <a:pt x="2971566" y="3626567"/>
                  </a:cubicBezTo>
                  <a:cubicBezTo>
                    <a:pt x="2933398" y="3626663"/>
                    <a:pt x="2943192" y="3654064"/>
                    <a:pt x="2940243" y="3464805"/>
                  </a:cubicBezTo>
                  <a:cubicBezTo>
                    <a:pt x="2939638" y="3425566"/>
                    <a:pt x="2931499" y="3433947"/>
                    <a:pt x="2971630" y="3433459"/>
                  </a:cubicBezTo>
                  <a:cubicBezTo>
                    <a:pt x="3133277" y="3431507"/>
                    <a:pt x="3108830" y="3427751"/>
                    <a:pt x="3109403" y="3464954"/>
                  </a:cubicBezTo>
                  <a:close/>
                  <a:moveTo>
                    <a:pt x="3105201" y="3247892"/>
                  </a:moveTo>
                  <a:cubicBezTo>
                    <a:pt x="3106962" y="3290409"/>
                    <a:pt x="3107026" y="3302566"/>
                    <a:pt x="3108331" y="3392543"/>
                  </a:cubicBezTo>
                  <a:cubicBezTo>
                    <a:pt x="3108851" y="3430648"/>
                    <a:pt x="3111610" y="3424643"/>
                    <a:pt x="3099174" y="3424251"/>
                  </a:cubicBezTo>
                  <a:cubicBezTo>
                    <a:pt x="2896122" y="3417610"/>
                    <a:pt x="2938969" y="3479052"/>
                    <a:pt x="2937123" y="3230855"/>
                  </a:cubicBezTo>
                  <a:cubicBezTo>
                    <a:pt x="3130391" y="3231609"/>
                    <a:pt x="3104203" y="3223886"/>
                    <a:pt x="3105201" y="3247892"/>
                  </a:cubicBezTo>
                  <a:close/>
                  <a:moveTo>
                    <a:pt x="3101307" y="3030501"/>
                  </a:moveTo>
                  <a:cubicBezTo>
                    <a:pt x="3104649" y="3244763"/>
                    <a:pt x="3105646" y="3221245"/>
                    <a:pt x="3099025" y="3221298"/>
                  </a:cubicBezTo>
                  <a:cubicBezTo>
                    <a:pt x="2903306" y="3222603"/>
                    <a:pt x="2937346" y="3232224"/>
                    <a:pt x="2936455" y="3175131"/>
                  </a:cubicBezTo>
                  <a:cubicBezTo>
                    <a:pt x="2935298" y="3102032"/>
                    <a:pt x="2934990" y="3107261"/>
                    <a:pt x="2933749" y="3030310"/>
                  </a:cubicBezTo>
                  <a:cubicBezTo>
                    <a:pt x="2933717" y="3027690"/>
                    <a:pt x="3101275" y="3028687"/>
                    <a:pt x="3101307" y="3030501"/>
                  </a:cubicBezTo>
                  <a:close/>
                  <a:moveTo>
                    <a:pt x="3101115" y="3018705"/>
                  </a:moveTo>
                  <a:cubicBezTo>
                    <a:pt x="3014806" y="3020413"/>
                    <a:pt x="2981137" y="3018769"/>
                    <a:pt x="2933558" y="3018514"/>
                  </a:cubicBezTo>
                  <a:cubicBezTo>
                    <a:pt x="2932571" y="2959173"/>
                    <a:pt x="2930491" y="2891844"/>
                    <a:pt x="2930374" y="2825798"/>
                  </a:cubicBezTo>
                  <a:cubicBezTo>
                    <a:pt x="2990380" y="2826042"/>
                    <a:pt x="2967523" y="2826848"/>
                    <a:pt x="3097773" y="2826530"/>
                  </a:cubicBezTo>
                  <a:cubicBezTo>
                    <a:pt x="3100086" y="2969102"/>
                    <a:pt x="3100320" y="2969537"/>
                    <a:pt x="3101115" y="3018705"/>
                  </a:cubicBezTo>
                  <a:close/>
                  <a:moveTo>
                    <a:pt x="3097625" y="2816654"/>
                  </a:moveTo>
                  <a:cubicBezTo>
                    <a:pt x="2908622" y="2817152"/>
                    <a:pt x="2930374" y="2816282"/>
                    <a:pt x="2930374" y="2813418"/>
                  </a:cubicBezTo>
                  <a:cubicBezTo>
                    <a:pt x="2930279" y="2719919"/>
                    <a:pt x="2927912" y="2670252"/>
                    <a:pt x="2926915" y="2622325"/>
                  </a:cubicBezTo>
                  <a:cubicBezTo>
                    <a:pt x="2982273" y="2622707"/>
                    <a:pt x="2987323" y="2624828"/>
                    <a:pt x="3094855" y="2623715"/>
                  </a:cubicBezTo>
                  <a:cubicBezTo>
                    <a:pt x="3095938" y="2700570"/>
                    <a:pt x="3094738" y="2638608"/>
                    <a:pt x="3097625" y="2816654"/>
                  </a:cubicBezTo>
                  <a:close/>
                  <a:moveTo>
                    <a:pt x="3093561" y="2451302"/>
                  </a:moveTo>
                  <a:cubicBezTo>
                    <a:pt x="3094685" y="2522970"/>
                    <a:pt x="3093295" y="2523617"/>
                    <a:pt x="3094431" y="2596102"/>
                  </a:cubicBezTo>
                  <a:cubicBezTo>
                    <a:pt x="3094855" y="2622463"/>
                    <a:pt x="3119335" y="2613733"/>
                    <a:pt x="2926714" y="2612481"/>
                  </a:cubicBezTo>
                  <a:cubicBezTo>
                    <a:pt x="2925154" y="2530587"/>
                    <a:pt x="2926703" y="2521814"/>
                    <a:pt x="2924761" y="2420634"/>
                  </a:cubicBezTo>
                  <a:cubicBezTo>
                    <a:pt x="3124502" y="2420931"/>
                    <a:pt x="3092934" y="2411490"/>
                    <a:pt x="3093561" y="2451302"/>
                  </a:cubicBezTo>
                  <a:close/>
                  <a:moveTo>
                    <a:pt x="3088383" y="2217522"/>
                  </a:moveTo>
                  <a:cubicBezTo>
                    <a:pt x="3091884" y="2422395"/>
                    <a:pt x="3090611" y="2331346"/>
                    <a:pt x="3092743" y="2411172"/>
                  </a:cubicBezTo>
                  <a:cubicBezTo>
                    <a:pt x="2893533" y="2411235"/>
                    <a:pt x="2924867" y="2420433"/>
                    <a:pt x="2923827" y="2378669"/>
                  </a:cubicBezTo>
                  <a:cubicBezTo>
                    <a:pt x="2922586" y="2329023"/>
                    <a:pt x="2921832" y="2284713"/>
                    <a:pt x="2921620" y="2234018"/>
                  </a:cubicBezTo>
                  <a:cubicBezTo>
                    <a:pt x="2921503" y="2210786"/>
                    <a:pt x="2895379" y="2215867"/>
                    <a:pt x="3088383" y="2217522"/>
                  </a:cubicBezTo>
                  <a:close/>
                  <a:moveTo>
                    <a:pt x="3086632" y="2016966"/>
                  </a:moveTo>
                  <a:cubicBezTo>
                    <a:pt x="3087937" y="2099953"/>
                    <a:pt x="3085857" y="2065021"/>
                    <a:pt x="3088212" y="2207678"/>
                  </a:cubicBezTo>
                  <a:cubicBezTo>
                    <a:pt x="3087141" y="2207667"/>
                    <a:pt x="2922735" y="2207041"/>
                    <a:pt x="2921451" y="2207031"/>
                  </a:cubicBezTo>
                  <a:cubicBezTo>
                    <a:pt x="2920538" y="2096654"/>
                    <a:pt x="2918490" y="2096972"/>
                    <a:pt x="2917280" y="2014622"/>
                  </a:cubicBezTo>
                  <a:cubicBezTo>
                    <a:pt x="2918055" y="2014622"/>
                    <a:pt x="3086621" y="2016213"/>
                    <a:pt x="3086632" y="2016966"/>
                  </a:cubicBezTo>
                  <a:close/>
                  <a:moveTo>
                    <a:pt x="3082281" y="1812475"/>
                  </a:moveTo>
                  <a:cubicBezTo>
                    <a:pt x="3087841" y="2072680"/>
                    <a:pt x="3085899" y="1973919"/>
                    <a:pt x="3086451" y="2005626"/>
                  </a:cubicBezTo>
                  <a:cubicBezTo>
                    <a:pt x="3016812" y="2007334"/>
                    <a:pt x="2969210" y="2004894"/>
                    <a:pt x="2917143" y="2004778"/>
                  </a:cubicBezTo>
                  <a:cubicBezTo>
                    <a:pt x="2916230" y="1943558"/>
                    <a:pt x="2916188" y="1900182"/>
                    <a:pt x="2914394" y="1812411"/>
                  </a:cubicBezTo>
                  <a:cubicBezTo>
                    <a:pt x="2965454" y="1812432"/>
                    <a:pt x="3034044" y="1813164"/>
                    <a:pt x="3082281" y="1812475"/>
                  </a:cubicBezTo>
                  <a:close/>
                  <a:moveTo>
                    <a:pt x="3082005" y="1799915"/>
                  </a:moveTo>
                  <a:cubicBezTo>
                    <a:pt x="3082111" y="1804519"/>
                    <a:pt x="3095566" y="1802620"/>
                    <a:pt x="2914193" y="1802556"/>
                  </a:cubicBezTo>
                  <a:cubicBezTo>
                    <a:pt x="2914171" y="1801580"/>
                    <a:pt x="2910521" y="1609660"/>
                    <a:pt x="2910511" y="1608875"/>
                  </a:cubicBezTo>
                  <a:cubicBezTo>
                    <a:pt x="2911275" y="1608875"/>
                    <a:pt x="3078270" y="1609819"/>
                    <a:pt x="3079077" y="1609829"/>
                  </a:cubicBezTo>
                  <a:cubicBezTo>
                    <a:pt x="3079692" y="1652824"/>
                    <a:pt x="3080223" y="1718488"/>
                    <a:pt x="3082005" y="1799915"/>
                  </a:cubicBezTo>
                  <a:close/>
                  <a:moveTo>
                    <a:pt x="3076774" y="1438053"/>
                  </a:moveTo>
                  <a:cubicBezTo>
                    <a:pt x="3077909" y="1510379"/>
                    <a:pt x="3077527" y="1510241"/>
                    <a:pt x="3078663" y="1582747"/>
                  </a:cubicBezTo>
                  <a:cubicBezTo>
                    <a:pt x="3079055" y="1607676"/>
                    <a:pt x="3104840" y="1599094"/>
                    <a:pt x="2910341" y="1599020"/>
                  </a:cubicBezTo>
                  <a:cubicBezTo>
                    <a:pt x="2908601" y="1495061"/>
                    <a:pt x="2910139" y="1519003"/>
                    <a:pt x="2908134" y="1407545"/>
                  </a:cubicBezTo>
                  <a:cubicBezTo>
                    <a:pt x="3105211" y="1407545"/>
                    <a:pt x="3076116" y="1395674"/>
                    <a:pt x="3076774" y="1438053"/>
                  </a:cubicBezTo>
                  <a:close/>
                  <a:moveTo>
                    <a:pt x="3073983" y="1220928"/>
                  </a:moveTo>
                  <a:cubicBezTo>
                    <a:pt x="3078376" y="1431360"/>
                    <a:pt x="3085857" y="1397265"/>
                    <a:pt x="3035285" y="1397265"/>
                  </a:cubicBezTo>
                  <a:cubicBezTo>
                    <a:pt x="2971492" y="1397265"/>
                    <a:pt x="2971768" y="1397690"/>
                    <a:pt x="2907943" y="1397690"/>
                  </a:cubicBezTo>
                  <a:cubicBezTo>
                    <a:pt x="2906256" y="1309590"/>
                    <a:pt x="2905969" y="1324303"/>
                    <a:pt x="2904908" y="1203923"/>
                  </a:cubicBezTo>
                  <a:cubicBezTo>
                    <a:pt x="3096733" y="1203934"/>
                    <a:pt x="3073484" y="1196858"/>
                    <a:pt x="3073983" y="1220928"/>
                  </a:cubicBezTo>
                  <a:close/>
                  <a:moveTo>
                    <a:pt x="3069919" y="1003887"/>
                  </a:moveTo>
                  <a:cubicBezTo>
                    <a:pt x="3073463" y="1229881"/>
                    <a:pt x="3086080" y="1193909"/>
                    <a:pt x="3035285" y="1193909"/>
                  </a:cubicBezTo>
                  <a:cubicBezTo>
                    <a:pt x="2972288" y="1193909"/>
                    <a:pt x="2971566" y="1194079"/>
                    <a:pt x="2907911" y="1194079"/>
                  </a:cubicBezTo>
                  <a:cubicBezTo>
                    <a:pt x="2903688" y="1194079"/>
                    <a:pt x="2904993" y="1199913"/>
                    <a:pt x="2904186" y="1148390"/>
                  </a:cubicBezTo>
                  <a:cubicBezTo>
                    <a:pt x="2901555" y="979499"/>
                    <a:pt x="2900600" y="1001532"/>
                    <a:pt x="2907911" y="1001532"/>
                  </a:cubicBezTo>
                  <a:cubicBezTo>
                    <a:pt x="3081591" y="1001532"/>
                    <a:pt x="3069834" y="998222"/>
                    <a:pt x="3069919" y="1003887"/>
                  </a:cubicBezTo>
                  <a:close/>
                  <a:moveTo>
                    <a:pt x="3069728" y="990998"/>
                  </a:moveTo>
                  <a:cubicBezTo>
                    <a:pt x="3009798" y="990309"/>
                    <a:pt x="2970410" y="991667"/>
                    <a:pt x="2902606" y="991677"/>
                  </a:cubicBezTo>
                  <a:cubicBezTo>
                    <a:pt x="2898860" y="774096"/>
                    <a:pt x="2893427" y="797868"/>
                    <a:pt x="2907921" y="797868"/>
                  </a:cubicBezTo>
                  <a:cubicBezTo>
                    <a:pt x="2961465" y="797868"/>
                    <a:pt x="2975789" y="797996"/>
                    <a:pt x="3035296" y="797996"/>
                  </a:cubicBezTo>
                  <a:cubicBezTo>
                    <a:pt x="3077814" y="798006"/>
                    <a:pt x="3066280" y="763063"/>
                    <a:pt x="3069728" y="990998"/>
                  </a:cubicBezTo>
                  <a:close/>
                  <a:moveTo>
                    <a:pt x="3063988" y="642153"/>
                  </a:moveTo>
                  <a:cubicBezTo>
                    <a:pt x="3065325" y="686208"/>
                    <a:pt x="3065346" y="695946"/>
                    <a:pt x="3066853" y="788342"/>
                  </a:cubicBezTo>
                  <a:cubicBezTo>
                    <a:pt x="3048061" y="788098"/>
                    <a:pt x="2911582" y="788003"/>
                    <a:pt x="2898478" y="788045"/>
                  </a:cubicBezTo>
                  <a:cubicBezTo>
                    <a:pt x="2894966" y="567101"/>
                    <a:pt x="2889352" y="596718"/>
                    <a:pt x="2907921" y="596718"/>
                  </a:cubicBezTo>
                  <a:cubicBezTo>
                    <a:pt x="3094558" y="596718"/>
                    <a:pt x="3062099" y="579502"/>
                    <a:pt x="3063988" y="642153"/>
                  </a:cubicBezTo>
                  <a:close/>
                  <a:moveTo>
                    <a:pt x="3060953" y="424942"/>
                  </a:moveTo>
                  <a:cubicBezTo>
                    <a:pt x="3063839" y="614498"/>
                    <a:pt x="3070216" y="585463"/>
                    <a:pt x="3035285" y="585463"/>
                  </a:cubicBezTo>
                  <a:cubicBezTo>
                    <a:pt x="2874030" y="585463"/>
                    <a:pt x="2894923" y="595170"/>
                    <a:pt x="2894530" y="569573"/>
                  </a:cubicBezTo>
                  <a:cubicBezTo>
                    <a:pt x="2891347" y="366481"/>
                    <a:pt x="2887782" y="393490"/>
                    <a:pt x="2907921" y="393490"/>
                  </a:cubicBezTo>
                  <a:cubicBezTo>
                    <a:pt x="3088425" y="393490"/>
                    <a:pt x="3060306" y="383635"/>
                    <a:pt x="3060953" y="424942"/>
                  </a:cubicBezTo>
                  <a:close/>
                  <a:moveTo>
                    <a:pt x="2907921" y="190080"/>
                  </a:moveTo>
                  <a:cubicBezTo>
                    <a:pt x="3081061" y="190080"/>
                    <a:pt x="3057494" y="185954"/>
                    <a:pt x="3057515" y="207721"/>
                  </a:cubicBezTo>
                  <a:cubicBezTo>
                    <a:pt x="3057515" y="413167"/>
                    <a:pt x="3071033" y="383274"/>
                    <a:pt x="3035285" y="383274"/>
                  </a:cubicBezTo>
                  <a:cubicBezTo>
                    <a:pt x="2865998" y="383274"/>
                    <a:pt x="2892652" y="392439"/>
                    <a:pt x="2891729" y="352362"/>
                  </a:cubicBezTo>
                  <a:cubicBezTo>
                    <a:pt x="2887602" y="164069"/>
                    <a:pt x="2881956" y="190080"/>
                    <a:pt x="2907921" y="190080"/>
                  </a:cubicBezTo>
                  <a:close/>
                  <a:moveTo>
                    <a:pt x="2889787" y="788088"/>
                  </a:moveTo>
                  <a:cubicBezTo>
                    <a:pt x="2844988" y="788374"/>
                    <a:pt x="2721890" y="793148"/>
                    <a:pt x="2721625" y="786486"/>
                  </a:cubicBezTo>
                  <a:cubicBezTo>
                    <a:pt x="2718887" y="718743"/>
                    <a:pt x="2719025" y="653673"/>
                    <a:pt x="2718261" y="596485"/>
                  </a:cubicBezTo>
                  <a:cubicBezTo>
                    <a:pt x="2899825" y="596549"/>
                    <a:pt x="2811415" y="596655"/>
                    <a:pt x="2886286" y="596718"/>
                  </a:cubicBezTo>
                  <a:cubicBezTo>
                    <a:pt x="2887899" y="686982"/>
                    <a:pt x="2886572" y="585697"/>
                    <a:pt x="2889787" y="788088"/>
                  </a:cubicBezTo>
                  <a:close/>
                  <a:moveTo>
                    <a:pt x="2885840" y="569742"/>
                  </a:moveTo>
                  <a:cubicBezTo>
                    <a:pt x="2886211" y="593674"/>
                    <a:pt x="2912580" y="586704"/>
                    <a:pt x="2718123" y="586641"/>
                  </a:cubicBezTo>
                  <a:cubicBezTo>
                    <a:pt x="2716043" y="441098"/>
                    <a:pt x="2718102" y="549481"/>
                    <a:pt x="2715767" y="392864"/>
                  </a:cubicBezTo>
                  <a:cubicBezTo>
                    <a:pt x="2950535" y="393723"/>
                    <a:pt x="2864066" y="393415"/>
                    <a:pt x="2883888" y="393468"/>
                  </a:cubicBezTo>
                  <a:cubicBezTo>
                    <a:pt x="2885798" y="496960"/>
                    <a:pt x="2884524" y="485769"/>
                    <a:pt x="2885840" y="569742"/>
                  </a:cubicBezTo>
                  <a:close/>
                  <a:moveTo>
                    <a:pt x="2716988" y="191046"/>
                  </a:moveTo>
                  <a:cubicBezTo>
                    <a:pt x="2905396" y="190674"/>
                    <a:pt x="2879505" y="182877"/>
                    <a:pt x="2880163" y="207870"/>
                  </a:cubicBezTo>
                  <a:cubicBezTo>
                    <a:pt x="2885639" y="417432"/>
                    <a:pt x="2893204" y="383773"/>
                    <a:pt x="2844309" y="383369"/>
                  </a:cubicBezTo>
                  <a:cubicBezTo>
                    <a:pt x="2689632" y="382118"/>
                    <a:pt x="2715799" y="393744"/>
                    <a:pt x="2715216" y="354675"/>
                  </a:cubicBezTo>
                  <a:cubicBezTo>
                    <a:pt x="2712637" y="171537"/>
                    <a:pt x="2710366" y="191067"/>
                    <a:pt x="2716988" y="191046"/>
                  </a:cubicBezTo>
                  <a:close/>
                  <a:moveTo>
                    <a:pt x="2712945" y="786931"/>
                  </a:moveTo>
                  <a:cubicBezTo>
                    <a:pt x="2713030" y="789042"/>
                    <a:pt x="2732968" y="788162"/>
                    <a:pt x="2545344" y="789191"/>
                  </a:cubicBezTo>
                  <a:cubicBezTo>
                    <a:pt x="2542755" y="677499"/>
                    <a:pt x="2543403" y="650279"/>
                    <a:pt x="2542702" y="595446"/>
                  </a:cubicBezTo>
                  <a:cubicBezTo>
                    <a:pt x="2625988" y="595743"/>
                    <a:pt x="2543816" y="596432"/>
                    <a:pt x="2709581" y="596485"/>
                  </a:cubicBezTo>
                  <a:cubicBezTo>
                    <a:pt x="2710345" y="654373"/>
                    <a:pt x="2710218" y="719241"/>
                    <a:pt x="2712945" y="786931"/>
                  </a:cubicBezTo>
                  <a:close/>
                  <a:moveTo>
                    <a:pt x="2707565" y="424942"/>
                  </a:moveTo>
                  <a:cubicBezTo>
                    <a:pt x="2708679" y="496006"/>
                    <a:pt x="2708064" y="497607"/>
                    <a:pt x="2709189" y="569742"/>
                  </a:cubicBezTo>
                  <a:cubicBezTo>
                    <a:pt x="2709581" y="594661"/>
                    <a:pt x="2734920" y="586248"/>
                    <a:pt x="2542564" y="585591"/>
                  </a:cubicBezTo>
                  <a:cubicBezTo>
                    <a:pt x="2541641" y="519036"/>
                    <a:pt x="2541185" y="518049"/>
                    <a:pt x="2539169" y="393012"/>
                  </a:cubicBezTo>
                  <a:cubicBezTo>
                    <a:pt x="2736788" y="392885"/>
                    <a:pt x="2706918" y="381948"/>
                    <a:pt x="2707565" y="424942"/>
                  </a:cubicBezTo>
                  <a:close/>
                  <a:moveTo>
                    <a:pt x="2653290" y="191130"/>
                  </a:moveTo>
                  <a:cubicBezTo>
                    <a:pt x="2712913" y="191130"/>
                    <a:pt x="2703607" y="186452"/>
                    <a:pt x="2704053" y="207817"/>
                  </a:cubicBezTo>
                  <a:cubicBezTo>
                    <a:pt x="2705103" y="258099"/>
                    <a:pt x="2705761" y="301783"/>
                    <a:pt x="2706504" y="354834"/>
                  </a:cubicBezTo>
                  <a:cubicBezTo>
                    <a:pt x="2707056" y="391750"/>
                    <a:pt x="2737700" y="382998"/>
                    <a:pt x="2539020" y="383157"/>
                  </a:cubicBezTo>
                  <a:cubicBezTo>
                    <a:pt x="2536930" y="252922"/>
                    <a:pt x="2536940" y="249602"/>
                    <a:pt x="2535890" y="207562"/>
                  </a:cubicBezTo>
                  <a:cubicBezTo>
                    <a:pt x="2535338" y="185529"/>
                    <a:pt x="2514679" y="191024"/>
                    <a:pt x="2653290" y="191130"/>
                  </a:cubicBezTo>
                  <a:close/>
                  <a:moveTo>
                    <a:pt x="2525979" y="789244"/>
                  </a:moveTo>
                  <a:cubicBezTo>
                    <a:pt x="2462982" y="789244"/>
                    <a:pt x="2463332" y="787982"/>
                    <a:pt x="2398669" y="787982"/>
                  </a:cubicBezTo>
                  <a:cubicBezTo>
                    <a:pt x="2356395" y="787982"/>
                    <a:pt x="2368311" y="824325"/>
                    <a:pt x="2364448" y="596273"/>
                  </a:cubicBezTo>
                  <a:cubicBezTo>
                    <a:pt x="2436380" y="597037"/>
                    <a:pt x="2462133" y="595297"/>
                    <a:pt x="2534012" y="595414"/>
                  </a:cubicBezTo>
                  <a:cubicBezTo>
                    <a:pt x="2536781" y="817918"/>
                    <a:pt x="2541344" y="789244"/>
                    <a:pt x="2525979" y="789244"/>
                  </a:cubicBezTo>
                  <a:close/>
                  <a:moveTo>
                    <a:pt x="2530998" y="424921"/>
                  </a:moveTo>
                  <a:cubicBezTo>
                    <a:pt x="2533927" y="610201"/>
                    <a:pt x="2537132" y="585569"/>
                    <a:pt x="2525979" y="585569"/>
                  </a:cubicBezTo>
                  <a:cubicBezTo>
                    <a:pt x="2340255" y="585569"/>
                    <a:pt x="2364406" y="594438"/>
                    <a:pt x="2364013" y="569573"/>
                  </a:cubicBezTo>
                  <a:cubicBezTo>
                    <a:pt x="2362857" y="495454"/>
                    <a:pt x="2363727" y="496844"/>
                    <a:pt x="2362591" y="424773"/>
                  </a:cubicBezTo>
                  <a:cubicBezTo>
                    <a:pt x="2361976" y="386584"/>
                    <a:pt x="2352596" y="393193"/>
                    <a:pt x="2398658" y="393193"/>
                  </a:cubicBezTo>
                  <a:cubicBezTo>
                    <a:pt x="2557176" y="393193"/>
                    <a:pt x="2530287" y="380983"/>
                    <a:pt x="2530998" y="424921"/>
                  </a:cubicBezTo>
                  <a:close/>
                  <a:moveTo>
                    <a:pt x="2527200" y="207849"/>
                  </a:moveTo>
                  <a:cubicBezTo>
                    <a:pt x="2528292" y="251299"/>
                    <a:pt x="2528324" y="258248"/>
                    <a:pt x="2530330" y="383168"/>
                  </a:cubicBezTo>
                  <a:cubicBezTo>
                    <a:pt x="2511739" y="383168"/>
                    <a:pt x="2380673" y="383316"/>
                    <a:pt x="2361923" y="383518"/>
                  </a:cubicBezTo>
                  <a:lnTo>
                    <a:pt x="2358793" y="190367"/>
                  </a:lnTo>
                  <a:cubicBezTo>
                    <a:pt x="2558905" y="187184"/>
                    <a:pt x="2526680" y="187237"/>
                    <a:pt x="2527200" y="207849"/>
                  </a:cubicBezTo>
                  <a:close/>
                  <a:moveTo>
                    <a:pt x="2356586" y="642068"/>
                  </a:moveTo>
                  <a:cubicBezTo>
                    <a:pt x="2357445" y="687746"/>
                    <a:pt x="2357148" y="670625"/>
                    <a:pt x="2359037" y="788321"/>
                  </a:cubicBezTo>
                  <a:cubicBezTo>
                    <a:pt x="2304273" y="789392"/>
                    <a:pt x="2326397" y="790665"/>
                    <a:pt x="2190588" y="789371"/>
                  </a:cubicBezTo>
                  <a:cubicBezTo>
                    <a:pt x="2188126" y="591383"/>
                    <a:pt x="2189558" y="656707"/>
                    <a:pt x="2188932" y="595191"/>
                  </a:cubicBezTo>
                  <a:cubicBezTo>
                    <a:pt x="2390276" y="595095"/>
                    <a:pt x="2355493" y="586906"/>
                    <a:pt x="2356586" y="642068"/>
                  </a:cubicBezTo>
                  <a:close/>
                  <a:moveTo>
                    <a:pt x="2353901" y="424942"/>
                  </a:moveTo>
                  <a:cubicBezTo>
                    <a:pt x="2356755" y="612376"/>
                    <a:pt x="2361668" y="586492"/>
                    <a:pt x="2335077" y="585951"/>
                  </a:cubicBezTo>
                  <a:cubicBezTo>
                    <a:pt x="2295286" y="585145"/>
                    <a:pt x="2287943" y="585304"/>
                    <a:pt x="2188815" y="585347"/>
                  </a:cubicBezTo>
                  <a:cubicBezTo>
                    <a:pt x="2187627" y="492070"/>
                    <a:pt x="2185728" y="492590"/>
                    <a:pt x="2184688" y="393617"/>
                  </a:cubicBezTo>
                  <a:cubicBezTo>
                    <a:pt x="2383378" y="395558"/>
                    <a:pt x="2353201" y="381248"/>
                    <a:pt x="2353901" y="424942"/>
                  </a:cubicBezTo>
                  <a:close/>
                  <a:moveTo>
                    <a:pt x="2207650" y="191237"/>
                  </a:moveTo>
                  <a:cubicBezTo>
                    <a:pt x="2250815" y="191809"/>
                    <a:pt x="2292442" y="191905"/>
                    <a:pt x="2335098" y="190876"/>
                  </a:cubicBezTo>
                  <a:cubicBezTo>
                    <a:pt x="2356172" y="190345"/>
                    <a:pt x="2349646" y="161651"/>
                    <a:pt x="2353233" y="383635"/>
                  </a:cubicBezTo>
                  <a:cubicBezTo>
                    <a:pt x="2277608" y="384717"/>
                    <a:pt x="2307287" y="384982"/>
                    <a:pt x="2184592" y="383783"/>
                  </a:cubicBezTo>
                  <a:cubicBezTo>
                    <a:pt x="2182767" y="158680"/>
                    <a:pt x="2172538" y="190780"/>
                    <a:pt x="2207650" y="191237"/>
                  </a:cubicBezTo>
                  <a:close/>
                  <a:moveTo>
                    <a:pt x="2185112" y="992621"/>
                  </a:moveTo>
                  <a:cubicBezTo>
                    <a:pt x="2143528" y="992918"/>
                    <a:pt x="2089592" y="992621"/>
                    <a:pt x="2018318" y="992621"/>
                  </a:cubicBezTo>
                  <a:cubicBezTo>
                    <a:pt x="2018202" y="985578"/>
                    <a:pt x="2015347" y="820601"/>
                    <a:pt x="2014817" y="798388"/>
                  </a:cubicBezTo>
                  <a:cubicBezTo>
                    <a:pt x="2015591" y="798388"/>
                    <a:pt x="2180836" y="799141"/>
                    <a:pt x="2182003" y="799152"/>
                  </a:cubicBezTo>
                  <a:cubicBezTo>
                    <a:pt x="2182873" y="869791"/>
                    <a:pt x="2184369" y="946084"/>
                    <a:pt x="2185112" y="992621"/>
                  </a:cubicBezTo>
                  <a:close/>
                  <a:moveTo>
                    <a:pt x="2180380" y="641962"/>
                  </a:moveTo>
                  <a:cubicBezTo>
                    <a:pt x="2180008" y="818946"/>
                    <a:pt x="2199246" y="789180"/>
                    <a:pt x="2144090" y="789180"/>
                  </a:cubicBezTo>
                  <a:cubicBezTo>
                    <a:pt x="1999887" y="789180"/>
                    <a:pt x="2014594" y="789170"/>
                    <a:pt x="2014530" y="786592"/>
                  </a:cubicBezTo>
                  <a:cubicBezTo>
                    <a:pt x="2013681" y="751405"/>
                    <a:pt x="2008238" y="595647"/>
                    <a:pt x="2016886" y="595647"/>
                  </a:cubicBezTo>
                  <a:cubicBezTo>
                    <a:pt x="2213539" y="595647"/>
                    <a:pt x="2180507" y="581167"/>
                    <a:pt x="2180380" y="641962"/>
                  </a:cubicBezTo>
                  <a:close/>
                  <a:moveTo>
                    <a:pt x="2176422" y="424942"/>
                  </a:moveTo>
                  <a:cubicBezTo>
                    <a:pt x="2179382" y="613766"/>
                    <a:pt x="2192020" y="585347"/>
                    <a:pt x="2144090" y="585368"/>
                  </a:cubicBezTo>
                  <a:cubicBezTo>
                    <a:pt x="1992374" y="585368"/>
                    <a:pt x="2011612" y="592974"/>
                    <a:pt x="2011241" y="569551"/>
                  </a:cubicBezTo>
                  <a:cubicBezTo>
                    <a:pt x="2011156" y="563887"/>
                    <a:pt x="2008652" y="401350"/>
                    <a:pt x="2008514" y="392344"/>
                  </a:cubicBezTo>
                  <a:cubicBezTo>
                    <a:pt x="2210048" y="391920"/>
                    <a:pt x="2175796" y="385438"/>
                    <a:pt x="2176422" y="424942"/>
                  </a:cubicBezTo>
                  <a:close/>
                  <a:moveTo>
                    <a:pt x="2016886" y="191353"/>
                  </a:moveTo>
                  <a:cubicBezTo>
                    <a:pt x="2197400" y="191353"/>
                    <a:pt x="2173175" y="183843"/>
                    <a:pt x="2173695" y="207340"/>
                  </a:cubicBezTo>
                  <a:cubicBezTo>
                    <a:pt x="2178491" y="418259"/>
                    <a:pt x="2182481" y="383603"/>
                    <a:pt x="2144090" y="383603"/>
                  </a:cubicBezTo>
                  <a:cubicBezTo>
                    <a:pt x="2080658" y="383603"/>
                    <a:pt x="2080594" y="382489"/>
                    <a:pt x="2016886" y="382489"/>
                  </a:cubicBezTo>
                  <a:cubicBezTo>
                    <a:pt x="2005543" y="382489"/>
                    <a:pt x="2008439" y="388026"/>
                    <a:pt x="2007951" y="352383"/>
                  </a:cubicBezTo>
                  <a:cubicBezTo>
                    <a:pt x="2005437" y="166562"/>
                    <a:pt x="2000598" y="191353"/>
                    <a:pt x="2016886" y="191353"/>
                  </a:cubicBezTo>
                  <a:close/>
                  <a:moveTo>
                    <a:pt x="2002932" y="595668"/>
                  </a:moveTo>
                  <a:cubicBezTo>
                    <a:pt x="2003664" y="648878"/>
                    <a:pt x="2003675" y="698386"/>
                    <a:pt x="2005882" y="788554"/>
                  </a:cubicBezTo>
                  <a:cubicBezTo>
                    <a:pt x="1828583" y="788873"/>
                    <a:pt x="1838027" y="790962"/>
                    <a:pt x="1837921" y="787006"/>
                  </a:cubicBezTo>
                  <a:cubicBezTo>
                    <a:pt x="1837518" y="769895"/>
                    <a:pt x="1834292" y="597047"/>
                    <a:pt x="1834281" y="596273"/>
                  </a:cubicBezTo>
                  <a:cubicBezTo>
                    <a:pt x="1923180" y="597026"/>
                    <a:pt x="1949029" y="595785"/>
                    <a:pt x="2002932" y="595668"/>
                  </a:cubicBezTo>
                  <a:close/>
                  <a:moveTo>
                    <a:pt x="2002794" y="585813"/>
                  </a:moveTo>
                  <a:cubicBezTo>
                    <a:pt x="1808401" y="586227"/>
                    <a:pt x="1834228" y="593610"/>
                    <a:pt x="1833846" y="569551"/>
                  </a:cubicBezTo>
                  <a:cubicBezTo>
                    <a:pt x="1832711" y="497088"/>
                    <a:pt x="1833019" y="497045"/>
                    <a:pt x="1831883" y="424773"/>
                  </a:cubicBezTo>
                  <a:cubicBezTo>
                    <a:pt x="1831247" y="384441"/>
                    <a:pt x="1798278" y="393511"/>
                    <a:pt x="1999813" y="392386"/>
                  </a:cubicBezTo>
                  <a:cubicBezTo>
                    <a:pt x="1999823" y="393193"/>
                    <a:pt x="2002529" y="567398"/>
                    <a:pt x="2002794" y="585813"/>
                  </a:cubicBezTo>
                  <a:close/>
                  <a:moveTo>
                    <a:pt x="1996534" y="191300"/>
                  </a:moveTo>
                  <a:cubicBezTo>
                    <a:pt x="1998677" y="299417"/>
                    <a:pt x="1998508" y="302876"/>
                    <a:pt x="1999675" y="382531"/>
                  </a:cubicBezTo>
                  <a:cubicBezTo>
                    <a:pt x="1804687" y="383560"/>
                    <a:pt x="1831501" y="396386"/>
                    <a:pt x="1830493" y="352341"/>
                  </a:cubicBezTo>
                  <a:cubicBezTo>
                    <a:pt x="1828912" y="283378"/>
                    <a:pt x="1828509" y="243831"/>
                    <a:pt x="1828360" y="207690"/>
                  </a:cubicBezTo>
                  <a:cubicBezTo>
                    <a:pt x="1828254" y="183068"/>
                    <a:pt x="1803488" y="190345"/>
                    <a:pt x="1996534" y="191300"/>
                  </a:cubicBezTo>
                  <a:close/>
                  <a:moveTo>
                    <a:pt x="1826015" y="788756"/>
                  </a:moveTo>
                  <a:cubicBezTo>
                    <a:pt x="1722283" y="786518"/>
                    <a:pt x="1659879" y="790400"/>
                    <a:pt x="1659837" y="786677"/>
                  </a:cubicBezTo>
                  <a:cubicBezTo>
                    <a:pt x="1657481" y="560969"/>
                    <a:pt x="1643422" y="594735"/>
                    <a:pt x="1698609" y="595477"/>
                  </a:cubicBezTo>
                  <a:cubicBezTo>
                    <a:pt x="1750964" y="596178"/>
                    <a:pt x="1764801" y="595615"/>
                    <a:pt x="1825602" y="596178"/>
                  </a:cubicBezTo>
                  <a:cubicBezTo>
                    <a:pt x="1829284" y="813748"/>
                    <a:pt x="1831215" y="788851"/>
                    <a:pt x="1826015" y="788756"/>
                  </a:cubicBezTo>
                  <a:close/>
                  <a:moveTo>
                    <a:pt x="1823193" y="424942"/>
                  </a:moveTo>
                  <a:cubicBezTo>
                    <a:pt x="1824328" y="497247"/>
                    <a:pt x="1824021" y="497173"/>
                    <a:pt x="1825156" y="569721"/>
                  </a:cubicBezTo>
                  <a:cubicBezTo>
                    <a:pt x="1825538" y="593727"/>
                    <a:pt x="1851726" y="585941"/>
                    <a:pt x="1657057" y="585241"/>
                  </a:cubicBezTo>
                  <a:cubicBezTo>
                    <a:pt x="1655497" y="482597"/>
                    <a:pt x="1656972" y="483658"/>
                    <a:pt x="1655104" y="393946"/>
                  </a:cubicBezTo>
                  <a:cubicBezTo>
                    <a:pt x="1848797" y="392789"/>
                    <a:pt x="1822503" y="380399"/>
                    <a:pt x="1823193" y="424942"/>
                  </a:cubicBezTo>
                  <a:close/>
                  <a:moveTo>
                    <a:pt x="1819564" y="190993"/>
                  </a:moveTo>
                  <a:cubicBezTo>
                    <a:pt x="1820233" y="300192"/>
                    <a:pt x="1821081" y="315669"/>
                    <a:pt x="1822461" y="383306"/>
                  </a:cubicBezTo>
                  <a:cubicBezTo>
                    <a:pt x="1783052" y="382468"/>
                    <a:pt x="1740873" y="382457"/>
                    <a:pt x="1698567" y="383422"/>
                  </a:cubicBezTo>
                  <a:cubicBezTo>
                    <a:pt x="1641491" y="384727"/>
                    <a:pt x="1656388" y="416021"/>
                    <a:pt x="1650945" y="207584"/>
                  </a:cubicBezTo>
                  <a:cubicBezTo>
                    <a:pt x="1650181" y="178592"/>
                    <a:pt x="1629086" y="194939"/>
                    <a:pt x="1819564" y="190993"/>
                  </a:cubicBezTo>
                  <a:close/>
                  <a:moveTo>
                    <a:pt x="1634997" y="788363"/>
                  </a:moveTo>
                  <a:cubicBezTo>
                    <a:pt x="1510371" y="788385"/>
                    <a:pt x="1499102" y="788363"/>
                    <a:pt x="1483260" y="788438"/>
                  </a:cubicBezTo>
                  <a:cubicBezTo>
                    <a:pt x="1480310" y="684139"/>
                    <a:pt x="1481647" y="644487"/>
                    <a:pt x="1481169" y="596029"/>
                  </a:cubicBezTo>
                  <a:cubicBezTo>
                    <a:pt x="1572901" y="595753"/>
                    <a:pt x="1596256" y="594947"/>
                    <a:pt x="1648504" y="595064"/>
                  </a:cubicBezTo>
                  <a:cubicBezTo>
                    <a:pt x="1651836" y="822946"/>
                    <a:pt x="1658277" y="788363"/>
                    <a:pt x="1634997" y="788363"/>
                  </a:cubicBezTo>
                  <a:close/>
                  <a:moveTo>
                    <a:pt x="1646976" y="424921"/>
                  </a:moveTo>
                  <a:cubicBezTo>
                    <a:pt x="1649873" y="610371"/>
                    <a:pt x="1651539" y="585198"/>
                    <a:pt x="1635007" y="585198"/>
                  </a:cubicBezTo>
                  <a:cubicBezTo>
                    <a:pt x="1457464" y="585198"/>
                    <a:pt x="1481212" y="593791"/>
                    <a:pt x="1480840" y="569551"/>
                  </a:cubicBezTo>
                  <a:cubicBezTo>
                    <a:pt x="1477583" y="361549"/>
                    <a:pt x="1467577" y="393150"/>
                    <a:pt x="1507697" y="393150"/>
                  </a:cubicBezTo>
                  <a:cubicBezTo>
                    <a:pt x="1571278" y="393150"/>
                    <a:pt x="1571299" y="394009"/>
                    <a:pt x="1635007" y="394009"/>
                  </a:cubicBezTo>
                  <a:cubicBezTo>
                    <a:pt x="1649300" y="393999"/>
                    <a:pt x="1646372" y="387782"/>
                    <a:pt x="1646976" y="424921"/>
                  </a:cubicBezTo>
                  <a:close/>
                  <a:moveTo>
                    <a:pt x="1507686" y="190377"/>
                  </a:moveTo>
                  <a:cubicBezTo>
                    <a:pt x="1512758" y="190377"/>
                    <a:pt x="1633978" y="190452"/>
                    <a:pt x="1641809" y="190462"/>
                  </a:cubicBezTo>
                  <a:cubicBezTo>
                    <a:pt x="1642467" y="217799"/>
                    <a:pt x="1639867" y="110467"/>
                    <a:pt x="1646181" y="384144"/>
                  </a:cubicBezTo>
                  <a:cubicBezTo>
                    <a:pt x="1575374" y="384345"/>
                    <a:pt x="1546045" y="382797"/>
                    <a:pt x="1477381" y="383422"/>
                  </a:cubicBezTo>
                  <a:cubicBezTo>
                    <a:pt x="1474728" y="155392"/>
                    <a:pt x="1462398" y="190377"/>
                    <a:pt x="1507686" y="190377"/>
                  </a:cubicBezTo>
                  <a:close/>
                  <a:moveTo>
                    <a:pt x="1472479" y="596061"/>
                  </a:moveTo>
                  <a:cubicBezTo>
                    <a:pt x="1473115" y="663496"/>
                    <a:pt x="1471290" y="648656"/>
                    <a:pt x="1474559" y="788480"/>
                  </a:cubicBezTo>
                  <a:cubicBezTo>
                    <a:pt x="1278584" y="789711"/>
                    <a:pt x="1327787" y="789392"/>
                    <a:pt x="1307383" y="789583"/>
                  </a:cubicBezTo>
                  <a:cubicBezTo>
                    <a:pt x="1306757" y="709790"/>
                    <a:pt x="1305409" y="655848"/>
                    <a:pt x="1304401" y="595541"/>
                  </a:cubicBezTo>
                  <a:cubicBezTo>
                    <a:pt x="1386647" y="597100"/>
                    <a:pt x="1407476" y="596347"/>
                    <a:pt x="1472479" y="596061"/>
                  </a:cubicBezTo>
                  <a:close/>
                  <a:moveTo>
                    <a:pt x="1469274" y="424942"/>
                  </a:moveTo>
                  <a:cubicBezTo>
                    <a:pt x="1472235" y="614041"/>
                    <a:pt x="1481838" y="586068"/>
                    <a:pt x="1444010" y="586376"/>
                  </a:cubicBezTo>
                  <a:cubicBezTo>
                    <a:pt x="1281874" y="587691"/>
                    <a:pt x="1304305" y="589463"/>
                    <a:pt x="1303987" y="569551"/>
                  </a:cubicBezTo>
                  <a:cubicBezTo>
                    <a:pt x="1301228" y="397786"/>
                    <a:pt x="1301419" y="408617"/>
                    <a:pt x="1301112" y="393681"/>
                  </a:cubicBezTo>
                  <a:cubicBezTo>
                    <a:pt x="1498518" y="396534"/>
                    <a:pt x="1468563" y="379360"/>
                    <a:pt x="1469274" y="424942"/>
                  </a:cubicBezTo>
                  <a:close/>
                  <a:moveTo>
                    <a:pt x="1316816" y="191343"/>
                  </a:moveTo>
                  <a:cubicBezTo>
                    <a:pt x="1489085" y="189836"/>
                    <a:pt x="1465242" y="185763"/>
                    <a:pt x="1465879" y="207881"/>
                  </a:cubicBezTo>
                  <a:cubicBezTo>
                    <a:pt x="1471842" y="411608"/>
                    <a:pt x="1472670" y="383348"/>
                    <a:pt x="1443978" y="383964"/>
                  </a:cubicBezTo>
                  <a:cubicBezTo>
                    <a:pt x="1400674" y="384897"/>
                    <a:pt x="1359737" y="384844"/>
                    <a:pt x="1316837" y="384091"/>
                  </a:cubicBezTo>
                  <a:cubicBezTo>
                    <a:pt x="1296708" y="383741"/>
                    <a:pt x="1301154" y="390169"/>
                    <a:pt x="1300125" y="352320"/>
                  </a:cubicBezTo>
                  <a:cubicBezTo>
                    <a:pt x="1295074" y="166477"/>
                    <a:pt x="1292718" y="191565"/>
                    <a:pt x="1316816" y="191343"/>
                  </a:cubicBezTo>
                  <a:close/>
                  <a:moveTo>
                    <a:pt x="1298660" y="786316"/>
                  </a:moveTo>
                  <a:cubicBezTo>
                    <a:pt x="1298714" y="792288"/>
                    <a:pt x="1311924" y="789106"/>
                    <a:pt x="1130232" y="789000"/>
                  </a:cubicBezTo>
                  <a:cubicBezTo>
                    <a:pt x="1130063" y="753940"/>
                    <a:pt x="1127983" y="596485"/>
                    <a:pt x="1127962" y="595276"/>
                  </a:cubicBezTo>
                  <a:cubicBezTo>
                    <a:pt x="1216945" y="595276"/>
                    <a:pt x="1258339" y="594841"/>
                    <a:pt x="1295711" y="595414"/>
                  </a:cubicBezTo>
                  <a:cubicBezTo>
                    <a:pt x="1296772" y="659126"/>
                    <a:pt x="1298130" y="713418"/>
                    <a:pt x="1298660" y="786316"/>
                  </a:cubicBezTo>
                  <a:close/>
                  <a:moveTo>
                    <a:pt x="1295551" y="585548"/>
                  </a:moveTo>
                  <a:cubicBezTo>
                    <a:pt x="1103991" y="582642"/>
                    <a:pt x="1127983" y="595011"/>
                    <a:pt x="1127580" y="569530"/>
                  </a:cubicBezTo>
                  <a:cubicBezTo>
                    <a:pt x="1125160" y="416191"/>
                    <a:pt x="1125118" y="411767"/>
                    <a:pt x="1124693" y="392312"/>
                  </a:cubicBezTo>
                  <a:cubicBezTo>
                    <a:pt x="1125882" y="392312"/>
                    <a:pt x="1291593" y="393564"/>
                    <a:pt x="1292421" y="393574"/>
                  </a:cubicBezTo>
                  <a:cubicBezTo>
                    <a:pt x="1292856" y="414801"/>
                    <a:pt x="1292909" y="421039"/>
                    <a:pt x="1295551" y="585548"/>
                  </a:cubicBezTo>
                  <a:close/>
                  <a:moveTo>
                    <a:pt x="1125861" y="191778"/>
                  </a:moveTo>
                  <a:cubicBezTo>
                    <a:pt x="1314397" y="191778"/>
                    <a:pt x="1288824" y="185307"/>
                    <a:pt x="1289015" y="207764"/>
                  </a:cubicBezTo>
                  <a:cubicBezTo>
                    <a:pt x="1290522" y="415130"/>
                    <a:pt x="1305664" y="383539"/>
                    <a:pt x="1253150" y="383539"/>
                  </a:cubicBezTo>
                  <a:cubicBezTo>
                    <a:pt x="1190726" y="383539"/>
                    <a:pt x="1189123" y="382468"/>
                    <a:pt x="1125850" y="382468"/>
                  </a:cubicBezTo>
                  <a:cubicBezTo>
                    <a:pt x="1123929" y="382457"/>
                    <a:pt x="1115780" y="191778"/>
                    <a:pt x="1125861" y="191778"/>
                  </a:cubicBezTo>
                  <a:close/>
                  <a:moveTo>
                    <a:pt x="1121510" y="786740"/>
                  </a:moveTo>
                  <a:cubicBezTo>
                    <a:pt x="1121531" y="790114"/>
                    <a:pt x="986305" y="789870"/>
                    <a:pt x="953878" y="789424"/>
                  </a:cubicBezTo>
                  <a:cubicBezTo>
                    <a:pt x="950578" y="600018"/>
                    <a:pt x="951119" y="651191"/>
                    <a:pt x="950079" y="596135"/>
                  </a:cubicBezTo>
                  <a:cubicBezTo>
                    <a:pt x="1028494" y="597355"/>
                    <a:pt x="1056550" y="595361"/>
                    <a:pt x="1119282" y="595276"/>
                  </a:cubicBezTo>
                  <a:cubicBezTo>
                    <a:pt x="1119282" y="596040"/>
                    <a:pt x="1121404" y="759944"/>
                    <a:pt x="1121510" y="786740"/>
                  </a:cubicBezTo>
                  <a:close/>
                  <a:moveTo>
                    <a:pt x="1119133" y="585421"/>
                  </a:moveTo>
                  <a:cubicBezTo>
                    <a:pt x="925525" y="585707"/>
                    <a:pt x="950005" y="594300"/>
                    <a:pt x="949623" y="569551"/>
                  </a:cubicBezTo>
                  <a:cubicBezTo>
                    <a:pt x="948678" y="508810"/>
                    <a:pt x="948647" y="496006"/>
                    <a:pt x="947522" y="424773"/>
                  </a:cubicBezTo>
                  <a:cubicBezTo>
                    <a:pt x="946885" y="382850"/>
                    <a:pt x="917503" y="392386"/>
                    <a:pt x="1116003" y="392312"/>
                  </a:cubicBezTo>
                  <a:cubicBezTo>
                    <a:pt x="1116534" y="416382"/>
                    <a:pt x="1119123" y="584625"/>
                    <a:pt x="1119133" y="585421"/>
                  </a:cubicBezTo>
                  <a:close/>
                  <a:moveTo>
                    <a:pt x="1112501" y="191746"/>
                  </a:moveTo>
                  <a:cubicBezTo>
                    <a:pt x="1113117" y="321684"/>
                    <a:pt x="1114507" y="332313"/>
                    <a:pt x="1115759" y="382468"/>
                  </a:cubicBezTo>
                  <a:cubicBezTo>
                    <a:pt x="993871" y="382521"/>
                    <a:pt x="969762" y="382638"/>
                    <a:pt x="946875" y="383200"/>
                  </a:cubicBezTo>
                  <a:cubicBezTo>
                    <a:pt x="944551" y="231144"/>
                    <a:pt x="945103" y="262236"/>
                    <a:pt x="943458" y="190483"/>
                  </a:cubicBezTo>
                  <a:cubicBezTo>
                    <a:pt x="1026096" y="188256"/>
                    <a:pt x="1058449" y="191470"/>
                    <a:pt x="1112501" y="191746"/>
                  </a:cubicBezTo>
                  <a:close/>
                  <a:moveTo>
                    <a:pt x="942439" y="642110"/>
                  </a:moveTo>
                  <a:cubicBezTo>
                    <a:pt x="946885" y="812369"/>
                    <a:pt x="948562" y="789350"/>
                    <a:pt x="935054" y="789117"/>
                  </a:cubicBezTo>
                  <a:cubicBezTo>
                    <a:pt x="777279" y="786157"/>
                    <a:pt x="776834" y="791705"/>
                    <a:pt x="776749" y="786656"/>
                  </a:cubicBezTo>
                  <a:cubicBezTo>
                    <a:pt x="772992" y="561776"/>
                    <a:pt x="760068" y="595583"/>
                    <a:pt x="807754" y="595392"/>
                  </a:cubicBezTo>
                  <a:cubicBezTo>
                    <a:pt x="866189" y="595159"/>
                    <a:pt x="893554" y="595085"/>
                    <a:pt x="934895" y="595859"/>
                  </a:cubicBezTo>
                  <a:cubicBezTo>
                    <a:pt x="943659" y="596029"/>
                    <a:pt x="941049" y="588773"/>
                    <a:pt x="942439" y="642110"/>
                  </a:cubicBezTo>
                  <a:close/>
                  <a:moveTo>
                    <a:pt x="938831" y="424942"/>
                  </a:moveTo>
                  <a:cubicBezTo>
                    <a:pt x="941654" y="605406"/>
                    <a:pt x="943426" y="586153"/>
                    <a:pt x="935054" y="585994"/>
                  </a:cubicBezTo>
                  <a:cubicBezTo>
                    <a:pt x="749362" y="582504"/>
                    <a:pt x="772441" y="594841"/>
                    <a:pt x="772048" y="569573"/>
                  </a:cubicBezTo>
                  <a:cubicBezTo>
                    <a:pt x="770923" y="497777"/>
                    <a:pt x="772642" y="497989"/>
                    <a:pt x="771496" y="424751"/>
                  </a:cubicBezTo>
                  <a:cubicBezTo>
                    <a:pt x="770775" y="379084"/>
                    <a:pt x="745319" y="398571"/>
                    <a:pt x="935086" y="393383"/>
                  </a:cubicBezTo>
                  <a:cubicBezTo>
                    <a:pt x="939680" y="393256"/>
                    <a:pt x="938280" y="388546"/>
                    <a:pt x="938831" y="424942"/>
                  </a:cubicBezTo>
                  <a:close/>
                  <a:moveTo>
                    <a:pt x="934767" y="190727"/>
                  </a:moveTo>
                  <a:cubicBezTo>
                    <a:pt x="939617" y="404883"/>
                    <a:pt x="939192" y="383401"/>
                    <a:pt x="934863" y="383507"/>
                  </a:cubicBezTo>
                  <a:cubicBezTo>
                    <a:pt x="892992" y="384717"/>
                    <a:pt x="885649" y="384282"/>
                    <a:pt x="807722" y="384494"/>
                  </a:cubicBezTo>
                  <a:cubicBezTo>
                    <a:pt x="758859" y="384621"/>
                    <a:pt x="772642" y="416689"/>
                    <a:pt x="767199" y="207562"/>
                  </a:cubicBezTo>
                  <a:cubicBezTo>
                    <a:pt x="766467" y="178571"/>
                    <a:pt x="746529" y="196127"/>
                    <a:pt x="934767" y="190727"/>
                  </a:cubicBezTo>
                  <a:close/>
                  <a:moveTo>
                    <a:pt x="768069" y="786847"/>
                  </a:moveTo>
                  <a:cubicBezTo>
                    <a:pt x="768133" y="790814"/>
                    <a:pt x="599599" y="787971"/>
                    <a:pt x="599545" y="786528"/>
                  </a:cubicBezTo>
                  <a:cubicBezTo>
                    <a:pt x="591492" y="563590"/>
                    <a:pt x="594198" y="595032"/>
                    <a:pt x="616863" y="595032"/>
                  </a:cubicBezTo>
                  <a:cubicBezTo>
                    <a:pt x="677589" y="595032"/>
                    <a:pt x="679234" y="595520"/>
                    <a:pt x="744120" y="595520"/>
                  </a:cubicBezTo>
                  <a:cubicBezTo>
                    <a:pt x="769809" y="595520"/>
                    <a:pt x="764122" y="564534"/>
                    <a:pt x="768069" y="786847"/>
                  </a:cubicBezTo>
                  <a:close/>
                  <a:moveTo>
                    <a:pt x="762817" y="424921"/>
                  </a:moveTo>
                  <a:cubicBezTo>
                    <a:pt x="765756" y="612026"/>
                    <a:pt x="768069" y="585675"/>
                    <a:pt x="744120" y="585675"/>
                  </a:cubicBezTo>
                  <a:cubicBezTo>
                    <a:pt x="573124" y="585675"/>
                    <a:pt x="596479" y="589526"/>
                    <a:pt x="596171" y="569551"/>
                  </a:cubicBezTo>
                  <a:cubicBezTo>
                    <a:pt x="592956" y="364328"/>
                    <a:pt x="584351" y="393723"/>
                    <a:pt x="616863" y="393723"/>
                  </a:cubicBezTo>
                  <a:cubicBezTo>
                    <a:pt x="790394" y="393723"/>
                    <a:pt x="762233" y="387454"/>
                    <a:pt x="762817" y="424921"/>
                  </a:cubicBezTo>
                  <a:close/>
                  <a:moveTo>
                    <a:pt x="616863" y="190855"/>
                  </a:moveTo>
                  <a:cubicBezTo>
                    <a:pt x="747006" y="190886"/>
                    <a:pt x="747356" y="190886"/>
                    <a:pt x="758084" y="190908"/>
                  </a:cubicBezTo>
                  <a:cubicBezTo>
                    <a:pt x="759103" y="233223"/>
                    <a:pt x="762084" y="383762"/>
                    <a:pt x="762106" y="384600"/>
                  </a:cubicBezTo>
                  <a:cubicBezTo>
                    <a:pt x="707311" y="384653"/>
                    <a:pt x="757097" y="384653"/>
                    <a:pt x="592521" y="383826"/>
                  </a:cubicBezTo>
                  <a:cubicBezTo>
                    <a:pt x="588924" y="155859"/>
                    <a:pt x="581751" y="190855"/>
                    <a:pt x="616863" y="190855"/>
                  </a:cubicBezTo>
                  <a:close/>
                  <a:moveTo>
                    <a:pt x="588213" y="642025"/>
                  </a:moveTo>
                  <a:cubicBezTo>
                    <a:pt x="588468" y="691236"/>
                    <a:pt x="589083" y="738325"/>
                    <a:pt x="590834" y="786910"/>
                  </a:cubicBezTo>
                  <a:cubicBezTo>
                    <a:pt x="590876" y="788045"/>
                    <a:pt x="422767" y="794675"/>
                    <a:pt x="422767" y="786953"/>
                  </a:cubicBezTo>
                  <a:cubicBezTo>
                    <a:pt x="422767" y="579332"/>
                    <a:pt x="412930" y="595902"/>
                    <a:pt x="425992" y="595987"/>
                  </a:cubicBezTo>
                  <a:cubicBezTo>
                    <a:pt x="620396" y="597313"/>
                    <a:pt x="587884" y="578717"/>
                    <a:pt x="588213" y="642025"/>
                  </a:cubicBezTo>
                  <a:close/>
                  <a:moveTo>
                    <a:pt x="584478" y="424964"/>
                  </a:moveTo>
                  <a:cubicBezTo>
                    <a:pt x="587438" y="614805"/>
                    <a:pt x="598495" y="584901"/>
                    <a:pt x="553186" y="585760"/>
                  </a:cubicBezTo>
                  <a:cubicBezTo>
                    <a:pt x="394891" y="588529"/>
                    <a:pt x="419159" y="589579"/>
                    <a:pt x="418851" y="569573"/>
                  </a:cubicBezTo>
                  <a:cubicBezTo>
                    <a:pt x="415753" y="371626"/>
                    <a:pt x="413981" y="393511"/>
                    <a:pt x="426088" y="393320"/>
                  </a:cubicBezTo>
                  <a:cubicBezTo>
                    <a:pt x="616406" y="390243"/>
                    <a:pt x="583905" y="388674"/>
                    <a:pt x="584478" y="424964"/>
                  </a:cubicBezTo>
                  <a:close/>
                  <a:moveTo>
                    <a:pt x="426045" y="190409"/>
                  </a:moveTo>
                  <a:cubicBezTo>
                    <a:pt x="605053" y="189327"/>
                    <a:pt x="580552" y="185381"/>
                    <a:pt x="580987" y="209344"/>
                  </a:cubicBezTo>
                  <a:cubicBezTo>
                    <a:pt x="581889" y="258566"/>
                    <a:pt x="582419" y="294463"/>
                    <a:pt x="583831" y="383762"/>
                  </a:cubicBezTo>
                  <a:cubicBezTo>
                    <a:pt x="543233" y="383454"/>
                    <a:pt x="510763" y="382181"/>
                    <a:pt x="416665" y="383613"/>
                  </a:cubicBezTo>
                  <a:cubicBezTo>
                    <a:pt x="414034" y="163953"/>
                    <a:pt x="406850" y="190515"/>
                    <a:pt x="426045" y="190409"/>
                  </a:cubicBezTo>
                  <a:close/>
                  <a:moveTo>
                    <a:pt x="414076" y="786953"/>
                  </a:moveTo>
                  <a:cubicBezTo>
                    <a:pt x="414076" y="791758"/>
                    <a:pt x="428741" y="789700"/>
                    <a:pt x="245988" y="789530"/>
                  </a:cubicBezTo>
                  <a:cubicBezTo>
                    <a:pt x="246242" y="702269"/>
                    <a:pt x="243887" y="645569"/>
                    <a:pt x="242932" y="596082"/>
                  </a:cubicBezTo>
                  <a:cubicBezTo>
                    <a:pt x="295891" y="596061"/>
                    <a:pt x="346314" y="595541"/>
                    <a:pt x="410638" y="595902"/>
                  </a:cubicBezTo>
                  <a:cubicBezTo>
                    <a:pt x="411657" y="647032"/>
                    <a:pt x="414076" y="694472"/>
                    <a:pt x="414076" y="786953"/>
                  </a:cubicBezTo>
                  <a:close/>
                  <a:moveTo>
                    <a:pt x="410161" y="569742"/>
                  </a:moveTo>
                  <a:cubicBezTo>
                    <a:pt x="410500" y="591149"/>
                    <a:pt x="437961" y="586132"/>
                    <a:pt x="242730" y="586227"/>
                  </a:cubicBezTo>
                  <a:cubicBezTo>
                    <a:pt x="240618" y="466982"/>
                    <a:pt x="239823" y="452916"/>
                    <a:pt x="239207" y="393755"/>
                  </a:cubicBezTo>
                  <a:cubicBezTo>
                    <a:pt x="359186" y="393840"/>
                    <a:pt x="378954" y="393956"/>
                    <a:pt x="408092" y="393585"/>
                  </a:cubicBezTo>
                  <a:cubicBezTo>
                    <a:pt x="409577" y="504142"/>
                    <a:pt x="409397" y="520775"/>
                    <a:pt x="410161" y="569742"/>
                  </a:cubicBezTo>
                  <a:close/>
                  <a:moveTo>
                    <a:pt x="404261" y="190515"/>
                  </a:moveTo>
                  <a:cubicBezTo>
                    <a:pt x="407359" y="287812"/>
                    <a:pt x="406404" y="258301"/>
                    <a:pt x="407964" y="383741"/>
                  </a:cubicBezTo>
                  <a:cubicBezTo>
                    <a:pt x="382105" y="384059"/>
                    <a:pt x="372354" y="383995"/>
                    <a:pt x="239122" y="383910"/>
                  </a:cubicBezTo>
                  <a:cubicBezTo>
                    <a:pt x="238634" y="323392"/>
                    <a:pt x="239685" y="339495"/>
                    <a:pt x="236650" y="191565"/>
                  </a:cubicBezTo>
                  <a:cubicBezTo>
                    <a:pt x="290893" y="191534"/>
                    <a:pt x="247441" y="191152"/>
                    <a:pt x="404261" y="190515"/>
                  </a:cubicBezTo>
                  <a:close/>
                  <a:moveTo>
                    <a:pt x="108002" y="190611"/>
                  </a:moveTo>
                  <a:cubicBezTo>
                    <a:pt x="170395" y="190611"/>
                    <a:pt x="170034" y="191481"/>
                    <a:pt x="227949" y="191544"/>
                  </a:cubicBezTo>
                  <a:cubicBezTo>
                    <a:pt x="231069" y="344374"/>
                    <a:pt x="229933" y="325036"/>
                    <a:pt x="230432" y="383889"/>
                  </a:cubicBezTo>
                  <a:cubicBezTo>
                    <a:pt x="110899" y="383804"/>
                    <a:pt x="92065" y="383730"/>
                    <a:pt x="62768" y="383953"/>
                  </a:cubicBezTo>
                  <a:cubicBezTo>
                    <a:pt x="60444" y="150682"/>
                    <a:pt x="44008" y="190611"/>
                    <a:pt x="108002" y="190611"/>
                  </a:cubicBezTo>
                  <a:close/>
                  <a:moveTo>
                    <a:pt x="108002" y="393659"/>
                  </a:moveTo>
                  <a:cubicBezTo>
                    <a:pt x="253935" y="393755"/>
                    <a:pt x="230283" y="383327"/>
                    <a:pt x="230931" y="424964"/>
                  </a:cubicBezTo>
                  <a:cubicBezTo>
                    <a:pt x="232077" y="498615"/>
                    <a:pt x="232628" y="497374"/>
                    <a:pt x="233764" y="569721"/>
                  </a:cubicBezTo>
                  <a:cubicBezTo>
                    <a:pt x="234135" y="593451"/>
                    <a:pt x="260440" y="586026"/>
                    <a:pt x="65442" y="585930"/>
                  </a:cubicBezTo>
                  <a:cubicBezTo>
                    <a:pt x="61558" y="358250"/>
                    <a:pt x="50480" y="393659"/>
                    <a:pt x="108002" y="393659"/>
                  </a:cubicBezTo>
                  <a:close/>
                  <a:moveTo>
                    <a:pt x="68668" y="786443"/>
                  </a:moveTo>
                  <a:cubicBezTo>
                    <a:pt x="67957" y="560184"/>
                    <a:pt x="48899" y="595774"/>
                    <a:pt x="108002" y="595806"/>
                  </a:cubicBezTo>
                  <a:cubicBezTo>
                    <a:pt x="163296" y="595806"/>
                    <a:pt x="172199" y="596082"/>
                    <a:pt x="234220" y="596082"/>
                  </a:cubicBezTo>
                  <a:cubicBezTo>
                    <a:pt x="235334" y="654585"/>
                    <a:pt x="237531" y="699659"/>
                    <a:pt x="237265" y="789530"/>
                  </a:cubicBezTo>
                  <a:cubicBezTo>
                    <a:pt x="236204" y="789530"/>
                    <a:pt x="68678" y="789530"/>
                    <a:pt x="68668" y="786443"/>
                  </a:cubicBezTo>
                  <a:close/>
                  <a:moveTo>
                    <a:pt x="70599" y="931371"/>
                  </a:moveTo>
                  <a:cubicBezTo>
                    <a:pt x="69856" y="891898"/>
                    <a:pt x="68890" y="838349"/>
                    <a:pt x="68721" y="798781"/>
                  </a:cubicBezTo>
                  <a:cubicBezTo>
                    <a:pt x="165503" y="798388"/>
                    <a:pt x="157206" y="799375"/>
                    <a:pt x="237255" y="799375"/>
                  </a:cubicBezTo>
                  <a:cubicBezTo>
                    <a:pt x="237000" y="1002243"/>
                    <a:pt x="245075" y="991083"/>
                    <a:pt x="235186" y="991083"/>
                  </a:cubicBezTo>
                  <a:cubicBezTo>
                    <a:pt x="37206" y="991083"/>
                    <a:pt x="71999" y="1006635"/>
                    <a:pt x="70599" y="931371"/>
                  </a:cubicBezTo>
                  <a:close/>
                  <a:moveTo>
                    <a:pt x="71840" y="1003739"/>
                  </a:moveTo>
                  <a:cubicBezTo>
                    <a:pt x="71777" y="999909"/>
                    <a:pt x="240120" y="999708"/>
                    <a:pt x="240183" y="1003908"/>
                  </a:cubicBezTo>
                  <a:cubicBezTo>
                    <a:pt x="243515" y="1216398"/>
                    <a:pt x="249988" y="1193389"/>
                    <a:pt x="235175" y="1193389"/>
                  </a:cubicBezTo>
                  <a:cubicBezTo>
                    <a:pt x="118794" y="1193368"/>
                    <a:pt x="98124" y="1193294"/>
                    <a:pt x="75321" y="1193506"/>
                  </a:cubicBezTo>
                  <a:cubicBezTo>
                    <a:pt x="74737" y="1170264"/>
                    <a:pt x="71936" y="1009743"/>
                    <a:pt x="71840" y="1003739"/>
                  </a:cubicBezTo>
                  <a:close/>
                  <a:moveTo>
                    <a:pt x="78843" y="1365494"/>
                  </a:moveTo>
                  <a:cubicBezTo>
                    <a:pt x="76445" y="1173764"/>
                    <a:pt x="65877" y="1203223"/>
                    <a:pt x="108002" y="1203223"/>
                  </a:cubicBezTo>
                  <a:cubicBezTo>
                    <a:pt x="116820" y="1203223"/>
                    <a:pt x="236852" y="1203244"/>
                    <a:pt x="244343" y="1203255"/>
                  </a:cubicBezTo>
                  <a:cubicBezTo>
                    <a:pt x="244948" y="1254152"/>
                    <a:pt x="244545" y="1229064"/>
                    <a:pt x="247059" y="1397647"/>
                  </a:cubicBezTo>
                  <a:cubicBezTo>
                    <a:pt x="48273" y="1397796"/>
                    <a:pt x="79332" y="1404001"/>
                    <a:pt x="78843" y="1365494"/>
                  </a:cubicBezTo>
                  <a:close/>
                  <a:moveTo>
                    <a:pt x="82154" y="1582556"/>
                  </a:moveTo>
                  <a:cubicBezTo>
                    <a:pt x="80149" y="1456596"/>
                    <a:pt x="79745" y="1432442"/>
                    <a:pt x="79385" y="1406335"/>
                  </a:cubicBezTo>
                  <a:cubicBezTo>
                    <a:pt x="145788" y="1405635"/>
                    <a:pt x="171329" y="1407555"/>
                    <a:pt x="247218" y="1407502"/>
                  </a:cubicBezTo>
                  <a:cubicBezTo>
                    <a:pt x="249097" y="1530608"/>
                    <a:pt x="247409" y="1516532"/>
                    <a:pt x="249086" y="1600760"/>
                  </a:cubicBezTo>
                  <a:cubicBezTo>
                    <a:pt x="53483" y="1601396"/>
                    <a:pt x="82462" y="1602446"/>
                    <a:pt x="82154" y="1582556"/>
                  </a:cubicBezTo>
                  <a:close/>
                  <a:moveTo>
                    <a:pt x="85178" y="1799660"/>
                  </a:moveTo>
                  <a:cubicBezTo>
                    <a:pt x="80340" y="1578080"/>
                    <a:pt x="75299" y="1609299"/>
                    <a:pt x="108013" y="1609299"/>
                  </a:cubicBezTo>
                  <a:cubicBezTo>
                    <a:pt x="170597" y="1609299"/>
                    <a:pt x="171764" y="1610625"/>
                    <a:pt x="235196" y="1610625"/>
                  </a:cubicBezTo>
                  <a:cubicBezTo>
                    <a:pt x="251718" y="1610625"/>
                    <a:pt x="251389" y="1579872"/>
                    <a:pt x="253479" y="1799300"/>
                  </a:cubicBezTo>
                  <a:cubicBezTo>
                    <a:pt x="253521" y="1804126"/>
                    <a:pt x="256811" y="1802875"/>
                    <a:pt x="235196" y="1802875"/>
                  </a:cubicBezTo>
                  <a:cubicBezTo>
                    <a:pt x="67532" y="1802875"/>
                    <a:pt x="85263" y="1803426"/>
                    <a:pt x="85178" y="1799660"/>
                  </a:cubicBezTo>
                  <a:close/>
                  <a:moveTo>
                    <a:pt x="85465" y="1812432"/>
                  </a:moveTo>
                  <a:cubicBezTo>
                    <a:pt x="111504" y="1812411"/>
                    <a:pt x="252800" y="1812751"/>
                    <a:pt x="253596" y="1812751"/>
                  </a:cubicBezTo>
                  <a:cubicBezTo>
                    <a:pt x="255845" y="2036177"/>
                    <a:pt x="266541" y="2005764"/>
                    <a:pt x="235186" y="2005764"/>
                  </a:cubicBezTo>
                  <a:cubicBezTo>
                    <a:pt x="108692" y="2005743"/>
                    <a:pt x="101668" y="2005753"/>
                    <a:pt x="87449" y="2005722"/>
                  </a:cubicBezTo>
                  <a:cubicBezTo>
                    <a:pt x="86452" y="1933566"/>
                    <a:pt x="88054" y="1930744"/>
                    <a:pt x="85465" y="1812432"/>
                  </a:cubicBezTo>
                  <a:close/>
                  <a:moveTo>
                    <a:pt x="91863" y="2208738"/>
                  </a:moveTo>
                  <a:cubicBezTo>
                    <a:pt x="88022" y="2020202"/>
                    <a:pt x="88372" y="2071099"/>
                    <a:pt x="87587" y="2015566"/>
                  </a:cubicBezTo>
                  <a:cubicBezTo>
                    <a:pt x="269894" y="2016033"/>
                    <a:pt x="256864" y="2014526"/>
                    <a:pt x="256896" y="2016977"/>
                  </a:cubicBezTo>
                  <a:cubicBezTo>
                    <a:pt x="260323" y="2236266"/>
                    <a:pt x="269714" y="2207508"/>
                    <a:pt x="235175" y="2207508"/>
                  </a:cubicBezTo>
                  <a:cubicBezTo>
                    <a:pt x="166087" y="2207519"/>
                    <a:pt x="165365" y="2209078"/>
                    <a:pt x="91863" y="2208738"/>
                  </a:cubicBezTo>
                  <a:close/>
                  <a:moveTo>
                    <a:pt x="92075" y="2218593"/>
                  </a:moveTo>
                  <a:cubicBezTo>
                    <a:pt x="150022" y="2218848"/>
                    <a:pt x="158553" y="2217639"/>
                    <a:pt x="260037" y="2217331"/>
                  </a:cubicBezTo>
                  <a:cubicBezTo>
                    <a:pt x="263644" y="2447462"/>
                    <a:pt x="272059" y="2410387"/>
                    <a:pt x="235186" y="2410387"/>
                  </a:cubicBezTo>
                  <a:cubicBezTo>
                    <a:pt x="171573" y="2410387"/>
                    <a:pt x="171509" y="2411586"/>
                    <a:pt x="108002" y="2411586"/>
                  </a:cubicBezTo>
                  <a:cubicBezTo>
                    <a:pt x="88828" y="2411586"/>
                    <a:pt x="96702" y="2436366"/>
                    <a:pt x="92075" y="2218593"/>
                  </a:cubicBezTo>
                  <a:close/>
                  <a:moveTo>
                    <a:pt x="96468" y="2595932"/>
                  </a:moveTo>
                  <a:cubicBezTo>
                    <a:pt x="93306" y="2393308"/>
                    <a:pt x="93274" y="2421430"/>
                    <a:pt x="108002" y="2421430"/>
                  </a:cubicBezTo>
                  <a:cubicBezTo>
                    <a:pt x="289832" y="2421430"/>
                    <a:pt x="263485" y="2408477"/>
                    <a:pt x="264175" y="2451302"/>
                  </a:cubicBezTo>
                  <a:cubicBezTo>
                    <a:pt x="265278" y="2521941"/>
                    <a:pt x="263931" y="2523829"/>
                    <a:pt x="265066" y="2596081"/>
                  </a:cubicBezTo>
                  <a:cubicBezTo>
                    <a:pt x="265395" y="2616841"/>
                    <a:pt x="271337" y="2612438"/>
                    <a:pt x="235196" y="2612438"/>
                  </a:cubicBezTo>
                  <a:cubicBezTo>
                    <a:pt x="74461" y="2612438"/>
                    <a:pt x="96818" y="2618676"/>
                    <a:pt x="96468" y="2595932"/>
                  </a:cubicBezTo>
                  <a:close/>
                  <a:moveTo>
                    <a:pt x="100320" y="2813079"/>
                  </a:moveTo>
                  <a:cubicBezTo>
                    <a:pt x="95015" y="2591997"/>
                    <a:pt x="93423" y="2622548"/>
                    <a:pt x="108002" y="2622548"/>
                  </a:cubicBezTo>
                  <a:cubicBezTo>
                    <a:pt x="298077" y="2622548"/>
                    <a:pt x="265321" y="2610009"/>
                    <a:pt x="266064" y="2668470"/>
                  </a:cubicBezTo>
                  <a:cubicBezTo>
                    <a:pt x="266647" y="2714838"/>
                    <a:pt x="267369" y="2767210"/>
                    <a:pt x="268578" y="2813355"/>
                  </a:cubicBezTo>
                  <a:cubicBezTo>
                    <a:pt x="268653" y="2816325"/>
                    <a:pt x="273650" y="2815455"/>
                    <a:pt x="235196" y="2815455"/>
                  </a:cubicBezTo>
                  <a:cubicBezTo>
                    <a:pt x="89232" y="2815455"/>
                    <a:pt x="100511" y="2821342"/>
                    <a:pt x="100320" y="2813079"/>
                  </a:cubicBezTo>
                  <a:close/>
                  <a:moveTo>
                    <a:pt x="104427" y="3019204"/>
                  </a:moveTo>
                  <a:cubicBezTo>
                    <a:pt x="100893" y="2804709"/>
                    <a:pt x="96585" y="2827060"/>
                    <a:pt x="108002" y="2827060"/>
                  </a:cubicBezTo>
                  <a:cubicBezTo>
                    <a:pt x="300878" y="2827060"/>
                    <a:pt x="268791" y="2804571"/>
                    <a:pt x="270064" y="2885659"/>
                  </a:cubicBezTo>
                  <a:cubicBezTo>
                    <a:pt x="271189" y="2957624"/>
                    <a:pt x="271985" y="2956447"/>
                    <a:pt x="273067" y="3019352"/>
                  </a:cubicBezTo>
                  <a:cubicBezTo>
                    <a:pt x="252460" y="3019268"/>
                    <a:pt x="114348" y="3019204"/>
                    <a:pt x="104427" y="3019204"/>
                  </a:cubicBezTo>
                  <a:close/>
                  <a:moveTo>
                    <a:pt x="108002" y="3029048"/>
                  </a:moveTo>
                  <a:cubicBezTo>
                    <a:pt x="257490" y="3029144"/>
                    <a:pt x="255431" y="3029133"/>
                    <a:pt x="273237" y="3029218"/>
                  </a:cubicBezTo>
                  <a:cubicBezTo>
                    <a:pt x="274701" y="3131501"/>
                    <a:pt x="274234" y="3126875"/>
                    <a:pt x="275900" y="3221107"/>
                  </a:cubicBezTo>
                  <a:cubicBezTo>
                    <a:pt x="233392" y="3220608"/>
                    <a:pt x="171711" y="3221160"/>
                    <a:pt x="107875" y="3221160"/>
                  </a:cubicBezTo>
                  <a:cubicBezTo>
                    <a:pt x="106899" y="3014122"/>
                    <a:pt x="100246" y="3029048"/>
                    <a:pt x="108002" y="3029048"/>
                  </a:cubicBezTo>
                  <a:close/>
                  <a:moveTo>
                    <a:pt x="108002" y="3230993"/>
                  </a:moveTo>
                  <a:cubicBezTo>
                    <a:pt x="302279" y="3230993"/>
                    <a:pt x="275953" y="3224406"/>
                    <a:pt x="276388" y="3247733"/>
                  </a:cubicBezTo>
                  <a:cubicBezTo>
                    <a:pt x="280367" y="3458960"/>
                    <a:pt x="287965" y="3424527"/>
                    <a:pt x="235186" y="3424527"/>
                  </a:cubicBezTo>
                  <a:cubicBezTo>
                    <a:pt x="173960" y="3424527"/>
                    <a:pt x="172029" y="3423264"/>
                    <a:pt x="110910" y="3423222"/>
                  </a:cubicBezTo>
                  <a:cubicBezTo>
                    <a:pt x="106061" y="3216397"/>
                    <a:pt x="108756" y="3230993"/>
                    <a:pt x="108002" y="3230993"/>
                  </a:cubicBezTo>
                  <a:close/>
                  <a:moveTo>
                    <a:pt x="112746" y="3609648"/>
                  </a:moveTo>
                  <a:cubicBezTo>
                    <a:pt x="111642" y="3539200"/>
                    <a:pt x="112841" y="3537015"/>
                    <a:pt x="111706" y="3464784"/>
                  </a:cubicBezTo>
                  <a:cubicBezTo>
                    <a:pt x="111037" y="3421323"/>
                    <a:pt x="82844" y="3433607"/>
                    <a:pt x="278139" y="3434466"/>
                  </a:cubicBezTo>
                  <a:cubicBezTo>
                    <a:pt x="279020" y="3534002"/>
                    <a:pt x="281556" y="3534437"/>
                    <a:pt x="282627" y="3626567"/>
                  </a:cubicBezTo>
                  <a:cubicBezTo>
                    <a:pt x="91152" y="3623130"/>
                    <a:pt x="113202" y="3638820"/>
                    <a:pt x="112746" y="3609648"/>
                  </a:cubicBezTo>
                  <a:close/>
                  <a:moveTo>
                    <a:pt x="116014" y="3826710"/>
                  </a:moveTo>
                  <a:cubicBezTo>
                    <a:pt x="114931" y="3774953"/>
                    <a:pt x="114274" y="3736372"/>
                    <a:pt x="113711" y="3682037"/>
                  </a:cubicBezTo>
                  <a:cubicBezTo>
                    <a:pt x="113117" y="3624892"/>
                    <a:pt x="101339" y="3637950"/>
                    <a:pt x="171668" y="3636624"/>
                  </a:cubicBezTo>
                  <a:cubicBezTo>
                    <a:pt x="217402" y="3635818"/>
                    <a:pt x="255877" y="3635934"/>
                    <a:pt x="282733" y="3636433"/>
                  </a:cubicBezTo>
                  <a:cubicBezTo>
                    <a:pt x="283211" y="3691510"/>
                    <a:pt x="281428" y="3718444"/>
                    <a:pt x="284919" y="3830115"/>
                  </a:cubicBezTo>
                  <a:cubicBezTo>
                    <a:pt x="100946" y="3830115"/>
                    <a:pt x="116056" y="3828566"/>
                    <a:pt x="116014" y="3826710"/>
                  </a:cubicBezTo>
                  <a:close/>
                  <a:moveTo>
                    <a:pt x="116268" y="3838622"/>
                  </a:moveTo>
                  <a:cubicBezTo>
                    <a:pt x="172867" y="3838739"/>
                    <a:pt x="155423" y="3839959"/>
                    <a:pt x="285227" y="3839959"/>
                  </a:cubicBezTo>
                  <a:cubicBezTo>
                    <a:pt x="288071" y="3932620"/>
                    <a:pt x="286447" y="3968624"/>
                    <a:pt x="287275" y="4031721"/>
                  </a:cubicBezTo>
                  <a:cubicBezTo>
                    <a:pt x="117786" y="4032410"/>
                    <a:pt x="174862" y="4032760"/>
                    <a:pt x="120057" y="4032898"/>
                  </a:cubicBezTo>
                  <a:cubicBezTo>
                    <a:pt x="120046" y="4031816"/>
                    <a:pt x="116290" y="3839439"/>
                    <a:pt x="116268" y="3838622"/>
                  </a:cubicBezTo>
                  <a:close/>
                  <a:moveTo>
                    <a:pt x="120237" y="4043962"/>
                  </a:moveTo>
                  <a:cubicBezTo>
                    <a:pt x="120216" y="4042594"/>
                    <a:pt x="105764" y="4042382"/>
                    <a:pt x="287413" y="4041576"/>
                  </a:cubicBezTo>
                  <a:cubicBezTo>
                    <a:pt x="288559" y="4115885"/>
                    <a:pt x="290405" y="4119088"/>
                    <a:pt x="291806" y="4235692"/>
                  </a:cubicBezTo>
                  <a:cubicBezTo>
                    <a:pt x="217349" y="4235427"/>
                    <a:pt x="176740" y="4235777"/>
                    <a:pt x="123144" y="4235820"/>
                  </a:cubicBezTo>
                  <a:cubicBezTo>
                    <a:pt x="121807" y="4172977"/>
                    <a:pt x="121245" y="4106921"/>
                    <a:pt x="120237" y="4043962"/>
                  </a:cubicBezTo>
                  <a:close/>
                  <a:moveTo>
                    <a:pt x="125924" y="4406153"/>
                  </a:moveTo>
                  <a:cubicBezTo>
                    <a:pt x="125129" y="4212917"/>
                    <a:pt x="108437" y="4245823"/>
                    <a:pt x="171605" y="4245568"/>
                  </a:cubicBezTo>
                  <a:cubicBezTo>
                    <a:pt x="214770" y="4245452"/>
                    <a:pt x="243462" y="4245409"/>
                    <a:pt x="291923" y="4245547"/>
                  </a:cubicBezTo>
                  <a:cubicBezTo>
                    <a:pt x="294236" y="4454271"/>
                    <a:pt x="291954" y="4200060"/>
                    <a:pt x="293705" y="4438529"/>
                  </a:cubicBezTo>
                  <a:cubicBezTo>
                    <a:pt x="92648" y="4439579"/>
                    <a:pt x="126084" y="4443514"/>
                    <a:pt x="125924" y="4406153"/>
                  </a:cubicBezTo>
                  <a:close/>
                  <a:moveTo>
                    <a:pt x="129076" y="4623342"/>
                  </a:moveTo>
                  <a:cubicBezTo>
                    <a:pt x="125755" y="4411446"/>
                    <a:pt x="112937" y="4446156"/>
                    <a:pt x="171488" y="4447683"/>
                  </a:cubicBezTo>
                  <a:cubicBezTo>
                    <a:pt x="207597" y="4448670"/>
                    <a:pt x="238072" y="4448670"/>
                    <a:pt x="293790" y="4448394"/>
                  </a:cubicBezTo>
                  <a:cubicBezTo>
                    <a:pt x="294819" y="4552703"/>
                    <a:pt x="297302" y="4546572"/>
                    <a:pt x="298406" y="4639923"/>
                  </a:cubicBezTo>
                  <a:cubicBezTo>
                    <a:pt x="104310" y="4637567"/>
                    <a:pt x="129522" y="4650605"/>
                    <a:pt x="129076" y="4623342"/>
                  </a:cubicBezTo>
                  <a:close/>
                  <a:moveTo>
                    <a:pt x="132132" y="4844170"/>
                  </a:moveTo>
                  <a:cubicBezTo>
                    <a:pt x="131951" y="4791045"/>
                    <a:pt x="132026" y="4802830"/>
                    <a:pt x="129532" y="4650743"/>
                  </a:cubicBezTo>
                  <a:cubicBezTo>
                    <a:pt x="180974" y="4650424"/>
                    <a:pt x="195055" y="4648536"/>
                    <a:pt x="298512" y="4649799"/>
                  </a:cubicBezTo>
                  <a:cubicBezTo>
                    <a:pt x="298979" y="4702817"/>
                    <a:pt x="299722" y="4822275"/>
                    <a:pt x="300008" y="4844180"/>
                  </a:cubicBezTo>
                  <a:lnTo>
                    <a:pt x="132132" y="4844170"/>
                  </a:lnTo>
                  <a:close/>
                  <a:moveTo>
                    <a:pt x="298809" y="4041522"/>
                  </a:moveTo>
                  <a:cubicBezTo>
                    <a:pt x="477997" y="4040791"/>
                    <a:pt x="464192" y="4042965"/>
                    <a:pt x="464213" y="4044153"/>
                  </a:cubicBezTo>
                  <a:cubicBezTo>
                    <a:pt x="467672" y="4265236"/>
                    <a:pt x="487080" y="4234716"/>
                    <a:pt x="425992" y="4235459"/>
                  </a:cubicBezTo>
                  <a:cubicBezTo>
                    <a:pt x="384673" y="4235904"/>
                    <a:pt x="359769" y="4235894"/>
                    <a:pt x="300517" y="4235724"/>
                  </a:cubicBezTo>
                  <a:cubicBezTo>
                    <a:pt x="297939" y="4026279"/>
                    <a:pt x="292623" y="4041554"/>
                    <a:pt x="298809" y="4041522"/>
                  </a:cubicBezTo>
                  <a:close/>
                  <a:moveTo>
                    <a:pt x="302321" y="4406174"/>
                  </a:moveTo>
                  <a:cubicBezTo>
                    <a:pt x="302321" y="4212227"/>
                    <a:pt x="281969" y="4245674"/>
                    <a:pt x="362390" y="4245674"/>
                  </a:cubicBezTo>
                  <a:cubicBezTo>
                    <a:pt x="422342" y="4245674"/>
                    <a:pt x="419965" y="4245144"/>
                    <a:pt x="468691" y="4244974"/>
                  </a:cubicBezTo>
                  <a:cubicBezTo>
                    <a:pt x="468479" y="4365779"/>
                    <a:pt x="470314" y="4383600"/>
                    <a:pt x="471704" y="4438051"/>
                  </a:cubicBezTo>
                  <a:cubicBezTo>
                    <a:pt x="272356" y="4438263"/>
                    <a:pt x="302321" y="4449307"/>
                    <a:pt x="302321" y="4406174"/>
                  </a:cubicBezTo>
                  <a:close/>
                  <a:moveTo>
                    <a:pt x="306873" y="4623321"/>
                  </a:moveTo>
                  <a:cubicBezTo>
                    <a:pt x="303595" y="4413281"/>
                    <a:pt x="282903" y="4448203"/>
                    <a:pt x="362390" y="4448203"/>
                  </a:cubicBezTo>
                  <a:cubicBezTo>
                    <a:pt x="425780" y="4448203"/>
                    <a:pt x="417047" y="4447981"/>
                    <a:pt x="471938" y="4447917"/>
                  </a:cubicBezTo>
                  <a:cubicBezTo>
                    <a:pt x="473890" y="4534521"/>
                    <a:pt x="472150" y="4545394"/>
                    <a:pt x="473689" y="4639997"/>
                  </a:cubicBezTo>
                  <a:cubicBezTo>
                    <a:pt x="280505" y="4640198"/>
                    <a:pt x="307224" y="4646128"/>
                    <a:pt x="306873" y="4623321"/>
                  </a:cubicBezTo>
                  <a:close/>
                  <a:moveTo>
                    <a:pt x="308709" y="4844191"/>
                  </a:moveTo>
                  <a:cubicBezTo>
                    <a:pt x="308391" y="4820058"/>
                    <a:pt x="307648" y="4700250"/>
                    <a:pt x="307202" y="4649904"/>
                  </a:cubicBezTo>
                  <a:cubicBezTo>
                    <a:pt x="365457" y="4650573"/>
                    <a:pt x="429802" y="4649894"/>
                    <a:pt x="473858" y="4649841"/>
                  </a:cubicBezTo>
                  <a:cubicBezTo>
                    <a:pt x="476490" y="4811465"/>
                    <a:pt x="476172" y="4795712"/>
                    <a:pt x="477275" y="4842695"/>
                  </a:cubicBezTo>
                  <a:cubicBezTo>
                    <a:pt x="417652" y="4842897"/>
                    <a:pt x="443829" y="4844202"/>
                    <a:pt x="308709" y="4844191"/>
                  </a:cubicBezTo>
                  <a:close/>
                  <a:moveTo>
                    <a:pt x="479472" y="4405994"/>
                  </a:moveTo>
                  <a:cubicBezTo>
                    <a:pt x="473434" y="4219706"/>
                    <a:pt x="476267" y="4244942"/>
                    <a:pt x="489669" y="4244942"/>
                  </a:cubicBezTo>
                  <a:cubicBezTo>
                    <a:pt x="669949" y="4244942"/>
                    <a:pt x="645395" y="4240827"/>
                    <a:pt x="645480" y="4261321"/>
                  </a:cubicBezTo>
                  <a:cubicBezTo>
                    <a:pt x="646361" y="4469483"/>
                    <a:pt x="658596" y="4437277"/>
                    <a:pt x="616873" y="4437277"/>
                  </a:cubicBezTo>
                  <a:cubicBezTo>
                    <a:pt x="457496" y="4437277"/>
                    <a:pt x="480872" y="4449487"/>
                    <a:pt x="479472" y="4405994"/>
                  </a:cubicBezTo>
                  <a:close/>
                  <a:moveTo>
                    <a:pt x="482114" y="4623363"/>
                  </a:moveTo>
                  <a:cubicBezTo>
                    <a:pt x="479005" y="4424537"/>
                    <a:pt x="479090" y="4447906"/>
                    <a:pt x="489669" y="4447906"/>
                  </a:cubicBezTo>
                  <a:cubicBezTo>
                    <a:pt x="676242" y="4447906"/>
                    <a:pt x="647592" y="4436746"/>
                    <a:pt x="648250" y="4478712"/>
                  </a:cubicBezTo>
                  <a:cubicBezTo>
                    <a:pt x="651210" y="4668723"/>
                    <a:pt x="664379" y="4640898"/>
                    <a:pt x="616863" y="4640898"/>
                  </a:cubicBezTo>
                  <a:cubicBezTo>
                    <a:pt x="460149" y="4640898"/>
                    <a:pt x="482453" y="4644707"/>
                    <a:pt x="482114" y="4623363"/>
                  </a:cubicBezTo>
                  <a:close/>
                  <a:moveTo>
                    <a:pt x="654234" y="4840849"/>
                  </a:moveTo>
                  <a:cubicBezTo>
                    <a:pt x="654224" y="4846567"/>
                    <a:pt x="668708" y="4842663"/>
                    <a:pt x="489658" y="4842663"/>
                  </a:cubicBezTo>
                  <a:cubicBezTo>
                    <a:pt x="484056" y="4842663"/>
                    <a:pt x="486029" y="4864325"/>
                    <a:pt x="482538" y="4649820"/>
                  </a:cubicBezTo>
                  <a:cubicBezTo>
                    <a:pt x="558131" y="4649777"/>
                    <a:pt x="540750" y="4650881"/>
                    <a:pt x="652303" y="4650711"/>
                  </a:cubicBezTo>
                  <a:cubicBezTo>
                    <a:pt x="652324" y="4651952"/>
                    <a:pt x="654277" y="4805503"/>
                    <a:pt x="654234" y="4840849"/>
                  </a:cubicBezTo>
                  <a:close/>
                  <a:moveTo>
                    <a:pt x="655922" y="4406110"/>
                  </a:moveTo>
                  <a:cubicBezTo>
                    <a:pt x="653566" y="4218825"/>
                    <a:pt x="645109" y="4245834"/>
                    <a:pt x="680550" y="4245356"/>
                  </a:cubicBezTo>
                  <a:cubicBezTo>
                    <a:pt x="844532" y="4243139"/>
                    <a:pt x="822344" y="4242269"/>
                    <a:pt x="822822" y="4261438"/>
                  </a:cubicBezTo>
                  <a:cubicBezTo>
                    <a:pt x="827756" y="4466640"/>
                    <a:pt x="827639" y="4438126"/>
                    <a:pt x="807786" y="4437903"/>
                  </a:cubicBezTo>
                  <a:cubicBezTo>
                    <a:pt x="629076" y="4435972"/>
                    <a:pt x="656431" y="4447471"/>
                    <a:pt x="655922" y="4406110"/>
                  </a:cubicBezTo>
                  <a:close/>
                  <a:moveTo>
                    <a:pt x="660601" y="4623321"/>
                  </a:moveTo>
                  <a:cubicBezTo>
                    <a:pt x="657428" y="4420612"/>
                    <a:pt x="645470" y="4447142"/>
                    <a:pt x="680465" y="4447280"/>
                  </a:cubicBezTo>
                  <a:cubicBezTo>
                    <a:pt x="852203" y="4447970"/>
                    <a:pt x="824997" y="4439685"/>
                    <a:pt x="825602" y="4478712"/>
                  </a:cubicBezTo>
                  <a:cubicBezTo>
                    <a:pt x="826727" y="4550316"/>
                    <a:pt x="827342" y="4555037"/>
                    <a:pt x="828414" y="4623491"/>
                  </a:cubicBezTo>
                  <a:cubicBezTo>
                    <a:pt x="828764" y="4646362"/>
                    <a:pt x="844330" y="4640633"/>
                    <a:pt x="744120" y="4640708"/>
                  </a:cubicBezTo>
                  <a:cubicBezTo>
                    <a:pt x="645109" y="4640708"/>
                    <a:pt x="660972" y="4646637"/>
                    <a:pt x="660601" y="4623321"/>
                  </a:cubicBezTo>
                  <a:close/>
                  <a:moveTo>
                    <a:pt x="807701" y="4843512"/>
                  </a:moveTo>
                  <a:cubicBezTo>
                    <a:pt x="767920" y="4843830"/>
                    <a:pt x="761501" y="4843777"/>
                    <a:pt x="662914" y="4843745"/>
                  </a:cubicBezTo>
                  <a:cubicBezTo>
                    <a:pt x="662967" y="4806957"/>
                    <a:pt x="661025" y="4651994"/>
                    <a:pt x="661004" y="4650711"/>
                  </a:cubicBezTo>
                  <a:cubicBezTo>
                    <a:pt x="740608" y="4650552"/>
                    <a:pt x="646881" y="4650626"/>
                    <a:pt x="828764" y="4650499"/>
                  </a:cubicBezTo>
                  <a:cubicBezTo>
                    <a:pt x="830960" y="4879601"/>
                    <a:pt x="839789" y="4843247"/>
                    <a:pt x="807701" y="4843512"/>
                  </a:cubicBezTo>
                  <a:close/>
                  <a:moveTo>
                    <a:pt x="830048" y="4188805"/>
                  </a:moveTo>
                  <a:cubicBezTo>
                    <a:pt x="828944" y="4118304"/>
                    <a:pt x="829326" y="4119534"/>
                    <a:pt x="828138" y="4043941"/>
                  </a:cubicBezTo>
                  <a:cubicBezTo>
                    <a:pt x="828117" y="4042212"/>
                    <a:pt x="814004" y="4042244"/>
                    <a:pt x="996375" y="4042212"/>
                  </a:cubicBezTo>
                  <a:cubicBezTo>
                    <a:pt x="996385" y="4042997"/>
                    <a:pt x="996980" y="4073304"/>
                    <a:pt x="998444" y="4234928"/>
                  </a:cubicBezTo>
                  <a:cubicBezTo>
                    <a:pt x="797589" y="4234928"/>
                    <a:pt x="831035" y="4251838"/>
                    <a:pt x="830048" y="4188805"/>
                  </a:cubicBezTo>
                  <a:close/>
                  <a:moveTo>
                    <a:pt x="871356" y="4245886"/>
                  </a:moveTo>
                  <a:cubicBezTo>
                    <a:pt x="935012" y="4245886"/>
                    <a:pt x="935213" y="4244773"/>
                    <a:pt x="998518" y="4244773"/>
                  </a:cubicBezTo>
                  <a:cubicBezTo>
                    <a:pt x="999463" y="4370648"/>
                    <a:pt x="1000492" y="4383590"/>
                    <a:pt x="1001627" y="4437563"/>
                  </a:cubicBezTo>
                  <a:cubicBezTo>
                    <a:pt x="932210" y="4437563"/>
                    <a:pt x="908431" y="4438624"/>
                    <a:pt x="833783" y="4438136"/>
                  </a:cubicBezTo>
                  <a:cubicBezTo>
                    <a:pt x="831915" y="4212620"/>
                    <a:pt x="817951" y="4245886"/>
                    <a:pt x="871356" y="4245886"/>
                  </a:cubicBezTo>
                  <a:close/>
                  <a:moveTo>
                    <a:pt x="837104" y="4623321"/>
                  </a:moveTo>
                  <a:cubicBezTo>
                    <a:pt x="833868" y="4415881"/>
                    <a:pt x="822355" y="4448097"/>
                    <a:pt x="871356" y="4448097"/>
                  </a:cubicBezTo>
                  <a:cubicBezTo>
                    <a:pt x="1027741" y="4448097"/>
                    <a:pt x="1001680" y="4434328"/>
                    <a:pt x="1002370" y="4478712"/>
                  </a:cubicBezTo>
                  <a:cubicBezTo>
                    <a:pt x="1004906" y="4639116"/>
                    <a:pt x="1004715" y="4627415"/>
                    <a:pt x="1004938" y="4640951"/>
                  </a:cubicBezTo>
                  <a:cubicBezTo>
                    <a:pt x="810173" y="4641216"/>
                    <a:pt x="837465" y="4646234"/>
                    <a:pt x="837104" y="4623321"/>
                  </a:cubicBezTo>
                  <a:close/>
                  <a:moveTo>
                    <a:pt x="998624" y="4843427"/>
                  </a:moveTo>
                  <a:cubicBezTo>
                    <a:pt x="820615" y="4843427"/>
                    <a:pt x="839173" y="4844202"/>
                    <a:pt x="839131" y="4840839"/>
                  </a:cubicBezTo>
                  <a:cubicBezTo>
                    <a:pt x="836032" y="4611493"/>
                    <a:pt x="828138" y="4650509"/>
                    <a:pt x="871367" y="4650477"/>
                  </a:cubicBezTo>
                  <a:cubicBezTo>
                    <a:pt x="935192" y="4650477"/>
                    <a:pt x="934948" y="4650817"/>
                    <a:pt x="998624" y="4650817"/>
                  </a:cubicBezTo>
                  <a:cubicBezTo>
                    <a:pt x="1007389" y="4650817"/>
                    <a:pt x="1004853" y="4643890"/>
                    <a:pt x="1006041" y="4696018"/>
                  </a:cubicBezTo>
                  <a:cubicBezTo>
                    <a:pt x="1009946" y="4866022"/>
                    <a:pt x="1011113" y="4843427"/>
                    <a:pt x="998624" y="4843427"/>
                  </a:cubicBezTo>
                  <a:close/>
                  <a:moveTo>
                    <a:pt x="1007347" y="4261279"/>
                  </a:moveTo>
                  <a:cubicBezTo>
                    <a:pt x="1007187" y="4235703"/>
                    <a:pt x="983185" y="4247181"/>
                    <a:pt x="1174692" y="4244614"/>
                  </a:cubicBezTo>
                  <a:cubicBezTo>
                    <a:pt x="1176624" y="4362925"/>
                    <a:pt x="1176581" y="4365630"/>
                    <a:pt x="1177812" y="4406344"/>
                  </a:cubicBezTo>
                  <a:cubicBezTo>
                    <a:pt x="1179191" y="4451906"/>
                    <a:pt x="1205814" y="4438041"/>
                    <a:pt x="1010328" y="4437574"/>
                  </a:cubicBezTo>
                  <a:cubicBezTo>
                    <a:pt x="1009501" y="4398271"/>
                    <a:pt x="1007909" y="4351924"/>
                    <a:pt x="1007347" y="4261279"/>
                  </a:cubicBezTo>
                  <a:close/>
                  <a:moveTo>
                    <a:pt x="1010519" y="4447418"/>
                  </a:moveTo>
                  <a:cubicBezTo>
                    <a:pt x="1210536" y="4447917"/>
                    <a:pt x="1178884" y="4440184"/>
                    <a:pt x="1179478" y="4478680"/>
                  </a:cubicBezTo>
                  <a:cubicBezTo>
                    <a:pt x="1180603" y="4551250"/>
                    <a:pt x="1181239" y="4548301"/>
                    <a:pt x="1182460" y="4623480"/>
                  </a:cubicBezTo>
                  <a:cubicBezTo>
                    <a:pt x="1182810" y="4645831"/>
                    <a:pt x="1209868" y="4640135"/>
                    <a:pt x="1013628" y="4640920"/>
                  </a:cubicBezTo>
                  <a:cubicBezTo>
                    <a:pt x="1013140" y="4612013"/>
                    <a:pt x="1011039" y="4474225"/>
                    <a:pt x="1010519" y="4447418"/>
                  </a:cubicBezTo>
                  <a:close/>
                  <a:moveTo>
                    <a:pt x="1016812" y="4843395"/>
                  </a:moveTo>
                  <a:cubicBezTo>
                    <a:pt x="1016568" y="4759708"/>
                    <a:pt x="1014658" y="4697906"/>
                    <a:pt x="1013809" y="4650774"/>
                  </a:cubicBezTo>
                  <a:cubicBezTo>
                    <a:pt x="1072137" y="4650531"/>
                    <a:pt x="1091470" y="4648515"/>
                    <a:pt x="1182789" y="4649809"/>
                  </a:cubicBezTo>
                  <a:cubicBezTo>
                    <a:pt x="1183319" y="4717913"/>
                    <a:pt x="1181261" y="4682238"/>
                    <a:pt x="1184232" y="4840955"/>
                  </a:cubicBezTo>
                  <a:cubicBezTo>
                    <a:pt x="1184274" y="4843332"/>
                    <a:pt x="1198992" y="4842992"/>
                    <a:pt x="1016812" y="4843395"/>
                  </a:cubicBezTo>
                  <a:close/>
                  <a:moveTo>
                    <a:pt x="1186513" y="4406026"/>
                  </a:moveTo>
                  <a:cubicBezTo>
                    <a:pt x="1185144" y="4360825"/>
                    <a:pt x="1185229" y="4357759"/>
                    <a:pt x="1183383" y="4244497"/>
                  </a:cubicBezTo>
                  <a:cubicBezTo>
                    <a:pt x="1299923" y="4242672"/>
                    <a:pt x="1301016" y="4245112"/>
                    <a:pt x="1351694" y="4245802"/>
                  </a:cubicBezTo>
                  <a:cubicBezTo>
                    <a:pt x="1352617" y="4297516"/>
                    <a:pt x="1355005" y="4437171"/>
                    <a:pt x="1355015" y="4437956"/>
                  </a:cubicBezTo>
                  <a:cubicBezTo>
                    <a:pt x="1158818" y="4438815"/>
                    <a:pt x="1187861" y="4450547"/>
                    <a:pt x="1186513" y="4406026"/>
                  </a:cubicBezTo>
                  <a:close/>
                  <a:moveTo>
                    <a:pt x="1187627" y="4448553"/>
                  </a:moveTo>
                  <a:cubicBezTo>
                    <a:pt x="1258424" y="4448585"/>
                    <a:pt x="1278139" y="4448702"/>
                    <a:pt x="1316826" y="4448182"/>
                  </a:cubicBezTo>
                  <a:cubicBezTo>
                    <a:pt x="1365276" y="4447524"/>
                    <a:pt x="1355037" y="4414639"/>
                    <a:pt x="1358315" y="4623512"/>
                  </a:cubicBezTo>
                  <a:cubicBezTo>
                    <a:pt x="1358665" y="4645619"/>
                    <a:pt x="1385501" y="4642946"/>
                    <a:pt x="1191383" y="4640092"/>
                  </a:cubicBezTo>
                  <a:cubicBezTo>
                    <a:pt x="1191192" y="4623448"/>
                    <a:pt x="1187648" y="4449391"/>
                    <a:pt x="1187627" y="4448553"/>
                  </a:cubicBezTo>
                  <a:close/>
                  <a:moveTo>
                    <a:pt x="1192964" y="4842589"/>
                  </a:moveTo>
                  <a:cubicBezTo>
                    <a:pt x="1189877" y="4692050"/>
                    <a:pt x="1192009" y="4716926"/>
                    <a:pt x="1191479" y="4649947"/>
                  </a:cubicBezTo>
                  <a:cubicBezTo>
                    <a:pt x="1240279" y="4650668"/>
                    <a:pt x="1246433" y="4650149"/>
                    <a:pt x="1316752" y="4650626"/>
                  </a:cubicBezTo>
                  <a:cubicBezTo>
                    <a:pt x="1376099" y="4651029"/>
                    <a:pt x="1353944" y="4617762"/>
                    <a:pt x="1361828" y="4841242"/>
                  </a:cubicBezTo>
                  <a:cubicBezTo>
                    <a:pt x="1362018" y="4846737"/>
                    <a:pt x="1367303" y="4841433"/>
                    <a:pt x="1192964" y="4842589"/>
                  </a:cubicBezTo>
                  <a:close/>
                  <a:moveTo>
                    <a:pt x="1363133" y="4406110"/>
                  </a:moveTo>
                  <a:cubicBezTo>
                    <a:pt x="1359843" y="4220046"/>
                    <a:pt x="1353625" y="4245982"/>
                    <a:pt x="1380407" y="4245982"/>
                  </a:cubicBezTo>
                  <a:cubicBezTo>
                    <a:pt x="1551998" y="4245982"/>
                    <a:pt x="1528972" y="4237559"/>
                    <a:pt x="1529725" y="4261502"/>
                  </a:cubicBezTo>
                  <a:cubicBezTo>
                    <a:pt x="1535922" y="4466184"/>
                    <a:pt x="1536601" y="4437287"/>
                    <a:pt x="1507686" y="4437287"/>
                  </a:cubicBezTo>
                  <a:cubicBezTo>
                    <a:pt x="1337741" y="4437277"/>
                    <a:pt x="1363918" y="4447747"/>
                    <a:pt x="1363133" y="4406110"/>
                  </a:cubicBezTo>
                  <a:close/>
                  <a:moveTo>
                    <a:pt x="1367006" y="4623342"/>
                  </a:moveTo>
                  <a:cubicBezTo>
                    <a:pt x="1363833" y="4420696"/>
                    <a:pt x="1357010" y="4447747"/>
                    <a:pt x="1380418" y="4447747"/>
                  </a:cubicBezTo>
                  <a:cubicBezTo>
                    <a:pt x="1560391" y="4447747"/>
                    <a:pt x="1532537" y="4437277"/>
                    <a:pt x="1533184" y="4478680"/>
                  </a:cubicBezTo>
                  <a:cubicBezTo>
                    <a:pt x="1536166" y="4669275"/>
                    <a:pt x="1543297" y="4639880"/>
                    <a:pt x="1507686" y="4639880"/>
                  </a:cubicBezTo>
                  <a:cubicBezTo>
                    <a:pt x="1344977" y="4639890"/>
                    <a:pt x="1367398" y="4648483"/>
                    <a:pt x="1367006" y="4623342"/>
                  </a:cubicBezTo>
                  <a:close/>
                  <a:moveTo>
                    <a:pt x="1370614" y="4843661"/>
                  </a:moveTo>
                  <a:cubicBezTo>
                    <a:pt x="1367770" y="4758531"/>
                    <a:pt x="1368237" y="4714317"/>
                    <a:pt x="1367398" y="4650817"/>
                  </a:cubicBezTo>
                  <a:cubicBezTo>
                    <a:pt x="1452594" y="4650902"/>
                    <a:pt x="1419328" y="4649862"/>
                    <a:pt x="1535710" y="4649714"/>
                  </a:cubicBezTo>
                  <a:lnTo>
                    <a:pt x="1538808" y="4843703"/>
                  </a:lnTo>
                  <a:cubicBezTo>
                    <a:pt x="1511739" y="4843852"/>
                    <a:pt x="1371452" y="4843671"/>
                    <a:pt x="1370614" y="4843661"/>
                  </a:cubicBezTo>
                  <a:close/>
                  <a:moveTo>
                    <a:pt x="1540994" y="4406620"/>
                  </a:moveTo>
                  <a:cubicBezTo>
                    <a:pt x="1539424" y="4216884"/>
                    <a:pt x="1526988" y="4245070"/>
                    <a:pt x="1571341" y="4244942"/>
                  </a:cubicBezTo>
                  <a:cubicBezTo>
                    <a:pt x="1728904" y="4244518"/>
                    <a:pt x="1705910" y="4240286"/>
                    <a:pt x="1706546" y="4261491"/>
                  </a:cubicBezTo>
                  <a:cubicBezTo>
                    <a:pt x="1712669" y="4463797"/>
                    <a:pt x="1708881" y="4438444"/>
                    <a:pt x="1698705" y="4438285"/>
                  </a:cubicBezTo>
                  <a:cubicBezTo>
                    <a:pt x="1514074" y="4435060"/>
                    <a:pt x="1541355" y="4448978"/>
                    <a:pt x="1540994" y="4406620"/>
                  </a:cubicBezTo>
                  <a:close/>
                  <a:moveTo>
                    <a:pt x="1543986" y="4623342"/>
                  </a:moveTo>
                  <a:cubicBezTo>
                    <a:pt x="1540718" y="4414544"/>
                    <a:pt x="1533025" y="4447111"/>
                    <a:pt x="1571310" y="4447365"/>
                  </a:cubicBezTo>
                  <a:cubicBezTo>
                    <a:pt x="1732236" y="4448670"/>
                    <a:pt x="1708393" y="4438401"/>
                    <a:pt x="1709029" y="4478712"/>
                  </a:cubicBezTo>
                  <a:cubicBezTo>
                    <a:pt x="1711905" y="4662475"/>
                    <a:pt x="1720691" y="4640092"/>
                    <a:pt x="1698705" y="4639912"/>
                  </a:cubicBezTo>
                  <a:cubicBezTo>
                    <a:pt x="1520547" y="4638469"/>
                    <a:pt x="1544368" y="4647327"/>
                    <a:pt x="1543986" y="4623342"/>
                  </a:cubicBezTo>
                  <a:close/>
                  <a:moveTo>
                    <a:pt x="1715544" y="4840849"/>
                  </a:moveTo>
                  <a:cubicBezTo>
                    <a:pt x="1715534" y="4846695"/>
                    <a:pt x="1731397" y="4841953"/>
                    <a:pt x="1571310" y="4843459"/>
                  </a:cubicBezTo>
                  <a:cubicBezTo>
                    <a:pt x="1537885" y="4843777"/>
                    <a:pt x="1547965" y="4872981"/>
                    <a:pt x="1544411" y="4649703"/>
                  </a:cubicBezTo>
                  <a:cubicBezTo>
                    <a:pt x="1615557" y="4649565"/>
                    <a:pt x="1613934" y="4649215"/>
                    <a:pt x="1713083" y="4649883"/>
                  </a:cubicBezTo>
                  <a:cubicBezTo>
                    <a:pt x="1715003" y="4768354"/>
                    <a:pt x="1715661" y="4783513"/>
                    <a:pt x="1715544" y="4840849"/>
                  </a:cubicBezTo>
                  <a:close/>
                  <a:moveTo>
                    <a:pt x="1762297" y="4245526"/>
                  </a:moveTo>
                  <a:cubicBezTo>
                    <a:pt x="1826673" y="4245526"/>
                    <a:pt x="1824424" y="4244656"/>
                    <a:pt x="1882063" y="4244571"/>
                  </a:cubicBezTo>
                  <a:cubicBezTo>
                    <a:pt x="1883782" y="4354576"/>
                    <a:pt x="1883771" y="4362172"/>
                    <a:pt x="1885193" y="4406577"/>
                  </a:cubicBezTo>
                  <a:cubicBezTo>
                    <a:pt x="1886381" y="4444480"/>
                    <a:pt x="1919657" y="4441170"/>
                    <a:pt x="1717295" y="4438571"/>
                  </a:cubicBezTo>
                  <a:cubicBezTo>
                    <a:pt x="1716298" y="4209533"/>
                    <a:pt x="1699766" y="4245526"/>
                    <a:pt x="1762297" y="4245526"/>
                  </a:cubicBezTo>
                  <a:close/>
                  <a:moveTo>
                    <a:pt x="1721338" y="4623321"/>
                  </a:moveTo>
                  <a:cubicBezTo>
                    <a:pt x="1718112" y="4416570"/>
                    <a:pt x="1702238" y="4448670"/>
                    <a:pt x="1762297" y="4448670"/>
                  </a:cubicBezTo>
                  <a:cubicBezTo>
                    <a:pt x="1825039" y="4448670"/>
                    <a:pt x="1825071" y="4448012"/>
                    <a:pt x="1886339" y="4447991"/>
                  </a:cubicBezTo>
                  <a:cubicBezTo>
                    <a:pt x="1887198" y="4486222"/>
                    <a:pt x="1887623" y="4531667"/>
                    <a:pt x="1889299" y="4640326"/>
                  </a:cubicBezTo>
                  <a:cubicBezTo>
                    <a:pt x="1694917" y="4640315"/>
                    <a:pt x="1721688" y="4645948"/>
                    <a:pt x="1721338" y="4623321"/>
                  </a:cubicBezTo>
                  <a:close/>
                  <a:moveTo>
                    <a:pt x="1889596" y="4842419"/>
                  </a:moveTo>
                  <a:cubicBezTo>
                    <a:pt x="1808263" y="4842419"/>
                    <a:pt x="1724235" y="4847617"/>
                    <a:pt x="1724246" y="4840881"/>
                  </a:cubicBezTo>
                  <a:cubicBezTo>
                    <a:pt x="1724712" y="4616362"/>
                    <a:pt x="1705050" y="4650042"/>
                    <a:pt x="1762297" y="4650042"/>
                  </a:cubicBezTo>
                  <a:cubicBezTo>
                    <a:pt x="1817410" y="4650042"/>
                    <a:pt x="1829432" y="4650170"/>
                    <a:pt x="1889458" y="4650170"/>
                  </a:cubicBezTo>
                  <a:cubicBezTo>
                    <a:pt x="1892578" y="4858681"/>
                    <a:pt x="1892960" y="4842419"/>
                    <a:pt x="1889596" y="4842419"/>
                  </a:cubicBezTo>
                  <a:close/>
                  <a:moveTo>
                    <a:pt x="1890753" y="4244560"/>
                  </a:moveTo>
                  <a:cubicBezTo>
                    <a:pt x="1953262" y="4244582"/>
                    <a:pt x="1953475" y="4245929"/>
                    <a:pt x="2016896" y="4245929"/>
                  </a:cubicBezTo>
                  <a:cubicBezTo>
                    <a:pt x="2075320" y="4245929"/>
                    <a:pt x="2054979" y="4218242"/>
                    <a:pt x="2062354" y="4406376"/>
                  </a:cubicBezTo>
                  <a:cubicBezTo>
                    <a:pt x="2063892" y="4445583"/>
                    <a:pt x="2095481" y="4437935"/>
                    <a:pt x="1894828" y="4438126"/>
                  </a:cubicBezTo>
                  <a:cubicBezTo>
                    <a:pt x="1892939" y="4362660"/>
                    <a:pt x="1893767" y="4437531"/>
                    <a:pt x="1890753" y="4244560"/>
                  </a:cubicBezTo>
                  <a:close/>
                  <a:moveTo>
                    <a:pt x="1897735" y="4623342"/>
                  </a:moveTo>
                  <a:cubicBezTo>
                    <a:pt x="1896621" y="4551939"/>
                    <a:pt x="1896748" y="4550741"/>
                    <a:pt x="1895623" y="4478521"/>
                  </a:cubicBezTo>
                  <a:cubicBezTo>
                    <a:pt x="1895029" y="4440915"/>
                    <a:pt x="1861732" y="4446039"/>
                    <a:pt x="2063701" y="4447111"/>
                  </a:cubicBezTo>
                  <a:cubicBezTo>
                    <a:pt x="2064741" y="4488768"/>
                    <a:pt x="2064869" y="4528835"/>
                    <a:pt x="2066492" y="4640485"/>
                  </a:cubicBezTo>
                  <a:cubicBezTo>
                    <a:pt x="1869658" y="4643954"/>
                    <a:pt x="1898053" y="4643115"/>
                    <a:pt x="1897735" y="4623342"/>
                  </a:cubicBezTo>
                  <a:close/>
                  <a:moveTo>
                    <a:pt x="1900526" y="4842419"/>
                  </a:moveTo>
                  <a:cubicBezTo>
                    <a:pt x="1900526" y="4807667"/>
                    <a:pt x="1898679" y="4685070"/>
                    <a:pt x="1898149" y="4650170"/>
                  </a:cubicBezTo>
                  <a:cubicBezTo>
                    <a:pt x="1949570" y="4650212"/>
                    <a:pt x="2012005" y="4651284"/>
                    <a:pt x="2066619" y="4650340"/>
                  </a:cubicBezTo>
                  <a:cubicBezTo>
                    <a:pt x="2067511" y="4715049"/>
                    <a:pt x="2067309" y="4742152"/>
                    <a:pt x="2069357" y="4840977"/>
                  </a:cubicBezTo>
                  <a:cubicBezTo>
                    <a:pt x="2069453" y="4844987"/>
                    <a:pt x="2082897" y="4842685"/>
                    <a:pt x="1900526" y="4842419"/>
                  </a:cubicBezTo>
                  <a:close/>
                  <a:moveTo>
                    <a:pt x="2071023" y="4405951"/>
                  </a:moveTo>
                  <a:cubicBezTo>
                    <a:pt x="2063744" y="4220671"/>
                    <a:pt x="2067362" y="4245802"/>
                    <a:pt x="2080520" y="4245696"/>
                  </a:cubicBezTo>
                  <a:cubicBezTo>
                    <a:pt x="2261830" y="4244476"/>
                    <a:pt x="2237339" y="4239118"/>
                    <a:pt x="2237499" y="4261342"/>
                  </a:cubicBezTo>
                  <a:cubicBezTo>
                    <a:pt x="2237859" y="4311147"/>
                    <a:pt x="2238167" y="4323410"/>
                    <a:pt x="2240003" y="4438783"/>
                  </a:cubicBezTo>
                  <a:cubicBezTo>
                    <a:pt x="2043052" y="4436810"/>
                    <a:pt x="2072668" y="4447832"/>
                    <a:pt x="2071023" y="4405951"/>
                  </a:cubicBezTo>
                  <a:close/>
                  <a:moveTo>
                    <a:pt x="2074917" y="4623321"/>
                  </a:moveTo>
                  <a:cubicBezTo>
                    <a:pt x="2071819" y="4425428"/>
                    <a:pt x="2069728" y="4447142"/>
                    <a:pt x="2080467" y="4447217"/>
                  </a:cubicBezTo>
                  <a:cubicBezTo>
                    <a:pt x="2270393" y="4448489"/>
                    <a:pt x="2240024" y="4440300"/>
                    <a:pt x="2240640" y="4478691"/>
                  </a:cubicBezTo>
                  <a:cubicBezTo>
                    <a:pt x="2241764" y="4550465"/>
                    <a:pt x="2240926" y="4549096"/>
                    <a:pt x="2242093" y="4623512"/>
                  </a:cubicBezTo>
                  <a:cubicBezTo>
                    <a:pt x="2242433" y="4644961"/>
                    <a:pt x="2260440" y="4639594"/>
                    <a:pt x="2144090" y="4639572"/>
                  </a:cubicBezTo>
                  <a:cubicBezTo>
                    <a:pt x="2062025" y="4639572"/>
                    <a:pt x="2075278" y="4646202"/>
                    <a:pt x="2074917" y="4623321"/>
                  </a:cubicBezTo>
                  <a:close/>
                  <a:moveTo>
                    <a:pt x="2078069" y="4840743"/>
                  </a:moveTo>
                  <a:cubicBezTo>
                    <a:pt x="2073623" y="4627055"/>
                    <a:pt x="2074408" y="4650202"/>
                    <a:pt x="2080562" y="4650085"/>
                  </a:cubicBezTo>
                  <a:cubicBezTo>
                    <a:pt x="2124640" y="4649194"/>
                    <a:pt x="2132354" y="4649417"/>
                    <a:pt x="2242507" y="4649438"/>
                  </a:cubicBezTo>
                  <a:cubicBezTo>
                    <a:pt x="2242528" y="4650636"/>
                    <a:pt x="2244852" y="4791681"/>
                    <a:pt x="2245956" y="4842727"/>
                  </a:cubicBezTo>
                  <a:cubicBezTo>
                    <a:pt x="2084828" y="4843363"/>
                    <a:pt x="2078185" y="4845877"/>
                    <a:pt x="2078069" y="4840743"/>
                  </a:cubicBezTo>
                  <a:close/>
                  <a:moveTo>
                    <a:pt x="2245361" y="4188783"/>
                  </a:moveTo>
                  <a:cubicBezTo>
                    <a:pt x="2242613" y="4012955"/>
                    <a:pt x="2230824" y="4042201"/>
                    <a:pt x="2271348" y="4042201"/>
                  </a:cubicBezTo>
                  <a:cubicBezTo>
                    <a:pt x="2272143" y="4042201"/>
                    <a:pt x="2410436" y="4042265"/>
                    <a:pt x="2410468" y="4044132"/>
                  </a:cubicBezTo>
                  <a:cubicBezTo>
                    <a:pt x="2413896" y="4262828"/>
                    <a:pt x="2421196" y="4234069"/>
                    <a:pt x="2398669" y="4234069"/>
                  </a:cubicBezTo>
                  <a:cubicBezTo>
                    <a:pt x="2214674" y="4234069"/>
                    <a:pt x="2246316" y="4249695"/>
                    <a:pt x="2245361" y="4188783"/>
                  </a:cubicBezTo>
                  <a:close/>
                  <a:moveTo>
                    <a:pt x="2246062" y="4244985"/>
                  </a:moveTo>
                  <a:cubicBezTo>
                    <a:pt x="2364586" y="4244635"/>
                    <a:pt x="2343481" y="4243733"/>
                    <a:pt x="2414172" y="4243945"/>
                  </a:cubicBezTo>
                  <a:cubicBezTo>
                    <a:pt x="2414447" y="4275048"/>
                    <a:pt x="2414585" y="4273330"/>
                    <a:pt x="2415806" y="4438253"/>
                  </a:cubicBezTo>
                  <a:cubicBezTo>
                    <a:pt x="2334239" y="4438232"/>
                    <a:pt x="2304953" y="4439250"/>
                    <a:pt x="2248693" y="4438858"/>
                  </a:cubicBezTo>
                  <a:cubicBezTo>
                    <a:pt x="2245998" y="4269203"/>
                    <a:pt x="2246635" y="4311826"/>
                    <a:pt x="2246062" y="4244985"/>
                  </a:cubicBezTo>
                  <a:close/>
                  <a:moveTo>
                    <a:pt x="2250784" y="4623342"/>
                  </a:moveTo>
                  <a:cubicBezTo>
                    <a:pt x="2247600" y="4420124"/>
                    <a:pt x="2243674" y="4448776"/>
                    <a:pt x="2271348" y="4448776"/>
                  </a:cubicBezTo>
                  <a:cubicBezTo>
                    <a:pt x="2442237" y="4448776"/>
                    <a:pt x="2415678" y="4438794"/>
                    <a:pt x="2416294" y="4478712"/>
                  </a:cubicBezTo>
                  <a:cubicBezTo>
                    <a:pt x="2419222" y="4666008"/>
                    <a:pt x="2429282" y="4640538"/>
                    <a:pt x="2398658" y="4640538"/>
                  </a:cubicBezTo>
                  <a:cubicBezTo>
                    <a:pt x="2227259" y="4640538"/>
                    <a:pt x="2251113" y="4643360"/>
                    <a:pt x="2250784" y="4623342"/>
                  </a:cubicBezTo>
                  <a:close/>
                  <a:moveTo>
                    <a:pt x="2398658" y="4843745"/>
                  </a:moveTo>
                  <a:cubicBezTo>
                    <a:pt x="2237923" y="4843745"/>
                    <a:pt x="2254667" y="4842865"/>
                    <a:pt x="2254614" y="4840213"/>
                  </a:cubicBezTo>
                  <a:cubicBezTo>
                    <a:pt x="2249489" y="4618940"/>
                    <a:pt x="2245085" y="4649438"/>
                    <a:pt x="2271348" y="4649438"/>
                  </a:cubicBezTo>
                  <a:cubicBezTo>
                    <a:pt x="2334918" y="4649438"/>
                    <a:pt x="2334950" y="4650382"/>
                    <a:pt x="2398658" y="4650382"/>
                  </a:cubicBezTo>
                  <a:cubicBezTo>
                    <a:pt x="2425642" y="4650382"/>
                    <a:pt x="2420283" y="4641407"/>
                    <a:pt x="2420559" y="4695922"/>
                  </a:cubicBezTo>
                  <a:cubicBezTo>
                    <a:pt x="2421291" y="4872260"/>
                    <a:pt x="2433887" y="4843745"/>
                    <a:pt x="2398658" y="4843745"/>
                  </a:cubicBezTo>
                  <a:close/>
                  <a:moveTo>
                    <a:pt x="2422172" y="4188783"/>
                  </a:moveTo>
                  <a:cubicBezTo>
                    <a:pt x="2421037" y="4116298"/>
                    <a:pt x="2420283" y="4116182"/>
                    <a:pt x="2419148" y="4043962"/>
                  </a:cubicBezTo>
                  <a:cubicBezTo>
                    <a:pt x="2419127" y="4042955"/>
                    <a:pt x="2497977" y="4041003"/>
                    <a:pt x="2586525" y="4042191"/>
                  </a:cubicBezTo>
                  <a:cubicBezTo>
                    <a:pt x="2586536" y="4043061"/>
                    <a:pt x="2589221" y="4209512"/>
                    <a:pt x="2589751" y="4234907"/>
                  </a:cubicBezTo>
                  <a:cubicBezTo>
                    <a:pt x="2388174" y="4234982"/>
                    <a:pt x="2423095" y="4246173"/>
                    <a:pt x="2422172" y="4188783"/>
                  </a:cubicBezTo>
                  <a:close/>
                  <a:moveTo>
                    <a:pt x="2462260" y="4244348"/>
                  </a:moveTo>
                  <a:cubicBezTo>
                    <a:pt x="2499706" y="4244847"/>
                    <a:pt x="2508694" y="4244783"/>
                    <a:pt x="2589963" y="4244751"/>
                  </a:cubicBezTo>
                  <a:cubicBezTo>
                    <a:pt x="2594760" y="4458939"/>
                    <a:pt x="2594537" y="4437967"/>
                    <a:pt x="2589592" y="4438009"/>
                  </a:cubicBezTo>
                  <a:cubicBezTo>
                    <a:pt x="2541885" y="4438391"/>
                    <a:pt x="2539063" y="4438295"/>
                    <a:pt x="2424507" y="4438253"/>
                  </a:cubicBezTo>
                  <a:cubicBezTo>
                    <a:pt x="2422915" y="4210328"/>
                    <a:pt x="2410850" y="4243648"/>
                    <a:pt x="2462260" y="4244348"/>
                  </a:cubicBezTo>
                  <a:close/>
                  <a:moveTo>
                    <a:pt x="2428517" y="4623321"/>
                  </a:moveTo>
                  <a:cubicBezTo>
                    <a:pt x="2427371" y="4549913"/>
                    <a:pt x="2426109" y="4550348"/>
                    <a:pt x="2424984" y="4478542"/>
                  </a:cubicBezTo>
                  <a:cubicBezTo>
                    <a:pt x="2424305" y="4435124"/>
                    <a:pt x="2396621" y="4449381"/>
                    <a:pt x="2593486" y="4447853"/>
                  </a:cubicBezTo>
                  <a:cubicBezTo>
                    <a:pt x="2595142" y="4557604"/>
                    <a:pt x="2594707" y="4575383"/>
                    <a:pt x="2595948" y="4641514"/>
                  </a:cubicBezTo>
                  <a:cubicBezTo>
                    <a:pt x="2401704" y="4641598"/>
                    <a:pt x="2428868" y="4646086"/>
                    <a:pt x="2428517" y="4623321"/>
                  </a:cubicBezTo>
                  <a:close/>
                  <a:moveTo>
                    <a:pt x="2589656" y="4843470"/>
                  </a:moveTo>
                  <a:cubicBezTo>
                    <a:pt x="2417100" y="4842536"/>
                    <a:pt x="2431510" y="4845963"/>
                    <a:pt x="2431393" y="4840775"/>
                  </a:cubicBezTo>
                  <a:cubicBezTo>
                    <a:pt x="2426183" y="4613232"/>
                    <a:pt x="2421079" y="4650244"/>
                    <a:pt x="2462271" y="4650902"/>
                  </a:cubicBezTo>
                  <a:cubicBezTo>
                    <a:pt x="2498974" y="4651496"/>
                    <a:pt x="2508949" y="4651400"/>
                    <a:pt x="2596160" y="4651358"/>
                  </a:cubicBezTo>
                  <a:cubicBezTo>
                    <a:pt x="2600723" y="4865905"/>
                    <a:pt x="2605010" y="4843544"/>
                    <a:pt x="2589656" y="4843470"/>
                  </a:cubicBezTo>
                  <a:close/>
                  <a:moveTo>
                    <a:pt x="2598665" y="4244741"/>
                  </a:moveTo>
                  <a:cubicBezTo>
                    <a:pt x="2792485" y="4244656"/>
                    <a:pt x="2766859" y="4237962"/>
                    <a:pt x="2767421" y="4261449"/>
                  </a:cubicBezTo>
                  <a:cubicBezTo>
                    <a:pt x="2768854" y="4323739"/>
                    <a:pt x="2768684" y="4332013"/>
                    <a:pt x="2770085" y="4405219"/>
                  </a:cubicBezTo>
                  <a:cubicBezTo>
                    <a:pt x="2770934" y="4448956"/>
                    <a:pt x="2800475" y="4436481"/>
                    <a:pt x="2602028" y="4437903"/>
                  </a:cubicBezTo>
                  <a:cubicBezTo>
                    <a:pt x="2599683" y="4282591"/>
                    <a:pt x="2600245" y="4316186"/>
                    <a:pt x="2598665" y="4244741"/>
                  </a:cubicBezTo>
                  <a:close/>
                  <a:moveTo>
                    <a:pt x="2602644" y="4478542"/>
                  </a:moveTo>
                  <a:cubicBezTo>
                    <a:pt x="2602028" y="4438062"/>
                    <a:pt x="2571904" y="4447450"/>
                    <a:pt x="2770859" y="4447333"/>
                  </a:cubicBezTo>
                  <a:cubicBezTo>
                    <a:pt x="2771019" y="4456424"/>
                    <a:pt x="2773639" y="4617370"/>
                    <a:pt x="2773735" y="4623501"/>
                  </a:cubicBezTo>
                  <a:cubicBezTo>
                    <a:pt x="2774053" y="4643635"/>
                    <a:pt x="2801610" y="4641407"/>
                    <a:pt x="2604649" y="4641514"/>
                  </a:cubicBezTo>
                  <a:cubicBezTo>
                    <a:pt x="2603461" y="4580486"/>
                    <a:pt x="2603683" y="4545203"/>
                    <a:pt x="2602644" y="4478542"/>
                  </a:cubicBezTo>
                  <a:close/>
                  <a:moveTo>
                    <a:pt x="2608777" y="4843565"/>
                  </a:moveTo>
                  <a:cubicBezTo>
                    <a:pt x="2607281" y="4696728"/>
                    <a:pt x="2606315" y="4719080"/>
                    <a:pt x="2604840" y="4651347"/>
                  </a:cubicBezTo>
                  <a:cubicBezTo>
                    <a:pt x="2710568" y="4651294"/>
                    <a:pt x="2730633" y="4649512"/>
                    <a:pt x="2774106" y="4649406"/>
                  </a:cubicBezTo>
                  <a:cubicBezTo>
                    <a:pt x="2774977" y="4716385"/>
                    <a:pt x="2773268" y="4600174"/>
                    <a:pt x="2776473" y="4842175"/>
                  </a:cubicBezTo>
                  <a:cubicBezTo>
                    <a:pt x="2776473" y="4842939"/>
                    <a:pt x="2653799" y="4843777"/>
                    <a:pt x="2608777" y="4843565"/>
                  </a:cubicBezTo>
                  <a:close/>
                  <a:moveTo>
                    <a:pt x="2780622" y="4244667"/>
                  </a:moveTo>
                  <a:cubicBezTo>
                    <a:pt x="2968362" y="4244667"/>
                    <a:pt x="2943468" y="4236339"/>
                    <a:pt x="2943776" y="4261364"/>
                  </a:cubicBezTo>
                  <a:cubicBezTo>
                    <a:pt x="2946386" y="4470247"/>
                    <a:pt x="2959979" y="4438348"/>
                    <a:pt x="2907921" y="4438348"/>
                  </a:cubicBezTo>
                  <a:cubicBezTo>
                    <a:pt x="2846580" y="4438348"/>
                    <a:pt x="2844479" y="4437468"/>
                    <a:pt x="2780622" y="4437468"/>
                  </a:cubicBezTo>
                  <a:cubicBezTo>
                    <a:pt x="2779125" y="4437468"/>
                    <a:pt x="2772610" y="4244677"/>
                    <a:pt x="2780622" y="4244667"/>
                  </a:cubicBezTo>
                  <a:close/>
                  <a:moveTo>
                    <a:pt x="2782415" y="4623321"/>
                  </a:moveTo>
                  <a:cubicBezTo>
                    <a:pt x="2778807" y="4402101"/>
                    <a:pt x="2779783" y="4460615"/>
                    <a:pt x="2779550" y="4447323"/>
                  </a:cubicBezTo>
                  <a:cubicBezTo>
                    <a:pt x="2850102" y="4447323"/>
                    <a:pt x="2841603" y="4448458"/>
                    <a:pt x="2947500" y="4448150"/>
                  </a:cubicBezTo>
                  <a:cubicBezTo>
                    <a:pt x="2947522" y="4448978"/>
                    <a:pt x="2950716" y="4621942"/>
                    <a:pt x="2950981" y="4641323"/>
                  </a:cubicBezTo>
                  <a:cubicBezTo>
                    <a:pt x="2899698" y="4642012"/>
                    <a:pt x="2867589" y="4641312"/>
                    <a:pt x="2844372" y="4640548"/>
                  </a:cubicBezTo>
                  <a:cubicBezTo>
                    <a:pt x="2771443" y="4638268"/>
                    <a:pt x="2782765" y="4645831"/>
                    <a:pt x="2782415" y="4623321"/>
                  </a:cubicBezTo>
                  <a:close/>
                  <a:moveTo>
                    <a:pt x="2785184" y="4842547"/>
                  </a:moveTo>
                  <a:cubicBezTo>
                    <a:pt x="2782829" y="4680785"/>
                    <a:pt x="2783455" y="4699020"/>
                    <a:pt x="2782797" y="4649406"/>
                  </a:cubicBezTo>
                  <a:cubicBezTo>
                    <a:pt x="2844128" y="4649459"/>
                    <a:pt x="2844521" y="4651432"/>
                    <a:pt x="2907921" y="4651432"/>
                  </a:cubicBezTo>
                  <a:cubicBezTo>
                    <a:pt x="2965391" y="4651432"/>
                    <a:pt x="2949973" y="4614771"/>
                    <a:pt x="2953422" y="4842982"/>
                  </a:cubicBezTo>
                  <a:cubicBezTo>
                    <a:pt x="2836319" y="4843013"/>
                    <a:pt x="2847885" y="4842568"/>
                    <a:pt x="2785184" y="4842547"/>
                  </a:cubicBezTo>
                  <a:close/>
                  <a:moveTo>
                    <a:pt x="2955130" y="4406026"/>
                  </a:moveTo>
                  <a:cubicBezTo>
                    <a:pt x="2949623" y="4217955"/>
                    <a:pt x="2947532" y="4244073"/>
                    <a:pt x="2971545" y="4244391"/>
                  </a:cubicBezTo>
                  <a:cubicBezTo>
                    <a:pt x="3020005" y="4245112"/>
                    <a:pt x="3034903" y="4244624"/>
                    <a:pt x="3099025" y="4245059"/>
                  </a:cubicBezTo>
                  <a:cubicBezTo>
                    <a:pt x="3129924" y="4245271"/>
                    <a:pt x="3121404" y="4215314"/>
                    <a:pt x="3123621" y="4438370"/>
                  </a:cubicBezTo>
                  <a:cubicBezTo>
                    <a:pt x="2927361" y="4437616"/>
                    <a:pt x="2956393" y="4449529"/>
                    <a:pt x="2955130" y="4406026"/>
                  </a:cubicBezTo>
                  <a:close/>
                  <a:moveTo>
                    <a:pt x="2959416" y="4623321"/>
                  </a:moveTo>
                  <a:cubicBezTo>
                    <a:pt x="2956255" y="4421439"/>
                    <a:pt x="2949803" y="4448171"/>
                    <a:pt x="2971619" y="4448055"/>
                  </a:cubicBezTo>
                  <a:cubicBezTo>
                    <a:pt x="3152579" y="4447333"/>
                    <a:pt x="3123558" y="4440778"/>
                    <a:pt x="3124162" y="4478712"/>
                  </a:cubicBezTo>
                  <a:cubicBezTo>
                    <a:pt x="3127134" y="4668246"/>
                    <a:pt x="3136471" y="4640124"/>
                    <a:pt x="3099025" y="4640272"/>
                  </a:cubicBezTo>
                  <a:cubicBezTo>
                    <a:pt x="2935118" y="4640718"/>
                    <a:pt x="2959777" y="4646711"/>
                    <a:pt x="2959416" y="4623321"/>
                  </a:cubicBezTo>
                  <a:close/>
                  <a:moveTo>
                    <a:pt x="3129956" y="4840849"/>
                  </a:moveTo>
                  <a:cubicBezTo>
                    <a:pt x="3129956" y="4843279"/>
                    <a:pt x="3144217" y="4842907"/>
                    <a:pt x="2962112" y="4842971"/>
                  </a:cubicBezTo>
                  <a:cubicBezTo>
                    <a:pt x="2958844" y="4626768"/>
                    <a:pt x="2955607" y="4651125"/>
                    <a:pt x="2971672" y="4650827"/>
                  </a:cubicBezTo>
                  <a:cubicBezTo>
                    <a:pt x="3019740" y="4649926"/>
                    <a:pt x="3031051" y="4650393"/>
                    <a:pt x="3099057" y="4650117"/>
                  </a:cubicBezTo>
                  <a:cubicBezTo>
                    <a:pt x="3133500" y="4650032"/>
                    <a:pt x="3130656" y="4618940"/>
                    <a:pt x="3129956" y="4840849"/>
                  </a:cubicBezTo>
                  <a:close/>
                </a:path>
              </a:pathLst>
            </a:custGeom>
            <a:solidFill>
              <a:srgbClr val="FDF2A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42" name="Google Shape;3242;p28"/>
          <p:cNvGrpSpPr/>
          <p:nvPr/>
        </p:nvGrpSpPr>
        <p:grpSpPr>
          <a:xfrm>
            <a:off x="5130930" y="891859"/>
            <a:ext cx="1992488" cy="1151353"/>
            <a:chOff x="0" y="-38100"/>
            <a:chExt cx="5313300" cy="3070274"/>
          </a:xfrm>
        </p:grpSpPr>
        <p:sp>
          <p:nvSpPr>
            <p:cNvPr id="3243" name="Google Shape;3243;p28"/>
            <p:cNvSpPr txBox="1"/>
            <p:nvPr/>
          </p:nvSpPr>
          <p:spPr>
            <a:xfrm>
              <a:off x="0" y="-38100"/>
              <a:ext cx="53133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Mali"/>
                  <a:ea typeface="Mali"/>
                  <a:cs typeface="Mali"/>
                  <a:sym typeface="Mali"/>
                </a:rPr>
                <a:t>Weaknesses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3244" name="Google Shape;3244;p28"/>
            <p:cNvSpPr txBox="1"/>
            <p:nvPr/>
          </p:nvSpPr>
          <p:spPr>
            <a:xfrm>
              <a:off x="0" y="1062074"/>
              <a:ext cx="5313300" cy="197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Where do you need to improve? Are resources adequate? What do others do better than you?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3245" name="Google Shape;3245;p28"/>
          <p:cNvGrpSpPr/>
          <p:nvPr/>
        </p:nvGrpSpPr>
        <p:grpSpPr>
          <a:xfrm>
            <a:off x="2020562" y="983250"/>
            <a:ext cx="1992488" cy="966740"/>
            <a:chOff x="0" y="-38100"/>
            <a:chExt cx="5313300" cy="2577974"/>
          </a:xfrm>
        </p:grpSpPr>
        <p:sp>
          <p:nvSpPr>
            <p:cNvPr id="3246" name="Google Shape;3246;p28"/>
            <p:cNvSpPr txBox="1"/>
            <p:nvPr/>
          </p:nvSpPr>
          <p:spPr>
            <a:xfrm>
              <a:off x="0" y="-38100"/>
              <a:ext cx="53133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Mali"/>
                  <a:ea typeface="Mali"/>
                  <a:cs typeface="Mali"/>
                  <a:sym typeface="Mali"/>
                </a:rPr>
                <a:t>Strengths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3247" name="Google Shape;3247;p28"/>
            <p:cNvSpPr txBox="1"/>
            <p:nvPr/>
          </p:nvSpPr>
          <p:spPr>
            <a:xfrm>
              <a:off x="0" y="1062074"/>
              <a:ext cx="53133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What are you doing well? What sets you apart? What are your good qualities?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3248" name="Google Shape;3248;p28"/>
          <p:cNvGrpSpPr/>
          <p:nvPr/>
        </p:nvGrpSpPr>
        <p:grpSpPr>
          <a:xfrm>
            <a:off x="2020562" y="3230197"/>
            <a:ext cx="1992488" cy="966740"/>
            <a:chOff x="0" y="-38100"/>
            <a:chExt cx="5313300" cy="2577974"/>
          </a:xfrm>
        </p:grpSpPr>
        <p:sp>
          <p:nvSpPr>
            <p:cNvPr id="3249" name="Google Shape;3249;p28"/>
            <p:cNvSpPr txBox="1"/>
            <p:nvPr/>
          </p:nvSpPr>
          <p:spPr>
            <a:xfrm>
              <a:off x="0" y="-38100"/>
              <a:ext cx="53133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Mali"/>
                  <a:ea typeface="Mali"/>
                  <a:cs typeface="Mali"/>
                  <a:sym typeface="Mali"/>
                </a:rPr>
                <a:t>Opportunities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3250" name="Google Shape;3250;p28"/>
            <p:cNvSpPr txBox="1"/>
            <p:nvPr/>
          </p:nvSpPr>
          <p:spPr>
            <a:xfrm>
              <a:off x="0" y="1062074"/>
              <a:ext cx="53133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What are your goals? Are demands shifting? How can it be improved?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3251" name="Google Shape;3251;p28"/>
          <p:cNvGrpSpPr/>
          <p:nvPr/>
        </p:nvGrpSpPr>
        <p:grpSpPr>
          <a:xfrm>
            <a:off x="5130930" y="3230197"/>
            <a:ext cx="1992488" cy="966740"/>
            <a:chOff x="0" y="-38100"/>
            <a:chExt cx="5313300" cy="2577974"/>
          </a:xfrm>
        </p:grpSpPr>
        <p:sp>
          <p:nvSpPr>
            <p:cNvPr id="3252" name="Google Shape;3252;p28"/>
            <p:cNvSpPr txBox="1"/>
            <p:nvPr/>
          </p:nvSpPr>
          <p:spPr>
            <a:xfrm>
              <a:off x="0" y="-38100"/>
              <a:ext cx="53133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Mali"/>
                  <a:ea typeface="Mali"/>
                  <a:cs typeface="Mali"/>
                  <a:sym typeface="Mali"/>
                </a:rPr>
                <a:t>Threats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3253" name="Google Shape;3253;p28"/>
            <p:cNvSpPr txBox="1"/>
            <p:nvPr/>
          </p:nvSpPr>
          <p:spPr>
            <a:xfrm>
              <a:off x="0" y="1062074"/>
              <a:ext cx="53133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What are the blockers you're facing? What are factors outside of your control?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3254" name="Google Shape;3254;p28"/>
          <p:cNvGrpSpPr/>
          <p:nvPr/>
        </p:nvGrpSpPr>
        <p:grpSpPr>
          <a:xfrm rot="-525240">
            <a:off x="4130683" y="3920528"/>
            <a:ext cx="1253698" cy="1043968"/>
            <a:chOff x="8260344" y="7841551"/>
            <a:chExt cx="2507271" cy="2087832"/>
          </a:xfrm>
        </p:grpSpPr>
        <p:sp>
          <p:nvSpPr>
            <p:cNvPr id="3255" name="Google Shape;3255;p28"/>
            <p:cNvSpPr/>
            <p:nvPr/>
          </p:nvSpPr>
          <p:spPr>
            <a:xfrm>
              <a:off x="8484046" y="9483794"/>
              <a:ext cx="274321" cy="345893"/>
            </a:xfrm>
            <a:custGeom>
              <a:rect b="b" l="l" r="r" t="t"/>
              <a:pathLst>
                <a:path extrusionOk="0" h="345893" w="274321">
                  <a:moveTo>
                    <a:pt x="274322" y="317163"/>
                  </a:moveTo>
                  <a:cubicBezTo>
                    <a:pt x="228483" y="327788"/>
                    <a:pt x="181563" y="332998"/>
                    <a:pt x="135708" y="343715"/>
                  </a:cubicBezTo>
                  <a:cubicBezTo>
                    <a:pt x="122378" y="346094"/>
                    <a:pt x="124887" y="351513"/>
                    <a:pt x="98403" y="326201"/>
                  </a:cubicBezTo>
                  <a:cubicBezTo>
                    <a:pt x="96562" y="324682"/>
                    <a:pt x="77667" y="301495"/>
                    <a:pt x="77249" y="301429"/>
                  </a:cubicBezTo>
                  <a:cubicBezTo>
                    <a:pt x="36926" y="250021"/>
                    <a:pt x="16979" y="196204"/>
                    <a:pt x="0" y="133153"/>
                  </a:cubicBezTo>
                  <a:cubicBezTo>
                    <a:pt x="68670" y="54572"/>
                    <a:pt x="6229" y="133341"/>
                    <a:pt x="115077" y="0"/>
                  </a:cubicBezTo>
                  <a:cubicBezTo>
                    <a:pt x="157175" y="108426"/>
                    <a:pt x="260099" y="294465"/>
                    <a:pt x="274322" y="317163"/>
                  </a:cubicBezTo>
                  <a:close/>
                </a:path>
              </a:pathLst>
            </a:custGeom>
            <a:solidFill>
              <a:srgbClr val="FABB8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6" name="Google Shape;3256;p28"/>
            <p:cNvSpPr/>
            <p:nvPr/>
          </p:nvSpPr>
          <p:spPr>
            <a:xfrm>
              <a:off x="8743802" y="9051542"/>
              <a:ext cx="510570" cy="701452"/>
            </a:xfrm>
            <a:custGeom>
              <a:rect b="b" l="l" r="r" t="t"/>
              <a:pathLst>
                <a:path extrusionOk="0" h="701452" w="510570">
                  <a:moveTo>
                    <a:pt x="510570" y="621669"/>
                  </a:moveTo>
                  <a:cubicBezTo>
                    <a:pt x="411951" y="649259"/>
                    <a:pt x="313210" y="676199"/>
                    <a:pt x="213964" y="701452"/>
                  </a:cubicBezTo>
                  <a:cubicBezTo>
                    <a:pt x="175385" y="630252"/>
                    <a:pt x="135120" y="559523"/>
                    <a:pt x="105608" y="483977"/>
                  </a:cubicBezTo>
                  <a:cubicBezTo>
                    <a:pt x="69797" y="403681"/>
                    <a:pt x="20986" y="327416"/>
                    <a:pt x="0" y="241530"/>
                  </a:cubicBezTo>
                  <a:cubicBezTo>
                    <a:pt x="60601" y="159454"/>
                    <a:pt x="123760" y="79470"/>
                    <a:pt x="187604" y="0"/>
                  </a:cubicBezTo>
                  <a:cubicBezTo>
                    <a:pt x="269204" y="221704"/>
                    <a:pt x="363937" y="428516"/>
                    <a:pt x="510570" y="621669"/>
                  </a:cubicBezTo>
                  <a:close/>
                </a:path>
              </a:pathLst>
            </a:custGeom>
            <a:solidFill>
              <a:srgbClr val="FABB8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7" name="Google Shape;3257;p28"/>
            <p:cNvSpPr/>
            <p:nvPr/>
          </p:nvSpPr>
          <p:spPr>
            <a:xfrm>
              <a:off x="9126571" y="8610911"/>
              <a:ext cx="604881" cy="999227"/>
            </a:xfrm>
            <a:custGeom>
              <a:rect b="b" l="l" r="r" t="t"/>
              <a:pathLst>
                <a:path extrusionOk="0" h="999227" w="604881">
                  <a:moveTo>
                    <a:pt x="604882" y="930102"/>
                  </a:moveTo>
                  <a:cubicBezTo>
                    <a:pt x="547362" y="944230"/>
                    <a:pt x="542198" y="945148"/>
                    <a:pt x="351183" y="999228"/>
                  </a:cubicBezTo>
                  <a:cubicBezTo>
                    <a:pt x="177476" y="764541"/>
                    <a:pt x="59741" y="476450"/>
                    <a:pt x="0" y="197820"/>
                  </a:cubicBezTo>
                  <a:cubicBezTo>
                    <a:pt x="71000" y="107980"/>
                    <a:pt x="67827" y="103780"/>
                    <a:pt x="152077" y="0"/>
                  </a:cubicBezTo>
                  <a:cubicBezTo>
                    <a:pt x="216698" y="312730"/>
                    <a:pt x="365469" y="639653"/>
                    <a:pt x="604882" y="930102"/>
                  </a:cubicBezTo>
                  <a:close/>
                </a:path>
              </a:pathLst>
            </a:custGeom>
            <a:solidFill>
              <a:srgbClr val="FABB8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8" name="Google Shape;3258;p28"/>
            <p:cNvSpPr/>
            <p:nvPr/>
          </p:nvSpPr>
          <p:spPr>
            <a:xfrm>
              <a:off x="9442141" y="8242106"/>
              <a:ext cx="885694" cy="1239951"/>
            </a:xfrm>
            <a:custGeom>
              <a:rect b="b" l="l" r="r" t="t"/>
              <a:pathLst>
                <a:path extrusionOk="0" h="1239951" w="885694">
                  <a:moveTo>
                    <a:pt x="885694" y="1106748"/>
                  </a:moveTo>
                  <a:cubicBezTo>
                    <a:pt x="853156" y="1157997"/>
                    <a:pt x="593141" y="1222906"/>
                    <a:pt x="526926" y="1239951"/>
                  </a:cubicBezTo>
                  <a:cubicBezTo>
                    <a:pt x="318957" y="993158"/>
                    <a:pt x="128514" y="622800"/>
                    <a:pt x="29297" y="307507"/>
                  </a:cubicBezTo>
                  <a:cubicBezTo>
                    <a:pt x="-5516" y="160043"/>
                    <a:pt x="-15970" y="195695"/>
                    <a:pt x="35330" y="138747"/>
                  </a:cubicBezTo>
                  <a:cubicBezTo>
                    <a:pt x="102956" y="54213"/>
                    <a:pt x="132071" y="14557"/>
                    <a:pt x="158338" y="0"/>
                  </a:cubicBezTo>
                  <a:cubicBezTo>
                    <a:pt x="129524" y="37518"/>
                    <a:pt x="155996" y="135086"/>
                    <a:pt x="181091" y="182833"/>
                  </a:cubicBezTo>
                  <a:cubicBezTo>
                    <a:pt x="184660" y="190865"/>
                    <a:pt x="691298" y="1124854"/>
                    <a:pt x="885694" y="1106748"/>
                  </a:cubicBezTo>
                  <a:close/>
                </a:path>
              </a:pathLst>
            </a:custGeom>
            <a:solidFill>
              <a:srgbClr val="FABB8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59" name="Google Shape;3259;p28"/>
            <p:cNvGrpSpPr/>
            <p:nvPr/>
          </p:nvGrpSpPr>
          <p:grpSpPr>
            <a:xfrm>
              <a:off x="9522910" y="8223312"/>
              <a:ext cx="845191" cy="1189457"/>
              <a:chOff x="9522910" y="8223312"/>
              <a:chExt cx="845191" cy="1189457"/>
            </a:xfrm>
          </p:grpSpPr>
          <p:sp>
            <p:nvSpPr>
              <p:cNvPr id="3260" name="Google Shape;3260;p28"/>
              <p:cNvSpPr/>
              <p:nvPr/>
            </p:nvSpPr>
            <p:spPr>
              <a:xfrm>
                <a:off x="9522910" y="8223312"/>
                <a:ext cx="845191" cy="1189457"/>
              </a:xfrm>
              <a:custGeom>
                <a:rect b="b" l="l" r="r" t="t"/>
                <a:pathLst>
                  <a:path extrusionOk="0" h="1189457" w="845191">
                    <a:moveTo>
                      <a:pt x="823540" y="948500"/>
                    </a:moveTo>
                    <a:cubicBezTo>
                      <a:pt x="628029" y="324502"/>
                      <a:pt x="24675" y="-231398"/>
                      <a:pt x="67809" y="98014"/>
                    </a:cubicBezTo>
                    <a:cubicBezTo>
                      <a:pt x="53936" y="107127"/>
                      <a:pt x="27013" y="131203"/>
                      <a:pt x="17603" y="140153"/>
                    </a:cubicBezTo>
                    <a:cubicBezTo>
                      <a:pt x="14927" y="126661"/>
                      <a:pt x="13395" y="112993"/>
                      <a:pt x="14602" y="99396"/>
                    </a:cubicBezTo>
                    <a:cubicBezTo>
                      <a:pt x="15516" y="98147"/>
                      <a:pt x="15040" y="94640"/>
                      <a:pt x="13558" y="93359"/>
                    </a:cubicBezTo>
                    <a:cubicBezTo>
                      <a:pt x="-35124" y="73136"/>
                      <a:pt x="37730" y="366069"/>
                      <a:pt x="389368" y="834738"/>
                    </a:cubicBezTo>
                    <a:cubicBezTo>
                      <a:pt x="488000" y="963236"/>
                      <a:pt x="585263" y="1126673"/>
                      <a:pt x="687406" y="1186456"/>
                    </a:cubicBezTo>
                    <a:cubicBezTo>
                      <a:pt x="692308" y="1190530"/>
                      <a:pt x="705871" y="1191628"/>
                      <a:pt x="701747" y="1182151"/>
                    </a:cubicBezTo>
                    <a:cubicBezTo>
                      <a:pt x="692500" y="1166780"/>
                      <a:pt x="682518" y="1171573"/>
                      <a:pt x="644290" y="1136801"/>
                    </a:cubicBezTo>
                    <a:cubicBezTo>
                      <a:pt x="646891" y="1135699"/>
                      <a:pt x="654860" y="1124907"/>
                      <a:pt x="705479" y="1099650"/>
                    </a:cubicBezTo>
                    <a:cubicBezTo>
                      <a:pt x="708685" y="1098385"/>
                      <a:pt x="712985" y="1093772"/>
                      <a:pt x="713615" y="1090107"/>
                    </a:cubicBezTo>
                    <a:cubicBezTo>
                      <a:pt x="721205" y="1094670"/>
                      <a:pt x="728557" y="1098377"/>
                      <a:pt x="735608" y="1101053"/>
                    </a:cubicBezTo>
                    <a:cubicBezTo>
                      <a:pt x="879352" y="1189695"/>
                      <a:pt x="849465" y="1001924"/>
                      <a:pt x="823540" y="948500"/>
                    </a:cubicBezTo>
                    <a:close/>
                    <a:moveTo>
                      <a:pt x="312039" y="702015"/>
                    </a:moveTo>
                    <a:cubicBezTo>
                      <a:pt x="299603" y="683976"/>
                      <a:pt x="287074" y="666024"/>
                      <a:pt x="274596" y="648048"/>
                    </a:cubicBezTo>
                    <a:cubicBezTo>
                      <a:pt x="287642" y="639698"/>
                      <a:pt x="334278" y="616725"/>
                      <a:pt x="343258" y="611202"/>
                    </a:cubicBezTo>
                    <a:cubicBezTo>
                      <a:pt x="381632" y="673230"/>
                      <a:pt x="378146" y="663319"/>
                      <a:pt x="371625" y="665223"/>
                    </a:cubicBezTo>
                    <a:cubicBezTo>
                      <a:pt x="364991" y="669485"/>
                      <a:pt x="327089" y="687478"/>
                      <a:pt x="312039" y="702015"/>
                    </a:cubicBezTo>
                    <a:close/>
                    <a:moveTo>
                      <a:pt x="174260" y="491132"/>
                    </a:moveTo>
                    <a:cubicBezTo>
                      <a:pt x="111898" y="379241"/>
                      <a:pt x="124790" y="403721"/>
                      <a:pt x="131553" y="398303"/>
                    </a:cubicBezTo>
                    <a:cubicBezTo>
                      <a:pt x="149500" y="388083"/>
                      <a:pt x="191611" y="368766"/>
                      <a:pt x="193556" y="367652"/>
                    </a:cubicBezTo>
                    <a:cubicBezTo>
                      <a:pt x="209883" y="393844"/>
                      <a:pt x="226524" y="419865"/>
                      <a:pt x="242960" y="446003"/>
                    </a:cubicBezTo>
                    <a:cubicBezTo>
                      <a:pt x="228382" y="453196"/>
                      <a:pt x="176936" y="476036"/>
                      <a:pt x="174260" y="491132"/>
                    </a:cubicBezTo>
                    <a:close/>
                    <a:moveTo>
                      <a:pt x="98497" y="198082"/>
                    </a:moveTo>
                    <a:cubicBezTo>
                      <a:pt x="103995" y="208769"/>
                      <a:pt x="116119" y="239049"/>
                      <a:pt x="136066" y="273282"/>
                    </a:cubicBezTo>
                    <a:cubicBezTo>
                      <a:pt x="127269" y="278797"/>
                      <a:pt x="102067" y="292381"/>
                      <a:pt x="90285" y="299057"/>
                    </a:cubicBezTo>
                    <a:cubicBezTo>
                      <a:pt x="76104" y="307306"/>
                      <a:pt x="88757" y="318615"/>
                      <a:pt x="94886" y="312299"/>
                    </a:cubicBezTo>
                    <a:cubicBezTo>
                      <a:pt x="94815" y="312716"/>
                      <a:pt x="138596" y="288686"/>
                      <a:pt x="143421" y="285409"/>
                    </a:cubicBezTo>
                    <a:cubicBezTo>
                      <a:pt x="168128" y="324794"/>
                      <a:pt x="160049" y="313459"/>
                      <a:pt x="185870" y="355294"/>
                    </a:cubicBezTo>
                    <a:cubicBezTo>
                      <a:pt x="119947" y="390012"/>
                      <a:pt x="122168" y="387231"/>
                      <a:pt x="120995" y="391690"/>
                    </a:cubicBezTo>
                    <a:cubicBezTo>
                      <a:pt x="94690" y="340161"/>
                      <a:pt x="70209" y="287718"/>
                      <a:pt x="48747" y="234060"/>
                    </a:cubicBezTo>
                    <a:cubicBezTo>
                      <a:pt x="64335" y="233342"/>
                      <a:pt x="33488" y="234077"/>
                      <a:pt x="98497" y="198082"/>
                    </a:cubicBezTo>
                    <a:close/>
                    <a:moveTo>
                      <a:pt x="295244" y="532600"/>
                    </a:moveTo>
                    <a:cubicBezTo>
                      <a:pt x="304921" y="549608"/>
                      <a:pt x="296146" y="534921"/>
                      <a:pt x="335806" y="599137"/>
                    </a:cubicBezTo>
                    <a:cubicBezTo>
                      <a:pt x="311183" y="612851"/>
                      <a:pt x="274696" y="631574"/>
                      <a:pt x="267303" y="637490"/>
                    </a:cubicBezTo>
                    <a:cubicBezTo>
                      <a:pt x="220688" y="570089"/>
                      <a:pt x="224921" y="574911"/>
                      <a:pt x="225217" y="573938"/>
                    </a:cubicBezTo>
                    <a:cubicBezTo>
                      <a:pt x="246800" y="554279"/>
                      <a:pt x="290276" y="544089"/>
                      <a:pt x="295244" y="532600"/>
                    </a:cubicBezTo>
                    <a:close/>
                    <a:moveTo>
                      <a:pt x="20793" y="154427"/>
                    </a:moveTo>
                    <a:cubicBezTo>
                      <a:pt x="48204" y="128811"/>
                      <a:pt x="60699" y="121609"/>
                      <a:pt x="70205" y="113406"/>
                    </a:cubicBezTo>
                    <a:cubicBezTo>
                      <a:pt x="75544" y="143138"/>
                      <a:pt x="86349" y="173860"/>
                      <a:pt x="91888" y="185437"/>
                    </a:cubicBezTo>
                    <a:cubicBezTo>
                      <a:pt x="81376" y="191378"/>
                      <a:pt x="49711" y="209913"/>
                      <a:pt x="43240" y="220137"/>
                    </a:cubicBezTo>
                    <a:cubicBezTo>
                      <a:pt x="28917" y="183262"/>
                      <a:pt x="25139" y="171827"/>
                      <a:pt x="20793" y="154427"/>
                    </a:cubicBezTo>
                    <a:close/>
                    <a:moveTo>
                      <a:pt x="186008" y="493758"/>
                    </a:moveTo>
                    <a:cubicBezTo>
                      <a:pt x="204882" y="477911"/>
                      <a:pt x="228077" y="468338"/>
                      <a:pt x="250470" y="457972"/>
                    </a:cubicBezTo>
                    <a:cubicBezTo>
                      <a:pt x="264531" y="480486"/>
                      <a:pt x="278345" y="503139"/>
                      <a:pt x="291566" y="526112"/>
                    </a:cubicBezTo>
                    <a:cubicBezTo>
                      <a:pt x="282666" y="524158"/>
                      <a:pt x="228640" y="550927"/>
                      <a:pt x="217703" y="563702"/>
                    </a:cubicBezTo>
                    <a:cubicBezTo>
                      <a:pt x="160429" y="475089"/>
                      <a:pt x="182589" y="505848"/>
                      <a:pt x="186008" y="493758"/>
                    </a:cubicBezTo>
                    <a:close/>
                    <a:moveTo>
                      <a:pt x="319362" y="712690"/>
                    </a:moveTo>
                    <a:cubicBezTo>
                      <a:pt x="355281" y="686994"/>
                      <a:pt x="375695" y="682047"/>
                      <a:pt x="382162" y="673568"/>
                    </a:cubicBezTo>
                    <a:cubicBezTo>
                      <a:pt x="395834" y="695268"/>
                      <a:pt x="410438" y="718167"/>
                      <a:pt x="425713" y="741658"/>
                    </a:cubicBezTo>
                    <a:cubicBezTo>
                      <a:pt x="419317" y="742739"/>
                      <a:pt x="373700" y="768101"/>
                      <a:pt x="365509" y="778446"/>
                    </a:cubicBezTo>
                    <a:cubicBezTo>
                      <a:pt x="343099" y="747586"/>
                      <a:pt x="334036" y="734102"/>
                      <a:pt x="319362" y="712690"/>
                    </a:cubicBezTo>
                    <a:close/>
                    <a:moveTo>
                      <a:pt x="374527" y="790828"/>
                    </a:moveTo>
                    <a:cubicBezTo>
                      <a:pt x="391923" y="770243"/>
                      <a:pt x="411465" y="767713"/>
                      <a:pt x="432334" y="751803"/>
                    </a:cubicBezTo>
                    <a:cubicBezTo>
                      <a:pt x="480531" y="825487"/>
                      <a:pt x="481062" y="816169"/>
                      <a:pt x="464509" y="822514"/>
                    </a:cubicBezTo>
                    <a:cubicBezTo>
                      <a:pt x="452064" y="828697"/>
                      <a:pt x="420762" y="842541"/>
                      <a:pt x="415923" y="846486"/>
                    </a:cubicBezTo>
                    <a:cubicBezTo>
                      <a:pt x="402055" y="827979"/>
                      <a:pt x="388203" y="809468"/>
                      <a:pt x="374527" y="790828"/>
                    </a:cubicBezTo>
                    <a:close/>
                    <a:moveTo>
                      <a:pt x="423680" y="856848"/>
                    </a:moveTo>
                    <a:cubicBezTo>
                      <a:pt x="428694" y="854334"/>
                      <a:pt x="483437" y="828902"/>
                      <a:pt x="483921" y="828739"/>
                    </a:cubicBezTo>
                    <a:cubicBezTo>
                      <a:pt x="533630" y="900858"/>
                      <a:pt x="531238" y="887711"/>
                      <a:pt x="517678" y="894779"/>
                    </a:cubicBezTo>
                    <a:cubicBezTo>
                      <a:pt x="512105" y="899209"/>
                      <a:pt x="481500" y="910723"/>
                      <a:pt x="470525" y="920834"/>
                    </a:cubicBezTo>
                    <a:cubicBezTo>
                      <a:pt x="451233" y="893685"/>
                      <a:pt x="454068" y="897405"/>
                      <a:pt x="423680" y="856848"/>
                    </a:cubicBezTo>
                    <a:close/>
                    <a:moveTo>
                      <a:pt x="477755" y="931003"/>
                    </a:moveTo>
                    <a:cubicBezTo>
                      <a:pt x="496316" y="919932"/>
                      <a:pt x="516681" y="911745"/>
                      <a:pt x="535580" y="901217"/>
                    </a:cubicBezTo>
                    <a:cubicBezTo>
                      <a:pt x="551682" y="922980"/>
                      <a:pt x="567863" y="943991"/>
                      <a:pt x="583906" y="963750"/>
                    </a:cubicBezTo>
                    <a:cubicBezTo>
                      <a:pt x="583489" y="964000"/>
                      <a:pt x="531701" y="995587"/>
                      <a:pt x="531522" y="1005226"/>
                    </a:cubicBezTo>
                    <a:cubicBezTo>
                      <a:pt x="513232" y="980762"/>
                      <a:pt x="495460" y="955901"/>
                      <a:pt x="477755" y="931003"/>
                    </a:cubicBezTo>
                    <a:close/>
                    <a:moveTo>
                      <a:pt x="537007" y="1012482"/>
                    </a:moveTo>
                    <a:cubicBezTo>
                      <a:pt x="541236" y="1013525"/>
                      <a:pt x="546643" y="1011288"/>
                      <a:pt x="545620" y="1006203"/>
                    </a:cubicBezTo>
                    <a:cubicBezTo>
                      <a:pt x="560256" y="994075"/>
                      <a:pt x="577415" y="985496"/>
                      <a:pt x="592953" y="974775"/>
                    </a:cubicBezTo>
                    <a:cubicBezTo>
                      <a:pt x="610750" y="996225"/>
                      <a:pt x="628321" y="1015963"/>
                      <a:pt x="645363" y="1033289"/>
                    </a:cubicBezTo>
                    <a:cubicBezTo>
                      <a:pt x="641409" y="1035242"/>
                      <a:pt x="588444" y="1066941"/>
                      <a:pt x="585476" y="1073558"/>
                    </a:cubicBezTo>
                    <a:cubicBezTo>
                      <a:pt x="571695" y="1057193"/>
                      <a:pt x="557672" y="1039872"/>
                      <a:pt x="537007" y="1012482"/>
                    </a:cubicBezTo>
                    <a:close/>
                    <a:moveTo>
                      <a:pt x="636996" y="1129946"/>
                    </a:moveTo>
                    <a:cubicBezTo>
                      <a:pt x="621262" y="1114851"/>
                      <a:pt x="606617" y="1098427"/>
                      <a:pt x="592477" y="1081812"/>
                    </a:cubicBezTo>
                    <a:cubicBezTo>
                      <a:pt x="592894" y="1081686"/>
                      <a:pt x="654071" y="1043813"/>
                      <a:pt x="655010" y="1042878"/>
                    </a:cubicBezTo>
                    <a:cubicBezTo>
                      <a:pt x="672878" y="1060257"/>
                      <a:pt x="690074" y="1074731"/>
                      <a:pt x="706251" y="1085444"/>
                    </a:cubicBezTo>
                    <a:cubicBezTo>
                      <a:pt x="697088" y="1086208"/>
                      <a:pt x="640587" y="1118103"/>
                      <a:pt x="636996" y="1129946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1" name="Google Shape;3261;p28"/>
              <p:cNvSpPr/>
              <p:nvPr/>
            </p:nvSpPr>
            <p:spPr>
              <a:xfrm>
                <a:off x="9646393" y="8610840"/>
                <a:ext cx="509" cy="308"/>
              </a:xfrm>
              <a:custGeom>
                <a:rect b="b" l="l" r="r" t="t"/>
                <a:pathLst>
                  <a:path extrusionOk="0" h="308" w="509">
                    <a:moveTo>
                      <a:pt x="509" y="0"/>
                    </a:moveTo>
                    <a:cubicBezTo>
                      <a:pt x="405" y="63"/>
                      <a:pt x="259" y="150"/>
                      <a:pt x="0" y="309"/>
                    </a:cubicBezTo>
                    <a:cubicBezTo>
                      <a:pt x="167" y="205"/>
                      <a:pt x="342" y="104"/>
                      <a:pt x="509" y="0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62" name="Google Shape;3262;p28"/>
            <p:cNvGrpSpPr/>
            <p:nvPr/>
          </p:nvGrpSpPr>
          <p:grpSpPr>
            <a:xfrm>
              <a:off x="8260344" y="8028162"/>
              <a:ext cx="2221162" cy="1901221"/>
              <a:chOff x="8260344" y="8028162"/>
              <a:chExt cx="2221162" cy="1901221"/>
            </a:xfrm>
          </p:grpSpPr>
          <p:sp>
            <p:nvSpPr>
              <p:cNvPr id="3263" name="Google Shape;3263;p28"/>
              <p:cNvSpPr/>
              <p:nvPr/>
            </p:nvSpPr>
            <p:spPr>
              <a:xfrm>
                <a:off x="8260344" y="9607217"/>
                <a:ext cx="358513" cy="322166"/>
              </a:xfrm>
              <a:custGeom>
                <a:rect b="b" l="l" r="r" t="t"/>
                <a:pathLst>
                  <a:path extrusionOk="0" h="322166" w="358513">
                    <a:moveTo>
                      <a:pt x="352201" y="224554"/>
                    </a:moveTo>
                    <a:cubicBezTo>
                      <a:pt x="300008" y="207931"/>
                      <a:pt x="219870" y="45471"/>
                      <a:pt x="223072" y="5185"/>
                    </a:cubicBezTo>
                    <a:cubicBezTo>
                      <a:pt x="224266" y="2688"/>
                      <a:pt x="221260" y="-631"/>
                      <a:pt x="216505" y="104"/>
                    </a:cubicBezTo>
                    <a:cubicBezTo>
                      <a:pt x="196755" y="-2894"/>
                      <a:pt x="146157" y="101078"/>
                      <a:pt x="44924" y="202408"/>
                    </a:cubicBezTo>
                    <a:cubicBezTo>
                      <a:pt x="40235" y="201698"/>
                      <a:pt x="7380" y="232516"/>
                      <a:pt x="5435" y="236319"/>
                    </a:cubicBezTo>
                    <a:cubicBezTo>
                      <a:pt x="-11193" y="233797"/>
                      <a:pt x="12962" y="312166"/>
                      <a:pt x="42381" y="321124"/>
                    </a:cubicBezTo>
                    <a:cubicBezTo>
                      <a:pt x="68473" y="327094"/>
                      <a:pt x="43984" y="307089"/>
                      <a:pt x="210732" y="269245"/>
                    </a:cubicBezTo>
                    <a:cubicBezTo>
                      <a:pt x="254591" y="259864"/>
                      <a:pt x="297958" y="247265"/>
                      <a:pt x="342532" y="241888"/>
                    </a:cubicBezTo>
                    <a:cubicBezTo>
                      <a:pt x="362475" y="244397"/>
                      <a:pt x="361343" y="226562"/>
                      <a:pt x="352201" y="224554"/>
                    </a:cubicBezTo>
                    <a:close/>
                    <a:moveTo>
                      <a:pt x="131482" y="133691"/>
                    </a:moveTo>
                    <a:cubicBezTo>
                      <a:pt x="131403" y="133879"/>
                      <a:pt x="131482" y="135031"/>
                      <a:pt x="131512" y="135249"/>
                    </a:cubicBezTo>
                    <a:cubicBezTo>
                      <a:pt x="127203" y="138655"/>
                      <a:pt x="126039" y="140634"/>
                      <a:pt x="131482" y="133691"/>
                    </a:cubicBezTo>
                    <a:close/>
                    <a:moveTo>
                      <a:pt x="170750" y="264536"/>
                    </a:moveTo>
                    <a:cubicBezTo>
                      <a:pt x="170746" y="264311"/>
                      <a:pt x="170967" y="264114"/>
                      <a:pt x="171151" y="264144"/>
                    </a:cubicBezTo>
                    <a:cubicBezTo>
                      <a:pt x="171660" y="264260"/>
                      <a:pt x="170783" y="265300"/>
                      <a:pt x="170750" y="26453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4" name="Google Shape;3264;p28"/>
              <p:cNvSpPr/>
              <p:nvPr/>
            </p:nvSpPr>
            <p:spPr>
              <a:xfrm>
                <a:off x="8599144" y="9293084"/>
                <a:ext cx="358647" cy="506718"/>
              </a:xfrm>
              <a:custGeom>
                <a:rect b="b" l="l" r="r" t="t"/>
                <a:pathLst>
                  <a:path extrusionOk="0" h="506718" w="358647">
                    <a:moveTo>
                      <a:pt x="144671" y="0"/>
                    </a:moveTo>
                    <a:cubicBezTo>
                      <a:pt x="97530" y="64408"/>
                      <a:pt x="50560" y="128958"/>
                      <a:pt x="0" y="190727"/>
                    </a:cubicBezTo>
                    <a:cubicBezTo>
                      <a:pt x="28705" y="264691"/>
                      <a:pt x="150808" y="509886"/>
                      <a:pt x="164476" y="506688"/>
                    </a:cubicBezTo>
                    <a:cubicBezTo>
                      <a:pt x="229448" y="492035"/>
                      <a:pt x="294127" y="476317"/>
                      <a:pt x="358647" y="459897"/>
                    </a:cubicBezTo>
                    <a:cubicBezTo>
                      <a:pt x="320048" y="388722"/>
                      <a:pt x="279799" y="317977"/>
                      <a:pt x="250259" y="242427"/>
                    </a:cubicBezTo>
                    <a:cubicBezTo>
                      <a:pt x="214477" y="162147"/>
                      <a:pt x="165649" y="85862"/>
                      <a:pt x="1446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5" name="Google Shape;3265;p28"/>
              <p:cNvSpPr/>
              <p:nvPr/>
            </p:nvSpPr>
            <p:spPr>
              <a:xfrm>
                <a:off x="8931411" y="8808739"/>
                <a:ext cx="546356" cy="864463"/>
              </a:xfrm>
              <a:custGeom>
                <a:rect b="b" l="l" r="r" t="t"/>
                <a:pathLst>
                  <a:path extrusionOk="0" h="864463" w="546356">
                    <a:moveTo>
                      <a:pt x="195161" y="0"/>
                    </a:moveTo>
                    <a:cubicBezTo>
                      <a:pt x="130723" y="81453"/>
                      <a:pt x="65005" y="161842"/>
                      <a:pt x="0" y="242790"/>
                    </a:cubicBezTo>
                    <a:cubicBezTo>
                      <a:pt x="81604" y="465016"/>
                      <a:pt x="176867" y="672070"/>
                      <a:pt x="322978" y="864463"/>
                    </a:cubicBezTo>
                    <a:cubicBezTo>
                      <a:pt x="397473" y="843614"/>
                      <a:pt x="471866" y="822453"/>
                      <a:pt x="546356" y="801412"/>
                    </a:cubicBezTo>
                    <a:cubicBezTo>
                      <a:pt x="371869" y="565769"/>
                      <a:pt x="254275" y="276276"/>
                      <a:pt x="1951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6" name="Google Shape;3266;p28"/>
              <p:cNvSpPr/>
              <p:nvPr/>
            </p:nvSpPr>
            <p:spPr>
              <a:xfrm>
                <a:off x="9278605" y="8421019"/>
                <a:ext cx="690474" cy="1119028"/>
              </a:xfrm>
              <a:custGeom>
                <a:rect b="b" l="l" r="r" t="t"/>
                <a:pathLst>
                  <a:path extrusionOk="0" h="1119028" w="690474">
                    <a:moveTo>
                      <a:pt x="162812" y="0"/>
                    </a:moveTo>
                    <a:cubicBezTo>
                      <a:pt x="64769" y="109658"/>
                      <a:pt x="80111" y="101409"/>
                      <a:pt x="75523" y="87478"/>
                    </a:cubicBezTo>
                    <a:cubicBezTo>
                      <a:pt x="77176" y="104911"/>
                      <a:pt x="86519" y="83299"/>
                      <a:pt x="39" y="189871"/>
                    </a:cubicBezTo>
                    <a:cubicBezTo>
                      <a:pt x="-2282" y="205159"/>
                      <a:pt x="97282" y="687659"/>
                      <a:pt x="430342" y="1092884"/>
                    </a:cubicBezTo>
                    <a:cubicBezTo>
                      <a:pt x="459006" y="1126900"/>
                      <a:pt x="444065" y="1122149"/>
                      <a:pt x="494391" y="1109750"/>
                    </a:cubicBezTo>
                    <a:cubicBezTo>
                      <a:pt x="519681" y="1103701"/>
                      <a:pt x="621942" y="1078702"/>
                      <a:pt x="690474" y="1061056"/>
                    </a:cubicBezTo>
                    <a:cubicBezTo>
                      <a:pt x="380032" y="691813"/>
                      <a:pt x="176034" y="141519"/>
                      <a:pt x="1628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7" name="Google Shape;3267;p28"/>
              <p:cNvSpPr/>
              <p:nvPr/>
            </p:nvSpPr>
            <p:spPr>
              <a:xfrm>
                <a:off x="9760053" y="8028162"/>
                <a:ext cx="283998" cy="435726"/>
              </a:xfrm>
              <a:custGeom>
                <a:rect b="b" l="l" r="r" t="t"/>
                <a:pathLst>
                  <a:path extrusionOk="0" h="435726" w="283998">
                    <a:moveTo>
                      <a:pt x="126513" y="435318"/>
                    </a:moveTo>
                    <a:cubicBezTo>
                      <a:pt x="172502" y="442853"/>
                      <a:pt x="196694" y="344154"/>
                      <a:pt x="216842" y="312305"/>
                    </a:cubicBezTo>
                    <a:cubicBezTo>
                      <a:pt x="254034" y="229850"/>
                      <a:pt x="278432" y="140327"/>
                      <a:pt x="283387" y="49856"/>
                    </a:cubicBezTo>
                    <a:cubicBezTo>
                      <a:pt x="288672" y="5942"/>
                      <a:pt x="258848" y="11674"/>
                      <a:pt x="227141" y="11920"/>
                    </a:cubicBezTo>
                    <a:cubicBezTo>
                      <a:pt x="200861" y="12171"/>
                      <a:pt x="150213" y="-14172"/>
                      <a:pt x="131502" y="10680"/>
                    </a:cubicBezTo>
                    <a:cubicBezTo>
                      <a:pt x="116965" y="34138"/>
                      <a:pt x="96843" y="217388"/>
                      <a:pt x="4414" y="351706"/>
                    </a:cubicBezTo>
                    <a:cubicBezTo>
                      <a:pt x="-24696" y="393867"/>
                      <a:pt x="98651" y="420639"/>
                      <a:pt x="126513" y="435318"/>
                    </a:cubicBezTo>
                    <a:close/>
                    <a:moveTo>
                      <a:pt x="91562" y="371436"/>
                    </a:moveTo>
                    <a:cubicBezTo>
                      <a:pt x="96325" y="375331"/>
                      <a:pt x="101231" y="377381"/>
                      <a:pt x="90631" y="373415"/>
                    </a:cubicBezTo>
                    <a:cubicBezTo>
                      <a:pt x="90953" y="372755"/>
                      <a:pt x="91241" y="372091"/>
                      <a:pt x="91562" y="37143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8" name="Google Shape;3268;p28"/>
              <p:cNvSpPr/>
              <p:nvPr/>
            </p:nvSpPr>
            <p:spPr>
              <a:xfrm>
                <a:off x="10163122" y="8812883"/>
                <a:ext cx="247816" cy="146784"/>
              </a:xfrm>
              <a:custGeom>
                <a:rect b="b" l="l" r="r" t="t"/>
                <a:pathLst>
                  <a:path extrusionOk="0" h="146784" w="247816">
                    <a:moveTo>
                      <a:pt x="234356" y="11582"/>
                    </a:moveTo>
                    <a:cubicBezTo>
                      <a:pt x="234653" y="-6056"/>
                      <a:pt x="209730" y="1834"/>
                      <a:pt x="196734" y="1337"/>
                    </a:cubicBezTo>
                    <a:cubicBezTo>
                      <a:pt x="131353" y="3500"/>
                      <a:pt x="67183" y="18780"/>
                      <a:pt x="6825" y="43227"/>
                    </a:cubicBezTo>
                    <a:cubicBezTo>
                      <a:pt x="-3529" y="48011"/>
                      <a:pt x="28" y="58143"/>
                      <a:pt x="3685" y="66355"/>
                    </a:cubicBezTo>
                    <a:cubicBezTo>
                      <a:pt x="14314" y="93829"/>
                      <a:pt x="25010" y="158437"/>
                      <a:pt x="51348" y="144957"/>
                    </a:cubicBezTo>
                    <a:cubicBezTo>
                      <a:pt x="255568" y="85074"/>
                      <a:pt x="265942" y="164177"/>
                      <a:pt x="234356" y="11582"/>
                    </a:cubicBezTo>
                    <a:close/>
                    <a:moveTo>
                      <a:pt x="45349" y="129139"/>
                    </a:moveTo>
                    <a:cubicBezTo>
                      <a:pt x="36165" y="116185"/>
                      <a:pt x="39421" y="117712"/>
                      <a:pt x="40682" y="114828"/>
                    </a:cubicBezTo>
                    <a:cubicBezTo>
                      <a:pt x="46664" y="112607"/>
                      <a:pt x="45028" y="107848"/>
                      <a:pt x="46117" y="111822"/>
                    </a:cubicBezTo>
                    <a:cubicBezTo>
                      <a:pt x="37901" y="115525"/>
                      <a:pt x="40469" y="127431"/>
                      <a:pt x="48831" y="127995"/>
                    </a:cubicBezTo>
                    <a:cubicBezTo>
                      <a:pt x="47658" y="128375"/>
                      <a:pt x="46485" y="128755"/>
                      <a:pt x="45349" y="129139"/>
                    </a:cubicBezTo>
                    <a:close/>
                    <a:moveTo>
                      <a:pt x="230303" y="94676"/>
                    </a:moveTo>
                    <a:cubicBezTo>
                      <a:pt x="227614" y="95933"/>
                      <a:pt x="228775" y="95657"/>
                      <a:pt x="228816" y="92965"/>
                    </a:cubicBezTo>
                    <a:cubicBezTo>
                      <a:pt x="228929" y="86744"/>
                      <a:pt x="225368" y="88243"/>
                      <a:pt x="230131" y="88965"/>
                    </a:cubicBezTo>
                    <a:cubicBezTo>
                      <a:pt x="231275" y="89141"/>
                      <a:pt x="230499" y="88201"/>
                      <a:pt x="231651" y="93658"/>
                    </a:cubicBezTo>
                    <a:cubicBezTo>
                      <a:pt x="231576" y="94100"/>
                      <a:pt x="232069" y="93850"/>
                      <a:pt x="230303" y="946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9" name="Google Shape;3269;p28"/>
              <p:cNvSpPr/>
              <p:nvPr/>
            </p:nvSpPr>
            <p:spPr>
              <a:xfrm>
                <a:off x="9974661" y="8767435"/>
                <a:ext cx="64030" cy="61844"/>
              </a:xfrm>
              <a:custGeom>
                <a:rect b="b" l="l" r="r" t="t"/>
                <a:pathLst>
                  <a:path extrusionOk="0" h="61844" w="64030">
                    <a:moveTo>
                      <a:pt x="21750" y="59518"/>
                    </a:moveTo>
                    <a:cubicBezTo>
                      <a:pt x="39572" y="67534"/>
                      <a:pt x="64524" y="53857"/>
                      <a:pt x="64023" y="33480"/>
                    </a:cubicBezTo>
                    <a:cubicBezTo>
                      <a:pt x="63869" y="13266"/>
                      <a:pt x="43175" y="-5299"/>
                      <a:pt x="22994" y="1389"/>
                    </a:cubicBezTo>
                    <a:cubicBezTo>
                      <a:pt x="1766" y="-2185"/>
                      <a:pt x="-15301" y="49040"/>
                      <a:pt x="21750" y="595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0" name="Google Shape;3270;p28"/>
              <p:cNvSpPr/>
              <p:nvPr/>
            </p:nvSpPr>
            <p:spPr>
              <a:xfrm>
                <a:off x="10410590" y="9268494"/>
                <a:ext cx="70916" cy="68771"/>
              </a:xfrm>
              <a:custGeom>
                <a:rect b="b" l="l" r="r" t="t"/>
                <a:pathLst>
                  <a:path extrusionOk="0" h="68771" w="70916">
                    <a:moveTo>
                      <a:pt x="29533" y="138"/>
                    </a:moveTo>
                    <a:cubicBezTo>
                      <a:pt x="-10152" y="2463"/>
                      <a:pt x="-8265" y="56368"/>
                      <a:pt x="25755" y="67180"/>
                    </a:cubicBezTo>
                    <a:cubicBezTo>
                      <a:pt x="41949" y="72862"/>
                      <a:pt x="58794" y="62550"/>
                      <a:pt x="66793" y="48540"/>
                    </a:cubicBezTo>
                    <a:cubicBezTo>
                      <a:pt x="81655" y="25199"/>
                      <a:pt x="53354" y="-2183"/>
                      <a:pt x="29533" y="13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71" name="Google Shape;3271;p28"/>
            <p:cNvGrpSpPr/>
            <p:nvPr/>
          </p:nvGrpSpPr>
          <p:grpSpPr>
            <a:xfrm>
              <a:off x="8292129" y="8653480"/>
              <a:ext cx="1441375" cy="1256069"/>
              <a:chOff x="8292129" y="8653480"/>
              <a:chExt cx="1441375" cy="1256069"/>
            </a:xfrm>
          </p:grpSpPr>
          <p:sp>
            <p:nvSpPr>
              <p:cNvPr id="3272" name="Google Shape;3272;p28"/>
              <p:cNvSpPr/>
              <p:nvPr/>
            </p:nvSpPr>
            <p:spPr>
              <a:xfrm>
                <a:off x="9311400" y="8653480"/>
                <a:ext cx="402323" cy="780554"/>
              </a:xfrm>
              <a:custGeom>
                <a:rect b="b" l="l" r="r" t="t"/>
                <a:pathLst>
                  <a:path extrusionOk="0" h="780554" w="402323">
                    <a:moveTo>
                      <a:pt x="12093" y="14625"/>
                    </a:moveTo>
                    <a:cubicBezTo>
                      <a:pt x="11542" y="12011"/>
                      <a:pt x="10812" y="7665"/>
                      <a:pt x="10795" y="4438"/>
                    </a:cubicBezTo>
                    <a:cubicBezTo>
                      <a:pt x="10231" y="-734"/>
                      <a:pt x="-214" y="-3861"/>
                      <a:pt x="3" y="9502"/>
                    </a:cubicBezTo>
                    <a:cubicBezTo>
                      <a:pt x="27690" y="220598"/>
                      <a:pt x="388400" y="788237"/>
                      <a:pt x="401676" y="780476"/>
                    </a:cubicBezTo>
                    <a:cubicBezTo>
                      <a:pt x="418003" y="757323"/>
                      <a:pt x="121146" y="391482"/>
                      <a:pt x="12093" y="14625"/>
                    </a:cubicBezTo>
                    <a:close/>
                  </a:path>
                </a:pathLst>
              </a:custGeom>
              <a:solidFill>
                <a:srgbClr val="FABB88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3" name="Google Shape;3273;p28"/>
              <p:cNvSpPr/>
              <p:nvPr/>
            </p:nvSpPr>
            <p:spPr>
              <a:xfrm>
                <a:off x="9716747" y="9446717"/>
                <a:ext cx="16757" cy="16270"/>
              </a:xfrm>
              <a:custGeom>
                <a:rect b="b" l="l" r="r" t="t"/>
                <a:pathLst>
                  <a:path extrusionOk="0" h="16270" w="16757">
                    <a:moveTo>
                      <a:pt x="6558" y="47"/>
                    </a:moveTo>
                    <a:cubicBezTo>
                      <a:pt x="538" y="-709"/>
                      <a:pt x="-2752" y="7866"/>
                      <a:pt x="2967" y="10789"/>
                    </a:cubicBezTo>
                    <a:cubicBezTo>
                      <a:pt x="23060" y="27492"/>
                      <a:pt x="18443" y="765"/>
                      <a:pt x="6558" y="47"/>
                    </a:cubicBezTo>
                    <a:close/>
                  </a:path>
                </a:pathLst>
              </a:custGeom>
              <a:solidFill>
                <a:srgbClr val="FABB88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4" name="Google Shape;3274;p28"/>
              <p:cNvSpPr/>
              <p:nvPr/>
            </p:nvSpPr>
            <p:spPr>
              <a:xfrm>
                <a:off x="8970657" y="9086447"/>
                <a:ext cx="294009" cy="543916"/>
              </a:xfrm>
              <a:custGeom>
                <a:rect b="b" l="l" r="r" t="t"/>
                <a:pathLst>
                  <a:path extrusionOk="0" h="543916" w="294009">
                    <a:moveTo>
                      <a:pt x="264441" y="492728"/>
                    </a:moveTo>
                    <a:cubicBezTo>
                      <a:pt x="143061" y="319698"/>
                      <a:pt x="4593" y="36667"/>
                      <a:pt x="11415" y="6868"/>
                    </a:cubicBezTo>
                    <a:cubicBezTo>
                      <a:pt x="13210" y="247"/>
                      <a:pt x="3529" y="-2834"/>
                      <a:pt x="944" y="3353"/>
                    </a:cubicBezTo>
                    <a:cubicBezTo>
                      <a:pt x="-18201" y="54752"/>
                      <a:pt x="259715" y="551575"/>
                      <a:pt x="292821" y="543827"/>
                    </a:cubicBezTo>
                    <a:cubicBezTo>
                      <a:pt x="297660" y="534776"/>
                      <a:pt x="287632" y="527090"/>
                      <a:pt x="264441" y="492728"/>
                    </a:cubicBezTo>
                    <a:close/>
                  </a:path>
                </a:pathLst>
              </a:custGeom>
              <a:solidFill>
                <a:srgbClr val="FABB88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5" name="Google Shape;3275;p28"/>
              <p:cNvSpPr/>
              <p:nvPr/>
            </p:nvSpPr>
            <p:spPr>
              <a:xfrm>
                <a:off x="8626626" y="9490654"/>
                <a:ext cx="148124" cy="281844"/>
              </a:xfrm>
              <a:custGeom>
                <a:rect b="b" l="l" r="r" t="t"/>
                <a:pathLst>
                  <a:path extrusionOk="0" h="281844" w="148124">
                    <a:moveTo>
                      <a:pt x="14194" y="15053"/>
                    </a:moveTo>
                    <a:cubicBezTo>
                      <a:pt x="11676" y="9772"/>
                      <a:pt x="12419" y="-1591"/>
                      <a:pt x="3928" y="187"/>
                    </a:cubicBezTo>
                    <a:cubicBezTo>
                      <a:pt x="-4714" y="3998"/>
                      <a:pt x="3452" y="17283"/>
                      <a:pt x="4454" y="24229"/>
                    </a:cubicBezTo>
                    <a:cubicBezTo>
                      <a:pt x="24580" y="75169"/>
                      <a:pt x="126607" y="285873"/>
                      <a:pt x="146942" y="281786"/>
                    </a:cubicBezTo>
                    <a:cubicBezTo>
                      <a:pt x="157312" y="265888"/>
                      <a:pt x="98381" y="210276"/>
                      <a:pt x="14194" y="15053"/>
                    </a:cubicBezTo>
                    <a:close/>
                  </a:path>
                </a:pathLst>
              </a:custGeom>
              <a:solidFill>
                <a:srgbClr val="FABB88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6" name="Google Shape;3276;p28"/>
              <p:cNvSpPr/>
              <p:nvPr/>
            </p:nvSpPr>
            <p:spPr>
              <a:xfrm>
                <a:off x="8717061" y="9623646"/>
                <a:ext cx="13735" cy="18615"/>
              </a:xfrm>
              <a:custGeom>
                <a:rect b="b" l="l" r="r" t="t"/>
                <a:pathLst>
                  <a:path extrusionOk="0" h="18615" w="13735">
                    <a:moveTo>
                      <a:pt x="9562" y="18563"/>
                    </a:moveTo>
                    <a:cubicBezTo>
                      <a:pt x="18839" y="19970"/>
                      <a:pt x="11090" y="-7804"/>
                      <a:pt x="1493" y="2165"/>
                    </a:cubicBezTo>
                    <a:cubicBezTo>
                      <a:pt x="-2999" y="7997"/>
                      <a:pt x="3513" y="16760"/>
                      <a:pt x="9562" y="18563"/>
                    </a:cubicBezTo>
                    <a:close/>
                  </a:path>
                </a:pathLst>
              </a:custGeom>
              <a:solidFill>
                <a:srgbClr val="FABB88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7" name="Google Shape;3277;p28"/>
              <p:cNvSpPr/>
              <p:nvPr/>
            </p:nvSpPr>
            <p:spPr>
              <a:xfrm>
                <a:off x="8297730" y="9791832"/>
                <a:ext cx="74018" cy="101708"/>
              </a:xfrm>
              <a:custGeom>
                <a:rect b="b" l="l" r="r" t="t"/>
                <a:pathLst>
                  <a:path extrusionOk="0" h="101708" w="74018">
                    <a:moveTo>
                      <a:pt x="73143" y="41801"/>
                    </a:moveTo>
                    <a:cubicBezTo>
                      <a:pt x="70062" y="37409"/>
                      <a:pt x="68301" y="39233"/>
                      <a:pt x="40242" y="53528"/>
                    </a:cubicBezTo>
                    <a:cubicBezTo>
                      <a:pt x="19043" y="11459"/>
                      <a:pt x="30381" y="-230"/>
                      <a:pt x="19481" y="3"/>
                    </a:cubicBezTo>
                    <a:cubicBezTo>
                      <a:pt x="6059" y="3903"/>
                      <a:pt x="14810" y="33748"/>
                      <a:pt x="27580" y="59982"/>
                    </a:cubicBezTo>
                    <a:cubicBezTo>
                      <a:pt x="21093" y="63309"/>
                      <a:pt x="14613" y="66641"/>
                      <a:pt x="8113" y="69934"/>
                    </a:cubicBezTo>
                    <a:cubicBezTo>
                      <a:pt x="1359" y="73354"/>
                      <a:pt x="-3889" y="82580"/>
                      <a:pt x="3834" y="83544"/>
                    </a:cubicBezTo>
                    <a:cubicBezTo>
                      <a:pt x="10372" y="85097"/>
                      <a:pt x="14998" y="81240"/>
                      <a:pt x="33295" y="71016"/>
                    </a:cubicBezTo>
                    <a:cubicBezTo>
                      <a:pt x="55781" y="111790"/>
                      <a:pt x="67570" y="104455"/>
                      <a:pt x="63337" y="91443"/>
                    </a:cubicBezTo>
                    <a:cubicBezTo>
                      <a:pt x="58782" y="82217"/>
                      <a:pt x="55472" y="81603"/>
                      <a:pt x="45778" y="64044"/>
                    </a:cubicBezTo>
                    <a:cubicBezTo>
                      <a:pt x="62005" y="54972"/>
                      <a:pt x="77969" y="49766"/>
                      <a:pt x="73143" y="41801"/>
                    </a:cubicBezTo>
                    <a:close/>
                  </a:path>
                </a:pathLst>
              </a:custGeom>
              <a:solidFill>
                <a:srgbClr val="FABB88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8" name="Google Shape;3278;p28"/>
              <p:cNvSpPr/>
              <p:nvPr/>
            </p:nvSpPr>
            <p:spPr>
              <a:xfrm>
                <a:off x="8292129" y="9827399"/>
                <a:ext cx="23340" cy="17791"/>
              </a:xfrm>
              <a:custGeom>
                <a:rect b="b" l="l" r="r" t="t"/>
                <a:pathLst>
                  <a:path extrusionOk="0" h="17791" w="23340">
                    <a:moveTo>
                      <a:pt x="11035" y="15781"/>
                    </a:moveTo>
                    <a:cubicBezTo>
                      <a:pt x="32259" y="5015"/>
                      <a:pt x="22574" y="-6378"/>
                      <a:pt x="7887" y="4238"/>
                    </a:cubicBezTo>
                    <a:cubicBezTo>
                      <a:pt x="-5251" y="13911"/>
                      <a:pt x="-425" y="21589"/>
                      <a:pt x="11035" y="15781"/>
                    </a:cubicBezTo>
                    <a:close/>
                  </a:path>
                </a:pathLst>
              </a:custGeom>
              <a:solidFill>
                <a:srgbClr val="FABB88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9" name="Google Shape;3279;p28"/>
              <p:cNvSpPr/>
              <p:nvPr/>
            </p:nvSpPr>
            <p:spPr>
              <a:xfrm>
                <a:off x="8310293" y="9889121"/>
                <a:ext cx="35498" cy="20428"/>
              </a:xfrm>
              <a:custGeom>
                <a:rect b="b" l="l" r="r" t="t"/>
                <a:pathLst>
                  <a:path extrusionOk="0" h="20428" w="35498">
                    <a:moveTo>
                      <a:pt x="31516" y="11"/>
                    </a:moveTo>
                    <a:cubicBezTo>
                      <a:pt x="26130" y="-339"/>
                      <a:pt x="-158" y="7367"/>
                      <a:pt x="1" y="18309"/>
                    </a:cubicBezTo>
                    <a:cubicBezTo>
                      <a:pt x="8258" y="24304"/>
                      <a:pt x="17213" y="15926"/>
                      <a:pt x="25358" y="13496"/>
                    </a:cubicBezTo>
                    <a:cubicBezTo>
                      <a:pt x="27750" y="12532"/>
                      <a:pt x="30334" y="11751"/>
                      <a:pt x="32551" y="10478"/>
                    </a:cubicBezTo>
                    <a:cubicBezTo>
                      <a:pt x="36930" y="8294"/>
                      <a:pt x="36300" y="1210"/>
                      <a:pt x="31516" y="11"/>
                    </a:cubicBezTo>
                    <a:close/>
                  </a:path>
                </a:pathLst>
              </a:custGeom>
              <a:solidFill>
                <a:srgbClr val="FABB88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80" name="Google Shape;3280;p28"/>
            <p:cNvGrpSpPr/>
            <p:nvPr/>
          </p:nvGrpSpPr>
          <p:grpSpPr>
            <a:xfrm>
              <a:off x="9650082" y="7841551"/>
              <a:ext cx="1117533" cy="1570387"/>
              <a:chOff x="9650082" y="7841551"/>
              <a:chExt cx="1117533" cy="1570387"/>
            </a:xfrm>
          </p:grpSpPr>
          <p:sp>
            <p:nvSpPr>
              <p:cNvPr id="3281" name="Google Shape;3281;p28"/>
              <p:cNvSpPr/>
              <p:nvPr/>
            </p:nvSpPr>
            <p:spPr>
              <a:xfrm>
                <a:off x="10269912" y="9044439"/>
                <a:ext cx="404942" cy="172954"/>
              </a:xfrm>
              <a:custGeom>
                <a:rect b="b" l="l" r="r" t="t"/>
                <a:pathLst>
                  <a:path extrusionOk="0" h="172954" w="404942">
                    <a:moveTo>
                      <a:pt x="382998" y="172477"/>
                    </a:moveTo>
                    <a:cubicBezTo>
                      <a:pt x="424599" y="159477"/>
                      <a:pt x="394729" y="101481"/>
                      <a:pt x="392262" y="71574"/>
                    </a:cubicBezTo>
                    <a:cubicBezTo>
                      <a:pt x="387494" y="48283"/>
                      <a:pt x="392825" y="16308"/>
                      <a:pt x="362855" y="9992"/>
                    </a:cubicBezTo>
                    <a:cubicBezTo>
                      <a:pt x="255551" y="-11040"/>
                      <a:pt x="142996" y="3889"/>
                      <a:pt x="37584" y="29221"/>
                    </a:cubicBezTo>
                    <a:cubicBezTo>
                      <a:pt x="3994" y="31609"/>
                      <a:pt x="-5061" y="52979"/>
                      <a:pt x="2487" y="83050"/>
                    </a:cubicBezTo>
                    <a:cubicBezTo>
                      <a:pt x="2734" y="269085"/>
                      <a:pt x="121789" y="91512"/>
                      <a:pt x="363936" y="170219"/>
                    </a:cubicBezTo>
                    <a:cubicBezTo>
                      <a:pt x="369751" y="172252"/>
                      <a:pt x="375963" y="173767"/>
                      <a:pt x="382998" y="172477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2" name="Google Shape;3282;p28"/>
              <p:cNvSpPr/>
              <p:nvPr/>
            </p:nvSpPr>
            <p:spPr>
              <a:xfrm>
                <a:off x="9962529" y="8434450"/>
                <a:ext cx="246270" cy="255749"/>
              </a:xfrm>
              <a:custGeom>
                <a:rect b="b" l="l" r="r" t="t"/>
                <a:pathLst>
                  <a:path extrusionOk="0" h="255749" w="246270">
                    <a:moveTo>
                      <a:pt x="155722" y="1405"/>
                    </a:moveTo>
                    <a:cubicBezTo>
                      <a:pt x="150045" y="-2089"/>
                      <a:pt x="143732" y="1414"/>
                      <a:pt x="140731" y="6640"/>
                    </a:cubicBezTo>
                    <a:cubicBezTo>
                      <a:pt x="-19112" y="213156"/>
                      <a:pt x="-15918" y="150823"/>
                      <a:pt x="20619" y="195126"/>
                    </a:cubicBezTo>
                    <a:cubicBezTo>
                      <a:pt x="75513" y="243081"/>
                      <a:pt x="87444" y="273110"/>
                      <a:pt x="108807" y="244751"/>
                    </a:cubicBezTo>
                    <a:cubicBezTo>
                      <a:pt x="277216" y="44656"/>
                      <a:pt x="288512" y="131828"/>
                      <a:pt x="155722" y="1405"/>
                    </a:cubicBezTo>
                    <a:close/>
                    <a:moveTo>
                      <a:pt x="146726" y="26433"/>
                    </a:moveTo>
                    <a:cubicBezTo>
                      <a:pt x="152224" y="19344"/>
                      <a:pt x="150658" y="20062"/>
                      <a:pt x="154027" y="23385"/>
                    </a:cubicBezTo>
                    <a:cubicBezTo>
                      <a:pt x="148867" y="23360"/>
                      <a:pt x="145294" y="28299"/>
                      <a:pt x="146726" y="26433"/>
                    </a:cubicBezTo>
                    <a:close/>
                    <a:moveTo>
                      <a:pt x="187509" y="135201"/>
                    </a:moveTo>
                    <a:cubicBezTo>
                      <a:pt x="194343" y="128096"/>
                      <a:pt x="201122" y="121037"/>
                      <a:pt x="207393" y="113472"/>
                    </a:cubicBezTo>
                    <a:cubicBezTo>
                      <a:pt x="202605" y="119905"/>
                      <a:pt x="195069" y="127562"/>
                      <a:pt x="187509" y="135201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3" name="Google Shape;3283;p28"/>
              <p:cNvSpPr/>
              <p:nvPr/>
            </p:nvSpPr>
            <p:spPr>
              <a:xfrm>
                <a:off x="10341207" y="8395959"/>
                <a:ext cx="311507" cy="264062"/>
              </a:xfrm>
              <a:custGeom>
                <a:rect b="b" l="l" r="r" t="t"/>
                <a:pathLst>
                  <a:path extrusionOk="0" h="264062" w="311507">
                    <a:moveTo>
                      <a:pt x="46740" y="245411"/>
                    </a:moveTo>
                    <a:cubicBezTo>
                      <a:pt x="49487" y="250947"/>
                      <a:pt x="50167" y="265141"/>
                      <a:pt x="62316" y="263997"/>
                    </a:cubicBezTo>
                    <a:cubicBezTo>
                      <a:pt x="94223" y="257105"/>
                      <a:pt x="283836" y="165695"/>
                      <a:pt x="289338" y="164701"/>
                    </a:cubicBezTo>
                    <a:cubicBezTo>
                      <a:pt x="312341" y="153379"/>
                      <a:pt x="319613" y="148787"/>
                      <a:pt x="300731" y="126548"/>
                    </a:cubicBezTo>
                    <a:cubicBezTo>
                      <a:pt x="300464" y="126118"/>
                      <a:pt x="275035" y="90002"/>
                      <a:pt x="259217" y="70657"/>
                    </a:cubicBezTo>
                    <a:cubicBezTo>
                      <a:pt x="188393" y="-16796"/>
                      <a:pt x="210849" y="-12713"/>
                      <a:pt x="163808" y="27210"/>
                    </a:cubicBezTo>
                    <a:cubicBezTo>
                      <a:pt x="-60647" y="216676"/>
                      <a:pt x="-5887" y="144412"/>
                      <a:pt x="46740" y="245411"/>
                    </a:cubicBezTo>
                    <a:close/>
                    <a:moveTo>
                      <a:pt x="194325" y="22964"/>
                    </a:moveTo>
                    <a:cubicBezTo>
                      <a:pt x="194305" y="23353"/>
                      <a:pt x="194313" y="23741"/>
                      <a:pt x="194342" y="24133"/>
                    </a:cubicBezTo>
                    <a:cubicBezTo>
                      <a:pt x="193987" y="24522"/>
                      <a:pt x="193670" y="24939"/>
                      <a:pt x="193390" y="25382"/>
                    </a:cubicBezTo>
                    <a:cubicBezTo>
                      <a:pt x="192134" y="24476"/>
                      <a:pt x="191775" y="25198"/>
                      <a:pt x="194325" y="22964"/>
                    </a:cubicBezTo>
                    <a:close/>
                    <a:moveTo>
                      <a:pt x="50572" y="217219"/>
                    </a:moveTo>
                    <a:cubicBezTo>
                      <a:pt x="50109" y="219194"/>
                      <a:pt x="50936" y="219628"/>
                      <a:pt x="49061" y="217031"/>
                    </a:cubicBezTo>
                    <a:cubicBezTo>
                      <a:pt x="49558" y="217140"/>
                      <a:pt x="50063" y="217202"/>
                      <a:pt x="50572" y="217219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4" name="Google Shape;3284;p28"/>
              <p:cNvSpPr/>
              <p:nvPr/>
            </p:nvSpPr>
            <p:spPr>
              <a:xfrm>
                <a:off x="9650082" y="8138417"/>
                <a:ext cx="65994" cy="69930"/>
              </a:xfrm>
              <a:custGeom>
                <a:rect b="b" l="l" r="r" t="t"/>
                <a:pathLst>
                  <a:path extrusionOk="0" h="69930" w="65994">
                    <a:moveTo>
                      <a:pt x="42212" y="1170"/>
                    </a:moveTo>
                    <a:cubicBezTo>
                      <a:pt x="-592" y="-9024"/>
                      <a:pt x="-16113" y="50253"/>
                      <a:pt x="20604" y="67666"/>
                    </a:cubicBezTo>
                    <a:cubicBezTo>
                      <a:pt x="63783" y="83187"/>
                      <a:pt x="85967" y="14308"/>
                      <a:pt x="42212" y="1170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5" name="Google Shape;3285;p28"/>
              <p:cNvSpPr/>
              <p:nvPr/>
            </p:nvSpPr>
            <p:spPr>
              <a:xfrm>
                <a:off x="10156617" y="8058546"/>
                <a:ext cx="155944" cy="195136"/>
              </a:xfrm>
              <a:custGeom>
                <a:rect b="b" l="l" r="r" t="t"/>
                <a:pathLst>
                  <a:path extrusionOk="0" h="195136" w="155944">
                    <a:moveTo>
                      <a:pt x="145502" y="1333"/>
                    </a:moveTo>
                    <a:cubicBezTo>
                      <a:pt x="128920" y="14721"/>
                      <a:pt x="31018" y="142264"/>
                      <a:pt x="11297" y="169508"/>
                    </a:cubicBezTo>
                    <a:cubicBezTo>
                      <a:pt x="7176" y="176417"/>
                      <a:pt x="-7235" y="188582"/>
                      <a:pt x="4521" y="194799"/>
                    </a:cubicBezTo>
                    <a:cubicBezTo>
                      <a:pt x="6771" y="195563"/>
                      <a:pt x="9318" y="194999"/>
                      <a:pt x="11071" y="193429"/>
                    </a:cubicBezTo>
                    <a:cubicBezTo>
                      <a:pt x="11113" y="193868"/>
                      <a:pt x="145197" y="24757"/>
                      <a:pt x="154102" y="13231"/>
                    </a:cubicBezTo>
                    <a:cubicBezTo>
                      <a:pt x="157763" y="4481"/>
                      <a:pt x="156490" y="-3172"/>
                      <a:pt x="145502" y="1333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6" name="Google Shape;3286;p28"/>
              <p:cNvSpPr/>
              <p:nvPr/>
            </p:nvSpPr>
            <p:spPr>
              <a:xfrm>
                <a:off x="10246304" y="8206803"/>
                <a:ext cx="34371" cy="34822"/>
              </a:xfrm>
              <a:custGeom>
                <a:rect b="b" l="l" r="r" t="t"/>
                <a:pathLst>
                  <a:path extrusionOk="0" h="34822" w="34371">
                    <a:moveTo>
                      <a:pt x="8886" y="15389"/>
                    </a:moveTo>
                    <a:cubicBezTo>
                      <a:pt x="4023" y="20169"/>
                      <a:pt x="-5287" y="29049"/>
                      <a:pt x="3885" y="34405"/>
                    </a:cubicBezTo>
                    <a:cubicBezTo>
                      <a:pt x="13362" y="37399"/>
                      <a:pt x="21031" y="23463"/>
                      <a:pt x="27811" y="18337"/>
                    </a:cubicBezTo>
                    <a:cubicBezTo>
                      <a:pt x="38757" y="7524"/>
                      <a:pt x="38235" y="-15262"/>
                      <a:pt x="8886" y="15389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7" name="Google Shape;3287;p28"/>
              <p:cNvSpPr/>
              <p:nvPr/>
            </p:nvSpPr>
            <p:spPr>
              <a:xfrm>
                <a:off x="10518835" y="8804803"/>
                <a:ext cx="248780" cy="76191"/>
              </a:xfrm>
              <a:custGeom>
                <a:rect b="b" l="l" r="r" t="t"/>
                <a:pathLst>
                  <a:path extrusionOk="0" h="76191" w="248780">
                    <a:moveTo>
                      <a:pt x="411" y="73354"/>
                    </a:moveTo>
                    <a:cubicBezTo>
                      <a:pt x="5288" y="88237"/>
                      <a:pt x="113810" y="40966"/>
                      <a:pt x="235266" y="15275"/>
                    </a:cubicBezTo>
                    <a:cubicBezTo>
                      <a:pt x="244149" y="14006"/>
                      <a:pt x="292989" y="-25145"/>
                      <a:pt x="126714" y="27093"/>
                    </a:cubicBezTo>
                    <a:cubicBezTo>
                      <a:pt x="2678" y="65221"/>
                      <a:pt x="-2052" y="64132"/>
                      <a:pt x="411" y="73354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8" name="Google Shape;3288;p28"/>
              <p:cNvSpPr/>
              <p:nvPr/>
            </p:nvSpPr>
            <p:spPr>
              <a:xfrm>
                <a:off x="10572577" y="8771603"/>
                <a:ext cx="42826" cy="22507"/>
              </a:xfrm>
              <a:custGeom>
                <a:rect b="b" l="l" r="r" t="t"/>
                <a:pathLst>
                  <a:path extrusionOk="0" h="22507" w="42826">
                    <a:moveTo>
                      <a:pt x="42827" y="2878"/>
                    </a:moveTo>
                    <a:cubicBezTo>
                      <a:pt x="32536" y="-6557"/>
                      <a:pt x="3092" y="10092"/>
                      <a:pt x="1606" y="11678"/>
                    </a:cubicBezTo>
                    <a:cubicBezTo>
                      <a:pt x="-1755" y="15248"/>
                      <a:pt x="487" y="21723"/>
                      <a:pt x="5304" y="22508"/>
                    </a:cubicBezTo>
                    <a:cubicBezTo>
                      <a:pt x="17152" y="20817"/>
                      <a:pt x="41767" y="17861"/>
                      <a:pt x="42827" y="2878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9" name="Google Shape;3289;p28"/>
              <p:cNvSpPr/>
              <p:nvPr/>
            </p:nvSpPr>
            <p:spPr>
              <a:xfrm>
                <a:off x="10571416" y="9363800"/>
                <a:ext cx="161922" cy="48138"/>
              </a:xfrm>
              <a:custGeom>
                <a:rect b="b" l="l" r="r" t="t"/>
                <a:pathLst>
                  <a:path extrusionOk="0" h="48138" w="161922">
                    <a:moveTo>
                      <a:pt x="157628" y="37297"/>
                    </a:moveTo>
                    <a:cubicBezTo>
                      <a:pt x="150394" y="30400"/>
                      <a:pt x="144332" y="34149"/>
                      <a:pt x="54170" y="10896"/>
                    </a:cubicBezTo>
                    <a:cubicBezTo>
                      <a:pt x="43362" y="10299"/>
                      <a:pt x="-1367" y="-11347"/>
                      <a:pt x="32" y="8070"/>
                    </a:cubicBezTo>
                    <a:cubicBezTo>
                      <a:pt x="591" y="11823"/>
                      <a:pt x="3973" y="14399"/>
                      <a:pt x="7655" y="14207"/>
                    </a:cubicBezTo>
                    <a:cubicBezTo>
                      <a:pt x="48906" y="26430"/>
                      <a:pt x="187983" y="67447"/>
                      <a:pt x="157628" y="37297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0" name="Google Shape;3290;p28"/>
              <p:cNvSpPr/>
              <p:nvPr/>
            </p:nvSpPr>
            <p:spPr>
              <a:xfrm>
                <a:off x="9744101" y="7841551"/>
                <a:ext cx="65937" cy="232749"/>
              </a:xfrm>
              <a:custGeom>
                <a:rect b="b" l="l" r="r" t="t"/>
                <a:pathLst>
                  <a:path extrusionOk="0" h="232749" w="65937">
                    <a:moveTo>
                      <a:pt x="65303" y="6054"/>
                    </a:moveTo>
                    <a:cubicBezTo>
                      <a:pt x="58924" y="-9872"/>
                      <a:pt x="48475" y="9666"/>
                      <a:pt x="48884" y="18470"/>
                    </a:cubicBezTo>
                    <a:cubicBezTo>
                      <a:pt x="31642" y="139112"/>
                      <a:pt x="-14994" y="226631"/>
                      <a:pt x="4811" y="232509"/>
                    </a:cubicBezTo>
                    <a:cubicBezTo>
                      <a:pt x="9366" y="233636"/>
                      <a:pt x="13741" y="230685"/>
                      <a:pt x="15018" y="226251"/>
                    </a:cubicBezTo>
                    <a:cubicBezTo>
                      <a:pt x="29146" y="171382"/>
                      <a:pt x="71611" y="33528"/>
                      <a:pt x="65303" y="6054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291" name="Google Shape;3291;p28"/>
          <p:cNvSpPr/>
          <p:nvPr/>
        </p:nvSpPr>
        <p:spPr>
          <a:xfrm>
            <a:off x="7063745" y="2751031"/>
            <a:ext cx="434" cy="613"/>
          </a:xfrm>
          <a:custGeom>
            <a:rect b="b" l="l" r="r" t="t"/>
            <a:pathLst>
              <a:path extrusionOk="0" h="1226" w="867">
                <a:moveTo>
                  <a:pt x="0" y="0"/>
                </a:moveTo>
                <a:cubicBezTo>
                  <a:pt x="325" y="649"/>
                  <a:pt x="593" y="822"/>
                  <a:pt x="868" y="1226"/>
                </a:cubicBezTo>
                <a:cubicBezTo>
                  <a:pt x="651" y="866"/>
                  <a:pt x="361" y="505"/>
                  <a:pt x="0" y="0"/>
                </a:cubicBezTo>
                <a:close/>
                <a:moveTo>
                  <a:pt x="0" y="0"/>
                </a:moveTo>
                <a:cubicBezTo>
                  <a:pt x="325" y="649"/>
                  <a:pt x="593" y="822"/>
                  <a:pt x="868" y="1226"/>
                </a:cubicBezTo>
                <a:cubicBezTo>
                  <a:pt x="651" y="866"/>
                  <a:pt x="361" y="505"/>
                  <a:pt x="0" y="0"/>
                </a:cubicBezTo>
                <a:close/>
              </a:path>
            </a:pathLst>
          </a:custGeom>
          <a:solidFill>
            <a:srgbClr val="F0866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92" name="Google Shape;3292;p28"/>
          <p:cNvGrpSpPr/>
          <p:nvPr/>
        </p:nvGrpSpPr>
        <p:grpSpPr>
          <a:xfrm>
            <a:off x="6480384" y="2544746"/>
            <a:ext cx="1817849" cy="554017"/>
            <a:chOff x="12960769" y="5089493"/>
            <a:chExt cx="3635699" cy="1108035"/>
          </a:xfrm>
        </p:grpSpPr>
        <p:sp>
          <p:nvSpPr>
            <p:cNvPr id="3293" name="Google Shape;3293;p28"/>
            <p:cNvSpPr/>
            <p:nvPr/>
          </p:nvSpPr>
          <p:spPr>
            <a:xfrm>
              <a:off x="12960769" y="5089493"/>
              <a:ext cx="3635699" cy="1108035"/>
            </a:xfrm>
            <a:custGeom>
              <a:rect b="b" l="l" r="r" t="t"/>
              <a:pathLst>
                <a:path extrusionOk="0" h="1108035" w="3635699">
                  <a:moveTo>
                    <a:pt x="3616289" y="859091"/>
                  </a:moveTo>
                  <a:cubicBezTo>
                    <a:pt x="3637936" y="819106"/>
                    <a:pt x="3643236" y="767644"/>
                    <a:pt x="3623158" y="713159"/>
                  </a:cubicBezTo>
                  <a:cubicBezTo>
                    <a:pt x="3632904" y="680308"/>
                    <a:pt x="3628913" y="671522"/>
                    <a:pt x="3631256" y="373759"/>
                  </a:cubicBezTo>
                  <a:cubicBezTo>
                    <a:pt x="3632781" y="182851"/>
                    <a:pt x="3644024" y="85251"/>
                    <a:pt x="3559675" y="27361"/>
                  </a:cubicBezTo>
                  <a:cubicBezTo>
                    <a:pt x="3512613" y="-4804"/>
                    <a:pt x="3446043" y="-6730"/>
                    <a:pt x="3401042" y="12357"/>
                  </a:cubicBezTo>
                  <a:cubicBezTo>
                    <a:pt x="3371694" y="6305"/>
                    <a:pt x="3238352" y="-2005"/>
                    <a:pt x="3185577" y="13295"/>
                  </a:cubicBezTo>
                  <a:cubicBezTo>
                    <a:pt x="3149664" y="6182"/>
                    <a:pt x="2978341" y="664"/>
                    <a:pt x="2927816" y="18489"/>
                  </a:cubicBezTo>
                  <a:cubicBezTo>
                    <a:pt x="2859691" y="-18214"/>
                    <a:pt x="2769934" y="967"/>
                    <a:pt x="2721823" y="67613"/>
                  </a:cubicBezTo>
                  <a:cubicBezTo>
                    <a:pt x="2646498" y="6637"/>
                    <a:pt x="2522642" y="-20804"/>
                    <a:pt x="2444467" y="34358"/>
                  </a:cubicBezTo>
                  <a:cubicBezTo>
                    <a:pt x="2386625" y="8224"/>
                    <a:pt x="2292037" y="-11397"/>
                    <a:pt x="2232329" y="11924"/>
                  </a:cubicBezTo>
                  <a:cubicBezTo>
                    <a:pt x="2213906" y="8289"/>
                    <a:pt x="2054882" y="-9392"/>
                    <a:pt x="1988522" y="25630"/>
                  </a:cubicBezTo>
                  <a:cubicBezTo>
                    <a:pt x="1964300" y="38441"/>
                    <a:pt x="1970142" y="40447"/>
                    <a:pt x="1966397" y="37244"/>
                  </a:cubicBezTo>
                  <a:cubicBezTo>
                    <a:pt x="1919082" y="-5735"/>
                    <a:pt x="1852114" y="-8519"/>
                    <a:pt x="1795399" y="13655"/>
                  </a:cubicBezTo>
                  <a:cubicBezTo>
                    <a:pt x="1765885" y="6557"/>
                    <a:pt x="1609023" y="-8029"/>
                    <a:pt x="1544796" y="24981"/>
                  </a:cubicBezTo>
                  <a:cubicBezTo>
                    <a:pt x="1452284" y="-19794"/>
                    <a:pt x="1343604" y="2402"/>
                    <a:pt x="1278069" y="82906"/>
                  </a:cubicBezTo>
                  <a:cubicBezTo>
                    <a:pt x="1265162" y="98581"/>
                    <a:pt x="1271561" y="98062"/>
                    <a:pt x="1259125" y="82690"/>
                  </a:cubicBezTo>
                  <a:cubicBezTo>
                    <a:pt x="1192982" y="541"/>
                    <a:pt x="1086515" y="-18308"/>
                    <a:pt x="1002231" y="26856"/>
                  </a:cubicBezTo>
                  <a:cubicBezTo>
                    <a:pt x="970504" y="16303"/>
                    <a:pt x="937823" y="16930"/>
                    <a:pt x="909899" y="25991"/>
                  </a:cubicBezTo>
                  <a:cubicBezTo>
                    <a:pt x="840025" y="-6766"/>
                    <a:pt x="640902" y="10539"/>
                    <a:pt x="627699" y="13944"/>
                  </a:cubicBezTo>
                  <a:cubicBezTo>
                    <a:pt x="598959" y="6803"/>
                    <a:pt x="425488" y="-14369"/>
                    <a:pt x="354898" y="38037"/>
                  </a:cubicBezTo>
                  <a:cubicBezTo>
                    <a:pt x="268937" y="-36472"/>
                    <a:pt x="110571" y="476"/>
                    <a:pt x="89039" y="135493"/>
                  </a:cubicBezTo>
                  <a:cubicBezTo>
                    <a:pt x="87795" y="143356"/>
                    <a:pt x="84043" y="739265"/>
                    <a:pt x="84050" y="739994"/>
                  </a:cubicBezTo>
                  <a:cubicBezTo>
                    <a:pt x="-21947" y="792870"/>
                    <a:pt x="-54570" y="975237"/>
                    <a:pt x="147894" y="1041956"/>
                  </a:cubicBezTo>
                  <a:cubicBezTo>
                    <a:pt x="278568" y="1087748"/>
                    <a:pt x="343677" y="1103827"/>
                    <a:pt x="515050" y="1067348"/>
                  </a:cubicBezTo>
                  <a:cubicBezTo>
                    <a:pt x="714311" y="1025278"/>
                    <a:pt x="710899" y="1092415"/>
                    <a:pt x="884810" y="1097861"/>
                  </a:cubicBezTo>
                  <a:cubicBezTo>
                    <a:pt x="987712" y="1101179"/>
                    <a:pt x="1073529" y="1068011"/>
                    <a:pt x="1139463" y="1066698"/>
                  </a:cubicBezTo>
                  <a:cubicBezTo>
                    <a:pt x="1196655" y="1065494"/>
                    <a:pt x="1277837" y="1103185"/>
                    <a:pt x="1375461" y="1107600"/>
                  </a:cubicBezTo>
                  <a:cubicBezTo>
                    <a:pt x="1479202" y="1112245"/>
                    <a:pt x="1563067" y="1078428"/>
                    <a:pt x="1631343" y="1071748"/>
                  </a:cubicBezTo>
                  <a:cubicBezTo>
                    <a:pt x="1701354" y="1064989"/>
                    <a:pt x="1794293" y="1102067"/>
                    <a:pt x="1901686" y="1106301"/>
                  </a:cubicBezTo>
                  <a:cubicBezTo>
                    <a:pt x="2027870" y="1111401"/>
                    <a:pt x="2133317" y="1070060"/>
                    <a:pt x="2222351" y="1068430"/>
                  </a:cubicBezTo>
                  <a:cubicBezTo>
                    <a:pt x="2288126" y="1067290"/>
                    <a:pt x="2374253" y="1100263"/>
                    <a:pt x="2473822" y="1102766"/>
                  </a:cubicBezTo>
                  <a:cubicBezTo>
                    <a:pt x="2608958" y="1106200"/>
                    <a:pt x="2708809" y="1041018"/>
                    <a:pt x="2788053" y="1034886"/>
                  </a:cubicBezTo>
                  <a:cubicBezTo>
                    <a:pt x="2839201" y="1031085"/>
                    <a:pt x="2916009" y="1070428"/>
                    <a:pt x="3009374" y="1080909"/>
                  </a:cubicBezTo>
                  <a:cubicBezTo>
                    <a:pt x="3134596" y="1095005"/>
                    <a:pt x="3244859" y="1052271"/>
                    <a:pt x="3329100" y="1052271"/>
                  </a:cubicBezTo>
                  <a:cubicBezTo>
                    <a:pt x="3420144" y="1052271"/>
                    <a:pt x="3471277" y="1101778"/>
                    <a:pt x="3549264" y="1065977"/>
                  </a:cubicBezTo>
                  <a:cubicBezTo>
                    <a:pt x="3627771" y="1029981"/>
                    <a:pt x="3658203" y="932958"/>
                    <a:pt x="3616289" y="859091"/>
                  </a:cubicBezTo>
                  <a:close/>
                  <a:moveTo>
                    <a:pt x="2438539" y="38759"/>
                  </a:moveTo>
                  <a:cubicBezTo>
                    <a:pt x="2424801" y="29814"/>
                    <a:pt x="2409111" y="22961"/>
                    <a:pt x="2393783" y="17695"/>
                  </a:cubicBezTo>
                  <a:cubicBezTo>
                    <a:pt x="2417722" y="23617"/>
                    <a:pt x="2440071" y="37734"/>
                    <a:pt x="2438539" y="38759"/>
                  </a:cubicBezTo>
                  <a:close/>
                </a:path>
              </a:pathLst>
            </a:custGeom>
            <a:solidFill>
              <a:srgbClr val="F0866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4" name="Google Shape;3294;p28"/>
            <p:cNvSpPr/>
            <p:nvPr/>
          </p:nvSpPr>
          <p:spPr>
            <a:xfrm>
              <a:off x="13095080" y="5223292"/>
              <a:ext cx="3367417" cy="840557"/>
            </a:xfrm>
            <a:custGeom>
              <a:rect b="b" l="l" r="r" t="t"/>
              <a:pathLst>
                <a:path extrusionOk="0" h="840557" w="3367417">
                  <a:moveTo>
                    <a:pt x="96913" y="675612"/>
                  </a:moveTo>
                  <a:cubicBezTo>
                    <a:pt x="74940" y="667786"/>
                    <a:pt x="87102" y="642257"/>
                    <a:pt x="87102" y="22528"/>
                  </a:cubicBezTo>
                  <a:cubicBezTo>
                    <a:pt x="89777" y="5619"/>
                    <a:pt x="101374" y="-606"/>
                    <a:pt x="117426" y="281"/>
                  </a:cubicBezTo>
                  <a:cubicBezTo>
                    <a:pt x="135263" y="1169"/>
                    <a:pt x="138828" y="10070"/>
                    <a:pt x="140613" y="27866"/>
                  </a:cubicBezTo>
                  <a:cubicBezTo>
                    <a:pt x="134901" y="94332"/>
                    <a:pt x="143289" y="109149"/>
                    <a:pt x="143289" y="195142"/>
                  </a:cubicBezTo>
                  <a:cubicBezTo>
                    <a:pt x="143289" y="606491"/>
                    <a:pt x="122870" y="621250"/>
                    <a:pt x="158451" y="623126"/>
                  </a:cubicBezTo>
                  <a:cubicBezTo>
                    <a:pt x="231470" y="623126"/>
                    <a:pt x="262466" y="611000"/>
                    <a:pt x="264578" y="648929"/>
                  </a:cubicBezTo>
                  <a:cubicBezTo>
                    <a:pt x="267137" y="684572"/>
                    <a:pt x="255171" y="672482"/>
                    <a:pt x="96913" y="675612"/>
                  </a:cubicBezTo>
                  <a:close/>
                  <a:moveTo>
                    <a:pt x="397464" y="676500"/>
                  </a:moveTo>
                  <a:cubicBezTo>
                    <a:pt x="352311" y="673275"/>
                    <a:pt x="298408" y="694505"/>
                    <a:pt x="291337" y="649802"/>
                  </a:cubicBezTo>
                  <a:cubicBezTo>
                    <a:pt x="289718" y="638520"/>
                    <a:pt x="280390" y="68854"/>
                    <a:pt x="292226" y="21626"/>
                  </a:cubicBezTo>
                  <a:cubicBezTo>
                    <a:pt x="303303" y="6434"/>
                    <a:pt x="297049" y="-649"/>
                    <a:pt x="449190" y="8281"/>
                  </a:cubicBezTo>
                  <a:cubicBezTo>
                    <a:pt x="469702" y="10063"/>
                    <a:pt x="480403" y="13619"/>
                    <a:pt x="480403" y="38535"/>
                  </a:cubicBezTo>
                  <a:cubicBezTo>
                    <a:pt x="480403" y="79941"/>
                    <a:pt x="441916" y="55220"/>
                    <a:pt x="344842" y="61669"/>
                  </a:cubicBezTo>
                  <a:cubicBezTo>
                    <a:pt x="344842" y="82372"/>
                    <a:pt x="340381" y="112655"/>
                    <a:pt x="340381" y="134635"/>
                  </a:cubicBezTo>
                  <a:cubicBezTo>
                    <a:pt x="340381" y="181653"/>
                    <a:pt x="343099" y="210630"/>
                    <a:pt x="344842" y="304580"/>
                  </a:cubicBezTo>
                  <a:cubicBezTo>
                    <a:pt x="425193" y="304580"/>
                    <a:pt x="450079" y="293493"/>
                    <a:pt x="450079" y="327714"/>
                  </a:cubicBezTo>
                  <a:cubicBezTo>
                    <a:pt x="450079" y="351736"/>
                    <a:pt x="444729" y="352630"/>
                    <a:pt x="432242" y="354412"/>
                  </a:cubicBezTo>
                  <a:cubicBezTo>
                    <a:pt x="420645" y="354412"/>
                    <a:pt x="389431" y="357081"/>
                    <a:pt x="376952" y="356194"/>
                  </a:cubicBezTo>
                  <a:cubicBezTo>
                    <a:pt x="337864" y="360644"/>
                    <a:pt x="345738" y="354671"/>
                    <a:pt x="345738" y="379328"/>
                  </a:cubicBezTo>
                  <a:cubicBezTo>
                    <a:pt x="345738" y="380085"/>
                    <a:pt x="343952" y="619599"/>
                    <a:pt x="343952" y="620457"/>
                  </a:cubicBezTo>
                  <a:cubicBezTo>
                    <a:pt x="468430" y="620457"/>
                    <a:pt x="483505" y="614340"/>
                    <a:pt x="484865" y="642704"/>
                  </a:cubicBezTo>
                  <a:cubicBezTo>
                    <a:pt x="485754" y="657823"/>
                    <a:pt x="486650" y="671176"/>
                    <a:pt x="466138" y="672063"/>
                  </a:cubicBezTo>
                  <a:cubicBezTo>
                    <a:pt x="452762" y="674718"/>
                    <a:pt x="411737" y="677387"/>
                    <a:pt x="397464" y="676500"/>
                  </a:cubicBezTo>
                  <a:close/>
                  <a:moveTo>
                    <a:pt x="649846" y="63451"/>
                  </a:moveTo>
                  <a:cubicBezTo>
                    <a:pt x="649846" y="292591"/>
                    <a:pt x="659217" y="641550"/>
                    <a:pt x="649846" y="664936"/>
                  </a:cubicBezTo>
                  <a:cubicBezTo>
                    <a:pt x="644091" y="679868"/>
                    <a:pt x="613666" y="678830"/>
                    <a:pt x="603471" y="672056"/>
                  </a:cubicBezTo>
                  <a:cubicBezTo>
                    <a:pt x="596863" y="667663"/>
                    <a:pt x="591874" y="329258"/>
                    <a:pt x="591874" y="63451"/>
                  </a:cubicBezTo>
                  <a:cubicBezTo>
                    <a:pt x="539555" y="65031"/>
                    <a:pt x="507358" y="68724"/>
                    <a:pt x="508934" y="34091"/>
                  </a:cubicBezTo>
                  <a:cubicBezTo>
                    <a:pt x="510388" y="793"/>
                    <a:pt x="536865" y="10589"/>
                    <a:pt x="562446" y="7401"/>
                  </a:cubicBezTo>
                  <a:cubicBezTo>
                    <a:pt x="588555" y="5035"/>
                    <a:pt x="713011" y="9183"/>
                    <a:pt x="694436" y="9183"/>
                  </a:cubicBezTo>
                  <a:cubicBezTo>
                    <a:pt x="698738" y="13475"/>
                    <a:pt x="731896" y="743"/>
                    <a:pt x="731896" y="41218"/>
                  </a:cubicBezTo>
                  <a:cubicBezTo>
                    <a:pt x="731896" y="63826"/>
                    <a:pt x="726893" y="67108"/>
                    <a:pt x="649846" y="63451"/>
                  </a:cubicBezTo>
                  <a:close/>
                  <a:moveTo>
                    <a:pt x="846042" y="56331"/>
                  </a:moveTo>
                  <a:cubicBezTo>
                    <a:pt x="803925" y="166057"/>
                    <a:pt x="800476" y="196600"/>
                    <a:pt x="766667" y="174670"/>
                  </a:cubicBezTo>
                  <a:cubicBezTo>
                    <a:pt x="739134" y="156896"/>
                    <a:pt x="757918" y="148550"/>
                    <a:pt x="799666" y="31422"/>
                  </a:cubicBezTo>
                  <a:cubicBezTo>
                    <a:pt x="809478" y="21634"/>
                    <a:pt x="817504" y="13626"/>
                    <a:pt x="832666" y="23415"/>
                  </a:cubicBezTo>
                  <a:cubicBezTo>
                    <a:pt x="845680" y="31812"/>
                    <a:pt x="852209" y="37864"/>
                    <a:pt x="846042" y="56331"/>
                  </a:cubicBezTo>
                  <a:close/>
                  <a:moveTo>
                    <a:pt x="943247" y="360630"/>
                  </a:moveTo>
                  <a:cubicBezTo>
                    <a:pt x="915706" y="337078"/>
                    <a:pt x="861999" y="232761"/>
                    <a:pt x="868333" y="163100"/>
                  </a:cubicBezTo>
                  <a:cubicBezTo>
                    <a:pt x="868333" y="-49918"/>
                    <a:pt x="1048484" y="-38824"/>
                    <a:pt x="1048484" y="126620"/>
                  </a:cubicBezTo>
                  <a:cubicBezTo>
                    <a:pt x="1044920" y="133740"/>
                    <a:pt x="1047595" y="142635"/>
                    <a:pt x="1025296" y="147973"/>
                  </a:cubicBezTo>
                  <a:cubicBezTo>
                    <a:pt x="1001212" y="147085"/>
                    <a:pt x="999433" y="143522"/>
                    <a:pt x="994083" y="110599"/>
                  </a:cubicBezTo>
                  <a:cubicBezTo>
                    <a:pt x="992030" y="92161"/>
                    <a:pt x="978711" y="58993"/>
                    <a:pt x="961980" y="58993"/>
                  </a:cubicBezTo>
                  <a:cubicBezTo>
                    <a:pt x="928742" y="58993"/>
                    <a:pt x="914687" y="170162"/>
                    <a:pt x="928981" y="198684"/>
                  </a:cubicBezTo>
                  <a:cubicBezTo>
                    <a:pt x="928981" y="257122"/>
                    <a:pt x="995168" y="328407"/>
                    <a:pt x="1018167" y="367743"/>
                  </a:cubicBezTo>
                  <a:cubicBezTo>
                    <a:pt x="1056691" y="386938"/>
                    <a:pt x="1115032" y="682718"/>
                    <a:pt x="969117" y="682718"/>
                  </a:cubicBezTo>
                  <a:cubicBezTo>
                    <a:pt x="919676" y="682718"/>
                    <a:pt x="868340" y="640143"/>
                    <a:pt x="868340" y="566160"/>
                  </a:cubicBezTo>
                  <a:cubicBezTo>
                    <a:pt x="868340" y="487207"/>
                    <a:pt x="912814" y="508985"/>
                    <a:pt x="922741" y="528786"/>
                  </a:cubicBezTo>
                  <a:cubicBezTo>
                    <a:pt x="922741" y="555347"/>
                    <a:pt x="920955" y="545190"/>
                    <a:pt x="920955" y="564378"/>
                  </a:cubicBezTo>
                  <a:cubicBezTo>
                    <a:pt x="920955" y="574701"/>
                    <a:pt x="939631" y="659771"/>
                    <a:pt x="992304" y="615985"/>
                  </a:cubicBezTo>
                  <a:cubicBezTo>
                    <a:pt x="1018261" y="564198"/>
                    <a:pt x="1014017" y="440066"/>
                    <a:pt x="943247" y="360630"/>
                  </a:cubicBezTo>
                  <a:close/>
                  <a:moveTo>
                    <a:pt x="1411223" y="564393"/>
                  </a:moveTo>
                  <a:cubicBezTo>
                    <a:pt x="1420688" y="665095"/>
                    <a:pt x="1318762" y="681845"/>
                    <a:pt x="1330070" y="681845"/>
                  </a:cubicBezTo>
                  <a:cubicBezTo>
                    <a:pt x="1166838" y="719962"/>
                    <a:pt x="1201869" y="239073"/>
                    <a:pt x="1217696" y="139086"/>
                  </a:cubicBezTo>
                  <a:cubicBezTo>
                    <a:pt x="1217696" y="-57529"/>
                    <a:pt x="1409437" y="-18532"/>
                    <a:pt x="1409437" y="106163"/>
                  </a:cubicBezTo>
                  <a:cubicBezTo>
                    <a:pt x="1413898" y="147093"/>
                    <a:pt x="1408548" y="161325"/>
                    <a:pt x="1394275" y="161325"/>
                  </a:cubicBezTo>
                  <a:cubicBezTo>
                    <a:pt x="1354949" y="161325"/>
                    <a:pt x="1355087" y="129852"/>
                    <a:pt x="1349686" y="91036"/>
                  </a:cubicBezTo>
                  <a:cubicBezTo>
                    <a:pt x="1340706" y="50719"/>
                    <a:pt x="1279978" y="31718"/>
                    <a:pt x="1272097" y="141755"/>
                  </a:cubicBezTo>
                  <a:cubicBezTo>
                    <a:pt x="1266161" y="245436"/>
                    <a:pt x="1259610" y="244145"/>
                    <a:pt x="1259610" y="307249"/>
                  </a:cubicBezTo>
                  <a:cubicBezTo>
                    <a:pt x="1259610" y="427781"/>
                    <a:pt x="1254281" y="685964"/>
                    <a:pt x="1342549" y="608879"/>
                  </a:cubicBezTo>
                  <a:cubicBezTo>
                    <a:pt x="1373271" y="578229"/>
                    <a:pt x="1344849" y="532545"/>
                    <a:pt x="1387139" y="535921"/>
                  </a:cubicBezTo>
                  <a:cubicBezTo>
                    <a:pt x="1402887" y="537486"/>
                    <a:pt x="1411223" y="548278"/>
                    <a:pt x="1411223" y="564393"/>
                  </a:cubicBezTo>
                  <a:close/>
                  <a:moveTo>
                    <a:pt x="1566394" y="676500"/>
                  </a:moveTo>
                  <a:cubicBezTo>
                    <a:pt x="1521240" y="673275"/>
                    <a:pt x="1467338" y="694505"/>
                    <a:pt x="1460267" y="649802"/>
                  </a:cubicBezTo>
                  <a:cubicBezTo>
                    <a:pt x="1458647" y="638520"/>
                    <a:pt x="1449320" y="68854"/>
                    <a:pt x="1461156" y="21626"/>
                  </a:cubicBezTo>
                  <a:cubicBezTo>
                    <a:pt x="1472233" y="6434"/>
                    <a:pt x="1465979" y="-649"/>
                    <a:pt x="1618119" y="8281"/>
                  </a:cubicBezTo>
                  <a:cubicBezTo>
                    <a:pt x="1638632" y="10063"/>
                    <a:pt x="1649333" y="13619"/>
                    <a:pt x="1649333" y="38535"/>
                  </a:cubicBezTo>
                  <a:cubicBezTo>
                    <a:pt x="1649333" y="79941"/>
                    <a:pt x="1610846" y="55220"/>
                    <a:pt x="1513771" y="61669"/>
                  </a:cubicBezTo>
                  <a:cubicBezTo>
                    <a:pt x="1513771" y="82372"/>
                    <a:pt x="1509310" y="112655"/>
                    <a:pt x="1509310" y="134635"/>
                  </a:cubicBezTo>
                  <a:cubicBezTo>
                    <a:pt x="1509310" y="181653"/>
                    <a:pt x="1512029" y="210630"/>
                    <a:pt x="1513771" y="304580"/>
                  </a:cubicBezTo>
                  <a:cubicBezTo>
                    <a:pt x="1594122" y="304580"/>
                    <a:pt x="1619009" y="293493"/>
                    <a:pt x="1619009" y="327714"/>
                  </a:cubicBezTo>
                  <a:cubicBezTo>
                    <a:pt x="1619009" y="351736"/>
                    <a:pt x="1613658" y="352630"/>
                    <a:pt x="1601171" y="354412"/>
                  </a:cubicBezTo>
                  <a:cubicBezTo>
                    <a:pt x="1589574" y="354412"/>
                    <a:pt x="1558361" y="357081"/>
                    <a:pt x="1545881" y="356194"/>
                  </a:cubicBezTo>
                  <a:cubicBezTo>
                    <a:pt x="1506794" y="360644"/>
                    <a:pt x="1514668" y="354671"/>
                    <a:pt x="1514668" y="379328"/>
                  </a:cubicBezTo>
                  <a:cubicBezTo>
                    <a:pt x="1514668" y="380085"/>
                    <a:pt x="1512882" y="619599"/>
                    <a:pt x="1512882" y="620457"/>
                  </a:cubicBezTo>
                  <a:cubicBezTo>
                    <a:pt x="1637359" y="620457"/>
                    <a:pt x="1652435" y="614340"/>
                    <a:pt x="1653794" y="642704"/>
                  </a:cubicBezTo>
                  <a:cubicBezTo>
                    <a:pt x="1654683" y="657823"/>
                    <a:pt x="1655580" y="671176"/>
                    <a:pt x="1635067" y="672063"/>
                  </a:cubicBezTo>
                  <a:cubicBezTo>
                    <a:pt x="1621684" y="674718"/>
                    <a:pt x="1580659" y="677387"/>
                    <a:pt x="1566394" y="676500"/>
                  </a:cubicBezTo>
                  <a:close/>
                  <a:moveTo>
                    <a:pt x="1710856" y="675612"/>
                  </a:moveTo>
                  <a:cubicBezTo>
                    <a:pt x="1688724" y="635865"/>
                    <a:pt x="1699266" y="654952"/>
                    <a:pt x="1699266" y="340172"/>
                  </a:cubicBezTo>
                  <a:cubicBezTo>
                    <a:pt x="1697776" y="309009"/>
                    <a:pt x="1698210" y="45179"/>
                    <a:pt x="1698376" y="43873"/>
                  </a:cubicBezTo>
                  <a:cubicBezTo>
                    <a:pt x="1698376" y="12552"/>
                    <a:pt x="1696757" y="3823"/>
                    <a:pt x="1726025" y="1169"/>
                  </a:cubicBezTo>
                  <a:cubicBezTo>
                    <a:pt x="1759075" y="-3232"/>
                    <a:pt x="1755453" y="-22232"/>
                    <a:pt x="1755453" y="619555"/>
                  </a:cubicBezTo>
                  <a:cubicBezTo>
                    <a:pt x="1844646" y="619555"/>
                    <a:pt x="1874956" y="607112"/>
                    <a:pt x="1874956" y="647140"/>
                  </a:cubicBezTo>
                  <a:cubicBezTo>
                    <a:pt x="1874956" y="685964"/>
                    <a:pt x="1852860" y="671140"/>
                    <a:pt x="1710856" y="675612"/>
                  </a:cubicBezTo>
                  <a:close/>
                  <a:moveTo>
                    <a:pt x="2011407" y="676500"/>
                  </a:moveTo>
                  <a:cubicBezTo>
                    <a:pt x="1966253" y="673275"/>
                    <a:pt x="1912351" y="694505"/>
                    <a:pt x="1905280" y="649802"/>
                  </a:cubicBezTo>
                  <a:cubicBezTo>
                    <a:pt x="1903660" y="638520"/>
                    <a:pt x="1894333" y="68854"/>
                    <a:pt x="1906169" y="21626"/>
                  </a:cubicBezTo>
                  <a:cubicBezTo>
                    <a:pt x="1917246" y="6434"/>
                    <a:pt x="1910992" y="-649"/>
                    <a:pt x="2063133" y="8281"/>
                  </a:cubicBezTo>
                  <a:cubicBezTo>
                    <a:pt x="2083645" y="10063"/>
                    <a:pt x="2094346" y="13619"/>
                    <a:pt x="2094346" y="38535"/>
                  </a:cubicBezTo>
                  <a:cubicBezTo>
                    <a:pt x="2094346" y="79941"/>
                    <a:pt x="2055866" y="55220"/>
                    <a:pt x="1958792" y="61669"/>
                  </a:cubicBezTo>
                  <a:cubicBezTo>
                    <a:pt x="1958792" y="82372"/>
                    <a:pt x="1954330" y="112655"/>
                    <a:pt x="1954330" y="134635"/>
                  </a:cubicBezTo>
                  <a:cubicBezTo>
                    <a:pt x="1954330" y="181653"/>
                    <a:pt x="1957049" y="210630"/>
                    <a:pt x="1958792" y="304580"/>
                  </a:cubicBezTo>
                  <a:cubicBezTo>
                    <a:pt x="2039142" y="304580"/>
                    <a:pt x="2064029" y="293493"/>
                    <a:pt x="2064029" y="327714"/>
                  </a:cubicBezTo>
                  <a:cubicBezTo>
                    <a:pt x="2064029" y="351736"/>
                    <a:pt x="2058679" y="352630"/>
                    <a:pt x="2046192" y="354412"/>
                  </a:cubicBezTo>
                  <a:cubicBezTo>
                    <a:pt x="2034594" y="354412"/>
                    <a:pt x="2003381" y="357081"/>
                    <a:pt x="1990901" y="356194"/>
                  </a:cubicBezTo>
                  <a:cubicBezTo>
                    <a:pt x="1951814" y="360644"/>
                    <a:pt x="1959688" y="354671"/>
                    <a:pt x="1959688" y="379328"/>
                  </a:cubicBezTo>
                  <a:cubicBezTo>
                    <a:pt x="1959688" y="380085"/>
                    <a:pt x="1957902" y="619599"/>
                    <a:pt x="1957902" y="620457"/>
                  </a:cubicBezTo>
                  <a:cubicBezTo>
                    <a:pt x="2082380" y="620457"/>
                    <a:pt x="2097455" y="614340"/>
                    <a:pt x="2098814" y="642704"/>
                  </a:cubicBezTo>
                  <a:cubicBezTo>
                    <a:pt x="2099704" y="657823"/>
                    <a:pt x="2100600" y="671176"/>
                    <a:pt x="2080080" y="672063"/>
                  </a:cubicBezTo>
                  <a:cubicBezTo>
                    <a:pt x="2066704" y="674718"/>
                    <a:pt x="2025679" y="677387"/>
                    <a:pt x="2011407" y="676500"/>
                  </a:cubicBezTo>
                  <a:close/>
                  <a:moveTo>
                    <a:pt x="2140721" y="98148"/>
                  </a:moveTo>
                  <a:cubicBezTo>
                    <a:pt x="2140721" y="-8166"/>
                    <a:pt x="2135378" y="-988"/>
                    <a:pt x="2171935" y="2056"/>
                  </a:cubicBezTo>
                  <a:cubicBezTo>
                    <a:pt x="2177285" y="2943"/>
                    <a:pt x="2227225" y="8281"/>
                    <a:pt x="2227225" y="13619"/>
                  </a:cubicBezTo>
                  <a:cubicBezTo>
                    <a:pt x="2330894" y="33579"/>
                    <a:pt x="2352296" y="164889"/>
                    <a:pt x="2328898" y="239622"/>
                  </a:cubicBezTo>
                  <a:cubicBezTo>
                    <a:pt x="2305291" y="314989"/>
                    <a:pt x="2313801" y="288400"/>
                    <a:pt x="2259335" y="347285"/>
                  </a:cubicBezTo>
                  <a:cubicBezTo>
                    <a:pt x="2313736" y="385546"/>
                    <a:pt x="2326223" y="434483"/>
                    <a:pt x="2326223" y="497660"/>
                  </a:cubicBezTo>
                  <a:cubicBezTo>
                    <a:pt x="2326223" y="676168"/>
                    <a:pt x="2180590" y="689578"/>
                    <a:pt x="2139832" y="672943"/>
                  </a:cubicBezTo>
                  <a:cubicBezTo>
                    <a:pt x="2129984" y="615970"/>
                    <a:pt x="2140721" y="683049"/>
                    <a:pt x="2140721" y="98148"/>
                  </a:cubicBezTo>
                  <a:close/>
                  <a:moveTo>
                    <a:pt x="2191551" y="617774"/>
                  </a:moveTo>
                  <a:cubicBezTo>
                    <a:pt x="2283253" y="600345"/>
                    <a:pt x="2283687" y="503820"/>
                    <a:pt x="2257549" y="425581"/>
                  </a:cubicBezTo>
                  <a:cubicBezTo>
                    <a:pt x="2254476" y="416413"/>
                    <a:pt x="2223921" y="381953"/>
                    <a:pt x="2192447" y="374862"/>
                  </a:cubicBezTo>
                  <a:cubicBezTo>
                    <a:pt x="2192447" y="393351"/>
                    <a:pt x="2193018" y="598823"/>
                    <a:pt x="2191551" y="617774"/>
                  </a:cubicBezTo>
                  <a:close/>
                  <a:moveTo>
                    <a:pt x="2209388" y="311693"/>
                  </a:moveTo>
                  <a:cubicBezTo>
                    <a:pt x="2278300" y="288220"/>
                    <a:pt x="2294988" y="178760"/>
                    <a:pt x="2267361" y="113275"/>
                  </a:cubicBezTo>
                  <a:cubicBezTo>
                    <a:pt x="2254874" y="84803"/>
                    <a:pt x="2229011" y="74127"/>
                    <a:pt x="2196019" y="59887"/>
                  </a:cubicBezTo>
                  <a:cubicBezTo>
                    <a:pt x="2199866" y="353337"/>
                    <a:pt x="2192151" y="315379"/>
                    <a:pt x="2209388" y="311693"/>
                  </a:cubicBezTo>
                  <a:close/>
                  <a:moveTo>
                    <a:pt x="2409148" y="4725"/>
                  </a:moveTo>
                  <a:cubicBezTo>
                    <a:pt x="2608908" y="4725"/>
                    <a:pt x="2642189" y="361286"/>
                    <a:pt x="2455523" y="420243"/>
                  </a:cubicBezTo>
                  <a:cubicBezTo>
                    <a:pt x="2478935" y="443601"/>
                    <a:pt x="2506815" y="491593"/>
                    <a:pt x="2507256" y="492314"/>
                  </a:cubicBezTo>
                  <a:cubicBezTo>
                    <a:pt x="2556784" y="581280"/>
                    <a:pt x="2610419" y="649059"/>
                    <a:pt x="2574144" y="675605"/>
                  </a:cubicBezTo>
                  <a:cubicBezTo>
                    <a:pt x="2537884" y="701444"/>
                    <a:pt x="2541463" y="643129"/>
                    <a:pt x="2459095" y="519899"/>
                  </a:cubicBezTo>
                  <a:cubicBezTo>
                    <a:pt x="2443340" y="488470"/>
                    <a:pt x="2442154" y="498136"/>
                    <a:pt x="2442154" y="494096"/>
                  </a:cubicBezTo>
                  <a:cubicBezTo>
                    <a:pt x="2426862" y="477570"/>
                    <a:pt x="2431453" y="456557"/>
                    <a:pt x="2431453" y="612435"/>
                  </a:cubicBezTo>
                  <a:cubicBezTo>
                    <a:pt x="2431453" y="653870"/>
                    <a:pt x="2433427" y="678281"/>
                    <a:pt x="2404701" y="678281"/>
                  </a:cubicBezTo>
                  <a:cubicBezTo>
                    <a:pt x="2374095" y="678281"/>
                    <a:pt x="2377819" y="657528"/>
                    <a:pt x="2378831" y="624006"/>
                  </a:cubicBezTo>
                  <a:cubicBezTo>
                    <a:pt x="2378831" y="501735"/>
                    <a:pt x="2373480" y="350740"/>
                    <a:pt x="2373480" y="349961"/>
                  </a:cubicBezTo>
                  <a:cubicBezTo>
                    <a:pt x="2370010" y="305027"/>
                    <a:pt x="2377942" y="199341"/>
                    <a:pt x="2377942" y="111501"/>
                  </a:cubicBezTo>
                  <a:cubicBezTo>
                    <a:pt x="2371087" y="22679"/>
                    <a:pt x="2374608" y="4725"/>
                    <a:pt x="2409148" y="4725"/>
                  </a:cubicBezTo>
                  <a:close/>
                  <a:moveTo>
                    <a:pt x="2428771" y="60782"/>
                  </a:moveTo>
                  <a:cubicBezTo>
                    <a:pt x="2432719" y="181675"/>
                    <a:pt x="2429660" y="128280"/>
                    <a:pt x="2429660" y="369532"/>
                  </a:cubicBezTo>
                  <a:cubicBezTo>
                    <a:pt x="2544456" y="347862"/>
                    <a:pt x="2567406" y="108485"/>
                    <a:pt x="2428771" y="60782"/>
                  </a:cubicBezTo>
                  <a:close/>
                  <a:moveTo>
                    <a:pt x="2828312" y="493209"/>
                  </a:moveTo>
                  <a:cubicBezTo>
                    <a:pt x="2851768" y="633586"/>
                    <a:pt x="2870183" y="674725"/>
                    <a:pt x="2827423" y="674725"/>
                  </a:cubicBezTo>
                  <a:cubicBezTo>
                    <a:pt x="2795407" y="674725"/>
                    <a:pt x="2804691" y="690386"/>
                    <a:pt x="2756971" y="416694"/>
                  </a:cubicBezTo>
                  <a:cubicBezTo>
                    <a:pt x="2663706" y="422155"/>
                    <a:pt x="2678616" y="413506"/>
                    <a:pt x="2674921" y="438046"/>
                  </a:cubicBezTo>
                  <a:cubicBezTo>
                    <a:pt x="2626673" y="662707"/>
                    <a:pt x="2657011" y="674999"/>
                    <a:pt x="2613383" y="676507"/>
                  </a:cubicBezTo>
                  <a:cubicBezTo>
                    <a:pt x="2587824" y="677610"/>
                    <a:pt x="2584549" y="659021"/>
                    <a:pt x="2588410" y="632013"/>
                  </a:cubicBezTo>
                  <a:cubicBezTo>
                    <a:pt x="2593203" y="584230"/>
                    <a:pt x="2665109" y="137022"/>
                    <a:pt x="2665109" y="148867"/>
                  </a:cubicBezTo>
                  <a:cubicBezTo>
                    <a:pt x="2685390" y="27837"/>
                    <a:pt x="2688391" y="8844"/>
                    <a:pt x="2711485" y="1169"/>
                  </a:cubicBezTo>
                  <a:cubicBezTo>
                    <a:pt x="2769219" y="-13237"/>
                    <a:pt x="2744513" y="102981"/>
                    <a:pt x="2828312" y="493209"/>
                  </a:cubicBezTo>
                  <a:close/>
                  <a:moveTo>
                    <a:pt x="2690972" y="323263"/>
                  </a:moveTo>
                  <a:cubicBezTo>
                    <a:pt x="2683489" y="374458"/>
                    <a:pt x="2681153" y="365975"/>
                    <a:pt x="2695433" y="365975"/>
                  </a:cubicBezTo>
                  <a:cubicBezTo>
                    <a:pt x="2704710" y="365975"/>
                    <a:pt x="2736509" y="363854"/>
                    <a:pt x="2748048" y="362419"/>
                  </a:cubicBezTo>
                  <a:cubicBezTo>
                    <a:pt x="2697761" y="82242"/>
                    <a:pt x="2733378" y="94953"/>
                    <a:pt x="2690972" y="323263"/>
                  </a:cubicBezTo>
                  <a:close/>
                  <a:moveTo>
                    <a:pt x="2964756" y="63451"/>
                  </a:moveTo>
                  <a:cubicBezTo>
                    <a:pt x="2964756" y="298918"/>
                    <a:pt x="2974235" y="641304"/>
                    <a:pt x="2964756" y="664936"/>
                  </a:cubicBezTo>
                  <a:cubicBezTo>
                    <a:pt x="2959001" y="679868"/>
                    <a:pt x="2928583" y="678837"/>
                    <a:pt x="2918381" y="672056"/>
                  </a:cubicBezTo>
                  <a:cubicBezTo>
                    <a:pt x="2911772" y="667663"/>
                    <a:pt x="2906791" y="330845"/>
                    <a:pt x="2906791" y="63451"/>
                  </a:cubicBezTo>
                  <a:cubicBezTo>
                    <a:pt x="2853770" y="65052"/>
                    <a:pt x="2822282" y="68536"/>
                    <a:pt x="2823844" y="34091"/>
                  </a:cubicBezTo>
                  <a:cubicBezTo>
                    <a:pt x="2825297" y="793"/>
                    <a:pt x="2851782" y="10589"/>
                    <a:pt x="2877356" y="7401"/>
                  </a:cubicBezTo>
                  <a:cubicBezTo>
                    <a:pt x="2903465" y="5035"/>
                    <a:pt x="3027920" y="9183"/>
                    <a:pt x="3009346" y="9183"/>
                  </a:cubicBezTo>
                  <a:cubicBezTo>
                    <a:pt x="3013633" y="13468"/>
                    <a:pt x="3046799" y="743"/>
                    <a:pt x="3046799" y="41218"/>
                  </a:cubicBezTo>
                  <a:cubicBezTo>
                    <a:pt x="3046806" y="63559"/>
                    <a:pt x="3042873" y="67159"/>
                    <a:pt x="2964756" y="63451"/>
                  </a:cubicBezTo>
                  <a:close/>
                  <a:moveTo>
                    <a:pt x="3177899" y="676500"/>
                  </a:moveTo>
                  <a:cubicBezTo>
                    <a:pt x="3132717" y="673268"/>
                    <a:pt x="3078851" y="694505"/>
                    <a:pt x="3071772" y="649802"/>
                  </a:cubicBezTo>
                  <a:cubicBezTo>
                    <a:pt x="3070153" y="638498"/>
                    <a:pt x="3060862" y="68731"/>
                    <a:pt x="3072669" y="21626"/>
                  </a:cubicBezTo>
                  <a:cubicBezTo>
                    <a:pt x="3083739" y="6434"/>
                    <a:pt x="3077506" y="-649"/>
                    <a:pt x="3229625" y="8281"/>
                  </a:cubicBezTo>
                  <a:cubicBezTo>
                    <a:pt x="3250138" y="10063"/>
                    <a:pt x="3260839" y="13619"/>
                    <a:pt x="3260839" y="38535"/>
                  </a:cubicBezTo>
                  <a:cubicBezTo>
                    <a:pt x="3260839" y="79927"/>
                    <a:pt x="3222258" y="55227"/>
                    <a:pt x="3125277" y="61669"/>
                  </a:cubicBezTo>
                  <a:cubicBezTo>
                    <a:pt x="3125277" y="82401"/>
                    <a:pt x="3120816" y="112727"/>
                    <a:pt x="3120816" y="134635"/>
                  </a:cubicBezTo>
                  <a:cubicBezTo>
                    <a:pt x="3120816" y="181653"/>
                    <a:pt x="3123534" y="210630"/>
                    <a:pt x="3125277" y="304580"/>
                  </a:cubicBezTo>
                  <a:cubicBezTo>
                    <a:pt x="3205628" y="304580"/>
                    <a:pt x="3230515" y="293493"/>
                    <a:pt x="3230515" y="327714"/>
                  </a:cubicBezTo>
                  <a:cubicBezTo>
                    <a:pt x="3230515" y="351736"/>
                    <a:pt x="3225164" y="352630"/>
                    <a:pt x="3212677" y="354412"/>
                  </a:cubicBezTo>
                  <a:cubicBezTo>
                    <a:pt x="3201080" y="354412"/>
                    <a:pt x="3169867" y="357081"/>
                    <a:pt x="3157387" y="356194"/>
                  </a:cubicBezTo>
                  <a:cubicBezTo>
                    <a:pt x="3118300" y="360644"/>
                    <a:pt x="3126174" y="354671"/>
                    <a:pt x="3126174" y="379328"/>
                  </a:cubicBezTo>
                  <a:cubicBezTo>
                    <a:pt x="3126174" y="380085"/>
                    <a:pt x="3124388" y="619599"/>
                    <a:pt x="3124388" y="620457"/>
                  </a:cubicBezTo>
                  <a:cubicBezTo>
                    <a:pt x="3248865" y="620457"/>
                    <a:pt x="3263940" y="614340"/>
                    <a:pt x="3265300" y="642704"/>
                  </a:cubicBezTo>
                  <a:cubicBezTo>
                    <a:pt x="3266189" y="657823"/>
                    <a:pt x="3267086" y="671176"/>
                    <a:pt x="3246566" y="672063"/>
                  </a:cubicBezTo>
                  <a:cubicBezTo>
                    <a:pt x="3233197" y="674718"/>
                    <a:pt x="3192172" y="677387"/>
                    <a:pt x="3177899" y="676500"/>
                  </a:cubicBezTo>
                  <a:close/>
                  <a:moveTo>
                    <a:pt x="3364283" y="631126"/>
                  </a:moveTo>
                  <a:cubicBezTo>
                    <a:pt x="3366843" y="633665"/>
                    <a:pt x="3377970" y="676507"/>
                    <a:pt x="3333959" y="676507"/>
                  </a:cubicBezTo>
                  <a:cubicBezTo>
                    <a:pt x="3316599" y="676507"/>
                    <a:pt x="3306383" y="664496"/>
                    <a:pt x="3300960" y="649809"/>
                  </a:cubicBezTo>
                  <a:cubicBezTo>
                    <a:pt x="3315731" y="594892"/>
                    <a:pt x="3362722" y="606167"/>
                    <a:pt x="3364283" y="631126"/>
                  </a:cubicBezTo>
                  <a:close/>
                  <a:moveTo>
                    <a:pt x="3334856" y="274"/>
                  </a:moveTo>
                  <a:cubicBezTo>
                    <a:pt x="3374558" y="2077"/>
                    <a:pt x="3361608" y="17846"/>
                    <a:pt x="3361608" y="535026"/>
                  </a:cubicBezTo>
                  <a:cubicBezTo>
                    <a:pt x="3358043" y="551040"/>
                    <a:pt x="3356258" y="557266"/>
                    <a:pt x="3337531" y="559048"/>
                  </a:cubicBezTo>
                  <a:cubicBezTo>
                    <a:pt x="3317908" y="560829"/>
                    <a:pt x="3308993" y="551040"/>
                    <a:pt x="3308993" y="530575"/>
                  </a:cubicBezTo>
                  <a:cubicBezTo>
                    <a:pt x="3308986" y="2034"/>
                    <a:pt x="3291329" y="-1537"/>
                    <a:pt x="3334856" y="274"/>
                  </a:cubicBezTo>
                  <a:close/>
                  <a:moveTo>
                    <a:pt x="67703" y="785512"/>
                  </a:moveTo>
                  <a:cubicBezTo>
                    <a:pt x="273984" y="869716"/>
                    <a:pt x="353865" y="770298"/>
                    <a:pt x="525492" y="787041"/>
                  </a:cubicBezTo>
                  <a:cubicBezTo>
                    <a:pt x="603225" y="794622"/>
                    <a:pt x="676309" y="827956"/>
                    <a:pt x="754838" y="830488"/>
                  </a:cubicBezTo>
                  <a:cubicBezTo>
                    <a:pt x="839108" y="833208"/>
                    <a:pt x="918953" y="800934"/>
                    <a:pt x="1002405" y="799225"/>
                  </a:cubicBezTo>
                  <a:cubicBezTo>
                    <a:pt x="1085923" y="797515"/>
                    <a:pt x="1164097" y="836497"/>
                    <a:pt x="1247232" y="840256"/>
                  </a:cubicBezTo>
                  <a:cubicBezTo>
                    <a:pt x="1328783" y="843942"/>
                    <a:pt x="1403971" y="812743"/>
                    <a:pt x="1483989" y="804923"/>
                  </a:cubicBezTo>
                  <a:cubicBezTo>
                    <a:pt x="1581715" y="795380"/>
                    <a:pt x="1675695" y="835040"/>
                    <a:pt x="1772769" y="838957"/>
                  </a:cubicBezTo>
                  <a:cubicBezTo>
                    <a:pt x="1878947" y="843242"/>
                    <a:pt x="1980070" y="802954"/>
                    <a:pt x="2085532" y="800985"/>
                  </a:cubicBezTo>
                  <a:cubicBezTo>
                    <a:pt x="2172694" y="799355"/>
                    <a:pt x="2255987" y="833100"/>
                    <a:pt x="2342939" y="835329"/>
                  </a:cubicBezTo>
                  <a:cubicBezTo>
                    <a:pt x="2449139" y="838048"/>
                    <a:pt x="2539692" y="775687"/>
                    <a:pt x="2643577" y="767795"/>
                  </a:cubicBezTo>
                  <a:cubicBezTo>
                    <a:pt x="2728469" y="761346"/>
                    <a:pt x="2806954" y="804959"/>
                    <a:pt x="2890031" y="814272"/>
                  </a:cubicBezTo>
                  <a:cubicBezTo>
                    <a:pt x="2991516" y="825648"/>
                    <a:pt x="3093153" y="784769"/>
                    <a:pt x="3194818" y="784783"/>
                  </a:cubicBezTo>
                  <a:cubicBezTo>
                    <a:pt x="3322210" y="784805"/>
                    <a:pt x="3353821" y="831094"/>
                    <a:pt x="3365903" y="802550"/>
                  </a:cubicBezTo>
                  <a:cubicBezTo>
                    <a:pt x="3375432" y="773970"/>
                    <a:pt x="3304900" y="764347"/>
                    <a:pt x="3289746" y="760120"/>
                  </a:cubicBezTo>
                  <a:cubicBezTo>
                    <a:pt x="3128169" y="715049"/>
                    <a:pt x="2969926" y="788924"/>
                    <a:pt x="2859605" y="771964"/>
                  </a:cubicBezTo>
                  <a:cubicBezTo>
                    <a:pt x="2784627" y="760437"/>
                    <a:pt x="2714261" y="725494"/>
                    <a:pt x="2637258" y="726317"/>
                  </a:cubicBezTo>
                  <a:cubicBezTo>
                    <a:pt x="2538766" y="727363"/>
                    <a:pt x="2452862" y="785057"/>
                    <a:pt x="2355925" y="793497"/>
                  </a:cubicBezTo>
                  <a:cubicBezTo>
                    <a:pt x="2265409" y="801374"/>
                    <a:pt x="2178326" y="765061"/>
                    <a:pt x="2088598" y="760531"/>
                  </a:cubicBezTo>
                  <a:cubicBezTo>
                    <a:pt x="1999592" y="756037"/>
                    <a:pt x="1913269" y="785180"/>
                    <a:pt x="1825515" y="794565"/>
                  </a:cubicBezTo>
                  <a:cubicBezTo>
                    <a:pt x="1709872" y="806936"/>
                    <a:pt x="1601352" y="758929"/>
                    <a:pt x="1486571" y="758836"/>
                  </a:cubicBezTo>
                  <a:cubicBezTo>
                    <a:pt x="1402489" y="758764"/>
                    <a:pt x="1323136" y="796851"/>
                    <a:pt x="1239235" y="793858"/>
                  </a:cubicBezTo>
                  <a:cubicBezTo>
                    <a:pt x="1147894" y="790604"/>
                    <a:pt x="1061607" y="747431"/>
                    <a:pt x="969457" y="751341"/>
                  </a:cubicBezTo>
                  <a:cubicBezTo>
                    <a:pt x="888397" y="754782"/>
                    <a:pt x="809348" y="784668"/>
                    <a:pt x="727847" y="780686"/>
                  </a:cubicBezTo>
                  <a:cubicBezTo>
                    <a:pt x="665081" y="777620"/>
                    <a:pt x="605452" y="754969"/>
                    <a:pt x="544139" y="743341"/>
                  </a:cubicBezTo>
                  <a:cubicBezTo>
                    <a:pt x="389077" y="713924"/>
                    <a:pt x="279342" y="786500"/>
                    <a:pt x="158407" y="768408"/>
                  </a:cubicBezTo>
                  <a:cubicBezTo>
                    <a:pt x="53806" y="752762"/>
                    <a:pt x="18413" y="702606"/>
                    <a:pt x="1776" y="734446"/>
                  </a:cubicBezTo>
                  <a:cubicBezTo>
                    <a:pt x="-11130" y="764765"/>
                    <a:pt x="49923" y="778255"/>
                    <a:pt x="67703" y="7855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95" name="Google Shape;3295;p28"/>
          <p:cNvGrpSpPr/>
          <p:nvPr/>
        </p:nvGrpSpPr>
        <p:grpSpPr>
          <a:xfrm flipH="1" rot="-1713554">
            <a:off x="1216043" y="2446686"/>
            <a:ext cx="1084938" cy="887619"/>
            <a:chOff x="2431744" y="4893189"/>
            <a:chExt cx="2170180" cy="1775175"/>
          </a:xfrm>
        </p:grpSpPr>
        <p:sp>
          <p:nvSpPr>
            <p:cNvPr id="3296" name="Google Shape;3296;p28"/>
            <p:cNvSpPr/>
            <p:nvPr/>
          </p:nvSpPr>
          <p:spPr>
            <a:xfrm>
              <a:off x="3918567" y="5328692"/>
              <a:ext cx="671098" cy="1087565"/>
            </a:xfrm>
            <a:custGeom>
              <a:rect b="b" l="l" r="r" t="t"/>
              <a:pathLst>
                <a:path extrusionOk="0" h="1087565" w="671098">
                  <a:moveTo>
                    <a:pt x="665969" y="435576"/>
                  </a:moveTo>
                  <a:cubicBezTo>
                    <a:pt x="658304" y="452341"/>
                    <a:pt x="162355" y="965892"/>
                    <a:pt x="147696" y="981141"/>
                  </a:cubicBezTo>
                  <a:cubicBezTo>
                    <a:pt x="109576" y="1020823"/>
                    <a:pt x="70511" y="1058368"/>
                    <a:pt x="22266" y="1085496"/>
                  </a:cubicBezTo>
                  <a:cubicBezTo>
                    <a:pt x="10038" y="1092330"/>
                    <a:pt x="-1859" y="1081090"/>
                    <a:pt x="243" y="1068579"/>
                  </a:cubicBezTo>
                  <a:cubicBezTo>
                    <a:pt x="35033" y="858735"/>
                    <a:pt x="176954" y="226801"/>
                    <a:pt x="239785" y="41008"/>
                  </a:cubicBezTo>
                  <a:cubicBezTo>
                    <a:pt x="244397" y="24910"/>
                    <a:pt x="251352" y="9104"/>
                    <a:pt x="267531" y="2561"/>
                  </a:cubicBezTo>
                  <a:cubicBezTo>
                    <a:pt x="292561" y="-7526"/>
                    <a:pt x="310547" y="14334"/>
                    <a:pt x="325863" y="30719"/>
                  </a:cubicBezTo>
                  <a:cubicBezTo>
                    <a:pt x="672100" y="401816"/>
                    <a:pt x="684047" y="396135"/>
                    <a:pt x="665969" y="43557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7" name="Google Shape;3297;p28"/>
            <p:cNvSpPr/>
            <p:nvPr/>
          </p:nvSpPr>
          <p:spPr>
            <a:xfrm>
              <a:off x="4052019" y="5328324"/>
              <a:ext cx="534821" cy="444013"/>
            </a:xfrm>
            <a:custGeom>
              <a:rect b="b" l="l" r="r" t="t"/>
              <a:pathLst>
                <a:path extrusionOk="0" h="444013" w="534821">
                  <a:moveTo>
                    <a:pt x="534821" y="407541"/>
                  </a:moveTo>
                  <a:cubicBezTo>
                    <a:pt x="493332" y="449439"/>
                    <a:pt x="579240" y="436324"/>
                    <a:pt x="0" y="444014"/>
                  </a:cubicBezTo>
                  <a:cubicBezTo>
                    <a:pt x="100013" y="30313"/>
                    <a:pt x="110132" y="-56944"/>
                    <a:pt x="192408" y="31083"/>
                  </a:cubicBezTo>
                  <a:cubicBezTo>
                    <a:pt x="536561" y="399943"/>
                    <a:pt x="528843" y="386037"/>
                    <a:pt x="534821" y="4075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98" name="Google Shape;3298;p28"/>
            <p:cNvGrpSpPr/>
            <p:nvPr/>
          </p:nvGrpSpPr>
          <p:grpSpPr>
            <a:xfrm>
              <a:off x="2431744" y="5315178"/>
              <a:ext cx="2170180" cy="1353186"/>
              <a:chOff x="2431744" y="5315178"/>
              <a:chExt cx="2170180" cy="1353186"/>
            </a:xfrm>
          </p:grpSpPr>
          <p:sp>
            <p:nvSpPr>
              <p:cNvPr id="3299" name="Google Shape;3299;p28"/>
              <p:cNvSpPr/>
              <p:nvPr/>
            </p:nvSpPr>
            <p:spPr>
              <a:xfrm>
                <a:off x="4000978" y="5747143"/>
                <a:ext cx="600946" cy="648149"/>
              </a:xfrm>
              <a:custGeom>
                <a:rect b="b" l="l" r="r" t="t"/>
                <a:pathLst>
                  <a:path extrusionOk="0" h="648149" w="600946">
                    <a:moveTo>
                      <a:pt x="97973" y="575041"/>
                    </a:moveTo>
                    <a:cubicBezTo>
                      <a:pt x="45722" y="634129"/>
                      <a:pt x="42495" y="640321"/>
                      <a:pt x="29021" y="648150"/>
                    </a:cubicBezTo>
                    <a:cubicBezTo>
                      <a:pt x="-2310" y="623262"/>
                      <a:pt x="40" y="625346"/>
                      <a:pt x="40" y="624934"/>
                    </a:cubicBezTo>
                    <a:cubicBezTo>
                      <a:pt x="7272" y="599560"/>
                      <a:pt x="279069" y="306315"/>
                      <a:pt x="285399" y="299481"/>
                    </a:cubicBezTo>
                    <a:cubicBezTo>
                      <a:pt x="572917" y="-10646"/>
                      <a:pt x="568543" y="18243"/>
                      <a:pt x="561826" y="250"/>
                    </a:cubicBezTo>
                    <a:cubicBezTo>
                      <a:pt x="675789" y="-4937"/>
                      <a:pt x="546535" y="66819"/>
                      <a:pt x="97973" y="575041"/>
                    </a:cubicBezTo>
                    <a:close/>
                  </a:path>
                </a:pathLst>
              </a:custGeom>
              <a:solidFill>
                <a:srgbClr val="4F5CAE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0" name="Google Shape;3300;p28"/>
              <p:cNvSpPr/>
              <p:nvPr/>
            </p:nvSpPr>
            <p:spPr>
              <a:xfrm>
                <a:off x="2431744" y="5315178"/>
                <a:ext cx="2167241" cy="1353186"/>
              </a:xfrm>
              <a:custGeom>
                <a:rect b="b" l="l" r="r" t="t"/>
                <a:pathLst>
                  <a:path extrusionOk="0" h="1353186" w="2167241">
                    <a:moveTo>
                      <a:pt x="2167242" y="430564"/>
                    </a:moveTo>
                    <a:cubicBezTo>
                      <a:pt x="2126878" y="432400"/>
                      <a:pt x="2131507" y="432947"/>
                      <a:pt x="2130275" y="430483"/>
                    </a:cubicBezTo>
                    <a:cubicBezTo>
                      <a:pt x="2130219" y="430426"/>
                      <a:pt x="2130272" y="424035"/>
                      <a:pt x="2084295" y="373386"/>
                    </a:cubicBezTo>
                    <a:cubicBezTo>
                      <a:pt x="1957473" y="233577"/>
                      <a:pt x="1812253" y="83120"/>
                      <a:pt x="1798112" y="69955"/>
                    </a:cubicBezTo>
                    <a:cubicBezTo>
                      <a:pt x="1789466" y="61804"/>
                      <a:pt x="1775222" y="65510"/>
                      <a:pt x="1771725" y="76871"/>
                    </a:cubicBezTo>
                    <a:cubicBezTo>
                      <a:pt x="1613451" y="588768"/>
                      <a:pt x="1535950" y="921734"/>
                      <a:pt x="1514155" y="982140"/>
                    </a:cubicBezTo>
                    <a:cubicBezTo>
                      <a:pt x="1530181" y="1005320"/>
                      <a:pt x="1533603" y="1032210"/>
                      <a:pt x="1525927" y="1058501"/>
                    </a:cubicBezTo>
                    <a:cubicBezTo>
                      <a:pt x="1538524" y="1051379"/>
                      <a:pt x="1554742" y="1051954"/>
                      <a:pt x="1569149" y="1057020"/>
                    </a:cubicBezTo>
                    <a:cubicBezTo>
                      <a:pt x="1569895" y="1057766"/>
                      <a:pt x="1563320" y="1052366"/>
                      <a:pt x="1598255" y="1080115"/>
                    </a:cubicBezTo>
                    <a:cubicBezTo>
                      <a:pt x="1646384" y="1135515"/>
                      <a:pt x="1616128" y="1231477"/>
                      <a:pt x="1536547" y="1239714"/>
                    </a:cubicBezTo>
                    <a:cubicBezTo>
                      <a:pt x="1536135" y="1239757"/>
                      <a:pt x="107495" y="1352963"/>
                      <a:pt x="107076" y="1352960"/>
                    </a:cubicBezTo>
                    <a:cubicBezTo>
                      <a:pt x="39115" y="1357490"/>
                      <a:pt x="20252" y="1293473"/>
                      <a:pt x="27708" y="1231399"/>
                    </a:cubicBezTo>
                    <a:cubicBezTo>
                      <a:pt x="27708" y="1223972"/>
                      <a:pt x="35735" y="1206966"/>
                      <a:pt x="38576" y="1198548"/>
                    </a:cubicBezTo>
                    <a:cubicBezTo>
                      <a:pt x="-556" y="1159590"/>
                      <a:pt x="-16192" y="1070675"/>
                      <a:pt x="21697" y="1035121"/>
                    </a:cubicBezTo>
                    <a:cubicBezTo>
                      <a:pt x="39850" y="1012676"/>
                      <a:pt x="85504" y="1017909"/>
                      <a:pt x="85504" y="1014047"/>
                    </a:cubicBezTo>
                    <a:cubicBezTo>
                      <a:pt x="76980" y="870502"/>
                      <a:pt x="78762" y="972497"/>
                      <a:pt x="57222" y="347539"/>
                    </a:cubicBezTo>
                    <a:cubicBezTo>
                      <a:pt x="57222" y="186677"/>
                      <a:pt x="33208" y="135924"/>
                      <a:pt x="65906" y="126150"/>
                    </a:cubicBezTo>
                    <a:cubicBezTo>
                      <a:pt x="107921" y="113376"/>
                      <a:pt x="1742545" y="-19201"/>
                      <a:pt x="1777605" y="2367"/>
                    </a:cubicBezTo>
                    <a:cubicBezTo>
                      <a:pt x="1798026" y="10356"/>
                      <a:pt x="1991233" y="218470"/>
                      <a:pt x="1991748" y="219020"/>
                    </a:cubicBezTo>
                    <a:cubicBezTo>
                      <a:pt x="2143933" y="381793"/>
                      <a:pt x="2159796" y="396563"/>
                      <a:pt x="2167242" y="430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301" name="Google Shape;3301;p28"/>
            <p:cNvSpPr/>
            <p:nvPr/>
          </p:nvSpPr>
          <p:spPr>
            <a:xfrm>
              <a:off x="3922522" y="6422244"/>
              <a:ext cx="84209" cy="81038"/>
            </a:xfrm>
            <a:custGeom>
              <a:rect b="b" l="l" r="r" t="t"/>
              <a:pathLst>
                <a:path extrusionOk="0" h="81038" w="84209">
                  <a:moveTo>
                    <a:pt x="72112" y="67524"/>
                  </a:moveTo>
                  <a:cubicBezTo>
                    <a:pt x="48169" y="92696"/>
                    <a:pt x="7176" y="80532"/>
                    <a:pt x="771" y="48959"/>
                  </a:cubicBezTo>
                  <a:cubicBezTo>
                    <a:pt x="-5072" y="20144"/>
                    <a:pt x="23330" y="-3650"/>
                    <a:pt x="50664" y="465"/>
                  </a:cubicBezTo>
                  <a:cubicBezTo>
                    <a:pt x="84134" y="5446"/>
                    <a:pt x="94959" y="43442"/>
                    <a:pt x="72112" y="67524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2" name="Google Shape;3302;p28"/>
            <p:cNvSpPr/>
            <p:nvPr/>
          </p:nvSpPr>
          <p:spPr>
            <a:xfrm>
              <a:off x="3806525" y="6295538"/>
              <a:ext cx="97764" cy="99386"/>
            </a:xfrm>
            <a:custGeom>
              <a:rect b="b" l="l" r="r" t="t"/>
              <a:pathLst>
                <a:path extrusionOk="0" h="99386" w="97764">
                  <a:moveTo>
                    <a:pt x="20526" y="83494"/>
                  </a:moveTo>
                  <a:cubicBezTo>
                    <a:pt x="-25565" y="45456"/>
                    <a:pt x="13283" y="-20847"/>
                    <a:pt x="64983" y="6391"/>
                  </a:cubicBezTo>
                  <a:cubicBezTo>
                    <a:pt x="132173" y="41813"/>
                    <a:pt x="85387" y="136810"/>
                    <a:pt x="20526" y="83494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3" name="Google Shape;3303;p28"/>
            <p:cNvSpPr/>
            <p:nvPr/>
          </p:nvSpPr>
          <p:spPr>
            <a:xfrm>
              <a:off x="2535073" y="6553527"/>
              <a:ext cx="1378467" cy="103738"/>
            </a:xfrm>
            <a:custGeom>
              <a:rect b="b" l="l" r="r" t="t"/>
              <a:pathLst>
                <a:path extrusionOk="0" h="103738" w="1378467">
                  <a:moveTo>
                    <a:pt x="1368928" y="48"/>
                  </a:moveTo>
                  <a:cubicBezTo>
                    <a:pt x="565172" y="71715"/>
                    <a:pt x="75017" y="79998"/>
                    <a:pt x="4728" y="90688"/>
                  </a:cubicBezTo>
                  <a:cubicBezTo>
                    <a:pt x="-2721" y="91821"/>
                    <a:pt x="-708" y="102855"/>
                    <a:pt x="6180" y="103324"/>
                  </a:cubicBezTo>
                  <a:cubicBezTo>
                    <a:pt x="76257" y="108095"/>
                    <a:pt x="750727" y="71115"/>
                    <a:pt x="1368520" y="20402"/>
                  </a:cubicBezTo>
                  <a:cubicBezTo>
                    <a:pt x="1381475" y="19337"/>
                    <a:pt x="1381948" y="-1113"/>
                    <a:pt x="1368928" y="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4" name="Google Shape;3304;p28"/>
            <p:cNvSpPr/>
            <p:nvPr/>
          </p:nvSpPr>
          <p:spPr>
            <a:xfrm>
              <a:off x="3785082" y="6215848"/>
              <a:ext cx="145093" cy="67150"/>
            </a:xfrm>
            <a:custGeom>
              <a:rect b="b" l="l" r="r" t="t"/>
              <a:pathLst>
                <a:path extrusionOk="0" h="67150" w="145093">
                  <a:moveTo>
                    <a:pt x="143860" y="56691"/>
                  </a:moveTo>
                  <a:cubicBezTo>
                    <a:pt x="113498" y="14662"/>
                    <a:pt x="55290" y="-7552"/>
                    <a:pt x="4680" y="2328"/>
                  </a:cubicBezTo>
                  <a:cubicBezTo>
                    <a:pt x="-2570" y="3741"/>
                    <a:pt x="-937" y="15550"/>
                    <a:pt x="6423" y="15216"/>
                  </a:cubicBezTo>
                  <a:cubicBezTo>
                    <a:pt x="57296" y="12894"/>
                    <a:pt x="97116" y="29215"/>
                    <a:pt x="132798" y="65226"/>
                  </a:cubicBezTo>
                  <a:cubicBezTo>
                    <a:pt x="138251" y="70729"/>
                    <a:pt x="148664" y="63341"/>
                    <a:pt x="143860" y="566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5" name="Google Shape;3305;p28"/>
            <p:cNvSpPr/>
            <p:nvPr/>
          </p:nvSpPr>
          <p:spPr>
            <a:xfrm>
              <a:off x="3850177" y="6397820"/>
              <a:ext cx="91152" cy="46646"/>
            </a:xfrm>
            <a:custGeom>
              <a:rect b="b" l="l" r="r" t="t"/>
              <a:pathLst>
                <a:path extrusionOk="0" h="46646" w="91152">
                  <a:moveTo>
                    <a:pt x="78500" y="1623"/>
                  </a:moveTo>
                  <a:cubicBezTo>
                    <a:pt x="56171" y="19531"/>
                    <a:pt x="35633" y="32120"/>
                    <a:pt x="6147" y="33778"/>
                  </a:cubicBezTo>
                  <a:cubicBezTo>
                    <a:pt x="-2029" y="34240"/>
                    <a:pt x="-2068" y="46102"/>
                    <a:pt x="6147" y="46513"/>
                  </a:cubicBezTo>
                  <a:cubicBezTo>
                    <a:pt x="36900" y="48061"/>
                    <a:pt x="71296" y="36132"/>
                    <a:pt x="89786" y="10332"/>
                  </a:cubicBezTo>
                  <a:cubicBezTo>
                    <a:pt x="94924" y="3167"/>
                    <a:pt x="84333" y="-3057"/>
                    <a:pt x="78500" y="16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6" name="Google Shape;3306;p28"/>
            <p:cNvSpPr/>
            <p:nvPr/>
          </p:nvSpPr>
          <p:spPr>
            <a:xfrm>
              <a:off x="3924533" y="5396937"/>
              <a:ext cx="223968" cy="810743"/>
            </a:xfrm>
            <a:custGeom>
              <a:rect b="b" l="l" r="r" t="t"/>
              <a:pathLst>
                <a:path extrusionOk="0" h="810743" w="223968">
                  <a:moveTo>
                    <a:pt x="207833" y="5692"/>
                  </a:moveTo>
                  <a:cubicBezTo>
                    <a:pt x="127429" y="268038"/>
                    <a:pt x="54696" y="533771"/>
                    <a:pt x="149" y="802781"/>
                  </a:cubicBezTo>
                  <a:cubicBezTo>
                    <a:pt x="-1467" y="810751"/>
                    <a:pt x="10579" y="814206"/>
                    <a:pt x="12429" y="806168"/>
                  </a:cubicBezTo>
                  <a:cubicBezTo>
                    <a:pt x="74113" y="538354"/>
                    <a:pt x="141151" y="272309"/>
                    <a:pt x="223554" y="10027"/>
                  </a:cubicBezTo>
                  <a:cubicBezTo>
                    <a:pt x="226707" y="1"/>
                    <a:pt x="210905" y="-4331"/>
                    <a:pt x="207833" y="56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7" name="Google Shape;3307;p28"/>
            <p:cNvSpPr/>
            <p:nvPr/>
          </p:nvSpPr>
          <p:spPr>
            <a:xfrm>
              <a:off x="4059513" y="5810074"/>
              <a:ext cx="507107" cy="556691"/>
            </a:xfrm>
            <a:custGeom>
              <a:rect b="b" l="l" r="r" t="t"/>
              <a:pathLst>
                <a:path extrusionOk="0" h="556691" w="507107">
                  <a:moveTo>
                    <a:pt x="492477" y="2482"/>
                  </a:moveTo>
                  <a:cubicBezTo>
                    <a:pt x="345855" y="143623"/>
                    <a:pt x="41107" y="482262"/>
                    <a:pt x="999" y="547046"/>
                  </a:cubicBezTo>
                  <a:cubicBezTo>
                    <a:pt x="-2992" y="553489"/>
                    <a:pt x="5912" y="559869"/>
                    <a:pt x="11227" y="554938"/>
                  </a:cubicBezTo>
                  <a:cubicBezTo>
                    <a:pt x="63616" y="506319"/>
                    <a:pt x="65519" y="469935"/>
                    <a:pt x="504623" y="14624"/>
                  </a:cubicBezTo>
                  <a:cubicBezTo>
                    <a:pt x="512302" y="6661"/>
                    <a:pt x="500451" y="-5194"/>
                    <a:pt x="492477" y="24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8" name="Google Shape;3308;p28"/>
            <p:cNvSpPr/>
            <p:nvPr/>
          </p:nvSpPr>
          <p:spPr>
            <a:xfrm>
              <a:off x="2584448" y="6430540"/>
              <a:ext cx="1202403" cy="94961"/>
            </a:xfrm>
            <a:custGeom>
              <a:rect b="b" l="l" r="r" t="t"/>
              <a:pathLst>
                <a:path extrusionOk="0" h="94961" w="1202403">
                  <a:moveTo>
                    <a:pt x="1194113" y="1"/>
                  </a:moveTo>
                  <a:cubicBezTo>
                    <a:pt x="938083" y="3445"/>
                    <a:pt x="268650" y="39193"/>
                    <a:pt x="4685" y="82060"/>
                  </a:cubicBezTo>
                  <a:cubicBezTo>
                    <a:pt x="-2586" y="83242"/>
                    <a:pt x="-921" y="95420"/>
                    <a:pt x="6428" y="94948"/>
                  </a:cubicBezTo>
                  <a:cubicBezTo>
                    <a:pt x="348064" y="73021"/>
                    <a:pt x="405409" y="40567"/>
                    <a:pt x="1194113" y="17178"/>
                  </a:cubicBezTo>
                  <a:cubicBezTo>
                    <a:pt x="1205133" y="16847"/>
                    <a:pt x="1205200" y="-148"/>
                    <a:pt x="11941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9" name="Google Shape;3309;p28"/>
            <p:cNvSpPr/>
            <p:nvPr/>
          </p:nvSpPr>
          <p:spPr>
            <a:xfrm>
              <a:off x="2846404" y="4893189"/>
              <a:ext cx="815722" cy="1428913"/>
            </a:xfrm>
            <a:custGeom>
              <a:rect b="b" l="l" r="r" t="t"/>
              <a:pathLst>
                <a:path extrusionOk="0" h="1428913" w="815722">
                  <a:moveTo>
                    <a:pt x="75790" y="1428913"/>
                  </a:moveTo>
                  <a:cubicBezTo>
                    <a:pt x="316600" y="420522"/>
                    <a:pt x="319121" y="444891"/>
                    <a:pt x="295571" y="380470"/>
                  </a:cubicBezTo>
                  <a:cubicBezTo>
                    <a:pt x="252829" y="263429"/>
                    <a:pt x="50430" y="331330"/>
                    <a:pt x="4780" y="193786"/>
                  </a:cubicBezTo>
                  <a:cubicBezTo>
                    <a:pt x="-14609" y="135208"/>
                    <a:pt x="27957" y="79553"/>
                    <a:pt x="78961" y="55429"/>
                  </a:cubicBezTo>
                  <a:cubicBezTo>
                    <a:pt x="206947" y="-5027"/>
                    <a:pt x="537315" y="-12536"/>
                    <a:pt x="690392" y="16073"/>
                  </a:cubicBezTo>
                  <a:cubicBezTo>
                    <a:pt x="815520" y="39392"/>
                    <a:pt x="833403" y="123396"/>
                    <a:pt x="802526" y="188719"/>
                  </a:cubicBezTo>
                  <a:cubicBezTo>
                    <a:pt x="737572" y="326036"/>
                    <a:pt x="555631" y="251791"/>
                    <a:pt x="520337" y="356264"/>
                  </a:cubicBezTo>
                  <a:cubicBezTo>
                    <a:pt x="501275" y="412665"/>
                    <a:pt x="508894" y="412448"/>
                    <a:pt x="659763" y="971028"/>
                  </a:cubicBezTo>
                  <a:cubicBezTo>
                    <a:pt x="664897" y="990037"/>
                    <a:pt x="765421" y="1361933"/>
                    <a:pt x="765517" y="1362348"/>
                  </a:cubicBezTo>
                  <a:cubicBezTo>
                    <a:pt x="721028" y="1365976"/>
                    <a:pt x="729058" y="1369552"/>
                    <a:pt x="723651" y="1349464"/>
                  </a:cubicBezTo>
                  <a:cubicBezTo>
                    <a:pt x="695859" y="1247104"/>
                    <a:pt x="814785" y="1685604"/>
                    <a:pt x="501275" y="521337"/>
                  </a:cubicBezTo>
                  <a:cubicBezTo>
                    <a:pt x="411441" y="187168"/>
                    <a:pt x="646705" y="300626"/>
                    <a:pt x="747566" y="204075"/>
                  </a:cubicBezTo>
                  <a:cubicBezTo>
                    <a:pt x="790501" y="162990"/>
                    <a:pt x="792109" y="94000"/>
                    <a:pt x="734476" y="66293"/>
                  </a:cubicBezTo>
                  <a:cubicBezTo>
                    <a:pt x="626237" y="14209"/>
                    <a:pt x="120741" y="18867"/>
                    <a:pt x="49362" y="125654"/>
                  </a:cubicBezTo>
                  <a:cubicBezTo>
                    <a:pt x="6509" y="189749"/>
                    <a:pt x="79824" y="238076"/>
                    <a:pt x="133998" y="252981"/>
                  </a:cubicBezTo>
                  <a:cubicBezTo>
                    <a:pt x="433726" y="335427"/>
                    <a:pt x="381838" y="297772"/>
                    <a:pt x="114692" y="1424795"/>
                  </a:cubicBezTo>
                  <a:lnTo>
                    <a:pt x="75790" y="14289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0" name="Google Shape;3310;p28"/>
            <p:cNvSpPr/>
            <p:nvPr/>
          </p:nvSpPr>
          <p:spPr>
            <a:xfrm>
              <a:off x="2610336" y="6228614"/>
              <a:ext cx="1135663" cy="125998"/>
            </a:xfrm>
            <a:custGeom>
              <a:rect b="b" l="l" r="r" t="t"/>
              <a:pathLst>
                <a:path extrusionOk="0" h="125998" w="1135663">
                  <a:moveTo>
                    <a:pt x="1127609" y="33"/>
                  </a:moveTo>
                  <a:cubicBezTo>
                    <a:pt x="653573" y="38341"/>
                    <a:pt x="206715" y="87020"/>
                    <a:pt x="6021" y="113317"/>
                  </a:cubicBezTo>
                  <a:cubicBezTo>
                    <a:pt x="-1861" y="114350"/>
                    <a:pt x="-2152" y="126816"/>
                    <a:pt x="6021" y="125956"/>
                  </a:cubicBezTo>
                  <a:cubicBezTo>
                    <a:pt x="576438" y="65966"/>
                    <a:pt x="676395" y="52801"/>
                    <a:pt x="1127609" y="16822"/>
                  </a:cubicBezTo>
                  <a:cubicBezTo>
                    <a:pt x="1138306" y="15967"/>
                    <a:pt x="1138391" y="-837"/>
                    <a:pt x="1127609" y="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1" name="Google Shape;3311;p28"/>
            <p:cNvSpPr/>
            <p:nvPr/>
          </p:nvSpPr>
          <p:spPr>
            <a:xfrm>
              <a:off x="3913962" y="6416085"/>
              <a:ext cx="113251" cy="110239"/>
            </a:xfrm>
            <a:custGeom>
              <a:rect b="b" l="l" r="r" t="t"/>
              <a:pathLst>
                <a:path extrusionOk="0" h="110239" w="113251">
                  <a:moveTo>
                    <a:pt x="68161" y="801"/>
                  </a:moveTo>
                  <a:cubicBezTo>
                    <a:pt x="146312" y="12432"/>
                    <a:pt x="113496" y="126402"/>
                    <a:pt x="41079" y="108295"/>
                  </a:cubicBezTo>
                  <a:cubicBezTo>
                    <a:pt x="-28447" y="90721"/>
                    <a:pt x="-3208" y="-9946"/>
                    <a:pt x="68161" y="8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2" name="Google Shape;3312;p28"/>
            <p:cNvSpPr/>
            <p:nvPr/>
          </p:nvSpPr>
          <p:spPr>
            <a:xfrm>
              <a:off x="3810963" y="6284487"/>
              <a:ext cx="113251" cy="110240"/>
            </a:xfrm>
            <a:custGeom>
              <a:rect b="b" l="l" r="r" t="t"/>
              <a:pathLst>
                <a:path extrusionOk="0" h="110240" w="113251">
                  <a:moveTo>
                    <a:pt x="68161" y="801"/>
                  </a:moveTo>
                  <a:cubicBezTo>
                    <a:pt x="146312" y="12432"/>
                    <a:pt x="113496" y="126402"/>
                    <a:pt x="41079" y="108295"/>
                  </a:cubicBezTo>
                  <a:cubicBezTo>
                    <a:pt x="-28447" y="90718"/>
                    <a:pt x="-3208" y="-9949"/>
                    <a:pt x="68161" y="8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13" name="Google Shape;3313;p28"/>
          <p:cNvGrpSpPr/>
          <p:nvPr/>
        </p:nvGrpSpPr>
        <p:grpSpPr>
          <a:xfrm rot="366442">
            <a:off x="7123940" y="157113"/>
            <a:ext cx="531804" cy="941457"/>
            <a:chOff x="14246875" y="312437"/>
            <a:chExt cx="1063527" cy="1882810"/>
          </a:xfrm>
        </p:grpSpPr>
        <p:grpSp>
          <p:nvGrpSpPr>
            <p:cNvPr id="3314" name="Google Shape;3314;p28"/>
            <p:cNvGrpSpPr/>
            <p:nvPr/>
          </p:nvGrpSpPr>
          <p:grpSpPr>
            <a:xfrm>
              <a:off x="14246875" y="312437"/>
              <a:ext cx="1063527" cy="1882810"/>
              <a:chOff x="14246875" y="312437"/>
              <a:chExt cx="1063527" cy="1882810"/>
            </a:xfrm>
          </p:grpSpPr>
          <p:sp>
            <p:nvSpPr>
              <p:cNvPr id="3315" name="Google Shape;3315;p28"/>
              <p:cNvSpPr/>
              <p:nvPr/>
            </p:nvSpPr>
            <p:spPr>
              <a:xfrm>
                <a:off x="14344755" y="1322992"/>
                <a:ext cx="399810" cy="872255"/>
              </a:xfrm>
              <a:custGeom>
                <a:rect b="b" l="l" r="r" t="t"/>
                <a:pathLst>
                  <a:path extrusionOk="0" h="872255" w="399810">
                    <a:moveTo>
                      <a:pt x="367287" y="233116"/>
                    </a:moveTo>
                    <a:cubicBezTo>
                      <a:pt x="263271" y="450185"/>
                      <a:pt x="157635" y="647123"/>
                      <a:pt x="32240" y="863545"/>
                    </a:cubicBezTo>
                    <a:cubicBezTo>
                      <a:pt x="22959" y="879567"/>
                      <a:pt x="-3988" y="872059"/>
                      <a:pt x="500" y="852639"/>
                    </a:cubicBezTo>
                    <a:cubicBezTo>
                      <a:pt x="119417" y="338452"/>
                      <a:pt x="193201" y="-6046"/>
                      <a:pt x="224982" y="80"/>
                    </a:cubicBezTo>
                    <a:cubicBezTo>
                      <a:pt x="294236" y="13456"/>
                      <a:pt x="381481" y="37578"/>
                      <a:pt x="397936" y="117986"/>
                    </a:cubicBezTo>
                    <a:cubicBezTo>
                      <a:pt x="406392" y="159366"/>
                      <a:pt x="384490" y="197094"/>
                      <a:pt x="367287" y="233116"/>
                    </a:cubicBezTo>
                    <a:close/>
                  </a:path>
                </a:pathLst>
              </a:custGeom>
              <a:solidFill>
                <a:srgbClr val="A5BEF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6" name="Google Shape;3316;p28"/>
              <p:cNvSpPr/>
              <p:nvPr/>
            </p:nvSpPr>
            <p:spPr>
              <a:xfrm>
                <a:off x="14502263" y="1322372"/>
                <a:ext cx="240113" cy="350198"/>
              </a:xfrm>
              <a:custGeom>
                <a:rect b="b" l="l" r="r" t="t"/>
                <a:pathLst>
                  <a:path extrusionOk="0" h="350198" w="240113">
                    <a:moveTo>
                      <a:pt x="152883" y="350199"/>
                    </a:moveTo>
                    <a:cubicBezTo>
                      <a:pt x="16936" y="209297"/>
                      <a:pt x="24227" y="217197"/>
                      <a:pt x="0" y="191015"/>
                    </a:cubicBezTo>
                    <a:cubicBezTo>
                      <a:pt x="49745" y="-971"/>
                      <a:pt x="49617" y="-2741"/>
                      <a:pt x="67475" y="700"/>
                    </a:cubicBezTo>
                    <a:cubicBezTo>
                      <a:pt x="331194" y="51634"/>
                      <a:pt x="235580" y="184030"/>
                      <a:pt x="152883" y="350199"/>
                    </a:cubicBezTo>
                    <a:close/>
                  </a:path>
                </a:pathLst>
              </a:custGeom>
              <a:solidFill>
                <a:srgbClr val="4F5CAE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7" name="Google Shape;3317;p28"/>
              <p:cNvSpPr/>
              <p:nvPr/>
            </p:nvSpPr>
            <p:spPr>
              <a:xfrm>
                <a:off x="14246875" y="312437"/>
                <a:ext cx="1063527" cy="1255451"/>
              </a:xfrm>
              <a:custGeom>
                <a:rect b="b" l="l" r="r" t="t"/>
                <a:pathLst>
                  <a:path extrusionOk="0" h="1255451" w="1063527">
                    <a:moveTo>
                      <a:pt x="659706" y="3392"/>
                    </a:moveTo>
                    <a:cubicBezTo>
                      <a:pt x="345039" y="-25280"/>
                      <a:pt x="586946" y="123244"/>
                      <a:pt x="334174" y="623981"/>
                    </a:cubicBezTo>
                    <a:cubicBezTo>
                      <a:pt x="216062" y="623981"/>
                      <a:pt x="68201" y="710221"/>
                      <a:pt x="10387" y="786727"/>
                    </a:cubicBezTo>
                    <a:cubicBezTo>
                      <a:pt x="-43368" y="857860"/>
                      <a:pt x="116855" y="1116878"/>
                      <a:pt x="367682" y="1212856"/>
                    </a:cubicBezTo>
                    <a:cubicBezTo>
                      <a:pt x="613317" y="1307980"/>
                      <a:pt x="910308" y="1226642"/>
                      <a:pt x="918163" y="1136169"/>
                    </a:cubicBezTo>
                    <a:cubicBezTo>
                      <a:pt x="926503" y="1040090"/>
                      <a:pt x="874102" y="877121"/>
                      <a:pt x="786753" y="798198"/>
                    </a:cubicBezTo>
                    <a:cubicBezTo>
                      <a:pt x="936119" y="250330"/>
                      <a:pt x="1215010" y="310237"/>
                      <a:pt x="960530" y="119192"/>
                    </a:cubicBezTo>
                    <a:cubicBezTo>
                      <a:pt x="906967" y="78979"/>
                      <a:pt x="790962" y="15348"/>
                      <a:pt x="659706" y="339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8" name="Google Shape;3318;p28"/>
              <p:cNvSpPr/>
              <p:nvPr/>
            </p:nvSpPr>
            <p:spPr>
              <a:xfrm>
                <a:off x="14576844" y="975980"/>
                <a:ext cx="442902" cy="189882"/>
              </a:xfrm>
              <a:custGeom>
                <a:rect b="b" l="l" r="r" t="t"/>
                <a:pathLst>
                  <a:path extrusionOk="0" h="189882" w="442902">
                    <a:moveTo>
                      <a:pt x="434265" y="164000"/>
                    </a:moveTo>
                    <a:cubicBezTo>
                      <a:pt x="260156" y="153705"/>
                      <a:pt x="198008" y="152425"/>
                      <a:pt x="20299" y="2768"/>
                    </a:cubicBezTo>
                    <a:cubicBezTo>
                      <a:pt x="10943" y="-5114"/>
                      <a:pt x="-5892" y="5178"/>
                      <a:pt x="2084" y="16836"/>
                    </a:cubicBezTo>
                    <a:cubicBezTo>
                      <a:pt x="86420" y="140111"/>
                      <a:pt x="307971" y="216399"/>
                      <a:pt x="436612" y="181330"/>
                    </a:cubicBezTo>
                    <a:cubicBezTo>
                      <a:pt x="446491" y="178637"/>
                      <a:pt x="443993" y="164576"/>
                      <a:pt x="434265" y="164000"/>
                    </a:cubicBezTo>
                    <a:close/>
                  </a:path>
                </a:pathLst>
              </a:custGeom>
              <a:solidFill>
                <a:srgbClr val="A5BE6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319" name="Google Shape;3319;p28"/>
            <p:cNvSpPr/>
            <p:nvPr/>
          </p:nvSpPr>
          <p:spPr>
            <a:xfrm>
              <a:off x="14759869" y="343638"/>
              <a:ext cx="502530" cy="260470"/>
            </a:xfrm>
            <a:custGeom>
              <a:rect b="b" l="l" r="r" t="t"/>
              <a:pathLst>
                <a:path extrusionOk="0" h="260470" w="502530">
                  <a:moveTo>
                    <a:pt x="486839" y="168802"/>
                  </a:moveTo>
                  <a:cubicBezTo>
                    <a:pt x="482013" y="162118"/>
                    <a:pt x="468436" y="165917"/>
                    <a:pt x="472213" y="174974"/>
                  </a:cubicBezTo>
                  <a:cubicBezTo>
                    <a:pt x="548416" y="357761"/>
                    <a:pt x="-107100" y="86854"/>
                    <a:pt x="36330" y="18132"/>
                  </a:cubicBezTo>
                  <a:cubicBezTo>
                    <a:pt x="46088" y="13455"/>
                    <a:pt x="39215" y="-3129"/>
                    <a:pt x="28911" y="520"/>
                  </a:cubicBezTo>
                  <a:cubicBezTo>
                    <a:pt x="-27996" y="20662"/>
                    <a:pt x="11670" y="88715"/>
                    <a:pt x="41172" y="114434"/>
                  </a:cubicBezTo>
                  <a:cubicBezTo>
                    <a:pt x="90028" y="157031"/>
                    <a:pt x="156465" y="183337"/>
                    <a:pt x="215905" y="207347"/>
                  </a:cubicBezTo>
                  <a:cubicBezTo>
                    <a:pt x="488397" y="317408"/>
                    <a:pt x="532657" y="232256"/>
                    <a:pt x="486839" y="168802"/>
                  </a:cubicBezTo>
                  <a:close/>
                </a:path>
              </a:pathLst>
            </a:custGeom>
            <a:solidFill>
              <a:srgbClr val="A5BE6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BB88"/>
        </a:solidFill>
      </p:bgPr>
    </p:bg>
    <p:spTree>
      <p:nvGrpSpPr>
        <p:cNvPr id="3323" name="Shape 3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24" name="Google Shape;3324;p29"/>
          <p:cNvGrpSpPr/>
          <p:nvPr/>
        </p:nvGrpSpPr>
        <p:grpSpPr>
          <a:xfrm>
            <a:off x="2971818" y="2097053"/>
            <a:ext cx="5674583" cy="2524336"/>
            <a:chOff x="0" y="0"/>
            <a:chExt cx="15132223" cy="6731562"/>
          </a:xfrm>
        </p:grpSpPr>
        <p:sp>
          <p:nvSpPr>
            <p:cNvPr id="3325" name="Google Shape;3325;p29"/>
            <p:cNvSpPr/>
            <p:nvPr/>
          </p:nvSpPr>
          <p:spPr>
            <a:xfrm>
              <a:off x="1321840" y="0"/>
              <a:ext cx="13548098" cy="6132223"/>
            </a:xfrm>
            <a:custGeom>
              <a:rect b="b" l="l" r="r" t="t"/>
              <a:pathLst>
                <a:path extrusionOk="0" h="5896368" w="13027017">
                  <a:moveTo>
                    <a:pt x="0" y="0"/>
                  </a:moveTo>
                  <a:lnTo>
                    <a:pt x="12700" y="0"/>
                  </a:lnTo>
                  <a:lnTo>
                    <a:pt x="12700" y="5896368"/>
                  </a:lnTo>
                  <a:lnTo>
                    <a:pt x="0" y="5896368"/>
                  </a:lnTo>
                  <a:close/>
                  <a:moveTo>
                    <a:pt x="2602863" y="0"/>
                  </a:moveTo>
                  <a:lnTo>
                    <a:pt x="2615563" y="0"/>
                  </a:lnTo>
                  <a:lnTo>
                    <a:pt x="2615563" y="5896368"/>
                  </a:lnTo>
                  <a:lnTo>
                    <a:pt x="2602863" y="5896368"/>
                  </a:lnTo>
                  <a:close/>
                  <a:moveTo>
                    <a:pt x="5205727" y="0"/>
                  </a:moveTo>
                  <a:lnTo>
                    <a:pt x="5218427" y="0"/>
                  </a:lnTo>
                  <a:lnTo>
                    <a:pt x="5218427" y="5896368"/>
                  </a:lnTo>
                  <a:lnTo>
                    <a:pt x="5205727" y="5896368"/>
                  </a:lnTo>
                  <a:close/>
                  <a:moveTo>
                    <a:pt x="7808590" y="0"/>
                  </a:moveTo>
                  <a:lnTo>
                    <a:pt x="7821290" y="0"/>
                  </a:lnTo>
                  <a:lnTo>
                    <a:pt x="7821290" y="5896368"/>
                  </a:lnTo>
                  <a:lnTo>
                    <a:pt x="7808590" y="5896368"/>
                  </a:lnTo>
                  <a:close/>
                  <a:moveTo>
                    <a:pt x="10411454" y="0"/>
                  </a:moveTo>
                  <a:lnTo>
                    <a:pt x="10424154" y="0"/>
                  </a:lnTo>
                  <a:lnTo>
                    <a:pt x="10424154" y="5896368"/>
                  </a:lnTo>
                  <a:lnTo>
                    <a:pt x="10411454" y="5896368"/>
                  </a:lnTo>
                  <a:close/>
                  <a:moveTo>
                    <a:pt x="13014317" y="0"/>
                  </a:moveTo>
                  <a:lnTo>
                    <a:pt x="13027017" y="0"/>
                  </a:lnTo>
                  <a:lnTo>
                    <a:pt x="13027017" y="5896368"/>
                  </a:lnTo>
                  <a:lnTo>
                    <a:pt x="13014317" y="5896368"/>
                  </a:lnTo>
                  <a:close/>
                </a:path>
              </a:pathLst>
            </a:custGeom>
            <a:solidFill>
              <a:srgbClr val="000000">
                <a:alpha val="24710"/>
              </a:srgbClr>
            </a:solidFill>
            <a:ln>
              <a:noFill/>
            </a:ln>
          </p:spPr>
        </p:sp>
        <p:sp>
          <p:nvSpPr>
            <p:cNvPr id="3326" name="Google Shape;3326;p29"/>
            <p:cNvSpPr txBox="1"/>
            <p:nvPr/>
          </p:nvSpPr>
          <p:spPr>
            <a:xfrm>
              <a:off x="1217398" y="6280062"/>
              <a:ext cx="2220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0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3327" name="Google Shape;3327;p29"/>
            <p:cNvSpPr txBox="1"/>
            <p:nvPr/>
          </p:nvSpPr>
          <p:spPr>
            <a:xfrm>
              <a:off x="3924816" y="6280062"/>
              <a:ext cx="2220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5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3328" name="Google Shape;3328;p29"/>
            <p:cNvSpPr txBox="1"/>
            <p:nvPr/>
          </p:nvSpPr>
          <p:spPr>
            <a:xfrm>
              <a:off x="6446719" y="6280059"/>
              <a:ext cx="5994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10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3329" name="Google Shape;3329;p29"/>
            <p:cNvSpPr txBox="1"/>
            <p:nvPr/>
          </p:nvSpPr>
          <p:spPr>
            <a:xfrm>
              <a:off x="9103742" y="6280059"/>
              <a:ext cx="6942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15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3330" name="Google Shape;3330;p29"/>
            <p:cNvSpPr txBox="1"/>
            <p:nvPr/>
          </p:nvSpPr>
          <p:spPr>
            <a:xfrm>
              <a:off x="11855625" y="6280059"/>
              <a:ext cx="5451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20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3331" name="Google Shape;3331;p29"/>
            <p:cNvSpPr txBox="1"/>
            <p:nvPr/>
          </p:nvSpPr>
          <p:spPr>
            <a:xfrm>
              <a:off x="14532823" y="6280059"/>
              <a:ext cx="5994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25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3332" name="Google Shape;3332;p29"/>
            <p:cNvSpPr txBox="1"/>
            <p:nvPr/>
          </p:nvSpPr>
          <p:spPr>
            <a:xfrm>
              <a:off x="0" y="308613"/>
              <a:ext cx="11436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Item 1 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3333" name="Google Shape;3333;p29"/>
            <p:cNvSpPr txBox="1"/>
            <p:nvPr/>
          </p:nvSpPr>
          <p:spPr>
            <a:xfrm>
              <a:off x="0" y="1558257"/>
              <a:ext cx="11436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Item 2 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3334" name="Google Shape;3334;p29"/>
            <p:cNvSpPr txBox="1"/>
            <p:nvPr/>
          </p:nvSpPr>
          <p:spPr>
            <a:xfrm>
              <a:off x="0" y="2807900"/>
              <a:ext cx="11436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Item 3 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3335" name="Google Shape;3335;p29"/>
            <p:cNvSpPr txBox="1"/>
            <p:nvPr/>
          </p:nvSpPr>
          <p:spPr>
            <a:xfrm>
              <a:off x="0" y="4057544"/>
              <a:ext cx="11436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Item 4 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3336" name="Google Shape;3336;p29"/>
            <p:cNvSpPr txBox="1"/>
            <p:nvPr/>
          </p:nvSpPr>
          <p:spPr>
            <a:xfrm>
              <a:off x="0" y="5307187"/>
              <a:ext cx="11436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Item 5 </a:t>
              </a:r>
              <a:endParaRPr sz="700">
                <a:solidFill>
                  <a:schemeClr val="lt1"/>
                </a:solidFill>
              </a:endParaRPr>
            </a:p>
          </p:txBody>
        </p:sp>
        <p:grpSp>
          <p:nvGrpSpPr>
            <p:cNvPr id="3337" name="Google Shape;3337;p29"/>
            <p:cNvGrpSpPr/>
            <p:nvPr/>
          </p:nvGrpSpPr>
          <p:grpSpPr>
            <a:xfrm>
              <a:off x="1328445" y="0"/>
              <a:ext cx="11919599" cy="6133402"/>
              <a:chOff x="0" y="0"/>
              <a:chExt cx="11458949" cy="5896368"/>
            </a:xfrm>
          </p:grpSpPr>
          <p:sp>
            <p:nvSpPr>
              <p:cNvPr id="3338" name="Google Shape;3338;p29"/>
              <p:cNvSpPr/>
              <p:nvPr/>
            </p:nvSpPr>
            <p:spPr>
              <a:xfrm>
                <a:off x="0" y="0"/>
                <a:ext cx="0" cy="346676"/>
              </a:xfrm>
              <a:custGeom>
                <a:rect b="b" l="l" r="r" t="t"/>
                <a:pathLst>
                  <a:path extrusionOk="0" h="346676" w="120000">
                    <a:moveTo>
                      <a:pt x="0" y="0"/>
                    </a:moveTo>
                    <a:lnTo>
                      <a:pt x="0" y="0"/>
                    </a:lnTo>
                    <a:lnTo>
                      <a:pt x="0" y="346676"/>
                    </a:lnTo>
                    <a:lnTo>
                      <a:pt x="0" y="34667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3339" name="Google Shape;3339;p29"/>
              <p:cNvSpPr/>
              <p:nvPr/>
            </p:nvSpPr>
            <p:spPr>
              <a:xfrm>
                <a:off x="0" y="1201385"/>
                <a:ext cx="4170931" cy="346676"/>
              </a:xfrm>
              <a:custGeom>
                <a:rect b="b" l="l" r="r" t="t"/>
                <a:pathLst>
                  <a:path extrusionOk="0" h="346676" w="4170931">
                    <a:moveTo>
                      <a:pt x="0" y="0"/>
                    </a:moveTo>
                    <a:lnTo>
                      <a:pt x="4143197" y="0"/>
                    </a:lnTo>
                    <a:cubicBezTo>
                      <a:pt x="4150553" y="0"/>
                      <a:pt x="4157607" y="2922"/>
                      <a:pt x="4162808" y="8123"/>
                    </a:cubicBezTo>
                    <a:cubicBezTo>
                      <a:pt x="4168010" y="13324"/>
                      <a:pt x="4170931" y="20379"/>
                      <a:pt x="4170931" y="27734"/>
                    </a:cubicBezTo>
                    <a:lnTo>
                      <a:pt x="4170931" y="318942"/>
                    </a:lnTo>
                    <a:cubicBezTo>
                      <a:pt x="4170931" y="326298"/>
                      <a:pt x="4168010" y="333352"/>
                      <a:pt x="4162808" y="338553"/>
                    </a:cubicBezTo>
                    <a:cubicBezTo>
                      <a:pt x="4157607" y="343754"/>
                      <a:pt x="4150553" y="346676"/>
                      <a:pt x="4143197" y="346676"/>
                    </a:cubicBezTo>
                    <a:lnTo>
                      <a:pt x="0" y="34667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0" name="Google Shape;3340;p29"/>
              <p:cNvSpPr/>
              <p:nvPr/>
            </p:nvSpPr>
            <p:spPr>
              <a:xfrm>
                <a:off x="0" y="2402770"/>
                <a:ext cx="7814940" cy="346676"/>
              </a:xfrm>
              <a:custGeom>
                <a:rect b="b" l="l" r="r" t="t"/>
                <a:pathLst>
                  <a:path extrusionOk="0" h="346676" w="7814940">
                    <a:moveTo>
                      <a:pt x="0" y="0"/>
                    </a:moveTo>
                    <a:lnTo>
                      <a:pt x="7787206" y="0"/>
                    </a:lnTo>
                    <a:cubicBezTo>
                      <a:pt x="7802523" y="0"/>
                      <a:pt x="7814940" y="12417"/>
                      <a:pt x="7814940" y="27734"/>
                    </a:cubicBezTo>
                    <a:lnTo>
                      <a:pt x="7814940" y="318942"/>
                    </a:lnTo>
                    <a:cubicBezTo>
                      <a:pt x="7814940" y="334259"/>
                      <a:pt x="7802523" y="346676"/>
                      <a:pt x="7787206" y="346676"/>
                    </a:cubicBezTo>
                    <a:lnTo>
                      <a:pt x="0" y="34667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1" name="Google Shape;3341;p29"/>
              <p:cNvSpPr/>
              <p:nvPr/>
            </p:nvSpPr>
            <p:spPr>
              <a:xfrm>
                <a:off x="0" y="3604155"/>
                <a:ext cx="9376658" cy="346676"/>
              </a:xfrm>
              <a:custGeom>
                <a:rect b="b" l="l" r="r" t="t"/>
                <a:pathLst>
                  <a:path extrusionOk="0" h="346676" w="9376658">
                    <a:moveTo>
                      <a:pt x="0" y="0"/>
                    </a:moveTo>
                    <a:lnTo>
                      <a:pt x="9348924" y="0"/>
                    </a:lnTo>
                    <a:cubicBezTo>
                      <a:pt x="9356279" y="0"/>
                      <a:pt x="9363334" y="2922"/>
                      <a:pt x="9368535" y="8123"/>
                    </a:cubicBezTo>
                    <a:cubicBezTo>
                      <a:pt x="9373736" y="13324"/>
                      <a:pt x="9376658" y="20378"/>
                      <a:pt x="9376658" y="27734"/>
                    </a:cubicBezTo>
                    <a:lnTo>
                      <a:pt x="9376658" y="318942"/>
                    </a:lnTo>
                    <a:cubicBezTo>
                      <a:pt x="9376658" y="334259"/>
                      <a:pt x="9364241" y="346676"/>
                      <a:pt x="9348924" y="346676"/>
                    </a:cubicBezTo>
                    <a:lnTo>
                      <a:pt x="0" y="34667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2" name="Google Shape;3342;p29"/>
              <p:cNvSpPr/>
              <p:nvPr/>
            </p:nvSpPr>
            <p:spPr>
              <a:xfrm>
                <a:off x="0" y="4805540"/>
                <a:ext cx="11458949" cy="346676"/>
              </a:xfrm>
              <a:custGeom>
                <a:rect b="b" l="l" r="r" t="t"/>
                <a:pathLst>
                  <a:path extrusionOk="0" h="346676" w="11458949">
                    <a:moveTo>
                      <a:pt x="0" y="0"/>
                    </a:moveTo>
                    <a:lnTo>
                      <a:pt x="11431215" y="0"/>
                    </a:lnTo>
                    <a:cubicBezTo>
                      <a:pt x="11446532" y="0"/>
                      <a:pt x="11458949" y="12417"/>
                      <a:pt x="11458949" y="27734"/>
                    </a:cubicBezTo>
                    <a:lnTo>
                      <a:pt x="11458949" y="318942"/>
                    </a:lnTo>
                    <a:cubicBezTo>
                      <a:pt x="11458949" y="326298"/>
                      <a:pt x="11456027" y="333352"/>
                      <a:pt x="11450826" y="338553"/>
                    </a:cubicBezTo>
                    <a:cubicBezTo>
                      <a:pt x="11445625" y="343754"/>
                      <a:pt x="11438570" y="346676"/>
                      <a:pt x="11431215" y="346676"/>
                    </a:cubicBezTo>
                    <a:lnTo>
                      <a:pt x="0" y="34667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3" name="Google Shape;3343;p29"/>
              <p:cNvSpPr/>
              <p:nvPr/>
            </p:nvSpPr>
            <p:spPr>
              <a:xfrm>
                <a:off x="0" y="372076"/>
                <a:ext cx="2615563" cy="346676"/>
              </a:xfrm>
              <a:custGeom>
                <a:rect b="b" l="l" r="r" t="t"/>
                <a:pathLst>
                  <a:path extrusionOk="0" h="346676" w="2615563">
                    <a:moveTo>
                      <a:pt x="0" y="0"/>
                    </a:moveTo>
                    <a:lnTo>
                      <a:pt x="2587829" y="0"/>
                    </a:lnTo>
                    <a:cubicBezTo>
                      <a:pt x="2595185" y="0"/>
                      <a:pt x="2602239" y="2922"/>
                      <a:pt x="2607440" y="8123"/>
                    </a:cubicBezTo>
                    <a:cubicBezTo>
                      <a:pt x="2612641" y="13324"/>
                      <a:pt x="2615563" y="20379"/>
                      <a:pt x="2615563" y="27734"/>
                    </a:cubicBezTo>
                    <a:lnTo>
                      <a:pt x="2615563" y="318942"/>
                    </a:lnTo>
                    <a:cubicBezTo>
                      <a:pt x="2615563" y="326298"/>
                      <a:pt x="2612641" y="333352"/>
                      <a:pt x="2607440" y="338553"/>
                    </a:cubicBezTo>
                    <a:cubicBezTo>
                      <a:pt x="2602239" y="343754"/>
                      <a:pt x="2595185" y="346676"/>
                      <a:pt x="2587829" y="346676"/>
                    </a:cubicBezTo>
                    <a:lnTo>
                      <a:pt x="0" y="346676"/>
                    </a:lnTo>
                    <a:close/>
                  </a:path>
                </a:pathLst>
              </a:custGeom>
              <a:solidFill>
                <a:srgbClr val="7A554D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4" name="Google Shape;3344;p29"/>
              <p:cNvSpPr/>
              <p:nvPr/>
            </p:nvSpPr>
            <p:spPr>
              <a:xfrm>
                <a:off x="0" y="1573461"/>
                <a:ext cx="4170931" cy="346676"/>
              </a:xfrm>
              <a:custGeom>
                <a:rect b="b" l="l" r="r" t="t"/>
                <a:pathLst>
                  <a:path extrusionOk="0" h="346676" w="4170931">
                    <a:moveTo>
                      <a:pt x="0" y="0"/>
                    </a:moveTo>
                    <a:lnTo>
                      <a:pt x="4143197" y="0"/>
                    </a:lnTo>
                    <a:cubicBezTo>
                      <a:pt x="4150553" y="0"/>
                      <a:pt x="4157607" y="2922"/>
                      <a:pt x="4162808" y="8123"/>
                    </a:cubicBezTo>
                    <a:cubicBezTo>
                      <a:pt x="4168010" y="13324"/>
                      <a:pt x="4170931" y="20379"/>
                      <a:pt x="4170931" y="27734"/>
                    </a:cubicBezTo>
                    <a:lnTo>
                      <a:pt x="4170931" y="318942"/>
                    </a:lnTo>
                    <a:cubicBezTo>
                      <a:pt x="4170931" y="326297"/>
                      <a:pt x="4168010" y="333352"/>
                      <a:pt x="4162808" y="338553"/>
                    </a:cubicBezTo>
                    <a:cubicBezTo>
                      <a:pt x="4157607" y="343754"/>
                      <a:pt x="4150553" y="346676"/>
                      <a:pt x="4143197" y="346676"/>
                    </a:cubicBezTo>
                    <a:lnTo>
                      <a:pt x="0" y="346676"/>
                    </a:lnTo>
                    <a:close/>
                  </a:path>
                </a:pathLst>
              </a:custGeom>
              <a:solidFill>
                <a:srgbClr val="7A554D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5" name="Google Shape;3345;p29"/>
              <p:cNvSpPr/>
              <p:nvPr/>
            </p:nvSpPr>
            <p:spPr>
              <a:xfrm>
                <a:off x="0" y="2774846"/>
                <a:ext cx="5209960" cy="346676"/>
              </a:xfrm>
              <a:custGeom>
                <a:rect b="b" l="l" r="r" t="t"/>
                <a:pathLst>
                  <a:path extrusionOk="0" h="346676" w="5209960">
                    <a:moveTo>
                      <a:pt x="0" y="0"/>
                    </a:moveTo>
                    <a:lnTo>
                      <a:pt x="5182226" y="0"/>
                    </a:lnTo>
                    <a:cubicBezTo>
                      <a:pt x="5197543" y="0"/>
                      <a:pt x="5209960" y="12417"/>
                      <a:pt x="5209960" y="27734"/>
                    </a:cubicBezTo>
                    <a:lnTo>
                      <a:pt x="5209960" y="318942"/>
                    </a:lnTo>
                    <a:cubicBezTo>
                      <a:pt x="5209960" y="334259"/>
                      <a:pt x="5197543" y="346676"/>
                      <a:pt x="5182226" y="346676"/>
                    </a:cubicBezTo>
                    <a:lnTo>
                      <a:pt x="0" y="346676"/>
                    </a:lnTo>
                    <a:close/>
                  </a:path>
                </a:pathLst>
              </a:custGeom>
              <a:solidFill>
                <a:srgbClr val="7A554D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6" name="Google Shape;3346;p29"/>
              <p:cNvSpPr/>
              <p:nvPr/>
            </p:nvSpPr>
            <p:spPr>
              <a:xfrm>
                <a:off x="0" y="3976231"/>
                <a:ext cx="7292956" cy="346676"/>
              </a:xfrm>
              <a:custGeom>
                <a:rect b="b" l="l" r="r" t="t"/>
                <a:pathLst>
                  <a:path extrusionOk="0" h="346676" w="7292956">
                    <a:moveTo>
                      <a:pt x="0" y="0"/>
                    </a:moveTo>
                    <a:lnTo>
                      <a:pt x="7265222" y="0"/>
                    </a:lnTo>
                    <a:cubicBezTo>
                      <a:pt x="7280539" y="0"/>
                      <a:pt x="7292956" y="12417"/>
                      <a:pt x="7292956" y="27734"/>
                    </a:cubicBezTo>
                    <a:lnTo>
                      <a:pt x="7292956" y="318942"/>
                    </a:lnTo>
                    <a:cubicBezTo>
                      <a:pt x="7292956" y="334259"/>
                      <a:pt x="7280539" y="346676"/>
                      <a:pt x="7265222" y="346676"/>
                    </a:cubicBezTo>
                    <a:lnTo>
                      <a:pt x="0" y="346676"/>
                    </a:lnTo>
                    <a:close/>
                  </a:path>
                </a:pathLst>
              </a:custGeom>
              <a:solidFill>
                <a:srgbClr val="7A554D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7" name="Google Shape;3347;p29"/>
              <p:cNvSpPr/>
              <p:nvPr/>
            </p:nvSpPr>
            <p:spPr>
              <a:xfrm>
                <a:off x="0" y="5177616"/>
                <a:ext cx="10417226" cy="346676"/>
              </a:xfrm>
              <a:custGeom>
                <a:rect b="b" l="l" r="r" t="t"/>
                <a:pathLst>
                  <a:path extrusionOk="0" h="346676" w="10417226">
                    <a:moveTo>
                      <a:pt x="0" y="0"/>
                    </a:moveTo>
                    <a:lnTo>
                      <a:pt x="10389492" y="0"/>
                    </a:lnTo>
                    <a:cubicBezTo>
                      <a:pt x="10404809" y="0"/>
                      <a:pt x="10417226" y="12417"/>
                      <a:pt x="10417226" y="27734"/>
                    </a:cubicBezTo>
                    <a:lnTo>
                      <a:pt x="10417226" y="318942"/>
                    </a:lnTo>
                    <a:cubicBezTo>
                      <a:pt x="10417226" y="334259"/>
                      <a:pt x="10404809" y="346676"/>
                      <a:pt x="10389492" y="346676"/>
                    </a:cubicBezTo>
                    <a:lnTo>
                      <a:pt x="0" y="346676"/>
                    </a:lnTo>
                    <a:close/>
                  </a:path>
                </a:pathLst>
              </a:custGeom>
              <a:solidFill>
                <a:srgbClr val="7A554D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8" name="Google Shape;3348;p29"/>
              <p:cNvSpPr/>
              <p:nvPr/>
            </p:nvSpPr>
            <p:spPr>
              <a:xfrm>
                <a:off x="0" y="744152"/>
                <a:ext cx="2615563" cy="346676"/>
              </a:xfrm>
              <a:custGeom>
                <a:rect b="b" l="l" r="r" t="t"/>
                <a:pathLst>
                  <a:path extrusionOk="0" h="346676" w="2615563">
                    <a:moveTo>
                      <a:pt x="0" y="0"/>
                    </a:moveTo>
                    <a:lnTo>
                      <a:pt x="2587829" y="0"/>
                    </a:lnTo>
                    <a:cubicBezTo>
                      <a:pt x="2595185" y="0"/>
                      <a:pt x="2602239" y="2922"/>
                      <a:pt x="2607440" y="8123"/>
                    </a:cubicBezTo>
                    <a:cubicBezTo>
                      <a:pt x="2612641" y="13324"/>
                      <a:pt x="2615563" y="20379"/>
                      <a:pt x="2615563" y="27734"/>
                    </a:cubicBezTo>
                    <a:lnTo>
                      <a:pt x="2615563" y="318942"/>
                    </a:lnTo>
                    <a:cubicBezTo>
                      <a:pt x="2615563" y="326298"/>
                      <a:pt x="2612641" y="333352"/>
                      <a:pt x="2607440" y="338553"/>
                    </a:cubicBezTo>
                    <a:cubicBezTo>
                      <a:pt x="2602239" y="343754"/>
                      <a:pt x="2595185" y="346676"/>
                      <a:pt x="2587829" y="346676"/>
                    </a:cubicBezTo>
                    <a:lnTo>
                      <a:pt x="0" y="346676"/>
                    </a:ln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9" name="Google Shape;3349;p29"/>
              <p:cNvSpPr/>
              <p:nvPr/>
            </p:nvSpPr>
            <p:spPr>
              <a:xfrm>
                <a:off x="0" y="1945537"/>
                <a:ext cx="2085466" cy="346676"/>
              </a:xfrm>
              <a:custGeom>
                <a:rect b="b" l="l" r="r" t="t"/>
                <a:pathLst>
                  <a:path extrusionOk="0" h="346676" w="2085466">
                    <a:moveTo>
                      <a:pt x="0" y="0"/>
                    </a:moveTo>
                    <a:lnTo>
                      <a:pt x="2057732" y="0"/>
                    </a:lnTo>
                    <a:cubicBezTo>
                      <a:pt x="2065087" y="0"/>
                      <a:pt x="2072141" y="2922"/>
                      <a:pt x="2077343" y="8123"/>
                    </a:cubicBezTo>
                    <a:cubicBezTo>
                      <a:pt x="2082544" y="13324"/>
                      <a:pt x="2085466" y="20379"/>
                      <a:pt x="2085466" y="27734"/>
                    </a:cubicBezTo>
                    <a:lnTo>
                      <a:pt x="2085466" y="318942"/>
                    </a:lnTo>
                    <a:cubicBezTo>
                      <a:pt x="2085466" y="326298"/>
                      <a:pt x="2082544" y="333352"/>
                      <a:pt x="2077343" y="338553"/>
                    </a:cubicBezTo>
                    <a:cubicBezTo>
                      <a:pt x="2072141" y="343754"/>
                      <a:pt x="2065087" y="346676"/>
                      <a:pt x="2057732" y="346676"/>
                    </a:cubicBezTo>
                    <a:lnTo>
                      <a:pt x="0" y="346676"/>
                    </a:ln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0" name="Google Shape;3350;p29"/>
              <p:cNvSpPr/>
              <p:nvPr/>
            </p:nvSpPr>
            <p:spPr>
              <a:xfrm>
                <a:off x="0" y="3146922"/>
                <a:ext cx="2604980" cy="346676"/>
              </a:xfrm>
              <a:custGeom>
                <a:rect b="b" l="l" r="r" t="t"/>
                <a:pathLst>
                  <a:path extrusionOk="0" h="346676" w="2604980">
                    <a:moveTo>
                      <a:pt x="0" y="0"/>
                    </a:moveTo>
                    <a:lnTo>
                      <a:pt x="2577246" y="0"/>
                    </a:lnTo>
                    <a:cubicBezTo>
                      <a:pt x="2592563" y="0"/>
                      <a:pt x="2604980" y="12417"/>
                      <a:pt x="2604980" y="27734"/>
                    </a:cubicBezTo>
                    <a:lnTo>
                      <a:pt x="2604980" y="318942"/>
                    </a:lnTo>
                    <a:cubicBezTo>
                      <a:pt x="2604980" y="334259"/>
                      <a:pt x="2592563" y="346676"/>
                      <a:pt x="2577246" y="346676"/>
                    </a:cubicBezTo>
                    <a:lnTo>
                      <a:pt x="0" y="346676"/>
                    </a:ln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1" name="Google Shape;3351;p29"/>
              <p:cNvSpPr/>
              <p:nvPr/>
            </p:nvSpPr>
            <p:spPr>
              <a:xfrm>
                <a:off x="0" y="4348307"/>
                <a:ext cx="4167403" cy="346676"/>
              </a:xfrm>
              <a:custGeom>
                <a:rect b="b" l="l" r="r" t="t"/>
                <a:pathLst>
                  <a:path extrusionOk="0" h="346676" w="4167403">
                    <a:moveTo>
                      <a:pt x="0" y="0"/>
                    </a:moveTo>
                    <a:lnTo>
                      <a:pt x="4139669" y="0"/>
                    </a:lnTo>
                    <a:cubicBezTo>
                      <a:pt x="4154986" y="0"/>
                      <a:pt x="4167403" y="12417"/>
                      <a:pt x="4167403" y="27734"/>
                    </a:cubicBezTo>
                    <a:lnTo>
                      <a:pt x="4167403" y="318942"/>
                    </a:lnTo>
                    <a:cubicBezTo>
                      <a:pt x="4167403" y="326298"/>
                      <a:pt x="4164481" y="333352"/>
                      <a:pt x="4159280" y="338553"/>
                    </a:cubicBezTo>
                    <a:cubicBezTo>
                      <a:pt x="4154079" y="343754"/>
                      <a:pt x="4147025" y="346676"/>
                      <a:pt x="4139669" y="346676"/>
                    </a:cubicBezTo>
                    <a:lnTo>
                      <a:pt x="0" y="346676"/>
                    </a:ln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2" name="Google Shape;3352;p29"/>
              <p:cNvSpPr/>
              <p:nvPr/>
            </p:nvSpPr>
            <p:spPr>
              <a:xfrm>
                <a:off x="0" y="5549692"/>
                <a:ext cx="4166890" cy="346676"/>
              </a:xfrm>
              <a:custGeom>
                <a:rect b="b" l="l" r="r" t="t"/>
                <a:pathLst>
                  <a:path extrusionOk="0" h="346676" w="4166890">
                    <a:moveTo>
                      <a:pt x="0" y="0"/>
                    </a:moveTo>
                    <a:lnTo>
                      <a:pt x="4139156" y="0"/>
                    </a:lnTo>
                    <a:cubicBezTo>
                      <a:pt x="4146512" y="0"/>
                      <a:pt x="4153566" y="2922"/>
                      <a:pt x="4158767" y="8123"/>
                    </a:cubicBezTo>
                    <a:cubicBezTo>
                      <a:pt x="4163968" y="13324"/>
                      <a:pt x="4166890" y="20378"/>
                      <a:pt x="4166890" y="27734"/>
                    </a:cubicBezTo>
                    <a:lnTo>
                      <a:pt x="4166890" y="318942"/>
                    </a:lnTo>
                    <a:cubicBezTo>
                      <a:pt x="4166890" y="334259"/>
                      <a:pt x="4154473" y="346676"/>
                      <a:pt x="4139156" y="346676"/>
                    </a:cubicBezTo>
                    <a:lnTo>
                      <a:pt x="0" y="346676"/>
                    </a:ln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3353" name="Google Shape;3353;p29"/>
          <p:cNvGrpSpPr/>
          <p:nvPr/>
        </p:nvGrpSpPr>
        <p:grpSpPr>
          <a:xfrm>
            <a:off x="514350" y="648109"/>
            <a:ext cx="6750563" cy="946306"/>
            <a:chOff x="0" y="66675"/>
            <a:chExt cx="18001500" cy="2523482"/>
          </a:xfrm>
        </p:grpSpPr>
        <p:sp>
          <p:nvSpPr>
            <p:cNvPr id="3354" name="Google Shape;3354;p29"/>
            <p:cNvSpPr txBox="1"/>
            <p:nvPr/>
          </p:nvSpPr>
          <p:spPr>
            <a:xfrm>
              <a:off x="0" y="1851257"/>
              <a:ext cx="180015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Elaborate on what you want to discuss.</a:t>
              </a:r>
              <a:r>
                <a:rPr lang="en" sz="6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3355" name="Google Shape;3355;p29"/>
            <p:cNvSpPr txBox="1"/>
            <p:nvPr/>
          </p:nvSpPr>
          <p:spPr>
            <a:xfrm>
              <a:off x="0" y="66675"/>
              <a:ext cx="180015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000">
                  <a:solidFill>
                    <a:schemeClr val="lt1"/>
                  </a:solidFill>
                  <a:latin typeface="Mali"/>
                  <a:ea typeface="Mali"/>
                  <a:cs typeface="Mali"/>
                  <a:sym typeface="Mali"/>
                </a:rPr>
                <a:t>Write Your Topic or Idea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sp>
        <p:nvSpPr>
          <p:cNvPr id="3356" name="Google Shape;3356;p29"/>
          <p:cNvSpPr/>
          <p:nvPr/>
        </p:nvSpPr>
        <p:spPr>
          <a:xfrm rot="-378515">
            <a:off x="735472" y="3877144"/>
            <a:ext cx="241129" cy="1040951"/>
          </a:xfrm>
          <a:custGeom>
            <a:rect b="b" l="l" r="r" t="t"/>
            <a:pathLst>
              <a:path extrusionOk="0" h="2079693" w="481747">
                <a:moveTo>
                  <a:pt x="463655" y="2016388"/>
                </a:moveTo>
                <a:cubicBezTo>
                  <a:pt x="237461" y="1928569"/>
                  <a:pt x="67668" y="1734312"/>
                  <a:pt x="68942" y="1481836"/>
                </a:cubicBezTo>
                <a:cubicBezTo>
                  <a:pt x="70165" y="1251148"/>
                  <a:pt x="231244" y="1081825"/>
                  <a:pt x="329180" y="886849"/>
                </a:cubicBezTo>
                <a:cubicBezTo>
                  <a:pt x="501368" y="544227"/>
                  <a:pt x="315716" y="264276"/>
                  <a:pt x="246406" y="0"/>
                </a:cubicBezTo>
                <a:cubicBezTo>
                  <a:pt x="148693" y="5687"/>
                  <a:pt x="163208" y="-38647"/>
                  <a:pt x="279510" y="317222"/>
                </a:cubicBezTo>
                <a:cubicBezTo>
                  <a:pt x="381478" y="628261"/>
                  <a:pt x="340440" y="747157"/>
                  <a:pt x="178370" y="1006737"/>
                </a:cubicBezTo>
                <a:cubicBezTo>
                  <a:pt x="55236" y="1204597"/>
                  <a:pt x="-40587" y="1401840"/>
                  <a:pt x="17321" y="1640826"/>
                </a:cubicBezTo>
                <a:cubicBezTo>
                  <a:pt x="68275" y="1851498"/>
                  <a:pt x="231072" y="2024029"/>
                  <a:pt x="441266" y="2078675"/>
                </a:cubicBezTo>
                <a:cubicBezTo>
                  <a:pt x="477109" y="2088026"/>
                  <a:pt x="499346" y="2030262"/>
                  <a:pt x="463655" y="201638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7" name="Google Shape;3357;p29"/>
          <p:cNvSpPr/>
          <p:nvPr/>
        </p:nvSpPr>
        <p:spPr>
          <a:xfrm rot="-378515">
            <a:off x="-120524" y="2404675"/>
            <a:ext cx="1341260" cy="1572577"/>
          </a:xfrm>
          <a:custGeom>
            <a:rect b="b" l="l" r="r" t="t"/>
            <a:pathLst>
              <a:path extrusionOk="0" h="3141818" w="2679674">
                <a:moveTo>
                  <a:pt x="1936802" y="139458"/>
                </a:moveTo>
                <a:cubicBezTo>
                  <a:pt x="1413335" y="-155298"/>
                  <a:pt x="725201" y="43686"/>
                  <a:pt x="349410" y="488072"/>
                </a:cubicBezTo>
                <a:cubicBezTo>
                  <a:pt x="-476566" y="1464804"/>
                  <a:pt x="269679" y="2955434"/>
                  <a:pt x="1463187" y="2865348"/>
                </a:cubicBezTo>
                <a:cubicBezTo>
                  <a:pt x="1446853" y="2866583"/>
                  <a:pt x="1440303" y="3060982"/>
                  <a:pt x="1438767" y="3079663"/>
                </a:cubicBezTo>
                <a:cubicBezTo>
                  <a:pt x="1430569" y="3179615"/>
                  <a:pt x="1478652" y="3144348"/>
                  <a:pt x="1795797" y="3076556"/>
                </a:cubicBezTo>
                <a:cubicBezTo>
                  <a:pt x="1854544" y="3063998"/>
                  <a:pt x="1888709" y="3026990"/>
                  <a:pt x="1862479" y="2965462"/>
                </a:cubicBezTo>
                <a:cubicBezTo>
                  <a:pt x="1838928" y="2910219"/>
                  <a:pt x="1812819" y="2852678"/>
                  <a:pt x="1781940" y="2801078"/>
                </a:cubicBezTo>
                <a:cubicBezTo>
                  <a:pt x="3020246" y="2391008"/>
                  <a:pt x="2885923" y="673879"/>
                  <a:pt x="1936802" y="139458"/>
                </a:cubicBezTo>
                <a:close/>
              </a:path>
            </a:pathLst>
          </a:custGeom>
          <a:solidFill>
            <a:srgbClr val="F0866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8" name="Google Shape;3358;p29"/>
          <p:cNvSpPr/>
          <p:nvPr/>
        </p:nvSpPr>
        <p:spPr>
          <a:xfrm rot="-378515">
            <a:off x="550033" y="2474789"/>
            <a:ext cx="537915" cy="876718"/>
          </a:xfrm>
          <a:custGeom>
            <a:rect b="b" l="l" r="r" t="t"/>
            <a:pathLst>
              <a:path extrusionOk="0" h="1751575" w="1074688">
                <a:moveTo>
                  <a:pt x="1072119" y="1147347"/>
                </a:moveTo>
                <a:cubicBezTo>
                  <a:pt x="1020680" y="340676"/>
                  <a:pt x="321811" y="-80181"/>
                  <a:pt x="39336" y="12687"/>
                </a:cubicBezTo>
                <a:cubicBezTo>
                  <a:pt x="-233991" y="102540"/>
                  <a:pt x="1011795" y="332641"/>
                  <a:pt x="866545" y="1421287"/>
                </a:cubicBezTo>
                <a:cubicBezTo>
                  <a:pt x="853850" y="1516422"/>
                  <a:pt x="796932" y="1698718"/>
                  <a:pt x="850565" y="1741201"/>
                </a:cubicBezTo>
                <a:cubicBezTo>
                  <a:pt x="936310" y="1809114"/>
                  <a:pt x="1096904" y="1535903"/>
                  <a:pt x="1072119" y="1147347"/>
                </a:cubicBezTo>
                <a:close/>
              </a:path>
            </a:pathLst>
          </a:custGeom>
          <a:solidFill>
            <a:srgbClr val="FFF9EC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9" name="Google Shape;3359;p29"/>
          <p:cNvSpPr/>
          <p:nvPr/>
        </p:nvSpPr>
        <p:spPr>
          <a:xfrm rot="-378515">
            <a:off x="915889" y="3445273"/>
            <a:ext cx="101313" cy="99145"/>
          </a:xfrm>
          <a:custGeom>
            <a:rect b="b" l="l" r="r" t="t"/>
            <a:pathLst>
              <a:path extrusionOk="0" h="198079" w="202412">
                <a:moveTo>
                  <a:pt x="151751" y="4744"/>
                </a:moveTo>
                <a:cubicBezTo>
                  <a:pt x="87596" y="27028"/>
                  <a:pt x="9806" y="82909"/>
                  <a:pt x="608" y="154252"/>
                </a:cubicBezTo>
                <a:cubicBezTo>
                  <a:pt x="-9035" y="228996"/>
                  <a:pt x="98897" y="190622"/>
                  <a:pt x="124955" y="166659"/>
                </a:cubicBezTo>
                <a:cubicBezTo>
                  <a:pt x="203847" y="94121"/>
                  <a:pt x="238183" y="-25271"/>
                  <a:pt x="151751" y="4744"/>
                </a:cubicBezTo>
                <a:close/>
              </a:path>
            </a:pathLst>
          </a:custGeom>
          <a:solidFill>
            <a:srgbClr val="FFF9EC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0" name="Google Shape;3360;p29"/>
          <p:cNvSpPr/>
          <p:nvPr/>
        </p:nvSpPr>
        <p:spPr>
          <a:xfrm flipH="1" rot="570569">
            <a:off x="1297277" y="4517256"/>
            <a:ext cx="174715" cy="754242"/>
          </a:xfrm>
          <a:custGeom>
            <a:rect b="b" l="l" r="r" t="t"/>
            <a:pathLst>
              <a:path extrusionOk="0" h="1510411" w="349877">
                <a:moveTo>
                  <a:pt x="336737" y="1464435"/>
                </a:moveTo>
                <a:cubicBezTo>
                  <a:pt x="172460" y="1400655"/>
                  <a:pt x="49145" y="1259573"/>
                  <a:pt x="50070" y="1076208"/>
                </a:cubicBezTo>
                <a:cubicBezTo>
                  <a:pt x="50959" y="908667"/>
                  <a:pt x="167945" y="785693"/>
                  <a:pt x="239072" y="644089"/>
                </a:cubicBezTo>
                <a:cubicBezTo>
                  <a:pt x="364127" y="395254"/>
                  <a:pt x="229294" y="191934"/>
                  <a:pt x="178957" y="0"/>
                </a:cubicBezTo>
                <a:cubicBezTo>
                  <a:pt x="107991" y="4130"/>
                  <a:pt x="118533" y="-28068"/>
                  <a:pt x="202998" y="230387"/>
                </a:cubicBezTo>
                <a:cubicBezTo>
                  <a:pt x="277055" y="456285"/>
                  <a:pt x="247250" y="542635"/>
                  <a:pt x="129544" y="731159"/>
                </a:cubicBezTo>
                <a:cubicBezTo>
                  <a:pt x="40116" y="874858"/>
                  <a:pt x="-29477" y="1018109"/>
                  <a:pt x="12580" y="1191677"/>
                </a:cubicBezTo>
                <a:cubicBezTo>
                  <a:pt x="49586" y="1344681"/>
                  <a:pt x="167820" y="1469984"/>
                  <a:pt x="320477" y="1509672"/>
                </a:cubicBezTo>
                <a:cubicBezTo>
                  <a:pt x="346508" y="1516463"/>
                  <a:pt x="362658" y="1474511"/>
                  <a:pt x="336737" y="146443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1" name="Google Shape;3361;p29"/>
          <p:cNvSpPr/>
          <p:nvPr/>
        </p:nvSpPr>
        <p:spPr>
          <a:xfrm flipH="1" rot="570569">
            <a:off x="1169841" y="3461332"/>
            <a:ext cx="971838" cy="1139443"/>
          </a:xfrm>
          <a:custGeom>
            <a:rect b="b" l="l" r="r" t="t"/>
            <a:pathLst>
              <a:path extrusionOk="0" h="2281797" w="1946158">
                <a:moveTo>
                  <a:pt x="1406635" y="101284"/>
                </a:moveTo>
                <a:cubicBezTo>
                  <a:pt x="1026458" y="-112787"/>
                  <a:pt x="526689" y="31727"/>
                  <a:pt x="253765" y="354470"/>
                </a:cubicBezTo>
                <a:cubicBezTo>
                  <a:pt x="-346114" y="1063838"/>
                  <a:pt x="195859" y="2146432"/>
                  <a:pt x="1062664" y="2081006"/>
                </a:cubicBezTo>
                <a:cubicBezTo>
                  <a:pt x="1050801" y="2081903"/>
                  <a:pt x="1046044" y="2223089"/>
                  <a:pt x="1044928" y="2236656"/>
                </a:cubicBezTo>
                <a:cubicBezTo>
                  <a:pt x="1038975" y="2309248"/>
                  <a:pt x="1073896" y="2283635"/>
                  <a:pt x="1304228" y="2234400"/>
                </a:cubicBezTo>
                <a:cubicBezTo>
                  <a:pt x="1346894" y="2225279"/>
                  <a:pt x="1371707" y="2198401"/>
                  <a:pt x="1352657" y="2153716"/>
                </a:cubicBezTo>
                <a:cubicBezTo>
                  <a:pt x="1335552" y="2113594"/>
                  <a:pt x="1316590" y="2071805"/>
                  <a:pt x="1294163" y="2034329"/>
                </a:cubicBezTo>
                <a:cubicBezTo>
                  <a:pt x="2193504" y="1736509"/>
                  <a:pt x="2095949" y="489416"/>
                  <a:pt x="1406635" y="101284"/>
                </a:cubicBezTo>
                <a:close/>
              </a:path>
            </a:pathLst>
          </a:custGeom>
          <a:solidFill>
            <a:srgbClr val="F0866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2" name="Google Shape;3362;p29"/>
          <p:cNvSpPr/>
          <p:nvPr/>
        </p:nvSpPr>
        <p:spPr>
          <a:xfrm flipH="1" rot="570569">
            <a:off x="1276393" y="3501878"/>
            <a:ext cx="389757" cy="635244"/>
          </a:xfrm>
          <a:custGeom>
            <a:rect b="b" l="l" r="r" t="t"/>
            <a:pathLst>
              <a:path extrusionOk="0" h="1272110" w="780510">
                <a:moveTo>
                  <a:pt x="778644" y="833280"/>
                </a:moveTo>
                <a:cubicBezTo>
                  <a:pt x="741286" y="247422"/>
                  <a:pt x="233721" y="-58233"/>
                  <a:pt x="28569" y="9214"/>
                </a:cubicBezTo>
                <a:cubicBezTo>
                  <a:pt x="-169940" y="74471"/>
                  <a:pt x="734833" y="241586"/>
                  <a:pt x="629343" y="1032233"/>
                </a:cubicBezTo>
                <a:cubicBezTo>
                  <a:pt x="620123" y="1101327"/>
                  <a:pt x="578785" y="1233722"/>
                  <a:pt x="617737" y="1264576"/>
                </a:cubicBezTo>
                <a:cubicBezTo>
                  <a:pt x="680011" y="1313899"/>
                  <a:pt x="796645" y="1115475"/>
                  <a:pt x="778644" y="833280"/>
                </a:cubicBezTo>
                <a:close/>
              </a:path>
            </a:pathLst>
          </a:custGeom>
          <a:solidFill>
            <a:srgbClr val="FFF9EC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3" name="Google Shape;3363;p29"/>
          <p:cNvSpPr/>
          <p:nvPr/>
        </p:nvSpPr>
        <p:spPr>
          <a:xfrm flipH="1" rot="570569">
            <a:off x="1303942" y="4200212"/>
            <a:ext cx="73409" cy="71837"/>
          </a:xfrm>
          <a:custGeom>
            <a:rect b="b" l="l" r="r" t="t"/>
            <a:pathLst>
              <a:path extrusionOk="0" h="143858" w="147005">
                <a:moveTo>
                  <a:pt x="110212" y="3445"/>
                </a:moveTo>
                <a:cubicBezTo>
                  <a:pt x="63618" y="19629"/>
                  <a:pt x="7122" y="60214"/>
                  <a:pt x="441" y="112028"/>
                </a:cubicBezTo>
                <a:cubicBezTo>
                  <a:pt x="-6562" y="166312"/>
                  <a:pt x="71825" y="138443"/>
                  <a:pt x="90750" y="121039"/>
                </a:cubicBezTo>
                <a:cubicBezTo>
                  <a:pt x="148047" y="68357"/>
                  <a:pt x="172985" y="-18353"/>
                  <a:pt x="110212" y="3445"/>
                </a:cubicBezTo>
                <a:close/>
              </a:path>
            </a:pathLst>
          </a:custGeom>
          <a:solidFill>
            <a:srgbClr val="FFF9EC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64" name="Google Shape;3364;p29"/>
          <p:cNvGrpSpPr/>
          <p:nvPr/>
        </p:nvGrpSpPr>
        <p:grpSpPr>
          <a:xfrm rot="-1238111">
            <a:off x="1924072" y="2760508"/>
            <a:ext cx="607672" cy="651470"/>
            <a:chOff x="3848434" y="5521142"/>
            <a:chExt cx="1215400" cy="1303001"/>
          </a:xfrm>
        </p:grpSpPr>
        <p:sp>
          <p:nvSpPr>
            <p:cNvPr id="3365" name="Google Shape;3365;p29"/>
            <p:cNvSpPr/>
            <p:nvPr/>
          </p:nvSpPr>
          <p:spPr>
            <a:xfrm>
              <a:off x="4556475" y="5521142"/>
              <a:ext cx="507359" cy="615882"/>
            </a:xfrm>
            <a:custGeom>
              <a:rect b="b" l="l" r="r" t="t"/>
              <a:pathLst>
                <a:path extrusionOk="0" h="615882" w="507359">
                  <a:moveTo>
                    <a:pt x="243551" y="25771"/>
                  </a:moveTo>
                  <a:cubicBezTo>
                    <a:pt x="321009" y="380369"/>
                    <a:pt x="621473" y="262002"/>
                    <a:pt x="460779" y="309624"/>
                  </a:cubicBezTo>
                  <a:cubicBezTo>
                    <a:pt x="373558" y="335473"/>
                    <a:pt x="279654" y="476601"/>
                    <a:pt x="276461" y="603281"/>
                  </a:cubicBezTo>
                  <a:cubicBezTo>
                    <a:pt x="273585" y="678524"/>
                    <a:pt x="257551" y="393746"/>
                    <a:pt x="47554" y="357460"/>
                  </a:cubicBezTo>
                  <a:cubicBezTo>
                    <a:pt x="-117607" y="328922"/>
                    <a:pt x="197654" y="387596"/>
                    <a:pt x="233124" y="26383"/>
                  </a:cubicBezTo>
                  <a:cubicBezTo>
                    <a:pt x="236105" y="-5887"/>
                    <a:pt x="235661" y="-11365"/>
                    <a:pt x="243551" y="257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6" name="Google Shape;3366;p29"/>
            <p:cNvSpPr/>
            <p:nvPr/>
          </p:nvSpPr>
          <p:spPr>
            <a:xfrm>
              <a:off x="3848434" y="5732703"/>
              <a:ext cx="809764" cy="968050"/>
            </a:xfrm>
            <a:custGeom>
              <a:rect b="b" l="l" r="r" t="t"/>
              <a:pathLst>
                <a:path extrusionOk="0" h="968050" w="809764">
                  <a:moveTo>
                    <a:pt x="484962" y="42535"/>
                  </a:moveTo>
                  <a:cubicBezTo>
                    <a:pt x="490927" y="622052"/>
                    <a:pt x="999128" y="534392"/>
                    <a:pt x="732425" y="556754"/>
                  </a:cubicBezTo>
                  <a:cubicBezTo>
                    <a:pt x="587666" y="568893"/>
                    <a:pt x="395024" y="759099"/>
                    <a:pt x="348901" y="956124"/>
                  </a:cubicBezTo>
                  <a:cubicBezTo>
                    <a:pt x="344760" y="972831"/>
                    <a:pt x="334570" y="971817"/>
                    <a:pt x="335444" y="954146"/>
                  </a:cubicBezTo>
                  <a:cubicBezTo>
                    <a:pt x="348059" y="752196"/>
                    <a:pt x="205957" y="550862"/>
                    <a:pt x="70830" y="497580"/>
                  </a:cubicBezTo>
                  <a:cubicBezTo>
                    <a:pt x="-178127" y="399417"/>
                    <a:pt x="295721" y="593355"/>
                    <a:pt x="468461" y="40109"/>
                  </a:cubicBezTo>
                  <a:cubicBezTo>
                    <a:pt x="483603" y="-9376"/>
                    <a:pt x="484686" y="-18083"/>
                    <a:pt x="484962" y="425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7" name="Google Shape;3367;p29"/>
            <p:cNvSpPr/>
            <p:nvPr/>
          </p:nvSpPr>
          <p:spPr>
            <a:xfrm>
              <a:off x="4556476" y="6467254"/>
              <a:ext cx="298531" cy="356889"/>
            </a:xfrm>
            <a:custGeom>
              <a:rect b="b" l="l" r="r" t="t"/>
              <a:pathLst>
                <a:path extrusionOk="0" h="356889" w="298531">
                  <a:moveTo>
                    <a:pt x="178787" y="15682"/>
                  </a:moveTo>
                  <a:cubicBezTo>
                    <a:pt x="180985" y="229330"/>
                    <a:pt x="368344" y="197013"/>
                    <a:pt x="270018" y="205258"/>
                  </a:cubicBezTo>
                  <a:cubicBezTo>
                    <a:pt x="216650" y="209733"/>
                    <a:pt x="145631" y="279855"/>
                    <a:pt x="128626" y="352492"/>
                  </a:cubicBezTo>
                  <a:cubicBezTo>
                    <a:pt x="127101" y="358653"/>
                    <a:pt x="123343" y="358277"/>
                    <a:pt x="123666" y="351762"/>
                  </a:cubicBezTo>
                  <a:cubicBezTo>
                    <a:pt x="128316" y="277309"/>
                    <a:pt x="75929" y="203085"/>
                    <a:pt x="26113" y="183441"/>
                  </a:cubicBezTo>
                  <a:cubicBezTo>
                    <a:pt x="-65669" y="147251"/>
                    <a:pt x="109022" y="218750"/>
                    <a:pt x="172705" y="14786"/>
                  </a:cubicBezTo>
                  <a:cubicBezTo>
                    <a:pt x="178286" y="-3456"/>
                    <a:pt x="178685" y="-6667"/>
                    <a:pt x="178787" y="156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68" name="Google Shape;3368;p29"/>
          <p:cNvGrpSpPr/>
          <p:nvPr/>
        </p:nvGrpSpPr>
        <p:grpSpPr>
          <a:xfrm rot="1374855">
            <a:off x="8473264" y="968749"/>
            <a:ext cx="773273" cy="828943"/>
            <a:chOff x="16944570" y="1935834"/>
            <a:chExt cx="1546360" cy="1657815"/>
          </a:xfrm>
        </p:grpSpPr>
        <p:sp>
          <p:nvSpPr>
            <p:cNvPr id="3369" name="Google Shape;3369;p29"/>
            <p:cNvSpPr/>
            <p:nvPr/>
          </p:nvSpPr>
          <p:spPr>
            <a:xfrm>
              <a:off x="17845414" y="1935834"/>
              <a:ext cx="645516" cy="783590"/>
            </a:xfrm>
            <a:custGeom>
              <a:rect b="b" l="l" r="r" t="t"/>
              <a:pathLst>
                <a:path extrusionOk="0" h="783590" w="645516">
                  <a:moveTo>
                    <a:pt x="309871" y="32788"/>
                  </a:moveTo>
                  <a:cubicBezTo>
                    <a:pt x="408422" y="483946"/>
                    <a:pt x="790703" y="333347"/>
                    <a:pt x="586252" y="393937"/>
                  </a:cubicBezTo>
                  <a:cubicBezTo>
                    <a:pt x="475281" y="426824"/>
                    <a:pt x="355805" y="606382"/>
                    <a:pt x="351743" y="767558"/>
                  </a:cubicBezTo>
                  <a:cubicBezTo>
                    <a:pt x="348083" y="863290"/>
                    <a:pt x="327683" y="500965"/>
                    <a:pt x="60504" y="454798"/>
                  </a:cubicBezTo>
                  <a:cubicBezTo>
                    <a:pt x="-149632" y="418489"/>
                    <a:pt x="251477" y="493140"/>
                    <a:pt x="296605" y="33568"/>
                  </a:cubicBezTo>
                  <a:cubicBezTo>
                    <a:pt x="300397" y="-7490"/>
                    <a:pt x="299833" y="-14459"/>
                    <a:pt x="309871" y="327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0" name="Google Shape;3370;p29"/>
            <p:cNvSpPr/>
            <p:nvPr/>
          </p:nvSpPr>
          <p:spPr>
            <a:xfrm>
              <a:off x="16944570" y="2205003"/>
              <a:ext cx="1030268" cy="1231656"/>
            </a:xfrm>
            <a:custGeom>
              <a:rect b="b" l="l" r="r" t="t"/>
              <a:pathLst>
                <a:path extrusionOk="0" h="1231656" w="1030268">
                  <a:moveTo>
                    <a:pt x="617020" y="54118"/>
                  </a:moveTo>
                  <a:cubicBezTo>
                    <a:pt x="624609" y="791441"/>
                    <a:pt x="1271196" y="679910"/>
                    <a:pt x="931869" y="708361"/>
                  </a:cubicBezTo>
                  <a:cubicBezTo>
                    <a:pt x="747691" y="723805"/>
                    <a:pt x="502592" y="965806"/>
                    <a:pt x="443909" y="1216481"/>
                  </a:cubicBezTo>
                  <a:cubicBezTo>
                    <a:pt x="438640" y="1237738"/>
                    <a:pt x="425675" y="1236448"/>
                    <a:pt x="426787" y="1213965"/>
                  </a:cubicBezTo>
                  <a:cubicBezTo>
                    <a:pt x="442837" y="957023"/>
                    <a:pt x="262041" y="700864"/>
                    <a:pt x="90118" y="633073"/>
                  </a:cubicBezTo>
                  <a:cubicBezTo>
                    <a:pt x="-226633" y="508180"/>
                    <a:pt x="376247" y="754929"/>
                    <a:pt x="596026" y="51031"/>
                  </a:cubicBezTo>
                  <a:cubicBezTo>
                    <a:pt x="615291" y="-11929"/>
                    <a:pt x="616668" y="-23007"/>
                    <a:pt x="617020" y="5411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1" name="Google Shape;3371;p29"/>
            <p:cNvSpPr/>
            <p:nvPr/>
          </p:nvSpPr>
          <p:spPr>
            <a:xfrm>
              <a:off x="17845416" y="3139577"/>
              <a:ext cx="379822" cy="454072"/>
            </a:xfrm>
            <a:custGeom>
              <a:rect b="b" l="l" r="r" t="t"/>
              <a:pathLst>
                <a:path extrusionOk="0" h="454072" w="379822">
                  <a:moveTo>
                    <a:pt x="227471" y="19953"/>
                  </a:moveTo>
                  <a:cubicBezTo>
                    <a:pt x="230269" y="291778"/>
                    <a:pt x="468646" y="250661"/>
                    <a:pt x="343546" y="261151"/>
                  </a:cubicBezTo>
                  <a:cubicBezTo>
                    <a:pt x="275645" y="266844"/>
                    <a:pt x="185287" y="356061"/>
                    <a:pt x="163652" y="448478"/>
                  </a:cubicBezTo>
                  <a:cubicBezTo>
                    <a:pt x="161711" y="456316"/>
                    <a:pt x="156930" y="455838"/>
                    <a:pt x="157341" y="447549"/>
                  </a:cubicBezTo>
                  <a:cubicBezTo>
                    <a:pt x="163257" y="352822"/>
                    <a:pt x="96604" y="258386"/>
                    <a:pt x="33223" y="233393"/>
                  </a:cubicBezTo>
                  <a:cubicBezTo>
                    <a:pt x="-83552" y="187349"/>
                    <a:pt x="138709" y="278316"/>
                    <a:pt x="219733" y="18812"/>
                  </a:cubicBezTo>
                  <a:cubicBezTo>
                    <a:pt x="226834" y="-4397"/>
                    <a:pt x="227342" y="-8482"/>
                    <a:pt x="227471" y="199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12"/>
          <p:cNvSpPr txBox="1"/>
          <p:nvPr/>
        </p:nvSpPr>
        <p:spPr>
          <a:xfrm>
            <a:off x="2225440" y="547688"/>
            <a:ext cx="46929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lt1"/>
                </a:solidFill>
                <a:latin typeface="Mali"/>
                <a:ea typeface="Mali"/>
                <a:cs typeface="Mali"/>
                <a:sym typeface="Mali"/>
              </a:rPr>
              <a:t>How to Use This Presentation</a:t>
            </a:r>
            <a:endParaRPr sz="700">
              <a:solidFill>
                <a:schemeClr val="lt1"/>
              </a:solidFill>
            </a:endParaRPr>
          </a:p>
        </p:txBody>
      </p:sp>
      <p:grpSp>
        <p:nvGrpSpPr>
          <p:cNvPr id="675" name="Google Shape;675;p12"/>
          <p:cNvGrpSpPr/>
          <p:nvPr/>
        </p:nvGrpSpPr>
        <p:grpSpPr>
          <a:xfrm>
            <a:off x="391476" y="2040631"/>
            <a:ext cx="2596450" cy="2631126"/>
            <a:chOff x="782952" y="4081263"/>
            <a:chExt cx="5192900" cy="5262252"/>
          </a:xfrm>
        </p:grpSpPr>
        <p:sp>
          <p:nvSpPr>
            <p:cNvPr id="676" name="Google Shape;676;p12"/>
            <p:cNvSpPr/>
            <p:nvPr/>
          </p:nvSpPr>
          <p:spPr>
            <a:xfrm>
              <a:off x="782952" y="4081263"/>
              <a:ext cx="5192900" cy="5262252"/>
            </a:xfrm>
            <a:custGeom>
              <a:rect b="b" l="l" r="r" t="t"/>
              <a:pathLst>
                <a:path extrusionOk="0" h="5262252" w="5192900">
                  <a:moveTo>
                    <a:pt x="5094461" y="3925844"/>
                  </a:moveTo>
                  <a:cubicBezTo>
                    <a:pt x="4684623" y="4709004"/>
                    <a:pt x="4429118" y="4890415"/>
                    <a:pt x="4032742" y="5152212"/>
                  </a:cubicBezTo>
                  <a:cubicBezTo>
                    <a:pt x="3719689" y="5323635"/>
                    <a:pt x="4147564" y="5237524"/>
                    <a:pt x="88327" y="5259846"/>
                  </a:cubicBezTo>
                  <a:cubicBezTo>
                    <a:pt x="-58929" y="5260678"/>
                    <a:pt x="29117" y="5435016"/>
                    <a:pt x="1111" y="1106929"/>
                  </a:cubicBezTo>
                  <a:cubicBezTo>
                    <a:pt x="4140" y="558382"/>
                    <a:pt x="2805" y="798635"/>
                    <a:pt x="6412" y="154883"/>
                  </a:cubicBezTo>
                  <a:cubicBezTo>
                    <a:pt x="7085" y="-1196"/>
                    <a:pt x="-45972" y="96356"/>
                    <a:pt x="5104326" y="14"/>
                  </a:cubicBezTo>
                  <a:cubicBezTo>
                    <a:pt x="5152261" y="-859"/>
                    <a:pt x="5191478" y="37913"/>
                    <a:pt x="5191268" y="85810"/>
                  </a:cubicBezTo>
                  <a:cubicBezTo>
                    <a:pt x="5168983" y="4107865"/>
                    <a:pt x="5249657" y="3626443"/>
                    <a:pt x="5094461" y="3925844"/>
                  </a:cubicBez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12"/>
            <p:cNvSpPr/>
            <p:nvPr/>
          </p:nvSpPr>
          <p:spPr>
            <a:xfrm>
              <a:off x="4582190" y="7798827"/>
              <a:ext cx="1390294" cy="1541408"/>
            </a:xfrm>
            <a:custGeom>
              <a:rect b="b" l="l" r="r" t="t"/>
              <a:pathLst>
                <a:path extrusionOk="0" h="1541408" w="1390294">
                  <a:moveTo>
                    <a:pt x="1390294" y="0"/>
                  </a:moveTo>
                  <a:cubicBezTo>
                    <a:pt x="1306318" y="286845"/>
                    <a:pt x="722554" y="1314479"/>
                    <a:pt x="0" y="1541408"/>
                  </a:cubicBezTo>
                  <a:cubicBezTo>
                    <a:pt x="393369" y="1272918"/>
                    <a:pt x="538332" y="792506"/>
                    <a:pt x="613705" y="318535"/>
                  </a:cubicBezTo>
                  <a:cubicBezTo>
                    <a:pt x="624296" y="251862"/>
                    <a:pt x="796771" y="306853"/>
                    <a:pt x="977322" y="230118"/>
                  </a:cubicBezTo>
                  <a:cubicBezTo>
                    <a:pt x="1122811" y="167771"/>
                    <a:pt x="1282876" y="127989"/>
                    <a:pt x="13902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12"/>
            <p:cNvSpPr/>
            <p:nvPr/>
          </p:nvSpPr>
          <p:spPr>
            <a:xfrm>
              <a:off x="786482" y="4081263"/>
              <a:ext cx="5187748" cy="669541"/>
            </a:xfrm>
            <a:custGeom>
              <a:rect b="b" l="l" r="r" t="t"/>
              <a:pathLst>
                <a:path extrusionOk="0" h="669541" w="5187748">
                  <a:moveTo>
                    <a:pt x="5187748" y="85821"/>
                  </a:moveTo>
                  <a:lnTo>
                    <a:pt x="5185066" y="570179"/>
                  </a:lnTo>
                  <a:lnTo>
                    <a:pt x="0" y="669541"/>
                  </a:lnTo>
                  <a:lnTo>
                    <a:pt x="2882" y="154883"/>
                  </a:lnTo>
                  <a:cubicBezTo>
                    <a:pt x="3565" y="-3290"/>
                    <a:pt x="-38481" y="96145"/>
                    <a:pt x="5100796" y="14"/>
                  </a:cubicBezTo>
                  <a:cubicBezTo>
                    <a:pt x="5148742" y="-859"/>
                    <a:pt x="5187948" y="37913"/>
                    <a:pt x="5187748" y="858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9" name="Google Shape;679;p12"/>
          <p:cNvGrpSpPr/>
          <p:nvPr/>
        </p:nvGrpSpPr>
        <p:grpSpPr>
          <a:xfrm rot="97645">
            <a:off x="3273265" y="2040546"/>
            <a:ext cx="2596459" cy="2631135"/>
            <a:chOff x="6546364" y="4081263"/>
            <a:chExt cx="5192900" cy="5262252"/>
          </a:xfrm>
        </p:grpSpPr>
        <p:sp>
          <p:nvSpPr>
            <p:cNvPr id="680" name="Google Shape;680;p12"/>
            <p:cNvSpPr/>
            <p:nvPr/>
          </p:nvSpPr>
          <p:spPr>
            <a:xfrm>
              <a:off x="6546364" y="4081263"/>
              <a:ext cx="5192900" cy="5262252"/>
            </a:xfrm>
            <a:custGeom>
              <a:rect b="b" l="l" r="r" t="t"/>
              <a:pathLst>
                <a:path extrusionOk="0" h="5262252" w="5192900">
                  <a:moveTo>
                    <a:pt x="5094461" y="3925844"/>
                  </a:moveTo>
                  <a:cubicBezTo>
                    <a:pt x="4684623" y="4709004"/>
                    <a:pt x="4429118" y="4890415"/>
                    <a:pt x="4032742" y="5152212"/>
                  </a:cubicBezTo>
                  <a:cubicBezTo>
                    <a:pt x="3719689" y="5323635"/>
                    <a:pt x="4147564" y="5237524"/>
                    <a:pt x="88327" y="5259846"/>
                  </a:cubicBezTo>
                  <a:cubicBezTo>
                    <a:pt x="-58929" y="5260678"/>
                    <a:pt x="29117" y="5435016"/>
                    <a:pt x="1111" y="1106929"/>
                  </a:cubicBezTo>
                  <a:cubicBezTo>
                    <a:pt x="4140" y="558382"/>
                    <a:pt x="2805" y="798635"/>
                    <a:pt x="6412" y="154883"/>
                  </a:cubicBezTo>
                  <a:cubicBezTo>
                    <a:pt x="7085" y="-1196"/>
                    <a:pt x="-45972" y="96356"/>
                    <a:pt x="5104326" y="14"/>
                  </a:cubicBezTo>
                  <a:cubicBezTo>
                    <a:pt x="5152261" y="-859"/>
                    <a:pt x="5191478" y="37913"/>
                    <a:pt x="5191268" y="85810"/>
                  </a:cubicBezTo>
                  <a:cubicBezTo>
                    <a:pt x="5168983" y="4107865"/>
                    <a:pt x="5249657" y="3626443"/>
                    <a:pt x="5094461" y="3925844"/>
                  </a:cubicBez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12"/>
            <p:cNvSpPr/>
            <p:nvPr/>
          </p:nvSpPr>
          <p:spPr>
            <a:xfrm>
              <a:off x="10345602" y="7798827"/>
              <a:ext cx="1390294" cy="1541408"/>
            </a:xfrm>
            <a:custGeom>
              <a:rect b="b" l="l" r="r" t="t"/>
              <a:pathLst>
                <a:path extrusionOk="0" h="1541408" w="1390294">
                  <a:moveTo>
                    <a:pt x="1390294" y="0"/>
                  </a:moveTo>
                  <a:cubicBezTo>
                    <a:pt x="1306318" y="286845"/>
                    <a:pt x="722554" y="1314479"/>
                    <a:pt x="0" y="1541408"/>
                  </a:cubicBezTo>
                  <a:cubicBezTo>
                    <a:pt x="393369" y="1272918"/>
                    <a:pt x="538332" y="792506"/>
                    <a:pt x="613705" y="318535"/>
                  </a:cubicBezTo>
                  <a:cubicBezTo>
                    <a:pt x="624296" y="251862"/>
                    <a:pt x="796771" y="306853"/>
                    <a:pt x="977322" y="230118"/>
                  </a:cubicBezTo>
                  <a:cubicBezTo>
                    <a:pt x="1122811" y="167771"/>
                    <a:pt x="1282876" y="127989"/>
                    <a:pt x="13902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12"/>
            <p:cNvSpPr/>
            <p:nvPr/>
          </p:nvSpPr>
          <p:spPr>
            <a:xfrm>
              <a:off x="6549894" y="4081263"/>
              <a:ext cx="5187748" cy="669541"/>
            </a:xfrm>
            <a:custGeom>
              <a:rect b="b" l="l" r="r" t="t"/>
              <a:pathLst>
                <a:path extrusionOk="0" h="669541" w="5187748">
                  <a:moveTo>
                    <a:pt x="5187748" y="85821"/>
                  </a:moveTo>
                  <a:lnTo>
                    <a:pt x="5185066" y="570179"/>
                  </a:lnTo>
                  <a:lnTo>
                    <a:pt x="0" y="669541"/>
                  </a:lnTo>
                  <a:lnTo>
                    <a:pt x="2882" y="154883"/>
                  </a:lnTo>
                  <a:cubicBezTo>
                    <a:pt x="3565" y="-3290"/>
                    <a:pt x="-38481" y="96145"/>
                    <a:pt x="5100796" y="14"/>
                  </a:cubicBezTo>
                  <a:cubicBezTo>
                    <a:pt x="5148742" y="-859"/>
                    <a:pt x="5187948" y="37913"/>
                    <a:pt x="5187748" y="858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3" name="Google Shape;683;p12"/>
          <p:cNvGrpSpPr/>
          <p:nvPr/>
        </p:nvGrpSpPr>
        <p:grpSpPr>
          <a:xfrm>
            <a:off x="6032013" y="2040631"/>
            <a:ext cx="2596450" cy="2631126"/>
            <a:chOff x="12064025" y="4081263"/>
            <a:chExt cx="5192900" cy="5262252"/>
          </a:xfrm>
        </p:grpSpPr>
        <p:sp>
          <p:nvSpPr>
            <p:cNvPr id="684" name="Google Shape;684;p12"/>
            <p:cNvSpPr/>
            <p:nvPr/>
          </p:nvSpPr>
          <p:spPr>
            <a:xfrm>
              <a:off x="12064025" y="4081263"/>
              <a:ext cx="5192900" cy="5262252"/>
            </a:xfrm>
            <a:custGeom>
              <a:rect b="b" l="l" r="r" t="t"/>
              <a:pathLst>
                <a:path extrusionOk="0" h="5262252" w="5192900">
                  <a:moveTo>
                    <a:pt x="5094461" y="3925844"/>
                  </a:moveTo>
                  <a:cubicBezTo>
                    <a:pt x="4684623" y="4709004"/>
                    <a:pt x="4429118" y="4890415"/>
                    <a:pt x="4032742" y="5152212"/>
                  </a:cubicBezTo>
                  <a:cubicBezTo>
                    <a:pt x="3719689" y="5323635"/>
                    <a:pt x="4147564" y="5237524"/>
                    <a:pt x="88327" y="5259846"/>
                  </a:cubicBezTo>
                  <a:cubicBezTo>
                    <a:pt x="-58929" y="5260678"/>
                    <a:pt x="29117" y="5435016"/>
                    <a:pt x="1111" y="1106929"/>
                  </a:cubicBezTo>
                  <a:cubicBezTo>
                    <a:pt x="4140" y="558382"/>
                    <a:pt x="2805" y="798635"/>
                    <a:pt x="6412" y="154883"/>
                  </a:cubicBezTo>
                  <a:cubicBezTo>
                    <a:pt x="7085" y="-1196"/>
                    <a:pt x="-45972" y="96356"/>
                    <a:pt x="5104326" y="14"/>
                  </a:cubicBezTo>
                  <a:cubicBezTo>
                    <a:pt x="5152261" y="-859"/>
                    <a:pt x="5191478" y="37913"/>
                    <a:pt x="5191268" y="85810"/>
                  </a:cubicBezTo>
                  <a:cubicBezTo>
                    <a:pt x="5168983" y="4107865"/>
                    <a:pt x="5249657" y="3626443"/>
                    <a:pt x="5094461" y="3925844"/>
                  </a:cubicBez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12"/>
            <p:cNvSpPr/>
            <p:nvPr/>
          </p:nvSpPr>
          <p:spPr>
            <a:xfrm>
              <a:off x="15863263" y="7798827"/>
              <a:ext cx="1390294" cy="1541408"/>
            </a:xfrm>
            <a:custGeom>
              <a:rect b="b" l="l" r="r" t="t"/>
              <a:pathLst>
                <a:path extrusionOk="0" h="1541408" w="1390294">
                  <a:moveTo>
                    <a:pt x="1390294" y="0"/>
                  </a:moveTo>
                  <a:cubicBezTo>
                    <a:pt x="1306318" y="286845"/>
                    <a:pt x="722554" y="1314479"/>
                    <a:pt x="0" y="1541408"/>
                  </a:cubicBezTo>
                  <a:cubicBezTo>
                    <a:pt x="393369" y="1272918"/>
                    <a:pt x="538332" y="792506"/>
                    <a:pt x="613705" y="318535"/>
                  </a:cubicBezTo>
                  <a:cubicBezTo>
                    <a:pt x="624296" y="251862"/>
                    <a:pt x="796771" y="306853"/>
                    <a:pt x="977322" y="230118"/>
                  </a:cubicBezTo>
                  <a:cubicBezTo>
                    <a:pt x="1122811" y="167771"/>
                    <a:pt x="1282876" y="127989"/>
                    <a:pt x="13902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12"/>
            <p:cNvSpPr/>
            <p:nvPr/>
          </p:nvSpPr>
          <p:spPr>
            <a:xfrm>
              <a:off x="12067555" y="4081263"/>
              <a:ext cx="5187748" cy="669541"/>
            </a:xfrm>
            <a:custGeom>
              <a:rect b="b" l="l" r="r" t="t"/>
              <a:pathLst>
                <a:path extrusionOk="0" h="669541" w="5187748">
                  <a:moveTo>
                    <a:pt x="5187748" y="85821"/>
                  </a:moveTo>
                  <a:lnTo>
                    <a:pt x="5185066" y="570179"/>
                  </a:lnTo>
                  <a:lnTo>
                    <a:pt x="0" y="669541"/>
                  </a:lnTo>
                  <a:lnTo>
                    <a:pt x="2882" y="154883"/>
                  </a:lnTo>
                  <a:cubicBezTo>
                    <a:pt x="3565" y="-3290"/>
                    <a:pt x="-38481" y="96145"/>
                    <a:pt x="5100796" y="14"/>
                  </a:cubicBezTo>
                  <a:cubicBezTo>
                    <a:pt x="5148742" y="-859"/>
                    <a:pt x="5187948" y="37913"/>
                    <a:pt x="5187748" y="858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7" name="Google Shape;687;p12"/>
          <p:cNvGrpSpPr/>
          <p:nvPr/>
        </p:nvGrpSpPr>
        <p:grpSpPr>
          <a:xfrm>
            <a:off x="619008" y="2491083"/>
            <a:ext cx="2142604" cy="1879074"/>
            <a:chOff x="0" y="-38100"/>
            <a:chExt cx="5713610" cy="5010864"/>
          </a:xfrm>
        </p:grpSpPr>
        <p:sp>
          <p:nvSpPr>
            <p:cNvPr id="688" name="Google Shape;688;p12"/>
            <p:cNvSpPr txBox="1"/>
            <p:nvPr/>
          </p:nvSpPr>
          <p:spPr>
            <a:xfrm>
              <a:off x="0" y="1044564"/>
              <a:ext cx="5713500" cy="392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0650" lvl="1" marL="22860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"/>
              </a:pPr>
              <a:r>
                <a:rPr b="0" i="0" lang="en" sz="1100" u="none" cap="none" strike="noStrike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rPr>
                <a:t>Click on the "Google Slides" button below this presentation preview. </a:t>
              </a:r>
              <a:endParaRPr sz="700"/>
            </a:p>
            <a:p>
              <a:pPr indent="-158750" lvl="1" marL="22860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"/>
              </a:pPr>
              <a:r>
                <a:rPr b="0" i="0" lang="en" sz="1100" u="none" cap="none" strike="noStrike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rPr>
                <a:t>Click on "Make a copy."</a:t>
              </a:r>
              <a:endParaRPr sz="1100"/>
            </a:p>
            <a:p>
              <a:pPr indent="-158750" lvl="1" marL="22860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"/>
              </a:pPr>
              <a:r>
                <a:rPr b="0" i="0" lang="en" sz="1100" u="none" cap="none" strike="noStrike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rPr>
                <a:t>Start editing your presentation.</a:t>
              </a:r>
              <a:endParaRPr sz="1100"/>
            </a:p>
            <a:p>
              <a:pPr indent="-158750" lvl="1" marL="22860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"/>
              </a:pPr>
              <a:r>
                <a:rPr b="0" i="0" lang="en" sz="1100" u="none" cap="none" strike="noStrike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rPr>
                <a:t>You need to sign in to your Google account.</a:t>
              </a:r>
              <a:endParaRPr sz="1100"/>
            </a:p>
          </p:txBody>
        </p:sp>
        <p:sp>
          <p:nvSpPr>
            <p:cNvPr id="689" name="Google Shape;689;p12"/>
            <p:cNvSpPr txBox="1"/>
            <p:nvPr/>
          </p:nvSpPr>
          <p:spPr>
            <a:xfrm>
              <a:off x="258710" y="-38100"/>
              <a:ext cx="54549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000000"/>
                  </a:solidFill>
                  <a:latin typeface="Mali"/>
                  <a:ea typeface="Mali"/>
                  <a:cs typeface="Mali"/>
                  <a:sym typeface="Mali"/>
                </a:rPr>
                <a:t>Google Slides</a:t>
              </a:r>
              <a:endParaRPr sz="700"/>
            </a:p>
          </p:txBody>
        </p:sp>
      </p:grpSp>
      <p:grpSp>
        <p:nvGrpSpPr>
          <p:cNvPr id="690" name="Google Shape;690;p12"/>
          <p:cNvGrpSpPr/>
          <p:nvPr/>
        </p:nvGrpSpPr>
        <p:grpSpPr>
          <a:xfrm>
            <a:off x="3424977" y="2491083"/>
            <a:ext cx="2294100" cy="1506692"/>
            <a:chOff x="0" y="-38100"/>
            <a:chExt cx="6117600" cy="4017845"/>
          </a:xfrm>
        </p:grpSpPr>
        <p:sp>
          <p:nvSpPr>
            <p:cNvPr id="691" name="Google Shape;691;p12"/>
            <p:cNvSpPr txBox="1"/>
            <p:nvPr/>
          </p:nvSpPr>
          <p:spPr>
            <a:xfrm>
              <a:off x="0" y="1044845"/>
              <a:ext cx="6117600" cy="293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0650" lvl="1" marL="22860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"/>
              </a:pPr>
              <a:r>
                <a:rPr b="0" i="0" lang="en" sz="1100" u="none" cap="none" strike="noStrike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rPr>
                <a:t>Click on the "PowerPoint" button below this presentation preview.</a:t>
              </a:r>
              <a:endParaRPr sz="1100">
                <a:latin typeface="Nunito"/>
                <a:ea typeface="Nunito"/>
                <a:cs typeface="Nunito"/>
                <a:sym typeface="Nunito"/>
              </a:endParaRPr>
            </a:p>
            <a:p>
              <a:pPr indent="-120650" lvl="1" marL="22860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"/>
              </a:pPr>
              <a:r>
                <a:rPr b="0" i="0" lang="en" sz="1100" u="none" cap="none" strike="noStrike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rPr>
                <a:t>Start editing your presentation.</a:t>
              </a:r>
              <a:endParaRPr sz="1100"/>
            </a:p>
            <a:p>
              <a:pPr indent="-120650" lvl="1" marL="22860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"/>
              </a:pPr>
              <a:r>
                <a:rPr b="0" i="0" lang="en" sz="1100" u="none" cap="none" strike="noStrike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rPr>
                <a:t>Download and install the fonts used in this presentation as listed on page 16. </a:t>
              </a:r>
              <a:endParaRPr sz="1100"/>
            </a:p>
          </p:txBody>
        </p:sp>
        <p:sp>
          <p:nvSpPr>
            <p:cNvPr id="692" name="Google Shape;692;p12"/>
            <p:cNvSpPr txBox="1"/>
            <p:nvPr/>
          </p:nvSpPr>
          <p:spPr>
            <a:xfrm>
              <a:off x="252442" y="-38100"/>
              <a:ext cx="58650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000000"/>
                  </a:solidFill>
                  <a:latin typeface="Mali"/>
                  <a:ea typeface="Mali"/>
                  <a:cs typeface="Mali"/>
                  <a:sym typeface="Mali"/>
                </a:rPr>
                <a:t>PowerPoint</a:t>
              </a:r>
              <a:endParaRPr sz="700"/>
            </a:p>
          </p:txBody>
        </p:sp>
      </p:grpSp>
      <p:grpSp>
        <p:nvGrpSpPr>
          <p:cNvPr id="693" name="Google Shape;693;p12"/>
          <p:cNvGrpSpPr/>
          <p:nvPr/>
        </p:nvGrpSpPr>
        <p:grpSpPr>
          <a:xfrm>
            <a:off x="6170636" y="2491083"/>
            <a:ext cx="2234813" cy="1506692"/>
            <a:chOff x="0" y="-38100"/>
            <a:chExt cx="5959500" cy="4017845"/>
          </a:xfrm>
        </p:grpSpPr>
        <p:sp>
          <p:nvSpPr>
            <p:cNvPr id="694" name="Google Shape;694;p12"/>
            <p:cNvSpPr txBox="1"/>
            <p:nvPr/>
          </p:nvSpPr>
          <p:spPr>
            <a:xfrm>
              <a:off x="0" y="1044845"/>
              <a:ext cx="5959500" cy="293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0650" lvl="1" marL="22860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"/>
              </a:pPr>
              <a:r>
                <a:rPr b="0" i="0" lang="en" sz="1100" u="none" cap="none" strike="noStrike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rPr>
                <a:t>Click on the "Canva" button under this presentation preview. </a:t>
              </a:r>
              <a:endParaRPr sz="1100"/>
            </a:p>
            <a:p>
              <a:pPr indent="-158750" lvl="1" marL="22860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"/>
              </a:pPr>
              <a:r>
                <a:rPr b="0" i="0" lang="en" sz="1100" u="none" cap="none" strike="noStrike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rPr>
                <a:t>Start editing your presentation.</a:t>
              </a:r>
              <a:endParaRPr sz="1100"/>
            </a:p>
            <a:p>
              <a:pPr indent="-158750" lvl="1" marL="22860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"/>
              </a:pPr>
              <a:r>
                <a:rPr b="0" i="0" lang="en" sz="1100" u="none" cap="none" strike="noStrike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rPr>
                <a:t>You need to sign in to your Canva account.</a:t>
              </a:r>
              <a:endParaRPr sz="1100"/>
            </a:p>
          </p:txBody>
        </p:sp>
        <p:sp>
          <p:nvSpPr>
            <p:cNvPr id="695" name="Google Shape;695;p12"/>
            <p:cNvSpPr txBox="1"/>
            <p:nvPr/>
          </p:nvSpPr>
          <p:spPr>
            <a:xfrm>
              <a:off x="273479" y="-38100"/>
              <a:ext cx="56859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000000"/>
                  </a:solidFill>
                  <a:latin typeface="Mali"/>
                  <a:ea typeface="Mali"/>
                  <a:cs typeface="Mali"/>
                  <a:sym typeface="Mali"/>
                </a:rPr>
                <a:t>Canva</a:t>
              </a:r>
              <a:endParaRPr sz="700"/>
            </a:p>
          </p:txBody>
        </p:sp>
      </p:grpSp>
      <p:grpSp>
        <p:nvGrpSpPr>
          <p:cNvPr id="696" name="Google Shape;696;p12"/>
          <p:cNvGrpSpPr/>
          <p:nvPr/>
        </p:nvGrpSpPr>
        <p:grpSpPr>
          <a:xfrm rot="262868">
            <a:off x="8196159" y="1524534"/>
            <a:ext cx="542803" cy="960950"/>
            <a:chOff x="16390631" y="3047671"/>
            <a:chExt cx="1085473" cy="1921664"/>
          </a:xfrm>
        </p:grpSpPr>
        <p:grpSp>
          <p:nvGrpSpPr>
            <p:cNvPr id="697" name="Google Shape;697;p12"/>
            <p:cNvGrpSpPr/>
            <p:nvPr/>
          </p:nvGrpSpPr>
          <p:grpSpPr>
            <a:xfrm>
              <a:off x="16390631" y="3047671"/>
              <a:ext cx="1085473" cy="1921664"/>
              <a:chOff x="16390631" y="3047671"/>
              <a:chExt cx="1085473" cy="1921664"/>
            </a:xfrm>
          </p:grpSpPr>
          <p:sp>
            <p:nvSpPr>
              <p:cNvPr id="698" name="Google Shape;698;p12"/>
              <p:cNvSpPr/>
              <p:nvPr/>
            </p:nvSpPr>
            <p:spPr>
              <a:xfrm>
                <a:off x="16490531" y="4079080"/>
                <a:ext cx="408061" cy="890255"/>
              </a:xfrm>
              <a:custGeom>
                <a:rect b="b" l="l" r="r" t="t"/>
                <a:pathLst>
                  <a:path extrusionOk="0" h="890255" w="408061">
                    <a:moveTo>
                      <a:pt x="374866" y="237926"/>
                    </a:moveTo>
                    <a:cubicBezTo>
                      <a:pt x="268704" y="459475"/>
                      <a:pt x="160888" y="660477"/>
                      <a:pt x="32905" y="881364"/>
                    </a:cubicBezTo>
                    <a:cubicBezTo>
                      <a:pt x="23433" y="897718"/>
                      <a:pt x="-4070" y="890054"/>
                      <a:pt x="510" y="870234"/>
                    </a:cubicBezTo>
                    <a:cubicBezTo>
                      <a:pt x="121881" y="345436"/>
                      <a:pt x="197187" y="-6171"/>
                      <a:pt x="229625" y="82"/>
                    </a:cubicBezTo>
                    <a:cubicBezTo>
                      <a:pt x="300308" y="13734"/>
                      <a:pt x="389353" y="38354"/>
                      <a:pt x="406147" y="120420"/>
                    </a:cubicBezTo>
                    <a:cubicBezTo>
                      <a:pt x="414779" y="162655"/>
                      <a:pt x="392425" y="201161"/>
                      <a:pt x="374866" y="237926"/>
                    </a:cubicBezTo>
                    <a:close/>
                  </a:path>
                </a:pathLst>
              </a:custGeom>
              <a:solidFill>
                <a:srgbClr val="A5BEF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9" name="Google Shape;699;p12"/>
              <p:cNvSpPr/>
              <p:nvPr/>
            </p:nvSpPr>
            <p:spPr>
              <a:xfrm>
                <a:off x="16651289" y="4078447"/>
                <a:ext cx="245068" cy="357425"/>
              </a:xfrm>
              <a:custGeom>
                <a:rect b="b" l="l" r="r" t="t"/>
                <a:pathLst>
                  <a:path extrusionOk="0" h="357425" w="245068">
                    <a:moveTo>
                      <a:pt x="156038" y="357425"/>
                    </a:moveTo>
                    <a:cubicBezTo>
                      <a:pt x="17286" y="213616"/>
                      <a:pt x="24727" y="221679"/>
                      <a:pt x="0" y="194957"/>
                    </a:cubicBezTo>
                    <a:cubicBezTo>
                      <a:pt x="50771" y="-992"/>
                      <a:pt x="50641" y="-2798"/>
                      <a:pt x="68867" y="715"/>
                    </a:cubicBezTo>
                    <a:cubicBezTo>
                      <a:pt x="338029" y="52700"/>
                      <a:pt x="240441" y="187827"/>
                      <a:pt x="156038" y="357425"/>
                    </a:cubicBezTo>
                    <a:close/>
                  </a:path>
                </a:pathLst>
              </a:custGeom>
              <a:solidFill>
                <a:srgbClr val="4F5CAE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0" name="Google Shape;700;p12"/>
              <p:cNvSpPr/>
              <p:nvPr/>
            </p:nvSpPr>
            <p:spPr>
              <a:xfrm>
                <a:off x="16390631" y="3047671"/>
                <a:ext cx="1085473" cy="1281358"/>
              </a:xfrm>
              <a:custGeom>
                <a:rect b="b" l="l" r="r" t="t"/>
                <a:pathLst>
                  <a:path extrusionOk="0" h="1281358" w="1085473">
                    <a:moveTo>
                      <a:pt x="673320" y="3462"/>
                    </a:moveTo>
                    <a:cubicBezTo>
                      <a:pt x="352159" y="-25801"/>
                      <a:pt x="599058" y="125787"/>
                      <a:pt x="341070" y="636857"/>
                    </a:cubicBezTo>
                    <a:cubicBezTo>
                      <a:pt x="220521" y="636857"/>
                      <a:pt x="69609" y="724877"/>
                      <a:pt x="10601" y="802962"/>
                    </a:cubicBezTo>
                    <a:cubicBezTo>
                      <a:pt x="-44263" y="875563"/>
                      <a:pt x="119266" y="1139926"/>
                      <a:pt x="375269" y="1237884"/>
                    </a:cubicBezTo>
                    <a:cubicBezTo>
                      <a:pt x="625974" y="1334971"/>
                      <a:pt x="929093" y="1251955"/>
                      <a:pt x="937110" y="1159615"/>
                    </a:cubicBezTo>
                    <a:cubicBezTo>
                      <a:pt x="945622" y="1061553"/>
                      <a:pt x="892140" y="895221"/>
                      <a:pt x="802988" y="814669"/>
                    </a:cubicBezTo>
                    <a:cubicBezTo>
                      <a:pt x="955436" y="255496"/>
                      <a:pt x="1240083" y="316639"/>
                      <a:pt x="980352" y="121652"/>
                    </a:cubicBezTo>
                    <a:cubicBezTo>
                      <a:pt x="925683" y="80609"/>
                      <a:pt x="807285" y="15664"/>
                      <a:pt x="673320" y="346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1" name="Google Shape;701;p12"/>
              <p:cNvSpPr/>
              <p:nvPr/>
            </p:nvSpPr>
            <p:spPr>
              <a:xfrm>
                <a:off x="16727409" y="3724907"/>
                <a:ext cx="452042" cy="193801"/>
              </a:xfrm>
              <a:custGeom>
                <a:rect b="b" l="l" r="r" t="t"/>
                <a:pathLst>
                  <a:path extrusionOk="0" h="193801" w="452042">
                    <a:moveTo>
                      <a:pt x="443226" y="167384"/>
                    </a:moveTo>
                    <a:cubicBezTo>
                      <a:pt x="265525" y="156877"/>
                      <a:pt x="202094" y="155570"/>
                      <a:pt x="20718" y="2825"/>
                    </a:cubicBezTo>
                    <a:cubicBezTo>
                      <a:pt x="11169" y="-5219"/>
                      <a:pt x="-6013" y="5284"/>
                      <a:pt x="2127" y="17183"/>
                    </a:cubicBezTo>
                    <a:cubicBezTo>
                      <a:pt x="88203" y="143002"/>
                      <a:pt x="314326" y="220864"/>
                      <a:pt x="445622" y="185071"/>
                    </a:cubicBezTo>
                    <a:cubicBezTo>
                      <a:pt x="455705" y="182323"/>
                      <a:pt x="453156" y="167972"/>
                      <a:pt x="443226" y="167384"/>
                    </a:cubicBezTo>
                    <a:close/>
                  </a:path>
                </a:pathLst>
              </a:custGeom>
              <a:solidFill>
                <a:srgbClr val="71934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02" name="Google Shape;702;p12"/>
            <p:cNvSpPr/>
            <p:nvPr/>
          </p:nvSpPr>
          <p:spPr>
            <a:xfrm>
              <a:off x="16914211" y="3079516"/>
              <a:ext cx="512900" cy="265845"/>
            </a:xfrm>
            <a:custGeom>
              <a:rect b="b" l="l" r="r" t="t"/>
              <a:pathLst>
                <a:path extrusionOk="0" h="265845" w="512900">
                  <a:moveTo>
                    <a:pt x="496886" y="172285"/>
                  </a:moveTo>
                  <a:cubicBezTo>
                    <a:pt x="491960" y="165463"/>
                    <a:pt x="478102" y="169341"/>
                    <a:pt x="481957" y="178584"/>
                  </a:cubicBezTo>
                  <a:cubicBezTo>
                    <a:pt x="559733" y="365143"/>
                    <a:pt x="-109310" y="88647"/>
                    <a:pt x="37080" y="18506"/>
                  </a:cubicBezTo>
                  <a:cubicBezTo>
                    <a:pt x="47040" y="13733"/>
                    <a:pt x="40025" y="-3193"/>
                    <a:pt x="29508" y="531"/>
                  </a:cubicBezTo>
                  <a:cubicBezTo>
                    <a:pt x="-28574" y="21089"/>
                    <a:pt x="11911" y="90545"/>
                    <a:pt x="42021" y="116795"/>
                  </a:cubicBezTo>
                  <a:cubicBezTo>
                    <a:pt x="91886" y="160271"/>
                    <a:pt x="159694" y="187120"/>
                    <a:pt x="220360" y="211625"/>
                  </a:cubicBezTo>
                  <a:cubicBezTo>
                    <a:pt x="498475" y="323958"/>
                    <a:pt x="543649" y="237049"/>
                    <a:pt x="496886" y="172285"/>
                  </a:cubicBezTo>
                  <a:close/>
                </a:path>
              </a:pathLst>
            </a:custGeom>
            <a:solidFill>
              <a:srgbClr val="71934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3375" name="Shape 3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76" name="Google Shape;3376;p30"/>
          <p:cNvCxnSpPr/>
          <p:nvPr/>
        </p:nvCxnSpPr>
        <p:spPr>
          <a:xfrm>
            <a:off x="1672160" y="3680795"/>
            <a:ext cx="1924500" cy="0"/>
          </a:xfrm>
          <a:prstGeom prst="straightConnector1">
            <a:avLst/>
          </a:prstGeom>
          <a:noFill/>
          <a:ln cap="rnd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77" name="Google Shape;3377;p30"/>
          <p:cNvCxnSpPr/>
          <p:nvPr/>
        </p:nvCxnSpPr>
        <p:spPr>
          <a:xfrm>
            <a:off x="5552085" y="3680795"/>
            <a:ext cx="1924500" cy="0"/>
          </a:xfrm>
          <a:prstGeom prst="straightConnector1">
            <a:avLst/>
          </a:prstGeom>
          <a:noFill/>
          <a:ln cap="rnd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78" name="Google Shape;3378;p30"/>
          <p:cNvCxnSpPr/>
          <p:nvPr/>
        </p:nvCxnSpPr>
        <p:spPr>
          <a:xfrm>
            <a:off x="2634419" y="2532516"/>
            <a:ext cx="3875100" cy="0"/>
          </a:xfrm>
          <a:prstGeom prst="straightConnector1">
            <a:avLst/>
          </a:prstGeom>
          <a:noFill/>
          <a:ln cap="rnd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79" name="Google Shape;3379;p30"/>
          <p:cNvCxnSpPr/>
          <p:nvPr/>
        </p:nvCxnSpPr>
        <p:spPr>
          <a:xfrm rot="-5400000">
            <a:off x="4425113" y="2385458"/>
            <a:ext cx="303300" cy="0"/>
          </a:xfrm>
          <a:prstGeom prst="straightConnector1">
            <a:avLst/>
          </a:prstGeom>
          <a:noFill/>
          <a:ln cap="rnd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80" name="Google Shape;3380;p30"/>
          <p:cNvCxnSpPr/>
          <p:nvPr/>
        </p:nvCxnSpPr>
        <p:spPr>
          <a:xfrm rot="-5400000">
            <a:off x="2487531" y="2679339"/>
            <a:ext cx="303300" cy="0"/>
          </a:xfrm>
          <a:prstGeom prst="straightConnector1">
            <a:avLst/>
          </a:prstGeom>
          <a:noFill/>
          <a:ln cap="rnd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81" name="Google Shape;3381;p30"/>
          <p:cNvCxnSpPr/>
          <p:nvPr/>
        </p:nvCxnSpPr>
        <p:spPr>
          <a:xfrm rot="-5400000">
            <a:off x="2487531" y="3533908"/>
            <a:ext cx="303300" cy="0"/>
          </a:xfrm>
          <a:prstGeom prst="straightConnector1">
            <a:avLst/>
          </a:prstGeom>
          <a:noFill/>
          <a:ln cap="rnd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82" name="Google Shape;3382;p30"/>
          <p:cNvCxnSpPr/>
          <p:nvPr/>
        </p:nvCxnSpPr>
        <p:spPr>
          <a:xfrm rot="-5400000">
            <a:off x="6367456" y="3533908"/>
            <a:ext cx="303300" cy="0"/>
          </a:xfrm>
          <a:prstGeom prst="straightConnector1">
            <a:avLst/>
          </a:prstGeom>
          <a:noFill/>
          <a:ln cap="rnd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83" name="Google Shape;3383;p30"/>
          <p:cNvCxnSpPr/>
          <p:nvPr/>
        </p:nvCxnSpPr>
        <p:spPr>
          <a:xfrm rot="-5400000">
            <a:off x="1515748" y="3827618"/>
            <a:ext cx="303300" cy="0"/>
          </a:xfrm>
          <a:prstGeom prst="straightConnector1">
            <a:avLst/>
          </a:prstGeom>
          <a:noFill/>
          <a:ln cap="rnd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84" name="Google Shape;3384;p30"/>
          <p:cNvCxnSpPr/>
          <p:nvPr/>
        </p:nvCxnSpPr>
        <p:spPr>
          <a:xfrm rot="-5400000">
            <a:off x="5395673" y="3827618"/>
            <a:ext cx="303300" cy="0"/>
          </a:xfrm>
          <a:prstGeom prst="straightConnector1">
            <a:avLst/>
          </a:prstGeom>
          <a:noFill/>
          <a:ln cap="rnd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85" name="Google Shape;3385;p30"/>
          <p:cNvCxnSpPr/>
          <p:nvPr/>
        </p:nvCxnSpPr>
        <p:spPr>
          <a:xfrm rot="-5400000">
            <a:off x="3440265" y="3827618"/>
            <a:ext cx="303300" cy="0"/>
          </a:xfrm>
          <a:prstGeom prst="straightConnector1">
            <a:avLst/>
          </a:prstGeom>
          <a:noFill/>
          <a:ln cap="rnd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86" name="Google Shape;3386;p30"/>
          <p:cNvCxnSpPr/>
          <p:nvPr/>
        </p:nvCxnSpPr>
        <p:spPr>
          <a:xfrm rot="-5400000">
            <a:off x="7320190" y="3827618"/>
            <a:ext cx="303300" cy="0"/>
          </a:xfrm>
          <a:prstGeom prst="straightConnector1">
            <a:avLst/>
          </a:prstGeom>
          <a:noFill/>
          <a:ln cap="rnd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87" name="Google Shape;3387;p30"/>
          <p:cNvCxnSpPr/>
          <p:nvPr/>
        </p:nvCxnSpPr>
        <p:spPr>
          <a:xfrm rot="-5400000">
            <a:off x="6353169" y="2679339"/>
            <a:ext cx="303300" cy="0"/>
          </a:xfrm>
          <a:prstGeom prst="straightConnector1">
            <a:avLst/>
          </a:prstGeom>
          <a:noFill/>
          <a:ln cap="rnd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88" name="Google Shape;3388;p30"/>
          <p:cNvSpPr/>
          <p:nvPr/>
        </p:nvSpPr>
        <p:spPr>
          <a:xfrm>
            <a:off x="3731484" y="1687301"/>
            <a:ext cx="1681200" cy="551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9" name="Google Shape;3389;p30"/>
          <p:cNvSpPr/>
          <p:nvPr/>
        </p:nvSpPr>
        <p:spPr>
          <a:xfrm>
            <a:off x="1798665" y="2835751"/>
            <a:ext cx="1681200" cy="551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0" name="Google Shape;3390;p30"/>
          <p:cNvSpPr/>
          <p:nvPr/>
        </p:nvSpPr>
        <p:spPr>
          <a:xfrm>
            <a:off x="5659541" y="2835751"/>
            <a:ext cx="1681200" cy="551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1" name="Google Shape;3391;p30"/>
          <p:cNvSpPr/>
          <p:nvPr/>
        </p:nvSpPr>
        <p:spPr>
          <a:xfrm>
            <a:off x="4702045" y="3984030"/>
            <a:ext cx="1681200" cy="551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2" name="Google Shape;3392;p30"/>
          <p:cNvSpPr/>
          <p:nvPr/>
        </p:nvSpPr>
        <p:spPr>
          <a:xfrm>
            <a:off x="841170" y="3984030"/>
            <a:ext cx="1681200" cy="551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3" name="Google Shape;3393;p30"/>
          <p:cNvSpPr/>
          <p:nvPr/>
        </p:nvSpPr>
        <p:spPr>
          <a:xfrm>
            <a:off x="6626562" y="3984030"/>
            <a:ext cx="1681200" cy="551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4" name="Google Shape;3394;p30"/>
          <p:cNvSpPr/>
          <p:nvPr/>
        </p:nvSpPr>
        <p:spPr>
          <a:xfrm>
            <a:off x="2765687" y="3984030"/>
            <a:ext cx="1681200" cy="551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95" name="Google Shape;3395;p30"/>
          <p:cNvPicPr preferRelativeResize="0"/>
          <p:nvPr/>
        </p:nvPicPr>
        <p:blipFill rotWithShape="1">
          <a:blip r:embed="rId3">
            <a:alphaModFix/>
          </a:blip>
          <a:srcRect b="46376" l="17863" r="10250" t="6539"/>
          <a:stretch/>
        </p:blipFill>
        <p:spPr>
          <a:xfrm>
            <a:off x="1870106" y="2878594"/>
            <a:ext cx="473968" cy="46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6" name="Google Shape;3396;p30"/>
          <p:cNvPicPr preferRelativeResize="0"/>
          <p:nvPr/>
        </p:nvPicPr>
        <p:blipFill rotWithShape="1">
          <a:blip r:embed="rId4">
            <a:alphaModFix/>
          </a:blip>
          <a:srcRect b="34661" l="0" r="0" t="0"/>
          <a:stretch/>
        </p:blipFill>
        <p:spPr>
          <a:xfrm>
            <a:off x="5730981" y="2878594"/>
            <a:ext cx="473967" cy="464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7" name="Google Shape;3397;p30"/>
          <p:cNvPicPr preferRelativeResize="0"/>
          <p:nvPr/>
        </p:nvPicPr>
        <p:blipFill rotWithShape="1">
          <a:blip r:embed="rId5">
            <a:alphaModFix/>
          </a:blip>
          <a:srcRect b="17794" l="0" r="0" t="3607"/>
          <a:stretch/>
        </p:blipFill>
        <p:spPr>
          <a:xfrm>
            <a:off x="891105" y="4029387"/>
            <a:ext cx="473967" cy="46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8" name="Google Shape;3398;p30"/>
          <p:cNvPicPr preferRelativeResize="0"/>
          <p:nvPr/>
        </p:nvPicPr>
        <p:blipFill rotWithShape="1">
          <a:blip r:embed="rId6">
            <a:alphaModFix/>
          </a:blip>
          <a:srcRect b="14760" l="23516" r="31138" t="8757"/>
          <a:stretch/>
        </p:blipFill>
        <p:spPr>
          <a:xfrm>
            <a:off x="2827603" y="4026873"/>
            <a:ext cx="473969" cy="470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9" name="Google Shape;3399;p30"/>
          <p:cNvPicPr preferRelativeResize="0"/>
          <p:nvPr/>
        </p:nvPicPr>
        <p:blipFill rotWithShape="1">
          <a:blip r:embed="rId7">
            <a:alphaModFix/>
          </a:blip>
          <a:srcRect b="30238" l="8813" r="2250" t="12762"/>
          <a:stretch/>
        </p:blipFill>
        <p:spPr>
          <a:xfrm>
            <a:off x="4760421" y="4034390"/>
            <a:ext cx="473967" cy="455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0" name="Google Shape;3400;p30"/>
          <p:cNvPicPr preferRelativeResize="0"/>
          <p:nvPr/>
        </p:nvPicPr>
        <p:blipFill rotWithShape="1">
          <a:blip r:embed="rId8">
            <a:alphaModFix/>
          </a:blip>
          <a:srcRect b="60258" l="36355" r="18034" t="9114"/>
          <a:stretch/>
        </p:blipFill>
        <p:spPr>
          <a:xfrm>
            <a:off x="6680216" y="4032793"/>
            <a:ext cx="455546" cy="458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1" name="Google Shape;3401;p30"/>
          <p:cNvPicPr preferRelativeResize="0"/>
          <p:nvPr/>
        </p:nvPicPr>
        <p:blipFill rotWithShape="1">
          <a:blip r:embed="rId9">
            <a:alphaModFix/>
          </a:blip>
          <a:srcRect b="23058" l="0" r="0" t="5421"/>
          <a:stretch/>
        </p:blipFill>
        <p:spPr>
          <a:xfrm>
            <a:off x="3772477" y="1730144"/>
            <a:ext cx="459542" cy="4656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02" name="Google Shape;3402;p30"/>
          <p:cNvGrpSpPr/>
          <p:nvPr/>
        </p:nvGrpSpPr>
        <p:grpSpPr>
          <a:xfrm>
            <a:off x="4356211" y="1796281"/>
            <a:ext cx="878175" cy="352173"/>
            <a:chOff x="0" y="0"/>
            <a:chExt cx="2341800" cy="939127"/>
          </a:xfrm>
        </p:grpSpPr>
        <p:sp>
          <p:nvSpPr>
            <p:cNvPr id="3403" name="Google Shape;3403;p30"/>
            <p:cNvSpPr txBox="1"/>
            <p:nvPr/>
          </p:nvSpPr>
          <p:spPr>
            <a:xfrm>
              <a:off x="0" y="0"/>
              <a:ext cx="2341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  <a:latin typeface="Mali"/>
                  <a:ea typeface="Mali"/>
                  <a:cs typeface="Mali"/>
                  <a:sym typeface="Mali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3404" name="Google Shape;3404;p30"/>
            <p:cNvSpPr txBox="1"/>
            <p:nvPr/>
          </p:nvSpPr>
          <p:spPr>
            <a:xfrm>
              <a:off x="0" y="487627"/>
              <a:ext cx="23418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3405" name="Google Shape;3405;p30"/>
          <p:cNvGrpSpPr/>
          <p:nvPr/>
        </p:nvGrpSpPr>
        <p:grpSpPr>
          <a:xfrm>
            <a:off x="2423392" y="2944159"/>
            <a:ext cx="878175" cy="352173"/>
            <a:chOff x="0" y="0"/>
            <a:chExt cx="2341800" cy="939127"/>
          </a:xfrm>
        </p:grpSpPr>
        <p:sp>
          <p:nvSpPr>
            <p:cNvPr id="3406" name="Google Shape;3406;p30"/>
            <p:cNvSpPr txBox="1"/>
            <p:nvPr/>
          </p:nvSpPr>
          <p:spPr>
            <a:xfrm>
              <a:off x="0" y="0"/>
              <a:ext cx="2341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  <a:latin typeface="Mali"/>
                  <a:ea typeface="Mali"/>
                  <a:cs typeface="Mali"/>
                  <a:sym typeface="Mali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3407" name="Google Shape;3407;p30"/>
            <p:cNvSpPr txBox="1"/>
            <p:nvPr/>
          </p:nvSpPr>
          <p:spPr>
            <a:xfrm>
              <a:off x="0" y="487627"/>
              <a:ext cx="23418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3408" name="Google Shape;3408;p30"/>
          <p:cNvGrpSpPr/>
          <p:nvPr/>
        </p:nvGrpSpPr>
        <p:grpSpPr>
          <a:xfrm>
            <a:off x="1529180" y="4103042"/>
            <a:ext cx="878175" cy="352173"/>
            <a:chOff x="0" y="0"/>
            <a:chExt cx="2341800" cy="939127"/>
          </a:xfrm>
        </p:grpSpPr>
        <p:sp>
          <p:nvSpPr>
            <p:cNvPr id="3409" name="Google Shape;3409;p30"/>
            <p:cNvSpPr txBox="1"/>
            <p:nvPr/>
          </p:nvSpPr>
          <p:spPr>
            <a:xfrm>
              <a:off x="0" y="0"/>
              <a:ext cx="2341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  <a:latin typeface="Mali"/>
                  <a:ea typeface="Mali"/>
                  <a:cs typeface="Mali"/>
                  <a:sym typeface="Mali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3410" name="Google Shape;3410;p30"/>
            <p:cNvSpPr txBox="1"/>
            <p:nvPr/>
          </p:nvSpPr>
          <p:spPr>
            <a:xfrm>
              <a:off x="0" y="487627"/>
              <a:ext cx="23418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3411" name="Google Shape;3411;p30"/>
          <p:cNvGrpSpPr/>
          <p:nvPr/>
        </p:nvGrpSpPr>
        <p:grpSpPr>
          <a:xfrm>
            <a:off x="3412975" y="4095525"/>
            <a:ext cx="878175" cy="352173"/>
            <a:chOff x="0" y="0"/>
            <a:chExt cx="2341800" cy="939127"/>
          </a:xfrm>
        </p:grpSpPr>
        <p:sp>
          <p:nvSpPr>
            <p:cNvPr id="3412" name="Google Shape;3412;p30"/>
            <p:cNvSpPr txBox="1"/>
            <p:nvPr/>
          </p:nvSpPr>
          <p:spPr>
            <a:xfrm>
              <a:off x="0" y="0"/>
              <a:ext cx="2341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  <a:latin typeface="Mali"/>
                  <a:ea typeface="Mali"/>
                  <a:cs typeface="Mali"/>
                  <a:sym typeface="Mali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3413" name="Google Shape;3413;p30"/>
            <p:cNvSpPr txBox="1"/>
            <p:nvPr/>
          </p:nvSpPr>
          <p:spPr>
            <a:xfrm>
              <a:off x="0" y="487627"/>
              <a:ext cx="23418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3414" name="Google Shape;3414;p30"/>
          <p:cNvGrpSpPr/>
          <p:nvPr/>
        </p:nvGrpSpPr>
        <p:grpSpPr>
          <a:xfrm>
            <a:off x="5326771" y="4103042"/>
            <a:ext cx="878175" cy="352173"/>
            <a:chOff x="0" y="0"/>
            <a:chExt cx="2341800" cy="939127"/>
          </a:xfrm>
        </p:grpSpPr>
        <p:sp>
          <p:nvSpPr>
            <p:cNvPr id="3415" name="Google Shape;3415;p30"/>
            <p:cNvSpPr txBox="1"/>
            <p:nvPr/>
          </p:nvSpPr>
          <p:spPr>
            <a:xfrm>
              <a:off x="0" y="0"/>
              <a:ext cx="2341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  <a:latin typeface="Mali"/>
                  <a:ea typeface="Mali"/>
                  <a:cs typeface="Mali"/>
                  <a:sym typeface="Mali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3416" name="Google Shape;3416;p30"/>
            <p:cNvSpPr txBox="1"/>
            <p:nvPr/>
          </p:nvSpPr>
          <p:spPr>
            <a:xfrm>
              <a:off x="0" y="487627"/>
              <a:ext cx="23418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3417" name="Google Shape;3417;p30"/>
          <p:cNvGrpSpPr/>
          <p:nvPr/>
        </p:nvGrpSpPr>
        <p:grpSpPr>
          <a:xfrm>
            <a:off x="7251288" y="4103042"/>
            <a:ext cx="878175" cy="352173"/>
            <a:chOff x="0" y="0"/>
            <a:chExt cx="2341800" cy="939127"/>
          </a:xfrm>
        </p:grpSpPr>
        <p:sp>
          <p:nvSpPr>
            <p:cNvPr id="3418" name="Google Shape;3418;p30"/>
            <p:cNvSpPr txBox="1"/>
            <p:nvPr/>
          </p:nvSpPr>
          <p:spPr>
            <a:xfrm>
              <a:off x="0" y="0"/>
              <a:ext cx="2341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  <a:latin typeface="Mali"/>
                  <a:ea typeface="Mali"/>
                  <a:cs typeface="Mali"/>
                  <a:sym typeface="Mali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3419" name="Google Shape;3419;p30"/>
            <p:cNvSpPr txBox="1"/>
            <p:nvPr/>
          </p:nvSpPr>
          <p:spPr>
            <a:xfrm>
              <a:off x="0" y="487627"/>
              <a:ext cx="23418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3420" name="Google Shape;3420;p30"/>
          <p:cNvGrpSpPr/>
          <p:nvPr/>
        </p:nvGrpSpPr>
        <p:grpSpPr>
          <a:xfrm>
            <a:off x="6327673" y="2944159"/>
            <a:ext cx="878175" cy="352173"/>
            <a:chOff x="0" y="0"/>
            <a:chExt cx="2341800" cy="939127"/>
          </a:xfrm>
        </p:grpSpPr>
        <p:sp>
          <p:nvSpPr>
            <p:cNvPr id="3421" name="Google Shape;3421;p30"/>
            <p:cNvSpPr txBox="1"/>
            <p:nvPr/>
          </p:nvSpPr>
          <p:spPr>
            <a:xfrm>
              <a:off x="0" y="0"/>
              <a:ext cx="2341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  <a:latin typeface="Mali"/>
                  <a:ea typeface="Mali"/>
                  <a:cs typeface="Mali"/>
                  <a:sym typeface="Mali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3422" name="Google Shape;3422;p30"/>
            <p:cNvSpPr txBox="1"/>
            <p:nvPr/>
          </p:nvSpPr>
          <p:spPr>
            <a:xfrm>
              <a:off x="0" y="487627"/>
              <a:ext cx="23418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sp>
        <p:nvSpPr>
          <p:cNvPr id="3423" name="Google Shape;3423;p30"/>
          <p:cNvSpPr txBox="1"/>
          <p:nvPr/>
        </p:nvSpPr>
        <p:spPr>
          <a:xfrm>
            <a:off x="1529180" y="607496"/>
            <a:ext cx="6161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lt1"/>
                </a:solidFill>
                <a:latin typeface="Mali"/>
                <a:ea typeface="Mali"/>
                <a:cs typeface="Mali"/>
                <a:sym typeface="Mali"/>
              </a:rPr>
              <a:t>Add a Chart Page</a:t>
            </a:r>
            <a:endParaRPr sz="7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9EC"/>
        </a:solidFill>
      </p:bgPr>
    </p:bg>
    <p:spTree>
      <p:nvGrpSpPr>
        <p:cNvPr id="3427" name="Shape 3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28" name="Google Shape;3428;p31"/>
          <p:cNvGrpSpPr/>
          <p:nvPr/>
        </p:nvGrpSpPr>
        <p:grpSpPr>
          <a:xfrm>
            <a:off x="1524237" y="554241"/>
            <a:ext cx="6161175" cy="995588"/>
            <a:chOff x="0" y="57150"/>
            <a:chExt cx="16429800" cy="2654900"/>
          </a:xfrm>
        </p:grpSpPr>
        <p:sp>
          <p:nvSpPr>
            <p:cNvPr id="3429" name="Google Shape;3429;p31"/>
            <p:cNvSpPr txBox="1"/>
            <p:nvPr/>
          </p:nvSpPr>
          <p:spPr>
            <a:xfrm>
              <a:off x="0" y="1809050"/>
              <a:ext cx="164298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Use these design resources in your presentation. Happy designing! </a:t>
              </a:r>
              <a:endParaRPr sz="700">
                <a:solidFill>
                  <a:schemeClr val="lt1"/>
                </a:solidFill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Don't forget to delete this page before presenting. 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3430" name="Google Shape;3430;p31"/>
            <p:cNvSpPr txBox="1"/>
            <p:nvPr/>
          </p:nvSpPr>
          <p:spPr>
            <a:xfrm>
              <a:off x="0" y="57150"/>
              <a:ext cx="16429800" cy="131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200">
                  <a:solidFill>
                    <a:schemeClr val="lt1"/>
                  </a:solidFill>
                  <a:latin typeface="Mali"/>
                  <a:ea typeface="Mali"/>
                  <a:cs typeface="Mali"/>
                  <a:sym typeface="Mali"/>
                </a:rPr>
                <a:t>Icons Resource Page</a:t>
              </a:r>
              <a:endParaRPr sz="3200">
                <a:solidFill>
                  <a:schemeClr val="lt1"/>
                </a:solidFill>
              </a:endParaRPr>
            </a:p>
          </p:txBody>
        </p:sp>
      </p:grpSp>
      <p:sp>
        <p:nvSpPr>
          <p:cNvPr id="3431" name="Google Shape;3431;p31"/>
          <p:cNvSpPr/>
          <p:nvPr/>
        </p:nvSpPr>
        <p:spPr>
          <a:xfrm>
            <a:off x="1527578" y="2054129"/>
            <a:ext cx="414959" cy="355869"/>
          </a:xfrm>
          <a:custGeom>
            <a:rect b="b" l="l" r="r" t="t"/>
            <a:pathLst>
              <a:path extrusionOk="0" h="711739" w="829917">
                <a:moveTo>
                  <a:pt x="103736" y="416332"/>
                </a:moveTo>
                <a:cubicBezTo>
                  <a:pt x="31410" y="345345"/>
                  <a:pt x="0" y="267547"/>
                  <a:pt x="0" y="197933"/>
                </a:cubicBezTo>
                <a:cubicBezTo>
                  <a:pt x="0" y="79187"/>
                  <a:pt x="79187" y="0"/>
                  <a:pt x="199271" y="0"/>
                </a:cubicBezTo>
                <a:cubicBezTo>
                  <a:pt x="311173" y="0"/>
                  <a:pt x="349444" y="51893"/>
                  <a:pt x="414959" y="126946"/>
                </a:cubicBezTo>
                <a:cubicBezTo>
                  <a:pt x="480473" y="51893"/>
                  <a:pt x="518677" y="0"/>
                  <a:pt x="630596" y="0"/>
                </a:cubicBezTo>
                <a:cubicBezTo>
                  <a:pt x="750748" y="0"/>
                  <a:pt x="829918" y="79187"/>
                  <a:pt x="829918" y="197933"/>
                </a:cubicBezTo>
                <a:cubicBezTo>
                  <a:pt x="829918" y="267547"/>
                  <a:pt x="798508" y="345362"/>
                  <a:pt x="726199" y="416332"/>
                </a:cubicBezTo>
                <a:lnTo>
                  <a:pt x="439762" y="701499"/>
                </a:lnTo>
                <a:cubicBezTo>
                  <a:pt x="426056" y="715154"/>
                  <a:pt x="403879" y="715154"/>
                  <a:pt x="390173" y="701499"/>
                </a:cubicBezTo>
                <a:lnTo>
                  <a:pt x="103736" y="4163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2" name="Google Shape;3432;p31"/>
          <p:cNvSpPr/>
          <p:nvPr/>
        </p:nvSpPr>
        <p:spPr>
          <a:xfrm>
            <a:off x="1523343" y="2049894"/>
            <a:ext cx="423429" cy="364319"/>
          </a:xfrm>
          <a:custGeom>
            <a:rect b="b" l="l" r="r" t="t"/>
            <a:pathLst>
              <a:path extrusionOk="0" h="728639" w="846859">
                <a:moveTo>
                  <a:pt x="639067" y="0"/>
                </a:moveTo>
                <a:cubicBezTo>
                  <a:pt x="529690" y="0"/>
                  <a:pt x="487047" y="49166"/>
                  <a:pt x="428021" y="117221"/>
                </a:cubicBezTo>
                <a:cubicBezTo>
                  <a:pt x="426496" y="118966"/>
                  <a:pt x="424972" y="120728"/>
                  <a:pt x="423430" y="122507"/>
                </a:cubicBezTo>
                <a:cubicBezTo>
                  <a:pt x="421922" y="120762"/>
                  <a:pt x="420414" y="119034"/>
                  <a:pt x="418940" y="117323"/>
                </a:cubicBezTo>
                <a:cubicBezTo>
                  <a:pt x="359847" y="49216"/>
                  <a:pt x="317170" y="0"/>
                  <a:pt x="207742" y="0"/>
                </a:cubicBezTo>
                <a:cubicBezTo>
                  <a:pt x="83490" y="0"/>
                  <a:pt x="0" y="82948"/>
                  <a:pt x="0" y="206404"/>
                </a:cubicBezTo>
                <a:cubicBezTo>
                  <a:pt x="0" y="283879"/>
                  <a:pt x="37730" y="363574"/>
                  <a:pt x="106243" y="430817"/>
                </a:cubicBezTo>
                <a:lnTo>
                  <a:pt x="392646" y="715967"/>
                </a:lnTo>
                <a:cubicBezTo>
                  <a:pt x="401134" y="724421"/>
                  <a:pt x="412282" y="728640"/>
                  <a:pt x="423430" y="728640"/>
                </a:cubicBezTo>
                <a:cubicBezTo>
                  <a:pt x="434578" y="728640"/>
                  <a:pt x="445726" y="724421"/>
                  <a:pt x="454196" y="715967"/>
                </a:cubicBezTo>
                <a:lnTo>
                  <a:pt x="740600" y="430834"/>
                </a:lnTo>
                <a:cubicBezTo>
                  <a:pt x="809130" y="363591"/>
                  <a:pt x="846860" y="283879"/>
                  <a:pt x="846860" y="206387"/>
                </a:cubicBezTo>
                <a:cubicBezTo>
                  <a:pt x="846860" y="82948"/>
                  <a:pt x="763353" y="0"/>
                  <a:pt x="639067" y="0"/>
                </a:cubicBezTo>
                <a:close/>
                <a:moveTo>
                  <a:pt x="728690" y="418788"/>
                </a:moveTo>
                <a:lnTo>
                  <a:pt x="442252" y="703955"/>
                </a:lnTo>
                <a:cubicBezTo>
                  <a:pt x="431867" y="714290"/>
                  <a:pt x="414993" y="714290"/>
                  <a:pt x="404607" y="703955"/>
                </a:cubicBezTo>
                <a:lnTo>
                  <a:pt x="118170" y="418788"/>
                </a:lnTo>
                <a:cubicBezTo>
                  <a:pt x="118153" y="418771"/>
                  <a:pt x="118136" y="418754"/>
                  <a:pt x="118119" y="418737"/>
                </a:cubicBezTo>
                <a:cubicBezTo>
                  <a:pt x="52876" y="354714"/>
                  <a:pt x="16942" y="279288"/>
                  <a:pt x="16942" y="206404"/>
                </a:cubicBezTo>
                <a:cubicBezTo>
                  <a:pt x="16942" y="150377"/>
                  <a:pt x="34968" y="102838"/>
                  <a:pt x="69055" y="68920"/>
                </a:cubicBezTo>
                <a:cubicBezTo>
                  <a:pt x="103210" y="34917"/>
                  <a:pt x="151173" y="16942"/>
                  <a:pt x="207742" y="16942"/>
                </a:cubicBezTo>
                <a:cubicBezTo>
                  <a:pt x="309445" y="16942"/>
                  <a:pt x="347903" y="61296"/>
                  <a:pt x="406132" y="128437"/>
                </a:cubicBezTo>
                <a:cubicBezTo>
                  <a:pt x="409690" y="132537"/>
                  <a:pt x="413333" y="136739"/>
                  <a:pt x="417043" y="140991"/>
                </a:cubicBezTo>
                <a:cubicBezTo>
                  <a:pt x="418652" y="142838"/>
                  <a:pt x="420973" y="143888"/>
                  <a:pt x="423430" y="143888"/>
                </a:cubicBezTo>
                <a:cubicBezTo>
                  <a:pt x="425870" y="143888"/>
                  <a:pt x="428208" y="142838"/>
                  <a:pt x="429817" y="140991"/>
                </a:cubicBezTo>
                <a:cubicBezTo>
                  <a:pt x="433561" y="136688"/>
                  <a:pt x="437238" y="132469"/>
                  <a:pt x="440829" y="128318"/>
                </a:cubicBezTo>
                <a:cubicBezTo>
                  <a:pt x="498991" y="61245"/>
                  <a:pt x="537415" y="16942"/>
                  <a:pt x="639067" y="16942"/>
                </a:cubicBezTo>
                <a:cubicBezTo>
                  <a:pt x="695670" y="16942"/>
                  <a:pt x="743633" y="34917"/>
                  <a:pt x="777805" y="68903"/>
                </a:cubicBezTo>
                <a:cubicBezTo>
                  <a:pt x="811892" y="102821"/>
                  <a:pt x="829918" y="150360"/>
                  <a:pt x="829918" y="206387"/>
                </a:cubicBezTo>
                <a:cubicBezTo>
                  <a:pt x="829918" y="279305"/>
                  <a:pt x="793984" y="354714"/>
                  <a:pt x="728690" y="41878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3" name="Google Shape;3433;p31"/>
          <p:cNvSpPr/>
          <p:nvPr/>
        </p:nvSpPr>
        <p:spPr>
          <a:xfrm>
            <a:off x="2853300" y="2028180"/>
            <a:ext cx="281362" cy="407647"/>
          </a:xfrm>
          <a:custGeom>
            <a:rect b="b" l="l" r="r" t="t"/>
            <a:pathLst>
              <a:path extrusionOk="0" h="815295" w="562724">
                <a:moveTo>
                  <a:pt x="561888" y="785226"/>
                </a:moveTo>
                <a:cubicBezTo>
                  <a:pt x="517453" y="803347"/>
                  <a:pt x="469105" y="813863"/>
                  <a:pt x="418459" y="815161"/>
                </a:cubicBezTo>
                <a:cubicBezTo>
                  <a:pt x="186809" y="821069"/>
                  <a:pt x="-4385" y="631223"/>
                  <a:pt x="77" y="399643"/>
                </a:cubicBezTo>
                <a:cubicBezTo>
                  <a:pt x="4339" y="178198"/>
                  <a:pt x="185277" y="0"/>
                  <a:pt x="407854" y="0"/>
                </a:cubicBezTo>
                <a:cubicBezTo>
                  <a:pt x="462362" y="0"/>
                  <a:pt x="514373" y="10683"/>
                  <a:pt x="561888" y="30069"/>
                </a:cubicBezTo>
                <a:cubicBezTo>
                  <a:pt x="563004" y="30518"/>
                  <a:pt x="563004" y="32115"/>
                  <a:pt x="561888" y="32581"/>
                </a:cubicBezTo>
                <a:cubicBezTo>
                  <a:pt x="416178" y="94765"/>
                  <a:pt x="314072" y="239284"/>
                  <a:pt x="314072" y="407647"/>
                </a:cubicBezTo>
                <a:cubicBezTo>
                  <a:pt x="314072" y="575994"/>
                  <a:pt x="416178" y="720530"/>
                  <a:pt x="561888" y="782713"/>
                </a:cubicBezTo>
                <a:cubicBezTo>
                  <a:pt x="563004" y="783179"/>
                  <a:pt x="563004" y="784760"/>
                  <a:pt x="561888" y="7852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4" name="Google Shape;3434;p31"/>
          <p:cNvSpPr/>
          <p:nvPr/>
        </p:nvSpPr>
        <p:spPr>
          <a:xfrm>
            <a:off x="2849136" y="2024020"/>
            <a:ext cx="289694" cy="415967"/>
          </a:xfrm>
          <a:custGeom>
            <a:rect b="b" l="l" r="r" t="t"/>
            <a:pathLst>
              <a:path extrusionOk="0" h="831934" w="579389">
                <a:moveTo>
                  <a:pt x="573495" y="783379"/>
                </a:moveTo>
                <a:cubicBezTo>
                  <a:pt x="426021" y="720446"/>
                  <a:pt x="330723" y="576227"/>
                  <a:pt x="330723" y="415967"/>
                </a:cubicBezTo>
                <a:cubicBezTo>
                  <a:pt x="330723" y="255707"/>
                  <a:pt x="426021" y="111488"/>
                  <a:pt x="573495" y="48556"/>
                </a:cubicBezTo>
                <a:cubicBezTo>
                  <a:pt x="577108" y="47008"/>
                  <a:pt x="579422" y="43480"/>
                  <a:pt x="579389" y="39570"/>
                </a:cubicBezTo>
                <a:cubicBezTo>
                  <a:pt x="579356" y="35660"/>
                  <a:pt x="576992" y="32165"/>
                  <a:pt x="573362" y="30684"/>
                </a:cubicBezTo>
                <a:cubicBezTo>
                  <a:pt x="523433" y="10333"/>
                  <a:pt x="470540" y="0"/>
                  <a:pt x="416181" y="0"/>
                </a:cubicBezTo>
                <a:cubicBezTo>
                  <a:pt x="306433" y="0"/>
                  <a:pt x="202878" y="42316"/>
                  <a:pt x="124579" y="119159"/>
                </a:cubicBezTo>
                <a:cubicBezTo>
                  <a:pt x="46396" y="195903"/>
                  <a:pt x="2177" y="298422"/>
                  <a:pt x="80" y="407814"/>
                </a:cubicBezTo>
                <a:cubicBezTo>
                  <a:pt x="-1036" y="465505"/>
                  <a:pt x="9586" y="521615"/>
                  <a:pt x="31629" y="574597"/>
                </a:cubicBezTo>
                <a:cubicBezTo>
                  <a:pt x="52873" y="625648"/>
                  <a:pt x="83673" y="671425"/>
                  <a:pt x="123164" y="710662"/>
                </a:cubicBezTo>
                <a:cubicBezTo>
                  <a:pt x="162671" y="749899"/>
                  <a:pt x="208672" y="780400"/>
                  <a:pt x="259900" y="801317"/>
                </a:cubicBezTo>
                <a:cubicBezTo>
                  <a:pt x="309713" y="821651"/>
                  <a:pt x="362223" y="831934"/>
                  <a:pt x="416131" y="831934"/>
                </a:cubicBezTo>
                <a:cubicBezTo>
                  <a:pt x="419744" y="831934"/>
                  <a:pt x="423374" y="831885"/>
                  <a:pt x="426986" y="831801"/>
                </a:cubicBezTo>
                <a:cubicBezTo>
                  <a:pt x="477565" y="830503"/>
                  <a:pt x="526812" y="820237"/>
                  <a:pt x="573345" y="801250"/>
                </a:cubicBezTo>
                <a:cubicBezTo>
                  <a:pt x="576975" y="799769"/>
                  <a:pt x="579339" y="796292"/>
                  <a:pt x="579372" y="792381"/>
                </a:cubicBezTo>
                <a:cubicBezTo>
                  <a:pt x="579406" y="788454"/>
                  <a:pt x="577108" y="784926"/>
                  <a:pt x="573495" y="783379"/>
                </a:cubicBezTo>
                <a:close/>
                <a:moveTo>
                  <a:pt x="426570" y="815161"/>
                </a:moveTo>
                <a:cubicBezTo>
                  <a:pt x="371163" y="816559"/>
                  <a:pt x="317205" y="806725"/>
                  <a:pt x="266193" y="785908"/>
                </a:cubicBezTo>
                <a:cubicBezTo>
                  <a:pt x="217013" y="765840"/>
                  <a:pt x="172843" y="736537"/>
                  <a:pt x="134901" y="698864"/>
                </a:cubicBezTo>
                <a:cubicBezTo>
                  <a:pt x="96959" y="661191"/>
                  <a:pt x="67390" y="617228"/>
                  <a:pt x="46996" y="568223"/>
                </a:cubicBezTo>
                <a:cubicBezTo>
                  <a:pt x="25835" y="517372"/>
                  <a:pt x="15663" y="463524"/>
                  <a:pt x="16728" y="408146"/>
                </a:cubicBezTo>
                <a:cubicBezTo>
                  <a:pt x="18743" y="303131"/>
                  <a:pt x="61197" y="204722"/>
                  <a:pt x="136266" y="131057"/>
                </a:cubicBezTo>
                <a:cubicBezTo>
                  <a:pt x="211402" y="57275"/>
                  <a:pt x="310828" y="16640"/>
                  <a:pt x="416181" y="16640"/>
                </a:cubicBezTo>
                <a:cubicBezTo>
                  <a:pt x="462798" y="16640"/>
                  <a:pt x="508282" y="24544"/>
                  <a:pt x="551619" y="40169"/>
                </a:cubicBezTo>
                <a:cubicBezTo>
                  <a:pt x="406775" y="108959"/>
                  <a:pt x="314075" y="254659"/>
                  <a:pt x="314075" y="415967"/>
                </a:cubicBezTo>
                <a:cubicBezTo>
                  <a:pt x="314075" y="577276"/>
                  <a:pt x="406775" y="722992"/>
                  <a:pt x="551619" y="791765"/>
                </a:cubicBezTo>
                <a:cubicBezTo>
                  <a:pt x="511562" y="806209"/>
                  <a:pt x="469574" y="814063"/>
                  <a:pt x="426570" y="81516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5" name="Google Shape;3435;p31"/>
          <p:cNvSpPr/>
          <p:nvPr/>
        </p:nvSpPr>
        <p:spPr>
          <a:xfrm>
            <a:off x="2224857" y="2024020"/>
            <a:ext cx="415701" cy="415692"/>
          </a:xfrm>
          <a:custGeom>
            <a:rect b="b" l="l" r="r" t="t"/>
            <a:pathLst>
              <a:path extrusionOk="0" h="831385" w="831401">
                <a:moveTo>
                  <a:pt x="831402" y="415684"/>
                </a:moveTo>
                <a:cubicBezTo>
                  <a:pt x="831402" y="422690"/>
                  <a:pt x="827126" y="428747"/>
                  <a:pt x="820519" y="431110"/>
                </a:cubicBezTo>
                <a:lnTo>
                  <a:pt x="653104" y="490631"/>
                </a:lnTo>
                <a:cubicBezTo>
                  <a:pt x="648728" y="504476"/>
                  <a:pt x="643170" y="517804"/>
                  <a:pt x="636547" y="530484"/>
                </a:cubicBezTo>
                <a:lnTo>
                  <a:pt x="712858" y="691027"/>
                </a:lnTo>
                <a:cubicBezTo>
                  <a:pt x="715854" y="697367"/>
                  <a:pt x="714606" y="704655"/>
                  <a:pt x="709647" y="709614"/>
                </a:cubicBezTo>
                <a:cubicBezTo>
                  <a:pt x="706469" y="712792"/>
                  <a:pt x="702342" y="714456"/>
                  <a:pt x="698115" y="714456"/>
                </a:cubicBezTo>
                <a:cubicBezTo>
                  <a:pt x="695736" y="714456"/>
                  <a:pt x="693323" y="713923"/>
                  <a:pt x="691043" y="712842"/>
                </a:cubicBezTo>
                <a:lnTo>
                  <a:pt x="530501" y="636531"/>
                </a:lnTo>
                <a:cubicBezTo>
                  <a:pt x="517821" y="643153"/>
                  <a:pt x="504492" y="648711"/>
                  <a:pt x="490648" y="653088"/>
                </a:cubicBezTo>
                <a:lnTo>
                  <a:pt x="431126" y="820503"/>
                </a:lnTo>
                <a:cubicBezTo>
                  <a:pt x="428763" y="827109"/>
                  <a:pt x="422723" y="831385"/>
                  <a:pt x="415701" y="831385"/>
                </a:cubicBezTo>
                <a:cubicBezTo>
                  <a:pt x="408696" y="831385"/>
                  <a:pt x="402639" y="827109"/>
                  <a:pt x="400276" y="820503"/>
                </a:cubicBezTo>
                <a:lnTo>
                  <a:pt x="340754" y="653088"/>
                </a:lnTo>
                <a:cubicBezTo>
                  <a:pt x="326910" y="648711"/>
                  <a:pt x="313581" y="643153"/>
                  <a:pt x="300902" y="636531"/>
                </a:cubicBezTo>
                <a:lnTo>
                  <a:pt x="140375" y="712842"/>
                </a:lnTo>
                <a:cubicBezTo>
                  <a:pt x="138079" y="713923"/>
                  <a:pt x="135666" y="714456"/>
                  <a:pt x="133287" y="714456"/>
                </a:cubicBezTo>
                <a:cubicBezTo>
                  <a:pt x="129060" y="714456"/>
                  <a:pt x="124933" y="712792"/>
                  <a:pt x="121755" y="709614"/>
                </a:cubicBezTo>
                <a:cubicBezTo>
                  <a:pt x="116796" y="704655"/>
                  <a:pt x="115548" y="697367"/>
                  <a:pt x="118544" y="691027"/>
                </a:cubicBezTo>
                <a:lnTo>
                  <a:pt x="194855" y="530484"/>
                </a:lnTo>
                <a:cubicBezTo>
                  <a:pt x="188232" y="517804"/>
                  <a:pt x="182674" y="504476"/>
                  <a:pt x="178298" y="490631"/>
                </a:cubicBezTo>
                <a:lnTo>
                  <a:pt x="10883" y="431110"/>
                </a:lnTo>
                <a:cubicBezTo>
                  <a:pt x="4276" y="428747"/>
                  <a:pt x="0" y="422690"/>
                  <a:pt x="0" y="415684"/>
                </a:cubicBezTo>
                <a:cubicBezTo>
                  <a:pt x="0" y="408662"/>
                  <a:pt x="4276" y="402622"/>
                  <a:pt x="10883" y="400259"/>
                </a:cubicBezTo>
                <a:lnTo>
                  <a:pt x="178298" y="340738"/>
                </a:lnTo>
                <a:cubicBezTo>
                  <a:pt x="182674" y="326893"/>
                  <a:pt x="188232" y="313565"/>
                  <a:pt x="194855" y="300885"/>
                </a:cubicBezTo>
                <a:lnTo>
                  <a:pt x="118544" y="140359"/>
                </a:lnTo>
                <a:cubicBezTo>
                  <a:pt x="115548" y="134019"/>
                  <a:pt x="116813" y="126714"/>
                  <a:pt x="121772" y="121755"/>
                </a:cubicBezTo>
                <a:cubicBezTo>
                  <a:pt x="126730" y="116796"/>
                  <a:pt x="134035" y="115532"/>
                  <a:pt x="140359" y="118527"/>
                </a:cubicBezTo>
                <a:lnTo>
                  <a:pt x="300902" y="194838"/>
                </a:lnTo>
                <a:cubicBezTo>
                  <a:pt x="313581" y="188215"/>
                  <a:pt x="326910" y="182658"/>
                  <a:pt x="340754" y="178281"/>
                </a:cubicBezTo>
                <a:lnTo>
                  <a:pt x="400276" y="10866"/>
                </a:lnTo>
                <a:cubicBezTo>
                  <a:pt x="401457" y="7555"/>
                  <a:pt x="403554" y="4842"/>
                  <a:pt x="406249" y="2962"/>
                </a:cubicBezTo>
                <a:cubicBezTo>
                  <a:pt x="408929" y="1065"/>
                  <a:pt x="412207" y="0"/>
                  <a:pt x="415701" y="0"/>
                </a:cubicBezTo>
                <a:cubicBezTo>
                  <a:pt x="422706" y="0"/>
                  <a:pt x="428763" y="4260"/>
                  <a:pt x="431126" y="10866"/>
                </a:cubicBezTo>
                <a:lnTo>
                  <a:pt x="490648" y="178281"/>
                </a:lnTo>
                <a:cubicBezTo>
                  <a:pt x="504492" y="182658"/>
                  <a:pt x="517821" y="188215"/>
                  <a:pt x="530501" y="194838"/>
                </a:cubicBezTo>
                <a:lnTo>
                  <a:pt x="691027" y="118527"/>
                </a:lnTo>
                <a:cubicBezTo>
                  <a:pt x="697367" y="115532"/>
                  <a:pt x="704672" y="116796"/>
                  <a:pt x="709630" y="121755"/>
                </a:cubicBezTo>
                <a:cubicBezTo>
                  <a:pt x="714589" y="126714"/>
                  <a:pt x="715854" y="134019"/>
                  <a:pt x="712858" y="140342"/>
                </a:cubicBezTo>
                <a:lnTo>
                  <a:pt x="636547" y="300885"/>
                </a:lnTo>
                <a:cubicBezTo>
                  <a:pt x="643170" y="313565"/>
                  <a:pt x="648728" y="326893"/>
                  <a:pt x="653104" y="340738"/>
                </a:cubicBezTo>
                <a:lnTo>
                  <a:pt x="820503" y="400259"/>
                </a:lnTo>
                <a:cubicBezTo>
                  <a:pt x="827126" y="402622"/>
                  <a:pt x="831402" y="408662"/>
                  <a:pt x="831402" y="41568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6" name="Google Shape;3436;p31"/>
          <p:cNvSpPr/>
          <p:nvPr/>
        </p:nvSpPr>
        <p:spPr>
          <a:xfrm>
            <a:off x="2233444" y="2032597"/>
            <a:ext cx="398528" cy="398528"/>
          </a:xfrm>
          <a:custGeom>
            <a:rect b="b" l="l" r="r" t="t"/>
            <a:pathLst>
              <a:path extrusionOk="0" h="797056" w="797056">
                <a:moveTo>
                  <a:pt x="530883" y="187766"/>
                </a:moveTo>
                <a:lnTo>
                  <a:pt x="680327" y="116730"/>
                </a:lnTo>
                <a:lnTo>
                  <a:pt x="609291" y="266174"/>
                </a:lnTo>
                <a:cubicBezTo>
                  <a:pt x="589356" y="234558"/>
                  <a:pt x="562499" y="207701"/>
                  <a:pt x="530883" y="187766"/>
                </a:cubicBezTo>
                <a:close/>
                <a:moveTo>
                  <a:pt x="797057" y="398528"/>
                </a:moveTo>
                <a:lnTo>
                  <a:pt x="641256" y="343134"/>
                </a:lnTo>
                <a:cubicBezTo>
                  <a:pt x="645317" y="360955"/>
                  <a:pt x="647480" y="379492"/>
                  <a:pt x="647480" y="398528"/>
                </a:cubicBezTo>
                <a:cubicBezTo>
                  <a:pt x="647480" y="417565"/>
                  <a:pt x="645317" y="436102"/>
                  <a:pt x="641256" y="453923"/>
                </a:cubicBezTo>
                <a:lnTo>
                  <a:pt x="797057" y="398528"/>
                </a:lnTo>
                <a:close/>
                <a:moveTo>
                  <a:pt x="530883" y="609291"/>
                </a:moveTo>
                <a:lnTo>
                  <a:pt x="680311" y="680327"/>
                </a:lnTo>
                <a:lnTo>
                  <a:pt x="609291" y="530883"/>
                </a:lnTo>
                <a:cubicBezTo>
                  <a:pt x="589356" y="562499"/>
                  <a:pt x="562499" y="589356"/>
                  <a:pt x="530883" y="609291"/>
                </a:cubicBezTo>
                <a:close/>
                <a:moveTo>
                  <a:pt x="343134" y="641256"/>
                </a:moveTo>
                <a:lnTo>
                  <a:pt x="398529" y="797057"/>
                </a:lnTo>
                <a:lnTo>
                  <a:pt x="453923" y="641256"/>
                </a:lnTo>
                <a:cubicBezTo>
                  <a:pt x="436102" y="645317"/>
                  <a:pt x="417565" y="647480"/>
                  <a:pt x="398529" y="647480"/>
                </a:cubicBezTo>
                <a:cubicBezTo>
                  <a:pt x="379492" y="647480"/>
                  <a:pt x="360955" y="645317"/>
                  <a:pt x="343134" y="641256"/>
                </a:cubicBezTo>
                <a:close/>
                <a:moveTo>
                  <a:pt x="187766" y="530883"/>
                </a:moveTo>
                <a:lnTo>
                  <a:pt x="116730" y="680327"/>
                </a:lnTo>
                <a:lnTo>
                  <a:pt x="266174" y="609291"/>
                </a:lnTo>
                <a:cubicBezTo>
                  <a:pt x="234558" y="589356"/>
                  <a:pt x="207701" y="562499"/>
                  <a:pt x="187766" y="530883"/>
                </a:cubicBezTo>
                <a:close/>
                <a:moveTo>
                  <a:pt x="149577" y="398528"/>
                </a:moveTo>
                <a:cubicBezTo>
                  <a:pt x="149577" y="379492"/>
                  <a:pt x="151740" y="360955"/>
                  <a:pt x="155801" y="343134"/>
                </a:cubicBezTo>
                <a:lnTo>
                  <a:pt x="0" y="398528"/>
                </a:lnTo>
                <a:lnTo>
                  <a:pt x="155801" y="453923"/>
                </a:lnTo>
                <a:cubicBezTo>
                  <a:pt x="151740" y="436102"/>
                  <a:pt x="149577" y="417565"/>
                  <a:pt x="149577" y="398528"/>
                </a:cubicBezTo>
                <a:close/>
                <a:moveTo>
                  <a:pt x="266174" y="187766"/>
                </a:moveTo>
                <a:lnTo>
                  <a:pt x="116730" y="116730"/>
                </a:lnTo>
                <a:lnTo>
                  <a:pt x="187766" y="266174"/>
                </a:lnTo>
                <a:cubicBezTo>
                  <a:pt x="207701" y="234558"/>
                  <a:pt x="234558" y="207701"/>
                  <a:pt x="266174" y="187766"/>
                </a:cubicBezTo>
                <a:close/>
                <a:moveTo>
                  <a:pt x="398529" y="166217"/>
                </a:moveTo>
                <a:cubicBezTo>
                  <a:pt x="270434" y="166217"/>
                  <a:pt x="166217" y="270434"/>
                  <a:pt x="166217" y="398528"/>
                </a:cubicBezTo>
                <a:cubicBezTo>
                  <a:pt x="166217" y="526623"/>
                  <a:pt x="270434" y="630840"/>
                  <a:pt x="398529" y="630840"/>
                </a:cubicBezTo>
                <a:cubicBezTo>
                  <a:pt x="526623" y="630840"/>
                  <a:pt x="630840" y="526623"/>
                  <a:pt x="630840" y="398528"/>
                </a:cubicBezTo>
                <a:cubicBezTo>
                  <a:pt x="630840" y="270434"/>
                  <a:pt x="526623" y="166217"/>
                  <a:pt x="398529" y="166217"/>
                </a:cubicBezTo>
                <a:close/>
                <a:moveTo>
                  <a:pt x="453923" y="155801"/>
                </a:moveTo>
                <a:lnTo>
                  <a:pt x="398529" y="0"/>
                </a:lnTo>
                <a:lnTo>
                  <a:pt x="343134" y="155801"/>
                </a:lnTo>
                <a:cubicBezTo>
                  <a:pt x="360955" y="151740"/>
                  <a:pt x="379492" y="149577"/>
                  <a:pt x="398529" y="149577"/>
                </a:cubicBezTo>
                <a:cubicBezTo>
                  <a:pt x="417565" y="149577"/>
                  <a:pt x="436102" y="151740"/>
                  <a:pt x="453923" y="15580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7" name="Google Shape;3437;p31"/>
          <p:cNvSpPr/>
          <p:nvPr/>
        </p:nvSpPr>
        <p:spPr>
          <a:xfrm>
            <a:off x="2224857" y="2024020"/>
            <a:ext cx="415701" cy="415692"/>
          </a:xfrm>
          <a:custGeom>
            <a:rect b="b" l="l" r="r" t="t"/>
            <a:pathLst>
              <a:path extrusionOk="0" h="831385" w="831401">
                <a:moveTo>
                  <a:pt x="820503" y="400259"/>
                </a:moveTo>
                <a:lnTo>
                  <a:pt x="653104" y="340738"/>
                </a:lnTo>
                <a:cubicBezTo>
                  <a:pt x="648728" y="326893"/>
                  <a:pt x="643170" y="313565"/>
                  <a:pt x="636547" y="300885"/>
                </a:cubicBezTo>
                <a:lnTo>
                  <a:pt x="712858" y="140342"/>
                </a:lnTo>
                <a:cubicBezTo>
                  <a:pt x="715854" y="134019"/>
                  <a:pt x="714589" y="126714"/>
                  <a:pt x="709630" y="121755"/>
                </a:cubicBezTo>
                <a:cubicBezTo>
                  <a:pt x="704672" y="116796"/>
                  <a:pt x="697367" y="115532"/>
                  <a:pt x="691027" y="118527"/>
                </a:cubicBezTo>
                <a:lnTo>
                  <a:pt x="530501" y="194838"/>
                </a:lnTo>
                <a:cubicBezTo>
                  <a:pt x="517821" y="188215"/>
                  <a:pt x="504492" y="182658"/>
                  <a:pt x="490648" y="178281"/>
                </a:cubicBezTo>
                <a:lnTo>
                  <a:pt x="431126" y="10866"/>
                </a:lnTo>
                <a:cubicBezTo>
                  <a:pt x="428763" y="4260"/>
                  <a:pt x="422706" y="0"/>
                  <a:pt x="415701" y="0"/>
                </a:cubicBezTo>
                <a:cubicBezTo>
                  <a:pt x="412207" y="0"/>
                  <a:pt x="408929" y="1065"/>
                  <a:pt x="406249" y="2962"/>
                </a:cubicBezTo>
                <a:cubicBezTo>
                  <a:pt x="403554" y="4842"/>
                  <a:pt x="401457" y="7555"/>
                  <a:pt x="400276" y="10866"/>
                </a:cubicBezTo>
                <a:lnTo>
                  <a:pt x="340754" y="178281"/>
                </a:lnTo>
                <a:cubicBezTo>
                  <a:pt x="326910" y="182658"/>
                  <a:pt x="313581" y="188215"/>
                  <a:pt x="300902" y="194838"/>
                </a:cubicBezTo>
                <a:lnTo>
                  <a:pt x="140359" y="118527"/>
                </a:lnTo>
                <a:cubicBezTo>
                  <a:pt x="134035" y="115532"/>
                  <a:pt x="126730" y="116796"/>
                  <a:pt x="121772" y="121755"/>
                </a:cubicBezTo>
                <a:cubicBezTo>
                  <a:pt x="116813" y="126714"/>
                  <a:pt x="115548" y="134019"/>
                  <a:pt x="118544" y="140359"/>
                </a:cubicBezTo>
                <a:lnTo>
                  <a:pt x="194855" y="300885"/>
                </a:lnTo>
                <a:cubicBezTo>
                  <a:pt x="188232" y="313565"/>
                  <a:pt x="182674" y="326893"/>
                  <a:pt x="178298" y="340738"/>
                </a:cubicBezTo>
                <a:lnTo>
                  <a:pt x="10883" y="400259"/>
                </a:lnTo>
                <a:cubicBezTo>
                  <a:pt x="4276" y="402622"/>
                  <a:pt x="0" y="408662"/>
                  <a:pt x="0" y="415684"/>
                </a:cubicBezTo>
                <a:cubicBezTo>
                  <a:pt x="0" y="422690"/>
                  <a:pt x="4276" y="428747"/>
                  <a:pt x="10883" y="431110"/>
                </a:cubicBezTo>
                <a:lnTo>
                  <a:pt x="178298" y="490631"/>
                </a:lnTo>
                <a:cubicBezTo>
                  <a:pt x="182674" y="504476"/>
                  <a:pt x="188232" y="517804"/>
                  <a:pt x="194855" y="530484"/>
                </a:cubicBezTo>
                <a:lnTo>
                  <a:pt x="118544" y="691027"/>
                </a:lnTo>
                <a:cubicBezTo>
                  <a:pt x="115548" y="697367"/>
                  <a:pt x="116796" y="704655"/>
                  <a:pt x="121755" y="709614"/>
                </a:cubicBezTo>
                <a:cubicBezTo>
                  <a:pt x="124933" y="712792"/>
                  <a:pt x="129060" y="714456"/>
                  <a:pt x="133287" y="714456"/>
                </a:cubicBezTo>
                <a:cubicBezTo>
                  <a:pt x="135666" y="714456"/>
                  <a:pt x="138079" y="713923"/>
                  <a:pt x="140375" y="712842"/>
                </a:cubicBezTo>
                <a:lnTo>
                  <a:pt x="300902" y="636531"/>
                </a:lnTo>
                <a:cubicBezTo>
                  <a:pt x="313581" y="643153"/>
                  <a:pt x="326910" y="648711"/>
                  <a:pt x="340754" y="653088"/>
                </a:cubicBezTo>
                <a:lnTo>
                  <a:pt x="400276" y="820503"/>
                </a:lnTo>
                <a:cubicBezTo>
                  <a:pt x="402639" y="827109"/>
                  <a:pt x="408696" y="831385"/>
                  <a:pt x="415701" y="831385"/>
                </a:cubicBezTo>
                <a:cubicBezTo>
                  <a:pt x="422723" y="831385"/>
                  <a:pt x="428763" y="827109"/>
                  <a:pt x="431126" y="820503"/>
                </a:cubicBezTo>
                <a:lnTo>
                  <a:pt x="490648" y="653088"/>
                </a:lnTo>
                <a:cubicBezTo>
                  <a:pt x="504492" y="648711"/>
                  <a:pt x="517821" y="643153"/>
                  <a:pt x="530501" y="636531"/>
                </a:cubicBezTo>
                <a:lnTo>
                  <a:pt x="691043" y="712842"/>
                </a:lnTo>
                <a:cubicBezTo>
                  <a:pt x="693323" y="713923"/>
                  <a:pt x="695736" y="714456"/>
                  <a:pt x="698115" y="714456"/>
                </a:cubicBezTo>
                <a:cubicBezTo>
                  <a:pt x="702342" y="714456"/>
                  <a:pt x="706469" y="712792"/>
                  <a:pt x="709647" y="709614"/>
                </a:cubicBezTo>
                <a:cubicBezTo>
                  <a:pt x="714606" y="704655"/>
                  <a:pt x="715854" y="697367"/>
                  <a:pt x="712858" y="691027"/>
                </a:cubicBezTo>
                <a:lnTo>
                  <a:pt x="636547" y="530484"/>
                </a:lnTo>
                <a:cubicBezTo>
                  <a:pt x="643170" y="517804"/>
                  <a:pt x="648728" y="504476"/>
                  <a:pt x="653104" y="490631"/>
                </a:cubicBezTo>
                <a:lnTo>
                  <a:pt x="820519" y="431110"/>
                </a:lnTo>
                <a:cubicBezTo>
                  <a:pt x="827126" y="428747"/>
                  <a:pt x="831402" y="422690"/>
                  <a:pt x="831402" y="415684"/>
                </a:cubicBezTo>
                <a:cubicBezTo>
                  <a:pt x="831402" y="408662"/>
                  <a:pt x="827126" y="402622"/>
                  <a:pt x="820503" y="400259"/>
                </a:cubicBezTo>
                <a:close/>
                <a:moveTo>
                  <a:pt x="172973" y="471079"/>
                </a:moveTo>
                <a:lnTo>
                  <a:pt x="17173" y="415684"/>
                </a:lnTo>
                <a:lnTo>
                  <a:pt x="172973" y="360290"/>
                </a:lnTo>
                <a:cubicBezTo>
                  <a:pt x="168913" y="378111"/>
                  <a:pt x="166750" y="396648"/>
                  <a:pt x="166750" y="415684"/>
                </a:cubicBezTo>
                <a:cubicBezTo>
                  <a:pt x="166750" y="434721"/>
                  <a:pt x="168913" y="453258"/>
                  <a:pt x="172973" y="471079"/>
                </a:cubicBezTo>
                <a:close/>
                <a:moveTo>
                  <a:pt x="697500" y="133886"/>
                </a:moveTo>
                <a:lnTo>
                  <a:pt x="626464" y="283330"/>
                </a:lnTo>
                <a:cubicBezTo>
                  <a:pt x="606529" y="251714"/>
                  <a:pt x="579672" y="224857"/>
                  <a:pt x="548056" y="204922"/>
                </a:cubicBezTo>
                <a:lnTo>
                  <a:pt x="697500" y="133886"/>
                </a:lnTo>
                <a:close/>
                <a:moveTo>
                  <a:pt x="415701" y="17156"/>
                </a:moveTo>
                <a:lnTo>
                  <a:pt x="471096" y="172956"/>
                </a:lnTo>
                <a:cubicBezTo>
                  <a:pt x="453274" y="168896"/>
                  <a:pt x="434737" y="166733"/>
                  <a:pt x="415701" y="166733"/>
                </a:cubicBezTo>
                <a:cubicBezTo>
                  <a:pt x="396665" y="166733"/>
                  <a:pt x="378128" y="168896"/>
                  <a:pt x="360306" y="172956"/>
                </a:cubicBezTo>
                <a:lnTo>
                  <a:pt x="415701" y="17156"/>
                </a:lnTo>
                <a:close/>
                <a:moveTo>
                  <a:pt x="133902" y="133886"/>
                </a:moveTo>
                <a:lnTo>
                  <a:pt x="283346" y="204922"/>
                </a:lnTo>
                <a:cubicBezTo>
                  <a:pt x="251730" y="224857"/>
                  <a:pt x="224873" y="251714"/>
                  <a:pt x="204939" y="283330"/>
                </a:cubicBezTo>
                <a:lnTo>
                  <a:pt x="133902" y="133886"/>
                </a:lnTo>
                <a:close/>
                <a:moveTo>
                  <a:pt x="133902" y="697483"/>
                </a:moveTo>
                <a:lnTo>
                  <a:pt x="204939" y="548039"/>
                </a:lnTo>
                <a:cubicBezTo>
                  <a:pt x="224873" y="579655"/>
                  <a:pt x="251730" y="606512"/>
                  <a:pt x="283346" y="626447"/>
                </a:cubicBezTo>
                <a:lnTo>
                  <a:pt x="133902" y="697483"/>
                </a:lnTo>
                <a:close/>
                <a:moveTo>
                  <a:pt x="415701" y="814213"/>
                </a:moveTo>
                <a:lnTo>
                  <a:pt x="360306" y="658412"/>
                </a:lnTo>
                <a:cubicBezTo>
                  <a:pt x="378128" y="662472"/>
                  <a:pt x="396665" y="664636"/>
                  <a:pt x="415701" y="664636"/>
                </a:cubicBezTo>
                <a:cubicBezTo>
                  <a:pt x="434737" y="664636"/>
                  <a:pt x="453274" y="662472"/>
                  <a:pt x="471096" y="658412"/>
                </a:cubicBezTo>
                <a:lnTo>
                  <a:pt x="415701" y="814213"/>
                </a:lnTo>
                <a:close/>
                <a:moveTo>
                  <a:pt x="697483" y="697483"/>
                </a:moveTo>
                <a:lnTo>
                  <a:pt x="548056" y="626447"/>
                </a:lnTo>
                <a:cubicBezTo>
                  <a:pt x="579672" y="606512"/>
                  <a:pt x="606529" y="579655"/>
                  <a:pt x="626464" y="548039"/>
                </a:cubicBezTo>
                <a:lnTo>
                  <a:pt x="697483" y="697483"/>
                </a:lnTo>
                <a:close/>
                <a:moveTo>
                  <a:pt x="415701" y="647996"/>
                </a:moveTo>
                <a:cubicBezTo>
                  <a:pt x="287606" y="647996"/>
                  <a:pt x="183390" y="543779"/>
                  <a:pt x="183390" y="415684"/>
                </a:cubicBezTo>
                <a:cubicBezTo>
                  <a:pt x="183390" y="287589"/>
                  <a:pt x="287606" y="183373"/>
                  <a:pt x="415701" y="183373"/>
                </a:cubicBezTo>
                <a:cubicBezTo>
                  <a:pt x="543796" y="183373"/>
                  <a:pt x="648012" y="287589"/>
                  <a:pt x="648012" y="415684"/>
                </a:cubicBezTo>
                <a:cubicBezTo>
                  <a:pt x="648012" y="543779"/>
                  <a:pt x="543796" y="647996"/>
                  <a:pt x="415701" y="647996"/>
                </a:cubicBezTo>
                <a:close/>
                <a:moveTo>
                  <a:pt x="658429" y="471079"/>
                </a:moveTo>
                <a:cubicBezTo>
                  <a:pt x="662489" y="453258"/>
                  <a:pt x="664652" y="434721"/>
                  <a:pt x="664652" y="415684"/>
                </a:cubicBezTo>
                <a:cubicBezTo>
                  <a:pt x="664652" y="396648"/>
                  <a:pt x="662489" y="378111"/>
                  <a:pt x="658429" y="360290"/>
                </a:cubicBezTo>
                <a:lnTo>
                  <a:pt x="814230" y="415684"/>
                </a:lnTo>
                <a:lnTo>
                  <a:pt x="658429" y="47107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8" name="Google Shape;3438;p31"/>
          <p:cNvSpPr/>
          <p:nvPr/>
        </p:nvSpPr>
        <p:spPr>
          <a:xfrm>
            <a:off x="3379844" y="2080858"/>
            <a:ext cx="498249" cy="302191"/>
          </a:xfrm>
          <a:custGeom>
            <a:rect b="b" l="l" r="r" t="t"/>
            <a:pathLst>
              <a:path extrusionOk="0" h="604382" w="996498">
                <a:moveTo>
                  <a:pt x="996253" y="424353"/>
                </a:moveTo>
                <a:cubicBezTo>
                  <a:pt x="1001470" y="522847"/>
                  <a:pt x="923043" y="604383"/>
                  <a:pt x="825540" y="604383"/>
                </a:cubicBezTo>
                <a:lnTo>
                  <a:pt x="193866" y="604383"/>
                </a:lnTo>
                <a:cubicBezTo>
                  <a:pt x="86783" y="604362"/>
                  <a:pt x="0" y="517656"/>
                  <a:pt x="0" y="410712"/>
                </a:cubicBezTo>
                <a:cubicBezTo>
                  <a:pt x="0" y="337768"/>
                  <a:pt x="40396" y="274249"/>
                  <a:pt x="100031" y="241208"/>
                </a:cubicBezTo>
                <a:cubicBezTo>
                  <a:pt x="108326" y="236607"/>
                  <a:pt x="113136" y="227689"/>
                  <a:pt x="112565" y="218243"/>
                </a:cubicBezTo>
                <a:cubicBezTo>
                  <a:pt x="112300" y="213988"/>
                  <a:pt x="112178" y="209672"/>
                  <a:pt x="112178" y="205336"/>
                </a:cubicBezTo>
                <a:cubicBezTo>
                  <a:pt x="112158" y="91939"/>
                  <a:pt x="204199" y="0"/>
                  <a:pt x="317763" y="0"/>
                </a:cubicBezTo>
                <a:cubicBezTo>
                  <a:pt x="413657" y="0"/>
                  <a:pt x="494223" y="65615"/>
                  <a:pt x="516928" y="154358"/>
                </a:cubicBezTo>
                <a:cubicBezTo>
                  <a:pt x="519313" y="163723"/>
                  <a:pt x="529707" y="168528"/>
                  <a:pt x="538450" y="164395"/>
                </a:cubicBezTo>
                <a:cubicBezTo>
                  <a:pt x="560544" y="153971"/>
                  <a:pt x="585246" y="148149"/>
                  <a:pt x="611313" y="148149"/>
                </a:cubicBezTo>
                <a:cubicBezTo>
                  <a:pt x="683218" y="148149"/>
                  <a:pt x="744728" y="192469"/>
                  <a:pt x="770001" y="255255"/>
                </a:cubicBezTo>
                <a:cubicBezTo>
                  <a:pt x="773323" y="263520"/>
                  <a:pt x="781965" y="268203"/>
                  <a:pt x="790688" y="266391"/>
                </a:cubicBezTo>
                <a:cubicBezTo>
                  <a:pt x="803814" y="263683"/>
                  <a:pt x="817510" y="262462"/>
                  <a:pt x="831573" y="262950"/>
                </a:cubicBezTo>
                <a:cubicBezTo>
                  <a:pt x="919517" y="265963"/>
                  <a:pt x="991606" y="336546"/>
                  <a:pt x="996253" y="4243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9" name="Google Shape;3439;p31"/>
          <p:cNvSpPr/>
          <p:nvPr/>
        </p:nvSpPr>
        <p:spPr>
          <a:xfrm>
            <a:off x="3374749" y="2075769"/>
            <a:ext cx="508439" cy="312360"/>
          </a:xfrm>
          <a:custGeom>
            <a:rect b="b" l="l" r="r" t="t"/>
            <a:pathLst>
              <a:path extrusionOk="0" h="624720" w="1016878">
                <a:moveTo>
                  <a:pt x="1016613" y="433982"/>
                </a:moveTo>
                <a:cubicBezTo>
                  <a:pt x="1011702" y="341270"/>
                  <a:pt x="935068" y="266147"/>
                  <a:pt x="842110" y="262950"/>
                </a:cubicBezTo>
                <a:cubicBezTo>
                  <a:pt x="827537" y="262441"/>
                  <a:pt x="812965" y="263683"/>
                  <a:pt x="798820" y="266595"/>
                </a:cubicBezTo>
                <a:cubicBezTo>
                  <a:pt x="794927" y="267409"/>
                  <a:pt x="791157" y="265353"/>
                  <a:pt x="789649" y="261627"/>
                </a:cubicBezTo>
                <a:cubicBezTo>
                  <a:pt x="761910" y="192693"/>
                  <a:pt x="695895" y="148149"/>
                  <a:pt x="621504" y="148149"/>
                </a:cubicBezTo>
                <a:cubicBezTo>
                  <a:pt x="594519" y="148149"/>
                  <a:pt x="568533" y="153951"/>
                  <a:pt x="544300" y="165372"/>
                </a:cubicBezTo>
                <a:cubicBezTo>
                  <a:pt x="542343" y="166288"/>
                  <a:pt x="540631" y="165779"/>
                  <a:pt x="539796" y="165372"/>
                </a:cubicBezTo>
                <a:cubicBezTo>
                  <a:pt x="538980" y="164985"/>
                  <a:pt x="537513" y="164028"/>
                  <a:pt x="537003" y="162013"/>
                </a:cubicBezTo>
                <a:cubicBezTo>
                  <a:pt x="512587" y="66633"/>
                  <a:pt x="426639" y="0"/>
                  <a:pt x="327954" y="0"/>
                </a:cubicBezTo>
                <a:cubicBezTo>
                  <a:pt x="208968" y="0"/>
                  <a:pt x="112158" y="96683"/>
                  <a:pt x="112158" y="215515"/>
                </a:cubicBezTo>
                <a:cubicBezTo>
                  <a:pt x="112158" y="220035"/>
                  <a:pt x="112300" y="224595"/>
                  <a:pt x="112565" y="229054"/>
                </a:cubicBezTo>
                <a:cubicBezTo>
                  <a:pt x="112912" y="234652"/>
                  <a:pt x="110120" y="239803"/>
                  <a:pt x="105269" y="242490"/>
                </a:cubicBezTo>
                <a:cubicBezTo>
                  <a:pt x="40334" y="278464"/>
                  <a:pt x="0" y="346827"/>
                  <a:pt x="0" y="420892"/>
                </a:cubicBezTo>
                <a:cubicBezTo>
                  <a:pt x="0" y="533291"/>
                  <a:pt x="91532" y="624721"/>
                  <a:pt x="204056" y="624721"/>
                </a:cubicBezTo>
                <a:lnTo>
                  <a:pt x="835730" y="624721"/>
                </a:lnTo>
                <a:cubicBezTo>
                  <a:pt x="885929" y="624721"/>
                  <a:pt x="932602" y="604688"/>
                  <a:pt x="967169" y="568287"/>
                </a:cubicBezTo>
                <a:cubicBezTo>
                  <a:pt x="1001715" y="531907"/>
                  <a:pt x="1019283" y="484227"/>
                  <a:pt x="1016613" y="433982"/>
                </a:cubicBezTo>
                <a:close/>
                <a:moveTo>
                  <a:pt x="952392" y="554281"/>
                </a:moveTo>
                <a:cubicBezTo>
                  <a:pt x="921719" y="586590"/>
                  <a:pt x="880284" y="604362"/>
                  <a:pt x="835730" y="604362"/>
                </a:cubicBezTo>
                <a:lnTo>
                  <a:pt x="204056" y="604362"/>
                </a:lnTo>
                <a:cubicBezTo>
                  <a:pt x="102782" y="604362"/>
                  <a:pt x="20381" y="522053"/>
                  <a:pt x="20381" y="420892"/>
                </a:cubicBezTo>
                <a:cubicBezTo>
                  <a:pt x="20381" y="354218"/>
                  <a:pt x="56700" y="292674"/>
                  <a:pt x="115154" y="260283"/>
                </a:cubicBezTo>
                <a:cubicBezTo>
                  <a:pt x="126771" y="253850"/>
                  <a:pt x="133741" y="241106"/>
                  <a:pt x="132906" y="227791"/>
                </a:cubicBezTo>
                <a:cubicBezTo>
                  <a:pt x="132661" y="223760"/>
                  <a:pt x="132518" y="219628"/>
                  <a:pt x="132518" y="215515"/>
                </a:cubicBezTo>
                <a:cubicBezTo>
                  <a:pt x="132539" y="107900"/>
                  <a:pt x="220198" y="20359"/>
                  <a:pt x="327954" y="20359"/>
                </a:cubicBezTo>
                <a:cubicBezTo>
                  <a:pt x="417325" y="20359"/>
                  <a:pt x="495161" y="80681"/>
                  <a:pt x="517254" y="167062"/>
                </a:cubicBezTo>
                <a:cubicBezTo>
                  <a:pt x="519149" y="174452"/>
                  <a:pt x="524204" y="180539"/>
                  <a:pt x="531113" y="183797"/>
                </a:cubicBezTo>
                <a:cubicBezTo>
                  <a:pt x="538063" y="187074"/>
                  <a:pt x="546053" y="187074"/>
                  <a:pt x="553003" y="183797"/>
                </a:cubicBezTo>
                <a:cubicBezTo>
                  <a:pt x="574505" y="173658"/>
                  <a:pt x="597556" y="168528"/>
                  <a:pt x="621524" y="168528"/>
                </a:cubicBezTo>
                <a:cubicBezTo>
                  <a:pt x="687559" y="168528"/>
                  <a:pt x="746135" y="208064"/>
                  <a:pt x="770755" y="269241"/>
                </a:cubicBezTo>
                <a:cubicBezTo>
                  <a:pt x="775912" y="282067"/>
                  <a:pt x="789445" y="289355"/>
                  <a:pt x="802957" y="286546"/>
                </a:cubicBezTo>
                <a:cubicBezTo>
                  <a:pt x="815512" y="283940"/>
                  <a:pt x="828454" y="282861"/>
                  <a:pt x="841417" y="283309"/>
                </a:cubicBezTo>
                <a:cubicBezTo>
                  <a:pt x="923899" y="286139"/>
                  <a:pt x="991932" y="352792"/>
                  <a:pt x="996273" y="435061"/>
                </a:cubicBezTo>
                <a:cubicBezTo>
                  <a:pt x="998617" y="479667"/>
                  <a:pt x="983046" y="521992"/>
                  <a:pt x="952392" y="55428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0" name="Google Shape;3440;p31"/>
          <p:cNvSpPr/>
          <p:nvPr/>
        </p:nvSpPr>
        <p:spPr>
          <a:xfrm>
            <a:off x="4122911" y="2049904"/>
            <a:ext cx="364544" cy="364544"/>
          </a:xfrm>
          <a:custGeom>
            <a:rect b="b" l="l" r="r" t="t"/>
            <a:pathLst>
              <a:path extrusionOk="0" h="729088" w="729088">
                <a:moveTo>
                  <a:pt x="729089" y="364544"/>
                </a:moveTo>
                <a:cubicBezTo>
                  <a:pt x="729089" y="565877"/>
                  <a:pt x="565877" y="729089"/>
                  <a:pt x="364544" y="729089"/>
                </a:cubicBezTo>
                <a:cubicBezTo>
                  <a:pt x="163211" y="729089"/>
                  <a:pt x="0" y="565877"/>
                  <a:pt x="0" y="364544"/>
                </a:cubicBezTo>
                <a:cubicBezTo>
                  <a:pt x="0" y="163211"/>
                  <a:pt x="163211" y="0"/>
                  <a:pt x="364544" y="0"/>
                </a:cubicBezTo>
                <a:cubicBezTo>
                  <a:pt x="565877" y="0"/>
                  <a:pt x="729089" y="163211"/>
                  <a:pt x="729089" y="3645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1" name="Google Shape;3441;p31"/>
          <p:cNvSpPr/>
          <p:nvPr/>
        </p:nvSpPr>
        <p:spPr>
          <a:xfrm>
            <a:off x="4119186" y="2046180"/>
            <a:ext cx="371993" cy="371992"/>
          </a:xfrm>
          <a:custGeom>
            <a:rect b="b" l="l" r="r" t="t"/>
            <a:pathLst>
              <a:path extrusionOk="0" h="743985" w="743985">
                <a:moveTo>
                  <a:pt x="635029" y="108957"/>
                </a:moveTo>
                <a:cubicBezTo>
                  <a:pt x="564775" y="38687"/>
                  <a:pt x="471356" y="0"/>
                  <a:pt x="371993" y="0"/>
                </a:cubicBezTo>
                <a:cubicBezTo>
                  <a:pt x="272630" y="0"/>
                  <a:pt x="179211" y="38687"/>
                  <a:pt x="108957" y="108957"/>
                </a:cubicBezTo>
                <a:cubicBezTo>
                  <a:pt x="38702" y="179226"/>
                  <a:pt x="0" y="272630"/>
                  <a:pt x="0" y="371993"/>
                </a:cubicBezTo>
                <a:cubicBezTo>
                  <a:pt x="0" y="471356"/>
                  <a:pt x="38687" y="564775"/>
                  <a:pt x="108957" y="635029"/>
                </a:cubicBezTo>
                <a:cubicBezTo>
                  <a:pt x="179226" y="705283"/>
                  <a:pt x="272630" y="743986"/>
                  <a:pt x="371993" y="743986"/>
                </a:cubicBezTo>
                <a:cubicBezTo>
                  <a:pt x="471356" y="743986"/>
                  <a:pt x="564775" y="705298"/>
                  <a:pt x="635029" y="635029"/>
                </a:cubicBezTo>
                <a:cubicBezTo>
                  <a:pt x="705283" y="564760"/>
                  <a:pt x="743986" y="471356"/>
                  <a:pt x="743986" y="371993"/>
                </a:cubicBezTo>
                <a:cubicBezTo>
                  <a:pt x="743986" y="272630"/>
                  <a:pt x="705298" y="179211"/>
                  <a:pt x="635029" y="108957"/>
                </a:cubicBezTo>
                <a:close/>
                <a:moveTo>
                  <a:pt x="624497" y="624497"/>
                </a:moveTo>
                <a:cubicBezTo>
                  <a:pt x="557043" y="691950"/>
                  <a:pt x="467378" y="729089"/>
                  <a:pt x="371993" y="729089"/>
                </a:cubicBezTo>
                <a:cubicBezTo>
                  <a:pt x="276607" y="729089"/>
                  <a:pt x="186927" y="691950"/>
                  <a:pt x="119489" y="624497"/>
                </a:cubicBezTo>
                <a:cubicBezTo>
                  <a:pt x="52035" y="557058"/>
                  <a:pt x="14897" y="467378"/>
                  <a:pt x="14897" y="371993"/>
                </a:cubicBezTo>
                <a:cubicBezTo>
                  <a:pt x="14897" y="276607"/>
                  <a:pt x="52035" y="186927"/>
                  <a:pt x="119489" y="119489"/>
                </a:cubicBezTo>
                <a:cubicBezTo>
                  <a:pt x="186942" y="52035"/>
                  <a:pt x="276607" y="14897"/>
                  <a:pt x="371993" y="14897"/>
                </a:cubicBezTo>
                <a:cubicBezTo>
                  <a:pt x="467378" y="14897"/>
                  <a:pt x="557058" y="52035"/>
                  <a:pt x="624497" y="119489"/>
                </a:cubicBezTo>
                <a:cubicBezTo>
                  <a:pt x="691950" y="186942"/>
                  <a:pt x="729089" y="276607"/>
                  <a:pt x="729089" y="371993"/>
                </a:cubicBezTo>
                <a:cubicBezTo>
                  <a:pt x="729089" y="467378"/>
                  <a:pt x="691950" y="557058"/>
                  <a:pt x="624497" y="624497"/>
                </a:cubicBezTo>
                <a:close/>
                <a:moveTo>
                  <a:pt x="379441" y="664197"/>
                </a:moveTo>
                <a:lnTo>
                  <a:pt x="379441" y="705939"/>
                </a:lnTo>
                <a:cubicBezTo>
                  <a:pt x="379441" y="710050"/>
                  <a:pt x="376104" y="713387"/>
                  <a:pt x="371993" y="713387"/>
                </a:cubicBezTo>
                <a:cubicBezTo>
                  <a:pt x="367881" y="713387"/>
                  <a:pt x="364544" y="710050"/>
                  <a:pt x="364544" y="705939"/>
                </a:cubicBezTo>
                <a:lnTo>
                  <a:pt x="364544" y="664197"/>
                </a:lnTo>
                <a:cubicBezTo>
                  <a:pt x="364544" y="660086"/>
                  <a:pt x="367881" y="656749"/>
                  <a:pt x="371993" y="656749"/>
                </a:cubicBezTo>
                <a:cubicBezTo>
                  <a:pt x="376104" y="656749"/>
                  <a:pt x="379441" y="660086"/>
                  <a:pt x="379441" y="664197"/>
                </a:cubicBezTo>
                <a:close/>
                <a:moveTo>
                  <a:pt x="545424" y="657494"/>
                </a:moveTo>
                <a:cubicBezTo>
                  <a:pt x="547479" y="661054"/>
                  <a:pt x="546258" y="665613"/>
                  <a:pt x="542698" y="667668"/>
                </a:cubicBezTo>
                <a:cubicBezTo>
                  <a:pt x="541521" y="668354"/>
                  <a:pt x="540240" y="668666"/>
                  <a:pt x="538973" y="668666"/>
                </a:cubicBezTo>
                <a:cubicBezTo>
                  <a:pt x="536396" y="668666"/>
                  <a:pt x="533893" y="667326"/>
                  <a:pt x="532523" y="664942"/>
                </a:cubicBezTo>
                <a:lnTo>
                  <a:pt x="511667" y="628832"/>
                </a:lnTo>
                <a:cubicBezTo>
                  <a:pt x="509611" y="625272"/>
                  <a:pt x="510833" y="620713"/>
                  <a:pt x="514393" y="618657"/>
                </a:cubicBezTo>
                <a:cubicBezTo>
                  <a:pt x="517954" y="616602"/>
                  <a:pt x="522512" y="617823"/>
                  <a:pt x="524568" y="621383"/>
                </a:cubicBezTo>
                <a:lnTo>
                  <a:pt x="545424" y="657494"/>
                </a:lnTo>
                <a:close/>
                <a:moveTo>
                  <a:pt x="667668" y="542698"/>
                </a:moveTo>
                <a:cubicBezTo>
                  <a:pt x="666283" y="545081"/>
                  <a:pt x="663780" y="546422"/>
                  <a:pt x="661218" y="546422"/>
                </a:cubicBezTo>
                <a:cubicBezTo>
                  <a:pt x="659952" y="546422"/>
                  <a:pt x="658671" y="546094"/>
                  <a:pt x="657494" y="545424"/>
                </a:cubicBezTo>
                <a:lnTo>
                  <a:pt x="621383" y="524568"/>
                </a:lnTo>
                <a:cubicBezTo>
                  <a:pt x="617823" y="522512"/>
                  <a:pt x="616602" y="517954"/>
                  <a:pt x="618657" y="514393"/>
                </a:cubicBezTo>
                <a:cubicBezTo>
                  <a:pt x="620713" y="510833"/>
                  <a:pt x="625272" y="509611"/>
                  <a:pt x="628832" y="511667"/>
                </a:cubicBezTo>
                <a:lnTo>
                  <a:pt x="664942" y="532523"/>
                </a:lnTo>
                <a:cubicBezTo>
                  <a:pt x="668503" y="534579"/>
                  <a:pt x="669724" y="539137"/>
                  <a:pt x="667668" y="542698"/>
                </a:cubicBezTo>
                <a:close/>
                <a:moveTo>
                  <a:pt x="713402" y="371993"/>
                </a:moveTo>
                <a:cubicBezTo>
                  <a:pt x="713402" y="376104"/>
                  <a:pt x="710065" y="379441"/>
                  <a:pt x="705954" y="379441"/>
                </a:cubicBezTo>
                <a:lnTo>
                  <a:pt x="664212" y="379441"/>
                </a:lnTo>
                <a:cubicBezTo>
                  <a:pt x="660101" y="379441"/>
                  <a:pt x="656764" y="376104"/>
                  <a:pt x="656764" y="371993"/>
                </a:cubicBezTo>
                <a:cubicBezTo>
                  <a:pt x="656764" y="367881"/>
                  <a:pt x="660101" y="364544"/>
                  <a:pt x="664212" y="364544"/>
                </a:cubicBezTo>
                <a:lnTo>
                  <a:pt x="705954" y="364544"/>
                </a:lnTo>
                <a:cubicBezTo>
                  <a:pt x="710065" y="364544"/>
                  <a:pt x="713402" y="367881"/>
                  <a:pt x="713402" y="371993"/>
                </a:cubicBezTo>
                <a:close/>
                <a:moveTo>
                  <a:pt x="618642" y="229592"/>
                </a:moveTo>
                <a:cubicBezTo>
                  <a:pt x="616587" y="226032"/>
                  <a:pt x="617808" y="221474"/>
                  <a:pt x="621369" y="219418"/>
                </a:cubicBezTo>
                <a:lnTo>
                  <a:pt x="657479" y="198562"/>
                </a:lnTo>
                <a:cubicBezTo>
                  <a:pt x="661039" y="196506"/>
                  <a:pt x="665598" y="197728"/>
                  <a:pt x="667653" y="201288"/>
                </a:cubicBezTo>
                <a:cubicBezTo>
                  <a:pt x="669709" y="204849"/>
                  <a:pt x="668488" y="209407"/>
                  <a:pt x="664927" y="211463"/>
                </a:cubicBezTo>
                <a:lnTo>
                  <a:pt x="628817" y="232319"/>
                </a:lnTo>
                <a:cubicBezTo>
                  <a:pt x="627640" y="232989"/>
                  <a:pt x="626359" y="233317"/>
                  <a:pt x="625093" y="233317"/>
                </a:cubicBezTo>
                <a:cubicBezTo>
                  <a:pt x="622531" y="233317"/>
                  <a:pt x="620028" y="231976"/>
                  <a:pt x="618642" y="229592"/>
                </a:cubicBezTo>
                <a:close/>
                <a:moveTo>
                  <a:pt x="545424" y="86492"/>
                </a:moveTo>
                <a:lnTo>
                  <a:pt x="524568" y="122602"/>
                </a:lnTo>
                <a:cubicBezTo>
                  <a:pt x="523182" y="124986"/>
                  <a:pt x="520680" y="126327"/>
                  <a:pt x="518117" y="126327"/>
                </a:cubicBezTo>
                <a:cubicBezTo>
                  <a:pt x="516851" y="126327"/>
                  <a:pt x="515570" y="125999"/>
                  <a:pt x="514393" y="125328"/>
                </a:cubicBezTo>
                <a:cubicBezTo>
                  <a:pt x="510833" y="123273"/>
                  <a:pt x="509611" y="118714"/>
                  <a:pt x="511667" y="115154"/>
                </a:cubicBezTo>
                <a:lnTo>
                  <a:pt x="532523" y="79043"/>
                </a:lnTo>
                <a:cubicBezTo>
                  <a:pt x="534579" y="75483"/>
                  <a:pt x="539137" y="74262"/>
                  <a:pt x="542698" y="76317"/>
                </a:cubicBezTo>
                <a:cubicBezTo>
                  <a:pt x="546258" y="78373"/>
                  <a:pt x="547479" y="82932"/>
                  <a:pt x="545424" y="86492"/>
                </a:cubicBezTo>
                <a:close/>
                <a:moveTo>
                  <a:pt x="364544" y="79788"/>
                </a:moveTo>
                <a:lnTo>
                  <a:pt x="364544" y="38047"/>
                </a:lnTo>
                <a:cubicBezTo>
                  <a:pt x="364544" y="33935"/>
                  <a:pt x="367881" y="30598"/>
                  <a:pt x="371993" y="30598"/>
                </a:cubicBezTo>
                <a:cubicBezTo>
                  <a:pt x="376104" y="30598"/>
                  <a:pt x="379441" y="33935"/>
                  <a:pt x="379441" y="38047"/>
                </a:cubicBezTo>
                <a:lnTo>
                  <a:pt x="379441" y="79788"/>
                </a:lnTo>
                <a:cubicBezTo>
                  <a:pt x="379441" y="83900"/>
                  <a:pt x="376104" y="87237"/>
                  <a:pt x="371993" y="87237"/>
                </a:cubicBezTo>
                <a:cubicBezTo>
                  <a:pt x="367881" y="87237"/>
                  <a:pt x="364544" y="83900"/>
                  <a:pt x="364544" y="79788"/>
                </a:cubicBezTo>
                <a:close/>
                <a:moveTo>
                  <a:pt x="232319" y="115169"/>
                </a:moveTo>
                <a:cubicBezTo>
                  <a:pt x="234374" y="118729"/>
                  <a:pt x="233153" y="123288"/>
                  <a:pt x="229592" y="125343"/>
                </a:cubicBezTo>
                <a:cubicBezTo>
                  <a:pt x="228416" y="126014"/>
                  <a:pt x="227134" y="126341"/>
                  <a:pt x="225868" y="126341"/>
                </a:cubicBezTo>
                <a:cubicBezTo>
                  <a:pt x="223291" y="126341"/>
                  <a:pt x="220788" y="125001"/>
                  <a:pt x="219418" y="122617"/>
                </a:cubicBezTo>
                <a:lnTo>
                  <a:pt x="198562" y="86507"/>
                </a:lnTo>
                <a:cubicBezTo>
                  <a:pt x="196506" y="82946"/>
                  <a:pt x="197728" y="78388"/>
                  <a:pt x="201288" y="76332"/>
                </a:cubicBezTo>
                <a:cubicBezTo>
                  <a:pt x="204849" y="74276"/>
                  <a:pt x="209407" y="75498"/>
                  <a:pt x="211463" y="79058"/>
                </a:cubicBezTo>
                <a:lnTo>
                  <a:pt x="232319" y="115169"/>
                </a:lnTo>
                <a:close/>
                <a:moveTo>
                  <a:pt x="125343" y="229592"/>
                </a:moveTo>
                <a:cubicBezTo>
                  <a:pt x="123958" y="231976"/>
                  <a:pt x="121455" y="233317"/>
                  <a:pt x="118893" y="233317"/>
                </a:cubicBezTo>
                <a:cubicBezTo>
                  <a:pt x="117627" y="233317"/>
                  <a:pt x="116346" y="232989"/>
                  <a:pt x="115169" y="232319"/>
                </a:cubicBezTo>
                <a:lnTo>
                  <a:pt x="79058" y="211463"/>
                </a:lnTo>
                <a:cubicBezTo>
                  <a:pt x="75498" y="209407"/>
                  <a:pt x="74276" y="204849"/>
                  <a:pt x="76332" y="201288"/>
                </a:cubicBezTo>
                <a:cubicBezTo>
                  <a:pt x="78388" y="197728"/>
                  <a:pt x="82946" y="196506"/>
                  <a:pt x="86507" y="198562"/>
                </a:cubicBezTo>
                <a:lnTo>
                  <a:pt x="122617" y="219418"/>
                </a:lnTo>
                <a:cubicBezTo>
                  <a:pt x="126178" y="221474"/>
                  <a:pt x="127399" y="226032"/>
                  <a:pt x="125343" y="229592"/>
                </a:cubicBezTo>
                <a:close/>
                <a:moveTo>
                  <a:pt x="79788" y="379441"/>
                </a:moveTo>
                <a:lnTo>
                  <a:pt x="38047" y="379441"/>
                </a:lnTo>
                <a:cubicBezTo>
                  <a:pt x="33935" y="379441"/>
                  <a:pt x="30598" y="376104"/>
                  <a:pt x="30598" y="371993"/>
                </a:cubicBezTo>
                <a:cubicBezTo>
                  <a:pt x="30598" y="367881"/>
                  <a:pt x="33935" y="364544"/>
                  <a:pt x="38047" y="364544"/>
                </a:cubicBezTo>
                <a:lnTo>
                  <a:pt x="79788" y="364544"/>
                </a:lnTo>
                <a:cubicBezTo>
                  <a:pt x="83900" y="364544"/>
                  <a:pt x="87237" y="367881"/>
                  <a:pt x="87237" y="371993"/>
                </a:cubicBezTo>
                <a:cubicBezTo>
                  <a:pt x="87237" y="376104"/>
                  <a:pt x="83900" y="379441"/>
                  <a:pt x="79788" y="379441"/>
                </a:cubicBezTo>
                <a:close/>
                <a:moveTo>
                  <a:pt x="125343" y="514393"/>
                </a:moveTo>
                <a:cubicBezTo>
                  <a:pt x="127399" y="517954"/>
                  <a:pt x="126178" y="522512"/>
                  <a:pt x="122617" y="524568"/>
                </a:cubicBezTo>
                <a:lnTo>
                  <a:pt x="86507" y="545424"/>
                </a:lnTo>
                <a:cubicBezTo>
                  <a:pt x="85330" y="546109"/>
                  <a:pt x="84049" y="546422"/>
                  <a:pt x="82783" y="546422"/>
                </a:cubicBezTo>
                <a:cubicBezTo>
                  <a:pt x="80205" y="546422"/>
                  <a:pt x="77703" y="545081"/>
                  <a:pt x="76332" y="542698"/>
                </a:cubicBezTo>
                <a:cubicBezTo>
                  <a:pt x="74276" y="539137"/>
                  <a:pt x="75498" y="534579"/>
                  <a:pt x="79058" y="532523"/>
                </a:cubicBezTo>
                <a:lnTo>
                  <a:pt x="115169" y="511667"/>
                </a:lnTo>
                <a:cubicBezTo>
                  <a:pt x="118729" y="509611"/>
                  <a:pt x="123288" y="510833"/>
                  <a:pt x="125343" y="514393"/>
                </a:cubicBezTo>
                <a:close/>
                <a:moveTo>
                  <a:pt x="232319" y="628817"/>
                </a:moveTo>
                <a:lnTo>
                  <a:pt x="211463" y="664927"/>
                </a:lnTo>
                <a:cubicBezTo>
                  <a:pt x="210077" y="667311"/>
                  <a:pt x="207575" y="668652"/>
                  <a:pt x="205012" y="668652"/>
                </a:cubicBezTo>
                <a:cubicBezTo>
                  <a:pt x="203746" y="668652"/>
                  <a:pt x="202465" y="668324"/>
                  <a:pt x="201288" y="667653"/>
                </a:cubicBezTo>
                <a:cubicBezTo>
                  <a:pt x="197728" y="665598"/>
                  <a:pt x="196506" y="661039"/>
                  <a:pt x="198562" y="657479"/>
                </a:cubicBezTo>
                <a:lnTo>
                  <a:pt x="219418" y="621369"/>
                </a:lnTo>
                <a:cubicBezTo>
                  <a:pt x="221474" y="617808"/>
                  <a:pt x="226032" y="616587"/>
                  <a:pt x="229592" y="618642"/>
                </a:cubicBezTo>
                <a:cubicBezTo>
                  <a:pt x="233153" y="620713"/>
                  <a:pt x="234374" y="625257"/>
                  <a:pt x="232319" y="628817"/>
                </a:cubicBezTo>
                <a:close/>
                <a:moveTo>
                  <a:pt x="502878" y="371993"/>
                </a:moveTo>
                <a:cubicBezTo>
                  <a:pt x="502878" y="376104"/>
                  <a:pt x="499541" y="379441"/>
                  <a:pt x="495429" y="379441"/>
                </a:cubicBezTo>
                <a:lnTo>
                  <a:pt x="371993" y="379441"/>
                </a:lnTo>
                <a:cubicBezTo>
                  <a:pt x="367881" y="379441"/>
                  <a:pt x="364544" y="376104"/>
                  <a:pt x="364544" y="371993"/>
                </a:cubicBezTo>
                <a:lnTo>
                  <a:pt x="364544" y="161647"/>
                </a:lnTo>
                <a:cubicBezTo>
                  <a:pt x="364544" y="157536"/>
                  <a:pt x="367881" y="154199"/>
                  <a:pt x="371993" y="154199"/>
                </a:cubicBezTo>
                <a:cubicBezTo>
                  <a:pt x="376104" y="154199"/>
                  <a:pt x="379441" y="157536"/>
                  <a:pt x="379441" y="161647"/>
                </a:cubicBezTo>
                <a:lnTo>
                  <a:pt x="379441" y="364544"/>
                </a:lnTo>
                <a:lnTo>
                  <a:pt x="495429" y="364544"/>
                </a:lnTo>
                <a:cubicBezTo>
                  <a:pt x="499556" y="364544"/>
                  <a:pt x="502878" y="367881"/>
                  <a:pt x="502878" y="37199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2" name="Google Shape;3442;p31"/>
          <p:cNvSpPr/>
          <p:nvPr/>
        </p:nvSpPr>
        <p:spPr>
          <a:xfrm>
            <a:off x="4726793" y="2046176"/>
            <a:ext cx="411027" cy="371733"/>
          </a:xfrm>
          <a:custGeom>
            <a:rect b="b" l="l" r="r" t="t"/>
            <a:pathLst>
              <a:path extrusionOk="0" h="743466" w="822054">
                <a:moveTo>
                  <a:pt x="822055" y="287495"/>
                </a:moveTo>
                <a:cubicBezTo>
                  <a:pt x="822055" y="324086"/>
                  <a:pt x="794392" y="354315"/>
                  <a:pt x="758882" y="358419"/>
                </a:cubicBezTo>
                <a:lnTo>
                  <a:pt x="758882" y="557462"/>
                </a:lnTo>
                <a:cubicBezTo>
                  <a:pt x="758882" y="564533"/>
                  <a:pt x="754860" y="570681"/>
                  <a:pt x="748381" y="573499"/>
                </a:cubicBezTo>
                <a:cubicBezTo>
                  <a:pt x="746073" y="574504"/>
                  <a:pt x="743682" y="574999"/>
                  <a:pt x="741325" y="574999"/>
                </a:cubicBezTo>
                <a:cubicBezTo>
                  <a:pt x="737039" y="574999"/>
                  <a:pt x="732851" y="573384"/>
                  <a:pt x="729521" y="570301"/>
                </a:cubicBezTo>
                <a:cubicBezTo>
                  <a:pt x="692231" y="535639"/>
                  <a:pt x="584943" y="455056"/>
                  <a:pt x="394501" y="455056"/>
                </a:cubicBezTo>
                <a:cubicBezTo>
                  <a:pt x="394468" y="455056"/>
                  <a:pt x="394435" y="455039"/>
                  <a:pt x="394402" y="455039"/>
                </a:cubicBezTo>
                <a:lnTo>
                  <a:pt x="257604" y="455039"/>
                </a:lnTo>
                <a:lnTo>
                  <a:pt x="338219" y="713798"/>
                </a:lnTo>
                <a:cubicBezTo>
                  <a:pt x="340411" y="720819"/>
                  <a:pt x="339158" y="728237"/>
                  <a:pt x="334806" y="734154"/>
                </a:cubicBezTo>
                <a:cubicBezTo>
                  <a:pt x="330454" y="740071"/>
                  <a:pt x="323744" y="743466"/>
                  <a:pt x="316392" y="743466"/>
                </a:cubicBezTo>
                <a:lnTo>
                  <a:pt x="226067" y="743466"/>
                </a:lnTo>
                <a:cubicBezTo>
                  <a:pt x="216011" y="743466"/>
                  <a:pt x="207224" y="737005"/>
                  <a:pt x="204240" y="727396"/>
                </a:cubicBezTo>
                <a:lnTo>
                  <a:pt x="116932" y="447210"/>
                </a:lnTo>
                <a:cubicBezTo>
                  <a:pt x="47874" y="425338"/>
                  <a:pt x="0" y="360331"/>
                  <a:pt x="0" y="287495"/>
                </a:cubicBezTo>
                <a:cubicBezTo>
                  <a:pt x="0" y="242745"/>
                  <a:pt x="17442" y="200682"/>
                  <a:pt x="49078" y="169019"/>
                </a:cubicBezTo>
                <a:cubicBezTo>
                  <a:pt x="80730" y="137372"/>
                  <a:pt x="122818" y="119950"/>
                  <a:pt x="167593" y="119950"/>
                </a:cubicBezTo>
                <a:lnTo>
                  <a:pt x="394484" y="119950"/>
                </a:lnTo>
                <a:cubicBezTo>
                  <a:pt x="394501" y="119950"/>
                  <a:pt x="394501" y="119950"/>
                  <a:pt x="394517" y="119950"/>
                </a:cubicBezTo>
                <a:cubicBezTo>
                  <a:pt x="584943" y="119950"/>
                  <a:pt x="692231" y="39351"/>
                  <a:pt x="729521" y="4705"/>
                </a:cubicBezTo>
                <a:cubicBezTo>
                  <a:pt x="734681" y="-91"/>
                  <a:pt x="741902" y="-1328"/>
                  <a:pt x="748381" y="1491"/>
                </a:cubicBezTo>
                <a:cubicBezTo>
                  <a:pt x="754860" y="4326"/>
                  <a:pt x="758882" y="10474"/>
                  <a:pt x="758882" y="17528"/>
                </a:cubicBezTo>
                <a:lnTo>
                  <a:pt x="758882" y="216587"/>
                </a:lnTo>
                <a:cubicBezTo>
                  <a:pt x="794392" y="220691"/>
                  <a:pt x="822055" y="250904"/>
                  <a:pt x="822055" y="28749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3" name="Google Shape;3443;p31"/>
          <p:cNvSpPr/>
          <p:nvPr/>
        </p:nvSpPr>
        <p:spPr>
          <a:xfrm>
            <a:off x="4735036" y="2054424"/>
            <a:ext cx="394542" cy="355243"/>
          </a:xfrm>
          <a:custGeom>
            <a:rect b="b" l="l" r="r" t="t"/>
            <a:pathLst>
              <a:path extrusionOk="0" h="710486" w="789083">
                <a:moveTo>
                  <a:pt x="306006" y="702213"/>
                </a:moveTo>
                <a:cubicBezTo>
                  <a:pt x="306616" y="704158"/>
                  <a:pt x="306253" y="706234"/>
                  <a:pt x="305050" y="707883"/>
                </a:cubicBezTo>
                <a:cubicBezTo>
                  <a:pt x="303830" y="709547"/>
                  <a:pt x="301950" y="710487"/>
                  <a:pt x="299906" y="710487"/>
                </a:cubicBezTo>
                <a:lnTo>
                  <a:pt x="209582" y="710487"/>
                </a:lnTo>
                <a:cubicBezTo>
                  <a:pt x="206779" y="710487"/>
                  <a:pt x="204323" y="708690"/>
                  <a:pt x="203482" y="706004"/>
                </a:cubicBezTo>
                <a:lnTo>
                  <a:pt x="119207" y="435477"/>
                </a:lnTo>
                <a:cubicBezTo>
                  <a:pt x="129676" y="437504"/>
                  <a:pt x="140342" y="438542"/>
                  <a:pt x="151107" y="438542"/>
                </a:cubicBezTo>
                <a:lnTo>
                  <a:pt x="223842" y="438542"/>
                </a:lnTo>
                <a:lnTo>
                  <a:pt x="306006" y="702213"/>
                </a:lnTo>
                <a:close/>
                <a:moveTo>
                  <a:pt x="299544" y="422060"/>
                </a:moveTo>
                <a:lnTo>
                  <a:pt x="299544" y="119936"/>
                </a:lnTo>
                <a:lnTo>
                  <a:pt x="151107" y="119936"/>
                </a:lnTo>
                <a:cubicBezTo>
                  <a:pt x="110734" y="119936"/>
                  <a:pt x="72784" y="135644"/>
                  <a:pt x="44247" y="164175"/>
                </a:cubicBezTo>
                <a:cubicBezTo>
                  <a:pt x="15727" y="192723"/>
                  <a:pt x="0" y="230649"/>
                  <a:pt x="0" y="270998"/>
                </a:cubicBezTo>
                <a:cubicBezTo>
                  <a:pt x="0" y="338032"/>
                  <a:pt x="44956" y="397732"/>
                  <a:pt x="109300" y="416192"/>
                </a:cubicBezTo>
                <a:cubicBezTo>
                  <a:pt x="122834" y="420082"/>
                  <a:pt x="136897" y="422060"/>
                  <a:pt x="151107" y="422060"/>
                </a:cubicBezTo>
                <a:lnTo>
                  <a:pt x="299544" y="422060"/>
                </a:lnTo>
                <a:close/>
                <a:moveTo>
                  <a:pt x="377982" y="119936"/>
                </a:moveTo>
                <a:lnTo>
                  <a:pt x="316029" y="119936"/>
                </a:lnTo>
                <a:lnTo>
                  <a:pt x="316029" y="422060"/>
                </a:lnTo>
                <a:lnTo>
                  <a:pt x="377999" y="422060"/>
                </a:lnTo>
                <a:cubicBezTo>
                  <a:pt x="378032" y="422060"/>
                  <a:pt x="378065" y="422076"/>
                  <a:pt x="378098" y="422076"/>
                </a:cubicBezTo>
                <a:cubicBezTo>
                  <a:pt x="500338" y="422093"/>
                  <a:pt x="589575" y="454547"/>
                  <a:pt x="648857" y="487726"/>
                </a:cubicBezTo>
                <a:lnTo>
                  <a:pt x="648857" y="54270"/>
                </a:lnTo>
                <a:cubicBezTo>
                  <a:pt x="589558" y="87465"/>
                  <a:pt x="500289" y="119936"/>
                  <a:pt x="378015" y="119936"/>
                </a:cubicBezTo>
                <a:cubicBezTo>
                  <a:pt x="377999" y="119936"/>
                  <a:pt x="377999" y="119936"/>
                  <a:pt x="377982" y="119936"/>
                </a:cubicBezTo>
                <a:close/>
                <a:moveTo>
                  <a:pt x="725301" y="108"/>
                </a:moveTo>
                <a:cubicBezTo>
                  <a:pt x="724724" y="-155"/>
                  <a:pt x="724411" y="125"/>
                  <a:pt x="724246" y="290"/>
                </a:cubicBezTo>
                <a:cubicBezTo>
                  <a:pt x="712014" y="11663"/>
                  <a:pt x="692495" y="27815"/>
                  <a:pt x="665343" y="44578"/>
                </a:cubicBezTo>
                <a:lnTo>
                  <a:pt x="665343" y="497418"/>
                </a:lnTo>
                <a:cubicBezTo>
                  <a:pt x="692495" y="514197"/>
                  <a:pt x="712014" y="530350"/>
                  <a:pt x="724262" y="541723"/>
                </a:cubicBezTo>
                <a:cubicBezTo>
                  <a:pt x="724411" y="541871"/>
                  <a:pt x="724724" y="542151"/>
                  <a:pt x="725301" y="541904"/>
                </a:cubicBezTo>
                <a:cubicBezTo>
                  <a:pt x="725911" y="541624"/>
                  <a:pt x="725911" y="541179"/>
                  <a:pt x="725911" y="540965"/>
                </a:cubicBezTo>
                <a:lnTo>
                  <a:pt x="725911" y="270998"/>
                </a:lnTo>
                <a:lnTo>
                  <a:pt x="725911" y="1031"/>
                </a:lnTo>
                <a:cubicBezTo>
                  <a:pt x="725911" y="817"/>
                  <a:pt x="725911" y="372"/>
                  <a:pt x="725301" y="108"/>
                </a:cubicBezTo>
                <a:close/>
                <a:moveTo>
                  <a:pt x="742397" y="216705"/>
                </a:moveTo>
                <a:lnTo>
                  <a:pt x="742397" y="270998"/>
                </a:lnTo>
                <a:lnTo>
                  <a:pt x="742397" y="325308"/>
                </a:lnTo>
                <a:cubicBezTo>
                  <a:pt x="768790" y="321319"/>
                  <a:pt x="789084" y="298491"/>
                  <a:pt x="789084" y="270998"/>
                </a:cubicBezTo>
                <a:cubicBezTo>
                  <a:pt x="789084" y="243522"/>
                  <a:pt x="768790" y="220693"/>
                  <a:pt x="742397" y="2167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4" name="Google Shape;3444;p31"/>
          <p:cNvSpPr/>
          <p:nvPr/>
        </p:nvSpPr>
        <p:spPr>
          <a:xfrm>
            <a:off x="4726793" y="2046176"/>
            <a:ext cx="411027" cy="371733"/>
          </a:xfrm>
          <a:custGeom>
            <a:rect b="b" l="l" r="r" t="t"/>
            <a:pathLst>
              <a:path extrusionOk="0" h="743466" w="822054">
                <a:moveTo>
                  <a:pt x="758882" y="216587"/>
                </a:moveTo>
                <a:lnTo>
                  <a:pt x="758882" y="17528"/>
                </a:lnTo>
                <a:cubicBezTo>
                  <a:pt x="758882" y="10474"/>
                  <a:pt x="754860" y="4326"/>
                  <a:pt x="748381" y="1491"/>
                </a:cubicBezTo>
                <a:cubicBezTo>
                  <a:pt x="741902" y="-1328"/>
                  <a:pt x="734681" y="-91"/>
                  <a:pt x="729521" y="4705"/>
                </a:cubicBezTo>
                <a:cubicBezTo>
                  <a:pt x="692231" y="39351"/>
                  <a:pt x="584943" y="119950"/>
                  <a:pt x="394517" y="119950"/>
                </a:cubicBezTo>
                <a:cubicBezTo>
                  <a:pt x="394501" y="119950"/>
                  <a:pt x="394501" y="119950"/>
                  <a:pt x="394484" y="119950"/>
                </a:cubicBezTo>
                <a:lnTo>
                  <a:pt x="167593" y="119950"/>
                </a:lnTo>
                <a:cubicBezTo>
                  <a:pt x="122818" y="119950"/>
                  <a:pt x="80730" y="137372"/>
                  <a:pt x="49078" y="169019"/>
                </a:cubicBezTo>
                <a:cubicBezTo>
                  <a:pt x="17442" y="200682"/>
                  <a:pt x="0" y="242745"/>
                  <a:pt x="0" y="287495"/>
                </a:cubicBezTo>
                <a:cubicBezTo>
                  <a:pt x="0" y="360331"/>
                  <a:pt x="47874" y="425338"/>
                  <a:pt x="116932" y="447210"/>
                </a:cubicBezTo>
                <a:lnTo>
                  <a:pt x="204240" y="727396"/>
                </a:lnTo>
                <a:cubicBezTo>
                  <a:pt x="207224" y="737005"/>
                  <a:pt x="216011" y="743466"/>
                  <a:pt x="226067" y="743466"/>
                </a:cubicBezTo>
                <a:lnTo>
                  <a:pt x="316392" y="743466"/>
                </a:lnTo>
                <a:cubicBezTo>
                  <a:pt x="323744" y="743466"/>
                  <a:pt x="330454" y="740071"/>
                  <a:pt x="334806" y="734154"/>
                </a:cubicBezTo>
                <a:cubicBezTo>
                  <a:pt x="339158" y="728237"/>
                  <a:pt x="340411" y="720819"/>
                  <a:pt x="338219" y="713798"/>
                </a:cubicBezTo>
                <a:lnTo>
                  <a:pt x="257604" y="455039"/>
                </a:lnTo>
                <a:lnTo>
                  <a:pt x="394402" y="455039"/>
                </a:lnTo>
                <a:cubicBezTo>
                  <a:pt x="394435" y="455039"/>
                  <a:pt x="394468" y="455056"/>
                  <a:pt x="394501" y="455056"/>
                </a:cubicBezTo>
                <a:cubicBezTo>
                  <a:pt x="584943" y="455056"/>
                  <a:pt x="692231" y="535639"/>
                  <a:pt x="729521" y="570301"/>
                </a:cubicBezTo>
                <a:cubicBezTo>
                  <a:pt x="732851" y="573384"/>
                  <a:pt x="737039" y="574999"/>
                  <a:pt x="741325" y="574999"/>
                </a:cubicBezTo>
                <a:cubicBezTo>
                  <a:pt x="743682" y="574999"/>
                  <a:pt x="746073" y="574504"/>
                  <a:pt x="748381" y="573499"/>
                </a:cubicBezTo>
                <a:cubicBezTo>
                  <a:pt x="754860" y="570681"/>
                  <a:pt x="758882" y="564533"/>
                  <a:pt x="758882" y="557462"/>
                </a:cubicBezTo>
                <a:lnTo>
                  <a:pt x="758882" y="358419"/>
                </a:lnTo>
                <a:cubicBezTo>
                  <a:pt x="794392" y="354315"/>
                  <a:pt x="822055" y="324086"/>
                  <a:pt x="822055" y="287495"/>
                </a:cubicBezTo>
                <a:cubicBezTo>
                  <a:pt x="822055" y="250904"/>
                  <a:pt x="794392" y="220691"/>
                  <a:pt x="758882" y="216587"/>
                </a:cubicBezTo>
                <a:close/>
                <a:moveTo>
                  <a:pt x="322492" y="718710"/>
                </a:moveTo>
                <a:cubicBezTo>
                  <a:pt x="323102" y="720655"/>
                  <a:pt x="322739" y="722731"/>
                  <a:pt x="321535" y="724380"/>
                </a:cubicBezTo>
                <a:cubicBezTo>
                  <a:pt x="320315" y="726044"/>
                  <a:pt x="318436" y="726984"/>
                  <a:pt x="316392" y="726984"/>
                </a:cubicBezTo>
                <a:lnTo>
                  <a:pt x="226067" y="726984"/>
                </a:lnTo>
                <a:cubicBezTo>
                  <a:pt x="223265" y="726984"/>
                  <a:pt x="220808" y="725187"/>
                  <a:pt x="219968" y="722501"/>
                </a:cubicBezTo>
                <a:lnTo>
                  <a:pt x="135693" y="451974"/>
                </a:lnTo>
                <a:cubicBezTo>
                  <a:pt x="146161" y="454001"/>
                  <a:pt x="156828" y="455039"/>
                  <a:pt x="167593" y="455039"/>
                </a:cubicBezTo>
                <a:lnTo>
                  <a:pt x="240327" y="455039"/>
                </a:lnTo>
                <a:lnTo>
                  <a:pt x="322492" y="718710"/>
                </a:lnTo>
                <a:close/>
                <a:moveTo>
                  <a:pt x="316029" y="438557"/>
                </a:moveTo>
                <a:lnTo>
                  <a:pt x="167593" y="438557"/>
                </a:lnTo>
                <a:cubicBezTo>
                  <a:pt x="153382" y="438557"/>
                  <a:pt x="139320" y="436579"/>
                  <a:pt x="125785" y="432689"/>
                </a:cubicBezTo>
                <a:cubicBezTo>
                  <a:pt x="61442" y="414229"/>
                  <a:pt x="16486" y="354529"/>
                  <a:pt x="16486" y="287495"/>
                </a:cubicBezTo>
                <a:cubicBezTo>
                  <a:pt x="16486" y="247146"/>
                  <a:pt x="32213" y="209220"/>
                  <a:pt x="60733" y="180672"/>
                </a:cubicBezTo>
                <a:cubicBezTo>
                  <a:pt x="89270" y="152141"/>
                  <a:pt x="127219" y="136433"/>
                  <a:pt x="167593" y="136433"/>
                </a:cubicBezTo>
                <a:lnTo>
                  <a:pt x="316029" y="136433"/>
                </a:lnTo>
                <a:lnTo>
                  <a:pt x="316029" y="438557"/>
                </a:lnTo>
                <a:close/>
                <a:moveTo>
                  <a:pt x="665343" y="504223"/>
                </a:moveTo>
                <a:cubicBezTo>
                  <a:pt x="606061" y="471044"/>
                  <a:pt x="516824" y="438590"/>
                  <a:pt x="394583" y="438573"/>
                </a:cubicBezTo>
                <a:cubicBezTo>
                  <a:pt x="394550" y="438573"/>
                  <a:pt x="394517" y="438557"/>
                  <a:pt x="394484" y="438557"/>
                </a:cubicBezTo>
                <a:lnTo>
                  <a:pt x="332515" y="438557"/>
                </a:lnTo>
                <a:lnTo>
                  <a:pt x="332515" y="136433"/>
                </a:lnTo>
                <a:lnTo>
                  <a:pt x="394468" y="136433"/>
                </a:lnTo>
                <a:cubicBezTo>
                  <a:pt x="394484" y="136433"/>
                  <a:pt x="394484" y="136433"/>
                  <a:pt x="394501" y="136433"/>
                </a:cubicBezTo>
                <a:cubicBezTo>
                  <a:pt x="516774" y="136433"/>
                  <a:pt x="606044" y="103962"/>
                  <a:pt x="665343" y="70767"/>
                </a:cubicBezTo>
                <a:lnTo>
                  <a:pt x="665343" y="504223"/>
                </a:lnTo>
                <a:close/>
                <a:moveTo>
                  <a:pt x="742397" y="287495"/>
                </a:moveTo>
                <a:lnTo>
                  <a:pt x="742397" y="557462"/>
                </a:lnTo>
                <a:cubicBezTo>
                  <a:pt x="742397" y="557676"/>
                  <a:pt x="742397" y="558121"/>
                  <a:pt x="741787" y="558401"/>
                </a:cubicBezTo>
                <a:cubicBezTo>
                  <a:pt x="741210" y="558648"/>
                  <a:pt x="740896" y="558368"/>
                  <a:pt x="740748" y="558220"/>
                </a:cubicBezTo>
                <a:cubicBezTo>
                  <a:pt x="728499" y="546847"/>
                  <a:pt x="708980" y="530694"/>
                  <a:pt x="681828" y="513915"/>
                </a:cubicBezTo>
                <a:lnTo>
                  <a:pt x="681828" y="61075"/>
                </a:lnTo>
                <a:cubicBezTo>
                  <a:pt x="708980" y="44312"/>
                  <a:pt x="728499" y="28160"/>
                  <a:pt x="740732" y="16787"/>
                </a:cubicBezTo>
                <a:cubicBezTo>
                  <a:pt x="740896" y="16622"/>
                  <a:pt x="741210" y="16342"/>
                  <a:pt x="741787" y="16605"/>
                </a:cubicBezTo>
                <a:cubicBezTo>
                  <a:pt x="742397" y="16869"/>
                  <a:pt x="742397" y="17314"/>
                  <a:pt x="742397" y="17528"/>
                </a:cubicBezTo>
                <a:lnTo>
                  <a:pt x="742397" y="287495"/>
                </a:lnTo>
                <a:close/>
                <a:moveTo>
                  <a:pt x="758882" y="341805"/>
                </a:moveTo>
                <a:lnTo>
                  <a:pt x="758882" y="287495"/>
                </a:lnTo>
                <a:lnTo>
                  <a:pt x="758882" y="233202"/>
                </a:lnTo>
                <a:cubicBezTo>
                  <a:pt x="785276" y="237190"/>
                  <a:pt x="805569" y="260019"/>
                  <a:pt x="805569" y="287495"/>
                </a:cubicBezTo>
                <a:cubicBezTo>
                  <a:pt x="805569" y="314988"/>
                  <a:pt x="785276" y="337816"/>
                  <a:pt x="758882" y="34180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5" name="Google Shape;3445;p31"/>
          <p:cNvSpPr/>
          <p:nvPr/>
        </p:nvSpPr>
        <p:spPr>
          <a:xfrm>
            <a:off x="5374036" y="2046180"/>
            <a:ext cx="248026" cy="371628"/>
          </a:xfrm>
          <a:custGeom>
            <a:rect b="b" l="l" r="r" t="t"/>
            <a:pathLst>
              <a:path extrusionOk="0" h="743255" w="496053">
                <a:moveTo>
                  <a:pt x="496054" y="246218"/>
                </a:moveTo>
                <a:cubicBezTo>
                  <a:pt x="496054" y="307251"/>
                  <a:pt x="467946" y="360552"/>
                  <a:pt x="440776" y="412110"/>
                </a:cubicBezTo>
                <a:cubicBezTo>
                  <a:pt x="435250" y="422583"/>
                  <a:pt x="429545" y="433428"/>
                  <a:pt x="424227" y="444050"/>
                </a:cubicBezTo>
                <a:cubicBezTo>
                  <a:pt x="393870" y="504740"/>
                  <a:pt x="377812" y="567754"/>
                  <a:pt x="377812" y="626255"/>
                </a:cubicBezTo>
                <a:cubicBezTo>
                  <a:pt x="377812" y="645606"/>
                  <a:pt x="379913" y="656332"/>
                  <a:pt x="379928" y="656436"/>
                </a:cubicBezTo>
                <a:cubicBezTo>
                  <a:pt x="380360" y="658626"/>
                  <a:pt x="379794" y="660905"/>
                  <a:pt x="378378" y="662633"/>
                </a:cubicBezTo>
                <a:cubicBezTo>
                  <a:pt x="376963" y="664346"/>
                  <a:pt x="374863" y="665359"/>
                  <a:pt x="372629" y="665359"/>
                </a:cubicBezTo>
                <a:lnTo>
                  <a:pt x="337445" y="665359"/>
                </a:lnTo>
                <a:lnTo>
                  <a:pt x="337445" y="723502"/>
                </a:lnTo>
                <a:cubicBezTo>
                  <a:pt x="337445" y="734392"/>
                  <a:pt x="328582" y="743256"/>
                  <a:pt x="317679" y="743256"/>
                </a:cubicBezTo>
                <a:lnTo>
                  <a:pt x="174696" y="743256"/>
                </a:lnTo>
                <a:cubicBezTo>
                  <a:pt x="163792" y="743256"/>
                  <a:pt x="154929" y="734392"/>
                  <a:pt x="154929" y="723502"/>
                </a:cubicBezTo>
                <a:lnTo>
                  <a:pt x="154929" y="665359"/>
                </a:lnTo>
                <a:lnTo>
                  <a:pt x="123529" y="665359"/>
                </a:lnTo>
                <a:cubicBezTo>
                  <a:pt x="121295" y="665359"/>
                  <a:pt x="119120" y="664361"/>
                  <a:pt x="117705" y="662618"/>
                </a:cubicBezTo>
                <a:cubicBezTo>
                  <a:pt x="116290" y="660890"/>
                  <a:pt x="115679" y="658626"/>
                  <a:pt x="116126" y="656436"/>
                </a:cubicBezTo>
                <a:cubicBezTo>
                  <a:pt x="116141" y="656332"/>
                  <a:pt x="118241" y="645606"/>
                  <a:pt x="118241" y="626255"/>
                </a:cubicBezTo>
                <a:cubicBezTo>
                  <a:pt x="118241" y="606576"/>
                  <a:pt x="116409" y="586376"/>
                  <a:pt x="112849" y="565937"/>
                </a:cubicBezTo>
                <a:cubicBezTo>
                  <a:pt x="112387" y="564983"/>
                  <a:pt x="112119" y="563911"/>
                  <a:pt x="112119" y="562779"/>
                </a:cubicBezTo>
                <a:cubicBezTo>
                  <a:pt x="112119" y="562585"/>
                  <a:pt x="112164" y="562406"/>
                  <a:pt x="112179" y="562213"/>
                </a:cubicBezTo>
                <a:cubicBezTo>
                  <a:pt x="104955" y="523078"/>
                  <a:pt x="91355" y="483095"/>
                  <a:pt x="71827" y="444050"/>
                </a:cubicBezTo>
                <a:cubicBezTo>
                  <a:pt x="66509" y="433428"/>
                  <a:pt x="60804" y="422583"/>
                  <a:pt x="55278" y="412110"/>
                </a:cubicBezTo>
                <a:cubicBezTo>
                  <a:pt x="28108" y="360552"/>
                  <a:pt x="0" y="307251"/>
                  <a:pt x="0" y="246218"/>
                </a:cubicBezTo>
                <a:cubicBezTo>
                  <a:pt x="0" y="110461"/>
                  <a:pt x="110436" y="0"/>
                  <a:pt x="246180" y="0"/>
                </a:cubicBezTo>
                <a:lnTo>
                  <a:pt x="249874" y="0"/>
                </a:lnTo>
                <a:cubicBezTo>
                  <a:pt x="385618" y="0"/>
                  <a:pt x="496054" y="110461"/>
                  <a:pt x="496054" y="24621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6" name="Google Shape;3446;p31"/>
          <p:cNvSpPr/>
          <p:nvPr/>
        </p:nvSpPr>
        <p:spPr>
          <a:xfrm>
            <a:off x="5381484" y="2053628"/>
            <a:ext cx="233131" cy="356731"/>
          </a:xfrm>
          <a:custGeom>
            <a:rect b="b" l="l" r="r" t="t"/>
            <a:pathLst>
              <a:path extrusionOk="0" h="713461" w="466262">
                <a:moveTo>
                  <a:pt x="154929" y="650462"/>
                </a:moveTo>
                <a:lnTo>
                  <a:pt x="307654" y="650462"/>
                </a:lnTo>
                <a:lnTo>
                  <a:pt x="307654" y="708605"/>
                </a:lnTo>
                <a:cubicBezTo>
                  <a:pt x="307654" y="711287"/>
                  <a:pt x="305464" y="713462"/>
                  <a:pt x="302783" y="713462"/>
                </a:cubicBezTo>
                <a:lnTo>
                  <a:pt x="159800" y="713462"/>
                </a:lnTo>
                <a:cubicBezTo>
                  <a:pt x="157119" y="713462"/>
                  <a:pt x="154929" y="711287"/>
                  <a:pt x="154929" y="708605"/>
                </a:cubicBezTo>
                <a:lnTo>
                  <a:pt x="154929" y="650462"/>
                </a:lnTo>
                <a:close/>
                <a:moveTo>
                  <a:pt x="348185" y="601138"/>
                </a:moveTo>
                <a:lnTo>
                  <a:pt x="118078" y="601138"/>
                </a:lnTo>
                <a:cubicBezTo>
                  <a:pt x="118182" y="604550"/>
                  <a:pt x="118241" y="607961"/>
                  <a:pt x="118241" y="611358"/>
                </a:cubicBezTo>
                <a:cubicBezTo>
                  <a:pt x="118241" y="621830"/>
                  <a:pt x="117660" y="629964"/>
                  <a:pt x="117080" y="635565"/>
                </a:cubicBezTo>
                <a:lnTo>
                  <a:pt x="147422" y="635565"/>
                </a:lnTo>
                <a:cubicBezTo>
                  <a:pt x="147437" y="635565"/>
                  <a:pt x="147467" y="635565"/>
                  <a:pt x="147482" y="635565"/>
                </a:cubicBezTo>
                <a:lnTo>
                  <a:pt x="315102" y="635565"/>
                </a:lnTo>
                <a:cubicBezTo>
                  <a:pt x="315117" y="635565"/>
                  <a:pt x="315147" y="635565"/>
                  <a:pt x="315161" y="635565"/>
                </a:cubicBezTo>
                <a:lnTo>
                  <a:pt x="349183" y="635565"/>
                </a:lnTo>
                <a:cubicBezTo>
                  <a:pt x="348602" y="629964"/>
                  <a:pt x="348021" y="621830"/>
                  <a:pt x="348021" y="611358"/>
                </a:cubicBezTo>
                <a:cubicBezTo>
                  <a:pt x="348021" y="607961"/>
                  <a:pt x="348081" y="604550"/>
                  <a:pt x="348185" y="601138"/>
                </a:cubicBezTo>
                <a:close/>
                <a:moveTo>
                  <a:pt x="117303" y="586241"/>
                </a:moveTo>
                <a:lnTo>
                  <a:pt x="348960" y="586241"/>
                </a:lnTo>
                <a:cubicBezTo>
                  <a:pt x="349689" y="576022"/>
                  <a:pt x="350881" y="565713"/>
                  <a:pt x="352505" y="555330"/>
                </a:cubicBezTo>
                <a:lnTo>
                  <a:pt x="113758" y="555330"/>
                </a:lnTo>
                <a:cubicBezTo>
                  <a:pt x="115381" y="565713"/>
                  <a:pt x="116573" y="576022"/>
                  <a:pt x="117303" y="586241"/>
                </a:cubicBezTo>
                <a:close/>
                <a:moveTo>
                  <a:pt x="234978" y="0"/>
                </a:moveTo>
                <a:lnTo>
                  <a:pt x="231284" y="0"/>
                </a:lnTo>
                <a:cubicBezTo>
                  <a:pt x="103763" y="0"/>
                  <a:pt x="0" y="103772"/>
                  <a:pt x="0" y="231321"/>
                </a:cubicBezTo>
                <a:cubicBezTo>
                  <a:pt x="0" y="288659"/>
                  <a:pt x="27229" y="340307"/>
                  <a:pt x="53550" y="390271"/>
                </a:cubicBezTo>
                <a:cubicBezTo>
                  <a:pt x="59121" y="400819"/>
                  <a:pt x="64870" y="411723"/>
                  <a:pt x="70248" y="422494"/>
                </a:cubicBezTo>
                <a:cubicBezTo>
                  <a:pt x="89701" y="461390"/>
                  <a:pt x="103480" y="501254"/>
                  <a:pt x="111136" y="540433"/>
                </a:cubicBezTo>
                <a:lnTo>
                  <a:pt x="225683" y="540433"/>
                </a:lnTo>
                <a:lnTo>
                  <a:pt x="225683" y="294454"/>
                </a:lnTo>
                <a:lnTo>
                  <a:pt x="154214" y="231306"/>
                </a:lnTo>
                <a:cubicBezTo>
                  <a:pt x="151131" y="228579"/>
                  <a:pt x="150833" y="223872"/>
                  <a:pt x="153559" y="220788"/>
                </a:cubicBezTo>
                <a:cubicBezTo>
                  <a:pt x="156285" y="217705"/>
                  <a:pt x="160992" y="217422"/>
                  <a:pt x="164075" y="220133"/>
                </a:cubicBezTo>
                <a:lnTo>
                  <a:pt x="231284" y="279527"/>
                </a:lnTo>
                <a:lnTo>
                  <a:pt x="298508" y="220133"/>
                </a:lnTo>
                <a:cubicBezTo>
                  <a:pt x="301592" y="217422"/>
                  <a:pt x="306299" y="217705"/>
                  <a:pt x="309024" y="220788"/>
                </a:cubicBezTo>
                <a:cubicBezTo>
                  <a:pt x="311750" y="223872"/>
                  <a:pt x="311452" y="228579"/>
                  <a:pt x="308369" y="231306"/>
                </a:cubicBezTo>
                <a:lnTo>
                  <a:pt x="240579" y="291192"/>
                </a:lnTo>
                <a:lnTo>
                  <a:pt x="240579" y="540433"/>
                </a:lnTo>
                <a:lnTo>
                  <a:pt x="354039" y="540433"/>
                </a:lnTo>
                <a:cubicBezTo>
                  <a:pt x="354411" y="540433"/>
                  <a:pt x="354754" y="540493"/>
                  <a:pt x="355111" y="540537"/>
                </a:cubicBezTo>
                <a:cubicBezTo>
                  <a:pt x="362768" y="501329"/>
                  <a:pt x="376531" y="461419"/>
                  <a:pt x="396015" y="422494"/>
                </a:cubicBezTo>
                <a:cubicBezTo>
                  <a:pt x="401392" y="411723"/>
                  <a:pt x="407142" y="400819"/>
                  <a:pt x="412713" y="390271"/>
                </a:cubicBezTo>
                <a:cubicBezTo>
                  <a:pt x="439033" y="340307"/>
                  <a:pt x="466263" y="288659"/>
                  <a:pt x="466263" y="231321"/>
                </a:cubicBezTo>
                <a:cubicBezTo>
                  <a:pt x="466263" y="103772"/>
                  <a:pt x="362500" y="0"/>
                  <a:pt x="2349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7" name="Google Shape;3447;p31"/>
          <p:cNvSpPr/>
          <p:nvPr/>
        </p:nvSpPr>
        <p:spPr>
          <a:xfrm>
            <a:off x="5374036" y="2046180"/>
            <a:ext cx="248026" cy="371628"/>
          </a:xfrm>
          <a:custGeom>
            <a:rect b="b" l="l" r="r" t="t"/>
            <a:pathLst>
              <a:path extrusionOk="0" h="743255" w="496053">
                <a:moveTo>
                  <a:pt x="249874" y="0"/>
                </a:moveTo>
                <a:lnTo>
                  <a:pt x="246180" y="0"/>
                </a:lnTo>
                <a:cubicBezTo>
                  <a:pt x="110436" y="0"/>
                  <a:pt x="0" y="110461"/>
                  <a:pt x="0" y="246218"/>
                </a:cubicBezTo>
                <a:cubicBezTo>
                  <a:pt x="0" y="307251"/>
                  <a:pt x="28108" y="360552"/>
                  <a:pt x="55278" y="412110"/>
                </a:cubicBezTo>
                <a:cubicBezTo>
                  <a:pt x="60804" y="422583"/>
                  <a:pt x="66509" y="433428"/>
                  <a:pt x="71827" y="444050"/>
                </a:cubicBezTo>
                <a:cubicBezTo>
                  <a:pt x="91355" y="483095"/>
                  <a:pt x="104955" y="523078"/>
                  <a:pt x="112179" y="562213"/>
                </a:cubicBezTo>
                <a:cubicBezTo>
                  <a:pt x="112164" y="562406"/>
                  <a:pt x="112119" y="562585"/>
                  <a:pt x="112119" y="562779"/>
                </a:cubicBezTo>
                <a:cubicBezTo>
                  <a:pt x="112119" y="563911"/>
                  <a:pt x="112387" y="564983"/>
                  <a:pt x="112849" y="565937"/>
                </a:cubicBezTo>
                <a:cubicBezTo>
                  <a:pt x="116409" y="586376"/>
                  <a:pt x="118241" y="606576"/>
                  <a:pt x="118241" y="626255"/>
                </a:cubicBezTo>
                <a:cubicBezTo>
                  <a:pt x="118241" y="645606"/>
                  <a:pt x="116141" y="656332"/>
                  <a:pt x="116126" y="656436"/>
                </a:cubicBezTo>
                <a:cubicBezTo>
                  <a:pt x="115679" y="658626"/>
                  <a:pt x="116290" y="660890"/>
                  <a:pt x="117705" y="662618"/>
                </a:cubicBezTo>
                <a:cubicBezTo>
                  <a:pt x="119120" y="664361"/>
                  <a:pt x="121295" y="665359"/>
                  <a:pt x="123529" y="665359"/>
                </a:cubicBezTo>
                <a:lnTo>
                  <a:pt x="154929" y="665359"/>
                </a:lnTo>
                <a:lnTo>
                  <a:pt x="154929" y="723502"/>
                </a:lnTo>
                <a:cubicBezTo>
                  <a:pt x="154929" y="734392"/>
                  <a:pt x="163792" y="743256"/>
                  <a:pt x="174696" y="743256"/>
                </a:cubicBezTo>
                <a:lnTo>
                  <a:pt x="317679" y="743256"/>
                </a:lnTo>
                <a:cubicBezTo>
                  <a:pt x="328582" y="743256"/>
                  <a:pt x="337445" y="734392"/>
                  <a:pt x="337445" y="723502"/>
                </a:cubicBezTo>
                <a:lnTo>
                  <a:pt x="337445" y="665359"/>
                </a:lnTo>
                <a:lnTo>
                  <a:pt x="372629" y="665359"/>
                </a:lnTo>
                <a:cubicBezTo>
                  <a:pt x="374863" y="665359"/>
                  <a:pt x="376963" y="664346"/>
                  <a:pt x="378378" y="662633"/>
                </a:cubicBezTo>
                <a:cubicBezTo>
                  <a:pt x="379794" y="660905"/>
                  <a:pt x="380360" y="658626"/>
                  <a:pt x="379928" y="656436"/>
                </a:cubicBezTo>
                <a:cubicBezTo>
                  <a:pt x="379913" y="656332"/>
                  <a:pt x="377812" y="645606"/>
                  <a:pt x="377812" y="626255"/>
                </a:cubicBezTo>
                <a:cubicBezTo>
                  <a:pt x="377812" y="567754"/>
                  <a:pt x="393870" y="504740"/>
                  <a:pt x="424227" y="444050"/>
                </a:cubicBezTo>
                <a:cubicBezTo>
                  <a:pt x="429545" y="433428"/>
                  <a:pt x="435250" y="422583"/>
                  <a:pt x="440776" y="412110"/>
                </a:cubicBezTo>
                <a:cubicBezTo>
                  <a:pt x="467946" y="360552"/>
                  <a:pt x="496054" y="307251"/>
                  <a:pt x="496054" y="246218"/>
                </a:cubicBezTo>
                <a:cubicBezTo>
                  <a:pt x="496054" y="110461"/>
                  <a:pt x="385618" y="0"/>
                  <a:pt x="249874" y="0"/>
                </a:cubicBezTo>
                <a:close/>
                <a:moveTo>
                  <a:pt x="322550" y="723502"/>
                </a:moveTo>
                <a:cubicBezTo>
                  <a:pt x="322550" y="726184"/>
                  <a:pt x="320360" y="728359"/>
                  <a:pt x="317679" y="728359"/>
                </a:cubicBezTo>
                <a:lnTo>
                  <a:pt x="174696" y="728359"/>
                </a:lnTo>
                <a:cubicBezTo>
                  <a:pt x="172015" y="728359"/>
                  <a:pt x="169825" y="726184"/>
                  <a:pt x="169825" y="723502"/>
                </a:cubicBezTo>
                <a:lnTo>
                  <a:pt x="169825" y="665359"/>
                </a:lnTo>
                <a:lnTo>
                  <a:pt x="322550" y="665359"/>
                </a:lnTo>
                <a:lnTo>
                  <a:pt x="322550" y="723502"/>
                </a:lnTo>
                <a:close/>
                <a:moveTo>
                  <a:pt x="330057" y="650462"/>
                </a:moveTo>
                <a:cubicBezTo>
                  <a:pt x="330042" y="650462"/>
                  <a:pt x="330012" y="650462"/>
                  <a:pt x="329997" y="650462"/>
                </a:cubicBezTo>
                <a:lnTo>
                  <a:pt x="162377" y="650462"/>
                </a:lnTo>
                <a:cubicBezTo>
                  <a:pt x="162362" y="650462"/>
                  <a:pt x="162332" y="650462"/>
                  <a:pt x="162318" y="650462"/>
                </a:cubicBezTo>
                <a:lnTo>
                  <a:pt x="131975" y="650462"/>
                </a:lnTo>
                <a:cubicBezTo>
                  <a:pt x="132556" y="644861"/>
                  <a:pt x="133137" y="636727"/>
                  <a:pt x="133137" y="626255"/>
                </a:cubicBezTo>
                <a:cubicBezTo>
                  <a:pt x="133137" y="622858"/>
                  <a:pt x="133077" y="619447"/>
                  <a:pt x="132973" y="616035"/>
                </a:cubicBezTo>
                <a:lnTo>
                  <a:pt x="363081" y="616035"/>
                </a:lnTo>
                <a:cubicBezTo>
                  <a:pt x="362976" y="619447"/>
                  <a:pt x="362917" y="622858"/>
                  <a:pt x="362917" y="626255"/>
                </a:cubicBezTo>
                <a:cubicBezTo>
                  <a:pt x="362917" y="636727"/>
                  <a:pt x="363498" y="644861"/>
                  <a:pt x="364079" y="650462"/>
                </a:cubicBezTo>
                <a:lnTo>
                  <a:pt x="330057" y="650462"/>
                </a:lnTo>
                <a:close/>
                <a:moveTo>
                  <a:pt x="363855" y="601138"/>
                </a:moveTo>
                <a:lnTo>
                  <a:pt x="132199" y="601138"/>
                </a:lnTo>
                <a:cubicBezTo>
                  <a:pt x="131469" y="590919"/>
                  <a:pt x="130277" y="580610"/>
                  <a:pt x="128653" y="570227"/>
                </a:cubicBezTo>
                <a:lnTo>
                  <a:pt x="367400" y="570227"/>
                </a:lnTo>
                <a:cubicBezTo>
                  <a:pt x="365777" y="580610"/>
                  <a:pt x="364585" y="590919"/>
                  <a:pt x="363855" y="601138"/>
                </a:cubicBezTo>
                <a:close/>
                <a:moveTo>
                  <a:pt x="427608" y="405168"/>
                </a:moveTo>
                <a:cubicBezTo>
                  <a:pt x="422037" y="415716"/>
                  <a:pt x="416288" y="426620"/>
                  <a:pt x="410910" y="437391"/>
                </a:cubicBezTo>
                <a:cubicBezTo>
                  <a:pt x="391427" y="476316"/>
                  <a:pt x="377663" y="516226"/>
                  <a:pt x="370007" y="555434"/>
                </a:cubicBezTo>
                <a:cubicBezTo>
                  <a:pt x="369650" y="555390"/>
                  <a:pt x="369307" y="555330"/>
                  <a:pt x="368935" y="555330"/>
                </a:cubicBezTo>
                <a:lnTo>
                  <a:pt x="255475" y="555330"/>
                </a:lnTo>
                <a:lnTo>
                  <a:pt x="255475" y="306089"/>
                </a:lnTo>
                <a:lnTo>
                  <a:pt x="323265" y="246203"/>
                </a:lnTo>
                <a:cubicBezTo>
                  <a:pt x="326348" y="243476"/>
                  <a:pt x="326646" y="238769"/>
                  <a:pt x="323920" y="235685"/>
                </a:cubicBezTo>
                <a:cubicBezTo>
                  <a:pt x="321194" y="232602"/>
                  <a:pt x="316487" y="232319"/>
                  <a:pt x="313404" y="235030"/>
                </a:cubicBezTo>
                <a:lnTo>
                  <a:pt x="246180" y="294424"/>
                </a:lnTo>
                <a:lnTo>
                  <a:pt x="178971" y="235030"/>
                </a:lnTo>
                <a:cubicBezTo>
                  <a:pt x="175887" y="232319"/>
                  <a:pt x="171180" y="232602"/>
                  <a:pt x="168455" y="235685"/>
                </a:cubicBezTo>
                <a:cubicBezTo>
                  <a:pt x="165729" y="238769"/>
                  <a:pt x="166027" y="243476"/>
                  <a:pt x="169110" y="246203"/>
                </a:cubicBezTo>
                <a:lnTo>
                  <a:pt x="240579" y="309351"/>
                </a:lnTo>
                <a:lnTo>
                  <a:pt x="240579" y="555330"/>
                </a:lnTo>
                <a:lnTo>
                  <a:pt x="126032" y="555330"/>
                </a:lnTo>
                <a:cubicBezTo>
                  <a:pt x="118375" y="516151"/>
                  <a:pt x="104597" y="476287"/>
                  <a:pt x="85143" y="437391"/>
                </a:cubicBezTo>
                <a:cubicBezTo>
                  <a:pt x="79766" y="426620"/>
                  <a:pt x="74016" y="415716"/>
                  <a:pt x="68445" y="405168"/>
                </a:cubicBezTo>
                <a:cubicBezTo>
                  <a:pt x="42125" y="355204"/>
                  <a:pt x="14896" y="303556"/>
                  <a:pt x="14896" y="246218"/>
                </a:cubicBezTo>
                <a:cubicBezTo>
                  <a:pt x="14896" y="118669"/>
                  <a:pt x="118658" y="14897"/>
                  <a:pt x="246180" y="14897"/>
                </a:cubicBezTo>
                <a:lnTo>
                  <a:pt x="249874" y="14897"/>
                </a:lnTo>
                <a:cubicBezTo>
                  <a:pt x="377395" y="14897"/>
                  <a:pt x="481158" y="118669"/>
                  <a:pt x="481158" y="246218"/>
                </a:cubicBezTo>
                <a:cubicBezTo>
                  <a:pt x="481158" y="303556"/>
                  <a:pt x="453929" y="355204"/>
                  <a:pt x="427608" y="40516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8" name="Google Shape;3448;p31"/>
          <p:cNvSpPr/>
          <p:nvPr/>
        </p:nvSpPr>
        <p:spPr>
          <a:xfrm>
            <a:off x="7194711" y="2049904"/>
            <a:ext cx="364395" cy="364395"/>
          </a:xfrm>
          <a:custGeom>
            <a:rect b="b" l="l" r="r" t="t"/>
            <a:pathLst>
              <a:path extrusionOk="0" h="728790" w="728790">
                <a:moveTo>
                  <a:pt x="728791" y="364395"/>
                </a:moveTo>
                <a:cubicBezTo>
                  <a:pt x="728791" y="565639"/>
                  <a:pt x="565654" y="728791"/>
                  <a:pt x="364395" y="728791"/>
                </a:cubicBezTo>
                <a:cubicBezTo>
                  <a:pt x="163137" y="728791"/>
                  <a:pt x="0" y="565639"/>
                  <a:pt x="0" y="364395"/>
                </a:cubicBezTo>
                <a:cubicBezTo>
                  <a:pt x="0" y="163152"/>
                  <a:pt x="163137" y="0"/>
                  <a:pt x="364395" y="0"/>
                </a:cubicBezTo>
                <a:cubicBezTo>
                  <a:pt x="565654" y="0"/>
                  <a:pt x="728791" y="163137"/>
                  <a:pt x="728791" y="3643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9" name="Google Shape;3449;p31"/>
          <p:cNvSpPr/>
          <p:nvPr/>
        </p:nvSpPr>
        <p:spPr>
          <a:xfrm>
            <a:off x="7190987" y="2046180"/>
            <a:ext cx="371843" cy="371844"/>
          </a:xfrm>
          <a:custGeom>
            <a:rect b="b" l="l" r="r" t="t"/>
            <a:pathLst>
              <a:path extrusionOk="0" h="743687" w="743687">
                <a:moveTo>
                  <a:pt x="634776" y="108912"/>
                </a:moveTo>
                <a:cubicBezTo>
                  <a:pt x="564537" y="38673"/>
                  <a:pt x="471162" y="0"/>
                  <a:pt x="371844" y="0"/>
                </a:cubicBezTo>
                <a:cubicBezTo>
                  <a:pt x="272526" y="0"/>
                  <a:pt x="179136" y="38673"/>
                  <a:pt x="108912" y="108912"/>
                </a:cubicBezTo>
                <a:cubicBezTo>
                  <a:pt x="38673" y="179136"/>
                  <a:pt x="0" y="272526"/>
                  <a:pt x="0" y="371844"/>
                </a:cubicBezTo>
                <a:cubicBezTo>
                  <a:pt x="0" y="471162"/>
                  <a:pt x="38673" y="564551"/>
                  <a:pt x="108912" y="634776"/>
                </a:cubicBezTo>
                <a:cubicBezTo>
                  <a:pt x="179136" y="705000"/>
                  <a:pt x="272526" y="743688"/>
                  <a:pt x="371844" y="743688"/>
                </a:cubicBezTo>
                <a:cubicBezTo>
                  <a:pt x="471162" y="743688"/>
                  <a:pt x="564551" y="705015"/>
                  <a:pt x="634776" y="634776"/>
                </a:cubicBezTo>
                <a:cubicBezTo>
                  <a:pt x="705000" y="564537"/>
                  <a:pt x="743688" y="471162"/>
                  <a:pt x="743688" y="371844"/>
                </a:cubicBezTo>
                <a:cubicBezTo>
                  <a:pt x="743688" y="272526"/>
                  <a:pt x="705000" y="179136"/>
                  <a:pt x="634776" y="108912"/>
                </a:cubicBezTo>
                <a:close/>
                <a:moveTo>
                  <a:pt x="624244" y="624244"/>
                </a:moveTo>
                <a:cubicBezTo>
                  <a:pt x="556820" y="691667"/>
                  <a:pt x="467185" y="728791"/>
                  <a:pt x="371844" y="728791"/>
                </a:cubicBezTo>
                <a:cubicBezTo>
                  <a:pt x="276503" y="728791"/>
                  <a:pt x="186868" y="691667"/>
                  <a:pt x="119444" y="624244"/>
                </a:cubicBezTo>
                <a:cubicBezTo>
                  <a:pt x="52020" y="556820"/>
                  <a:pt x="14897" y="467185"/>
                  <a:pt x="14897" y="371844"/>
                </a:cubicBezTo>
                <a:cubicBezTo>
                  <a:pt x="14897" y="276503"/>
                  <a:pt x="52020" y="186868"/>
                  <a:pt x="119444" y="119444"/>
                </a:cubicBezTo>
                <a:cubicBezTo>
                  <a:pt x="186868" y="52020"/>
                  <a:pt x="276503" y="14897"/>
                  <a:pt x="371844" y="14897"/>
                </a:cubicBezTo>
                <a:cubicBezTo>
                  <a:pt x="467185" y="14897"/>
                  <a:pt x="556820" y="52020"/>
                  <a:pt x="624244" y="119444"/>
                </a:cubicBezTo>
                <a:cubicBezTo>
                  <a:pt x="691667" y="186868"/>
                  <a:pt x="728791" y="276503"/>
                  <a:pt x="728791" y="371844"/>
                </a:cubicBezTo>
                <a:cubicBezTo>
                  <a:pt x="728791" y="467185"/>
                  <a:pt x="691653" y="556820"/>
                  <a:pt x="624244" y="624244"/>
                </a:cubicBezTo>
                <a:close/>
                <a:moveTo>
                  <a:pt x="560365" y="557401"/>
                </a:moveTo>
                <a:cubicBezTo>
                  <a:pt x="561840" y="561244"/>
                  <a:pt x="559918" y="565550"/>
                  <a:pt x="556075" y="567024"/>
                </a:cubicBezTo>
                <a:cubicBezTo>
                  <a:pt x="555196" y="567367"/>
                  <a:pt x="554287" y="567516"/>
                  <a:pt x="553408" y="567516"/>
                </a:cubicBezTo>
                <a:cubicBezTo>
                  <a:pt x="550414" y="567516"/>
                  <a:pt x="547584" y="565698"/>
                  <a:pt x="546452" y="562734"/>
                </a:cubicBezTo>
                <a:cubicBezTo>
                  <a:pt x="533044" y="527815"/>
                  <a:pt x="509686" y="497977"/>
                  <a:pt x="478909" y="476451"/>
                </a:cubicBezTo>
                <a:cubicBezTo>
                  <a:pt x="447431" y="454433"/>
                  <a:pt x="410412" y="442798"/>
                  <a:pt x="371844" y="442798"/>
                </a:cubicBezTo>
                <a:cubicBezTo>
                  <a:pt x="333276" y="442798"/>
                  <a:pt x="296257" y="454433"/>
                  <a:pt x="264779" y="476451"/>
                </a:cubicBezTo>
                <a:cubicBezTo>
                  <a:pt x="234002" y="497977"/>
                  <a:pt x="210643" y="527815"/>
                  <a:pt x="197236" y="562734"/>
                </a:cubicBezTo>
                <a:cubicBezTo>
                  <a:pt x="195761" y="566577"/>
                  <a:pt x="191456" y="568484"/>
                  <a:pt x="187613" y="567024"/>
                </a:cubicBezTo>
                <a:cubicBezTo>
                  <a:pt x="183769" y="565550"/>
                  <a:pt x="181863" y="561244"/>
                  <a:pt x="183337" y="557401"/>
                </a:cubicBezTo>
                <a:cubicBezTo>
                  <a:pt x="197817" y="519697"/>
                  <a:pt x="223038" y="487489"/>
                  <a:pt x="256258" y="464250"/>
                </a:cubicBezTo>
                <a:cubicBezTo>
                  <a:pt x="290253" y="440474"/>
                  <a:pt x="330222" y="427901"/>
                  <a:pt x="371859" y="427901"/>
                </a:cubicBezTo>
                <a:cubicBezTo>
                  <a:pt x="413496" y="427901"/>
                  <a:pt x="453479" y="440474"/>
                  <a:pt x="487459" y="464250"/>
                </a:cubicBezTo>
                <a:cubicBezTo>
                  <a:pt x="520665" y="487489"/>
                  <a:pt x="545885" y="519711"/>
                  <a:pt x="560365" y="557401"/>
                </a:cubicBezTo>
                <a:close/>
                <a:moveTo>
                  <a:pt x="226896" y="304778"/>
                </a:moveTo>
                <a:cubicBezTo>
                  <a:pt x="189400" y="304778"/>
                  <a:pt x="157744" y="275520"/>
                  <a:pt x="154824" y="238173"/>
                </a:cubicBezTo>
                <a:cubicBezTo>
                  <a:pt x="154512" y="234076"/>
                  <a:pt x="157566" y="230486"/>
                  <a:pt x="161677" y="230173"/>
                </a:cubicBezTo>
                <a:cubicBezTo>
                  <a:pt x="165789" y="229861"/>
                  <a:pt x="169364" y="232915"/>
                  <a:pt x="169677" y="237026"/>
                </a:cubicBezTo>
                <a:cubicBezTo>
                  <a:pt x="171986" y="266671"/>
                  <a:pt x="197117" y="289896"/>
                  <a:pt x="226896" y="289896"/>
                </a:cubicBezTo>
                <a:cubicBezTo>
                  <a:pt x="256675" y="289896"/>
                  <a:pt x="281806" y="266671"/>
                  <a:pt x="284130" y="237026"/>
                </a:cubicBezTo>
                <a:cubicBezTo>
                  <a:pt x="284443" y="232929"/>
                  <a:pt x="288018" y="229861"/>
                  <a:pt x="292130" y="230173"/>
                </a:cubicBezTo>
                <a:cubicBezTo>
                  <a:pt x="296227" y="230486"/>
                  <a:pt x="299296" y="234076"/>
                  <a:pt x="298983" y="238173"/>
                </a:cubicBezTo>
                <a:cubicBezTo>
                  <a:pt x="296063" y="275520"/>
                  <a:pt x="264407" y="304778"/>
                  <a:pt x="226896" y="304778"/>
                </a:cubicBezTo>
                <a:close/>
                <a:moveTo>
                  <a:pt x="582919" y="238173"/>
                </a:moveTo>
                <a:cubicBezTo>
                  <a:pt x="580000" y="275520"/>
                  <a:pt x="548343" y="304778"/>
                  <a:pt x="510848" y="304778"/>
                </a:cubicBezTo>
                <a:cubicBezTo>
                  <a:pt x="473352" y="304778"/>
                  <a:pt x="441696" y="275520"/>
                  <a:pt x="438776" y="238173"/>
                </a:cubicBezTo>
                <a:cubicBezTo>
                  <a:pt x="438463" y="234076"/>
                  <a:pt x="441517" y="230486"/>
                  <a:pt x="445629" y="230173"/>
                </a:cubicBezTo>
                <a:cubicBezTo>
                  <a:pt x="449696" y="229861"/>
                  <a:pt x="453316" y="232915"/>
                  <a:pt x="453628" y="237026"/>
                </a:cubicBezTo>
                <a:cubicBezTo>
                  <a:pt x="455937" y="266671"/>
                  <a:pt x="481069" y="289896"/>
                  <a:pt x="510848" y="289896"/>
                </a:cubicBezTo>
                <a:cubicBezTo>
                  <a:pt x="540627" y="289896"/>
                  <a:pt x="565758" y="266671"/>
                  <a:pt x="568067" y="237026"/>
                </a:cubicBezTo>
                <a:cubicBezTo>
                  <a:pt x="568395" y="232929"/>
                  <a:pt x="571970" y="229861"/>
                  <a:pt x="576067" y="230173"/>
                </a:cubicBezTo>
                <a:cubicBezTo>
                  <a:pt x="580178" y="230486"/>
                  <a:pt x="583247" y="234076"/>
                  <a:pt x="582919" y="23817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0" name="Google Shape;3450;p31"/>
          <p:cNvSpPr/>
          <p:nvPr/>
        </p:nvSpPr>
        <p:spPr>
          <a:xfrm>
            <a:off x="6579288" y="2049904"/>
            <a:ext cx="364395" cy="364395"/>
          </a:xfrm>
          <a:custGeom>
            <a:rect b="b" l="l" r="r" t="t"/>
            <a:pathLst>
              <a:path extrusionOk="0" h="728790" w="728790">
                <a:moveTo>
                  <a:pt x="728791" y="364395"/>
                </a:moveTo>
                <a:cubicBezTo>
                  <a:pt x="728791" y="565639"/>
                  <a:pt x="565654" y="728791"/>
                  <a:pt x="364395" y="728791"/>
                </a:cubicBezTo>
                <a:cubicBezTo>
                  <a:pt x="163137" y="728791"/>
                  <a:pt x="0" y="565639"/>
                  <a:pt x="0" y="364395"/>
                </a:cubicBezTo>
                <a:cubicBezTo>
                  <a:pt x="0" y="163152"/>
                  <a:pt x="163137" y="0"/>
                  <a:pt x="364395" y="0"/>
                </a:cubicBezTo>
                <a:cubicBezTo>
                  <a:pt x="565654" y="0"/>
                  <a:pt x="728791" y="163137"/>
                  <a:pt x="728791" y="3643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1" name="Google Shape;3451;p31"/>
          <p:cNvSpPr/>
          <p:nvPr/>
        </p:nvSpPr>
        <p:spPr>
          <a:xfrm>
            <a:off x="6575563" y="2046180"/>
            <a:ext cx="371843" cy="371844"/>
          </a:xfrm>
          <a:custGeom>
            <a:rect b="b" l="l" r="r" t="t"/>
            <a:pathLst>
              <a:path extrusionOk="0" h="743687" w="743687">
                <a:moveTo>
                  <a:pt x="634776" y="108912"/>
                </a:moveTo>
                <a:cubicBezTo>
                  <a:pt x="564537" y="38673"/>
                  <a:pt x="471162" y="0"/>
                  <a:pt x="371844" y="0"/>
                </a:cubicBezTo>
                <a:cubicBezTo>
                  <a:pt x="272526" y="0"/>
                  <a:pt x="179136" y="38673"/>
                  <a:pt x="108912" y="108912"/>
                </a:cubicBezTo>
                <a:cubicBezTo>
                  <a:pt x="38673" y="179136"/>
                  <a:pt x="0" y="272526"/>
                  <a:pt x="0" y="371844"/>
                </a:cubicBezTo>
                <a:cubicBezTo>
                  <a:pt x="0" y="471162"/>
                  <a:pt x="38673" y="564551"/>
                  <a:pt x="108912" y="634776"/>
                </a:cubicBezTo>
                <a:cubicBezTo>
                  <a:pt x="179136" y="705000"/>
                  <a:pt x="272526" y="743688"/>
                  <a:pt x="371844" y="743688"/>
                </a:cubicBezTo>
                <a:cubicBezTo>
                  <a:pt x="471162" y="743688"/>
                  <a:pt x="564551" y="705015"/>
                  <a:pt x="634776" y="634776"/>
                </a:cubicBezTo>
                <a:cubicBezTo>
                  <a:pt x="705000" y="564537"/>
                  <a:pt x="743688" y="471162"/>
                  <a:pt x="743688" y="371844"/>
                </a:cubicBezTo>
                <a:cubicBezTo>
                  <a:pt x="743688" y="272526"/>
                  <a:pt x="705000" y="179136"/>
                  <a:pt x="634776" y="108912"/>
                </a:cubicBezTo>
                <a:close/>
                <a:moveTo>
                  <a:pt x="624244" y="624244"/>
                </a:moveTo>
                <a:cubicBezTo>
                  <a:pt x="556820" y="691667"/>
                  <a:pt x="467185" y="728791"/>
                  <a:pt x="371844" y="728791"/>
                </a:cubicBezTo>
                <a:cubicBezTo>
                  <a:pt x="276503" y="728791"/>
                  <a:pt x="186868" y="691667"/>
                  <a:pt x="119444" y="624244"/>
                </a:cubicBezTo>
                <a:cubicBezTo>
                  <a:pt x="52020" y="556820"/>
                  <a:pt x="14897" y="467185"/>
                  <a:pt x="14897" y="371844"/>
                </a:cubicBezTo>
                <a:cubicBezTo>
                  <a:pt x="14897" y="276503"/>
                  <a:pt x="52020" y="186868"/>
                  <a:pt x="119444" y="119444"/>
                </a:cubicBezTo>
                <a:cubicBezTo>
                  <a:pt x="186868" y="52020"/>
                  <a:pt x="276503" y="14897"/>
                  <a:pt x="371844" y="14897"/>
                </a:cubicBezTo>
                <a:cubicBezTo>
                  <a:pt x="467185" y="14897"/>
                  <a:pt x="556820" y="52020"/>
                  <a:pt x="624244" y="119444"/>
                </a:cubicBezTo>
                <a:cubicBezTo>
                  <a:pt x="691667" y="186868"/>
                  <a:pt x="728791" y="276503"/>
                  <a:pt x="728791" y="371844"/>
                </a:cubicBezTo>
                <a:cubicBezTo>
                  <a:pt x="728791" y="467185"/>
                  <a:pt x="691653" y="556820"/>
                  <a:pt x="624244" y="624244"/>
                </a:cubicBezTo>
                <a:close/>
                <a:moveTo>
                  <a:pt x="560365" y="459677"/>
                </a:moveTo>
                <a:cubicBezTo>
                  <a:pt x="545885" y="497381"/>
                  <a:pt x="520665" y="529588"/>
                  <a:pt x="487445" y="552827"/>
                </a:cubicBezTo>
                <a:cubicBezTo>
                  <a:pt x="453450" y="576603"/>
                  <a:pt x="413481" y="589176"/>
                  <a:pt x="371844" y="589176"/>
                </a:cubicBezTo>
                <a:cubicBezTo>
                  <a:pt x="330207" y="589176"/>
                  <a:pt x="290238" y="576603"/>
                  <a:pt x="256243" y="552827"/>
                </a:cubicBezTo>
                <a:cubicBezTo>
                  <a:pt x="223023" y="529588"/>
                  <a:pt x="197802" y="497381"/>
                  <a:pt x="183322" y="459677"/>
                </a:cubicBezTo>
                <a:cubicBezTo>
                  <a:pt x="181848" y="455833"/>
                  <a:pt x="183769" y="451528"/>
                  <a:pt x="187598" y="450053"/>
                </a:cubicBezTo>
                <a:cubicBezTo>
                  <a:pt x="191441" y="448578"/>
                  <a:pt x="195746" y="450500"/>
                  <a:pt x="197221" y="454343"/>
                </a:cubicBezTo>
                <a:cubicBezTo>
                  <a:pt x="210629" y="489262"/>
                  <a:pt x="233987" y="519101"/>
                  <a:pt x="264764" y="540627"/>
                </a:cubicBezTo>
                <a:cubicBezTo>
                  <a:pt x="296242" y="562645"/>
                  <a:pt x="333261" y="574279"/>
                  <a:pt x="371829" y="574279"/>
                </a:cubicBezTo>
                <a:cubicBezTo>
                  <a:pt x="410397" y="574279"/>
                  <a:pt x="447416" y="562645"/>
                  <a:pt x="478894" y="540627"/>
                </a:cubicBezTo>
                <a:cubicBezTo>
                  <a:pt x="509671" y="519101"/>
                  <a:pt x="533029" y="489262"/>
                  <a:pt x="546437" y="454343"/>
                </a:cubicBezTo>
                <a:cubicBezTo>
                  <a:pt x="547911" y="450500"/>
                  <a:pt x="552217" y="448593"/>
                  <a:pt x="556060" y="450053"/>
                </a:cubicBezTo>
                <a:cubicBezTo>
                  <a:pt x="559918" y="451528"/>
                  <a:pt x="561840" y="455833"/>
                  <a:pt x="560365" y="459677"/>
                </a:cubicBezTo>
                <a:close/>
                <a:moveTo>
                  <a:pt x="169692" y="297910"/>
                </a:moveTo>
                <a:cubicBezTo>
                  <a:pt x="169379" y="302007"/>
                  <a:pt x="165789" y="305076"/>
                  <a:pt x="161692" y="304763"/>
                </a:cubicBezTo>
                <a:cubicBezTo>
                  <a:pt x="157595" y="304450"/>
                  <a:pt x="154527" y="300860"/>
                  <a:pt x="154839" y="296763"/>
                </a:cubicBezTo>
                <a:cubicBezTo>
                  <a:pt x="157759" y="259416"/>
                  <a:pt x="189400" y="230159"/>
                  <a:pt x="226911" y="230159"/>
                </a:cubicBezTo>
                <a:cubicBezTo>
                  <a:pt x="264422" y="230159"/>
                  <a:pt x="296078" y="259416"/>
                  <a:pt x="298983" y="296763"/>
                </a:cubicBezTo>
                <a:cubicBezTo>
                  <a:pt x="299296" y="300860"/>
                  <a:pt x="296242" y="304450"/>
                  <a:pt x="292130" y="304763"/>
                </a:cubicBezTo>
                <a:cubicBezTo>
                  <a:pt x="291936" y="304778"/>
                  <a:pt x="291743" y="304793"/>
                  <a:pt x="291549" y="304793"/>
                </a:cubicBezTo>
                <a:cubicBezTo>
                  <a:pt x="287706" y="304793"/>
                  <a:pt x="284443" y="301828"/>
                  <a:pt x="284130" y="297925"/>
                </a:cubicBezTo>
                <a:cubicBezTo>
                  <a:pt x="281821" y="268280"/>
                  <a:pt x="256675" y="245056"/>
                  <a:pt x="226896" y="245056"/>
                </a:cubicBezTo>
                <a:cubicBezTo>
                  <a:pt x="197132" y="245041"/>
                  <a:pt x="172001" y="268265"/>
                  <a:pt x="169692" y="297910"/>
                </a:cubicBezTo>
                <a:close/>
                <a:moveTo>
                  <a:pt x="582919" y="296748"/>
                </a:moveTo>
                <a:cubicBezTo>
                  <a:pt x="583232" y="300845"/>
                  <a:pt x="580178" y="304435"/>
                  <a:pt x="576067" y="304748"/>
                </a:cubicBezTo>
                <a:cubicBezTo>
                  <a:pt x="575873" y="304763"/>
                  <a:pt x="575679" y="304778"/>
                  <a:pt x="575486" y="304778"/>
                </a:cubicBezTo>
                <a:cubicBezTo>
                  <a:pt x="571642" y="304778"/>
                  <a:pt x="568380" y="301813"/>
                  <a:pt x="568067" y="297910"/>
                </a:cubicBezTo>
                <a:cubicBezTo>
                  <a:pt x="565758" y="268265"/>
                  <a:pt x="540627" y="245041"/>
                  <a:pt x="510848" y="245041"/>
                </a:cubicBezTo>
                <a:cubicBezTo>
                  <a:pt x="481084" y="245041"/>
                  <a:pt x="455952" y="268265"/>
                  <a:pt x="453628" y="297910"/>
                </a:cubicBezTo>
                <a:cubicBezTo>
                  <a:pt x="453301" y="302007"/>
                  <a:pt x="449725" y="305076"/>
                  <a:pt x="445629" y="304763"/>
                </a:cubicBezTo>
                <a:cubicBezTo>
                  <a:pt x="441532" y="304450"/>
                  <a:pt x="438463" y="300860"/>
                  <a:pt x="438776" y="296763"/>
                </a:cubicBezTo>
                <a:cubicBezTo>
                  <a:pt x="441696" y="259416"/>
                  <a:pt x="473337" y="230159"/>
                  <a:pt x="510848" y="230159"/>
                </a:cubicBezTo>
                <a:cubicBezTo>
                  <a:pt x="548358" y="230144"/>
                  <a:pt x="580015" y="259401"/>
                  <a:pt x="582919" y="29674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2" name="Google Shape;3452;p31"/>
          <p:cNvSpPr/>
          <p:nvPr/>
        </p:nvSpPr>
        <p:spPr>
          <a:xfrm>
            <a:off x="5955316" y="2024020"/>
            <a:ext cx="301309" cy="415826"/>
          </a:xfrm>
          <a:custGeom>
            <a:rect b="b" l="l" r="r" t="t"/>
            <a:pathLst>
              <a:path extrusionOk="0" h="831651" w="602618">
                <a:moveTo>
                  <a:pt x="599432" y="729632"/>
                </a:moveTo>
                <a:cubicBezTo>
                  <a:pt x="596056" y="734540"/>
                  <a:pt x="590468" y="737486"/>
                  <a:pt x="584497" y="737486"/>
                </a:cubicBezTo>
                <a:lnTo>
                  <a:pt x="403394" y="737486"/>
                </a:lnTo>
                <a:cubicBezTo>
                  <a:pt x="399153" y="790118"/>
                  <a:pt x="355013" y="831652"/>
                  <a:pt x="301326" y="831652"/>
                </a:cubicBezTo>
                <a:cubicBezTo>
                  <a:pt x="247622" y="831652"/>
                  <a:pt x="203465" y="790118"/>
                  <a:pt x="199224" y="737486"/>
                </a:cubicBezTo>
                <a:lnTo>
                  <a:pt x="18121" y="737486"/>
                </a:lnTo>
                <a:cubicBezTo>
                  <a:pt x="12151" y="737486"/>
                  <a:pt x="6562" y="734540"/>
                  <a:pt x="3186" y="729632"/>
                </a:cubicBezTo>
                <a:cubicBezTo>
                  <a:pt x="-190" y="724706"/>
                  <a:pt x="-939" y="718450"/>
                  <a:pt x="1207" y="712875"/>
                </a:cubicBezTo>
                <a:cubicBezTo>
                  <a:pt x="8026" y="695104"/>
                  <a:pt x="19086" y="663038"/>
                  <a:pt x="28915" y="619891"/>
                </a:cubicBezTo>
                <a:cubicBezTo>
                  <a:pt x="28982" y="619491"/>
                  <a:pt x="29065" y="619109"/>
                  <a:pt x="29181" y="618726"/>
                </a:cubicBezTo>
                <a:cubicBezTo>
                  <a:pt x="40192" y="570037"/>
                  <a:pt x="49588" y="507388"/>
                  <a:pt x="49605" y="435353"/>
                </a:cubicBezTo>
                <a:cubicBezTo>
                  <a:pt x="49605" y="435336"/>
                  <a:pt x="49588" y="435320"/>
                  <a:pt x="49588" y="435303"/>
                </a:cubicBezTo>
                <a:lnTo>
                  <a:pt x="49588" y="348093"/>
                </a:lnTo>
                <a:cubicBezTo>
                  <a:pt x="49588" y="221811"/>
                  <a:pt x="142975" y="116963"/>
                  <a:pt x="264287" y="98991"/>
                </a:cubicBezTo>
                <a:cubicBezTo>
                  <a:pt x="252412" y="88641"/>
                  <a:pt x="244894" y="73416"/>
                  <a:pt x="244894" y="56460"/>
                </a:cubicBezTo>
                <a:cubicBezTo>
                  <a:pt x="244894" y="25326"/>
                  <a:pt x="270191" y="0"/>
                  <a:pt x="301309" y="0"/>
                </a:cubicBezTo>
                <a:cubicBezTo>
                  <a:pt x="332427" y="0"/>
                  <a:pt x="357724" y="25326"/>
                  <a:pt x="357724" y="56460"/>
                </a:cubicBezTo>
                <a:cubicBezTo>
                  <a:pt x="357724" y="73399"/>
                  <a:pt x="350223" y="88608"/>
                  <a:pt x="338364" y="98958"/>
                </a:cubicBezTo>
                <a:cubicBezTo>
                  <a:pt x="391536" y="106762"/>
                  <a:pt x="440599" y="131323"/>
                  <a:pt x="479301" y="170028"/>
                </a:cubicBezTo>
                <a:cubicBezTo>
                  <a:pt x="526851" y="217568"/>
                  <a:pt x="553030" y="280817"/>
                  <a:pt x="553030" y="348093"/>
                </a:cubicBezTo>
                <a:lnTo>
                  <a:pt x="553030" y="435303"/>
                </a:lnTo>
                <a:cubicBezTo>
                  <a:pt x="553030" y="435320"/>
                  <a:pt x="553013" y="435336"/>
                  <a:pt x="553013" y="435353"/>
                </a:cubicBezTo>
                <a:cubicBezTo>
                  <a:pt x="553030" y="572084"/>
                  <a:pt x="586858" y="674986"/>
                  <a:pt x="601411" y="712875"/>
                </a:cubicBezTo>
                <a:cubicBezTo>
                  <a:pt x="603557" y="718450"/>
                  <a:pt x="602808" y="724706"/>
                  <a:pt x="599432" y="72963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3" name="Google Shape;3453;p31"/>
          <p:cNvSpPr/>
          <p:nvPr/>
        </p:nvSpPr>
        <p:spPr>
          <a:xfrm>
            <a:off x="5963629" y="2032340"/>
            <a:ext cx="284685" cy="399185"/>
          </a:xfrm>
          <a:custGeom>
            <a:rect b="b" l="l" r="r" t="t"/>
            <a:pathLst>
              <a:path extrusionOk="0" h="798371" w="569370">
                <a:moveTo>
                  <a:pt x="284683" y="720846"/>
                </a:moveTo>
                <a:lnTo>
                  <a:pt x="370104" y="720846"/>
                </a:lnTo>
                <a:cubicBezTo>
                  <a:pt x="365912" y="764293"/>
                  <a:pt x="329206" y="798372"/>
                  <a:pt x="284700" y="798372"/>
                </a:cubicBezTo>
                <a:cubicBezTo>
                  <a:pt x="240177" y="798372"/>
                  <a:pt x="203454" y="764293"/>
                  <a:pt x="199263" y="720846"/>
                </a:cubicBezTo>
                <a:lnTo>
                  <a:pt x="284683" y="720846"/>
                </a:lnTo>
                <a:close/>
                <a:moveTo>
                  <a:pt x="569268" y="702209"/>
                </a:moveTo>
                <a:cubicBezTo>
                  <a:pt x="562582" y="684803"/>
                  <a:pt x="551938" y="654019"/>
                  <a:pt x="542225" y="612769"/>
                </a:cubicBezTo>
                <a:lnTo>
                  <a:pt x="27142" y="612769"/>
                </a:lnTo>
                <a:cubicBezTo>
                  <a:pt x="17429" y="654019"/>
                  <a:pt x="6784" y="684803"/>
                  <a:pt x="115" y="702209"/>
                </a:cubicBezTo>
                <a:cubicBezTo>
                  <a:pt x="-85" y="702691"/>
                  <a:pt x="-18" y="703141"/>
                  <a:pt x="265" y="703557"/>
                </a:cubicBezTo>
                <a:cubicBezTo>
                  <a:pt x="564" y="703989"/>
                  <a:pt x="963" y="704206"/>
                  <a:pt x="1495" y="704206"/>
                </a:cubicBezTo>
                <a:lnTo>
                  <a:pt x="190548" y="704206"/>
                </a:lnTo>
                <a:lnTo>
                  <a:pt x="284683" y="704206"/>
                </a:lnTo>
                <a:lnTo>
                  <a:pt x="378819" y="704206"/>
                </a:lnTo>
                <a:lnTo>
                  <a:pt x="567871" y="704206"/>
                </a:lnTo>
                <a:cubicBezTo>
                  <a:pt x="568403" y="704206"/>
                  <a:pt x="568802" y="703989"/>
                  <a:pt x="569102" y="703557"/>
                </a:cubicBezTo>
                <a:cubicBezTo>
                  <a:pt x="569384" y="703141"/>
                  <a:pt x="569451" y="702691"/>
                  <a:pt x="569268" y="702209"/>
                </a:cubicBezTo>
                <a:close/>
                <a:moveTo>
                  <a:pt x="284683" y="79622"/>
                </a:moveTo>
                <a:cubicBezTo>
                  <a:pt x="306620" y="79622"/>
                  <a:pt x="324466" y="61768"/>
                  <a:pt x="324466" y="39820"/>
                </a:cubicBezTo>
                <a:cubicBezTo>
                  <a:pt x="324466" y="17871"/>
                  <a:pt x="306620" y="0"/>
                  <a:pt x="284683" y="0"/>
                </a:cubicBezTo>
                <a:cubicBezTo>
                  <a:pt x="262746" y="0"/>
                  <a:pt x="244900" y="17871"/>
                  <a:pt x="244900" y="39820"/>
                </a:cubicBezTo>
                <a:cubicBezTo>
                  <a:pt x="244900" y="61768"/>
                  <a:pt x="262746" y="79622"/>
                  <a:pt x="284683" y="79622"/>
                </a:cubicBezTo>
                <a:close/>
                <a:moveTo>
                  <a:pt x="538483" y="596129"/>
                </a:moveTo>
                <a:cubicBezTo>
                  <a:pt x="528171" y="547873"/>
                  <a:pt x="519755" y="487436"/>
                  <a:pt x="519755" y="418663"/>
                </a:cubicBezTo>
                <a:cubicBezTo>
                  <a:pt x="519755" y="418646"/>
                  <a:pt x="519772" y="418630"/>
                  <a:pt x="519772" y="418613"/>
                </a:cubicBezTo>
                <a:lnTo>
                  <a:pt x="519772" y="331453"/>
                </a:lnTo>
                <a:cubicBezTo>
                  <a:pt x="519772" y="268620"/>
                  <a:pt x="495323" y="209564"/>
                  <a:pt x="450917" y="165152"/>
                </a:cubicBezTo>
                <a:cubicBezTo>
                  <a:pt x="406494" y="120740"/>
                  <a:pt x="347468" y="96263"/>
                  <a:pt x="284683" y="96263"/>
                </a:cubicBezTo>
                <a:cubicBezTo>
                  <a:pt x="155056" y="96263"/>
                  <a:pt x="49594" y="201777"/>
                  <a:pt x="49594" y="331453"/>
                </a:cubicBezTo>
                <a:lnTo>
                  <a:pt x="49594" y="418613"/>
                </a:lnTo>
                <a:cubicBezTo>
                  <a:pt x="49594" y="418630"/>
                  <a:pt x="49611" y="418646"/>
                  <a:pt x="49611" y="418663"/>
                </a:cubicBezTo>
                <a:cubicBezTo>
                  <a:pt x="49611" y="487436"/>
                  <a:pt x="41195" y="547873"/>
                  <a:pt x="30884" y="596129"/>
                </a:cubicBezTo>
                <a:lnTo>
                  <a:pt x="538483" y="5961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4" name="Google Shape;3454;p31"/>
          <p:cNvSpPr/>
          <p:nvPr/>
        </p:nvSpPr>
        <p:spPr>
          <a:xfrm>
            <a:off x="5955316" y="2024020"/>
            <a:ext cx="301309" cy="415826"/>
          </a:xfrm>
          <a:custGeom>
            <a:rect b="b" l="l" r="r" t="t"/>
            <a:pathLst>
              <a:path extrusionOk="0" h="831651" w="602618">
                <a:moveTo>
                  <a:pt x="601411" y="712875"/>
                </a:moveTo>
                <a:cubicBezTo>
                  <a:pt x="586858" y="674986"/>
                  <a:pt x="553030" y="572084"/>
                  <a:pt x="553013" y="435353"/>
                </a:cubicBezTo>
                <a:cubicBezTo>
                  <a:pt x="553013" y="435336"/>
                  <a:pt x="553030" y="435320"/>
                  <a:pt x="553030" y="435303"/>
                </a:cubicBezTo>
                <a:lnTo>
                  <a:pt x="553030" y="348093"/>
                </a:lnTo>
                <a:cubicBezTo>
                  <a:pt x="553030" y="280817"/>
                  <a:pt x="526851" y="217568"/>
                  <a:pt x="479301" y="170028"/>
                </a:cubicBezTo>
                <a:cubicBezTo>
                  <a:pt x="440599" y="131323"/>
                  <a:pt x="391536" y="106762"/>
                  <a:pt x="338364" y="98958"/>
                </a:cubicBezTo>
                <a:cubicBezTo>
                  <a:pt x="350223" y="88608"/>
                  <a:pt x="357724" y="73399"/>
                  <a:pt x="357724" y="56460"/>
                </a:cubicBezTo>
                <a:cubicBezTo>
                  <a:pt x="357724" y="25326"/>
                  <a:pt x="332427" y="0"/>
                  <a:pt x="301309" y="0"/>
                </a:cubicBezTo>
                <a:cubicBezTo>
                  <a:pt x="270191" y="0"/>
                  <a:pt x="244894" y="25326"/>
                  <a:pt x="244894" y="56460"/>
                </a:cubicBezTo>
                <a:cubicBezTo>
                  <a:pt x="244894" y="73416"/>
                  <a:pt x="252412" y="88641"/>
                  <a:pt x="264287" y="98991"/>
                </a:cubicBezTo>
                <a:cubicBezTo>
                  <a:pt x="142975" y="116963"/>
                  <a:pt x="49588" y="221811"/>
                  <a:pt x="49588" y="348093"/>
                </a:cubicBezTo>
                <a:lnTo>
                  <a:pt x="49588" y="435303"/>
                </a:lnTo>
                <a:cubicBezTo>
                  <a:pt x="49588" y="435320"/>
                  <a:pt x="49605" y="435336"/>
                  <a:pt x="49605" y="435353"/>
                </a:cubicBezTo>
                <a:cubicBezTo>
                  <a:pt x="49588" y="507388"/>
                  <a:pt x="40192" y="570037"/>
                  <a:pt x="29181" y="618726"/>
                </a:cubicBezTo>
                <a:cubicBezTo>
                  <a:pt x="29065" y="619109"/>
                  <a:pt x="28982" y="619491"/>
                  <a:pt x="28915" y="619891"/>
                </a:cubicBezTo>
                <a:cubicBezTo>
                  <a:pt x="19086" y="663038"/>
                  <a:pt x="8026" y="695104"/>
                  <a:pt x="1207" y="712875"/>
                </a:cubicBezTo>
                <a:cubicBezTo>
                  <a:pt x="-939" y="718450"/>
                  <a:pt x="-190" y="724706"/>
                  <a:pt x="3186" y="729632"/>
                </a:cubicBezTo>
                <a:cubicBezTo>
                  <a:pt x="6562" y="734540"/>
                  <a:pt x="12151" y="737486"/>
                  <a:pt x="18121" y="737486"/>
                </a:cubicBezTo>
                <a:lnTo>
                  <a:pt x="199224" y="737486"/>
                </a:lnTo>
                <a:cubicBezTo>
                  <a:pt x="203465" y="790118"/>
                  <a:pt x="247622" y="831652"/>
                  <a:pt x="301326" y="831652"/>
                </a:cubicBezTo>
                <a:cubicBezTo>
                  <a:pt x="355013" y="831652"/>
                  <a:pt x="399153" y="790118"/>
                  <a:pt x="403394" y="737486"/>
                </a:cubicBezTo>
                <a:lnTo>
                  <a:pt x="584497" y="737486"/>
                </a:lnTo>
                <a:cubicBezTo>
                  <a:pt x="590468" y="737486"/>
                  <a:pt x="596056" y="734540"/>
                  <a:pt x="599432" y="729632"/>
                </a:cubicBezTo>
                <a:cubicBezTo>
                  <a:pt x="602808" y="724706"/>
                  <a:pt x="603557" y="718450"/>
                  <a:pt x="601411" y="712875"/>
                </a:cubicBezTo>
                <a:close/>
                <a:moveTo>
                  <a:pt x="261526" y="56460"/>
                </a:moveTo>
                <a:cubicBezTo>
                  <a:pt x="261526" y="34511"/>
                  <a:pt x="279372" y="16640"/>
                  <a:pt x="301309" y="16640"/>
                </a:cubicBezTo>
                <a:cubicBezTo>
                  <a:pt x="323246" y="16640"/>
                  <a:pt x="341092" y="34511"/>
                  <a:pt x="341092" y="56460"/>
                </a:cubicBezTo>
                <a:cubicBezTo>
                  <a:pt x="341092" y="78408"/>
                  <a:pt x="323246" y="96263"/>
                  <a:pt x="301309" y="96263"/>
                </a:cubicBezTo>
                <a:cubicBezTo>
                  <a:pt x="279372" y="96263"/>
                  <a:pt x="261526" y="78408"/>
                  <a:pt x="261526" y="56460"/>
                </a:cubicBezTo>
                <a:close/>
                <a:moveTo>
                  <a:pt x="66237" y="435303"/>
                </a:moveTo>
                <a:cubicBezTo>
                  <a:pt x="66237" y="435286"/>
                  <a:pt x="66220" y="435270"/>
                  <a:pt x="66220" y="435253"/>
                </a:cubicBezTo>
                <a:lnTo>
                  <a:pt x="66220" y="348093"/>
                </a:lnTo>
                <a:cubicBezTo>
                  <a:pt x="66220" y="218417"/>
                  <a:pt x="171682" y="112903"/>
                  <a:pt x="301309" y="112903"/>
                </a:cubicBezTo>
                <a:cubicBezTo>
                  <a:pt x="364094" y="112903"/>
                  <a:pt x="423119" y="137380"/>
                  <a:pt x="467543" y="181792"/>
                </a:cubicBezTo>
                <a:cubicBezTo>
                  <a:pt x="511949" y="226204"/>
                  <a:pt x="536398" y="285260"/>
                  <a:pt x="536398" y="348093"/>
                </a:cubicBezTo>
                <a:lnTo>
                  <a:pt x="536398" y="435253"/>
                </a:lnTo>
                <a:cubicBezTo>
                  <a:pt x="536398" y="435270"/>
                  <a:pt x="536381" y="435286"/>
                  <a:pt x="536381" y="435303"/>
                </a:cubicBezTo>
                <a:cubicBezTo>
                  <a:pt x="536381" y="504076"/>
                  <a:pt x="544797" y="564513"/>
                  <a:pt x="555109" y="612769"/>
                </a:cubicBezTo>
                <a:lnTo>
                  <a:pt x="47509" y="612769"/>
                </a:lnTo>
                <a:cubicBezTo>
                  <a:pt x="57821" y="564513"/>
                  <a:pt x="66237" y="504076"/>
                  <a:pt x="66237" y="435303"/>
                </a:cubicBezTo>
                <a:close/>
                <a:moveTo>
                  <a:pt x="301326" y="815012"/>
                </a:moveTo>
                <a:cubicBezTo>
                  <a:pt x="256803" y="815012"/>
                  <a:pt x="220080" y="780933"/>
                  <a:pt x="215889" y="737486"/>
                </a:cubicBezTo>
                <a:lnTo>
                  <a:pt x="301309" y="737486"/>
                </a:lnTo>
                <a:lnTo>
                  <a:pt x="386729" y="737486"/>
                </a:lnTo>
                <a:cubicBezTo>
                  <a:pt x="382538" y="780933"/>
                  <a:pt x="345832" y="815012"/>
                  <a:pt x="301326" y="815012"/>
                </a:cubicBezTo>
                <a:close/>
                <a:moveTo>
                  <a:pt x="585727" y="720197"/>
                </a:moveTo>
                <a:cubicBezTo>
                  <a:pt x="585428" y="720629"/>
                  <a:pt x="585029" y="720846"/>
                  <a:pt x="584497" y="720846"/>
                </a:cubicBezTo>
                <a:lnTo>
                  <a:pt x="395444" y="720846"/>
                </a:lnTo>
                <a:lnTo>
                  <a:pt x="301309" y="720846"/>
                </a:lnTo>
                <a:lnTo>
                  <a:pt x="207174" y="720846"/>
                </a:lnTo>
                <a:lnTo>
                  <a:pt x="18121" y="720846"/>
                </a:lnTo>
                <a:cubicBezTo>
                  <a:pt x="17589" y="720846"/>
                  <a:pt x="17190" y="720629"/>
                  <a:pt x="16891" y="720197"/>
                </a:cubicBezTo>
                <a:cubicBezTo>
                  <a:pt x="16608" y="719781"/>
                  <a:pt x="16541" y="719331"/>
                  <a:pt x="16741" y="718849"/>
                </a:cubicBezTo>
                <a:cubicBezTo>
                  <a:pt x="23410" y="701443"/>
                  <a:pt x="34054" y="670659"/>
                  <a:pt x="43767" y="629409"/>
                </a:cubicBezTo>
                <a:lnTo>
                  <a:pt x="558851" y="629409"/>
                </a:lnTo>
                <a:cubicBezTo>
                  <a:pt x="568564" y="670659"/>
                  <a:pt x="579208" y="701443"/>
                  <a:pt x="585894" y="718849"/>
                </a:cubicBezTo>
                <a:cubicBezTo>
                  <a:pt x="586077" y="719331"/>
                  <a:pt x="586010" y="719781"/>
                  <a:pt x="585727" y="72019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5" name="Google Shape;3455;p31"/>
          <p:cNvSpPr/>
          <p:nvPr/>
        </p:nvSpPr>
        <p:spPr>
          <a:xfrm>
            <a:off x="2193148" y="3336161"/>
            <a:ext cx="413490" cy="415625"/>
          </a:xfrm>
          <a:custGeom>
            <a:rect b="b" l="l" r="r" t="t"/>
            <a:pathLst>
              <a:path extrusionOk="0" h="831251" w="826980">
                <a:moveTo>
                  <a:pt x="826980" y="205969"/>
                </a:moveTo>
                <a:lnTo>
                  <a:pt x="826980" y="308821"/>
                </a:lnTo>
                <a:cubicBezTo>
                  <a:pt x="826980" y="328906"/>
                  <a:pt x="810631" y="345246"/>
                  <a:pt x="790535" y="345246"/>
                </a:cubicBezTo>
                <a:lnTo>
                  <a:pt x="778498" y="345246"/>
                </a:lnTo>
                <a:lnTo>
                  <a:pt x="778498" y="789968"/>
                </a:lnTo>
                <a:cubicBezTo>
                  <a:pt x="778498" y="812731"/>
                  <a:pt x="759967" y="831251"/>
                  <a:pt x="737191" y="831251"/>
                </a:cubicBezTo>
                <a:lnTo>
                  <a:pt x="481827" y="831251"/>
                </a:lnTo>
                <a:lnTo>
                  <a:pt x="345170" y="831251"/>
                </a:lnTo>
                <a:lnTo>
                  <a:pt x="89806" y="831251"/>
                </a:lnTo>
                <a:cubicBezTo>
                  <a:pt x="67013" y="831251"/>
                  <a:pt x="48482" y="812731"/>
                  <a:pt x="48482" y="789968"/>
                </a:cubicBezTo>
                <a:lnTo>
                  <a:pt x="48482" y="345246"/>
                </a:lnTo>
                <a:lnTo>
                  <a:pt x="36445" y="345246"/>
                </a:lnTo>
                <a:cubicBezTo>
                  <a:pt x="16349" y="345246"/>
                  <a:pt x="0" y="328906"/>
                  <a:pt x="0" y="308821"/>
                </a:cubicBezTo>
                <a:lnTo>
                  <a:pt x="0" y="205969"/>
                </a:lnTo>
                <a:cubicBezTo>
                  <a:pt x="0" y="185885"/>
                  <a:pt x="16349" y="169544"/>
                  <a:pt x="36445" y="169544"/>
                </a:cubicBezTo>
                <a:lnTo>
                  <a:pt x="211761" y="169544"/>
                </a:lnTo>
                <a:cubicBezTo>
                  <a:pt x="204934" y="163654"/>
                  <a:pt x="198941" y="157048"/>
                  <a:pt x="193780" y="149793"/>
                </a:cubicBezTo>
                <a:cubicBezTo>
                  <a:pt x="173984" y="121904"/>
                  <a:pt x="167707" y="81635"/>
                  <a:pt x="178512" y="51866"/>
                </a:cubicBezTo>
                <a:cubicBezTo>
                  <a:pt x="193330" y="10982"/>
                  <a:pt x="232372" y="-1548"/>
                  <a:pt x="261292" y="149"/>
                </a:cubicBezTo>
                <a:cubicBezTo>
                  <a:pt x="298553" y="2312"/>
                  <a:pt x="335414" y="22613"/>
                  <a:pt x="362402" y="55860"/>
                </a:cubicBezTo>
                <a:cubicBezTo>
                  <a:pt x="381449" y="79339"/>
                  <a:pt x="403459" y="116995"/>
                  <a:pt x="413498" y="157730"/>
                </a:cubicBezTo>
                <a:cubicBezTo>
                  <a:pt x="423521" y="116995"/>
                  <a:pt x="445548" y="79339"/>
                  <a:pt x="464578" y="55860"/>
                </a:cubicBezTo>
                <a:cubicBezTo>
                  <a:pt x="491583" y="22613"/>
                  <a:pt x="528428" y="2312"/>
                  <a:pt x="565705" y="149"/>
                </a:cubicBezTo>
                <a:cubicBezTo>
                  <a:pt x="594625" y="-1548"/>
                  <a:pt x="633650" y="10982"/>
                  <a:pt x="648468" y="51866"/>
                </a:cubicBezTo>
                <a:cubicBezTo>
                  <a:pt x="659273" y="81635"/>
                  <a:pt x="652997" y="121904"/>
                  <a:pt x="633201" y="149793"/>
                </a:cubicBezTo>
                <a:cubicBezTo>
                  <a:pt x="628056" y="157048"/>
                  <a:pt x="622046" y="163637"/>
                  <a:pt x="615236" y="169544"/>
                </a:cubicBezTo>
                <a:lnTo>
                  <a:pt x="790535" y="169544"/>
                </a:lnTo>
                <a:cubicBezTo>
                  <a:pt x="810631" y="169544"/>
                  <a:pt x="826980" y="185885"/>
                  <a:pt x="826980" y="20596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6" name="Google Shape;3456;p31"/>
          <p:cNvSpPr/>
          <p:nvPr/>
        </p:nvSpPr>
        <p:spPr>
          <a:xfrm>
            <a:off x="2201473" y="3344477"/>
            <a:ext cx="396840" cy="398989"/>
          </a:xfrm>
          <a:custGeom>
            <a:rect b="b" l="l" r="r" t="t"/>
            <a:pathLst>
              <a:path extrusionOk="0" h="797977" w="793681">
                <a:moveTo>
                  <a:pt x="48482" y="328613"/>
                </a:moveTo>
                <a:lnTo>
                  <a:pt x="328521" y="328613"/>
                </a:lnTo>
                <a:lnTo>
                  <a:pt x="328521" y="797978"/>
                </a:lnTo>
                <a:lnTo>
                  <a:pt x="73156" y="797978"/>
                </a:lnTo>
                <a:cubicBezTo>
                  <a:pt x="59554" y="797978"/>
                  <a:pt x="48482" y="786929"/>
                  <a:pt x="48482" y="773334"/>
                </a:cubicBezTo>
                <a:lnTo>
                  <a:pt x="48482" y="328613"/>
                </a:lnTo>
                <a:close/>
                <a:moveTo>
                  <a:pt x="345170" y="797978"/>
                </a:moveTo>
                <a:lnTo>
                  <a:pt x="448528" y="797978"/>
                </a:lnTo>
                <a:lnTo>
                  <a:pt x="448528" y="328613"/>
                </a:lnTo>
                <a:lnTo>
                  <a:pt x="345170" y="328613"/>
                </a:lnTo>
                <a:lnTo>
                  <a:pt x="345170" y="797978"/>
                </a:lnTo>
                <a:close/>
                <a:moveTo>
                  <a:pt x="465177" y="797978"/>
                </a:moveTo>
                <a:lnTo>
                  <a:pt x="720542" y="797978"/>
                </a:lnTo>
                <a:cubicBezTo>
                  <a:pt x="734145" y="797978"/>
                  <a:pt x="745200" y="786929"/>
                  <a:pt x="745200" y="773334"/>
                </a:cubicBezTo>
                <a:lnTo>
                  <a:pt x="745200" y="328613"/>
                </a:lnTo>
                <a:lnTo>
                  <a:pt x="465177" y="328613"/>
                </a:lnTo>
                <a:lnTo>
                  <a:pt x="465177" y="797978"/>
                </a:lnTo>
                <a:close/>
                <a:moveTo>
                  <a:pt x="773886" y="169551"/>
                </a:moveTo>
                <a:lnTo>
                  <a:pt x="465177" y="169551"/>
                </a:lnTo>
                <a:lnTo>
                  <a:pt x="465177" y="311973"/>
                </a:lnTo>
                <a:lnTo>
                  <a:pt x="761849" y="311973"/>
                </a:lnTo>
                <a:lnTo>
                  <a:pt x="773886" y="311973"/>
                </a:lnTo>
                <a:cubicBezTo>
                  <a:pt x="784808" y="311973"/>
                  <a:pt x="793682" y="303103"/>
                  <a:pt x="793682" y="292188"/>
                </a:cubicBezTo>
                <a:lnTo>
                  <a:pt x="793682" y="189336"/>
                </a:lnTo>
                <a:cubicBezTo>
                  <a:pt x="793682" y="178420"/>
                  <a:pt x="784808" y="169551"/>
                  <a:pt x="773886" y="169551"/>
                </a:cubicBezTo>
                <a:close/>
                <a:moveTo>
                  <a:pt x="345170" y="311973"/>
                </a:moveTo>
                <a:lnTo>
                  <a:pt x="448528" y="311973"/>
                </a:lnTo>
                <a:lnTo>
                  <a:pt x="448528" y="169551"/>
                </a:lnTo>
                <a:lnTo>
                  <a:pt x="345170" y="169551"/>
                </a:lnTo>
                <a:lnTo>
                  <a:pt x="345170" y="311973"/>
                </a:lnTo>
                <a:close/>
                <a:moveTo>
                  <a:pt x="0" y="189336"/>
                </a:moveTo>
                <a:lnTo>
                  <a:pt x="0" y="292188"/>
                </a:lnTo>
                <a:cubicBezTo>
                  <a:pt x="0" y="303103"/>
                  <a:pt x="8891" y="311973"/>
                  <a:pt x="19796" y="311973"/>
                </a:cubicBezTo>
                <a:lnTo>
                  <a:pt x="31833" y="311973"/>
                </a:lnTo>
                <a:lnTo>
                  <a:pt x="328521" y="311973"/>
                </a:lnTo>
                <a:lnTo>
                  <a:pt x="328521" y="169551"/>
                </a:lnTo>
                <a:lnTo>
                  <a:pt x="19796" y="169551"/>
                </a:lnTo>
                <a:cubicBezTo>
                  <a:pt x="8891" y="169551"/>
                  <a:pt x="0" y="178420"/>
                  <a:pt x="0" y="189336"/>
                </a:cubicBezTo>
                <a:close/>
                <a:moveTo>
                  <a:pt x="569484" y="152911"/>
                </a:moveTo>
                <a:cubicBezTo>
                  <a:pt x="583220" y="145323"/>
                  <a:pt x="594508" y="135472"/>
                  <a:pt x="602982" y="123524"/>
                </a:cubicBezTo>
                <a:cubicBezTo>
                  <a:pt x="619798" y="99829"/>
                  <a:pt x="625226" y="65850"/>
                  <a:pt x="616169" y="40907"/>
                </a:cubicBezTo>
                <a:cubicBezTo>
                  <a:pt x="604464" y="8625"/>
                  <a:pt x="573180" y="-1226"/>
                  <a:pt x="550021" y="122"/>
                </a:cubicBezTo>
                <a:cubicBezTo>
                  <a:pt x="517406" y="2019"/>
                  <a:pt x="484923" y="20090"/>
                  <a:pt x="460865" y="49709"/>
                </a:cubicBezTo>
                <a:cubicBezTo>
                  <a:pt x="441769" y="73255"/>
                  <a:pt x="419492" y="111926"/>
                  <a:pt x="411251" y="152911"/>
                </a:cubicBezTo>
                <a:lnTo>
                  <a:pt x="465177" y="152911"/>
                </a:lnTo>
                <a:lnTo>
                  <a:pt x="569484" y="152911"/>
                </a:lnTo>
                <a:close/>
                <a:moveTo>
                  <a:pt x="332817" y="49709"/>
                </a:moveTo>
                <a:cubicBezTo>
                  <a:pt x="308775" y="20090"/>
                  <a:pt x="276276" y="2019"/>
                  <a:pt x="243677" y="122"/>
                </a:cubicBezTo>
                <a:cubicBezTo>
                  <a:pt x="220468" y="-1243"/>
                  <a:pt x="189218" y="8625"/>
                  <a:pt x="177530" y="40907"/>
                </a:cubicBezTo>
                <a:cubicBezTo>
                  <a:pt x="168473" y="65850"/>
                  <a:pt x="173884" y="99829"/>
                  <a:pt x="190716" y="123524"/>
                </a:cubicBezTo>
                <a:cubicBezTo>
                  <a:pt x="199190" y="135472"/>
                  <a:pt x="210462" y="145323"/>
                  <a:pt x="224214" y="152911"/>
                </a:cubicBezTo>
                <a:lnTo>
                  <a:pt x="328521" y="152911"/>
                </a:lnTo>
                <a:lnTo>
                  <a:pt x="382431" y="152911"/>
                </a:lnTo>
                <a:cubicBezTo>
                  <a:pt x="374190" y="111926"/>
                  <a:pt x="351913" y="73255"/>
                  <a:pt x="332817" y="497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7" name="Google Shape;3457;p31"/>
          <p:cNvSpPr/>
          <p:nvPr/>
        </p:nvSpPr>
        <p:spPr>
          <a:xfrm>
            <a:off x="2193148" y="3336161"/>
            <a:ext cx="413490" cy="415625"/>
          </a:xfrm>
          <a:custGeom>
            <a:rect b="b" l="l" r="r" t="t"/>
            <a:pathLst>
              <a:path extrusionOk="0" h="831251" w="826980">
                <a:moveTo>
                  <a:pt x="790535" y="169544"/>
                </a:moveTo>
                <a:lnTo>
                  <a:pt x="615236" y="169544"/>
                </a:lnTo>
                <a:cubicBezTo>
                  <a:pt x="622046" y="163637"/>
                  <a:pt x="628056" y="157048"/>
                  <a:pt x="633201" y="149793"/>
                </a:cubicBezTo>
                <a:cubicBezTo>
                  <a:pt x="652997" y="121904"/>
                  <a:pt x="659273" y="81635"/>
                  <a:pt x="648468" y="51866"/>
                </a:cubicBezTo>
                <a:cubicBezTo>
                  <a:pt x="633650" y="10982"/>
                  <a:pt x="594625" y="-1548"/>
                  <a:pt x="565705" y="149"/>
                </a:cubicBezTo>
                <a:cubicBezTo>
                  <a:pt x="528428" y="2312"/>
                  <a:pt x="491583" y="22613"/>
                  <a:pt x="464578" y="55860"/>
                </a:cubicBezTo>
                <a:cubicBezTo>
                  <a:pt x="445548" y="79339"/>
                  <a:pt x="423521" y="116995"/>
                  <a:pt x="413498" y="157730"/>
                </a:cubicBezTo>
                <a:cubicBezTo>
                  <a:pt x="403459" y="116995"/>
                  <a:pt x="381449" y="79339"/>
                  <a:pt x="362402" y="55860"/>
                </a:cubicBezTo>
                <a:cubicBezTo>
                  <a:pt x="335414" y="22613"/>
                  <a:pt x="298553" y="2312"/>
                  <a:pt x="261292" y="149"/>
                </a:cubicBezTo>
                <a:cubicBezTo>
                  <a:pt x="232372" y="-1548"/>
                  <a:pt x="193330" y="10982"/>
                  <a:pt x="178512" y="51866"/>
                </a:cubicBezTo>
                <a:cubicBezTo>
                  <a:pt x="167707" y="81635"/>
                  <a:pt x="173984" y="121904"/>
                  <a:pt x="193780" y="149793"/>
                </a:cubicBezTo>
                <a:cubicBezTo>
                  <a:pt x="198941" y="157048"/>
                  <a:pt x="204934" y="163654"/>
                  <a:pt x="211761" y="169544"/>
                </a:cubicBezTo>
                <a:lnTo>
                  <a:pt x="36445" y="169544"/>
                </a:lnTo>
                <a:cubicBezTo>
                  <a:pt x="16349" y="169544"/>
                  <a:pt x="0" y="185885"/>
                  <a:pt x="0" y="205969"/>
                </a:cubicBezTo>
                <a:lnTo>
                  <a:pt x="0" y="308821"/>
                </a:lnTo>
                <a:cubicBezTo>
                  <a:pt x="0" y="328906"/>
                  <a:pt x="16349" y="345246"/>
                  <a:pt x="36445" y="345246"/>
                </a:cubicBezTo>
                <a:lnTo>
                  <a:pt x="48482" y="345246"/>
                </a:lnTo>
                <a:lnTo>
                  <a:pt x="48482" y="789968"/>
                </a:lnTo>
                <a:cubicBezTo>
                  <a:pt x="48482" y="812731"/>
                  <a:pt x="67013" y="831251"/>
                  <a:pt x="89806" y="831251"/>
                </a:cubicBezTo>
                <a:lnTo>
                  <a:pt x="345170" y="831251"/>
                </a:lnTo>
                <a:lnTo>
                  <a:pt x="481827" y="831251"/>
                </a:lnTo>
                <a:lnTo>
                  <a:pt x="737191" y="831251"/>
                </a:lnTo>
                <a:cubicBezTo>
                  <a:pt x="759967" y="831251"/>
                  <a:pt x="778498" y="812731"/>
                  <a:pt x="778498" y="789968"/>
                </a:cubicBezTo>
                <a:lnTo>
                  <a:pt x="778498" y="345246"/>
                </a:lnTo>
                <a:lnTo>
                  <a:pt x="790535" y="345246"/>
                </a:lnTo>
                <a:cubicBezTo>
                  <a:pt x="810631" y="345246"/>
                  <a:pt x="826980" y="328906"/>
                  <a:pt x="826980" y="308821"/>
                </a:cubicBezTo>
                <a:lnTo>
                  <a:pt x="826980" y="205969"/>
                </a:lnTo>
                <a:cubicBezTo>
                  <a:pt x="826980" y="185885"/>
                  <a:pt x="810631" y="169544"/>
                  <a:pt x="790535" y="169544"/>
                </a:cubicBezTo>
                <a:close/>
                <a:moveTo>
                  <a:pt x="345170" y="814611"/>
                </a:moveTo>
                <a:lnTo>
                  <a:pt x="89806" y="814611"/>
                </a:lnTo>
                <a:cubicBezTo>
                  <a:pt x="76203" y="814611"/>
                  <a:pt x="65131" y="803562"/>
                  <a:pt x="65131" y="789968"/>
                </a:cubicBezTo>
                <a:lnTo>
                  <a:pt x="65131" y="345246"/>
                </a:lnTo>
                <a:lnTo>
                  <a:pt x="345170" y="345246"/>
                </a:lnTo>
                <a:lnTo>
                  <a:pt x="345170" y="814611"/>
                </a:lnTo>
                <a:close/>
                <a:moveTo>
                  <a:pt x="345170" y="328606"/>
                </a:moveTo>
                <a:lnTo>
                  <a:pt x="48482" y="328606"/>
                </a:lnTo>
                <a:lnTo>
                  <a:pt x="36445" y="328606"/>
                </a:lnTo>
                <a:cubicBezTo>
                  <a:pt x="25540" y="328606"/>
                  <a:pt x="16649" y="319737"/>
                  <a:pt x="16649" y="308821"/>
                </a:cubicBezTo>
                <a:lnTo>
                  <a:pt x="16649" y="205969"/>
                </a:lnTo>
                <a:cubicBezTo>
                  <a:pt x="16649" y="195054"/>
                  <a:pt x="25540" y="186184"/>
                  <a:pt x="36445" y="186184"/>
                </a:cubicBezTo>
                <a:lnTo>
                  <a:pt x="345170" y="186184"/>
                </a:lnTo>
                <a:lnTo>
                  <a:pt x="345170" y="328606"/>
                </a:lnTo>
                <a:close/>
                <a:moveTo>
                  <a:pt x="240863" y="169544"/>
                </a:moveTo>
                <a:cubicBezTo>
                  <a:pt x="227111" y="161957"/>
                  <a:pt x="215840" y="152106"/>
                  <a:pt x="207365" y="140158"/>
                </a:cubicBezTo>
                <a:cubicBezTo>
                  <a:pt x="190533" y="116463"/>
                  <a:pt x="185122" y="82484"/>
                  <a:pt x="194179" y="57540"/>
                </a:cubicBezTo>
                <a:cubicBezTo>
                  <a:pt x="205867" y="25259"/>
                  <a:pt x="237117" y="15391"/>
                  <a:pt x="260326" y="16756"/>
                </a:cubicBezTo>
                <a:cubicBezTo>
                  <a:pt x="292925" y="18653"/>
                  <a:pt x="325424" y="36724"/>
                  <a:pt x="349466" y="66343"/>
                </a:cubicBezTo>
                <a:cubicBezTo>
                  <a:pt x="368562" y="89889"/>
                  <a:pt x="390839" y="128560"/>
                  <a:pt x="399080" y="169544"/>
                </a:cubicBezTo>
                <a:lnTo>
                  <a:pt x="345170" y="169544"/>
                </a:lnTo>
                <a:lnTo>
                  <a:pt x="240863" y="169544"/>
                </a:lnTo>
                <a:close/>
                <a:moveTo>
                  <a:pt x="465177" y="814611"/>
                </a:moveTo>
                <a:lnTo>
                  <a:pt x="361819" y="814611"/>
                </a:lnTo>
                <a:lnTo>
                  <a:pt x="361819" y="345246"/>
                </a:lnTo>
                <a:lnTo>
                  <a:pt x="465177" y="345246"/>
                </a:lnTo>
                <a:lnTo>
                  <a:pt x="465177" y="814611"/>
                </a:lnTo>
                <a:close/>
                <a:moveTo>
                  <a:pt x="465177" y="328606"/>
                </a:moveTo>
                <a:lnTo>
                  <a:pt x="361819" y="328606"/>
                </a:lnTo>
                <a:lnTo>
                  <a:pt x="361819" y="186184"/>
                </a:lnTo>
                <a:lnTo>
                  <a:pt x="465177" y="186184"/>
                </a:lnTo>
                <a:lnTo>
                  <a:pt x="465177" y="328606"/>
                </a:lnTo>
                <a:close/>
                <a:moveTo>
                  <a:pt x="427900" y="169544"/>
                </a:moveTo>
                <a:cubicBezTo>
                  <a:pt x="436141" y="128560"/>
                  <a:pt x="458418" y="89889"/>
                  <a:pt x="477514" y="66343"/>
                </a:cubicBezTo>
                <a:cubicBezTo>
                  <a:pt x="501572" y="36724"/>
                  <a:pt x="534055" y="18653"/>
                  <a:pt x="566671" y="16756"/>
                </a:cubicBezTo>
                <a:cubicBezTo>
                  <a:pt x="589830" y="15408"/>
                  <a:pt x="621113" y="25259"/>
                  <a:pt x="632818" y="57540"/>
                </a:cubicBezTo>
                <a:cubicBezTo>
                  <a:pt x="641875" y="82484"/>
                  <a:pt x="636447" y="116463"/>
                  <a:pt x="619632" y="140158"/>
                </a:cubicBezTo>
                <a:cubicBezTo>
                  <a:pt x="611157" y="152106"/>
                  <a:pt x="599869" y="161957"/>
                  <a:pt x="586134" y="169544"/>
                </a:cubicBezTo>
                <a:lnTo>
                  <a:pt x="481827" y="169544"/>
                </a:lnTo>
                <a:lnTo>
                  <a:pt x="427900" y="169544"/>
                </a:lnTo>
                <a:close/>
                <a:moveTo>
                  <a:pt x="761849" y="789968"/>
                </a:moveTo>
                <a:cubicBezTo>
                  <a:pt x="761849" y="803562"/>
                  <a:pt x="750794" y="814611"/>
                  <a:pt x="737191" y="814611"/>
                </a:cubicBezTo>
                <a:lnTo>
                  <a:pt x="481827" y="814611"/>
                </a:lnTo>
                <a:lnTo>
                  <a:pt x="481827" y="345246"/>
                </a:lnTo>
                <a:lnTo>
                  <a:pt x="761849" y="345246"/>
                </a:lnTo>
                <a:lnTo>
                  <a:pt x="761849" y="789968"/>
                </a:lnTo>
                <a:close/>
                <a:moveTo>
                  <a:pt x="810331" y="308821"/>
                </a:moveTo>
                <a:cubicBezTo>
                  <a:pt x="810331" y="319737"/>
                  <a:pt x="801457" y="328606"/>
                  <a:pt x="790535" y="328606"/>
                </a:cubicBezTo>
                <a:lnTo>
                  <a:pt x="778498" y="328606"/>
                </a:lnTo>
                <a:lnTo>
                  <a:pt x="481827" y="328606"/>
                </a:lnTo>
                <a:lnTo>
                  <a:pt x="481827" y="186184"/>
                </a:lnTo>
                <a:lnTo>
                  <a:pt x="790535" y="186184"/>
                </a:lnTo>
                <a:cubicBezTo>
                  <a:pt x="801457" y="186184"/>
                  <a:pt x="810331" y="195054"/>
                  <a:pt x="810331" y="205969"/>
                </a:cubicBezTo>
                <a:lnTo>
                  <a:pt x="810331" y="3088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8" name="Google Shape;3458;p31"/>
          <p:cNvSpPr/>
          <p:nvPr/>
        </p:nvSpPr>
        <p:spPr>
          <a:xfrm>
            <a:off x="1527725" y="2674174"/>
            <a:ext cx="427309" cy="407434"/>
          </a:xfrm>
          <a:custGeom>
            <a:rect b="b" l="l" r="r" t="t"/>
            <a:pathLst>
              <a:path extrusionOk="0" h="814868" w="854619">
                <a:moveTo>
                  <a:pt x="440524" y="8237"/>
                </a:moveTo>
                <a:lnTo>
                  <a:pt x="564581" y="259781"/>
                </a:lnTo>
                <a:lnTo>
                  <a:pt x="841977" y="300120"/>
                </a:lnTo>
                <a:cubicBezTo>
                  <a:pt x="854071" y="301872"/>
                  <a:pt x="858902" y="316760"/>
                  <a:pt x="850151" y="325308"/>
                </a:cubicBezTo>
                <a:lnTo>
                  <a:pt x="649433" y="521100"/>
                </a:lnTo>
                <a:lnTo>
                  <a:pt x="696812" y="797587"/>
                </a:lnTo>
                <a:cubicBezTo>
                  <a:pt x="698877" y="809638"/>
                  <a:pt x="686223" y="818834"/>
                  <a:pt x="675407" y="813141"/>
                </a:cubicBezTo>
                <a:lnTo>
                  <a:pt x="427310" y="682613"/>
                </a:lnTo>
                <a:lnTo>
                  <a:pt x="179213" y="813141"/>
                </a:lnTo>
                <a:cubicBezTo>
                  <a:pt x="168396" y="818834"/>
                  <a:pt x="155742" y="809638"/>
                  <a:pt x="157807" y="797587"/>
                </a:cubicBezTo>
                <a:lnTo>
                  <a:pt x="205186" y="521100"/>
                </a:lnTo>
                <a:lnTo>
                  <a:pt x="4468" y="325308"/>
                </a:lnTo>
                <a:cubicBezTo>
                  <a:pt x="-4283" y="316760"/>
                  <a:pt x="548" y="301889"/>
                  <a:pt x="12642" y="300120"/>
                </a:cubicBezTo>
                <a:lnTo>
                  <a:pt x="290038" y="259781"/>
                </a:lnTo>
                <a:lnTo>
                  <a:pt x="414078" y="8237"/>
                </a:lnTo>
                <a:cubicBezTo>
                  <a:pt x="419486" y="-2746"/>
                  <a:pt x="435116" y="-2746"/>
                  <a:pt x="440524" y="82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9" name="Google Shape;3459;p31"/>
          <p:cNvSpPr/>
          <p:nvPr/>
        </p:nvSpPr>
        <p:spPr>
          <a:xfrm>
            <a:off x="1523346" y="2669797"/>
            <a:ext cx="436068" cy="416184"/>
          </a:xfrm>
          <a:custGeom>
            <a:rect b="b" l="l" r="r" t="t"/>
            <a:pathLst>
              <a:path extrusionOk="0" h="832368" w="872135">
                <a:moveTo>
                  <a:pt x="870968" y="316213"/>
                </a:moveTo>
                <a:cubicBezTo>
                  <a:pt x="868185" y="307630"/>
                  <a:pt x="860904" y="301500"/>
                  <a:pt x="851995" y="300203"/>
                </a:cubicBezTo>
                <a:lnTo>
                  <a:pt x="579150" y="260530"/>
                </a:lnTo>
                <a:lnTo>
                  <a:pt x="457141" y="13102"/>
                </a:lnTo>
                <a:cubicBezTo>
                  <a:pt x="453150" y="5027"/>
                  <a:pt x="445081" y="0"/>
                  <a:pt x="436068" y="0"/>
                </a:cubicBezTo>
                <a:cubicBezTo>
                  <a:pt x="427054" y="0"/>
                  <a:pt x="418985" y="5027"/>
                  <a:pt x="414995" y="13102"/>
                </a:cubicBezTo>
                <a:lnTo>
                  <a:pt x="292985" y="260530"/>
                </a:lnTo>
                <a:lnTo>
                  <a:pt x="20140" y="300203"/>
                </a:lnTo>
                <a:cubicBezTo>
                  <a:pt x="11214" y="301500"/>
                  <a:pt x="3950" y="307630"/>
                  <a:pt x="1167" y="316213"/>
                </a:cubicBezTo>
                <a:cubicBezTo>
                  <a:pt x="-1616" y="324796"/>
                  <a:pt x="660" y="334027"/>
                  <a:pt x="7118" y="340332"/>
                </a:cubicBezTo>
                <a:lnTo>
                  <a:pt x="204545" y="532919"/>
                </a:lnTo>
                <a:lnTo>
                  <a:pt x="157936" y="804852"/>
                </a:lnTo>
                <a:cubicBezTo>
                  <a:pt x="156414" y="813750"/>
                  <a:pt x="160002" y="822560"/>
                  <a:pt x="167283" y="827850"/>
                </a:cubicBezTo>
                <a:cubicBezTo>
                  <a:pt x="171396" y="830845"/>
                  <a:pt x="176227" y="832369"/>
                  <a:pt x="181075" y="832369"/>
                </a:cubicBezTo>
                <a:cubicBezTo>
                  <a:pt x="184803" y="832369"/>
                  <a:pt x="188566" y="831476"/>
                  <a:pt x="192031" y="829636"/>
                </a:cubicBezTo>
                <a:lnTo>
                  <a:pt x="436068" y="701246"/>
                </a:lnTo>
                <a:lnTo>
                  <a:pt x="680104" y="829636"/>
                </a:lnTo>
                <a:cubicBezTo>
                  <a:pt x="688085" y="833823"/>
                  <a:pt x="697571" y="833157"/>
                  <a:pt x="704852" y="827850"/>
                </a:cubicBezTo>
                <a:cubicBezTo>
                  <a:pt x="712151" y="822543"/>
                  <a:pt x="715721" y="813732"/>
                  <a:pt x="714199" y="804852"/>
                </a:cubicBezTo>
                <a:lnTo>
                  <a:pt x="667590" y="532901"/>
                </a:lnTo>
                <a:lnTo>
                  <a:pt x="865017" y="340315"/>
                </a:lnTo>
                <a:cubicBezTo>
                  <a:pt x="871476" y="334027"/>
                  <a:pt x="873751" y="324796"/>
                  <a:pt x="870968" y="316213"/>
                </a:cubicBezTo>
                <a:close/>
                <a:moveTo>
                  <a:pt x="852800" y="327773"/>
                </a:moveTo>
                <a:lnTo>
                  <a:pt x="652083" y="523583"/>
                </a:lnTo>
                <a:cubicBezTo>
                  <a:pt x="650017" y="525597"/>
                  <a:pt x="649072" y="528487"/>
                  <a:pt x="649562" y="531325"/>
                </a:cubicBezTo>
                <a:lnTo>
                  <a:pt x="696941" y="807812"/>
                </a:lnTo>
                <a:cubicBezTo>
                  <a:pt x="697519" y="811140"/>
                  <a:pt x="695454" y="813031"/>
                  <a:pt x="694561" y="813680"/>
                </a:cubicBezTo>
                <a:cubicBezTo>
                  <a:pt x="693651" y="814345"/>
                  <a:pt x="691218" y="815711"/>
                  <a:pt x="688243" y="814135"/>
                </a:cubicBezTo>
                <a:lnTo>
                  <a:pt x="440146" y="683607"/>
                </a:lnTo>
                <a:cubicBezTo>
                  <a:pt x="437590" y="682258"/>
                  <a:pt x="434545" y="682258"/>
                  <a:pt x="432007" y="683607"/>
                </a:cubicBezTo>
                <a:lnTo>
                  <a:pt x="183910" y="814135"/>
                </a:lnTo>
                <a:cubicBezTo>
                  <a:pt x="180935" y="815711"/>
                  <a:pt x="178502" y="814345"/>
                  <a:pt x="177592" y="813680"/>
                </a:cubicBezTo>
                <a:cubicBezTo>
                  <a:pt x="176682" y="813014"/>
                  <a:pt x="174634" y="811122"/>
                  <a:pt x="175211" y="807812"/>
                </a:cubicBezTo>
                <a:lnTo>
                  <a:pt x="222590" y="531325"/>
                </a:lnTo>
                <a:cubicBezTo>
                  <a:pt x="223081" y="528487"/>
                  <a:pt x="222135" y="525579"/>
                  <a:pt x="220070" y="523583"/>
                </a:cubicBezTo>
                <a:lnTo>
                  <a:pt x="19335" y="327773"/>
                </a:lnTo>
                <a:cubicBezTo>
                  <a:pt x="16919" y="325426"/>
                  <a:pt x="17462" y="322694"/>
                  <a:pt x="17812" y="321625"/>
                </a:cubicBezTo>
                <a:cubicBezTo>
                  <a:pt x="18162" y="320557"/>
                  <a:pt x="19317" y="318017"/>
                  <a:pt x="22660" y="317544"/>
                </a:cubicBezTo>
                <a:lnTo>
                  <a:pt x="300056" y="277205"/>
                </a:lnTo>
                <a:cubicBezTo>
                  <a:pt x="302909" y="276785"/>
                  <a:pt x="305377" y="274998"/>
                  <a:pt x="306655" y="272406"/>
                </a:cubicBezTo>
                <a:lnTo>
                  <a:pt x="430712" y="20861"/>
                </a:lnTo>
                <a:cubicBezTo>
                  <a:pt x="432200" y="17849"/>
                  <a:pt x="434965" y="17516"/>
                  <a:pt x="436085" y="17516"/>
                </a:cubicBezTo>
                <a:cubicBezTo>
                  <a:pt x="437205" y="17516"/>
                  <a:pt x="439971" y="17849"/>
                  <a:pt x="441458" y="20861"/>
                </a:cubicBezTo>
                <a:lnTo>
                  <a:pt x="565516" y="272406"/>
                </a:lnTo>
                <a:cubicBezTo>
                  <a:pt x="566793" y="274998"/>
                  <a:pt x="569261" y="276785"/>
                  <a:pt x="572096" y="277205"/>
                </a:cubicBezTo>
                <a:lnTo>
                  <a:pt x="849492" y="317544"/>
                </a:lnTo>
                <a:cubicBezTo>
                  <a:pt x="852818" y="318035"/>
                  <a:pt x="853991" y="320557"/>
                  <a:pt x="854341" y="321625"/>
                </a:cubicBezTo>
                <a:cubicBezTo>
                  <a:pt x="854691" y="322694"/>
                  <a:pt x="855216" y="325426"/>
                  <a:pt x="852800" y="32777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0" name="Google Shape;3460;p31"/>
          <p:cNvSpPr/>
          <p:nvPr/>
        </p:nvSpPr>
        <p:spPr>
          <a:xfrm>
            <a:off x="1564557" y="3297766"/>
            <a:ext cx="340771" cy="415684"/>
          </a:xfrm>
          <a:custGeom>
            <a:rect b="b" l="l" r="r" t="t"/>
            <a:pathLst>
              <a:path extrusionOk="0" h="831368" w="681542">
                <a:moveTo>
                  <a:pt x="681542" y="661041"/>
                </a:moveTo>
                <a:lnTo>
                  <a:pt x="681542" y="698382"/>
                </a:lnTo>
                <a:cubicBezTo>
                  <a:pt x="681542" y="713641"/>
                  <a:pt x="670976" y="726037"/>
                  <a:pt x="657980" y="726037"/>
                </a:cubicBezTo>
                <a:lnTo>
                  <a:pt x="477552" y="726037"/>
                </a:lnTo>
                <a:cubicBezTo>
                  <a:pt x="472776" y="737153"/>
                  <a:pt x="467718" y="748285"/>
                  <a:pt x="462360" y="759434"/>
                </a:cubicBezTo>
                <a:cubicBezTo>
                  <a:pt x="460613" y="763061"/>
                  <a:pt x="458117" y="766290"/>
                  <a:pt x="454955" y="769035"/>
                </a:cubicBezTo>
                <a:cubicBezTo>
                  <a:pt x="449247" y="773994"/>
                  <a:pt x="441859" y="776856"/>
                  <a:pt x="433988" y="777289"/>
                </a:cubicBezTo>
                <a:lnTo>
                  <a:pt x="433988" y="814329"/>
                </a:lnTo>
                <a:cubicBezTo>
                  <a:pt x="433988" y="823731"/>
                  <a:pt x="426334" y="831369"/>
                  <a:pt x="416949" y="831369"/>
                </a:cubicBezTo>
                <a:lnTo>
                  <a:pt x="264593" y="831369"/>
                </a:lnTo>
                <a:cubicBezTo>
                  <a:pt x="255208" y="831369"/>
                  <a:pt x="247554" y="823731"/>
                  <a:pt x="247554" y="814329"/>
                </a:cubicBezTo>
                <a:lnTo>
                  <a:pt x="247554" y="777305"/>
                </a:lnTo>
                <a:cubicBezTo>
                  <a:pt x="235157" y="776623"/>
                  <a:pt x="224158" y="769767"/>
                  <a:pt x="219166" y="759434"/>
                </a:cubicBezTo>
                <a:cubicBezTo>
                  <a:pt x="213808" y="748285"/>
                  <a:pt x="208766" y="737153"/>
                  <a:pt x="203973" y="726037"/>
                </a:cubicBezTo>
                <a:lnTo>
                  <a:pt x="23562" y="726037"/>
                </a:lnTo>
                <a:cubicBezTo>
                  <a:pt x="10566" y="726037"/>
                  <a:pt x="0" y="713641"/>
                  <a:pt x="0" y="698382"/>
                </a:cubicBezTo>
                <a:lnTo>
                  <a:pt x="0" y="661041"/>
                </a:lnTo>
                <a:cubicBezTo>
                  <a:pt x="0" y="651889"/>
                  <a:pt x="2563" y="642920"/>
                  <a:pt x="7205" y="635782"/>
                </a:cubicBezTo>
                <a:lnTo>
                  <a:pt x="147747" y="418879"/>
                </a:lnTo>
                <a:cubicBezTo>
                  <a:pt x="151075" y="375482"/>
                  <a:pt x="159328" y="331103"/>
                  <a:pt x="172391" y="286441"/>
                </a:cubicBezTo>
                <a:cubicBezTo>
                  <a:pt x="186285" y="238967"/>
                  <a:pt x="205637" y="191027"/>
                  <a:pt x="229915" y="143953"/>
                </a:cubicBezTo>
                <a:cubicBezTo>
                  <a:pt x="271149" y="64047"/>
                  <a:pt x="312516" y="13994"/>
                  <a:pt x="314247" y="11914"/>
                </a:cubicBezTo>
                <a:cubicBezTo>
                  <a:pt x="320487" y="4443"/>
                  <a:pt x="330388" y="0"/>
                  <a:pt x="340771" y="0"/>
                </a:cubicBezTo>
                <a:cubicBezTo>
                  <a:pt x="351154" y="0"/>
                  <a:pt x="361072" y="4443"/>
                  <a:pt x="367279" y="11914"/>
                </a:cubicBezTo>
                <a:cubicBezTo>
                  <a:pt x="368976" y="13944"/>
                  <a:pt x="409927" y="63149"/>
                  <a:pt x="451627" y="143953"/>
                </a:cubicBezTo>
                <a:cubicBezTo>
                  <a:pt x="475905" y="191044"/>
                  <a:pt x="495257" y="238984"/>
                  <a:pt x="509152" y="286458"/>
                </a:cubicBezTo>
                <a:cubicBezTo>
                  <a:pt x="522214" y="331103"/>
                  <a:pt x="530467" y="375482"/>
                  <a:pt x="533795" y="418879"/>
                </a:cubicBezTo>
                <a:lnTo>
                  <a:pt x="674354" y="635782"/>
                </a:lnTo>
                <a:cubicBezTo>
                  <a:pt x="678980" y="642920"/>
                  <a:pt x="681542" y="651889"/>
                  <a:pt x="681542" y="66104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1" name="Google Shape;3461;p31"/>
          <p:cNvSpPr/>
          <p:nvPr/>
        </p:nvSpPr>
        <p:spPr>
          <a:xfrm>
            <a:off x="1564557" y="3297766"/>
            <a:ext cx="340771" cy="415684"/>
          </a:xfrm>
          <a:custGeom>
            <a:rect b="b" l="l" r="r" t="t"/>
            <a:pathLst>
              <a:path extrusionOk="0" h="831368" w="681542">
                <a:moveTo>
                  <a:pt x="674354" y="635782"/>
                </a:moveTo>
                <a:lnTo>
                  <a:pt x="533795" y="418879"/>
                </a:lnTo>
                <a:cubicBezTo>
                  <a:pt x="530467" y="375482"/>
                  <a:pt x="522214" y="331103"/>
                  <a:pt x="509152" y="286458"/>
                </a:cubicBezTo>
                <a:cubicBezTo>
                  <a:pt x="495257" y="238984"/>
                  <a:pt x="475905" y="191044"/>
                  <a:pt x="451627" y="143953"/>
                </a:cubicBezTo>
                <a:cubicBezTo>
                  <a:pt x="409927" y="63149"/>
                  <a:pt x="368976" y="13944"/>
                  <a:pt x="367279" y="11914"/>
                </a:cubicBezTo>
                <a:cubicBezTo>
                  <a:pt x="361072" y="4443"/>
                  <a:pt x="351154" y="0"/>
                  <a:pt x="340771" y="0"/>
                </a:cubicBezTo>
                <a:cubicBezTo>
                  <a:pt x="330388" y="0"/>
                  <a:pt x="320487" y="4443"/>
                  <a:pt x="314247" y="11914"/>
                </a:cubicBezTo>
                <a:cubicBezTo>
                  <a:pt x="312516" y="13994"/>
                  <a:pt x="271149" y="64047"/>
                  <a:pt x="229915" y="143953"/>
                </a:cubicBezTo>
                <a:cubicBezTo>
                  <a:pt x="205637" y="191027"/>
                  <a:pt x="186285" y="238967"/>
                  <a:pt x="172391" y="286441"/>
                </a:cubicBezTo>
                <a:cubicBezTo>
                  <a:pt x="159328" y="331103"/>
                  <a:pt x="151075" y="375482"/>
                  <a:pt x="147747" y="418879"/>
                </a:cubicBezTo>
                <a:lnTo>
                  <a:pt x="7205" y="635782"/>
                </a:lnTo>
                <a:cubicBezTo>
                  <a:pt x="2563" y="642920"/>
                  <a:pt x="0" y="651889"/>
                  <a:pt x="0" y="661041"/>
                </a:cubicBezTo>
                <a:lnTo>
                  <a:pt x="0" y="698382"/>
                </a:lnTo>
                <a:cubicBezTo>
                  <a:pt x="0" y="713641"/>
                  <a:pt x="10566" y="726037"/>
                  <a:pt x="23562" y="726037"/>
                </a:cubicBezTo>
                <a:lnTo>
                  <a:pt x="203973" y="726037"/>
                </a:lnTo>
                <a:cubicBezTo>
                  <a:pt x="208766" y="737153"/>
                  <a:pt x="213808" y="748285"/>
                  <a:pt x="219166" y="759434"/>
                </a:cubicBezTo>
                <a:cubicBezTo>
                  <a:pt x="224158" y="769767"/>
                  <a:pt x="235157" y="776623"/>
                  <a:pt x="247554" y="777305"/>
                </a:cubicBezTo>
                <a:lnTo>
                  <a:pt x="247554" y="814329"/>
                </a:lnTo>
                <a:cubicBezTo>
                  <a:pt x="247554" y="823731"/>
                  <a:pt x="255208" y="831369"/>
                  <a:pt x="264593" y="831369"/>
                </a:cubicBezTo>
                <a:lnTo>
                  <a:pt x="416949" y="831369"/>
                </a:lnTo>
                <a:cubicBezTo>
                  <a:pt x="426334" y="831369"/>
                  <a:pt x="433988" y="823731"/>
                  <a:pt x="433988" y="814329"/>
                </a:cubicBezTo>
                <a:lnTo>
                  <a:pt x="433988" y="777289"/>
                </a:lnTo>
                <a:cubicBezTo>
                  <a:pt x="441859" y="776856"/>
                  <a:pt x="449247" y="773994"/>
                  <a:pt x="454955" y="769035"/>
                </a:cubicBezTo>
                <a:cubicBezTo>
                  <a:pt x="458117" y="766290"/>
                  <a:pt x="460613" y="763061"/>
                  <a:pt x="462360" y="759434"/>
                </a:cubicBezTo>
                <a:cubicBezTo>
                  <a:pt x="467718" y="748285"/>
                  <a:pt x="472776" y="737153"/>
                  <a:pt x="477552" y="726037"/>
                </a:cubicBezTo>
                <a:lnTo>
                  <a:pt x="657980" y="726037"/>
                </a:lnTo>
                <a:cubicBezTo>
                  <a:pt x="670976" y="726037"/>
                  <a:pt x="681542" y="713641"/>
                  <a:pt x="681542" y="698382"/>
                </a:cubicBezTo>
                <a:lnTo>
                  <a:pt x="681542" y="661041"/>
                </a:lnTo>
                <a:cubicBezTo>
                  <a:pt x="681542" y="651889"/>
                  <a:pt x="678980" y="642920"/>
                  <a:pt x="674354" y="635782"/>
                </a:cubicBezTo>
                <a:close/>
                <a:moveTo>
                  <a:pt x="535393" y="451926"/>
                </a:moveTo>
                <a:lnTo>
                  <a:pt x="660393" y="644834"/>
                </a:lnTo>
                <a:cubicBezTo>
                  <a:pt x="661907" y="647164"/>
                  <a:pt x="663055" y="649859"/>
                  <a:pt x="663821" y="652721"/>
                </a:cubicBezTo>
                <a:lnTo>
                  <a:pt x="504892" y="652721"/>
                </a:lnTo>
                <a:cubicBezTo>
                  <a:pt x="525209" y="588275"/>
                  <a:pt x="535493" y="524610"/>
                  <a:pt x="535493" y="462476"/>
                </a:cubicBezTo>
                <a:cubicBezTo>
                  <a:pt x="535493" y="458965"/>
                  <a:pt x="535459" y="455454"/>
                  <a:pt x="535393" y="451926"/>
                </a:cubicBezTo>
                <a:close/>
                <a:moveTo>
                  <a:pt x="21166" y="644834"/>
                </a:moveTo>
                <a:lnTo>
                  <a:pt x="146149" y="451926"/>
                </a:lnTo>
                <a:cubicBezTo>
                  <a:pt x="146083" y="455454"/>
                  <a:pt x="146049" y="458965"/>
                  <a:pt x="146049" y="462476"/>
                </a:cubicBezTo>
                <a:cubicBezTo>
                  <a:pt x="146049" y="524610"/>
                  <a:pt x="156316" y="588275"/>
                  <a:pt x="176651" y="652721"/>
                </a:cubicBezTo>
                <a:lnTo>
                  <a:pt x="17722" y="652721"/>
                </a:lnTo>
                <a:cubicBezTo>
                  <a:pt x="18487" y="649859"/>
                  <a:pt x="19652" y="647164"/>
                  <a:pt x="21166" y="644834"/>
                </a:cubicBezTo>
                <a:close/>
                <a:moveTo>
                  <a:pt x="23562" y="709397"/>
                </a:moveTo>
                <a:cubicBezTo>
                  <a:pt x="20284" y="709397"/>
                  <a:pt x="16640" y="704871"/>
                  <a:pt x="16640" y="698382"/>
                </a:cubicBezTo>
                <a:lnTo>
                  <a:pt x="16640" y="669361"/>
                </a:lnTo>
                <a:lnTo>
                  <a:pt x="182125" y="669361"/>
                </a:lnTo>
                <a:cubicBezTo>
                  <a:pt x="186668" y="682690"/>
                  <a:pt x="191643" y="696035"/>
                  <a:pt x="197035" y="709397"/>
                </a:cubicBezTo>
                <a:lnTo>
                  <a:pt x="23562" y="709397"/>
                </a:lnTo>
                <a:close/>
                <a:moveTo>
                  <a:pt x="417348" y="814329"/>
                </a:moveTo>
                <a:cubicBezTo>
                  <a:pt x="417348" y="814546"/>
                  <a:pt x="417165" y="814729"/>
                  <a:pt x="416949" y="814729"/>
                </a:cubicBezTo>
                <a:lnTo>
                  <a:pt x="264593" y="814729"/>
                </a:lnTo>
                <a:cubicBezTo>
                  <a:pt x="264377" y="814729"/>
                  <a:pt x="264194" y="814546"/>
                  <a:pt x="264194" y="814329"/>
                </a:cubicBezTo>
                <a:lnTo>
                  <a:pt x="264194" y="777372"/>
                </a:lnTo>
                <a:lnTo>
                  <a:pt x="417348" y="777372"/>
                </a:lnTo>
                <a:lnTo>
                  <a:pt x="417348" y="814329"/>
                </a:lnTo>
                <a:close/>
                <a:moveTo>
                  <a:pt x="447367" y="752212"/>
                </a:moveTo>
                <a:cubicBezTo>
                  <a:pt x="446602" y="753793"/>
                  <a:pt x="445503" y="755224"/>
                  <a:pt x="444056" y="756455"/>
                </a:cubicBezTo>
                <a:cubicBezTo>
                  <a:pt x="440927" y="759168"/>
                  <a:pt x="436518" y="760732"/>
                  <a:pt x="431958" y="760732"/>
                </a:cubicBezTo>
                <a:lnTo>
                  <a:pt x="425668" y="760732"/>
                </a:lnTo>
                <a:lnTo>
                  <a:pt x="255874" y="760732"/>
                </a:lnTo>
                <a:lnTo>
                  <a:pt x="249584" y="760732"/>
                </a:lnTo>
                <a:cubicBezTo>
                  <a:pt x="242811" y="760732"/>
                  <a:pt x="236621" y="757304"/>
                  <a:pt x="234158" y="752212"/>
                </a:cubicBezTo>
                <a:cubicBezTo>
                  <a:pt x="228101" y="739632"/>
                  <a:pt x="222444" y="727052"/>
                  <a:pt x="217152" y="714506"/>
                </a:cubicBezTo>
                <a:cubicBezTo>
                  <a:pt x="217136" y="714489"/>
                  <a:pt x="217136" y="714473"/>
                  <a:pt x="217119" y="714456"/>
                </a:cubicBezTo>
                <a:cubicBezTo>
                  <a:pt x="180994" y="628793"/>
                  <a:pt x="162690" y="544195"/>
                  <a:pt x="162690" y="462476"/>
                </a:cubicBezTo>
                <a:cubicBezTo>
                  <a:pt x="162690" y="406982"/>
                  <a:pt x="171326" y="349341"/>
                  <a:pt x="188365" y="291117"/>
                </a:cubicBezTo>
                <a:cubicBezTo>
                  <a:pt x="201960" y="244658"/>
                  <a:pt x="220913" y="197717"/>
                  <a:pt x="244708" y="151574"/>
                </a:cubicBezTo>
                <a:cubicBezTo>
                  <a:pt x="285110" y="73266"/>
                  <a:pt x="325346" y="24594"/>
                  <a:pt x="327026" y="22564"/>
                </a:cubicBezTo>
                <a:cubicBezTo>
                  <a:pt x="330138" y="18853"/>
                  <a:pt x="335263" y="16640"/>
                  <a:pt x="340771" y="16640"/>
                </a:cubicBezTo>
                <a:cubicBezTo>
                  <a:pt x="346279" y="16640"/>
                  <a:pt x="351404" y="18853"/>
                  <a:pt x="354499" y="22581"/>
                </a:cubicBezTo>
                <a:cubicBezTo>
                  <a:pt x="354915" y="23063"/>
                  <a:pt x="395983" y="72401"/>
                  <a:pt x="436834" y="151574"/>
                </a:cubicBezTo>
                <a:cubicBezTo>
                  <a:pt x="460629" y="197717"/>
                  <a:pt x="479582" y="244675"/>
                  <a:pt x="493177" y="291117"/>
                </a:cubicBezTo>
                <a:cubicBezTo>
                  <a:pt x="510216" y="349341"/>
                  <a:pt x="518853" y="406982"/>
                  <a:pt x="518853" y="462476"/>
                </a:cubicBezTo>
                <a:cubicBezTo>
                  <a:pt x="518853" y="556193"/>
                  <a:pt x="494791" y="653670"/>
                  <a:pt x="447367" y="752212"/>
                </a:cubicBezTo>
                <a:close/>
                <a:moveTo>
                  <a:pt x="664902" y="698382"/>
                </a:moveTo>
                <a:cubicBezTo>
                  <a:pt x="664902" y="704871"/>
                  <a:pt x="661258" y="709397"/>
                  <a:pt x="657980" y="709397"/>
                </a:cubicBezTo>
                <a:lnTo>
                  <a:pt x="484491" y="709397"/>
                </a:lnTo>
                <a:cubicBezTo>
                  <a:pt x="489899" y="696035"/>
                  <a:pt x="494874" y="682690"/>
                  <a:pt x="499417" y="669361"/>
                </a:cubicBezTo>
                <a:lnTo>
                  <a:pt x="664902" y="669361"/>
                </a:lnTo>
                <a:lnTo>
                  <a:pt x="664902" y="698382"/>
                </a:lnTo>
                <a:close/>
                <a:moveTo>
                  <a:pt x="340771" y="238085"/>
                </a:moveTo>
                <a:cubicBezTo>
                  <a:pt x="277572" y="238085"/>
                  <a:pt x="226138" y="289503"/>
                  <a:pt x="226138" y="352702"/>
                </a:cubicBezTo>
                <a:cubicBezTo>
                  <a:pt x="226138" y="415917"/>
                  <a:pt x="277572" y="467335"/>
                  <a:pt x="340771" y="467335"/>
                </a:cubicBezTo>
                <a:cubicBezTo>
                  <a:pt x="403970" y="467335"/>
                  <a:pt x="455404" y="415917"/>
                  <a:pt x="455404" y="352702"/>
                </a:cubicBezTo>
                <a:cubicBezTo>
                  <a:pt x="455404" y="289503"/>
                  <a:pt x="403970" y="238085"/>
                  <a:pt x="340771" y="238085"/>
                </a:cubicBezTo>
                <a:close/>
                <a:moveTo>
                  <a:pt x="340771" y="450695"/>
                </a:moveTo>
                <a:cubicBezTo>
                  <a:pt x="286741" y="450695"/>
                  <a:pt x="242778" y="406732"/>
                  <a:pt x="242778" y="352702"/>
                </a:cubicBezTo>
                <a:cubicBezTo>
                  <a:pt x="242778" y="298672"/>
                  <a:pt x="286741" y="254725"/>
                  <a:pt x="340771" y="254725"/>
                </a:cubicBezTo>
                <a:cubicBezTo>
                  <a:pt x="394801" y="254725"/>
                  <a:pt x="438764" y="298672"/>
                  <a:pt x="438764" y="352702"/>
                </a:cubicBezTo>
                <a:cubicBezTo>
                  <a:pt x="438764" y="406732"/>
                  <a:pt x="394801" y="450695"/>
                  <a:pt x="340771" y="450695"/>
                </a:cubicBezTo>
                <a:close/>
                <a:moveTo>
                  <a:pt x="340771" y="501164"/>
                </a:moveTo>
                <a:cubicBezTo>
                  <a:pt x="299604" y="501164"/>
                  <a:pt x="266107" y="534644"/>
                  <a:pt x="266107" y="575811"/>
                </a:cubicBezTo>
                <a:cubicBezTo>
                  <a:pt x="266107" y="616979"/>
                  <a:pt x="299604" y="650475"/>
                  <a:pt x="340771" y="650475"/>
                </a:cubicBezTo>
                <a:cubicBezTo>
                  <a:pt x="381938" y="650475"/>
                  <a:pt x="415435" y="616979"/>
                  <a:pt x="415435" y="575811"/>
                </a:cubicBezTo>
                <a:cubicBezTo>
                  <a:pt x="415435" y="534644"/>
                  <a:pt x="381938" y="501164"/>
                  <a:pt x="340771" y="501164"/>
                </a:cubicBezTo>
                <a:close/>
                <a:moveTo>
                  <a:pt x="340771" y="633835"/>
                </a:moveTo>
                <a:cubicBezTo>
                  <a:pt x="308772" y="633835"/>
                  <a:pt x="282747" y="607810"/>
                  <a:pt x="282747" y="575811"/>
                </a:cubicBezTo>
                <a:cubicBezTo>
                  <a:pt x="282747" y="543829"/>
                  <a:pt x="308772" y="517804"/>
                  <a:pt x="340771" y="517804"/>
                </a:cubicBezTo>
                <a:cubicBezTo>
                  <a:pt x="372770" y="517804"/>
                  <a:pt x="398795" y="543829"/>
                  <a:pt x="398795" y="575811"/>
                </a:cubicBezTo>
                <a:cubicBezTo>
                  <a:pt x="398795" y="607810"/>
                  <a:pt x="372770" y="633835"/>
                  <a:pt x="340771" y="63383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2" name="Google Shape;3462;p31"/>
          <p:cNvSpPr/>
          <p:nvPr/>
        </p:nvSpPr>
        <p:spPr>
          <a:xfrm>
            <a:off x="1572877" y="3306086"/>
            <a:ext cx="324131" cy="399044"/>
          </a:xfrm>
          <a:custGeom>
            <a:rect b="b" l="l" r="r" t="t"/>
            <a:pathLst>
              <a:path extrusionOk="0" h="798088" w="648262">
                <a:moveTo>
                  <a:pt x="648262" y="652721"/>
                </a:moveTo>
                <a:lnTo>
                  <a:pt x="648262" y="681742"/>
                </a:lnTo>
                <a:cubicBezTo>
                  <a:pt x="648262" y="688231"/>
                  <a:pt x="644618" y="692757"/>
                  <a:pt x="641340" y="692757"/>
                </a:cubicBezTo>
                <a:lnTo>
                  <a:pt x="467851" y="692757"/>
                </a:lnTo>
                <a:cubicBezTo>
                  <a:pt x="473259" y="679395"/>
                  <a:pt x="478234" y="666050"/>
                  <a:pt x="482777" y="652721"/>
                </a:cubicBezTo>
                <a:lnTo>
                  <a:pt x="648262" y="652721"/>
                </a:lnTo>
                <a:close/>
                <a:moveTo>
                  <a:pt x="488252" y="636081"/>
                </a:moveTo>
                <a:lnTo>
                  <a:pt x="647180" y="636081"/>
                </a:lnTo>
                <a:cubicBezTo>
                  <a:pt x="646415" y="633219"/>
                  <a:pt x="645267" y="630524"/>
                  <a:pt x="643753" y="628194"/>
                </a:cubicBezTo>
                <a:lnTo>
                  <a:pt x="518753" y="435286"/>
                </a:lnTo>
                <a:cubicBezTo>
                  <a:pt x="518819" y="438814"/>
                  <a:pt x="518853" y="442325"/>
                  <a:pt x="518853" y="445836"/>
                </a:cubicBezTo>
                <a:cubicBezTo>
                  <a:pt x="518853" y="507970"/>
                  <a:pt x="508569" y="571635"/>
                  <a:pt x="488252" y="636081"/>
                </a:cubicBezTo>
                <a:close/>
                <a:moveTo>
                  <a:pt x="502213" y="445836"/>
                </a:moveTo>
                <a:cubicBezTo>
                  <a:pt x="502213" y="539553"/>
                  <a:pt x="478151" y="637030"/>
                  <a:pt x="430727" y="735572"/>
                </a:cubicBezTo>
                <a:cubicBezTo>
                  <a:pt x="429962" y="737153"/>
                  <a:pt x="428863" y="738584"/>
                  <a:pt x="427416" y="739815"/>
                </a:cubicBezTo>
                <a:cubicBezTo>
                  <a:pt x="424287" y="742528"/>
                  <a:pt x="419878" y="744092"/>
                  <a:pt x="415318" y="744092"/>
                </a:cubicBezTo>
                <a:lnTo>
                  <a:pt x="409028" y="744092"/>
                </a:lnTo>
                <a:lnTo>
                  <a:pt x="239234" y="744092"/>
                </a:lnTo>
                <a:lnTo>
                  <a:pt x="232944" y="744092"/>
                </a:lnTo>
                <a:cubicBezTo>
                  <a:pt x="226171" y="744092"/>
                  <a:pt x="219981" y="740664"/>
                  <a:pt x="217518" y="735572"/>
                </a:cubicBezTo>
                <a:cubicBezTo>
                  <a:pt x="211461" y="722992"/>
                  <a:pt x="205804" y="710412"/>
                  <a:pt x="200512" y="697866"/>
                </a:cubicBezTo>
                <a:cubicBezTo>
                  <a:pt x="200496" y="697849"/>
                  <a:pt x="200496" y="697833"/>
                  <a:pt x="200479" y="697816"/>
                </a:cubicBezTo>
                <a:cubicBezTo>
                  <a:pt x="164354" y="612153"/>
                  <a:pt x="146049" y="527555"/>
                  <a:pt x="146049" y="445836"/>
                </a:cubicBezTo>
                <a:cubicBezTo>
                  <a:pt x="146049" y="390342"/>
                  <a:pt x="154686" y="332701"/>
                  <a:pt x="171725" y="274477"/>
                </a:cubicBezTo>
                <a:cubicBezTo>
                  <a:pt x="185320" y="228018"/>
                  <a:pt x="204273" y="181077"/>
                  <a:pt x="228068" y="134934"/>
                </a:cubicBezTo>
                <a:cubicBezTo>
                  <a:pt x="268470" y="56626"/>
                  <a:pt x="308706" y="7954"/>
                  <a:pt x="310386" y="5924"/>
                </a:cubicBezTo>
                <a:cubicBezTo>
                  <a:pt x="313498" y="2213"/>
                  <a:pt x="318623" y="0"/>
                  <a:pt x="324131" y="0"/>
                </a:cubicBezTo>
                <a:cubicBezTo>
                  <a:pt x="329639" y="0"/>
                  <a:pt x="334764" y="2213"/>
                  <a:pt x="337859" y="5940"/>
                </a:cubicBezTo>
                <a:cubicBezTo>
                  <a:pt x="338275" y="6423"/>
                  <a:pt x="379343" y="55761"/>
                  <a:pt x="420194" y="134934"/>
                </a:cubicBezTo>
                <a:cubicBezTo>
                  <a:pt x="443989" y="181077"/>
                  <a:pt x="462942" y="228035"/>
                  <a:pt x="476537" y="274477"/>
                </a:cubicBezTo>
                <a:cubicBezTo>
                  <a:pt x="493576" y="332701"/>
                  <a:pt x="502213" y="390342"/>
                  <a:pt x="502213" y="445836"/>
                </a:cubicBezTo>
                <a:close/>
                <a:moveTo>
                  <a:pt x="398795" y="559171"/>
                </a:moveTo>
                <a:cubicBezTo>
                  <a:pt x="398795" y="518004"/>
                  <a:pt x="365298" y="484524"/>
                  <a:pt x="324131" y="484524"/>
                </a:cubicBezTo>
                <a:cubicBezTo>
                  <a:pt x="282964" y="484524"/>
                  <a:pt x="249467" y="518004"/>
                  <a:pt x="249467" y="559171"/>
                </a:cubicBezTo>
                <a:cubicBezTo>
                  <a:pt x="249467" y="600339"/>
                  <a:pt x="282964" y="633835"/>
                  <a:pt x="324131" y="633835"/>
                </a:cubicBezTo>
                <a:cubicBezTo>
                  <a:pt x="365298" y="633835"/>
                  <a:pt x="398795" y="600339"/>
                  <a:pt x="398795" y="559171"/>
                </a:cubicBezTo>
                <a:close/>
                <a:moveTo>
                  <a:pt x="438764" y="336062"/>
                </a:moveTo>
                <a:cubicBezTo>
                  <a:pt x="438764" y="272863"/>
                  <a:pt x="387330" y="221445"/>
                  <a:pt x="324131" y="221445"/>
                </a:cubicBezTo>
                <a:cubicBezTo>
                  <a:pt x="260932" y="221445"/>
                  <a:pt x="209498" y="272863"/>
                  <a:pt x="209498" y="336062"/>
                </a:cubicBezTo>
                <a:cubicBezTo>
                  <a:pt x="209498" y="399277"/>
                  <a:pt x="260932" y="450695"/>
                  <a:pt x="324131" y="450695"/>
                </a:cubicBezTo>
                <a:cubicBezTo>
                  <a:pt x="387330" y="450695"/>
                  <a:pt x="438764" y="399277"/>
                  <a:pt x="438764" y="336062"/>
                </a:cubicBezTo>
                <a:close/>
                <a:moveTo>
                  <a:pt x="247554" y="797689"/>
                </a:moveTo>
                <a:cubicBezTo>
                  <a:pt x="247554" y="797906"/>
                  <a:pt x="247737" y="798089"/>
                  <a:pt x="247953" y="798089"/>
                </a:cubicBezTo>
                <a:lnTo>
                  <a:pt x="400309" y="798089"/>
                </a:lnTo>
                <a:cubicBezTo>
                  <a:pt x="400525" y="798089"/>
                  <a:pt x="400708" y="797906"/>
                  <a:pt x="400708" y="797689"/>
                </a:cubicBezTo>
                <a:lnTo>
                  <a:pt x="400708" y="760732"/>
                </a:lnTo>
                <a:lnTo>
                  <a:pt x="247554" y="760732"/>
                </a:lnTo>
                <a:lnTo>
                  <a:pt x="247554" y="797689"/>
                </a:lnTo>
                <a:close/>
                <a:moveTo>
                  <a:pt x="324131" y="238085"/>
                </a:moveTo>
                <a:cubicBezTo>
                  <a:pt x="270101" y="238085"/>
                  <a:pt x="226138" y="282032"/>
                  <a:pt x="226138" y="336062"/>
                </a:cubicBezTo>
                <a:cubicBezTo>
                  <a:pt x="226138" y="390092"/>
                  <a:pt x="270101" y="434055"/>
                  <a:pt x="324131" y="434055"/>
                </a:cubicBezTo>
                <a:cubicBezTo>
                  <a:pt x="378161" y="434055"/>
                  <a:pt x="422124" y="390092"/>
                  <a:pt x="422124" y="336062"/>
                </a:cubicBezTo>
                <a:cubicBezTo>
                  <a:pt x="422124" y="282032"/>
                  <a:pt x="378161" y="238085"/>
                  <a:pt x="324131" y="238085"/>
                </a:cubicBezTo>
                <a:close/>
                <a:moveTo>
                  <a:pt x="324131" y="501164"/>
                </a:moveTo>
                <a:cubicBezTo>
                  <a:pt x="292132" y="501164"/>
                  <a:pt x="266107" y="527189"/>
                  <a:pt x="266107" y="559171"/>
                </a:cubicBezTo>
                <a:cubicBezTo>
                  <a:pt x="266107" y="591170"/>
                  <a:pt x="292132" y="617195"/>
                  <a:pt x="324131" y="617195"/>
                </a:cubicBezTo>
                <a:cubicBezTo>
                  <a:pt x="356130" y="617195"/>
                  <a:pt x="382155" y="591170"/>
                  <a:pt x="382155" y="559171"/>
                </a:cubicBezTo>
                <a:cubicBezTo>
                  <a:pt x="382155" y="527189"/>
                  <a:pt x="356130" y="501164"/>
                  <a:pt x="324131" y="501164"/>
                </a:cubicBezTo>
                <a:close/>
                <a:moveTo>
                  <a:pt x="0" y="652721"/>
                </a:moveTo>
                <a:lnTo>
                  <a:pt x="0" y="681742"/>
                </a:lnTo>
                <a:cubicBezTo>
                  <a:pt x="0" y="688231"/>
                  <a:pt x="3644" y="692757"/>
                  <a:pt x="6922" y="692757"/>
                </a:cubicBezTo>
                <a:lnTo>
                  <a:pt x="180395" y="692757"/>
                </a:lnTo>
                <a:cubicBezTo>
                  <a:pt x="175003" y="679395"/>
                  <a:pt x="170028" y="666050"/>
                  <a:pt x="165485" y="652721"/>
                </a:cubicBezTo>
                <a:lnTo>
                  <a:pt x="0" y="652721"/>
                </a:lnTo>
                <a:close/>
                <a:moveTo>
                  <a:pt x="129409" y="445836"/>
                </a:moveTo>
                <a:cubicBezTo>
                  <a:pt x="129409" y="442325"/>
                  <a:pt x="129443" y="438814"/>
                  <a:pt x="129509" y="435286"/>
                </a:cubicBezTo>
                <a:lnTo>
                  <a:pt x="4526" y="628194"/>
                </a:lnTo>
                <a:cubicBezTo>
                  <a:pt x="3012" y="630524"/>
                  <a:pt x="1847" y="633219"/>
                  <a:pt x="1082" y="636081"/>
                </a:cubicBezTo>
                <a:lnTo>
                  <a:pt x="160010" y="636081"/>
                </a:lnTo>
                <a:cubicBezTo>
                  <a:pt x="139676" y="571635"/>
                  <a:pt x="129409" y="507970"/>
                  <a:pt x="129409" y="4458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3" name="Google Shape;3463;p31"/>
          <p:cNvSpPr/>
          <p:nvPr/>
        </p:nvSpPr>
        <p:spPr>
          <a:xfrm>
            <a:off x="1530437" y="4089479"/>
            <a:ext cx="412582" cy="415967"/>
          </a:xfrm>
          <a:custGeom>
            <a:rect b="b" l="l" r="r" t="t"/>
            <a:pathLst>
              <a:path extrusionOk="0" h="831934" w="825163">
                <a:moveTo>
                  <a:pt x="825164" y="8370"/>
                </a:moveTo>
                <a:lnTo>
                  <a:pt x="825164" y="591173"/>
                </a:lnTo>
                <a:cubicBezTo>
                  <a:pt x="825164" y="591809"/>
                  <a:pt x="825080" y="592412"/>
                  <a:pt x="824946" y="593014"/>
                </a:cubicBezTo>
                <a:cubicBezTo>
                  <a:pt x="821193" y="659842"/>
                  <a:pt x="765621" y="713060"/>
                  <a:pt x="697820" y="713060"/>
                </a:cubicBezTo>
                <a:cubicBezTo>
                  <a:pt x="627605" y="713060"/>
                  <a:pt x="570476" y="655992"/>
                  <a:pt x="570476" y="585833"/>
                </a:cubicBezTo>
                <a:cubicBezTo>
                  <a:pt x="570476" y="515656"/>
                  <a:pt x="627605" y="458588"/>
                  <a:pt x="697820" y="458588"/>
                </a:cubicBezTo>
                <a:cubicBezTo>
                  <a:pt x="745115" y="458588"/>
                  <a:pt x="786446" y="484503"/>
                  <a:pt x="808410" y="522855"/>
                </a:cubicBezTo>
                <a:lnTo>
                  <a:pt x="808410" y="160993"/>
                </a:lnTo>
                <a:lnTo>
                  <a:pt x="254688" y="298349"/>
                </a:lnTo>
                <a:lnTo>
                  <a:pt x="254688" y="704690"/>
                </a:lnTo>
                <a:cubicBezTo>
                  <a:pt x="254688" y="774849"/>
                  <a:pt x="197558" y="831934"/>
                  <a:pt x="127344" y="831934"/>
                </a:cubicBezTo>
                <a:cubicBezTo>
                  <a:pt x="57130" y="831934"/>
                  <a:pt x="0" y="774849"/>
                  <a:pt x="0" y="704690"/>
                </a:cubicBezTo>
                <a:cubicBezTo>
                  <a:pt x="0" y="634531"/>
                  <a:pt x="57130" y="577462"/>
                  <a:pt x="127344" y="577462"/>
                </a:cubicBezTo>
                <a:cubicBezTo>
                  <a:pt x="174639" y="577462"/>
                  <a:pt x="215970" y="603377"/>
                  <a:pt x="237934" y="641729"/>
                </a:cubicBezTo>
                <a:lnTo>
                  <a:pt x="237934" y="149877"/>
                </a:lnTo>
                <a:cubicBezTo>
                  <a:pt x="237934" y="149676"/>
                  <a:pt x="237984" y="149492"/>
                  <a:pt x="237984" y="149308"/>
                </a:cubicBezTo>
                <a:cubicBezTo>
                  <a:pt x="238018" y="148990"/>
                  <a:pt x="238035" y="148689"/>
                  <a:pt x="238085" y="148371"/>
                </a:cubicBezTo>
                <a:cubicBezTo>
                  <a:pt x="238135" y="148120"/>
                  <a:pt x="238219" y="147869"/>
                  <a:pt x="238286" y="147617"/>
                </a:cubicBezTo>
                <a:cubicBezTo>
                  <a:pt x="238353" y="147350"/>
                  <a:pt x="238420" y="147082"/>
                  <a:pt x="238537" y="146831"/>
                </a:cubicBezTo>
                <a:cubicBezTo>
                  <a:pt x="238638" y="146563"/>
                  <a:pt x="238755" y="146328"/>
                  <a:pt x="238889" y="146077"/>
                </a:cubicBezTo>
                <a:cubicBezTo>
                  <a:pt x="239006" y="145843"/>
                  <a:pt x="239124" y="145609"/>
                  <a:pt x="239258" y="145391"/>
                </a:cubicBezTo>
                <a:cubicBezTo>
                  <a:pt x="239409" y="145157"/>
                  <a:pt x="239576" y="144956"/>
                  <a:pt x="239744" y="144755"/>
                </a:cubicBezTo>
                <a:cubicBezTo>
                  <a:pt x="239911" y="144537"/>
                  <a:pt x="240062" y="144320"/>
                  <a:pt x="240263" y="144119"/>
                </a:cubicBezTo>
                <a:cubicBezTo>
                  <a:pt x="240430" y="143935"/>
                  <a:pt x="240632" y="143767"/>
                  <a:pt x="240833" y="143600"/>
                </a:cubicBezTo>
                <a:cubicBezTo>
                  <a:pt x="241034" y="143416"/>
                  <a:pt x="241251" y="143231"/>
                  <a:pt x="241469" y="143064"/>
                </a:cubicBezTo>
                <a:cubicBezTo>
                  <a:pt x="241704" y="142913"/>
                  <a:pt x="241938" y="142779"/>
                  <a:pt x="242173" y="142645"/>
                </a:cubicBezTo>
                <a:cubicBezTo>
                  <a:pt x="242407" y="142512"/>
                  <a:pt x="242625" y="142378"/>
                  <a:pt x="242877" y="142260"/>
                </a:cubicBezTo>
                <a:cubicBezTo>
                  <a:pt x="243161" y="142143"/>
                  <a:pt x="243446" y="142043"/>
                  <a:pt x="243748" y="141942"/>
                </a:cubicBezTo>
                <a:cubicBezTo>
                  <a:pt x="243932" y="141892"/>
                  <a:pt x="244100" y="141808"/>
                  <a:pt x="244301" y="141758"/>
                </a:cubicBezTo>
                <a:lnTo>
                  <a:pt x="814760" y="251"/>
                </a:lnTo>
                <a:cubicBezTo>
                  <a:pt x="814810" y="234"/>
                  <a:pt x="814860" y="234"/>
                  <a:pt x="814910" y="218"/>
                </a:cubicBezTo>
                <a:cubicBezTo>
                  <a:pt x="815195" y="167"/>
                  <a:pt x="815480" y="134"/>
                  <a:pt x="815765" y="100"/>
                </a:cubicBezTo>
                <a:cubicBezTo>
                  <a:pt x="816066" y="67"/>
                  <a:pt x="816351" y="17"/>
                  <a:pt x="816619" y="17"/>
                </a:cubicBezTo>
                <a:cubicBezTo>
                  <a:pt x="816686" y="17"/>
                  <a:pt x="816737" y="0"/>
                  <a:pt x="816787" y="0"/>
                </a:cubicBezTo>
                <a:cubicBezTo>
                  <a:pt x="816971" y="0"/>
                  <a:pt x="817155" y="50"/>
                  <a:pt x="817356" y="50"/>
                </a:cubicBezTo>
                <a:cubicBezTo>
                  <a:pt x="817675" y="84"/>
                  <a:pt x="817976" y="100"/>
                  <a:pt x="818295" y="151"/>
                </a:cubicBezTo>
                <a:cubicBezTo>
                  <a:pt x="818546" y="201"/>
                  <a:pt x="818781" y="268"/>
                  <a:pt x="819032" y="352"/>
                </a:cubicBezTo>
                <a:cubicBezTo>
                  <a:pt x="819317" y="419"/>
                  <a:pt x="819585" y="485"/>
                  <a:pt x="819836" y="603"/>
                </a:cubicBezTo>
                <a:cubicBezTo>
                  <a:pt x="820087" y="686"/>
                  <a:pt x="820322" y="820"/>
                  <a:pt x="820573" y="937"/>
                </a:cubicBezTo>
                <a:cubicBezTo>
                  <a:pt x="820808" y="1071"/>
                  <a:pt x="821059" y="1189"/>
                  <a:pt x="821277" y="1322"/>
                </a:cubicBezTo>
                <a:cubicBezTo>
                  <a:pt x="821495" y="1473"/>
                  <a:pt x="821696" y="1641"/>
                  <a:pt x="821913" y="1791"/>
                </a:cubicBezTo>
                <a:cubicBezTo>
                  <a:pt x="822131" y="1959"/>
                  <a:pt x="822349" y="2126"/>
                  <a:pt x="822550" y="2327"/>
                </a:cubicBezTo>
                <a:cubicBezTo>
                  <a:pt x="822734" y="2494"/>
                  <a:pt x="822902" y="2695"/>
                  <a:pt x="823069" y="2879"/>
                </a:cubicBezTo>
                <a:cubicBezTo>
                  <a:pt x="823254" y="3097"/>
                  <a:pt x="823438" y="3298"/>
                  <a:pt x="823606" y="3532"/>
                </a:cubicBezTo>
                <a:cubicBezTo>
                  <a:pt x="823756" y="3750"/>
                  <a:pt x="823890" y="4001"/>
                  <a:pt x="824024" y="4235"/>
                </a:cubicBezTo>
                <a:cubicBezTo>
                  <a:pt x="824158" y="4470"/>
                  <a:pt x="824292" y="4687"/>
                  <a:pt x="824410" y="4938"/>
                </a:cubicBezTo>
                <a:cubicBezTo>
                  <a:pt x="824527" y="5223"/>
                  <a:pt x="824627" y="5508"/>
                  <a:pt x="824711" y="5809"/>
                </a:cubicBezTo>
                <a:cubicBezTo>
                  <a:pt x="824778" y="5993"/>
                  <a:pt x="824862" y="6160"/>
                  <a:pt x="824912" y="6361"/>
                </a:cubicBezTo>
                <a:cubicBezTo>
                  <a:pt x="824929" y="6412"/>
                  <a:pt x="824929" y="6462"/>
                  <a:pt x="824929" y="6512"/>
                </a:cubicBezTo>
                <a:cubicBezTo>
                  <a:pt x="824996" y="6780"/>
                  <a:pt x="825030" y="7081"/>
                  <a:pt x="825063" y="7366"/>
                </a:cubicBezTo>
                <a:cubicBezTo>
                  <a:pt x="825097" y="7650"/>
                  <a:pt x="825130" y="7935"/>
                  <a:pt x="825147" y="8203"/>
                </a:cubicBezTo>
                <a:cubicBezTo>
                  <a:pt x="825147" y="8270"/>
                  <a:pt x="825164" y="8320"/>
                  <a:pt x="825164" y="837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4" name="Google Shape;3464;p31"/>
          <p:cNvSpPr/>
          <p:nvPr/>
        </p:nvSpPr>
        <p:spPr>
          <a:xfrm>
            <a:off x="1538813" y="4099012"/>
            <a:ext cx="395828" cy="398063"/>
          </a:xfrm>
          <a:custGeom>
            <a:rect b="b" l="l" r="r" t="t"/>
            <a:pathLst>
              <a:path extrusionOk="0" h="796126" w="791656">
                <a:moveTo>
                  <a:pt x="791656" y="566765"/>
                </a:moveTo>
                <a:cubicBezTo>
                  <a:pt x="791656" y="627684"/>
                  <a:pt x="742049" y="677252"/>
                  <a:pt x="681066" y="677252"/>
                </a:cubicBezTo>
                <a:cubicBezTo>
                  <a:pt x="620083" y="677252"/>
                  <a:pt x="570476" y="627684"/>
                  <a:pt x="570476" y="566765"/>
                </a:cubicBezTo>
                <a:cubicBezTo>
                  <a:pt x="570476" y="505830"/>
                  <a:pt x="620083" y="456261"/>
                  <a:pt x="681066" y="456261"/>
                </a:cubicBezTo>
                <a:cubicBezTo>
                  <a:pt x="742049" y="456261"/>
                  <a:pt x="791656" y="505830"/>
                  <a:pt x="791656" y="566765"/>
                </a:cubicBezTo>
                <a:close/>
                <a:moveTo>
                  <a:pt x="110590" y="575135"/>
                </a:moveTo>
                <a:cubicBezTo>
                  <a:pt x="49607" y="575135"/>
                  <a:pt x="0" y="624704"/>
                  <a:pt x="0" y="685622"/>
                </a:cubicBezTo>
                <a:cubicBezTo>
                  <a:pt x="0" y="746558"/>
                  <a:pt x="49607" y="796126"/>
                  <a:pt x="110590" y="796126"/>
                </a:cubicBezTo>
                <a:cubicBezTo>
                  <a:pt x="171573" y="796126"/>
                  <a:pt x="221181" y="746558"/>
                  <a:pt x="221181" y="685622"/>
                </a:cubicBezTo>
                <a:cubicBezTo>
                  <a:pt x="221181" y="624704"/>
                  <a:pt x="171573" y="575135"/>
                  <a:pt x="110590" y="575135"/>
                </a:cubicBezTo>
                <a:close/>
                <a:moveTo>
                  <a:pt x="237934" y="137356"/>
                </a:moveTo>
                <a:lnTo>
                  <a:pt x="237934" y="262022"/>
                </a:lnTo>
                <a:lnTo>
                  <a:pt x="791656" y="124683"/>
                </a:lnTo>
                <a:lnTo>
                  <a:pt x="791656" y="0"/>
                </a:lnTo>
                <a:lnTo>
                  <a:pt x="237934" y="1373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5" name="Google Shape;3465;p31"/>
          <p:cNvSpPr/>
          <p:nvPr/>
        </p:nvSpPr>
        <p:spPr>
          <a:xfrm>
            <a:off x="1530437" y="4089479"/>
            <a:ext cx="412582" cy="415967"/>
          </a:xfrm>
          <a:custGeom>
            <a:rect b="b" l="l" r="r" t="t"/>
            <a:pathLst>
              <a:path extrusionOk="0" h="831934" w="825163">
                <a:moveTo>
                  <a:pt x="825147" y="8203"/>
                </a:moveTo>
                <a:cubicBezTo>
                  <a:pt x="825130" y="7935"/>
                  <a:pt x="825097" y="7650"/>
                  <a:pt x="825063" y="7366"/>
                </a:cubicBezTo>
                <a:cubicBezTo>
                  <a:pt x="825030" y="7081"/>
                  <a:pt x="824996" y="6780"/>
                  <a:pt x="824929" y="6512"/>
                </a:cubicBezTo>
                <a:cubicBezTo>
                  <a:pt x="824929" y="6462"/>
                  <a:pt x="824929" y="6412"/>
                  <a:pt x="824912" y="6361"/>
                </a:cubicBezTo>
                <a:cubicBezTo>
                  <a:pt x="824862" y="6160"/>
                  <a:pt x="824778" y="5993"/>
                  <a:pt x="824711" y="5809"/>
                </a:cubicBezTo>
                <a:cubicBezTo>
                  <a:pt x="824627" y="5508"/>
                  <a:pt x="824527" y="5223"/>
                  <a:pt x="824410" y="4938"/>
                </a:cubicBezTo>
                <a:cubicBezTo>
                  <a:pt x="824292" y="4687"/>
                  <a:pt x="824158" y="4470"/>
                  <a:pt x="824024" y="4235"/>
                </a:cubicBezTo>
                <a:cubicBezTo>
                  <a:pt x="823890" y="4001"/>
                  <a:pt x="823756" y="3750"/>
                  <a:pt x="823606" y="3532"/>
                </a:cubicBezTo>
                <a:cubicBezTo>
                  <a:pt x="823438" y="3298"/>
                  <a:pt x="823254" y="3097"/>
                  <a:pt x="823069" y="2879"/>
                </a:cubicBezTo>
                <a:cubicBezTo>
                  <a:pt x="822902" y="2695"/>
                  <a:pt x="822734" y="2494"/>
                  <a:pt x="822550" y="2327"/>
                </a:cubicBezTo>
                <a:cubicBezTo>
                  <a:pt x="822349" y="2126"/>
                  <a:pt x="822131" y="1959"/>
                  <a:pt x="821913" y="1791"/>
                </a:cubicBezTo>
                <a:cubicBezTo>
                  <a:pt x="821696" y="1641"/>
                  <a:pt x="821495" y="1473"/>
                  <a:pt x="821277" y="1322"/>
                </a:cubicBezTo>
                <a:cubicBezTo>
                  <a:pt x="821059" y="1189"/>
                  <a:pt x="820808" y="1071"/>
                  <a:pt x="820573" y="937"/>
                </a:cubicBezTo>
                <a:cubicBezTo>
                  <a:pt x="820322" y="820"/>
                  <a:pt x="820087" y="686"/>
                  <a:pt x="819836" y="603"/>
                </a:cubicBezTo>
                <a:cubicBezTo>
                  <a:pt x="819585" y="485"/>
                  <a:pt x="819317" y="419"/>
                  <a:pt x="819032" y="352"/>
                </a:cubicBezTo>
                <a:cubicBezTo>
                  <a:pt x="818781" y="268"/>
                  <a:pt x="818546" y="201"/>
                  <a:pt x="818295" y="151"/>
                </a:cubicBezTo>
                <a:cubicBezTo>
                  <a:pt x="817976" y="100"/>
                  <a:pt x="817675" y="84"/>
                  <a:pt x="817356" y="50"/>
                </a:cubicBezTo>
                <a:cubicBezTo>
                  <a:pt x="817155" y="50"/>
                  <a:pt x="816971" y="0"/>
                  <a:pt x="816787" y="0"/>
                </a:cubicBezTo>
                <a:cubicBezTo>
                  <a:pt x="816737" y="0"/>
                  <a:pt x="816686" y="17"/>
                  <a:pt x="816619" y="17"/>
                </a:cubicBezTo>
                <a:cubicBezTo>
                  <a:pt x="816351" y="17"/>
                  <a:pt x="816066" y="67"/>
                  <a:pt x="815765" y="100"/>
                </a:cubicBezTo>
                <a:cubicBezTo>
                  <a:pt x="815480" y="134"/>
                  <a:pt x="815195" y="167"/>
                  <a:pt x="814910" y="218"/>
                </a:cubicBezTo>
                <a:cubicBezTo>
                  <a:pt x="814860" y="234"/>
                  <a:pt x="814810" y="234"/>
                  <a:pt x="814760" y="251"/>
                </a:cubicBezTo>
                <a:lnTo>
                  <a:pt x="244301" y="141758"/>
                </a:lnTo>
                <a:cubicBezTo>
                  <a:pt x="244100" y="141808"/>
                  <a:pt x="243932" y="141892"/>
                  <a:pt x="243748" y="141942"/>
                </a:cubicBezTo>
                <a:cubicBezTo>
                  <a:pt x="243446" y="142043"/>
                  <a:pt x="243161" y="142143"/>
                  <a:pt x="242877" y="142260"/>
                </a:cubicBezTo>
                <a:cubicBezTo>
                  <a:pt x="242625" y="142378"/>
                  <a:pt x="242407" y="142512"/>
                  <a:pt x="242173" y="142645"/>
                </a:cubicBezTo>
                <a:cubicBezTo>
                  <a:pt x="241938" y="142779"/>
                  <a:pt x="241704" y="142913"/>
                  <a:pt x="241469" y="143064"/>
                </a:cubicBezTo>
                <a:cubicBezTo>
                  <a:pt x="241251" y="143231"/>
                  <a:pt x="241034" y="143416"/>
                  <a:pt x="240833" y="143600"/>
                </a:cubicBezTo>
                <a:cubicBezTo>
                  <a:pt x="240632" y="143767"/>
                  <a:pt x="240430" y="143935"/>
                  <a:pt x="240263" y="144119"/>
                </a:cubicBezTo>
                <a:cubicBezTo>
                  <a:pt x="240062" y="144320"/>
                  <a:pt x="239911" y="144537"/>
                  <a:pt x="239744" y="144755"/>
                </a:cubicBezTo>
                <a:cubicBezTo>
                  <a:pt x="239576" y="144956"/>
                  <a:pt x="239409" y="145157"/>
                  <a:pt x="239258" y="145391"/>
                </a:cubicBezTo>
                <a:cubicBezTo>
                  <a:pt x="239124" y="145609"/>
                  <a:pt x="239006" y="145843"/>
                  <a:pt x="238889" y="146077"/>
                </a:cubicBezTo>
                <a:cubicBezTo>
                  <a:pt x="238755" y="146328"/>
                  <a:pt x="238638" y="146563"/>
                  <a:pt x="238537" y="146831"/>
                </a:cubicBezTo>
                <a:cubicBezTo>
                  <a:pt x="238420" y="147082"/>
                  <a:pt x="238353" y="147350"/>
                  <a:pt x="238286" y="147617"/>
                </a:cubicBezTo>
                <a:cubicBezTo>
                  <a:pt x="238219" y="147869"/>
                  <a:pt x="238135" y="148120"/>
                  <a:pt x="238085" y="148371"/>
                </a:cubicBezTo>
                <a:cubicBezTo>
                  <a:pt x="238035" y="148689"/>
                  <a:pt x="238018" y="148990"/>
                  <a:pt x="237984" y="149308"/>
                </a:cubicBezTo>
                <a:cubicBezTo>
                  <a:pt x="237984" y="149492"/>
                  <a:pt x="237934" y="149676"/>
                  <a:pt x="237934" y="149877"/>
                </a:cubicBezTo>
                <a:lnTo>
                  <a:pt x="237934" y="641729"/>
                </a:lnTo>
                <a:cubicBezTo>
                  <a:pt x="215970" y="603377"/>
                  <a:pt x="174639" y="577462"/>
                  <a:pt x="127344" y="577462"/>
                </a:cubicBezTo>
                <a:cubicBezTo>
                  <a:pt x="57130" y="577462"/>
                  <a:pt x="0" y="634531"/>
                  <a:pt x="0" y="704690"/>
                </a:cubicBezTo>
                <a:cubicBezTo>
                  <a:pt x="0" y="774849"/>
                  <a:pt x="57130" y="831934"/>
                  <a:pt x="127344" y="831934"/>
                </a:cubicBezTo>
                <a:cubicBezTo>
                  <a:pt x="197558" y="831934"/>
                  <a:pt x="254688" y="774849"/>
                  <a:pt x="254688" y="704690"/>
                </a:cubicBezTo>
                <a:lnTo>
                  <a:pt x="254688" y="298349"/>
                </a:lnTo>
                <a:lnTo>
                  <a:pt x="808410" y="160993"/>
                </a:lnTo>
                <a:lnTo>
                  <a:pt x="808410" y="522855"/>
                </a:lnTo>
                <a:cubicBezTo>
                  <a:pt x="786446" y="484503"/>
                  <a:pt x="745115" y="458588"/>
                  <a:pt x="697820" y="458588"/>
                </a:cubicBezTo>
                <a:cubicBezTo>
                  <a:pt x="627605" y="458588"/>
                  <a:pt x="570476" y="515656"/>
                  <a:pt x="570476" y="585833"/>
                </a:cubicBezTo>
                <a:cubicBezTo>
                  <a:pt x="570476" y="655992"/>
                  <a:pt x="627605" y="713060"/>
                  <a:pt x="697820" y="713060"/>
                </a:cubicBezTo>
                <a:cubicBezTo>
                  <a:pt x="765621" y="713060"/>
                  <a:pt x="821193" y="659842"/>
                  <a:pt x="824946" y="593014"/>
                </a:cubicBezTo>
                <a:cubicBezTo>
                  <a:pt x="825080" y="592412"/>
                  <a:pt x="825164" y="591809"/>
                  <a:pt x="825164" y="591173"/>
                </a:cubicBezTo>
                <a:lnTo>
                  <a:pt x="825164" y="8370"/>
                </a:lnTo>
                <a:cubicBezTo>
                  <a:pt x="825164" y="8320"/>
                  <a:pt x="825147" y="8270"/>
                  <a:pt x="825147" y="8203"/>
                </a:cubicBezTo>
                <a:close/>
                <a:moveTo>
                  <a:pt x="127344" y="815194"/>
                </a:moveTo>
                <a:cubicBezTo>
                  <a:pt x="66361" y="815194"/>
                  <a:pt x="16754" y="765625"/>
                  <a:pt x="16754" y="704690"/>
                </a:cubicBezTo>
                <a:cubicBezTo>
                  <a:pt x="16754" y="643771"/>
                  <a:pt x="66361" y="594203"/>
                  <a:pt x="127344" y="594203"/>
                </a:cubicBezTo>
                <a:cubicBezTo>
                  <a:pt x="188327" y="594203"/>
                  <a:pt x="237934" y="643771"/>
                  <a:pt x="237934" y="704690"/>
                </a:cubicBezTo>
                <a:cubicBezTo>
                  <a:pt x="237934" y="765625"/>
                  <a:pt x="188327" y="815194"/>
                  <a:pt x="127344" y="815194"/>
                </a:cubicBezTo>
                <a:close/>
                <a:moveTo>
                  <a:pt x="697820" y="696320"/>
                </a:moveTo>
                <a:cubicBezTo>
                  <a:pt x="636837" y="696320"/>
                  <a:pt x="587229" y="646751"/>
                  <a:pt x="587229" y="585833"/>
                </a:cubicBezTo>
                <a:cubicBezTo>
                  <a:pt x="587229" y="524897"/>
                  <a:pt x="636837" y="475329"/>
                  <a:pt x="697820" y="475329"/>
                </a:cubicBezTo>
                <a:cubicBezTo>
                  <a:pt x="758803" y="475329"/>
                  <a:pt x="808410" y="524897"/>
                  <a:pt x="808410" y="585833"/>
                </a:cubicBezTo>
                <a:cubicBezTo>
                  <a:pt x="808410" y="646751"/>
                  <a:pt x="758803" y="696320"/>
                  <a:pt x="697820" y="696320"/>
                </a:cubicBezTo>
                <a:close/>
                <a:moveTo>
                  <a:pt x="808410" y="143750"/>
                </a:moveTo>
                <a:lnTo>
                  <a:pt x="254688" y="281089"/>
                </a:lnTo>
                <a:lnTo>
                  <a:pt x="254688" y="156423"/>
                </a:lnTo>
                <a:lnTo>
                  <a:pt x="808410" y="19067"/>
                </a:lnTo>
                <a:lnTo>
                  <a:pt x="808410" y="14375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6" name="Google Shape;3466;p31"/>
          <p:cNvSpPr/>
          <p:nvPr/>
        </p:nvSpPr>
        <p:spPr>
          <a:xfrm>
            <a:off x="2199126" y="4093646"/>
            <a:ext cx="356967" cy="407839"/>
          </a:xfrm>
          <a:custGeom>
            <a:rect b="b" l="l" r="r" t="t"/>
            <a:pathLst>
              <a:path extrusionOk="0" h="815677" w="713934">
                <a:moveTo>
                  <a:pt x="713934" y="701782"/>
                </a:moveTo>
                <a:lnTo>
                  <a:pt x="713934" y="815678"/>
                </a:lnTo>
                <a:lnTo>
                  <a:pt x="0" y="815678"/>
                </a:lnTo>
                <a:lnTo>
                  <a:pt x="0" y="701782"/>
                </a:lnTo>
                <a:cubicBezTo>
                  <a:pt x="0" y="593872"/>
                  <a:pt x="58435" y="499617"/>
                  <a:pt x="145413" y="448897"/>
                </a:cubicBezTo>
                <a:cubicBezTo>
                  <a:pt x="150684" y="445829"/>
                  <a:pt x="157306" y="446379"/>
                  <a:pt x="162044" y="450214"/>
                </a:cubicBezTo>
                <a:cubicBezTo>
                  <a:pt x="214007" y="492331"/>
                  <a:pt x="280266" y="517575"/>
                  <a:pt x="352396" y="517575"/>
                </a:cubicBezTo>
                <a:cubicBezTo>
                  <a:pt x="426212" y="517575"/>
                  <a:pt x="493839" y="491147"/>
                  <a:pt x="546352" y="447263"/>
                </a:cubicBezTo>
                <a:cubicBezTo>
                  <a:pt x="551006" y="443378"/>
                  <a:pt x="557562" y="442711"/>
                  <a:pt x="562867" y="445662"/>
                </a:cubicBezTo>
                <a:cubicBezTo>
                  <a:pt x="652947" y="495566"/>
                  <a:pt x="713934" y="591554"/>
                  <a:pt x="713934" y="701782"/>
                </a:cubicBezTo>
                <a:close/>
                <a:moveTo>
                  <a:pt x="352396" y="430423"/>
                </a:moveTo>
                <a:cubicBezTo>
                  <a:pt x="471319" y="430423"/>
                  <a:pt x="567721" y="334068"/>
                  <a:pt x="567721" y="215203"/>
                </a:cubicBezTo>
                <a:cubicBezTo>
                  <a:pt x="567721" y="96339"/>
                  <a:pt x="471319" y="0"/>
                  <a:pt x="352396" y="0"/>
                </a:cubicBezTo>
                <a:cubicBezTo>
                  <a:pt x="233474" y="0"/>
                  <a:pt x="137072" y="96355"/>
                  <a:pt x="137072" y="215220"/>
                </a:cubicBezTo>
                <a:cubicBezTo>
                  <a:pt x="137072" y="334084"/>
                  <a:pt x="233474" y="430423"/>
                  <a:pt x="352396" y="43042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7" name="Google Shape;3467;p31"/>
          <p:cNvSpPr/>
          <p:nvPr/>
        </p:nvSpPr>
        <p:spPr>
          <a:xfrm>
            <a:off x="2194956" y="4089479"/>
            <a:ext cx="365308" cy="416175"/>
          </a:xfrm>
          <a:custGeom>
            <a:rect b="b" l="l" r="r" t="t"/>
            <a:pathLst>
              <a:path extrusionOk="0" h="832351" w="730615">
                <a:moveTo>
                  <a:pt x="575244" y="446713"/>
                </a:moveTo>
                <a:cubicBezTo>
                  <a:pt x="567004" y="442144"/>
                  <a:pt x="556594" y="443161"/>
                  <a:pt x="549338" y="449214"/>
                </a:cubicBezTo>
                <a:cubicBezTo>
                  <a:pt x="496591" y="493298"/>
                  <a:pt x="429615" y="517575"/>
                  <a:pt x="360737" y="517575"/>
                </a:cubicBezTo>
                <a:cubicBezTo>
                  <a:pt x="293477" y="517575"/>
                  <a:pt x="227752" y="494315"/>
                  <a:pt x="175639" y="452065"/>
                </a:cubicBezTo>
                <a:cubicBezTo>
                  <a:pt x="168233" y="446063"/>
                  <a:pt x="157740" y="445246"/>
                  <a:pt x="149550" y="450014"/>
                </a:cubicBezTo>
                <a:cubicBezTo>
                  <a:pt x="104876" y="476075"/>
                  <a:pt x="67427" y="513406"/>
                  <a:pt x="41253" y="557991"/>
                </a:cubicBezTo>
                <a:cubicBezTo>
                  <a:pt x="14263" y="603943"/>
                  <a:pt x="0" y="656547"/>
                  <a:pt x="0" y="710119"/>
                </a:cubicBezTo>
                <a:lnTo>
                  <a:pt x="0" y="824014"/>
                </a:lnTo>
                <a:cubicBezTo>
                  <a:pt x="0" y="828616"/>
                  <a:pt x="3737" y="832351"/>
                  <a:pt x="8341" y="832351"/>
                </a:cubicBezTo>
                <a:lnTo>
                  <a:pt x="722275" y="832351"/>
                </a:lnTo>
                <a:cubicBezTo>
                  <a:pt x="726879" y="832351"/>
                  <a:pt x="730616" y="828616"/>
                  <a:pt x="730616" y="824014"/>
                </a:cubicBezTo>
                <a:lnTo>
                  <a:pt x="730616" y="710119"/>
                </a:lnTo>
                <a:cubicBezTo>
                  <a:pt x="730616" y="600741"/>
                  <a:pt x="671079" y="499801"/>
                  <a:pt x="575244" y="446713"/>
                </a:cubicBezTo>
                <a:close/>
                <a:moveTo>
                  <a:pt x="713934" y="815678"/>
                </a:moveTo>
                <a:lnTo>
                  <a:pt x="16681" y="815678"/>
                </a:lnTo>
                <a:lnTo>
                  <a:pt x="16681" y="710119"/>
                </a:lnTo>
                <a:cubicBezTo>
                  <a:pt x="16681" y="659515"/>
                  <a:pt x="30143" y="609828"/>
                  <a:pt x="55633" y="566444"/>
                </a:cubicBezTo>
                <a:cubicBezTo>
                  <a:pt x="80371" y="524327"/>
                  <a:pt x="115753" y="489047"/>
                  <a:pt x="157957" y="464420"/>
                </a:cubicBezTo>
                <a:cubicBezTo>
                  <a:pt x="160192" y="463119"/>
                  <a:pt x="163078" y="463353"/>
                  <a:pt x="165130" y="465020"/>
                </a:cubicBezTo>
                <a:cubicBezTo>
                  <a:pt x="220212" y="509655"/>
                  <a:pt x="289674" y="534248"/>
                  <a:pt x="360737" y="534248"/>
                </a:cubicBezTo>
                <a:cubicBezTo>
                  <a:pt x="433518" y="534248"/>
                  <a:pt x="504298" y="508588"/>
                  <a:pt x="560031" y="462002"/>
                </a:cubicBezTo>
                <a:cubicBezTo>
                  <a:pt x="562033" y="460335"/>
                  <a:pt x="564902" y="460035"/>
                  <a:pt x="567154" y="461285"/>
                </a:cubicBezTo>
                <a:cubicBezTo>
                  <a:pt x="657684" y="511439"/>
                  <a:pt x="713934" y="606794"/>
                  <a:pt x="713934" y="710119"/>
                </a:cubicBezTo>
                <a:lnTo>
                  <a:pt x="713934" y="815678"/>
                </a:lnTo>
                <a:close/>
                <a:moveTo>
                  <a:pt x="360737" y="447096"/>
                </a:moveTo>
                <a:cubicBezTo>
                  <a:pt x="484063" y="447096"/>
                  <a:pt x="584402" y="346806"/>
                  <a:pt x="584402" y="223540"/>
                </a:cubicBezTo>
                <a:cubicBezTo>
                  <a:pt x="584402" y="100290"/>
                  <a:pt x="484063" y="0"/>
                  <a:pt x="360737" y="0"/>
                </a:cubicBezTo>
                <a:cubicBezTo>
                  <a:pt x="237411" y="0"/>
                  <a:pt x="137072" y="100290"/>
                  <a:pt x="137072" y="223557"/>
                </a:cubicBezTo>
                <a:cubicBezTo>
                  <a:pt x="137072" y="346823"/>
                  <a:pt x="237411" y="447096"/>
                  <a:pt x="360737" y="447096"/>
                </a:cubicBezTo>
                <a:close/>
                <a:moveTo>
                  <a:pt x="360737" y="16673"/>
                </a:moveTo>
                <a:cubicBezTo>
                  <a:pt x="474872" y="16673"/>
                  <a:pt x="567721" y="109477"/>
                  <a:pt x="567721" y="223557"/>
                </a:cubicBezTo>
                <a:cubicBezTo>
                  <a:pt x="567721" y="337636"/>
                  <a:pt x="474872" y="430440"/>
                  <a:pt x="360737" y="430440"/>
                </a:cubicBezTo>
                <a:cubicBezTo>
                  <a:pt x="246602" y="430440"/>
                  <a:pt x="153753" y="337636"/>
                  <a:pt x="153753" y="223557"/>
                </a:cubicBezTo>
                <a:cubicBezTo>
                  <a:pt x="153753" y="109477"/>
                  <a:pt x="246602" y="16673"/>
                  <a:pt x="360737" y="1667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8" name="Google Shape;3468;p31"/>
          <p:cNvSpPr/>
          <p:nvPr/>
        </p:nvSpPr>
        <p:spPr>
          <a:xfrm>
            <a:off x="2158500" y="2732633"/>
            <a:ext cx="495154" cy="290470"/>
          </a:xfrm>
          <a:custGeom>
            <a:rect b="b" l="l" r="r" t="t"/>
            <a:pathLst>
              <a:path extrusionOk="0" h="580941" w="990308">
                <a:moveTo>
                  <a:pt x="983531" y="309549"/>
                </a:moveTo>
                <a:cubicBezTo>
                  <a:pt x="975044" y="321203"/>
                  <a:pt x="763857" y="580941"/>
                  <a:pt x="495350" y="580941"/>
                </a:cubicBezTo>
                <a:lnTo>
                  <a:pt x="494601" y="580941"/>
                </a:lnTo>
                <a:cubicBezTo>
                  <a:pt x="383387" y="580739"/>
                  <a:pt x="262714" y="534084"/>
                  <a:pt x="148320" y="445245"/>
                </a:cubicBezTo>
                <a:cubicBezTo>
                  <a:pt x="96530" y="405489"/>
                  <a:pt x="49197" y="360433"/>
                  <a:pt x="7170" y="310622"/>
                </a:cubicBezTo>
                <a:cubicBezTo>
                  <a:pt x="-2390" y="298847"/>
                  <a:pt x="-2390" y="281993"/>
                  <a:pt x="7170" y="270340"/>
                </a:cubicBezTo>
                <a:cubicBezTo>
                  <a:pt x="15677" y="259718"/>
                  <a:pt x="226864" y="0"/>
                  <a:pt x="495371" y="0"/>
                </a:cubicBezTo>
                <a:lnTo>
                  <a:pt x="496120" y="0"/>
                </a:lnTo>
                <a:cubicBezTo>
                  <a:pt x="607334" y="202"/>
                  <a:pt x="728007" y="46857"/>
                  <a:pt x="842401" y="135696"/>
                </a:cubicBezTo>
                <a:cubicBezTo>
                  <a:pt x="894191" y="175351"/>
                  <a:pt x="941524" y="220407"/>
                  <a:pt x="983551" y="270320"/>
                </a:cubicBezTo>
                <a:cubicBezTo>
                  <a:pt x="992564" y="281771"/>
                  <a:pt x="992564" y="297997"/>
                  <a:pt x="983531" y="3095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9" name="Google Shape;3469;p31"/>
          <p:cNvSpPr/>
          <p:nvPr/>
        </p:nvSpPr>
        <p:spPr>
          <a:xfrm>
            <a:off x="2153477" y="2727576"/>
            <a:ext cx="505251" cy="300587"/>
          </a:xfrm>
          <a:custGeom>
            <a:rect b="b" l="l" r="r" t="t"/>
            <a:pathLst>
              <a:path extrusionOk="0" h="601173" w="1010503">
                <a:moveTo>
                  <a:pt x="1001537" y="274184"/>
                </a:moveTo>
                <a:lnTo>
                  <a:pt x="1001334" y="273921"/>
                </a:lnTo>
                <a:cubicBezTo>
                  <a:pt x="959125" y="223786"/>
                  <a:pt x="911103" y="177961"/>
                  <a:pt x="858645" y="137820"/>
                </a:cubicBezTo>
                <a:cubicBezTo>
                  <a:pt x="742813" y="47869"/>
                  <a:pt x="620945" y="223"/>
                  <a:pt x="506146" y="0"/>
                </a:cubicBezTo>
                <a:lnTo>
                  <a:pt x="505396" y="0"/>
                </a:lnTo>
                <a:cubicBezTo>
                  <a:pt x="232009" y="0"/>
                  <a:pt x="18289" y="262935"/>
                  <a:pt x="9398" y="274042"/>
                </a:cubicBezTo>
                <a:cubicBezTo>
                  <a:pt x="-3139" y="289358"/>
                  <a:pt x="-3160" y="311674"/>
                  <a:pt x="9499" y="327252"/>
                </a:cubicBezTo>
                <a:cubicBezTo>
                  <a:pt x="51688" y="377286"/>
                  <a:pt x="99710" y="423091"/>
                  <a:pt x="152168" y="463353"/>
                </a:cubicBezTo>
                <a:cubicBezTo>
                  <a:pt x="268000" y="553304"/>
                  <a:pt x="389888" y="600951"/>
                  <a:pt x="504667" y="601173"/>
                </a:cubicBezTo>
                <a:lnTo>
                  <a:pt x="505417" y="601173"/>
                </a:lnTo>
                <a:cubicBezTo>
                  <a:pt x="568163" y="601173"/>
                  <a:pt x="632875" y="587193"/>
                  <a:pt x="697748" y="559597"/>
                </a:cubicBezTo>
                <a:cubicBezTo>
                  <a:pt x="749780" y="537483"/>
                  <a:pt x="802056" y="506589"/>
                  <a:pt x="853136" y="467784"/>
                </a:cubicBezTo>
                <a:cubicBezTo>
                  <a:pt x="943631" y="399056"/>
                  <a:pt x="997810" y="330732"/>
                  <a:pt x="1001577" y="325877"/>
                </a:cubicBezTo>
                <a:lnTo>
                  <a:pt x="1001577" y="325877"/>
                </a:lnTo>
                <a:cubicBezTo>
                  <a:pt x="1013486" y="310601"/>
                  <a:pt x="1013486" y="289338"/>
                  <a:pt x="1001537" y="274184"/>
                </a:cubicBezTo>
                <a:close/>
                <a:moveTo>
                  <a:pt x="985597" y="313454"/>
                </a:moveTo>
                <a:lnTo>
                  <a:pt x="985394" y="313717"/>
                </a:lnTo>
                <a:cubicBezTo>
                  <a:pt x="983450" y="316388"/>
                  <a:pt x="774085" y="580941"/>
                  <a:pt x="505417" y="580941"/>
                </a:cubicBezTo>
                <a:lnTo>
                  <a:pt x="504687" y="580941"/>
                </a:lnTo>
                <a:cubicBezTo>
                  <a:pt x="394445" y="580739"/>
                  <a:pt x="276851" y="534549"/>
                  <a:pt x="164563" y="447349"/>
                </a:cubicBezTo>
                <a:cubicBezTo>
                  <a:pt x="113219" y="407938"/>
                  <a:pt x="66251" y="363144"/>
                  <a:pt x="25115" y="314365"/>
                </a:cubicBezTo>
                <a:cubicBezTo>
                  <a:pt x="18613" y="306353"/>
                  <a:pt x="18593" y="294780"/>
                  <a:pt x="25155" y="286768"/>
                </a:cubicBezTo>
                <a:cubicBezTo>
                  <a:pt x="27464" y="283895"/>
                  <a:pt x="82515" y="215633"/>
                  <a:pt x="169951" y="149373"/>
                </a:cubicBezTo>
                <a:cubicBezTo>
                  <a:pt x="219755" y="111620"/>
                  <a:pt x="270593" y="81616"/>
                  <a:pt x="321025" y="60190"/>
                </a:cubicBezTo>
                <a:cubicBezTo>
                  <a:pt x="383387" y="33666"/>
                  <a:pt x="445424" y="20232"/>
                  <a:pt x="505417" y="20232"/>
                </a:cubicBezTo>
                <a:lnTo>
                  <a:pt x="506146" y="20232"/>
                </a:lnTo>
                <a:cubicBezTo>
                  <a:pt x="616388" y="20434"/>
                  <a:pt x="733982" y="66624"/>
                  <a:pt x="846290" y="153844"/>
                </a:cubicBezTo>
                <a:cubicBezTo>
                  <a:pt x="897593" y="193114"/>
                  <a:pt x="944501" y="237847"/>
                  <a:pt x="985738" y="286829"/>
                </a:cubicBezTo>
                <a:cubicBezTo>
                  <a:pt x="991794" y="294638"/>
                  <a:pt x="991754" y="305564"/>
                  <a:pt x="985597" y="313454"/>
                </a:cubicBezTo>
                <a:close/>
                <a:moveTo>
                  <a:pt x="505214" y="65410"/>
                </a:moveTo>
                <a:cubicBezTo>
                  <a:pt x="375386" y="65410"/>
                  <a:pt x="269782" y="170920"/>
                  <a:pt x="269782" y="300587"/>
                </a:cubicBezTo>
                <a:cubicBezTo>
                  <a:pt x="269782" y="430274"/>
                  <a:pt x="375407" y="535763"/>
                  <a:pt x="505214" y="535763"/>
                </a:cubicBezTo>
                <a:cubicBezTo>
                  <a:pt x="635042" y="535763"/>
                  <a:pt x="740646" y="430253"/>
                  <a:pt x="740646" y="300587"/>
                </a:cubicBezTo>
                <a:cubicBezTo>
                  <a:pt x="740646" y="170900"/>
                  <a:pt x="635021" y="65410"/>
                  <a:pt x="505214" y="65410"/>
                </a:cubicBezTo>
                <a:close/>
                <a:moveTo>
                  <a:pt x="505214" y="515531"/>
                </a:moveTo>
                <a:cubicBezTo>
                  <a:pt x="386567" y="515531"/>
                  <a:pt x="290036" y="419106"/>
                  <a:pt x="290036" y="300587"/>
                </a:cubicBezTo>
                <a:cubicBezTo>
                  <a:pt x="290036" y="182068"/>
                  <a:pt x="386567" y="85642"/>
                  <a:pt x="505214" y="85642"/>
                </a:cubicBezTo>
                <a:cubicBezTo>
                  <a:pt x="623862" y="85642"/>
                  <a:pt x="720392" y="182068"/>
                  <a:pt x="720392" y="300587"/>
                </a:cubicBezTo>
                <a:cubicBezTo>
                  <a:pt x="720392" y="419106"/>
                  <a:pt x="623862" y="515531"/>
                  <a:pt x="505214" y="515531"/>
                </a:cubicBezTo>
                <a:close/>
                <a:moveTo>
                  <a:pt x="505214" y="163636"/>
                </a:moveTo>
                <a:cubicBezTo>
                  <a:pt x="429626" y="163636"/>
                  <a:pt x="368135" y="225061"/>
                  <a:pt x="368135" y="300566"/>
                </a:cubicBezTo>
                <a:cubicBezTo>
                  <a:pt x="368135" y="376072"/>
                  <a:pt x="429626" y="437497"/>
                  <a:pt x="505214" y="437497"/>
                </a:cubicBezTo>
                <a:cubicBezTo>
                  <a:pt x="580802" y="437497"/>
                  <a:pt x="642293" y="376072"/>
                  <a:pt x="642293" y="300566"/>
                </a:cubicBezTo>
                <a:cubicBezTo>
                  <a:pt x="642293" y="225081"/>
                  <a:pt x="580802" y="163636"/>
                  <a:pt x="505214" y="163636"/>
                </a:cubicBezTo>
                <a:close/>
                <a:moveTo>
                  <a:pt x="505214" y="417285"/>
                </a:moveTo>
                <a:cubicBezTo>
                  <a:pt x="440786" y="417285"/>
                  <a:pt x="388389" y="364924"/>
                  <a:pt x="388389" y="300587"/>
                </a:cubicBezTo>
                <a:cubicBezTo>
                  <a:pt x="388389" y="236249"/>
                  <a:pt x="440807" y="183889"/>
                  <a:pt x="505214" y="183889"/>
                </a:cubicBezTo>
                <a:cubicBezTo>
                  <a:pt x="569622" y="183889"/>
                  <a:pt x="622039" y="236249"/>
                  <a:pt x="622039" y="300587"/>
                </a:cubicBezTo>
                <a:cubicBezTo>
                  <a:pt x="622039" y="364924"/>
                  <a:pt x="569642" y="417285"/>
                  <a:pt x="505214" y="41728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0" name="Google Shape;3470;p31"/>
          <p:cNvSpPr/>
          <p:nvPr/>
        </p:nvSpPr>
        <p:spPr>
          <a:xfrm>
            <a:off x="3729434" y="2669745"/>
            <a:ext cx="416344" cy="416327"/>
          </a:xfrm>
          <a:custGeom>
            <a:rect b="b" l="l" r="r" t="t"/>
            <a:pathLst>
              <a:path extrusionOk="0" h="832654" w="832689">
                <a:moveTo>
                  <a:pt x="832690" y="139015"/>
                </a:moveTo>
                <a:cubicBezTo>
                  <a:pt x="832690" y="151412"/>
                  <a:pt x="827864" y="163060"/>
                  <a:pt x="819095" y="171829"/>
                </a:cubicBezTo>
                <a:lnTo>
                  <a:pt x="754299" y="236625"/>
                </a:lnTo>
                <a:cubicBezTo>
                  <a:pt x="754016" y="237058"/>
                  <a:pt x="753683" y="237457"/>
                  <a:pt x="753317" y="237823"/>
                </a:cubicBezTo>
                <a:cubicBezTo>
                  <a:pt x="752951" y="238189"/>
                  <a:pt x="752551" y="238522"/>
                  <a:pt x="752119" y="238805"/>
                </a:cubicBezTo>
                <a:lnTo>
                  <a:pt x="727209" y="263715"/>
                </a:lnTo>
                <a:cubicBezTo>
                  <a:pt x="726809" y="264514"/>
                  <a:pt x="726293" y="265246"/>
                  <a:pt x="725628" y="265912"/>
                </a:cubicBezTo>
                <a:cubicBezTo>
                  <a:pt x="724979" y="266561"/>
                  <a:pt x="724247" y="267077"/>
                  <a:pt x="723465" y="267459"/>
                </a:cubicBezTo>
                <a:lnTo>
                  <a:pt x="210935" y="779988"/>
                </a:lnTo>
                <a:cubicBezTo>
                  <a:pt x="210736" y="780188"/>
                  <a:pt x="210536" y="780371"/>
                  <a:pt x="210320" y="780538"/>
                </a:cubicBezTo>
                <a:cubicBezTo>
                  <a:pt x="210120" y="780721"/>
                  <a:pt x="209887" y="780870"/>
                  <a:pt x="209671" y="781020"/>
                </a:cubicBezTo>
                <a:cubicBezTo>
                  <a:pt x="209454" y="781170"/>
                  <a:pt x="209238" y="781303"/>
                  <a:pt x="209022" y="781420"/>
                </a:cubicBezTo>
                <a:cubicBezTo>
                  <a:pt x="208988" y="781436"/>
                  <a:pt x="208939" y="781469"/>
                  <a:pt x="208889" y="781486"/>
                </a:cubicBezTo>
                <a:cubicBezTo>
                  <a:pt x="208672" y="781603"/>
                  <a:pt x="208456" y="781702"/>
                  <a:pt x="208240" y="781786"/>
                </a:cubicBezTo>
                <a:cubicBezTo>
                  <a:pt x="208040" y="781869"/>
                  <a:pt x="207824" y="781952"/>
                  <a:pt x="207624" y="782019"/>
                </a:cubicBezTo>
                <a:cubicBezTo>
                  <a:pt x="207507" y="782052"/>
                  <a:pt x="207408" y="782085"/>
                  <a:pt x="207291" y="782118"/>
                </a:cubicBezTo>
                <a:lnTo>
                  <a:pt x="207258" y="782118"/>
                </a:lnTo>
                <a:lnTo>
                  <a:pt x="70893" y="820191"/>
                </a:lnTo>
                <a:lnTo>
                  <a:pt x="28927" y="831905"/>
                </a:lnTo>
                <a:cubicBezTo>
                  <a:pt x="27130" y="832421"/>
                  <a:pt x="25266" y="832654"/>
                  <a:pt x="23402" y="832654"/>
                </a:cubicBezTo>
                <a:cubicBezTo>
                  <a:pt x="17512" y="832654"/>
                  <a:pt x="11555" y="830191"/>
                  <a:pt x="7012" y="825649"/>
                </a:cubicBezTo>
                <a:cubicBezTo>
                  <a:pt x="1038" y="819675"/>
                  <a:pt x="-1358" y="811272"/>
                  <a:pt x="755" y="803734"/>
                </a:cubicBezTo>
                <a:lnTo>
                  <a:pt x="12470" y="761768"/>
                </a:lnTo>
                <a:lnTo>
                  <a:pt x="50542" y="625369"/>
                </a:lnTo>
                <a:cubicBezTo>
                  <a:pt x="50642" y="625020"/>
                  <a:pt x="50758" y="624671"/>
                  <a:pt x="50908" y="624338"/>
                </a:cubicBezTo>
                <a:cubicBezTo>
                  <a:pt x="50991" y="624121"/>
                  <a:pt x="51091" y="623922"/>
                  <a:pt x="51191" y="623739"/>
                </a:cubicBezTo>
                <a:cubicBezTo>
                  <a:pt x="51308" y="623506"/>
                  <a:pt x="51441" y="623289"/>
                  <a:pt x="51574" y="623073"/>
                </a:cubicBezTo>
                <a:cubicBezTo>
                  <a:pt x="51624" y="623007"/>
                  <a:pt x="51674" y="622940"/>
                  <a:pt x="51707" y="622873"/>
                </a:cubicBezTo>
                <a:cubicBezTo>
                  <a:pt x="51990" y="622457"/>
                  <a:pt x="52323" y="622058"/>
                  <a:pt x="52672" y="621725"/>
                </a:cubicBezTo>
                <a:cubicBezTo>
                  <a:pt x="52789" y="621592"/>
                  <a:pt x="52922" y="621476"/>
                  <a:pt x="53038" y="621359"/>
                </a:cubicBezTo>
                <a:lnTo>
                  <a:pt x="567065" y="107332"/>
                </a:lnTo>
                <a:lnTo>
                  <a:pt x="594954" y="79460"/>
                </a:lnTo>
                <a:lnTo>
                  <a:pt x="660832" y="13566"/>
                </a:lnTo>
                <a:cubicBezTo>
                  <a:pt x="678919" y="-4522"/>
                  <a:pt x="708372" y="-4522"/>
                  <a:pt x="726443" y="13566"/>
                </a:cubicBezTo>
                <a:lnTo>
                  <a:pt x="819095" y="106217"/>
                </a:lnTo>
                <a:cubicBezTo>
                  <a:pt x="827864" y="114970"/>
                  <a:pt x="832690" y="126618"/>
                  <a:pt x="832690" y="1390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1" name="Google Shape;3471;p31"/>
          <p:cNvSpPr/>
          <p:nvPr/>
        </p:nvSpPr>
        <p:spPr>
          <a:xfrm>
            <a:off x="3737747" y="2678061"/>
            <a:ext cx="399712" cy="399699"/>
          </a:xfrm>
          <a:custGeom>
            <a:rect b="b" l="l" r="r" t="t"/>
            <a:pathLst>
              <a:path extrusionOk="0" h="799397" w="799424">
                <a:moveTo>
                  <a:pt x="109296" y="690107"/>
                </a:moveTo>
                <a:lnTo>
                  <a:pt x="172478" y="753290"/>
                </a:lnTo>
                <a:lnTo>
                  <a:pt x="54351" y="786270"/>
                </a:lnTo>
                <a:lnTo>
                  <a:pt x="13133" y="745053"/>
                </a:lnTo>
                <a:lnTo>
                  <a:pt x="46114" y="626925"/>
                </a:lnTo>
                <a:lnTo>
                  <a:pt x="109296" y="690107"/>
                </a:lnTo>
                <a:close/>
                <a:moveTo>
                  <a:pt x="154" y="791578"/>
                </a:moveTo>
                <a:cubicBezTo>
                  <a:pt x="-445" y="793692"/>
                  <a:pt x="803" y="795888"/>
                  <a:pt x="2168" y="797236"/>
                </a:cubicBezTo>
                <a:cubicBezTo>
                  <a:pt x="3515" y="798600"/>
                  <a:pt x="5728" y="799832"/>
                  <a:pt x="7825" y="799249"/>
                </a:cubicBezTo>
                <a:lnTo>
                  <a:pt x="35947" y="791395"/>
                </a:lnTo>
                <a:lnTo>
                  <a:pt x="8008" y="763457"/>
                </a:lnTo>
                <a:lnTo>
                  <a:pt x="154" y="791578"/>
                </a:lnTo>
                <a:close/>
                <a:moveTo>
                  <a:pt x="790705" y="101350"/>
                </a:moveTo>
                <a:lnTo>
                  <a:pt x="698053" y="8699"/>
                </a:lnTo>
                <a:cubicBezTo>
                  <a:pt x="686455" y="-2900"/>
                  <a:pt x="667585" y="-2900"/>
                  <a:pt x="655971" y="8699"/>
                </a:cubicBezTo>
                <a:lnTo>
                  <a:pt x="595967" y="68702"/>
                </a:lnTo>
                <a:lnTo>
                  <a:pt x="730701" y="203437"/>
                </a:lnTo>
                <a:lnTo>
                  <a:pt x="790705" y="143433"/>
                </a:lnTo>
                <a:cubicBezTo>
                  <a:pt x="793517" y="140621"/>
                  <a:pt x="795697" y="137343"/>
                  <a:pt x="797178" y="133782"/>
                </a:cubicBezTo>
                <a:cubicBezTo>
                  <a:pt x="798659" y="130221"/>
                  <a:pt x="799424" y="126360"/>
                  <a:pt x="799424" y="122383"/>
                </a:cubicBezTo>
                <a:cubicBezTo>
                  <a:pt x="799424" y="114446"/>
                  <a:pt x="796329" y="106958"/>
                  <a:pt x="790705" y="101350"/>
                </a:cubicBezTo>
                <a:close/>
                <a:moveTo>
                  <a:pt x="568095" y="96591"/>
                </a:moveTo>
                <a:lnTo>
                  <a:pt x="635370" y="163883"/>
                </a:lnTo>
                <a:cubicBezTo>
                  <a:pt x="635404" y="163900"/>
                  <a:pt x="635420" y="163917"/>
                  <a:pt x="635453" y="163950"/>
                </a:cubicBezTo>
                <a:cubicBezTo>
                  <a:pt x="635487" y="163983"/>
                  <a:pt x="635503" y="164000"/>
                  <a:pt x="635520" y="164033"/>
                </a:cubicBezTo>
                <a:lnTo>
                  <a:pt x="702812" y="231325"/>
                </a:lnTo>
                <a:lnTo>
                  <a:pt x="718936" y="215201"/>
                </a:lnTo>
                <a:lnTo>
                  <a:pt x="584202" y="80467"/>
                </a:lnTo>
                <a:lnTo>
                  <a:pt x="568095" y="96591"/>
                </a:lnTo>
                <a:close/>
                <a:moveTo>
                  <a:pt x="126951" y="684234"/>
                </a:moveTo>
                <a:lnTo>
                  <a:pt x="188419" y="745702"/>
                </a:lnTo>
                <a:lnTo>
                  <a:pt x="691048" y="243090"/>
                </a:lnTo>
                <a:lnTo>
                  <a:pt x="629563" y="181605"/>
                </a:lnTo>
                <a:lnTo>
                  <a:pt x="126951" y="684234"/>
                </a:lnTo>
                <a:close/>
                <a:moveTo>
                  <a:pt x="617798" y="169841"/>
                </a:moveTo>
                <a:lnTo>
                  <a:pt x="556330" y="108356"/>
                </a:lnTo>
                <a:lnTo>
                  <a:pt x="53702" y="610984"/>
                </a:lnTo>
                <a:lnTo>
                  <a:pt x="115187" y="672469"/>
                </a:lnTo>
                <a:lnTo>
                  <a:pt x="617798" y="1698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2" name="Google Shape;3472;p31"/>
          <p:cNvSpPr/>
          <p:nvPr/>
        </p:nvSpPr>
        <p:spPr>
          <a:xfrm>
            <a:off x="3729434" y="2669745"/>
            <a:ext cx="416344" cy="416327"/>
          </a:xfrm>
          <a:custGeom>
            <a:rect b="b" l="l" r="r" t="t"/>
            <a:pathLst>
              <a:path extrusionOk="0" h="832654" w="832689">
                <a:moveTo>
                  <a:pt x="819095" y="106217"/>
                </a:moveTo>
                <a:lnTo>
                  <a:pt x="726443" y="13566"/>
                </a:lnTo>
                <a:cubicBezTo>
                  <a:pt x="708372" y="-4522"/>
                  <a:pt x="678919" y="-4522"/>
                  <a:pt x="660832" y="13566"/>
                </a:cubicBezTo>
                <a:lnTo>
                  <a:pt x="594954" y="79460"/>
                </a:lnTo>
                <a:lnTo>
                  <a:pt x="567065" y="107332"/>
                </a:lnTo>
                <a:lnTo>
                  <a:pt x="53038" y="621359"/>
                </a:lnTo>
                <a:cubicBezTo>
                  <a:pt x="52922" y="621476"/>
                  <a:pt x="52789" y="621592"/>
                  <a:pt x="52672" y="621725"/>
                </a:cubicBezTo>
                <a:cubicBezTo>
                  <a:pt x="52323" y="622058"/>
                  <a:pt x="51990" y="622457"/>
                  <a:pt x="51707" y="622873"/>
                </a:cubicBezTo>
                <a:cubicBezTo>
                  <a:pt x="51674" y="622940"/>
                  <a:pt x="51624" y="623007"/>
                  <a:pt x="51574" y="623073"/>
                </a:cubicBezTo>
                <a:cubicBezTo>
                  <a:pt x="51441" y="623289"/>
                  <a:pt x="51308" y="623506"/>
                  <a:pt x="51191" y="623739"/>
                </a:cubicBezTo>
                <a:cubicBezTo>
                  <a:pt x="51091" y="623922"/>
                  <a:pt x="50991" y="624121"/>
                  <a:pt x="50908" y="624338"/>
                </a:cubicBezTo>
                <a:cubicBezTo>
                  <a:pt x="50758" y="624671"/>
                  <a:pt x="50642" y="625020"/>
                  <a:pt x="50542" y="625369"/>
                </a:cubicBezTo>
                <a:lnTo>
                  <a:pt x="12470" y="761768"/>
                </a:lnTo>
                <a:lnTo>
                  <a:pt x="755" y="803734"/>
                </a:lnTo>
                <a:cubicBezTo>
                  <a:pt x="-1358" y="811272"/>
                  <a:pt x="1038" y="819675"/>
                  <a:pt x="7012" y="825649"/>
                </a:cubicBezTo>
                <a:cubicBezTo>
                  <a:pt x="11555" y="830191"/>
                  <a:pt x="17512" y="832654"/>
                  <a:pt x="23402" y="832654"/>
                </a:cubicBezTo>
                <a:cubicBezTo>
                  <a:pt x="25266" y="832654"/>
                  <a:pt x="27130" y="832421"/>
                  <a:pt x="28927" y="831905"/>
                </a:cubicBezTo>
                <a:lnTo>
                  <a:pt x="70893" y="820191"/>
                </a:lnTo>
                <a:lnTo>
                  <a:pt x="207258" y="782118"/>
                </a:lnTo>
                <a:lnTo>
                  <a:pt x="207291" y="782118"/>
                </a:lnTo>
                <a:cubicBezTo>
                  <a:pt x="207408" y="782085"/>
                  <a:pt x="207507" y="782052"/>
                  <a:pt x="207624" y="782019"/>
                </a:cubicBezTo>
                <a:cubicBezTo>
                  <a:pt x="207824" y="781952"/>
                  <a:pt x="208040" y="781869"/>
                  <a:pt x="208240" y="781786"/>
                </a:cubicBezTo>
                <a:cubicBezTo>
                  <a:pt x="208456" y="781702"/>
                  <a:pt x="208672" y="781603"/>
                  <a:pt x="208889" y="781486"/>
                </a:cubicBezTo>
                <a:cubicBezTo>
                  <a:pt x="208939" y="781469"/>
                  <a:pt x="208988" y="781436"/>
                  <a:pt x="209022" y="781420"/>
                </a:cubicBezTo>
                <a:cubicBezTo>
                  <a:pt x="209238" y="781303"/>
                  <a:pt x="209454" y="781170"/>
                  <a:pt x="209671" y="781020"/>
                </a:cubicBezTo>
                <a:cubicBezTo>
                  <a:pt x="209887" y="780870"/>
                  <a:pt x="210120" y="780721"/>
                  <a:pt x="210320" y="780538"/>
                </a:cubicBezTo>
                <a:cubicBezTo>
                  <a:pt x="210536" y="780371"/>
                  <a:pt x="210736" y="780188"/>
                  <a:pt x="210935" y="779988"/>
                </a:cubicBezTo>
                <a:lnTo>
                  <a:pt x="723465" y="267459"/>
                </a:lnTo>
                <a:cubicBezTo>
                  <a:pt x="724247" y="267077"/>
                  <a:pt x="724979" y="266561"/>
                  <a:pt x="725628" y="265912"/>
                </a:cubicBezTo>
                <a:cubicBezTo>
                  <a:pt x="726293" y="265246"/>
                  <a:pt x="726809" y="264514"/>
                  <a:pt x="727209" y="263715"/>
                </a:cubicBezTo>
                <a:lnTo>
                  <a:pt x="752119" y="238805"/>
                </a:lnTo>
                <a:cubicBezTo>
                  <a:pt x="752551" y="238522"/>
                  <a:pt x="752951" y="238189"/>
                  <a:pt x="753317" y="237823"/>
                </a:cubicBezTo>
                <a:cubicBezTo>
                  <a:pt x="753683" y="237457"/>
                  <a:pt x="754016" y="237058"/>
                  <a:pt x="754299" y="236625"/>
                </a:cubicBezTo>
                <a:lnTo>
                  <a:pt x="819095" y="171829"/>
                </a:lnTo>
                <a:cubicBezTo>
                  <a:pt x="827864" y="163060"/>
                  <a:pt x="832690" y="151412"/>
                  <a:pt x="832690" y="139015"/>
                </a:cubicBezTo>
                <a:cubicBezTo>
                  <a:pt x="832690" y="126618"/>
                  <a:pt x="827864" y="114970"/>
                  <a:pt x="819095" y="106217"/>
                </a:cubicBezTo>
                <a:close/>
                <a:moveTo>
                  <a:pt x="747326" y="220068"/>
                </a:moveTo>
                <a:lnTo>
                  <a:pt x="612592" y="85334"/>
                </a:lnTo>
                <a:lnTo>
                  <a:pt x="672596" y="25330"/>
                </a:lnTo>
                <a:cubicBezTo>
                  <a:pt x="684211" y="13732"/>
                  <a:pt x="703081" y="13732"/>
                  <a:pt x="714679" y="25330"/>
                </a:cubicBezTo>
                <a:lnTo>
                  <a:pt x="807330" y="117982"/>
                </a:lnTo>
                <a:cubicBezTo>
                  <a:pt x="812955" y="123590"/>
                  <a:pt x="816050" y="131078"/>
                  <a:pt x="816050" y="139015"/>
                </a:cubicBezTo>
                <a:cubicBezTo>
                  <a:pt x="816050" y="142992"/>
                  <a:pt x="815284" y="146852"/>
                  <a:pt x="813803" y="150413"/>
                </a:cubicBezTo>
                <a:cubicBezTo>
                  <a:pt x="812322" y="153974"/>
                  <a:pt x="810142" y="157252"/>
                  <a:pt x="807330" y="160065"/>
                </a:cubicBezTo>
                <a:lnTo>
                  <a:pt x="747326" y="220068"/>
                </a:lnTo>
                <a:close/>
                <a:moveTo>
                  <a:pt x="719438" y="247957"/>
                </a:moveTo>
                <a:lnTo>
                  <a:pt x="652145" y="180665"/>
                </a:lnTo>
                <a:cubicBezTo>
                  <a:pt x="652129" y="180632"/>
                  <a:pt x="652112" y="180615"/>
                  <a:pt x="652079" y="180582"/>
                </a:cubicBezTo>
                <a:cubicBezTo>
                  <a:pt x="652046" y="180548"/>
                  <a:pt x="652029" y="180532"/>
                  <a:pt x="651996" y="180515"/>
                </a:cubicBezTo>
                <a:lnTo>
                  <a:pt x="584720" y="113223"/>
                </a:lnTo>
                <a:lnTo>
                  <a:pt x="600828" y="97099"/>
                </a:lnTo>
                <a:lnTo>
                  <a:pt x="735562" y="231833"/>
                </a:lnTo>
                <a:lnTo>
                  <a:pt x="719438" y="247957"/>
                </a:lnTo>
                <a:close/>
                <a:moveTo>
                  <a:pt x="572956" y="124987"/>
                </a:moveTo>
                <a:lnTo>
                  <a:pt x="634424" y="186472"/>
                </a:lnTo>
                <a:lnTo>
                  <a:pt x="131812" y="689101"/>
                </a:lnTo>
                <a:lnTo>
                  <a:pt x="70327" y="627616"/>
                </a:lnTo>
                <a:lnTo>
                  <a:pt x="572956" y="124987"/>
                </a:lnTo>
                <a:close/>
                <a:moveTo>
                  <a:pt x="205045" y="762333"/>
                </a:moveTo>
                <a:lnTo>
                  <a:pt x="143577" y="700865"/>
                </a:lnTo>
                <a:lnTo>
                  <a:pt x="646188" y="198237"/>
                </a:lnTo>
                <a:lnTo>
                  <a:pt x="707673" y="259722"/>
                </a:lnTo>
                <a:lnTo>
                  <a:pt x="205045" y="762333"/>
                </a:lnTo>
                <a:close/>
                <a:moveTo>
                  <a:pt x="24451" y="815881"/>
                </a:moveTo>
                <a:cubicBezTo>
                  <a:pt x="22354" y="816463"/>
                  <a:pt x="20141" y="815232"/>
                  <a:pt x="18793" y="813868"/>
                </a:cubicBezTo>
                <a:cubicBezTo>
                  <a:pt x="17429" y="812520"/>
                  <a:pt x="16181" y="810323"/>
                  <a:pt x="16780" y="808210"/>
                </a:cubicBezTo>
                <a:lnTo>
                  <a:pt x="24634" y="780088"/>
                </a:lnTo>
                <a:lnTo>
                  <a:pt x="52572" y="808027"/>
                </a:lnTo>
                <a:lnTo>
                  <a:pt x="24451" y="815881"/>
                </a:lnTo>
                <a:close/>
                <a:moveTo>
                  <a:pt x="70976" y="802902"/>
                </a:moveTo>
                <a:lnTo>
                  <a:pt x="29759" y="761684"/>
                </a:lnTo>
                <a:lnTo>
                  <a:pt x="62739" y="643557"/>
                </a:lnTo>
                <a:lnTo>
                  <a:pt x="125921" y="706739"/>
                </a:lnTo>
                <a:lnTo>
                  <a:pt x="189104" y="769921"/>
                </a:lnTo>
                <a:lnTo>
                  <a:pt x="70976" y="80290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3" name="Google Shape;3473;p31"/>
          <p:cNvSpPr/>
          <p:nvPr/>
        </p:nvSpPr>
        <p:spPr>
          <a:xfrm>
            <a:off x="2980801" y="2674635"/>
            <a:ext cx="473825" cy="406126"/>
          </a:xfrm>
          <a:custGeom>
            <a:rect b="b" l="l" r="r" t="t"/>
            <a:pathLst>
              <a:path extrusionOk="0" h="812251" w="947650">
                <a:moveTo>
                  <a:pt x="44967" y="798973"/>
                </a:moveTo>
                <a:cubicBezTo>
                  <a:pt x="64935" y="786551"/>
                  <a:pt x="122149" y="745628"/>
                  <a:pt x="154520" y="667574"/>
                </a:cubicBezTo>
                <a:cubicBezTo>
                  <a:pt x="156436" y="662969"/>
                  <a:pt x="154985" y="657610"/>
                  <a:pt x="150979" y="654649"/>
                </a:cubicBezTo>
                <a:cubicBezTo>
                  <a:pt x="58105" y="585671"/>
                  <a:pt x="0" y="487243"/>
                  <a:pt x="0" y="377999"/>
                </a:cubicBezTo>
                <a:cubicBezTo>
                  <a:pt x="0" y="169244"/>
                  <a:pt x="212141" y="0"/>
                  <a:pt x="473815" y="0"/>
                </a:cubicBezTo>
                <a:cubicBezTo>
                  <a:pt x="735509" y="0"/>
                  <a:pt x="947650" y="169244"/>
                  <a:pt x="947650" y="377999"/>
                </a:cubicBezTo>
                <a:cubicBezTo>
                  <a:pt x="947650" y="586774"/>
                  <a:pt x="735509" y="755999"/>
                  <a:pt x="473815" y="755999"/>
                </a:cubicBezTo>
                <a:cubicBezTo>
                  <a:pt x="415033" y="755999"/>
                  <a:pt x="358748" y="747466"/>
                  <a:pt x="306796" y="731851"/>
                </a:cubicBezTo>
                <a:cubicBezTo>
                  <a:pt x="303371" y="730826"/>
                  <a:pt x="299656" y="731522"/>
                  <a:pt x="296851" y="733728"/>
                </a:cubicBezTo>
                <a:cubicBezTo>
                  <a:pt x="172592" y="831014"/>
                  <a:pt x="74048" y="813716"/>
                  <a:pt x="45934" y="805783"/>
                </a:cubicBezTo>
                <a:cubicBezTo>
                  <a:pt x="42800" y="804893"/>
                  <a:pt x="42181" y="800714"/>
                  <a:pt x="44967" y="7989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4" name="Google Shape;3474;p31"/>
          <p:cNvSpPr/>
          <p:nvPr/>
        </p:nvSpPr>
        <p:spPr>
          <a:xfrm>
            <a:off x="2975963" y="2669797"/>
            <a:ext cx="483490" cy="415797"/>
          </a:xfrm>
          <a:custGeom>
            <a:rect b="b" l="l" r="r" t="t"/>
            <a:pathLst>
              <a:path extrusionOk="0" h="831594" w="966979">
                <a:moveTo>
                  <a:pt x="824572" y="112823"/>
                </a:moveTo>
                <a:cubicBezTo>
                  <a:pt x="733381" y="40071"/>
                  <a:pt x="612237" y="0"/>
                  <a:pt x="483490" y="0"/>
                </a:cubicBezTo>
                <a:cubicBezTo>
                  <a:pt x="354742" y="0"/>
                  <a:pt x="233618" y="40071"/>
                  <a:pt x="142427" y="112823"/>
                </a:cubicBezTo>
                <a:cubicBezTo>
                  <a:pt x="50578" y="186097"/>
                  <a:pt x="0" y="283712"/>
                  <a:pt x="0" y="387674"/>
                </a:cubicBezTo>
                <a:cubicBezTo>
                  <a:pt x="0" y="442741"/>
                  <a:pt x="14086" y="495950"/>
                  <a:pt x="41890" y="545812"/>
                </a:cubicBezTo>
                <a:cubicBezTo>
                  <a:pt x="68630" y="593778"/>
                  <a:pt x="106632" y="636268"/>
                  <a:pt x="154888" y="672102"/>
                </a:cubicBezTo>
                <a:cubicBezTo>
                  <a:pt x="155313" y="672431"/>
                  <a:pt x="155468" y="673031"/>
                  <a:pt x="155255" y="673553"/>
                </a:cubicBezTo>
                <a:cubicBezTo>
                  <a:pt x="123562" y="749981"/>
                  <a:pt x="66328" y="789995"/>
                  <a:pt x="49533" y="800443"/>
                </a:cubicBezTo>
                <a:cubicBezTo>
                  <a:pt x="45025" y="803249"/>
                  <a:pt x="42587" y="808453"/>
                  <a:pt x="43341" y="813716"/>
                </a:cubicBezTo>
                <a:cubicBezTo>
                  <a:pt x="44096" y="818979"/>
                  <a:pt x="47888" y="823313"/>
                  <a:pt x="52997" y="824765"/>
                </a:cubicBezTo>
                <a:lnTo>
                  <a:pt x="52997" y="824765"/>
                </a:lnTo>
                <a:cubicBezTo>
                  <a:pt x="63561" y="827744"/>
                  <a:pt x="82020" y="831595"/>
                  <a:pt x="106806" y="831595"/>
                </a:cubicBezTo>
                <a:cubicBezTo>
                  <a:pt x="118647" y="831595"/>
                  <a:pt x="131959" y="830705"/>
                  <a:pt x="146510" y="828421"/>
                </a:cubicBezTo>
                <a:cubicBezTo>
                  <a:pt x="202157" y="819695"/>
                  <a:pt x="257998" y="793652"/>
                  <a:pt x="312465" y="750987"/>
                </a:cubicBezTo>
                <a:cubicBezTo>
                  <a:pt x="312813" y="750716"/>
                  <a:pt x="313258" y="750639"/>
                  <a:pt x="313665" y="750755"/>
                </a:cubicBezTo>
                <a:cubicBezTo>
                  <a:pt x="367900" y="767047"/>
                  <a:pt x="425037" y="775328"/>
                  <a:pt x="483470" y="775328"/>
                </a:cubicBezTo>
                <a:cubicBezTo>
                  <a:pt x="612218" y="775328"/>
                  <a:pt x="733361" y="735257"/>
                  <a:pt x="824553" y="662505"/>
                </a:cubicBezTo>
                <a:cubicBezTo>
                  <a:pt x="916402" y="589231"/>
                  <a:pt x="966980" y="491635"/>
                  <a:pt x="966980" y="387654"/>
                </a:cubicBezTo>
                <a:cubicBezTo>
                  <a:pt x="966999" y="283712"/>
                  <a:pt x="916421" y="186097"/>
                  <a:pt x="824572" y="112823"/>
                </a:cubicBezTo>
                <a:close/>
                <a:moveTo>
                  <a:pt x="58240" y="806151"/>
                </a:moveTo>
                <a:lnTo>
                  <a:pt x="58240" y="806151"/>
                </a:lnTo>
                <a:cubicBezTo>
                  <a:pt x="58240" y="806151"/>
                  <a:pt x="58259" y="806151"/>
                  <a:pt x="58259" y="806151"/>
                </a:cubicBezTo>
                <a:cubicBezTo>
                  <a:pt x="58259" y="806151"/>
                  <a:pt x="58240" y="806151"/>
                  <a:pt x="58240" y="806151"/>
                </a:cubicBezTo>
                <a:close/>
                <a:moveTo>
                  <a:pt x="483490" y="755999"/>
                </a:moveTo>
                <a:cubicBezTo>
                  <a:pt x="426933" y="755999"/>
                  <a:pt x="371673" y="748008"/>
                  <a:pt x="319257" y="732258"/>
                </a:cubicBezTo>
                <a:cubicBezTo>
                  <a:pt x="312833" y="730323"/>
                  <a:pt x="305828" y="731639"/>
                  <a:pt x="300546" y="735779"/>
                </a:cubicBezTo>
                <a:cubicBezTo>
                  <a:pt x="194921" y="818496"/>
                  <a:pt x="108876" y="816038"/>
                  <a:pt x="71339" y="809150"/>
                </a:cubicBezTo>
                <a:cubicBezTo>
                  <a:pt x="98466" y="789956"/>
                  <a:pt x="144768" y="749323"/>
                  <a:pt x="173114" y="680964"/>
                </a:cubicBezTo>
                <a:cubicBezTo>
                  <a:pt x="176733" y="672218"/>
                  <a:pt x="173985" y="662195"/>
                  <a:pt x="166400" y="656565"/>
                </a:cubicBezTo>
                <a:cubicBezTo>
                  <a:pt x="120369" y="622375"/>
                  <a:pt x="84168" y="581936"/>
                  <a:pt x="58763" y="536389"/>
                </a:cubicBezTo>
                <a:cubicBezTo>
                  <a:pt x="32622" y="489449"/>
                  <a:pt x="19349" y="439413"/>
                  <a:pt x="19349" y="387674"/>
                </a:cubicBezTo>
                <a:cubicBezTo>
                  <a:pt x="19349" y="184588"/>
                  <a:pt x="227562" y="19349"/>
                  <a:pt x="483490" y="19349"/>
                </a:cubicBezTo>
                <a:cubicBezTo>
                  <a:pt x="739437" y="19349"/>
                  <a:pt x="947650" y="184588"/>
                  <a:pt x="947650" y="387674"/>
                </a:cubicBezTo>
                <a:cubicBezTo>
                  <a:pt x="947650" y="590759"/>
                  <a:pt x="739437" y="755999"/>
                  <a:pt x="483490" y="75599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5" name="Google Shape;3475;p31"/>
          <p:cNvSpPr/>
          <p:nvPr/>
        </p:nvSpPr>
        <p:spPr>
          <a:xfrm>
            <a:off x="2942182" y="3364279"/>
            <a:ext cx="465821" cy="416161"/>
          </a:xfrm>
          <a:custGeom>
            <a:rect b="b" l="l" r="r" t="t"/>
            <a:pathLst>
              <a:path extrusionOk="0" h="832322" w="931641">
                <a:moveTo>
                  <a:pt x="897121" y="437644"/>
                </a:moveTo>
                <a:cubicBezTo>
                  <a:pt x="917718" y="449471"/>
                  <a:pt x="931642" y="471689"/>
                  <a:pt x="931642" y="497115"/>
                </a:cubicBezTo>
                <a:lnTo>
                  <a:pt x="931642" y="507040"/>
                </a:lnTo>
                <a:cubicBezTo>
                  <a:pt x="931642" y="532280"/>
                  <a:pt x="917923" y="554367"/>
                  <a:pt x="897568" y="566269"/>
                </a:cubicBezTo>
                <a:cubicBezTo>
                  <a:pt x="917923" y="578170"/>
                  <a:pt x="931642" y="600257"/>
                  <a:pt x="931642" y="625497"/>
                </a:cubicBezTo>
                <a:lnTo>
                  <a:pt x="931642" y="635403"/>
                </a:lnTo>
                <a:cubicBezTo>
                  <a:pt x="931642" y="669467"/>
                  <a:pt x="906683" y="697803"/>
                  <a:pt x="874101" y="703064"/>
                </a:cubicBezTo>
                <a:cubicBezTo>
                  <a:pt x="889106" y="716215"/>
                  <a:pt x="898594" y="735486"/>
                  <a:pt x="898594" y="756957"/>
                </a:cubicBezTo>
                <a:lnTo>
                  <a:pt x="898594" y="760670"/>
                </a:lnTo>
                <a:cubicBezTo>
                  <a:pt x="898594" y="800180"/>
                  <a:pt x="866478" y="832322"/>
                  <a:pt x="826999" y="832322"/>
                </a:cubicBezTo>
                <a:lnTo>
                  <a:pt x="641256" y="832322"/>
                </a:lnTo>
                <a:cubicBezTo>
                  <a:pt x="624406" y="832322"/>
                  <a:pt x="608581" y="826577"/>
                  <a:pt x="595813" y="816018"/>
                </a:cubicBezTo>
                <a:cubicBezTo>
                  <a:pt x="594974" y="816298"/>
                  <a:pt x="594098" y="816484"/>
                  <a:pt x="593166" y="816503"/>
                </a:cubicBezTo>
                <a:lnTo>
                  <a:pt x="415867" y="819488"/>
                </a:lnTo>
                <a:cubicBezTo>
                  <a:pt x="363285" y="819488"/>
                  <a:pt x="332399" y="790200"/>
                  <a:pt x="318643" y="772758"/>
                </a:cubicBezTo>
                <a:cubicBezTo>
                  <a:pt x="312772" y="765296"/>
                  <a:pt x="303843" y="761005"/>
                  <a:pt x="294169" y="761005"/>
                </a:cubicBezTo>
                <a:lnTo>
                  <a:pt x="230273" y="761005"/>
                </a:lnTo>
                <a:lnTo>
                  <a:pt x="230273" y="773560"/>
                </a:lnTo>
                <a:cubicBezTo>
                  <a:pt x="230273" y="805963"/>
                  <a:pt x="203935" y="832322"/>
                  <a:pt x="171558" y="832322"/>
                </a:cubicBezTo>
                <a:lnTo>
                  <a:pt x="58733" y="832322"/>
                </a:lnTo>
                <a:cubicBezTo>
                  <a:pt x="26356" y="832322"/>
                  <a:pt x="0" y="805963"/>
                  <a:pt x="0" y="773560"/>
                </a:cubicBezTo>
                <a:lnTo>
                  <a:pt x="0" y="404737"/>
                </a:lnTo>
                <a:cubicBezTo>
                  <a:pt x="0" y="372334"/>
                  <a:pt x="26356" y="345956"/>
                  <a:pt x="58733" y="345956"/>
                </a:cubicBezTo>
                <a:lnTo>
                  <a:pt x="171558" y="345956"/>
                </a:lnTo>
                <a:cubicBezTo>
                  <a:pt x="203935" y="345956"/>
                  <a:pt x="230273" y="372334"/>
                  <a:pt x="230273" y="404737"/>
                </a:cubicBezTo>
                <a:lnTo>
                  <a:pt x="230273" y="405054"/>
                </a:lnTo>
                <a:lnTo>
                  <a:pt x="317152" y="405073"/>
                </a:lnTo>
                <a:cubicBezTo>
                  <a:pt x="317170" y="405073"/>
                  <a:pt x="317170" y="405073"/>
                  <a:pt x="317189" y="405073"/>
                </a:cubicBezTo>
                <a:cubicBezTo>
                  <a:pt x="328447" y="405073"/>
                  <a:pt x="338382" y="397499"/>
                  <a:pt x="341346" y="386623"/>
                </a:cubicBezTo>
                <a:cubicBezTo>
                  <a:pt x="351132" y="350620"/>
                  <a:pt x="366491" y="304524"/>
                  <a:pt x="398532" y="267308"/>
                </a:cubicBezTo>
                <a:cubicBezTo>
                  <a:pt x="413183" y="250313"/>
                  <a:pt x="430312" y="235968"/>
                  <a:pt x="446883" y="222107"/>
                </a:cubicBezTo>
                <a:cubicBezTo>
                  <a:pt x="459558" y="211512"/>
                  <a:pt x="472661" y="200561"/>
                  <a:pt x="484218" y="188715"/>
                </a:cubicBezTo>
                <a:cubicBezTo>
                  <a:pt x="513240" y="158961"/>
                  <a:pt x="523771" y="122622"/>
                  <a:pt x="530817" y="87775"/>
                </a:cubicBezTo>
                <a:cubicBezTo>
                  <a:pt x="535644" y="63915"/>
                  <a:pt x="544759" y="30132"/>
                  <a:pt x="567891" y="12148"/>
                </a:cubicBezTo>
                <a:cubicBezTo>
                  <a:pt x="581815" y="1329"/>
                  <a:pt x="598162" y="-2440"/>
                  <a:pt x="613949" y="1553"/>
                </a:cubicBezTo>
                <a:cubicBezTo>
                  <a:pt x="631526" y="5992"/>
                  <a:pt x="646997" y="19909"/>
                  <a:pt x="655310" y="38769"/>
                </a:cubicBezTo>
                <a:cubicBezTo>
                  <a:pt x="691266" y="120495"/>
                  <a:pt x="684854" y="227293"/>
                  <a:pt x="641219" y="300196"/>
                </a:cubicBezTo>
                <a:lnTo>
                  <a:pt x="861911" y="300196"/>
                </a:lnTo>
                <a:cubicBezTo>
                  <a:pt x="900364" y="300196"/>
                  <a:pt x="931642" y="331517"/>
                  <a:pt x="931642" y="370002"/>
                </a:cubicBezTo>
                <a:lnTo>
                  <a:pt x="931642" y="377427"/>
                </a:lnTo>
                <a:cubicBezTo>
                  <a:pt x="931642" y="403058"/>
                  <a:pt x="917755" y="425500"/>
                  <a:pt x="897121" y="43764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6" name="Google Shape;3476;p31"/>
          <p:cNvSpPr/>
          <p:nvPr/>
        </p:nvSpPr>
        <p:spPr>
          <a:xfrm>
            <a:off x="2951502" y="3373602"/>
            <a:ext cx="447181" cy="397511"/>
          </a:xfrm>
          <a:custGeom>
            <a:rect b="b" l="l" r="r" t="t"/>
            <a:pathLst>
              <a:path extrusionOk="0" h="795022" w="894362">
                <a:moveTo>
                  <a:pt x="861315" y="738312"/>
                </a:moveTo>
                <a:lnTo>
                  <a:pt x="861315" y="742024"/>
                </a:lnTo>
                <a:cubicBezTo>
                  <a:pt x="861315" y="771256"/>
                  <a:pt x="837549" y="795022"/>
                  <a:pt x="808360" y="795022"/>
                </a:cubicBezTo>
                <a:lnTo>
                  <a:pt x="622617" y="795022"/>
                </a:lnTo>
                <a:cubicBezTo>
                  <a:pt x="607985" y="795022"/>
                  <a:pt x="594378" y="789183"/>
                  <a:pt x="584294" y="778587"/>
                </a:cubicBezTo>
                <a:cubicBezTo>
                  <a:pt x="574862" y="768700"/>
                  <a:pt x="569662" y="755717"/>
                  <a:pt x="569662" y="742024"/>
                </a:cubicBezTo>
                <a:lnTo>
                  <a:pt x="569662" y="738312"/>
                </a:lnTo>
                <a:cubicBezTo>
                  <a:pt x="569662" y="709099"/>
                  <a:pt x="593427" y="685314"/>
                  <a:pt x="622617" y="685314"/>
                </a:cubicBezTo>
                <a:lnTo>
                  <a:pt x="808360" y="685314"/>
                </a:lnTo>
                <a:cubicBezTo>
                  <a:pt x="837549" y="685314"/>
                  <a:pt x="861315" y="709099"/>
                  <a:pt x="861315" y="738312"/>
                </a:cubicBezTo>
                <a:close/>
                <a:moveTo>
                  <a:pt x="844502" y="556951"/>
                </a:moveTo>
                <a:lnTo>
                  <a:pt x="595925" y="556951"/>
                </a:lnTo>
                <a:cubicBezTo>
                  <a:pt x="568431" y="556951"/>
                  <a:pt x="546064" y="579336"/>
                  <a:pt x="546064" y="606852"/>
                </a:cubicBezTo>
                <a:lnTo>
                  <a:pt x="546064" y="616758"/>
                </a:lnTo>
                <a:cubicBezTo>
                  <a:pt x="546064" y="644273"/>
                  <a:pt x="568431" y="666659"/>
                  <a:pt x="595925" y="666659"/>
                </a:cubicBezTo>
                <a:lnTo>
                  <a:pt x="622617" y="666659"/>
                </a:lnTo>
                <a:lnTo>
                  <a:pt x="808360" y="666659"/>
                </a:lnTo>
                <a:lnTo>
                  <a:pt x="844502" y="666659"/>
                </a:lnTo>
                <a:cubicBezTo>
                  <a:pt x="871995" y="666659"/>
                  <a:pt x="894362" y="644273"/>
                  <a:pt x="894362" y="616758"/>
                </a:cubicBezTo>
                <a:lnTo>
                  <a:pt x="894362" y="606852"/>
                </a:lnTo>
                <a:cubicBezTo>
                  <a:pt x="894362" y="579336"/>
                  <a:pt x="871995" y="556951"/>
                  <a:pt x="844502" y="556951"/>
                </a:cubicBezTo>
                <a:close/>
                <a:moveTo>
                  <a:pt x="844502" y="428587"/>
                </a:moveTo>
                <a:lnTo>
                  <a:pt x="595925" y="428587"/>
                </a:lnTo>
                <a:cubicBezTo>
                  <a:pt x="568431" y="428587"/>
                  <a:pt x="546064" y="450973"/>
                  <a:pt x="546064" y="478470"/>
                </a:cubicBezTo>
                <a:lnTo>
                  <a:pt x="546064" y="488394"/>
                </a:lnTo>
                <a:cubicBezTo>
                  <a:pt x="546064" y="515910"/>
                  <a:pt x="568431" y="538296"/>
                  <a:pt x="595925" y="538296"/>
                </a:cubicBezTo>
                <a:lnTo>
                  <a:pt x="844502" y="538296"/>
                </a:lnTo>
                <a:cubicBezTo>
                  <a:pt x="871995" y="538296"/>
                  <a:pt x="894362" y="515910"/>
                  <a:pt x="894362" y="488394"/>
                </a:cubicBezTo>
                <a:lnTo>
                  <a:pt x="894362" y="478470"/>
                </a:lnTo>
                <a:cubicBezTo>
                  <a:pt x="894362" y="450973"/>
                  <a:pt x="871995" y="428587"/>
                  <a:pt x="844502" y="428587"/>
                </a:cubicBezTo>
                <a:close/>
                <a:moveTo>
                  <a:pt x="843271" y="300205"/>
                </a:moveTo>
                <a:lnTo>
                  <a:pt x="620771" y="300205"/>
                </a:lnTo>
                <a:cubicBezTo>
                  <a:pt x="616410" y="300205"/>
                  <a:pt x="612123" y="300746"/>
                  <a:pt x="608003" y="301810"/>
                </a:cubicBezTo>
                <a:cubicBezTo>
                  <a:pt x="585431" y="307630"/>
                  <a:pt x="569662" y="328001"/>
                  <a:pt x="569662" y="351357"/>
                </a:cubicBezTo>
                <a:lnTo>
                  <a:pt x="569662" y="358781"/>
                </a:lnTo>
                <a:cubicBezTo>
                  <a:pt x="569662" y="386987"/>
                  <a:pt x="592588" y="409933"/>
                  <a:pt x="620771" y="409933"/>
                </a:cubicBezTo>
                <a:lnTo>
                  <a:pt x="843271" y="409933"/>
                </a:lnTo>
                <a:cubicBezTo>
                  <a:pt x="871436" y="409933"/>
                  <a:pt x="894362" y="386987"/>
                  <a:pt x="894362" y="358781"/>
                </a:cubicBezTo>
                <a:lnTo>
                  <a:pt x="894362" y="351357"/>
                </a:lnTo>
                <a:cubicBezTo>
                  <a:pt x="894362" y="323151"/>
                  <a:pt x="871436" y="300205"/>
                  <a:pt x="843271" y="300205"/>
                </a:cubicBezTo>
                <a:close/>
                <a:moveTo>
                  <a:pt x="551022" y="738312"/>
                </a:moveTo>
                <a:cubicBezTo>
                  <a:pt x="551022" y="715926"/>
                  <a:pt x="561348" y="695910"/>
                  <a:pt x="577453" y="682758"/>
                </a:cubicBezTo>
                <a:cubicBezTo>
                  <a:pt x="548636" y="674681"/>
                  <a:pt x="527424" y="648154"/>
                  <a:pt x="527424" y="616758"/>
                </a:cubicBezTo>
                <a:lnTo>
                  <a:pt x="527424" y="606852"/>
                </a:lnTo>
                <a:cubicBezTo>
                  <a:pt x="527424" y="581612"/>
                  <a:pt x="541143" y="559525"/>
                  <a:pt x="561498" y="547623"/>
                </a:cubicBezTo>
                <a:cubicBezTo>
                  <a:pt x="541143" y="535721"/>
                  <a:pt x="527424" y="513634"/>
                  <a:pt x="527424" y="488394"/>
                </a:cubicBezTo>
                <a:lnTo>
                  <a:pt x="527424" y="478470"/>
                </a:lnTo>
                <a:cubicBezTo>
                  <a:pt x="527424" y="447410"/>
                  <a:pt x="548189" y="421107"/>
                  <a:pt x="576577" y="412731"/>
                </a:cubicBezTo>
                <a:cubicBezTo>
                  <a:pt x="560976" y="399915"/>
                  <a:pt x="551022" y="380495"/>
                  <a:pt x="551022" y="358781"/>
                </a:cubicBezTo>
                <a:lnTo>
                  <a:pt x="551022" y="351357"/>
                </a:lnTo>
                <a:cubicBezTo>
                  <a:pt x="551022" y="321453"/>
                  <a:pt x="569960" y="295150"/>
                  <a:pt x="597751" y="285450"/>
                </a:cubicBezTo>
                <a:cubicBezTo>
                  <a:pt x="597751" y="285431"/>
                  <a:pt x="597751" y="285431"/>
                  <a:pt x="597751" y="285431"/>
                </a:cubicBezTo>
                <a:cubicBezTo>
                  <a:pt x="646401" y="217845"/>
                  <a:pt x="655590" y="109424"/>
                  <a:pt x="619597" y="27660"/>
                </a:cubicBezTo>
                <a:cubicBezTo>
                  <a:pt x="613595" y="14005"/>
                  <a:pt x="602803" y="4043"/>
                  <a:pt x="590743" y="984"/>
                </a:cubicBezTo>
                <a:cubicBezTo>
                  <a:pt x="580510" y="-1591"/>
                  <a:pt x="570109" y="909"/>
                  <a:pt x="560696" y="8240"/>
                </a:cubicBezTo>
                <a:cubicBezTo>
                  <a:pt x="542448" y="22418"/>
                  <a:pt x="534694" y="51892"/>
                  <a:pt x="530444" y="72823"/>
                </a:cubicBezTo>
                <a:cubicBezTo>
                  <a:pt x="522820" y="110468"/>
                  <a:pt x="511320" y="149886"/>
                  <a:pt x="478924" y="183091"/>
                </a:cubicBezTo>
                <a:cubicBezTo>
                  <a:pt x="466697" y="195627"/>
                  <a:pt x="453239" y="206895"/>
                  <a:pt x="440210" y="217789"/>
                </a:cubicBezTo>
                <a:cubicBezTo>
                  <a:pt x="423472" y="231780"/>
                  <a:pt x="407665" y="245006"/>
                  <a:pt x="394021" y="260844"/>
                </a:cubicBezTo>
                <a:cubicBezTo>
                  <a:pt x="364403" y="295225"/>
                  <a:pt x="349957" y="338783"/>
                  <a:pt x="340675" y="372884"/>
                </a:cubicBezTo>
                <a:cubicBezTo>
                  <a:pt x="335512" y="391856"/>
                  <a:pt x="318196" y="405082"/>
                  <a:pt x="298550" y="405082"/>
                </a:cubicBezTo>
                <a:cubicBezTo>
                  <a:pt x="298531" y="405082"/>
                  <a:pt x="298512" y="405082"/>
                  <a:pt x="298494" y="405082"/>
                </a:cubicBezTo>
                <a:lnTo>
                  <a:pt x="211633" y="405064"/>
                </a:lnTo>
                <a:lnTo>
                  <a:pt x="211633" y="723705"/>
                </a:lnTo>
                <a:lnTo>
                  <a:pt x="275530" y="723705"/>
                </a:lnTo>
                <a:cubicBezTo>
                  <a:pt x="290945" y="723705"/>
                  <a:pt x="305204" y="730570"/>
                  <a:pt x="314654" y="742546"/>
                </a:cubicBezTo>
                <a:cubicBezTo>
                  <a:pt x="328876" y="760642"/>
                  <a:pt x="354729" y="782188"/>
                  <a:pt x="397078" y="782188"/>
                </a:cubicBezTo>
                <a:lnTo>
                  <a:pt x="561553" y="779427"/>
                </a:lnTo>
                <a:cubicBezTo>
                  <a:pt x="554713" y="768271"/>
                  <a:pt x="551022" y="755400"/>
                  <a:pt x="551022" y="742024"/>
                </a:cubicBezTo>
                <a:lnTo>
                  <a:pt x="551022" y="738312"/>
                </a:lnTo>
                <a:close/>
                <a:moveTo>
                  <a:pt x="152919" y="345966"/>
                </a:moveTo>
                <a:lnTo>
                  <a:pt x="40094" y="345966"/>
                </a:lnTo>
                <a:cubicBezTo>
                  <a:pt x="17987" y="345966"/>
                  <a:pt x="0" y="363967"/>
                  <a:pt x="0" y="386092"/>
                </a:cubicBezTo>
                <a:lnTo>
                  <a:pt x="0" y="754915"/>
                </a:lnTo>
                <a:cubicBezTo>
                  <a:pt x="0" y="777039"/>
                  <a:pt x="17987" y="795022"/>
                  <a:pt x="40094" y="795022"/>
                </a:cubicBezTo>
                <a:lnTo>
                  <a:pt x="152919" y="795022"/>
                </a:lnTo>
                <a:cubicBezTo>
                  <a:pt x="175025" y="795022"/>
                  <a:pt x="192994" y="777039"/>
                  <a:pt x="192994" y="754915"/>
                </a:cubicBezTo>
                <a:lnTo>
                  <a:pt x="192994" y="386092"/>
                </a:lnTo>
                <a:cubicBezTo>
                  <a:pt x="192994" y="363967"/>
                  <a:pt x="175025" y="345966"/>
                  <a:pt x="152919" y="3459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7" name="Google Shape;3477;p31"/>
          <p:cNvSpPr/>
          <p:nvPr/>
        </p:nvSpPr>
        <p:spPr>
          <a:xfrm>
            <a:off x="2942182" y="3364279"/>
            <a:ext cx="465821" cy="416161"/>
          </a:xfrm>
          <a:custGeom>
            <a:rect b="b" l="l" r="r" t="t"/>
            <a:pathLst>
              <a:path extrusionOk="0" h="832322" w="931641">
                <a:moveTo>
                  <a:pt x="931642" y="377427"/>
                </a:moveTo>
                <a:lnTo>
                  <a:pt x="931642" y="370002"/>
                </a:lnTo>
                <a:cubicBezTo>
                  <a:pt x="931642" y="331517"/>
                  <a:pt x="900364" y="300196"/>
                  <a:pt x="861911" y="300196"/>
                </a:cubicBezTo>
                <a:lnTo>
                  <a:pt x="641219" y="300196"/>
                </a:lnTo>
                <a:cubicBezTo>
                  <a:pt x="684854" y="227293"/>
                  <a:pt x="691266" y="120495"/>
                  <a:pt x="655310" y="38769"/>
                </a:cubicBezTo>
                <a:cubicBezTo>
                  <a:pt x="646997" y="19909"/>
                  <a:pt x="631526" y="5992"/>
                  <a:pt x="613949" y="1553"/>
                </a:cubicBezTo>
                <a:cubicBezTo>
                  <a:pt x="598162" y="-2440"/>
                  <a:pt x="581815" y="1329"/>
                  <a:pt x="567891" y="12148"/>
                </a:cubicBezTo>
                <a:cubicBezTo>
                  <a:pt x="544759" y="30132"/>
                  <a:pt x="535644" y="63915"/>
                  <a:pt x="530817" y="87775"/>
                </a:cubicBezTo>
                <a:cubicBezTo>
                  <a:pt x="523771" y="122622"/>
                  <a:pt x="513240" y="158961"/>
                  <a:pt x="484218" y="188715"/>
                </a:cubicBezTo>
                <a:cubicBezTo>
                  <a:pt x="472661" y="200561"/>
                  <a:pt x="459558" y="211512"/>
                  <a:pt x="446883" y="222107"/>
                </a:cubicBezTo>
                <a:cubicBezTo>
                  <a:pt x="430312" y="235968"/>
                  <a:pt x="413183" y="250313"/>
                  <a:pt x="398532" y="267308"/>
                </a:cubicBezTo>
                <a:cubicBezTo>
                  <a:pt x="366491" y="304524"/>
                  <a:pt x="351132" y="350620"/>
                  <a:pt x="341346" y="386623"/>
                </a:cubicBezTo>
                <a:cubicBezTo>
                  <a:pt x="338382" y="397499"/>
                  <a:pt x="328447" y="405073"/>
                  <a:pt x="317189" y="405073"/>
                </a:cubicBezTo>
                <a:cubicBezTo>
                  <a:pt x="317170" y="405073"/>
                  <a:pt x="317170" y="405073"/>
                  <a:pt x="317152" y="405073"/>
                </a:cubicBezTo>
                <a:lnTo>
                  <a:pt x="230273" y="405054"/>
                </a:lnTo>
                <a:lnTo>
                  <a:pt x="230273" y="404737"/>
                </a:lnTo>
                <a:cubicBezTo>
                  <a:pt x="230273" y="372334"/>
                  <a:pt x="203935" y="345956"/>
                  <a:pt x="171558" y="345956"/>
                </a:cubicBezTo>
                <a:lnTo>
                  <a:pt x="58733" y="345956"/>
                </a:lnTo>
                <a:cubicBezTo>
                  <a:pt x="26356" y="345956"/>
                  <a:pt x="0" y="372334"/>
                  <a:pt x="0" y="404737"/>
                </a:cubicBezTo>
                <a:lnTo>
                  <a:pt x="0" y="773560"/>
                </a:lnTo>
                <a:cubicBezTo>
                  <a:pt x="0" y="805963"/>
                  <a:pt x="26356" y="832322"/>
                  <a:pt x="58733" y="832322"/>
                </a:cubicBezTo>
                <a:lnTo>
                  <a:pt x="171558" y="832322"/>
                </a:lnTo>
                <a:cubicBezTo>
                  <a:pt x="203935" y="832322"/>
                  <a:pt x="230273" y="805963"/>
                  <a:pt x="230273" y="773560"/>
                </a:cubicBezTo>
                <a:lnTo>
                  <a:pt x="230273" y="761005"/>
                </a:lnTo>
                <a:lnTo>
                  <a:pt x="294169" y="761005"/>
                </a:lnTo>
                <a:cubicBezTo>
                  <a:pt x="303843" y="761005"/>
                  <a:pt x="312772" y="765296"/>
                  <a:pt x="318643" y="772758"/>
                </a:cubicBezTo>
                <a:cubicBezTo>
                  <a:pt x="332399" y="790200"/>
                  <a:pt x="363285" y="819488"/>
                  <a:pt x="415867" y="819488"/>
                </a:cubicBezTo>
                <a:lnTo>
                  <a:pt x="593166" y="816503"/>
                </a:lnTo>
                <a:cubicBezTo>
                  <a:pt x="594098" y="816484"/>
                  <a:pt x="594974" y="816298"/>
                  <a:pt x="595813" y="816018"/>
                </a:cubicBezTo>
                <a:cubicBezTo>
                  <a:pt x="608581" y="826577"/>
                  <a:pt x="624406" y="832322"/>
                  <a:pt x="641256" y="832322"/>
                </a:cubicBezTo>
                <a:lnTo>
                  <a:pt x="826999" y="832322"/>
                </a:lnTo>
                <a:cubicBezTo>
                  <a:pt x="866478" y="832322"/>
                  <a:pt x="898594" y="800180"/>
                  <a:pt x="898594" y="760670"/>
                </a:cubicBezTo>
                <a:lnTo>
                  <a:pt x="898594" y="756957"/>
                </a:lnTo>
                <a:cubicBezTo>
                  <a:pt x="898594" y="735486"/>
                  <a:pt x="889106" y="716215"/>
                  <a:pt x="874101" y="703064"/>
                </a:cubicBezTo>
                <a:cubicBezTo>
                  <a:pt x="906683" y="697803"/>
                  <a:pt x="931642" y="669467"/>
                  <a:pt x="931642" y="635403"/>
                </a:cubicBezTo>
                <a:lnTo>
                  <a:pt x="931642" y="625497"/>
                </a:lnTo>
                <a:cubicBezTo>
                  <a:pt x="931642" y="600257"/>
                  <a:pt x="917923" y="578170"/>
                  <a:pt x="897568" y="566269"/>
                </a:cubicBezTo>
                <a:cubicBezTo>
                  <a:pt x="917923" y="554367"/>
                  <a:pt x="931642" y="532280"/>
                  <a:pt x="931642" y="507040"/>
                </a:cubicBezTo>
                <a:lnTo>
                  <a:pt x="931642" y="497115"/>
                </a:lnTo>
                <a:cubicBezTo>
                  <a:pt x="931642" y="471689"/>
                  <a:pt x="917718" y="449471"/>
                  <a:pt x="897121" y="437644"/>
                </a:cubicBezTo>
                <a:cubicBezTo>
                  <a:pt x="917755" y="425500"/>
                  <a:pt x="931642" y="403058"/>
                  <a:pt x="931642" y="377427"/>
                </a:cubicBezTo>
                <a:close/>
                <a:moveTo>
                  <a:pt x="211633" y="773560"/>
                </a:moveTo>
                <a:cubicBezTo>
                  <a:pt x="211633" y="795684"/>
                  <a:pt x="193665" y="813668"/>
                  <a:pt x="171558" y="813668"/>
                </a:cubicBezTo>
                <a:lnTo>
                  <a:pt x="58733" y="813668"/>
                </a:lnTo>
                <a:cubicBezTo>
                  <a:pt x="36627" y="813668"/>
                  <a:pt x="18640" y="795684"/>
                  <a:pt x="18640" y="773560"/>
                </a:cubicBezTo>
                <a:lnTo>
                  <a:pt x="18640" y="404737"/>
                </a:lnTo>
                <a:cubicBezTo>
                  <a:pt x="18640" y="382613"/>
                  <a:pt x="36627" y="364611"/>
                  <a:pt x="58733" y="364611"/>
                </a:cubicBezTo>
                <a:lnTo>
                  <a:pt x="171558" y="364611"/>
                </a:lnTo>
                <a:cubicBezTo>
                  <a:pt x="193665" y="364611"/>
                  <a:pt x="211633" y="382613"/>
                  <a:pt x="211633" y="404737"/>
                </a:cubicBezTo>
                <a:lnTo>
                  <a:pt x="211633" y="773560"/>
                </a:lnTo>
                <a:close/>
                <a:moveTo>
                  <a:pt x="415718" y="800833"/>
                </a:moveTo>
                <a:cubicBezTo>
                  <a:pt x="373369" y="800833"/>
                  <a:pt x="347516" y="779287"/>
                  <a:pt x="333294" y="761192"/>
                </a:cubicBezTo>
                <a:cubicBezTo>
                  <a:pt x="323843" y="749215"/>
                  <a:pt x="309584" y="742351"/>
                  <a:pt x="294169" y="742351"/>
                </a:cubicBezTo>
                <a:lnTo>
                  <a:pt x="230273" y="742351"/>
                </a:lnTo>
                <a:lnTo>
                  <a:pt x="230273" y="423709"/>
                </a:lnTo>
                <a:lnTo>
                  <a:pt x="317133" y="423728"/>
                </a:lnTo>
                <a:cubicBezTo>
                  <a:pt x="317152" y="423728"/>
                  <a:pt x="317170" y="423728"/>
                  <a:pt x="317189" y="423728"/>
                </a:cubicBezTo>
                <a:cubicBezTo>
                  <a:pt x="336835" y="423728"/>
                  <a:pt x="354151" y="410502"/>
                  <a:pt x="359314" y="391530"/>
                </a:cubicBezTo>
                <a:cubicBezTo>
                  <a:pt x="368597" y="357429"/>
                  <a:pt x="383043" y="313870"/>
                  <a:pt x="412661" y="279489"/>
                </a:cubicBezTo>
                <a:cubicBezTo>
                  <a:pt x="426305" y="263651"/>
                  <a:pt x="442111" y="250425"/>
                  <a:pt x="458850" y="236434"/>
                </a:cubicBezTo>
                <a:cubicBezTo>
                  <a:pt x="471879" y="225540"/>
                  <a:pt x="485336" y="214272"/>
                  <a:pt x="497564" y="201736"/>
                </a:cubicBezTo>
                <a:cubicBezTo>
                  <a:pt x="529959" y="168531"/>
                  <a:pt x="541460" y="129114"/>
                  <a:pt x="549084" y="91468"/>
                </a:cubicBezTo>
                <a:cubicBezTo>
                  <a:pt x="553333" y="70538"/>
                  <a:pt x="561087" y="41063"/>
                  <a:pt x="579336" y="26886"/>
                </a:cubicBezTo>
                <a:cubicBezTo>
                  <a:pt x="588749" y="19554"/>
                  <a:pt x="599149" y="17055"/>
                  <a:pt x="609382" y="19629"/>
                </a:cubicBezTo>
                <a:cubicBezTo>
                  <a:pt x="621442" y="22688"/>
                  <a:pt x="632235" y="32650"/>
                  <a:pt x="638237" y="46305"/>
                </a:cubicBezTo>
                <a:cubicBezTo>
                  <a:pt x="674229" y="128069"/>
                  <a:pt x="665040" y="236490"/>
                  <a:pt x="616391" y="304076"/>
                </a:cubicBezTo>
                <a:cubicBezTo>
                  <a:pt x="616391" y="304076"/>
                  <a:pt x="616391" y="304076"/>
                  <a:pt x="616391" y="304095"/>
                </a:cubicBezTo>
                <a:cubicBezTo>
                  <a:pt x="588599" y="313795"/>
                  <a:pt x="569662" y="340099"/>
                  <a:pt x="569662" y="370002"/>
                </a:cubicBezTo>
                <a:lnTo>
                  <a:pt x="569662" y="377427"/>
                </a:lnTo>
                <a:cubicBezTo>
                  <a:pt x="569662" y="399141"/>
                  <a:pt x="579615" y="418560"/>
                  <a:pt x="595216" y="431376"/>
                </a:cubicBezTo>
                <a:cubicBezTo>
                  <a:pt x="566828" y="439752"/>
                  <a:pt x="546064" y="466055"/>
                  <a:pt x="546064" y="497115"/>
                </a:cubicBezTo>
                <a:lnTo>
                  <a:pt x="546064" y="507040"/>
                </a:lnTo>
                <a:cubicBezTo>
                  <a:pt x="546064" y="532280"/>
                  <a:pt x="559783" y="554367"/>
                  <a:pt x="580137" y="566269"/>
                </a:cubicBezTo>
                <a:cubicBezTo>
                  <a:pt x="559783" y="578170"/>
                  <a:pt x="546064" y="600257"/>
                  <a:pt x="546064" y="625497"/>
                </a:cubicBezTo>
                <a:lnTo>
                  <a:pt x="546064" y="635403"/>
                </a:lnTo>
                <a:cubicBezTo>
                  <a:pt x="546064" y="666799"/>
                  <a:pt x="567276" y="693326"/>
                  <a:pt x="596092" y="701403"/>
                </a:cubicBezTo>
                <a:cubicBezTo>
                  <a:pt x="579988" y="714555"/>
                  <a:pt x="569662" y="734572"/>
                  <a:pt x="569662" y="756957"/>
                </a:cubicBezTo>
                <a:lnTo>
                  <a:pt x="569662" y="760670"/>
                </a:lnTo>
                <a:cubicBezTo>
                  <a:pt x="569662" y="774045"/>
                  <a:pt x="573352" y="786917"/>
                  <a:pt x="580193" y="798072"/>
                </a:cubicBezTo>
                <a:lnTo>
                  <a:pt x="415718" y="800833"/>
                </a:lnTo>
                <a:close/>
                <a:moveTo>
                  <a:pt x="879954" y="756957"/>
                </a:moveTo>
                <a:lnTo>
                  <a:pt x="879954" y="760670"/>
                </a:lnTo>
                <a:cubicBezTo>
                  <a:pt x="879954" y="789901"/>
                  <a:pt x="856189" y="813668"/>
                  <a:pt x="826999" y="813668"/>
                </a:cubicBezTo>
                <a:lnTo>
                  <a:pt x="641256" y="813668"/>
                </a:lnTo>
                <a:cubicBezTo>
                  <a:pt x="626624" y="813668"/>
                  <a:pt x="613017" y="807829"/>
                  <a:pt x="602933" y="797233"/>
                </a:cubicBezTo>
                <a:cubicBezTo>
                  <a:pt x="593502" y="787346"/>
                  <a:pt x="588301" y="774362"/>
                  <a:pt x="588301" y="760670"/>
                </a:cubicBezTo>
                <a:lnTo>
                  <a:pt x="588301" y="756957"/>
                </a:lnTo>
                <a:cubicBezTo>
                  <a:pt x="588301" y="727744"/>
                  <a:pt x="612067" y="703959"/>
                  <a:pt x="641256" y="703959"/>
                </a:cubicBezTo>
                <a:lnTo>
                  <a:pt x="826999" y="703959"/>
                </a:lnTo>
                <a:cubicBezTo>
                  <a:pt x="856189" y="703959"/>
                  <a:pt x="879954" y="727744"/>
                  <a:pt x="879954" y="756957"/>
                </a:cubicBezTo>
                <a:close/>
                <a:moveTo>
                  <a:pt x="913002" y="625497"/>
                </a:moveTo>
                <a:lnTo>
                  <a:pt x="913002" y="635403"/>
                </a:lnTo>
                <a:cubicBezTo>
                  <a:pt x="913002" y="662919"/>
                  <a:pt x="890635" y="685304"/>
                  <a:pt x="863141" y="685304"/>
                </a:cubicBezTo>
                <a:lnTo>
                  <a:pt x="826999" y="685304"/>
                </a:lnTo>
                <a:lnTo>
                  <a:pt x="641256" y="685304"/>
                </a:lnTo>
                <a:lnTo>
                  <a:pt x="614564" y="685304"/>
                </a:lnTo>
                <a:cubicBezTo>
                  <a:pt x="587071" y="685304"/>
                  <a:pt x="564704" y="662919"/>
                  <a:pt x="564704" y="635403"/>
                </a:cubicBezTo>
                <a:lnTo>
                  <a:pt x="564704" y="625497"/>
                </a:lnTo>
                <a:cubicBezTo>
                  <a:pt x="564704" y="597982"/>
                  <a:pt x="587071" y="575596"/>
                  <a:pt x="614564" y="575596"/>
                </a:cubicBezTo>
                <a:lnTo>
                  <a:pt x="863141" y="575596"/>
                </a:lnTo>
                <a:cubicBezTo>
                  <a:pt x="890635" y="575596"/>
                  <a:pt x="913002" y="597982"/>
                  <a:pt x="913002" y="625497"/>
                </a:cubicBezTo>
                <a:close/>
                <a:moveTo>
                  <a:pt x="913002" y="497115"/>
                </a:moveTo>
                <a:lnTo>
                  <a:pt x="913002" y="507040"/>
                </a:lnTo>
                <a:cubicBezTo>
                  <a:pt x="913002" y="534555"/>
                  <a:pt x="890635" y="556941"/>
                  <a:pt x="863141" y="556941"/>
                </a:cubicBezTo>
                <a:lnTo>
                  <a:pt x="614564" y="556941"/>
                </a:lnTo>
                <a:cubicBezTo>
                  <a:pt x="587071" y="556941"/>
                  <a:pt x="564704" y="534555"/>
                  <a:pt x="564704" y="507040"/>
                </a:cubicBezTo>
                <a:lnTo>
                  <a:pt x="564704" y="497115"/>
                </a:lnTo>
                <a:cubicBezTo>
                  <a:pt x="564704" y="469618"/>
                  <a:pt x="587071" y="447233"/>
                  <a:pt x="614564" y="447233"/>
                </a:cubicBezTo>
                <a:lnTo>
                  <a:pt x="863141" y="447233"/>
                </a:lnTo>
                <a:cubicBezTo>
                  <a:pt x="890635" y="447233"/>
                  <a:pt x="913002" y="469618"/>
                  <a:pt x="913002" y="497115"/>
                </a:cubicBezTo>
                <a:close/>
                <a:moveTo>
                  <a:pt x="861911" y="428578"/>
                </a:moveTo>
                <a:lnTo>
                  <a:pt x="639411" y="428578"/>
                </a:lnTo>
                <a:cubicBezTo>
                  <a:pt x="611228" y="428578"/>
                  <a:pt x="588301" y="405633"/>
                  <a:pt x="588301" y="377427"/>
                </a:cubicBezTo>
                <a:lnTo>
                  <a:pt x="588301" y="370002"/>
                </a:lnTo>
                <a:cubicBezTo>
                  <a:pt x="588301" y="346646"/>
                  <a:pt x="604070" y="326275"/>
                  <a:pt x="626643" y="320455"/>
                </a:cubicBezTo>
                <a:cubicBezTo>
                  <a:pt x="630762" y="319392"/>
                  <a:pt x="635049" y="318851"/>
                  <a:pt x="639411" y="318851"/>
                </a:cubicBezTo>
                <a:lnTo>
                  <a:pt x="861911" y="318851"/>
                </a:lnTo>
                <a:cubicBezTo>
                  <a:pt x="890075" y="318851"/>
                  <a:pt x="913002" y="341796"/>
                  <a:pt x="913002" y="370002"/>
                </a:cubicBezTo>
                <a:lnTo>
                  <a:pt x="913002" y="377427"/>
                </a:lnTo>
                <a:cubicBezTo>
                  <a:pt x="913002" y="405633"/>
                  <a:pt x="890075" y="428578"/>
                  <a:pt x="861911" y="42857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8" name="Google Shape;3478;p31"/>
          <p:cNvSpPr/>
          <p:nvPr/>
        </p:nvSpPr>
        <p:spPr>
          <a:xfrm>
            <a:off x="4419890" y="2673965"/>
            <a:ext cx="407436" cy="407432"/>
          </a:xfrm>
          <a:custGeom>
            <a:rect b="b" l="l" r="r" t="t"/>
            <a:pathLst>
              <a:path extrusionOk="0" h="814864" w="814871">
                <a:moveTo>
                  <a:pt x="736534" y="456567"/>
                </a:moveTo>
                <a:cubicBezTo>
                  <a:pt x="632092" y="561009"/>
                  <a:pt x="462740" y="561009"/>
                  <a:pt x="358298" y="456567"/>
                </a:cubicBezTo>
                <a:cubicBezTo>
                  <a:pt x="253856" y="352125"/>
                  <a:pt x="253856" y="182773"/>
                  <a:pt x="358298" y="78331"/>
                </a:cubicBezTo>
                <a:cubicBezTo>
                  <a:pt x="462740" y="-26110"/>
                  <a:pt x="632092" y="-26110"/>
                  <a:pt x="736534" y="78331"/>
                </a:cubicBezTo>
                <a:cubicBezTo>
                  <a:pt x="840975" y="182773"/>
                  <a:pt x="840992" y="352125"/>
                  <a:pt x="736534" y="456567"/>
                </a:cubicBezTo>
                <a:close/>
                <a:moveTo>
                  <a:pt x="289704" y="518508"/>
                </a:moveTo>
                <a:cubicBezTo>
                  <a:pt x="263577" y="492381"/>
                  <a:pt x="221210" y="492381"/>
                  <a:pt x="195083" y="518508"/>
                </a:cubicBezTo>
                <a:lnTo>
                  <a:pt x="19595" y="693979"/>
                </a:lnTo>
                <a:cubicBezTo>
                  <a:pt x="-6532" y="720106"/>
                  <a:pt x="-6532" y="762473"/>
                  <a:pt x="19595" y="788600"/>
                </a:cubicBezTo>
                <a:lnTo>
                  <a:pt x="26265" y="795270"/>
                </a:lnTo>
                <a:cubicBezTo>
                  <a:pt x="52392" y="821397"/>
                  <a:pt x="94759" y="821397"/>
                  <a:pt x="120886" y="795270"/>
                </a:cubicBezTo>
                <a:lnTo>
                  <a:pt x="296373" y="619782"/>
                </a:lnTo>
                <a:cubicBezTo>
                  <a:pt x="322500" y="593655"/>
                  <a:pt x="322500" y="551288"/>
                  <a:pt x="296373" y="525161"/>
                </a:cubicBezTo>
                <a:lnTo>
                  <a:pt x="289704" y="51850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9" name="Google Shape;3479;p31"/>
          <p:cNvSpPr/>
          <p:nvPr/>
        </p:nvSpPr>
        <p:spPr>
          <a:xfrm>
            <a:off x="4415740" y="2669797"/>
            <a:ext cx="415691" cy="415775"/>
          </a:xfrm>
          <a:custGeom>
            <a:rect b="b" l="l" r="r" t="t"/>
            <a:pathLst>
              <a:path extrusionOk="0" h="831550" w="831382">
                <a:moveTo>
                  <a:pt x="750735" y="80782"/>
                </a:moveTo>
                <a:cubicBezTo>
                  <a:pt x="698647" y="28695"/>
                  <a:pt x="629386" y="0"/>
                  <a:pt x="555723" y="0"/>
                </a:cubicBezTo>
                <a:cubicBezTo>
                  <a:pt x="482060" y="0"/>
                  <a:pt x="412799" y="28695"/>
                  <a:pt x="360712" y="80782"/>
                </a:cubicBezTo>
                <a:cubicBezTo>
                  <a:pt x="308624" y="132870"/>
                  <a:pt x="279929" y="202131"/>
                  <a:pt x="279929" y="275794"/>
                </a:cubicBezTo>
                <a:cubicBezTo>
                  <a:pt x="279929" y="346673"/>
                  <a:pt x="306507" y="413466"/>
                  <a:pt x="354909" y="464820"/>
                </a:cubicBezTo>
                <a:lnTo>
                  <a:pt x="301271" y="518458"/>
                </a:lnTo>
                <a:cubicBezTo>
                  <a:pt x="271776" y="491648"/>
                  <a:pt x="225974" y="492481"/>
                  <a:pt x="197479" y="520959"/>
                </a:cubicBezTo>
                <a:lnTo>
                  <a:pt x="22009" y="696430"/>
                </a:lnTo>
                <a:cubicBezTo>
                  <a:pt x="-7336" y="725758"/>
                  <a:pt x="-7336" y="773511"/>
                  <a:pt x="22009" y="802839"/>
                </a:cubicBezTo>
                <a:lnTo>
                  <a:pt x="28678" y="809509"/>
                </a:lnTo>
                <a:lnTo>
                  <a:pt x="28678" y="809509"/>
                </a:lnTo>
                <a:cubicBezTo>
                  <a:pt x="42884" y="823714"/>
                  <a:pt x="61792" y="831551"/>
                  <a:pt x="81883" y="831551"/>
                </a:cubicBezTo>
                <a:cubicBezTo>
                  <a:pt x="101974" y="831551"/>
                  <a:pt x="120882" y="823731"/>
                  <a:pt x="135088" y="809509"/>
                </a:cubicBezTo>
                <a:lnTo>
                  <a:pt x="310575" y="634021"/>
                </a:lnTo>
                <a:cubicBezTo>
                  <a:pt x="339053" y="605543"/>
                  <a:pt x="339887" y="559725"/>
                  <a:pt x="313076" y="530246"/>
                </a:cubicBezTo>
                <a:lnTo>
                  <a:pt x="366714" y="476608"/>
                </a:lnTo>
                <a:cubicBezTo>
                  <a:pt x="419669" y="526495"/>
                  <a:pt x="487696" y="551455"/>
                  <a:pt x="555740" y="551455"/>
                </a:cubicBezTo>
                <a:cubicBezTo>
                  <a:pt x="626368" y="551455"/>
                  <a:pt x="696980" y="524577"/>
                  <a:pt x="750752" y="470806"/>
                </a:cubicBezTo>
                <a:cubicBezTo>
                  <a:pt x="858262" y="363279"/>
                  <a:pt x="858262" y="188309"/>
                  <a:pt x="750735" y="80782"/>
                </a:cubicBezTo>
                <a:close/>
                <a:moveTo>
                  <a:pt x="298770" y="622233"/>
                </a:moveTo>
                <a:lnTo>
                  <a:pt x="123283" y="797721"/>
                </a:lnTo>
                <a:cubicBezTo>
                  <a:pt x="100440" y="820546"/>
                  <a:pt x="63292" y="820563"/>
                  <a:pt x="40450" y="797721"/>
                </a:cubicBezTo>
                <a:cubicBezTo>
                  <a:pt x="40450" y="797721"/>
                  <a:pt x="40450" y="797721"/>
                  <a:pt x="40450" y="797721"/>
                </a:cubicBezTo>
                <a:lnTo>
                  <a:pt x="33780" y="791051"/>
                </a:lnTo>
                <a:cubicBezTo>
                  <a:pt x="22726" y="779997"/>
                  <a:pt x="16623" y="765274"/>
                  <a:pt x="16623" y="749635"/>
                </a:cubicBezTo>
                <a:cubicBezTo>
                  <a:pt x="16623" y="733995"/>
                  <a:pt x="22709" y="719272"/>
                  <a:pt x="33780" y="708218"/>
                </a:cubicBezTo>
                <a:lnTo>
                  <a:pt x="209267" y="532731"/>
                </a:lnTo>
                <a:cubicBezTo>
                  <a:pt x="220322" y="521676"/>
                  <a:pt x="235044" y="515574"/>
                  <a:pt x="250684" y="515574"/>
                </a:cubicBezTo>
                <a:cubicBezTo>
                  <a:pt x="266324" y="515574"/>
                  <a:pt x="281030" y="521660"/>
                  <a:pt x="292101" y="532731"/>
                </a:cubicBezTo>
                <a:lnTo>
                  <a:pt x="295435" y="536065"/>
                </a:lnTo>
                <a:cubicBezTo>
                  <a:pt x="295435" y="536065"/>
                  <a:pt x="295435" y="536065"/>
                  <a:pt x="295435" y="536065"/>
                </a:cubicBezTo>
                <a:cubicBezTo>
                  <a:pt x="295435" y="536065"/>
                  <a:pt x="295435" y="536065"/>
                  <a:pt x="295435" y="536065"/>
                </a:cubicBezTo>
                <a:lnTo>
                  <a:pt x="298770" y="539400"/>
                </a:lnTo>
                <a:cubicBezTo>
                  <a:pt x="321613" y="562243"/>
                  <a:pt x="321613" y="599408"/>
                  <a:pt x="298770" y="622233"/>
                </a:cubicBezTo>
                <a:close/>
                <a:moveTo>
                  <a:pt x="738947" y="459018"/>
                </a:moveTo>
                <a:cubicBezTo>
                  <a:pt x="637923" y="560042"/>
                  <a:pt x="473524" y="560042"/>
                  <a:pt x="372500" y="459018"/>
                </a:cubicBezTo>
                <a:cubicBezTo>
                  <a:pt x="323563" y="410081"/>
                  <a:pt x="296603" y="345005"/>
                  <a:pt x="296603" y="275794"/>
                </a:cubicBezTo>
                <a:cubicBezTo>
                  <a:pt x="296603" y="206583"/>
                  <a:pt x="323563" y="141507"/>
                  <a:pt x="372500" y="92571"/>
                </a:cubicBezTo>
                <a:cubicBezTo>
                  <a:pt x="421436" y="43634"/>
                  <a:pt x="486512" y="16673"/>
                  <a:pt x="555723" y="16673"/>
                </a:cubicBezTo>
                <a:cubicBezTo>
                  <a:pt x="624934" y="16673"/>
                  <a:pt x="690011" y="43634"/>
                  <a:pt x="738947" y="92571"/>
                </a:cubicBezTo>
                <a:cubicBezTo>
                  <a:pt x="839971" y="193594"/>
                  <a:pt x="839971" y="357977"/>
                  <a:pt x="738947" y="459018"/>
                </a:cubicBezTo>
                <a:close/>
                <a:moveTo>
                  <a:pt x="753169" y="275794"/>
                </a:moveTo>
                <a:cubicBezTo>
                  <a:pt x="753169" y="328532"/>
                  <a:pt x="732628" y="378119"/>
                  <a:pt x="695346" y="415417"/>
                </a:cubicBezTo>
                <a:cubicBezTo>
                  <a:pt x="658048" y="452715"/>
                  <a:pt x="608478" y="473257"/>
                  <a:pt x="555723" y="473257"/>
                </a:cubicBezTo>
                <a:cubicBezTo>
                  <a:pt x="551122" y="473257"/>
                  <a:pt x="547387" y="469522"/>
                  <a:pt x="547387" y="464920"/>
                </a:cubicBezTo>
                <a:cubicBezTo>
                  <a:pt x="547387" y="460318"/>
                  <a:pt x="551122" y="456583"/>
                  <a:pt x="555723" y="456583"/>
                </a:cubicBezTo>
                <a:cubicBezTo>
                  <a:pt x="604009" y="456583"/>
                  <a:pt x="649411" y="437776"/>
                  <a:pt x="683558" y="403629"/>
                </a:cubicBezTo>
                <a:cubicBezTo>
                  <a:pt x="717705" y="369465"/>
                  <a:pt x="736496" y="324064"/>
                  <a:pt x="736496" y="275794"/>
                </a:cubicBezTo>
                <a:cubicBezTo>
                  <a:pt x="736496" y="271192"/>
                  <a:pt x="740231" y="267457"/>
                  <a:pt x="744833" y="267457"/>
                </a:cubicBezTo>
                <a:cubicBezTo>
                  <a:pt x="749435" y="267457"/>
                  <a:pt x="753169" y="271192"/>
                  <a:pt x="753169" y="27579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0" name="Google Shape;3480;p31"/>
          <p:cNvSpPr/>
          <p:nvPr/>
        </p:nvSpPr>
        <p:spPr>
          <a:xfrm>
            <a:off x="5106434" y="2669797"/>
            <a:ext cx="415279" cy="416408"/>
          </a:xfrm>
          <a:custGeom>
            <a:rect b="b" l="l" r="r" t="t"/>
            <a:pathLst>
              <a:path extrusionOk="0" h="832817" w="830558">
                <a:moveTo>
                  <a:pt x="830559" y="270125"/>
                </a:moveTo>
                <a:cubicBezTo>
                  <a:pt x="830559" y="278995"/>
                  <a:pt x="827107" y="287349"/>
                  <a:pt x="820820" y="293618"/>
                </a:cubicBezTo>
                <a:lnTo>
                  <a:pt x="787467" y="326981"/>
                </a:lnTo>
                <a:cubicBezTo>
                  <a:pt x="781180" y="333267"/>
                  <a:pt x="772841" y="336719"/>
                  <a:pt x="763953" y="336719"/>
                </a:cubicBezTo>
                <a:cubicBezTo>
                  <a:pt x="755081" y="336719"/>
                  <a:pt x="746726" y="333267"/>
                  <a:pt x="740439" y="326981"/>
                </a:cubicBezTo>
                <a:lnTo>
                  <a:pt x="701599" y="288149"/>
                </a:lnTo>
                <a:lnTo>
                  <a:pt x="559199" y="430523"/>
                </a:lnTo>
                <a:cubicBezTo>
                  <a:pt x="564419" y="449814"/>
                  <a:pt x="567104" y="469739"/>
                  <a:pt x="567104" y="489797"/>
                </a:cubicBezTo>
                <a:cubicBezTo>
                  <a:pt x="567104" y="550271"/>
                  <a:pt x="543556" y="607111"/>
                  <a:pt x="500781" y="649861"/>
                </a:cubicBezTo>
                <a:lnTo>
                  <a:pt x="446533" y="704116"/>
                </a:lnTo>
                <a:cubicBezTo>
                  <a:pt x="442063" y="708585"/>
                  <a:pt x="436110" y="711052"/>
                  <a:pt x="429789" y="711052"/>
                </a:cubicBezTo>
                <a:cubicBezTo>
                  <a:pt x="423452" y="711052"/>
                  <a:pt x="417499" y="708585"/>
                  <a:pt x="413029" y="704116"/>
                </a:cubicBezTo>
                <a:lnTo>
                  <a:pt x="310903" y="601992"/>
                </a:lnTo>
                <a:lnTo>
                  <a:pt x="13428" y="831084"/>
                </a:lnTo>
                <a:cubicBezTo>
                  <a:pt x="11910" y="832234"/>
                  <a:pt x="10126" y="832818"/>
                  <a:pt x="8341" y="832818"/>
                </a:cubicBezTo>
                <a:cubicBezTo>
                  <a:pt x="6190" y="832818"/>
                  <a:pt x="4055" y="831984"/>
                  <a:pt x="2438" y="830367"/>
                </a:cubicBezTo>
                <a:cubicBezTo>
                  <a:pt x="-514" y="827399"/>
                  <a:pt x="-831" y="822714"/>
                  <a:pt x="1737" y="819379"/>
                </a:cubicBezTo>
                <a:lnTo>
                  <a:pt x="230856" y="521960"/>
                </a:lnTo>
                <a:lnTo>
                  <a:pt x="126327" y="417468"/>
                </a:lnTo>
                <a:cubicBezTo>
                  <a:pt x="117089" y="408231"/>
                  <a:pt x="117089" y="393208"/>
                  <a:pt x="126327" y="383971"/>
                </a:cubicBezTo>
                <a:lnTo>
                  <a:pt x="180593" y="329716"/>
                </a:lnTo>
                <a:cubicBezTo>
                  <a:pt x="238060" y="272276"/>
                  <a:pt x="321692" y="250151"/>
                  <a:pt x="399955" y="271326"/>
                </a:cubicBezTo>
                <a:lnTo>
                  <a:pt x="542372" y="128935"/>
                </a:lnTo>
                <a:lnTo>
                  <a:pt x="503533" y="90103"/>
                </a:lnTo>
                <a:cubicBezTo>
                  <a:pt x="490558" y="77148"/>
                  <a:pt x="490558" y="56056"/>
                  <a:pt x="503533" y="43101"/>
                </a:cubicBezTo>
                <a:lnTo>
                  <a:pt x="536886" y="9737"/>
                </a:lnTo>
                <a:cubicBezTo>
                  <a:pt x="543173" y="3468"/>
                  <a:pt x="551511" y="0"/>
                  <a:pt x="560400" y="0"/>
                </a:cubicBezTo>
                <a:cubicBezTo>
                  <a:pt x="569288" y="0"/>
                  <a:pt x="577626" y="3468"/>
                  <a:pt x="583913" y="9737"/>
                </a:cubicBezTo>
                <a:lnTo>
                  <a:pt x="820820" y="246616"/>
                </a:lnTo>
                <a:cubicBezTo>
                  <a:pt x="827107" y="252885"/>
                  <a:pt x="830559" y="261238"/>
                  <a:pt x="830559" y="27012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1" name="Google Shape;3481;p31"/>
          <p:cNvSpPr/>
          <p:nvPr/>
        </p:nvSpPr>
        <p:spPr>
          <a:xfrm>
            <a:off x="5133502" y="2678134"/>
            <a:ext cx="379874" cy="381003"/>
          </a:xfrm>
          <a:custGeom>
            <a:rect b="b" l="l" r="r" t="t"/>
            <a:pathLst>
              <a:path extrusionOk="0" h="762006" w="759747">
                <a:moveTo>
                  <a:pt x="188611" y="517174"/>
                </a:moveTo>
                <a:lnTo>
                  <a:pt x="244878" y="573447"/>
                </a:lnTo>
                <a:lnTo>
                  <a:pt x="0" y="762006"/>
                </a:lnTo>
                <a:lnTo>
                  <a:pt x="188611" y="517174"/>
                </a:lnTo>
                <a:close/>
                <a:moveTo>
                  <a:pt x="83983" y="379086"/>
                </a:moveTo>
                <a:cubicBezTo>
                  <a:pt x="81248" y="381820"/>
                  <a:pt x="81248" y="386272"/>
                  <a:pt x="83983" y="389006"/>
                </a:cubicBezTo>
                <a:lnTo>
                  <a:pt x="370685" y="675655"/>
                </a:lnTo>
                <a:cubicBezTo>
                  <a:pt x="372019" y="676972"/>
                  <a:pt x="373770" y="677706"/>
                  <a:pt x="375655" y="677706"/>
                </a:cubicBezTo>
                <a:cubicBezTo>
                  <a:pt x="377522" y="677706"/>
                  <a:pt x="379273" y="676972"/>
                  <a:pt x="380607" y="675655"/>
                </a:cubicBezTo>
                <a:lnTo>
                  <a:pt x="422249" y="634005"/>
                </a:lnTo>
                <a:lnTo>
                  <a:pt x="125641" y="337452"/>
                </a:lnTo>
                <a:lnTo>
                  <a:pt x="83983" y="379086"/>
                </a:lnTo>
                <a:close/>
                <a:moveTo>
                  <a:pt x="487520" y="410098"/>
                </a:moveTo>
                <a:cubicBezTo>
                  <a:pt x="487570" y="409848"/>
                  <a:pt x="487620" y="409581"/>
                  <a:pt x="487687" y="409331"/>
                </a:cubicBezTo>
                <a:cubicBezTo>
                  <a:pt x="487754" y="409064"/>
                  <a:pt x="487821" y="408814"/>
                  <a:pt x="487921" y="408564"/>
                </a:cubicBezTo>
                <a:cubicBezTo>
                  <a:pt x="488004" y="408314"/>
                  <a:pt x="488121" y="408064"/>
                  <a:pt x="488238" y="407814"/>
                </a:cubicBezTo>
                <a:cubicBezTo>
                  <a:pt x="488354" y="407580"/>
                  <a:pt x="488471" y="407330"/>
                  <a:pt x="488604" y="407097"/>
                </a:cubicBezTo>
                <a:cubicBezTo>
                  <a:pt x="488738" y="406880"/>
                  <a:pt x="488888" y="406680"/>
                  <a:pt x="489038" y="406463"/>
                </a:cubicBezTo>
                <a:cubicBezTo>
                  <a:pt x="489221" y="406213"/>
                  <a:pt x="489405" y="405980"/>
                  <a:pt x="489622" y="405763"/>
                </a:cubicBezTo>
                <a:cubicBezTo>
                  <a:pt x="489705" y="405680"/>
                  <a:pt x="489755" y="405580"/>
                  <a:pt x="489838" y="405480"/>
                </a:cubicBezTo>
                <a:lnTo>
                  <a:pt x="635674" y="259688"/>
                </a:lnTo>
                <a:lnTo>
                  <a:pt x="599270" y="223290"/>
                </a:lnTo>
                <a:lnTo>
                  <a:pt x="500011" y="124067"/>
                </a:lnTo>
                <a:lnTo>
                  <a:pt x="354192" y="269875"/>
                </a:lnTo>
                <a:cubicBezTo>
                  <a:pt x="354092" y="269959"/>
                  <a:pt x="353992" y="270025"/>
                  <a:pt x="353892" y="270109"/>
                </a:cubicBezTo>
                <a:cubicBezTo>
                  <a:pt x="353675" y="270309"/>
                  <a:pt x="353458" y="270492"/>
                  <a:pt x="353225" y="270659"/>
                </a:cubicBezTo>
                <a:cubicBezTo>
                  <a:pt x="353008" y="270825"/>
                  <a:pt x="352791" y="270976"/>
                  <a:pt x="352558" y="271109"/>
                </a:cubicBezTo>
                <a:cubicBezTo>
                  <a:pt x="352324" y="271242"/>
                  <a:pt x="352107" y="271359"/>
                  <a:pt x="351874" y="271476"/>
                </a:cubicBezTo>
                <a:cubicBezTo>
                  <a:pt x="351607" y="271592"/>
                  <a:pt x="351357" y="271709"/>
                  <a:pt x="351090" y="271793"/>
                </a:cubicBezTo>
                <a:cubicBezTo>
                  <a:pt x="350857" y="271893"/>
                  <a:pt x="350606" y="271959"/>
                  <a:pt x="350356" y="272009"/>
                </a:cubicBezTo>
                <a:cubicBezTo>
                  <a:pt x="350089" y="272093"/>
                  <a:pt x="349823" y="272143"/>
                  <a:pt x="349556" y="272193"/>
                </a:cubicBezTo>
                <a:cubicBezTo>
                  <a:pt x="349289" y="272226"/>
                  <a:pt x="349039" y="272243"/>
                  <a:pt x="348772" y="272259"/>
                </a:cubicBezTo>
                <a:cubicBezTo>
                  <a:pt x="348489" y="272276"/>
                  <a:pt x="348222" y="272293"/>
                  <a:pt x="347938" y="272276"/>
                </a:cubicBezTo>
                <a:cubicBezTo>
                  <a:pt x="347688" y="272259"/>
                  <a:pt x="347438" y="272243"/>
                  <a:pt x="347171" y="272209"/>
                </a:cubicBezTo>
                <a:cubicBezTo>
                  <a:pt x="346871" y="272159"/>
                  <a:pt x="346587" y="272109"/>
                  <a:pt x="346304" y="272043"/>
                </a:cubicBezTo>
                <a:cubicBezTo>
                  <a:pt x="346171" y="272009"/>
                  <a:pt x="346054" y="272009"/>
                  <a:pt x="345937" y="271976"/>
                </a:cubicBezTo>
                <a:cubicBezTo>
                  <a:pt x="272160" y="250267"/>
                  <a:pt x="192563" y="270525"/>
                  <a:pt x="138248" y="324847"/>
                </a:cubicBezTo>
                <a:lnTo>
                  <a:pt x="137431" y="325664"/>
                </a:lnTo>
                <a:lnTo>
                  <a:pt x="434039" y="622217"/>
                </a:lnTo>
                <a:lnTo>
                  <a:pt x="434856" y="621400"/>
                </a:lnTo>
                <a:cubicBezTo>
                  <a:pt x="474479" y="581800"/>
                  <a:pt x="496292" y="529146"/>
                  <a:pt x="496292" y="473123"/>
                </a:cubicBezTo>
                <a:cubicBezTo>
                  <a:pt x="496292" y="452982"/>
                  <a:pt x="493407" y="432991"/>
                  <a:pt x="487737" y="413733"/>
                </a:cubicBezTo>
                <a:cubicBezTo>
                  <a:pt x="487704" y="413616"/>
                  <a:pt x="487704" y="413483"/>
                  <a:pt x="487671" y="413366"/>
                </a:cubicBezTo>
                <a:cubicBezTo>
                  <a:pt x="487604" y="413083"/>
                  <a:pt x="487554" y="412799"/>
                  <a:pt x="487504" y="412499"/>
                </a:cubicBezTo>
                <a:cubicBezTo>
                  <a:pt x="487470" y="412249"/>
                  <a:pt x="487437" y="411982"/>
                  <a:pt x="487437" y="411715"/>
                </a:cubicBezTo>
                <a:cubicBezTo>
                  <a:pt x="487420" y="411449"/>
                  <a:pt x="487437" y="411182"/>
                  <a:pt x="487437" y="410915"/>
                </a:cubicBezTo>
                <a:cubicBezTo>
                  <a:pt x="487454" y="410648"/>
                  <a:pt x="487487" y="410382"/>
                  <a:pt x="487520" y="410098"/>
                </a:cubicBezTo>
                <a:close/>
                <a:moveTo>
                  <a:pt x="754895" y="241730"/>
                </a:moveTo>
                <a:lnTo>
                  <a:pt x="517988" y="4852"/>
                </a:lnTo>
                <a:cubicBezTo>
                  <a:pt x="514853" y="1734"/>
                  <a:pt x="510684" y="0"/>
                  <a:pt x="506265" y="0"/>
                </a:cubicBezTo>
                <a:cubicBezTo>
                  <a:pt x="501846" y="0"/>
                  <a:pt x="497676" y="1734"/>
                  <a:pt x="494541" y="4852"/>
                </a:cubicBezTo>
                <a:lnTo>
                  <a:pt x="461188" y="38215"/>
                </a:lnTo>
                <a:cubicBezTo>
                  <a:pt x="454718" y="44668"/>
                  <a:pt x="454718" y="55189"/>
                  <a:pt x="461188" y="61641"/>
                </a:cubicBezTo>
                <a:lnTo>
                  <a:pt x="611227" y="211668"/>
                </a:lnTo>
                <a:lnTo>
                  <a:pt x="653368" y="253785"/>
                </a:lnTo>
                <a:cubicBezTo>
                  <a:pt x="653368" y="253785"/>
                  <a:pt x="653385" y="253802"/>
                  <a:pt x="653385" y="253819"/>
                </a:cubicBezTo>
                <a:lnTo>
                  <a:pt x="698094" y="298520"/>
                </a:lnTo>
                <a:cubicBezTo>
                  <a:pt x="701230" y="301655"/>
                  <a:pt x="705399" y="303372"/>
                  <a:pt x="709818" y="303372"/>
                </a:cubicBezTo>
                <a:cubicBezTo>
                  <a:pt x="714237" y="303372"/>
                  <a:pt x="718406" y="301655"/>
                  <a:pt x="721542" y="298520"/>
                </a:cubicBezTo>
                <a:lnTo>
                  <a:pt x="754895" y="265157"/>
                </a:lnTo>
                <a:cubicBezTo>
                  <a:pt x="758030" y="262039"/>
                  <a:pt x="759747" y="257870"/>
                  <a:pt x="759747" y="253452"/>
                </a:cubicBezTo>
                <a:cubicBezTo>
                  <a:pt x="759747" y="249017"/>
                  <a:pt x="758030" y="244865"/>
                  <a:pt x="754895" y="2417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2" name="Google Shape;3482;p31"/>
          <p:cNvSpPr/>
          <p:nvPr/>
        </p:nvSpPr>
        <p:spPr>
          <a:xfrm>
            <a:off x="5106434" y="2669797"/>
            <a:ext cx="415279" cy="416408"/>
          </a:xfrm>
          <a:custGeom>
            <a:rect b="b" l="l" r="r" t="t"/>
            <a:pathLst>
              <a:path extrusionOk="0" h="832817" w="830558">
                <a:moveTo>
                  <a:pt x="820820" y="246616"/>
                </a:moveTo>
                <a:lnTo>
                  <a:pt x="583913" y="9737"/>
                </a:lnTo>
                <a:cubicBezTo>
                  <a:pt x="577626" y="3468"/>
                  <a:pt x="569288" y="0"/>
                  <a:pt x="560400" y="0"/>
                </a:cubicBezTo>
                <a:cubicBezTo>
                  <a:pt x="551511" y="0"/>
                  <a:pt x="543173" y="3468"/>
                  <a:pt x="536886" y="9737"/>
                </a:cubicBezTo>
                <a:lnTo>
                  <a:pt x="503533" y="43101"/>
                </a:lnTo>
                <a:cubicBezTo>
                  <a:pt x="490558" y="56056"/>
                  <a:pt x="490558" y="77148"/>
                  <a:pt x="503533" y="90103"/>
                </a:cubicBezTo>
                <a:lnTo>
                  <a:pt x="542372" y="128935"/>
                </a:lnTo>
                <a:lnTo>
                  <a:pt x="399955" y="271326"/>
                </a:lnTo>
                <a:cubicBezTo>
                  <a:pt x="321692" y="250151"/>
                  <a:pt x="238060" y="272276"/>
                  <a:pt x="180593" y="329716"/>
                </a:cubicBezTo>
                <a:lnTo>
                  <a:pt x="126327" y="383971"/>
                </a:lnTo>
                <a:cubicBezTo>
                  <a:pt x="117089" y="393208"/>
                  <a:pt x="117089" y="408231"/>
                  <a:pt x="126327" y="417468"/>
                </a:cubicBezTo>
                <a:lnTo>
                  <a:pt x="230856" y="521960"/>
                </a:lnTo>
                <a:lnTo>
                  <a:pt x="1737" y="819379"/>
                </a:lnTo>
                <a:cubicBezTo>
                  <a:pt x="-831" y="822714"/>
                  <a:pt x="-514" y="827399"/>
                  <a:pt x="2438" y="830367"/>
                </a:cubicBezTo>
                <a:cubicBezTo>
                  <a:pt x="4055" y="831984"/>
                  <a:pt x="6190" y="832818"/>
                  <a:pt x="8341" y="832818"/>
                </a:cubicBezTo>
                <a:cubicBezTo>
                  <a:pt x="10126" y="832818"/>
                  <a:pt x="11910" y="832234"/>
                  <a:pt x="13428" y="831084"/>
                </a:cubicBezTo>
                <a:lnTo>
                  <a:pt x="310903" y="601992"/>
                </a:lnTo>
                <a:lnTo>
                  <a:pt x="413029" y="704116"/>
                </a:lnTo>
                <a:cubicBezTo>
                  <a:pt x="417499" y="708585"/>
                  <a:pt x="423452" y="711052"/>
                  <a:pt x="429789" y="711052"/>
                </a:cubicBezTo>
                <a:cubicBezTo>
                  <a:pt x="436110" y="711052"/>
                  <a:pt x="442063" y="708585"/>
                  <a:pt x="446533" y="704116"/>
                </a:cubicBezTo>
                <a:lnTo>
                  <a:pt x="500781" y="649861"/>
                </a:lnTo>
                <a:cubicBezTo>
                  <a:pt x="543556" y="607111"/>
                  <a:pt x="567104" y="550271"/>
                  <a:pt x="567104" y="489797"/>
                </a:cubicBezTo>
                <a:cubicBezTo>
                  <a:pt x="567104" y="469739"/>
                  <a:pt x="564419" y="449814"/>
                  <a:pt x="559199" y="430523"/>
                </a:cubicBezTo>
                <a:lnTo>
                  <a:pt x="701599" y="288149"/>
                </a:lnTo>
                <a:lnTo>
                  <a:pt x="740439" y="326981"/>
                </a:lnTo>
                <a:cubicBezTo>
                  <a:pt x="746726" y="333267"/>
                  <a:pt x="755081" y="336719"/>
                  <a:pt x="763953" y="336719"/>
                </a:cubicBezTo>
                <a:cubicBezTo>
                  <a:pt x="772841" y="336719"/>
                  <a:pt x="781180" y="333267"/>
                  <a:pt x="787467" y="326981"/>
                </a:cubicBezTo>
                <a:lnTo>
                  <a:pt x="820820" y="293618"/>
                </a:lnTo>
                <a:cubicBezTo>
                  <a:pt x="827107" y="287349"/>
                  <a:pt x="830559" y="278995"/>
                  <a:pt x="830559" y="270125"/>
                </a:cubicBezTo>
                <a:cubicBezTo>
                  <a:pt x="830559" y="261238"/>
                  <a:pt x="827107" y="252885"/>
                  <a:pt x="820820" y="246616"/>
                </a:cubicBezTo>
                <a:close/>
                <a:moveTo>
                  <a:pt x="54135" y="778680"/>
                </a:moveTo>
                <a:lnTo>
                  <a:pt x="242746" y="533848"/>
                </a:lnTo>
                <a:lnTo>
                  <a:pt x="299012" y="590120"/>
                </a:lnTo>
                <a:lnTo>
                  <a:pt x="54135" y="778680"/>
                </a:lnTo>
                <a:close/>
                <a:moveTo>
                  <a:pt x="434742" y="692328"/>
                </a:moveTo>
                <a:cubicBezTo>
                  <a:pt x="433408" y="693645"/>
                  <a:pt x="431657" y="694379"/>
                  <a:pt x="429789" y="694379"/>
                </a:cubicBezTo>
                <a:cubicBezTo>
                  <a:pt x="427905" y="694379"/>
                  <a:pt x="426154" y="693645"/>
                  <a:pt x="424820" y="692328"/>
                </a:cubicBezTo>
                <a:lnTo>
                  <a:pt x="138118" y="405680"/>
                </a:lnTo>
                <a:cubicBezTo>
                  <a:pt x="135383" y="402945"/>
                  <a:pt x="135383" y="398493"/>
                  <a:pt x="138118" y="395759"/>
                </a:cubicBezTo>
                <a:lnTo>
                  <a:pt x="179775" y="354126"/>
                </a:lnTo>
                <a:lnTo>
                  <a:pt x="476383" y="650678"/>
                </a:lnTo>
                <a:lnTo>
                  <a:pt x="434742" y="692328"/>
                </a:lnTo>
                <a:close/>
                <a:moveTo>
                  <a:pt x="543973" y="422153"/>
                </a:moveTo>
                <a:cubicBezTo>
                  <a:pt x="543890" y="422253"/>
                  <a:pt x="543840" y="422353"/>
                  <a:pt x="543756" y="422436"/>
                </a:cubicBezTo>
                <a:cubicBezTo>
                  <a:pt x="543540" y="422653"/>
                  <a:pt x="543356" y="422887"/>
                  <a:pt x="543173" y="423137"/>
                </a:cubicBezTo>
                <a:cubicBezTo>
                  <a:pt x="543023" y="423353"/>
                  <a:pt x="542873" y="423554"/>
                  <a:pt x="542739" y="423770"/>
                </a:cubicBezTo>
                <a:cubicBezTo>
                  <a:pt x="542606" y="424004"/>
                  <a:pt x="542489" y="424254"/>
                  <a:pt x="542372" y="424487"/>
                </a:cubicBezTo>
                <a:cubicBezTo>
                  <a:pt x="542256" y="424737"/>
                  <a:pt x="542139" y="424987"/>
                  <a:pt x="542056" y="425238"/>
                </a:cubicBezTo>
                <a:cubicBezTo>
                  <a:pt x="541955" y="425488"/>
                  <a:pt x="541889" y="425738"/>
                  <a:pt x="541822" y="426005"/>
                </a:cubicBezTo>
                <a:cubicBezTo>
                  <a:pt x="541755" y="426255"/>
                  <a:pt x="541705" y="426521"/>
                  <a:pt x="541655" y="426772"/>
                </a:cubicBezTo>
                <a:cubicBezTo>
                  <a:pt x="541622" y="427055"/>
                  <a:pt x="541589" y="427322"/>
                  <a:pt x="541572" y="427589"/>
                </a:cubicBezTo>
                <a:cubicBezTo>
                  <a:pt x="541572" y="427855"/>
                  <a:pt x="541555" y="428122"/>
                  <a:pt x="541572" y="428389"/>
                </a:cubicBezTo>
                <a:cubicBezTo>
                  <a:pt x="541572" y="428656"/>
                  <a:pt x="541605" y="428922"/>
                  <a:pt x="541639" y="429172"/>
                </a:cubicBezTo>
                <a:cubicBezTo>
                  <a:pt x="541689" y="429473"/>
                  <a:pt x="541739" y="429756"/>
                  <a:pt x="541805" y="430040"/>
                </a:cubicBezTo>
                <a:cubicBezTo>
                  <a:pt x="541839" y="430156"/>
                  <a:pt x="541839" y="430290"/>
                  <a:pt x="541872" y="430406"/>
                </a:cubicBezTo>
                <a:cubicBezTo>
                  <a:pt x="547542" y="449664"/>
                  <a:pt x="550427" y="469655"/>
                  <a:pt x="550427" y="489797"/>
                </a:cubicBezTo>
                <a:cubicBezTo>
                  <a:pt x="550427" y="545819"/>
                  <a:pt x="528614" y="598474"/>
                  <a:pt x="488991" y="638073"/>
                </a:cubicBezTo>
                <a:lnTo>
                  <a:pt x="488174" y="638890"/>
                </a:lnTo>
                <a:lnTo>
                  <a:pt x="191566" y="342338"/>
                </a:lnTo>
                <a:lnTo>
                  <a:pt x="192383" y="341521"/>
                </a:lnTo>
                <a:cubicBezTo>
                  <a:pt x="246698" y="287199"/>
                  <a:pt x="326295" y="266941"/>
                  <a:pt x="400072" y="288649"/>
                </a:cubicBezTo>
                <a:cubicBezTo>
                  <a:pt x="400189" y="288683"/>
                  <a:pt x="400305" y="288683"/>
                  <a:pt x="400439" y="288716"/>
                </a:cubicBezTo>
                <a:cubicBezTo>
                  <a:pt x="400722" y="288783"/>
                  <a:pt x="401006" y="288833"/>
                  <a:pt x="401306" y="288883"/>
                </a:cubicBezTo>
                <a:cubicBezTo>
                  <a:pt x="401573" y="288916"/>
                  <a:pt x="401823" y="288933"/>
                  <a:pt x="402073" y="288949"/>
                </a:cubicBezTo>
                <a:cubicBezTo>
                  <a:pt x="402357" y="288966"/>
                  <a:pt x="402623" y="288949"/>
                  <a:pt x="402907" y="288933"/>
                </a:cubicBezTo>
                <a:cubicBezTo>
                  <a:pt x="403174" y="288916"/>
                  <a:pt x="403424" y="288899"/>
                  <a:pt x="403691" y="288866"/>
                </a:cubicBezTo>
                <a:cubicBezTo>
                  <a:pt x="403957" y="288816"/>
                  <a:pt x="404224" y="288766"/>
                  <a:pt x="404491" y="288683"/>
                </a:cubicBezTo>
                <a:cubicBezTo>
                  <a:pt x="404741" y="288633"/>
                  <a:pt x="404991" y="288566"/>
                  <a:pt x="405225" y="288466"/>
                </a:cubicBezTo>
                <a:cubicBezTo>
                  <a:pt x="405492" y="288383"/>
                  <a:pt x="405742" y="288266"/>
                  <a:pt x="406009" y="288149"/>
                </a:cubicBezTo>
                <a:cubicBezTo>
                  <a:pt x="406242" y="288032"/>
                  <a:pt x="406459" y="287916"/>
                  <a:pt x="406692" y="287782"/>
                </a:cubicBezTo>
                <a:cubicBezTo>
                  <a:pt x="406926" y="287649"/>
                  <a:pt x="407143" y="287499"/>
                  <a:pt x="407360" y="287332"/>
                </a:cubicBezTo>
                <a:cubicBezTo>
                  <a:pt x="407593" y="287165"/>
                  <a:pt x="407810" y="286982"/>
                  <a:pt x="408027" y="286782"/>
                </a:cubicBezTo>
                <a:cubicBezTo>
                  <a:pt x="408127" y="286699"/>
                  <a:pt x="408227" y="286632"/>
                  <a:pt x="408327" y="286548"/>
                </a:cubicBezTo>
                <a:lnTo>
                  <a:pt x="554146" y="140740"/>
                </a:lnTo>
                <a:lnTo>
                  <a:pt x="653404" y="239963"/>
                </a:lnTo>
                <a:lnTo>
                  <a:pt x="689809" y="276361"/>
                </a:lnTo>
                <a:lnTo>
                  <a:pt x="543973" y="422153"/>
                </a:lnTo>
                <a:close/>
                <a:moveTo>
                  <a:pt x="809029" y="281830"/>
                </a:moveTo>
                <a:lnTo>
                  <a:pt x="775676" y="315193"/>
                </a:lnTo>
                <a:cubicBezTo>
                  <a:pt x="772541" y="318328"/>
                  <a:pt x="768372" y="320045"/>
                  <a:pt x="763953" y="320045"/>
                </a:cubicBezTo>
                <a:cubicBezTo>
                  <a:pt x="759534" y="320045"/>
                  <a:pt x="755364" y="318328"/>
                  <a:pt x="752229" y="315193"/>
                </a:cubicBezTo>
                <a:lnTo>
                  <a:pt x="707520" y="270492"/>
                </a:lnTo>
                <a:cubicBezTo>
                  <a:pt x="707520" y="270475"/>
                  <a:pt x="707503" y="270459"/>
                  <a:pt x="707503" y="270459"/>
                </a:cubicBezTo>
                <a:lnTo>
                  <a:pt x="665361" y="228342"/>
                </a:lnTo>
                <a:lnTo>
                  <a:pt x="515323" y="78315"/>
                </a:lnTo>
                <a:cubicBezTo>
                  <a:pt x="508853" y="71862"/>
                  <a:pt x="508853" y="61341"/>
                  <a:pt x="515323" y="54889"/>
                </a:cubicBezTo>
                <a:lnTo>
                  <a:pt x="548676" y="21525"/>
                </a:lnTo>
                <a:cubicBezTo>
                  <a:pt x="551811" y="18407"/>
                  <a:pt x="555980" y="16673"/>
                  <a:pt x="560400" y="16673"/>
                </a:cubicBezTo>
                <a:cubicBezTo>
                  <a:pt x="564819" y="16673"/>
                  <a:pt x="568988" y="18407"/>
                  <a:pt x="572123" y="21525"/>
                </a:cubicBezTo>
                <a:lnTo>
                  <a:pt x="809029" y="258404"/>
                </a:lnTo>
                <a:cubicBezTo>
                  <a:pt x="812165" y="261538"/>
                  <a:pt x="813882" y="265690"/>
                  <a:pt x="813882" y="270125"/>
                </a:cubicBezTo>
                <a:cubicBezTo>
                  <a:pt x="813882" y="274544"/>
                  <a:pt x="812165" y="278712"/>
                  <a:pt x="809029" y="28183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3" name="Google Shape;3483;p31"/>
          <p:cNvSpPr/>
          <p:nvPr/>
        </p:nvSpPr>
        <p:spPr>
          <a:xfrm>
            <a:off x="5810298" y="2669795"/>
            <a:ext cx="452457" cy="415622"/>
          </a:xfrm>
          <a:custGeom>
            <a:rect b="b" l="l" r="r" t="t"/>
            <a:pathLst>
              <a:path extrusionOk="0" h="831244" w="904913">
                <a:moveTo>
                  <a:pt x="903901" y="399510"/>
                </a:moveTo>
                <a:cubicBezTo>
                  <a:pt x="901563" y="405764"/>
                  <a:pt x="895746" y="409806"/>
                  <a:pt x="889058" y="409806"/>
                </a:cubicBezTo>
                <a:lnTo>
                  <a:pt x="804405" y="409806"/>
                </a:lnTo>
                <a:lnTo>
                  <a:pt x="804405" y="815420"/>
                </a:lnTo>
                <a:cubicBezTo>
                  <a:pt x="804405" y="824139"/>
                  <a:pt x="797300" y="831244"/>
                  <a:pt x="788565" y="831244"/>
                </a:cubicBezTo>
                <a:lnTo>
                  <a:pt x="563493" y="831244"/>
                </a:lnTo>
                <a:cubicBezTo>
                  <a:pt x="558491" y="831244"/>
                  <a:pt x="554431" y="827184"/>
                  <a:pt x="554431" y="822181"/>
                </a:cubicBezTo>
                <a:lnTo>
                  <a:pt x="554431" y="578254"/>
                </a:lnTo>
                <a:lnTo>
                  <a:pt x="356417" y="578254"/>
                </a:lnTo>
                <a:lnTo>
                  <a:pt x="356417" y="822181"/>
                </a:lnTo>
                <a:cubicBezTo>
                  <a:pt x="356417" y="827184"/>
                  <a:pt x="352357" y="831244"/>
                  <a:pt x="347355" y="831244"/>
                </a:cubicBezTo>
                <a:lnTo>
                  <a:pt x="122265" y="831244"/>
                </a:lnTo>
                <a:cubicBezTo>
                  <a:pt x="113547" y="831244"/>
                  <a:pt x="106443" y="824139"/>
                  <a:pt x="106443" y="815420"/>
                </a:cubicBezTo>
                <a:lnTo>
                  <a:pt x="106443" y="409806"/>
                </a:lnTo>
                <a:lnTo>
                  <a:pt x="15863" y="409806"/>
                </a:lnTo>
                <a:cubicBezTo>
                  <a:pt x="9176" y="409806"/>
                  <a:pt x="3358" y="405764"/>
                  <a:pt x="1020" y="399510"/>
                </a:cubicBezTo>
                <a:cubicBezTo>
                  <a:pt x="-1318" y="393256"/>
                  <a:pt x="440" y="386387"/>
                  <a:pt x="5497" y="382000"/>
                </a:cubicBezTo>
                <a:lnTo>
                  <a:pt x="442085" y="3847"/>
                </a:lnTo>
                <a:cubicBezTo>
                  <a:pt x="448011" y="-1282"/>
                  <a:pt x="456910" y="-1282"/>
                  <a:pt x="462818" y="3847"/>
                </a:cubicBezTo>
                <a:lnTo>
                  <a:pt x="617210" y="137566"/>
                </a:lnTo>
                <a:lnTo>
                  <a:pt x="617210" y="74413"/>
                </a:lnTo>
                <a:cubicBezTo>
                  <a:pt x="617210" y="65676"/>
                  <a:pt x="624314" y="58571"/>
                  <a:pt x="633032" y="58571"/>
                </a:cubicBezTo>
                <a:lnTo>
                  <a:pt x="741408" y="58571"/>
                </a:lnTo>
                <a:cubicBezTo>
                  <a:pt x="750144" y="58571"/>
                  <a:pt x="757230" y="65676"/>
                  <a:pt x="757230" y="74413"/>
                </a:cubicBezTo>
                <a:lnTo>
                  <a:pt x="757230" y="258849"/>
                </a:lnTo>
                <a:lnTo>
                  <a:pt x="899425" y="382000"/>
                </a:lnTo>
                <a:cubicBezTo>
                  <a:pt x="904481" y="386387"/>
                  <a:pt x="906221" y="393256"/>
                  <a:pt x="903901" y="39951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4" name="Google Shape;3484;p31"/>
          <p:cNvSpPr/>
          <p:nvPr/>
        </p:nvSpPr>
        <p:spPr>
          <a:xfrm>
            <a:off x="5821302" y="2679214"/>
            <a:ext cx="430454" cy="397140"/>
          </a:xfrm>
          <a:custGeom>
            <a:rect b="b" l="l" r="r" t="t"/>
            <a:pathLst>
              <a:path extrusionOk="0" h="794279" w="860907">
                <a:moveTo>
                  <a:pt x="717100" y="224314"/>
                </a:moveTo>
                <a:lnTo>
                  <a:pt x="613326" y="134425"/>
                </a:lnTo>
                <a:lnTo>
                  <a:pt x="613326" y="57859"/>
                </a:lnTo>
                <a:lnTo>
                  <a:pt x="717100" y="57859"/>
                </a:lnTo>
                <a:lnTo>
                  <a:pt x="717100" y="224314"/>
                </a:lnTo>
                <a:close/>
                <a:moveTo>
                  <a:pt x="430445" y="0"/>
                </a:moveTo>
                <a:lnTo>
                  <a:pt x="0" y="372842"/>
                </a:lnTo>
                <a:lnTo>
                  <a:pt x="93498" y="372842"/>
                </a:lnTo>
                <a:cubicBezTo>
                  <a:pt x="98500" y="372842"/>
                  <a:pt x="102559" y="376902"/>
                  <a:pt x="102559" y="381905"/>
                </a:cubicBezTo>
                <a:lnTo>
                  <a:pt x="102559" y="794280"/>
                </a:lnTo>
                <a:lnTo>
                  <a:pt x="316287" y="794280"/>
                </a:lnTo>
                <a:lnTo>
                  <a:pt x="316287" y="557114"/>
                </a:lnTo>
                <a:cubicBezTo>
                  <a:pt x="316287" y="548378"/>
                  <a:pt x="323391" y="541290"/>
                  <a:pt x="332108" y="541290"/>
                </a:cubicBezTo>
                <a:lnTo>
                  <a:pt x="534708" y="541290"/>
                </a:lnTo>
                <a:cubicBezTo>
                  <a:pt x="543443" y="541290"/>
                  <a:pt x="550547" y="548378"/>
                  <a:pt x="550547" y="557114"/>
                </a:cubicBezTo>
                <a:lnTo>
                  <a:pt x="550547" y="794280"/>
                </a:lnTo>
                <a:lnTo>
                  <a:pt x="764275" y="794280"/>
                </a:lnTo>
                <a:lnTo>
                  <a:pt x="764275" y="381905"/>
                </a:lnTo>
                <a:cubicBezTo>
                  <a:pt x="764275" y="376902"/>
                  <a:pt x="768334" y="372842"/>
                  <a:pt x="773336" y="372842"/>
                </a:cubicBezTo>
                <a:lnTo>
                  <a:pt x="860908" y="372842"/>
                </a:lnTo>
                <a:lnTo>
                  <a:pt x="43044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5" name="Google Shape;3485;p31"/>
          <p:cNvSpPr/>
          <p:nvPr/>
        </p:nvSpPr>
        <p:spPr>
          <a:xfrm>
            <a:off x="5810298" y="2669795"/>
            <a:ext cx="452457" cy="415622"/>
          </a:xfrm>
          <a:custGeom>
            <a:rect b="b" l="l" r="r" t="t"/>
            <a:pathLst>
              <a:path extrusionOk="0" h="831244" w="904913">
                <a:moveTo>
                  <a:pt x="899425" y="382000"/>
                </a:moveTo>
                <a:lnTo>
                  <a:pt x="757230" y="258849"/>
                </a:lnTo>
                <a:lnTo>
                  <a:pt x="757230" y="74413"/>
                </a:lnTo>
                <a:cubicBezTo>
                  <a:pt x="757230" y="65676"/>
                  <a:pt x="750144" y="58571"/>
                  <a:pt x="741408" y="58571"/>
                </a:cubicBezTo>
                <a:lnTo>
                  <a:pt x="633032" y="58571"/>
                </a:lnTo>
                <a:cubicBezTo>
                  <a:pt x="624314" y="58571"/>
                  <a:pt x="617210" y="65676"/>
                  <a:pt x="617210" y="74413"/>
                </a:cubicBezTo>
                <a:lnTo>
                  <a:pt x="617210" y="137566"/>
                </a:lnTo>
                <a:lnTo>
                  <a:pt x="462818" y="3847"/>
                </a:lnTo>
                <a:cubicBezTo>
                  <a:pt x="456910" y="-1282"/>
                  <a:pt x="448011" y="-1282"/>
                  <a:pt x="442085" y="3847"/>
                </a:cubicBezTo>
                <a:lnTo>
                  <a:pt x="5497" y="382000"/>
                </a:lnTo>
                <a:cubicBezTo>
                  <a:pt x="440" y="386387"/>
                  <a:pt x="-1318" y="393256"/>
                  <a:pt x="1020" y="399510"/>
                </a:cubicBezTo>
                <a:cubicBezTo>
                  <a:pt x="3358" y="405764"/>
                  <a:pt x="9176" y="409806"/>
                  <a:pt x="15863" y="409806"/>
                </a:cubicBezTo>
                <a:lnTo>
                  <a:pt x="106443" y="409806"/>
                </a:lnTo>
                <a:lnTo>
                  <a:pt x="106443" y="815420"/>
                </a:lnTo>
                <a:cubicBezTo>
                  <a:pt x="106443" y="824139"/>
                  <a:pt x="113547" y="831244"/>
                  <a:pt x="122265" y="831244"/>
                </a:cubicBezTo>
                <a:lnTo>
                  <a:pt x="347355" y="831244"/>
                </a:lnTo>
                <a:cubicBezTo>
                  <a:pt x="352357" y="831244"/>
                  <a:pt x="356417" y="827184"/>
                  <a:pt x="356417" y="822181"/>
                </a:cubicBezTo>
                <a:lnTo>
                  <a:pt x="356417" y="578254"/>
                </a:lnTo>
                <a:lnTo>
                  <a:pt x="554431" y="578254"/>
                </a:lnTo>
                <a:lnTo>
                  <a:pt x="554431" y="822181"/>
                </a:lnTo>
                <a:cubicBezTo>
                  <a:pt x="554431" y="827184"/>
                  <a:pt x="558491" y="831244"/>
                  <a:pt x="563493" y="831244"/>
                </a:cubicBezTo>
                <a:lnTo>
                  <a:pt x="788565" y="831244"/>
                </a:lnTo>
                <a:cubicBezTo>
                  <a:pt x="797300" y="831244"/>
                  <a:pt x="804405" y="824139"/>
                  <a:pt x="804405" y="815420"/>
                </a:cubicBezTo>
                <a:lnTo>
                  <a:pt x="804405" y="409806"/>
                </a:lnTo>
                <a:lnTo>
                  <a:pt x="889058" y="409806"/>
                </a:lnTo>
                <a:cubicBezTo>
                  <a:pt x="895746" y="409806"/>
                  <a:pt x="901563" y="405764"/>
                  <a:pt x="903901" y="399510"/>
                </a:cubicBezTo>
                <a:cubicBezTo>
                  <a:pt x="906221" y="393256"/>
                  <a:pt x="904481" y="386387"/>
                  <a:pt x="899425" y="382000"/>
                </a:cubicBezTo>
                <a:close/>
                <a:moveTo>
                  <a:pt x="635333" y="76697"/>
                </a:moveTo>
                <a:lnTo>
                  <a:pt x="739107" y="76697"/>
                </a:lnTo>
                <a:lnTo>
                  <a:pt x="739107" y="243152"/>
                </a:lnTo>
                <a:lnTo>
                  <a:pt x="635333" y="153263"/>
                </a:lnTo>
                <a:lnTo>
                  <a:pt x="635333" y="76697"/>
                </a:lnTo>
                <a:close/>
                <a:moveTo>
                  <a:pt x="795343" y="391679"/>
                </a:moveTo>
                <a:cubicBezTo>
                  <a:pt x="790341" y="391679"/>
                  <a:pt x="786282" y="395740"/>
                  <a:pt x="786282" y="400743"/>
                </a:cubicBezTo>
                <a:lnTo>
                  <a:pt x="786282" y="813118"/>
                </a:lnTo>
                <a:lnTo>
                  <a:pt x="572554" y="813118"/>
                </a:lnTo>
                <a:lnTo>
                  <a:pt x="572554" y="575952"/>
                </a:lnTo>
                <a:cubicBezTo>
                  <a:pt x="572554" y="567215"/>
                  <a:pt x="565450" y="560128"/>
                  <a:pt x="556715" y="560128"/>
                </a:cubicBezTo>
                <a:lnTo>
                  <a:pt x="354115" y="560128"/>
                </a:lnTo>
                <a:cubicBezTo>
                  <a:pt x="345398" y="560128"/>
                  <a:pt x="338293" y="567215"/>
                  <a:pt x="338293" y="575952"/>
                </a:cubicBezTo>
                <a:lnTo>
                  <a:pt x="338293" y="813118"/>
                </a:lnTo>
                <a:lnTo>
                  <a:pt x="124566" y="813118"/>
                </a:lnTo>
                <a:lnTo>
                  <a:pt x="124566" y="400743"/>
                </a:lnTo>
                <a:cubicBezTo>
                  <a:pt x="124566" y="395740"/>
                  <a:pt x="120507" y="391679"/>
                  <a:pt x="115505" y="391679"/>
                </a:cubicBezTo>
                <a:lnTo>
                  <a:pt x="22007" y="391679"/>
                </a:lnTo>
                <a:lnTo>
                  <a:pt x="452452" y="18838"/>
                </a:lnTo>
                <a:lnTo>
                  <a:pt x="882915" y="391679"/>
                </a:lnTo>
                <a:lnTo>
                  <a:pt x="795343" y="39167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6" name="Google Shape;3486;p31"/>
          <p:cNvSpPr/>
          <p:nvPr/>
        </p:nvSpPr>
        <p:spPr>
          <a:xfrm>
            <a:off x="6492837" y="2671601"/>
            <a:ext cx="332667" cy="412642"/>
          </a:xfrm>
          <a:custGeom>
            <a:rect b="b" l="l" r="r" t="t"/>
            <a:pathLst>
              <a:path extrusionOk="0" h="825284" w="665334">
                <a:moveTo>
                  <a:pt x="636074" y="323502"/>
                </a:moveTo>
                <a:lnTo>
                  <a:pt x="546146" y="323502"/>
                </a:lnTo>
                <a:lnTo>
                  <a:pt x="546146" y="213569"/>
                </a:lnTo>
                <a:cubicBezTo>
                  <a:pt x="546146" y="95801"/>
                  <a:pt x="450385" y="0"/>
                  <a:pt x="332667" y="0"/>
                </a:cubicBezTo>
                <a:cubicBezTo>
                  <a:pt x="214949" y="0"/>
                  <a:pt x="119189" y="95801"/>
                  <a:pt x="119189" y="213569"/>
                </a:cubicBezTo>
                <a:lnTo>
                  <a:pt x="119189" y="323502"/>
                </a:lnTo>
                <a:lnTo>
                  <a:pt x="29260" y="323502"/>
                </a:lnTo>
                <a:cubicBezTo>
                  <a:pt x="13135" y="323502"/>
                  <a:pt x="0" y="336643"/>
                  <a:pt x="0" y="352775"/>
                </a:cubicBezTo>
                <a:lnTo>
                  <a:pt x="0" y="796012"/>
                </a:lnTo>
                <a:cubicBezTo>
                  <a:pt x="0" y="812161"/>
                  <a:pt x="13135" y="825285"/>
                  <a:pt x="29260" y="825285"/>
                </a:cubicBezTo>
                <a:lnTo>
                  <a:pt x="636074" y="825285"/>
                </a:lnTo>
                <a:cubicBezTo>
                  <a:pt x="652200" y="825285"/>
                  <a:pt x="665334" y="812161"/>
                  <a:pt x="665334" y="796012"/>
                </a:cubicBezTo>
                <a:lnTo>
                  <a:pt x="665334" y="352775"/>
                </a:lnTo>
                <a:cubicBezTo>
                  <a:pt x="665334" y="336643"/>
                  <a:pt x="652200" y="323502"/>
                  <a:pt x="636074" y="323502"/>
                </a:cubicBezTo>
                <a:close/>
                <a:moveTo>
                  <a:pt x="332667" y="87190"/>
                </a:moveTo>
                <a:cubicBezTo>
                  <a:pt x="403711" y="87190"/>
                  <a:pt x="461521" y="145024"/>
                  <a:pt x="461521" y="216098"/>
                </a:cubicBezTo>
                <a:lnTo>
                  <a:pt x="461521" y="323502"/>
                </a:lnTo>
                <a:lnTo>
                  <a:pt x="203813" y="323502"/>
                </a:lnTo>
                <a:lnTo>
                  <a:pt x="203813" y="216098"/>
                </a:lnTo>
                <a:cubicBezTo>
                  <a:pt x="203813" y="145024"/>
                  <a:pt x="261623" y="87190"/>
                  <a:pt x="332667" y="8719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7" name="Google Shape;3487;p31"/>
          <p:cNvSpPr/>
          <p:nvPr/>
        </p:nvSpPr>
        <p:spPr>
          <a:xfrm>
            <a:off x="6501098" y="2679864"/>
            <a:ext cx="316145" cy="396113"/>
          </a:xfrm>
          <a:custGeom>
            <a:rect b="b" l="l" r="r" t="t"/>
            <a:pathLst>
              <a:path extrusionOk="0" h="792227" w="632290">
                <a:moveTo>
                  <a:pt x="361101" y="486890"/>
                </a:moveTo>
                <a:cubicBezTo>
                  <a:pt x="373906" y="499237"/>
                  <a:pt x="380961" y="515815"/>
                  <a:pt x="380961" y="533600"/>
                </a:cubicBezTo>
                <a:cubicBezTo>
                  <a:pt x="380961" y="558427"/>
                  <a:pt x="367115" y="580708"/>
                  <a:pt x="344844" y="591732"/>
                </a:cubicBezTo>
                <a:cubicBezTo>
                  <a:pt x="342035" y="593121"/>
                  <a:pt x="340251" y="595997"/>
                  <a:pt x="340251" y="599137"/>
                </a:cubicBezTo>
                <a:lnTo>
                  <a:pt x="340251" y="646972"/>
                </a:lnTo>
                <a:lnTo>
                  <a:pt x="292040" y="646972"/>
                </a:lnTo>
                <a:lnTo>
                  <a:pt x="292040" y="599137"/>
                </a:lnTo>
                <a:cubicBezTo>
                  <a:pt x="292040" y="595997"/>
                  <a:pt x="290256" y="593121"/>
                  <a:pt x="287447" y="591732"/>
                </a:cubicBezTo>
                <a:cubicBezTo>
                  <a:pt x="263639" y="579947"/>
                  <a:pt x="249546" y="555187"/>
                  <a:pt x="251512" y="528625"/>
                </a:cubicBezTo>
                <a:cubicBezTo>
                  <a:pt x="253924" y="496295"/>
                  <a:pt x="281202" y="470031"/>
                  <a:pt x="313651" y="468807"/>
                </a:cubicBezTo>
                <a:cubicBezTo>
                  <a:pt x="331478" y="468146"/>
                  <a:pt x="348313" y="474559"/>
                  <a:pt x="361101" y="486890"/>
                </a:cubicBezTo>
                <a:close/>
                <a:moveTo>
                  <a:pt x="632291" y="336246"/>
                </a:moveTo>
                <a:lnTo>
                  <a:pt x="632291" y="779483"/>
                </a:lnTo>
                <a:cubicBezTo>
                  <a:pt x="632291" y="786525"/>
                  <a:pt x="626574" y="792227"/>
                  <a:pt x="619552" y="792227"/>
                </a:cubicBezTo>
                <a:lnTo>
                  <a:pt x="12738" y="792227"/>
                </a:lnTo>
                <a:cubicBezTo>
                  <a:pt x="5717" y="792227"/>
                  <a:pt x="0" y="786525"/>
                  <a:pt x="0" y="779483"/>
                </a:cubicBezTo>
                <a:lnTo>
                  <a:pt x="0" y="336246"/>
                </a:lnTo>
                <a:cubicBezTo>
                  <a:pt x="0" y="329221"/>
                  <a:pt x="5717" y="323502"/>
                  <a:pt x="12738" y="323502"/>
                </a:cubicBezTo>
                <a:lnTo>
                  <a:pt x="110928" y="323502"/>
                </a:lnTo>
                <a:lnTo>
                  <a:pt x="179031" y="323502"/>
                </a:lnTo>
                <a:lnTo>
                  <a:pt x="453260" y="323502"/>
                </a:lnTo>
                <a:lnTo>
                  <a:pt x="521363" y="323502"/>
                </a:lnTo>
                <a:lnTo>
                  <a:pt x="619552" y="323502"/>
                </a:lnTo>
                <a:cubicBezTo>
                  <a:pt x="626574" y="323502"/>
                  <a:pt x="632291" y="329221"/>
                  <a:pt x="632291" y="336246"/>
                </a:cubicBezTo>
                <a:close/>
                <a:moveTo>
                  <a:pt x="397482" y="533600"/>
                </a:moveTo>
                <a:cubicBezTo>
                  <a:pt x="397482" y="511287"/>
                  <a:pt x="388627" y="490477"/>
                  <a:pt x="372567" y="474989"/>
                </a:cubicBezTo>
                <a:cubicBezTo>
                  <a:pt x="356508" y="459518"/>
                  <a:pt x="335360" y="451436"/>
                  <a:pt x="313023" y="452295"/>
                </a:cubicBezTo>
                <a:cubicBezTo>
                  <a:pt x="271636" y="453849"/>
                  <a:pt x="238113" y="486130"/>
                  <a:pt x="235040" y="527402"/>
                </a:cubicBezTo>
                <a:cubicBezTo>
                  <a:pt x="232694" y="558956"/>
                  <a:pt x="248455" y="588493"/>
                  <a:pt x="275518" y="604079"/>
                </a:cubicBezTo>
                <a:lnTo>
                  <a:pt x="275518" y="650873"/>
                </a:lnTo>
                <a:cubicBezTo>
                  <a:pt x="275518" y="657848"/>
                  <a:pt x="281185" y="663501"/>
                  <a:pt x="288141" y="663501"/>
                </a:cubicBezTo>
                <a:lnTo>
                  <a:pt x="344150" y="663501"/>
                </a:lnTo>
                <a:cubicBezTo>
                  <a:pt x="351106" y="663501"/>
                  <a:pt x="356773" y="657848"/>
                  <a:pt x="356773" y="650873"/>
                </a:cubicBezTo>
                <a:lnTo>
                  <a:pt x="356773" y="604079"/>
                </a:lnTo>
                <a:cubicBezTo>
                  <a:pt x="382018" y="589567"/>
                  <a:pt x="397482" y="563022"/>
                  <a:pt x="397482" y="533600"/>
                </a:cubicBezTo>
                <a:close/>
                <a:moveTo>
                  <a:pt x="170770" y="199569"/>
                </a:moveTo>
                <a:cubicBezTo>
                  <a:pt x="170770" y="119371"/>
                  <a:pt x="235981" y="54132"/>
                  <a:pt x="316145" y="54132"/>
                </a:cubicBezTo>
                <a:cubicBezTo>
                  <a:pt x="396309" y="54132"/>
                  <a:pt x="461521" y="119371"/>
                  <a:pt x="461521" y="199569"/>
                </a:cubicBezTo>
                <a:lnTo>
                  <a:pt x="461521" y="306974"/>
                </a:lnTo>
                <a:lnTo>
                  <a:pt x="513102" y="306974"/>
                </a:lnTo>
                <a:lnTo>
                  <a:pt x="513102" y="197040"/>
                </a:lnTo>
                <a:cubicBezTo>
                  <a:pt x="513102" y="88396"/>
                  <a:pt x="424743" y="0"/>
                  <a:pt x="316145" y="0"/>
                </a:cubicBezTo>
                <a:cubicBezTo>
                  <a:pt x="207547" y="0"/>
                  <a:pt x="119189" y="88396"/>
                  <a:pt x="119189" y="197040"/>
                </a:cubicBezTo>
                <a:lnTo>
                  <a:pt x="119189" y="306974"/>
                </a:lnTo>
                <a:lnTo>
                  <a:pt x="170770" y="306974"/>
                </a:lnTo>
                <a:lnTo>
                  <a:pt x="170770" y="19956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8" name="Google Shape;3488;p31"/>
          <p:cNvSpPr/>
          <p:nvPr/>
        </p:nvSpPr>
        <p:spPr>
          <a:xfrm>
            <a:off x="6492837" y="2671601"/>
            <a:ext cx="332667" cy="412642"/>
          </a:xfrm>
          <a:custGeom>
            <a:rect b="b" l="l" r="r" t="t"/>
            <a:pathLst>
              <a:path extrusionOk="0" h="825284" w="665334">
                <a:moveTo>
                  <a:pt x="636074" y="323502"/>
                </a:moveTo>
                <a:lnTo>
                  <a:pt x="546146" y="323502"/>
                </a:lnTo>
                <a:lnTo>
                  <a:pt x="546146" y="213569"/>
                </a:lnTo>
                <a:cubicBezTo>
                  <a:pt x="546146" y="95801"/>
                  <a:pt x="450385" y="0"/>
                  <a:pt x="332667" y="0"/>
                </a:cubicBezTo>
                <a:cubicBezTo>
                  <a:pt x="214949" y="0"/>
                  <a:pt x="119189" y="95801"/>
                  <a:pt x="119189" y="213569"/>
                </a:cubicBezTo>
                <a:lnTo>
                  <a:pt x="119189" y="323502"/>
                </a:lnTo>
                <a:lnTo>
                  <a:pt x="29260" y="323502"/>
                </a:lnTo>
                <a:cubicBezTo>
                  <a:pt x="13135" y="323502"/>
                  <a:pt x="0" y="336643"/>
                  <a:pt x="0" y="352775"/>
                </a:cubicBezTo>
                <a:lnTo>
                  <a:pt x="0" y="796012"/>
                </a:lnTo>
                <a:cubicBezTo>
                  <a:pt x="0" y="812161"/>
                  <a:pt x="13135" y="825285"/>
                  <a:pt x="29260" y="825285"/>
                </a:cubicBezTo>
                <a:lnTo>
                  <a:pt x="636074" y="825285"/>
                </a:lnTo>
                <a:cubicBezTo>
                  <a:pt x="652200" y="825285"/>
                  <a:pt x="665334" y="812161"/>
                  <a:pt x="665334" y="796012"/>
                </a:cubicBezTo>
                <a:lnTo>
                  <a:pt x="665334" y="352775"/>
                </a:lnTo>
                <a:cubicBezTo>
                  <a:pt x="665334" y="336643"/>
                  <a:pt x="652200" y="323502"/>
                  <a:pt x="636074" y="323502"/>
                </a:cubicBezTo>
                <a:close/>
                <a:moveTo>
                  <a:pt x="135710" y="213569"/>
                </a:moveTo>
                <a:cubicBezTo>
                  <a:pt x="135710" y="104925"/>
                  <a:pt x="224069" y="16529"/>
                  <a:pt x="332667" y="16529"/>
                </a:cubicBezTo>
                <a:cubicBezTo>
                  <a:pt x="441265" y="16529"/>
                  <a:pt x="529624" y="104925"/>
                  <a:pt x="529624" y="213569"/>
                </a:cubicBezTo>
                <a:lnTo>
                  <a:pt x="529624" y="323502"/>
                </a:lnTo>
                <a:lnTo>
                  <a:pt x="478043" y="323502"/>
                </a:lnTo>
                <a:lnTo>
                  <a:pt x="478043" y="216098"/>
                </a:lnTo>
                <a:cubicBezTo>
                  <a:pt x="478043" y="135900"/>
                  <a:pt x="412831" y="70661"/>
                  <a:pt x="332667" y="70661"/>
                </a:cubicBezTo>
                <a:cubicBezTo>
                  <a:pt x="252503" y="70661"/>
                  <a:pt x="187292" y="135900"/>
                  <a:pt x="187292" y="216098"/>
                </a:cubicBezTo>
                <a:lnTo>
                  <a:pt x="187292" y="323502"/>
                </a:lnTo>
                <a:lnTo>
                  <a:pt x="135710" y="323502"/>
                </a:lnTo>
                <a:lnTo>
                  <a:pt x="135710" y="213569"/>
                </a:lnTo>
                <a:close/>
                <a:moveTo>
                  <a:pt x="461521" y="216098"/>
                </a:moveTo>
                <a:lnTo>
                  <a:pt x="461521" y="323502"/>
                </a:lnTo>
                <a:lnTo>
                  <a:pt x="203813" y="323502"/>
                </a:lnTo>
                <a:lnTo>
                  <a:pt x="203813" y="216098"/>
                </a:lnTo>
                <a:cubicBezTo>
                  <a:pt x="203813" y="145024"/>
                  <a:pt x="261623" y="87190"/>
                  <a:pt x="332667" y="87190"/>
                </a:cubicBezTo>
                <a:cubicBezTo>
                  <a:pt x="403711" y="87190"/>
                  <a:pt x="461521" y="145024"/>
                  <a:pt x="461521" y="216098"/>
                </a:cubicBezTo>
                <a:close/>
                <a:moveTo>
                  <a:pt x="648813" y="796012"/>
                </a:moveTo>
                <a:cubicBezTo>
                  <a:pt x="648813" y="803054"/>
                  <a:pt x="643096" y="808756"/>
                  <a:pt x="636074" y="808756"/>
                </a:cubicBezTo>
                <a:lnTo>
                  <a:pt x="29260" y="808756"/>
                </a:lnTo>
                <a:cubicBezTo>
                  <a:pt x="22238" y="808756"/>
                  <a:pt x="16522" y="803054"/>
                  <a:pt x="16522" y="796012"/>
                </a:cubicBezTo>
                <a:lnTo>
                  <a:pt x="16522" y="352775"/>
                </a:lnTo>
                <a:cubicBezTo>
                  <a:pt x="16522" y="345750"/>
                  <a:pt x="22238" y="340031"/>
                  <a:pt x="29260" y="340031"/>
                </a:cubicBezTo>
                <a:lnTo>
                  <a:pt x="127449" y="340031"/>
                </a:lnTo>
                <a:lnTo>
                  <a:pt x="195552" y="340031"/>
                </a:lnTo>
                <a:lnTo>
                  <a:pt x="469782" y="340031"/>
                </a:lnTo>
                <a:lnTo>
                  <a:pt x="537885" y="340031"/>
                </a:lnTo>
                <a:lnTo>
                  <a:pt x="636074" y="340031"/>
                </a:lnTo>
                <a:cubicBezTo>
                  <a:pt x="643096" y="340031"/>
                  <a:pt x="648813" y="345750"/>
                  <a:pt x="648813" y="352775"/>
                </a:cubicBezTo>
                <a:lnTo>
                  <a:pt x="648813" y="796012"/>
                </a:lnTo>
                <a:close/>
                <a:moveTo>
                  <a:pt x="329545" y="468824"/>
                </a:moveTo>
                <a:cubicBezTo>
                  <a:pt x="288157" y="470378"/>
                  <a:pt x="254635" y="502658"/>
                  <a:pt x="251561" y="543931"/>
                </a:cubicBezTo>
                <a:cubicBezTo>
                  <a:pt x="249215" y="575485"/>
                  <a:pt x="264977" y="605022"/>
                  <a:pt x="292040" y="620608"/>
                </a:cubicBezTo>
                <a:lnTo>
                  <a:pt x="292040" y="667401"/>
                </a:lnTo>
                <a:cubicBezTo>
                  <a:pt x="292040" y="674377"/>
                  <a:pt x="297707" y="680029"/>
                  <a:pt x="304663" y="680029"/>
                </a:cubicBezTo>
                <a:lnTo>
                  <a:pt x="360672" y="680029"/>
                </a:lnTo>
                <a:cubicBezTo>
                  <a:pt x="367627" y="680029"/>
                  <a:pt x="373294" y="674377"/>
                  <a:pt x="373294" y="667401"/>
                </a:cubicBezTo>
                <a:lnTo>
                  <a:pt x="373294" y="620608"/>
                </a:lnTo>
                <a:cubicBezTo>
                  <a:pt x="398540" y="606096"/>
                  <a:pt x="414004" y="579551"/>
                  <a:pt x="414004" y="550129"/>
                </a:cubicBezTo>
                <a:cubicBezTo>
                  <a:pt x="414004" y="527815"/>
                  <a:pt x="405148" y="507006"/>
                  <a:pt x="389089" y="491518"/>
                </a:cubicBezTo>
                <a:cubicBezTo>
                  <a:pt x="373030" y="476047"/>
                  <a:pt x="351882" y="467964"/>
                  <a:pt x="329545" y="468824"/>
                </a:cubicBezTo>
                <a:close/>
                <a:moveTo>
                  <a:pt x="361366" y="608261"/>
                </a:moveTo>
                <a:cubicBezTo>
                  <a:pt x="358557" y="609650"/>
                  <a:pt x="356773" y="612526"/>
                  <a:pt x="356773" y="615666"/>
                </a:cubicBezTo>
                <a:lnTo>
                  <a:pt x="356773" y="663501"/>
                </a:lnTo>
                <a:lnTo>
                  <a:pt x="308562" y="663501"/>
                </a:lnTo>
                <a:lnTo>
                  <a:pt x="308562" y="615666"/>
                </a:lnTo>
                <a:cubicBezTo>
                  <a:pt x="308562" y="612526"/>
                  <a:pt x="306777" y="609650"/>
                  <a:pt x="303969" y="608261"/>
                </a:cubicBezTo>
                <a:cubicBezTo>
                  <a:pt x="280161" y="596476"/>
                  <a:pt x="266068" y="571716"/>
                  <a:pt x="268034" y="545154"/>
                </a:cubicBezTo>
                <a:cubicBezTo>
                  <a:pt x="270446" y="512824"/>
                  <a:pt x="297723" y="486559"/>
                  <a:pt x="330172" y="485336"/>
                </a:cubicBezTo>
                <a:cubicBezTo>
                  <a:pt x="347999" y="484675"/>
                  <a:pt x="364835" y="491088"/>
                  <a:pt x="377623" y="503419"/>
                </a:cubicBezTo>
                <a:cubicBezTo>
                  <a:pt x="390428" y="515766"/>
                  <a:pt x="397482" y="532344"/>
                  <a:pt x="397482" y="550129"/>
                </a:cubicBezTo>
                <a:cubicBezTo>
                  <a:pt x="397482" y="574956"/>
                  <a:pt x="383637" y="597237"/>
                  <a:pt x="361366" y="60826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9" name="Google Shape;3489;p31"/>
          <p:cNvSpPr/>
          <p:nvPr/>
        </p:nvSpPr>
        <p:spPr>
          <a:xfrm>
            <a:off x="7150023" y="2745988"/>
            <a:ext cx="466032" cy="263792"/>
          </a:xfrm>
          <a:custGeom>
            <a:rect b="b" l="l" r="r" t="t"/>
            <a:pathLst>
              <a:path extrusionOk="0" h="527584" w="932065">
                <a:moveTo>
                  <a:pt x="932066" y="15132"/>
                </a:moveTo>
                <a:lnTo>
                  <a:pt x="932066" y="512453"/>
                </a:lnTo>
                <a:cubicBezTo>
                  <a:pt x="932066" y="517116"/>
                  <a:pt x="930027" y="521246"/>
                  <a:pt x="926807" y="524044"/>
                </a:cubicBezTo>
                <a:cubicBezTo>
                  <a:pt x="924254" y="526252"/>
                  <a:pt x="920938" y="527585"/>
                  <a:pt x="917318" y="527585"/>
                </a:cubicBezTo>
                <a:lnTo>
                  <a:pt x="14748" y="527585"/>
                </a:lnTo>
                <a:cubicBezTo>
                  <a:pt x="11128" y="527585"/>
                  <a:pt x="7812" y="526252"/>
                  <a:pt x="5240" y="524044"/>
                </a:cubicBezTo>
                <a:cubicBezTo>
                  <a:pt x="2039" y="521246"/>
                  <a:pt x="0" y="517097"/>
                  <a:pt x="0" y="512453"/>
                </a:cubicBezTo>
                <a:lnTo>
                  <a:pt x="0" y="15132"/>
                </a:lnTo>
                <a:cubicBezTo>
                  <a:pt x="0" y="10469"/>
                  <a:pt x="2039" y="6338"/>
                  <a:pt x="5240" y="3540"/>
                </a:cubicBezTo>
                <a:cubicBezTo>
                  <a:pt x="7812" y="1332"/>
                  <a:pt x="11128" y="0"/>
                  <a:pt x="14748" y="0"/>
                </a:cubicBezTo>
                <a:lnTo>
                  <a:pt x="917318" y="0"/>
                </a:lnTo>
                <a:cubicBezTo>
                  <a:pt x="920938" y="0"/>
                  <a:pt x="924254" y="1332"/>
                  <a:pt x="926807" y="3540"/>
                </a:cubicBezTo>
                <a:cubicBezTo>
                  <a:pt x="930027" y="6338"/>
                  <a:pt x="932066" y="10488"/>
                  <a:pt x="932066" y="151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0" name="Google Shape;3490;p31"/>
          <p:cNvSpPr/>
          <p:nvPr/>
        </p:nvSpPr>
        <p:spPr>
          <a:xfrm>
            <a:off x="7145259" y="2741229"/>
            <a:ext cx="475550" cy="273309"/>
          </a:xfrm>
          <a:custGeom>
            <a:rect b="b" l="l" r="r" t="t"/>
            <a:pathLst>
              <a:path extrusionOk="0" h="546618" w="951100">
                <a:moveTo>
                  <a:pt x="942565" y="5862"/>
                </a:moveTo>
                <a:cubicBezTo>
                  <a:pt x="942012" y="5387"/>
                  <a:pt x="941460" y="4949"/>
                  <a:pt x="940869" y="4530"/>
                </a:cubicBezTo>
                <a:cubicBezTo>
                  <a:pt x="936810" y="1599"/>
                  <a:pt x="931894" y="0"/>
                  <a:pt x="926845" y="0"/>
                </a:cubicBezTo>
                <a:lnTo>
                  <a:pt x="24275" y="0"/>
                </a:lnTo>
                <a:cubicBezTo>
                  <a:pt x="18521" y="0"/>
                  <a:pt x="12938" y="2075"/>
                  <a:pt x="8555" y="5843"/>
                </a:cubicBezTo>
                <a:cubicBezTo>
                  <a:pt x="8555" y="5843"/>
                  <a:pt x="8536" y="5862"/>
                  <a:pt x="8536" y="5862"/>
                </a:cubicBezTo>
                <a:cubicBezTo>
                  <a:pt x="8517" y="5882"/>
                  <a:pt x="8498" y="5882"/>
                  <a:pt x="8498" y="5901"/>
                </a:cubicBezTo>
                <a:cubicBezTo>
                  <a:pt x="3087" y="10602"/>
                  <a:pt x="0" y="17454"/>
                  <a:pt x="0" y="24649"/>
                </a:cubicBezTo>
                <a:lnTo>
                  <a:pt x="0" y="521970"/>
                </a:lnTo>
                <a:cubicBezTo>
                  <a:pt x="0" y="528784"/>
                  <a:pt x="2801" y="535274"/>
                  <a:pt x="7736" y="539976"/>
                </a:cubicBezTo>
                <a:cubicBezTo>
                  <a:pt x="7984" y="540261"/>
                  <a:pt x="8269" y="540528"/>
                  <a:pt x="8555" y="540775"/>
                </a:cubicBezTo>
                <a:cubicBezTo>
                  <a:pt x="12938" y="544544"/>
                  <a:pt x="18521" y="546619"/>
                  <a:pt x="24275" y="546619"/>
                </a:cubicBezTo>
                <a:lnTo>
                  <a:pt x="926845" y="546619"/>
                </a:lnTo>
                <a:cubicBezTo>
                  <a:pt x="927569" y="546619"/>
                  <a:pt x="928293" y="546581"/>
                  <a:pt x="928998" y="546523"/>
                </a:cubicBezTo>
                <a:cubicBezTo>
                  <a:pt x="933990" y="546067"/>
                  <a:pt x="938754" y="544068"/>
                  <a:pt x="942565" y="540756"/>
                </a:cubicBezTo>
                <a:cubicBezTo>
                  <a:pt x="942565" y="540756"/>
                  <a:pt x="942565" y="540756"/>
                  <a:pt x="942565" y="540756"/>
                </a:cubicBezTo>
                <a:cubicBezTo>
                  <a:pt x="942565" y="540756"/>
                  <a:pt x="942565" y="540756"/>
                  <a:pt x="942565" y="540756"/>
                </a:cubicBezTo>
                <a:cubicBezTo>
                  <a:pt x="947995" y="536036"/>
                  <a:pt x="951101" y="529203"/>
                  <a:pt x="951101" y="521970"/>
                </a:cubicBezTo>
                <a:lnTo>
                  <a:pt x="951101" y="24649"/>
                </a:lnTo>
                <a:cubicBezTo>
                  <a:pt x="951120" y="17435"/>
                  <a:pt x="948014" y="10583"/>
                  <a:pt x="942565" y="5862"/>
                </a:cubicBezTo>
                <a:close/>
                <a:moveTo>
                  <a:pt x="910478" y="19034"/>
                </a:moveTo>
                <a:lnTo>
                  <a:pt x="483344" y="307475"/>
                </a:lnTo>
                <a:cubicBezTo>
                  <a:pt x="478618" y="310673"/>
                  <a:pt x="472502" y="310673"/>
                  <a:pt x="467776" y="307475"/>
                </a:cubicBezTo>
                <a:lnTo>
                  <a:pt x="405374" y="265334"/>
                </a:lnTo>
                <a:cubicBezTo>
                  <a:pt x="405374" y="265334"/>
                  <a:pt x="405374" y="265334"/>
                  <a:pt x="405374" y="265334"/>
                </a:cubicBezTo>
                <a:lnTo>
                  <a:pt x="40623" y="19034"/>
                </a:lnTo>
                <a:lnTo>
                  <a:pt x="910478" y="19034"/>
                </a:lnTo>
                <a:close/>
                <a:moveTo>
                  <a:pt x="19054" y="519172"/>
                </a:moveTo>
                <a:lnTo>
                  <a:pt x="19054" y="27447"/>
                </a:lnTo>
                <a:lnTo>
                  <a:pt x="383157" y="273309"/>
                </a:lnTo>
                <a:lnTo>
                  <a:pt x="19054" y="519172"/>
                </a:lnTo>
                <a:close/>
                <a:moveTo>
                  <a:pt x="40623" y="527585"/>
                </a:moveTo>
                <a:lnTo>
                  <a:pt x="400173" y="284806"/>
                </a:lnTo>
                <a:lnTo>
                  <a:pt x="457106" y="323255"/>
                </a:lnTo>
                <a:cubicBezTo>
                  <a:pt x="462708" y="327042"/>
                  <a:pt x="469129" y="328927"/>
                  <a:pt x="475569" y="328927"/>
                </a:cubicBezTo>
                <a:cubicBezTo>
                  <a:pt x="481991" y="328927"/>
                  <a:pt x="488412" y="327023"/>
                  <a:pt x="494014" y="323255"/>
                </a:cubicBezTo>
                <a:lnTo>
                  <a:pt x="550947" y="284806"/>
                </a:lnTo>
                <a:lnTo>
                  <a:pt x="910478" y="527604"/>
                </a:lnTo>
                <a:lnTo>
                  <a:pt x="40623" y="527604"/>
                </a:lnTo>
                <a:close/>
                <a:moveTo>
                  <a:pt x="932066" y="519191"/>
                </a:moveTo>
                <a:lnTo>
                  <a:pt x="567962" y="273309"/>
                </a:lnTo>
                <a:lnTo>
                  <a:pt x="932066" y="27428"/>
                </a:lnTo>
                <a:lnTo>
                  <a:pt x="932066" y="51919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1" name="Google Shape;3491;p31"/>
          <p:cNvSpPr/>
          <p:nvPr/>
        </p:nvSpPr>
        <p:spPr>
          <a:xfrm>
            <a:off x="3641489" y="3370216"/>
            <a:ext cx="292214" cy="404526"/>
          </a:xfrm>
          <a:custGeom>
            <a:rect b="b" l="l" r="r" t="t"/>
            <a:pathLst>
              <a:path extrusionOk="0" h="809053" w="584429">
                <a:moveTo>
                  <a:pt x="584429" y="43603"/>
                </a:moveTo>
                <a:lnTo>
                  <a:pt x="584429" y="347023"/>
                </a:lnTo>
                <a:cubicBezTo>
                  <a:pt x="584429" y="355668"/>
                  <a:pt x="575855" y="361783"/>
                  <a:pt x="567743" y="358808"/>
                </a:cubicBezTo>
                <a:cubicBezTo>
                  <a:pt x="396938" y="296098"/>
                  <a:pt x="226133" y="442378"/>
                  <a:pt x="55327" y="365618"/>
                </a:cubicBezTo>
                <a:lnTo>
                  <a:pt x="55327" y="787550"/>
                </a:lnTo>
                <a:cubicBezTo>
                  <a:pt x="55327" y="799434"/>
                  <a:pt x="45696" y="809054"/>
                  <a:pt x="33834" y="809054"/>
                </a:cubicBezTo>
                <a:lnTo>
                  <a:pt x="21493" y="809054"/>
                </a:lnTo>
                <a:cubicBezTo>
                  <a:pt x="9615" y="809054"/>
                  <a:pt x="0" y="799417"/>
                  <a:pt x="0" y="787550"/>
                </a:cubicBezTo>
                <a:lnTo>
                  <a:pt x="0" y="21504"/>
                </a:lnTo>
                <a:cubicBezTo>
                  <a:pt x="0" y="9636"/>
                  <a:pt x="9631" y="0"/>
                  <a:pt x="21493" y="0"/>
                </a:cubicBezTo>
                <a:lnTo>
                  <a:pt x="33834" y="0"/>
                </a:lnTo>
                <a:cubicBezTo>
                  <a:pt x="45712" y="0"/>
                  <a:pt x="55327" y="9636"/>
                  <a:pt x="55327" y="21504"/>
                </a:cubicBezTo>
                <a:lnTo>
                  <a:pt x="55327" y="35339"/>
                </a:lnTo>
                <a:cubicBezTo>
                  <a:pt x="229106" y="113437"/>
                  <a:pt x="402869" y="-39322"/>
                  <a:pt x="576648" y="32000"/>
                </a:cubicBezTo>
                <a:cubicBezTo>
                  <a:pt x="581356" y="33934"/>
                  <a:pt x="584429" y="38529"/>
                  <a:pt x="584429" y="4360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2" name="Google Shape;3492;p31"/>
          <p:cNvSpPr/>
          <p:nvPr/>
        </p:nvSpPr>
        <p:spPr>
          <a:xfrm>
            <a:off x="3637359" y="3366084"/>
            <a:ext cx="300475" cy="412791"/>
          </a:xfrm>
          <a:custGeom>
            <a:rect b="b" l="l" r="r" t="t"/>
            <a:pathLst>
              <a:path extrusionOk="0" h="825582" w="600949">
                <a:moveTo>
                  <a:pt x="588047" y="32628"/>
                </a:moveTo>
                <a:cubicBezTo>
                  <a:pt x="500059" y="-3488"/>
                  <a:pt x="411740" y="16364"/>
                  <a:pt x="326329" y="35554"/>
                </a:cubicBezTo>
                <a:cubicBezTo>
                  <a:pt x="238721" y="55239"/>
                  <a:pt x="155854" y="73818"/>
                  <a:pt x="71864" y="38165"/>
                </a:cubicBezTo>
                <a:lnTo>
                  <a:pt x="71864" y="29768"/>
                </a:lnTo>
                <a:cubicBezTo>
                  <a:pt x="71864" y="13355"/>
                  <a:pt x="58516" y="0"/>
                  <a:pt x="42094" y="0"/>
                </a:cubicBezTo>
                <a:lnTo>
                  <a:pt x="29753" y="0"/>
                </a:lnTo>
                <a:cubicBezTo>
                  <a:pt x="13349" y="0"/>
                  <a:pt x="0" y="13355"/>
                  <a:pt x="0" y="29768"/>
                </a:cubicBezTo>
                <a:lnTo>
                  <a:pt x="0" y="795814"/>
                </a:lnTo>
                <a:cubicBezTo>
                  <a:pt x="0" y="812227"/>
                  <a:pt x="13349" y="825582"/>
                  <a:pt x="29753" y="825582"/>
                </a:cubicBezTo>
                <a:lnTo>
                  <a:pt x="42094" y="825582"/>
                </a:lnTo>
                <a:cubicBezTo>
                  <a:pt x="58499" y="825582"/>
                  <a:pt x="71848" y="812227"/>
                  <a:pt x="71848" y="795814"/>
                </a:cubicBezTo>
                <a:lnTo>
                  <a:pt x="71848" y="386295"/>
                </a:lnTo>
                <a:cubicBezTo>
                  <a:pt x="106392" y="399866"/>
                  <a:pt x="140969" y="404973"/>
                  <a:pt x="175398" y="404973"/>
                </a:cubicBezTo>
                <a:cubicBezTo>
                  <a:pt x="227487" y="404973"/>
                  <a:pt x="279213" y="393353"/>
                  <a:pt x="329947" y="381948"/>
                </a:cubicBezTo>
                <a:cubicBezTo>
                  <a:pt x="413706" y="363122"/>
                  <a:pt x="492823" y="345354"/>
                  <a:pt x="573162" y="374841"/>
                </a:cubicBezTo>
                <a:cubicBezTo>
                  <a:pt x="579456" y="377155"/>
                  <a:pt x="586511" y="376229"/>
                  <a:pt x="592045" y="372378"/>
                </a:cubicBezTo>
                <a:cubicBezTo>
                  <a:pt x="597629" y="368477"/>
                  <a:pt x="600950" y="362097"/>
                  <a:pt x="600950" y="355304"/>
                </a:cubicBezTo>
                <a:lnTo>
                  <a:pt x="600950" y="51867"/>
                </a:lnTo>
                <a:cubicBezTo>
                  <a:pt x="600950" y="43388"/>
                  <a:pt x="595894" y="35835"/>
                  <a:pt x="588047" y="32628"/>
                </a:cubicBezTo>
                <a:close/>
                <a:moveTo>
                  <a:pt x="55344" y="795831"/>
                </a:moveTo>
                <a:cubicBezTo>
                  <a:pt x="55344" y="803136"/>
                  <a:pt x="49413" y="809070"/>
                  <a:pt x="42111" y="809070"/>
                </a:cubicBezTo>
                <a:lnTo>
                  <a:pt x="29770" y="809070"/>
                </a:lnTo>
                <a:cubicBezTo>
                  <a:pt x="22468" y="809070"/>
                  <a:pt x="16537" y="803136"/>
                  <a:pt x="16537" y="795831"/>
                </a:cubicBezTo>
                <a:lnTo>
                  <a:pt x="16537" y="29768"/>
                </a:lnTo>
                <a:cubicBezTo>
                  <a:pt x="16537" y="22463"/>
                  <a:pt x="22468" y="16529"/>
                  <a:pt x="29770" y="16529"/>
                </a:cubicBezTo>
                <a:lnTo>
                  <a:pt x="42111" y="16529"/>
                </a:lnTo>
                <a:cubicBezTo>
                  <a:pt x="49413" y="16529"/>
                  <a:pt x="55344" y="22463"/>
                  <a:pt x="55344" y="29768"/>
                </a:cubicBezTo>
                <a:lnTo>
                  <a:pt x="55344" y="43603"/>
                </a:lnTo>
                <a:lnTo>
                  <a:pt x="55344" y="373882"/>
                </a:lnTo>
                <a:lnTo>
                  <a:pt x="55344" y="795831"/>
                </a:lnTo>
                <a:close/>
                <a:moveTo>
                  <a:pt x="584429" y="355304"/>
                </a:moveTo>
                <a:cubicBezTo>
                  <a:pt x="584429" y="357320"/>
                  <a:pt x="583140" y="358444"/>
                  <a:pt x="582579" y="358825"/>
                </a:cubicBezTo>
                <a:cubicBezTo>
                  <a:pt x="581918" y="359287"/>
                  <a:pt x="580563" y="359949"/>
                  <a:pt x="578845" y="359337"/>
                </a:cubicBezTo>
                <a:cubicBezTo>
                  <a:pt x="493930" y="328164"/>
                  <a:pt x="408717" y="347320"/>
                  <a:pt x="326313" y="365833"/>
                </a:cubicBezTo>
                <a:cubicBezTo>
                  <a:pt x="238721" y="385519"/>
                  <a:pt x="155854" y="404130"/>
                  <a:pt x="71864" y="368477"/>
                </a:cubicBezTo>
                <a:lnTo>
                  <a:pt x="71864" y="56049"/>
                </a:lnTo>
                <a:cubicBezTo>
                  <a:pt x="106425" y="69619"/>
                  <a:pt x="140986" y="74694"/>
                  <a:pt x="175415" y="74694"/>
                </a:cubicBezTo>
                <a:cubicBezTo>
                  <a:pt x="227504" y="74694"/>
                  <a:pt x="279229" y="63074"/>
                  <a:pt x="329964" y="51669"/>
                </a:cubicBezTo>
                <a:cubicBezTo>
                  <a:pt x="416696" y="32182"/>
                  <a:pt x="498605" y="13769"/>
                  <a:pt x="581786" y="47901"/>
                </a:cubicBezTo>
                <a:cubicBezTo>
                  <a:pt x="583405" y="48562"/>
                  <a:pt x="584446" y="50115"/>
                  <a:pt x="584446" y="51851"/>
                </a:cubicBezTo>
                <a:lnTo>
                  <a:pt x="584446" y="35530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3" name="Google Shape;3493;p31"/>
          <p:cNvSpPr/>
          <p:nvPr/>
        </p:nvSpPr>
        <p:spPr>
          <a:xfrm>
            <a:off x="4243463" y="3370208"/>
            <a:ext cx="234186" cy="403841"/>
          </a:xfrm>
          <a:custGeom>
            <a:rect b="b" l="l" r="r" t="t"/>
            <a:pathLst>
              <a:path extrusionOk="0" h="807682" w="468372">
                <a:moveTo>
                  <a:pt x="370105" y="722449"/>
                </a:moveTo>
                <a:lnTo>
                  <a:pt x="370105" y="789851"/>
                </a:lnTo>
                <a:cubicBezTo>
                  <a:pt x="370105" y="799699"/>
                  <a:pt x="362120" y="807683"/>
                  <a:pt x="352270" y="807683"/>
                </a:cubicBezTo>
                <a:lnTo>
                  <a:pt x="116103" y="807683"/>
                </a:lnTo>
                <a:cubicBezTo>
                  <a:pt x="106253" y="807683"/>
                  <a:pt x="98268" y="799699"/>
                  <a:pt x="98268" y="789851"/>
                </a:cubicBezTo>
                <a:lnTo>
                  <a:pt x="98268" y="722449"/>
                </a:lnTo>
                <a:cubicBezTo>
                  <a:pt x="98268" y="712601"/>
                  <a:pt x="106253" y="704617"/>
                  <a:pt x="116103" y="704617"/>
                </a:cubicBezTo>
                <a:lnTo>
                  <a:pt x="352286" y="704617"/>
                </a:lnTo>
                <a:cubicBezTo>
                  <a:pt x="362120" y="704601"/>
                  <a:pt x="370105" y="712585"/>
                  <a:pt x="370105" y="722449"/>
                </a:cubicBezTo>
                <a:close/>
                <a:moveTo>
                  <a:pt x="457698" y="0"/>
                </a:moveTo>
                <a:lnTo>
                  <a:pt x="10675" y="0"/>
                </a:lnTo>
                <a:cubicBezTo>
                  <a:pt x="4768" y="0"/>
                  <a:pt x="0" y="4784"/>
                  <a:pt x="0" y="10673"/>
                </a:cubicBezTo>
                <a:lnTo>
                  <a:pt x="0" y="314690"/>
                </a:lnTo>
                <a:cubicBezTo>
                  <a:pt x="0" y="424816"/>
                  <a:pt x="76044" y="517176"/>
                  <a:pt x="178502" y="542150"/>
                </a:cubicBezTo>
                <a:lnTo>
                  <a:pt x="178387" y="542150"/>
                </a:lnTo>
                <a:lnTo>
                  <a:pt x="156130" y="704601"/>
                </a:lnTo>
                <a:lnTo>
                  <a:pt x="312243" y="704601"/>
                </a:lnTo>
                <a:lnTo>
                  <a:pt x="289986" y="542150"/>
                </a:lnTo>
                <a:lnTo>
                  <a:pt x="289871" y="542150"/>
                </a:lnTo>
                <a:cubicBezTo>
                  <a:pt x="392329" y="517159"/>
                  <a:pt x="468373" y="424816"/>
                  <a:pt x="468373" y="314690"/>
                </a:cubicBezTo>
                <a:lnTo>
                  <a:pt x="468373" y="10673"/>
                </a:lnTo>
                <a:cubicBezTo>
                  <a:pt x="468373" y="4784"/>
                  <a:pt x="463588" y="0"/>
                  <a:pt x="45769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4" name="Google Shape;3494;p31"/>
          <p:cNvSpPr/>
          <p:nvPr/>
        </p:nvSpPr>
        <p:spPr>
          <a:xfrm>
            <a:off x="4167220" y="3366084"/>
            <a:ext cx="386697" cy="412089"/>
          </a:xfrm>
          <a:custGeom>
            <a:rect b="b" l="l" r="r" t="t"/>
            <a:pathLst>
              <a:path extrusionOk="0" h="824178" w="773395">
                <a:moveTo>
                  <a:pt x="748809" y="134771"/>
                </a:moveTo>
                <a:lnTo>
                  <a:pt x="629109" y="134771"/>
                </a:lnTo>
                <a:lnTo>
                  <a:pt x="629109" y="18921"/>
                </a:lnTo>
                <a:cubicBezTo>
                  <a:pt x="629109" y="8495"/>
                  <a:pt x="620612" y="0"/>
                  <a:pt x="610184" y="0"/>
                </a:cubicBezTo>
                <a:lnTo>
                  <a:pt x="163161" y="0"/>
                </a:lnTo>
                <a:cubicBezTo>
                  <a:pt x="152717" y="0"/>
                  <a:pt x="144237" y="8495"/>
                  <a:pt x="144237" y="18921"/>
                </a:cubicBezTo>
                <a:lnTo>
                  <a:pt x="144237" y="134771"/>
                </a:lnTo>
                <a:lnTo>
                  <a:pt x="24520" y="134771"/>
                </a:lnTo>
                <a:cubicBezTo>
                  <a:pt x="11024" y="134771"/>
                  <a:pt x="36" y="145757"/>
                  <a:pt x="3" y="159267"/>
                </a:cubicBezTo>
                <a:cubicBezTo>
                  <a:pt x="-360" y="352218"/>
                  <a:pt x="35344" y="469899"/>
                  <a:pt x="106124" y="509076"/>
                </a:cubicBezTo>
                <a:cubicBezTo>
                  <a:pt x="124570" y="519287"/>
                  <a:pt x="143164" y="522883"/>
                  <a:pt x="160191" y="522883"/>
                </a:cubicBezTo>
                <a:cubicBezTo>
                  <a:pt x="191160" y="522883"/>
                  <a:pt x="216931" y="511006"/>
                  <a:pt x="227309" y="505447"/>
                </a:cubicBezTo>
                <a:cubicBezTo>
                  <a:pt x="254219" y="528970"/>
                  <a:pt x="286359" y="546654"/>
                  <a:pt x="321733" y="556502"/>
                </a:cubicBezTo>
                <a:lnTo>
                  <a:pt x="301439" y="704617"/>
                </a:lnTo>
                <a:lnTo>
                  <a:pt x="268606" y="704617"/>
                </a:lnTo>
                <a:cubicBezTo>
                  <a:pt x="254219" y="704617"/>
                  <a:pt x="242521" y="716313"/>
                  <a:pt x="242521" y="730697"/>
                </a:cubicBezTo>
                <a:lnTo>
                  <a:pt x="242521" y="798099"/>
                </a:lnTo>
                <a:cubicBezTo>
                  <a:pt x="242521" y="812483"/>
                  <a:pt x="254219" y="824179"/>
                  <a:pt x="268606" y="824179"/>
                </a:cubicBezTo>
                <a:lnTo>
                  <a:pt x="504789" y="824179"/>
                </a:lnTo>
                <a:cubicBezTo>
                  <a:pt x="519176" y="824179"/>
                  <a:pt x="530874" y="812483"/>
                  <a:pt x="530874" y="798099"/>
                </a:cubicBezTo>
                <a:lnTo>
                  <a:pt x="530874" y="730697"/>
                </a:lnTo>
                <a:cubicBezTo>
                  <a:pt x="530874" y="716313"/>
                  <a:pt x="519176" y="704617"/>
                  <a:pt x="504789" y="704617"/>
                </a:cubicBezTo>
                <a:lnTo>
                  <a:pt x="471956" y="704617"/>
                </a:lnTo>
                <a:lnTo>
                  <a:pt x="451662" y="556502"/>
                </a:lnTo>
                <a:cubicBezTo>
                  <a:pt x="487036" y="546654"/>
                  <a:pt x="519176" y="528970"/>
                  <a:pt x="546086" y="505447"/>
                </a:cubicBezTo>
                <a:cubicBezTo>
                  <a:pt x="556464" y="511006"/>
                  <a:pt x="582235" y="522883"/>
                  <a:pt x="613204" y="522883"/>
                </a:cubicBezTo>
                <a:cubicBezTo>
                  <a:pt x="630231" y="522883"/>
                  <a:pt x="648809" y="519287"/>
                  <a:pt x="667271" y="509076"/>
                </a:cubicBezTo>
                <a:cubicBezTo>
                  <a:pt x="738051" y="469915"/>
                  <a:pt x="773755" y="352218"/>
                  <a:pt x="773392" y="159267"/>
                </a:cubicBezTo>
                <a:cubicBezTo>
                  <a:pt x="773310" y="145757"/>
                  <a:pt x="762305" y="134771"/>
                  <a:pt x="748809" y="134771"/>
                </a:cubicBezTo>
                <a:close/>
                <a:moveTo>
                  <a:pt x="514342" y="730697"/>
                </a:moveTo>
                <a:lnTo>
                  <a:pt x="514342" y="798099"/>
                </a:lnTo>
                <a:cubicBezTo>
                  <a:pt x="514342" y="803394"/>
                  <a:pt x="510036" y="807683"/>
                  <a:pt x="504756" y="807683"/>
                </a:cubicBezTo>
                <a:lnTo>
                  <a:pt x="268590" y="807683"/>
                </a:lnTo>
                <a:cubicBezTo>
                  <a:pt x="263293" y="807683"/>
                  <a:pt x="259004" y="803377"/>
                  <a:pt x="259004" y="798099"/>
                </a:cubicBezTo>
                <a:lnTo>
                  <a:pt x="259004" y="730697"/>
                </a:lnTo>
                <a:cubicBezTo>
                  <a:pt x="259004" y="725402"/>
                  <a:pt x="263310" y="721113"/>
                  <a:pt x="268590" y="721113"/>
                </a:cubicBezTo>
                <a:lnTo>
                  <a:pt x="504772" y="721113"/>
                </a:lnTo>
                <a:cubicBezTo>
                  <a:pt x="510052" y="721097"/>
                  <a:pt x="514342" y="725402"/>
                  <a:pt x="514342" y="730697"/>
                </a:cubicBezTo>
                <a:close/>
                <a:moveTo>
                  <a:pt x="163161" y="16496"/>
                </a:moveTo>
                <a:lnTo>
                  <a:pt x="610184" y="16496"/>
                </a:lnTo>
                <a:cubicBezTo>
                  <a:pt x="611521" y="16496"/>
                  <a:pt x="612610" y="17585"/>
                  <a:pt x="612610" y="18921"/>
                </a:cubicBezTo>
                <a:lnTo>
                  <a:pt x="612610" y="142969"/>
                </a:lnTo>
                <a:cubicBezTo>
                  <a:pt x="612610" y="142985"/>
                  <a:pt x="612610" y="142985"/>
                  <a:pt x="612610" y="143002"/>
                </a:cubicBezTo>
                <a:cubicBezTo>
                  <a:pt x="612610" y="143018"/>
                  <a:pt x="612610" y="143018"/>
                  <a:pt x="612610" y="143035"/>
                </a:cubicBezTo>
                <a:lnTo>
                  <a:pt x="612610" y="322938"/>
                </a:lnTo>
                <a:cubicBezTo>
                  <a:pt x="612610" y="447498"/>
                  <a:pt x="511257" y="548831"/>
                  <a:pt x="386673" y="548831"/>
                </a:cubicBezTo>
                <a:cubicBezTo>
                  <a:pt x="262089" y="548831"/>
                  <a:pt x="160736" y="447498"/>
                  <a:pt x="160736" y="322938"/>
                </a:cubicBezTo>
                <a:lnTo>
                  <a:pt x="160736" y="143051"/>
                </a:lnTo>
                <a:cubicBezTo>
                  <a:pt x="160736" y="143035"/>
                  <a:pt x="160736" y="143035"/>
                  <a:pt x="160736" y="143018"/>
                </a:cubicBezTo>
                <a:cubicBezTo>
                  <a:pt x="160736" y="143002"/>
                  <a:pt x="160736" y="143002"/>
                  <a:pt x="160736" y="142985"/>
                </a:cubicBezTo>
                <a:lnTo>
                  <a:pt x="160736" y="18937"/>
                </a:lnTo>
                <a:cubicBezTo>
                  <a:pt x="160736" y="17585"/>
                  <a:pt x="161825" y="16496"/>
                  <a:pt x="163161" y="16496"/>
                </a:cubicBezTo>
                <a:close/>
                <a:moveTo>
                  <a:pt x="113978" y="494560"/>
                </a:moveTo>
                <a:cubicBezTo>
                  <a:pt x="32984" y="449576"/>
                  <a:pt x="16271" y="287406"/>
                  <a:pt x="16502" y="159300"/>
                </a:cubicBezTo>
                <a:cubicBezTo>
                  <a:pt x="16502" y="154862"/>
                  <a:pt x="20115" y="151266"/>
                  <a:pt x="24520" y="151266"/>
                </a:cubicBezTo>
                <a:lnTo>
                  <a:pt x="144220" y="151266"/>
                </a:lnTo>
                <a:lnTo>
                  <a:pt x="144220" y="322954"/>
                </a:lnTo>
                <a:cubicBezTo>
                  <a:pt x="144220" y="389333"/>
                  <a:pt x="171048" y="449560"/>
                  <a:pt x="214423" y="493372"/>
                </a:cubicBezTo>
                <a:cubicBezTo>
                  <a:pt x="196456" y="501802"/>
                  <a:pt x="154004" y="516796"/>
                  <a:pt x="113978" y="494560"/>
                </a:cubicBezTo>
                <a:close/>
                <a:moveTo>
                  <a:pt x="455276" y="704601"/>
                </a:moveTo>
                <a:lnTo>
                  <a:pt x="318070" y="704601"/>
                </a:lnTo>
                <a:lnTo>
                  <a:pt x="337836" y="560395"/>
                </a:lnTo>
                <a:cubicBezTo>
                  <a:pt x="353609" y="563628"/>
                  <a:pt x="369959" y="565343"/>
                  <a:pt x="386673" y="565343"/>
                </a:cubicBezTo>
                <a:cubicBezTo>
                  <a:pt x="403403" y="565343"/>
                  <a:pt x="419737" y="563644"/>
                  <a:pt x="435510" y="560395"/>
                </a:cubicBezTo>
                <a:lnTo>
                  <a:pt x="455276" y="704601"/>
                </a:lnTo>
                <a:close/>
                <a:moveTo>
                  <a:pt x="659368" y="494560"/>
                </a:moveTo>
                <a:cubicBezTo>
                  <a:pt x="643908" y="503154"/>
                  <a:pt x="628086" y="506173"/>
                  <a:pt x="613435" y="506173"/>
                </a:cubicBezTo>
                <a:cubicBezTo>
                  <a:pt x="590188" y="506173"/>
                  <a:pt x="569943" y="498519"/>
                  <a:pt x="558889" y="493356"/>
                </a:cubicBezTo>
                <a:cubicBezTo>
                  <a:pt x="602265" y="449543"/>
                  <a:pt x="629109" y="389317"/>
                  <a:pt x="629109" y="322938"/>
                </a:cubicBezTo>
                <a:lnTo>
                  <a:pt x="629109" y="151266"/>
                </a:lnTo>
                <a:lnTo>
                  <a:pt x="748809" y="151266"/>
                </a:lnTo>
                <a:cubicBezTo>
                  <a:pt x="753231" y="151266"/>
                  <a:pt x="756827" y="154879"/>
                  <a:pt x="756827" y="159300"/>
                </a:cubicBezTo>
                <a:cubicBezTo>
                  <a:pt x="757075" y="287406"/>
                  <a:pt x="740361" y="449576"/>
                  <a:pt x="659368" y="494560"/>
                </a:cubicBezTo>
                <a:close/>
                <a:moveTo>
                  <a:pt x="338826" y="764398"/>
                </a:moveTo>
                <a:cubicBezTo>
                  <a:pt x="338826" y="759845"/>
                  <a:pt x="342522" y="756150"/>
                  <a:pt x="347075" y="756150"/>
                </a:cubicBezTo>
                <a:lnTo>
                  <a:pt x="426270" y="756150"/>
                </a:lnTo>
                <a:cubicBezTo>
                  <a:pt x="430824" y="756150"/>
                  <a:pt x="434520" y="759845"/>
                  <a:pt x="434520" y="764398"/>
                </a:cubicBezTo>
                <a:cubicBezTo>
                  <a:pt x="434520" y="768951"/>
                  <a:pt x="430824" y="772646"/>
                  <a:pt x="426270" y="772646"/>
                </a:cubicBezTo>
                <a:lnTo>
                  <a:pt x="347075" y="772646"/>
                </a:lnTo>
                <a:cubicBezTo>
                  <a:pt x="342522" y="772646"/>
                  <a:pt x="338826" y="768951"/>
                  <a:pt x="338826" y="764398"/>
                </a:cubicBezTo>
                <a:close/>
                <a:moveTo>
                  <a:pt x="319423" y="284882"/>
                </a:moveTo>
                <a:lnTo>
                  <a:pt x="307709" y="353208"/>
                </a:lnTo>
                <a:cubicBezTo>
                  <a:pt x="306917" y="357793"/>
                  <a:pt x="308765" y="362330"/>
                  <a:pt x="312526" y="365068"/>
                </a:cubicBezTo>
                <a:cubicBezTo>
                  <a:pt x="314655" y="366619"/>
                  <a:pt x="317146" y="367394"/>
                  <a:pt x="319637" y="367394"/>
                </a:cubicBezTo>
                <a:cubicBezTo>
                  <a:pt x="321568" y="367394"/>
                  <a:pt x="323498" y="366932"/>
                  <a:pt x="325297" y="365992"/>
                </a:cubicBezTo>
                <a:lnTo>
                  <a:pt x="386656" y="333743"/>
                </a:lnTo>
                <a:lnTo>
                  <a:pt x="448016" y="365992"/>
                </a:lnTo>
                <a:cubicBezTo>
                  <a:pt x="452124" y="368153"/>
                  <a:pt x="457024" y="367806"/>
                  <a:pt x="460786" y="365068"/>
                </a:cubicBezTo>
                <a:cubicBezTo>
                  <a:pt x="464548" y="362330"/>
                  <a:pt x="466396" y="357793"/>
                  <a:pt x="465604" y="353208"/>
                </a:cubicBezTo>
                <a:lnTo>
                  <a:pt x="453890" y="284882"/>
                </a:lnTo>
                <a:lnTo>
                  <a:pt x="503535" y="236500"/>
                </a:lnTo>
                <a:cubicBezTo>
                  <a:pt x="506868" y="233250"/>
                  <a:pt x="508039" y="228500"/>
                  <a:pt x="506604" y="224079"/>
                </a:cubicBezTo>
                <a:cubicBezTo>
                  <a:pt x="505168" y="219658"/>
                  <a:pt x="501423" y="216491"/>
                  <a:pt x="496820" y="215831"/>
                </a:cubicBezTo>
                <a:lnTo>
                  <a:pt x="428217" y="205867"/>
                </a:lnTo>
                <a:lnTo>
                  <a:pt x="397529" y="143711"/>
                </a:lnTo>
                <a:cubicBezTo>
                  <a:pt x="397529" y="143711"/>
                  <a:pt x="397529" y="143711"/>
                  <a:pt x="397529" y="143711"/>
                </a:cubicBezTo>
                <a:cubicBezTo>
                  <a:pt x="395467" y="139538"/>
                  <a:pt x="391309" y="136948"/>
                  <a:pt x="386656" y="136948"/>
                </a:cubicBezTo>
                <a:cubicBezTo>
                  <a:pt x="382004" y="136948"/>
                  <a:pt x="377846" y="139538"/>
                  <a:pt x="375783" y="143711"/>
                </a:cubicBezTo>
                <a:lnTo>
                  <a:pt x="345095" y="205867"/>
                </a:lnTo>
                <a:lnTo>
                  <a:pt x="276476" y="215831"/>
                </a:lnTo>
                <a:cubicBezTo>
                  <a:pt x="271873" y="216507"/>
                  <a:pt x="268128" y="219658"/>
                  <a:pt x="266692" y="224079"/>
                </a:cubicBezTo>
                <a:cubicBezTo>
                  <a:pt x="265257" y="228500"/>
                  <a:pt x="266428" y="233267"/>
                  <a:pt x="269761" y="236500"/>
                </a:cubicBezTo>
                <a:lnTo>
                  <a:pt x="319423" y="284882"/>
                </a:lnTo>
                <a:close/>
                <a:moveTo>
                  <a:pt x="351777" y="221555"/>
                </a:moveTo>
                <a:cubicBezTo>
                  <a:pt x="354467" y="221159"/>
                  <a:pt x="356793" y="219476"/>
                  <a:pt x="357998" y="217035"/>
                </a:cubicBezTo>
                <a:lnTo>
                  <a:pt x="386673" y="158937"/>
                </a:lnTo>
                <a:lnTo>
                  <a:pt x="415348" y="217035"/>
                </a:lnTo>
                <a:cubicBezTo>
                  <a:pt x="416552" y="219476"/>
                  <a:pt x="418879" y="221159"/>
                  <a:pt x="421552" y="221555"/>
                </a:cubicBezTo>
                <a:lnTo>
                  <a:pt x="485683" y="230875"/>
                </a:lnTo>
                <a:lnTo>
                  <a:pt x="439271" y="276106"/>
                </a:lnTo>
                <a:cubicBezTo>
                  <a:pt x="437325" y="278003"/>
                  <a:pt x="436434" y="280725"/>
                  <a:pt x="436896" y="283414"/>
                </a:cubicBezTo>
                <a:lnTo>
                  <a:pt x="447851" y="347269"/>
                </a:lnTo>
                <a:lnTo>
                  <a:pt x="390484" y="317115"/>
                </a:lnTo>
                <a:cubicBezTo>
                  <a:pt x="388075" y="315845"/>
                  <a:pt x="385204" y="315845"/>
                  <a:pt x="382812" y="317115"/>
                </a:cubicBezTo>
                <a:lnTo>
                  <a:pt x="325445" y="347269"/>
                </a:lnTo>
                <a:lnTo>
                  <a:pt x="336400" y="283414"/>
                </a:lnTo>
                <a:cubicBezTo>
                  <a:pt x="336862" y="280742"/>
                  <a:pt x="335971" y="278003"/>
                  <a:pt x="334025" y="276106"/>
                </a:cubicBezTo>
                <a:lnTo>
                  <a:pt x="287613" y="230875"/>
                </a:lnTo>
                <a:lnTo>
                  <a:pt x="351777" y="22155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5" name="Google Shape;3495;p31"/>
          <p:cNvSpPr/>
          <p:nvPr/>
        </p:nvSpPr>
        <p:spPr>
          <a:xfrm>
            <a:off x="4786914" y="3396000"/>
            <a:ext cx="255488" cy="352463"/>
          </a:xfrm>
          <a:custGeom>
            <a:rect b="b" l="l" r="r" t="t"/>
            <a:pathLst>
              <a:path extrusionOk="0" h="704925" w="510975">
                <a:moveTo>
                  <a:pt x="510975" y="704925"/>
                </a:moveTo>
                <a:lnTo>
                  <a:pt x="0" y="704925"/>
                </a:lnTo>
                <a:lnTo>
                  <a:pt x="0" y="0"/>
                </a:lnTo>
                <a:lnTo>
                  <a:pt x="361936" y="0"/>
                </a:lnTo>
                <a:cubicBezTo>
                  <a:pt x="420145" y="58137"/>
                  <a:pt x="452780" y="90731"/>
                  <a:pt x="510975" y="148854"/>
                </a:cubicBezTo>
                <a:lnTo>
                  <a:pt x="510975" y="7049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6" name="Google Shape;3496;p31"/>
          <p:cNvSpPr/>
          <p:nvPr/>
        </p:nvSpPr>
        <p:spPr>
          <a:xfrm>
            <a:off x="4783311" y="3392409"/>
            <a:ext cx="262692" cy="359650"/>
          </a:xfrm>
          <a:custGeom>
            <a:rect b="b" l="l" r="r" t="t"/>
            <a:pathLst>
              <a:path extrusionOk="0" h="719301" w="525383">
                <a:moveTo>
                  <a:pt x="525239" y="154624"/>
                </a:moveTo>
                <a:cubicBezTo>
                  <a:pt x="525182" y="154336"/>
                  <a:pt x="525081" y="154063"/>
                  <a:pt x="524980" y="153775"/>
                </a:cubicBezTo>
                <a:cubicBezTo>
                  <a:pt x="524922" y="153617"/>
                  <a:pt x="524893" y="153444"/>
                  <a:pt x="524821" y="153272"/>
                </a:cubicBezTo>
                <a:cubicBezTo>
                  <a:pt x="524692" y="152969"/>
                  <a:pt x="524519" y="152682"/>
                  <a:pt x="524360" y="152394"/>
                </a:cubicBezTo>
                <a:cubicBezTo>
                  <a:pt x="524288" y="152279"/>
                  <a:pt x="524245" y="152149"/>
                  <a:pt x="524159" y="152034"/>
                </a:cubicBezTo>
                <a:cubicBezTo>
                  <a:pt x="523899" y="151645"/>
                  <a:pt x="523597" y="151286"/>
                  <a:pt x="523265" y="150940"/>
                </a:cubicBezTo>
                <a:lnTo>
                  <a:pt x="374241" y="2101"/>
                </a:lnTo>
                <a:cubicBezTo>
                  <a:pt x="373909" y="1770"/>
                  <a:pt x="373549" y="1468"/>
                  <a:pt x="373146" y="1209"/>
                </a:cubicBezTo>
                <a:cubicBezTo>
                  <a:pt x="373030" y="1137"/>
                  <a:pt x="372915" y="1094"/>
                  <a:pt x="372800" y="1022"/>
                </a:cubicBezTo>
                <a:cubicBezTo>
                  <a:pt x="372512" y="849"/>
                  <a:pt x="372223" y="676"/>
                  <a:pt x="371906" y="547"/>
                </a:cubicBezTo>
                <a:cubicBezTo>
                  <a:pt x="371748" y="489"/>
                  <a:pt x="371589" y="461"/>
                  <a:pt x="371431" y="403"/>
                </a:cubicBezTo>
                <a:cubicBezTo>
                  <a:pt x="371143" y="302"/>
                  <a:pt x="370855" y="202"/>
                  <a:pt x="370552" y="144"/>
                </a:cubicBezTo>
                <a:cubicBezTo>
                  <a:pt x="370091" y="43"/>
                  <a:pt x="369615" y="0"/>
                  <a:pt x="369126" y="0"/>
                </a:cubicBezTo>
                <a:lnTo>
                  <a:pt x="7204" y="0"/>
                </a:lnTo>
                <a:cubicBezTo>
                  <a:pt x="3227" y="-14"/>
                  <a:pt x="0" y="3209"/>
                  <a:pt x="0" y="7181"/>
                </a:cubicBezTo>
                <a:lnTo>
                  <a:pt x="0" y="712106"/>
                </a:lnTo>
                <a:cubicBezTo>
                  <a:pt x="0" y="716078"/>
                  <a:pt x="3227" y="719301"/>
                  <a:pt x="7204" y="719301"/>
                </a:cubicBezTo>
                <a:lnTo>
                  <a:pt x="518179" y="719301"/>
                </a:lnTo>
                <a:cubicBezTo>
                  <a:pt x="522156" y="719301"/>
                  <a:pt x="525383" y="716078"/>
                  <a:pt x="525383" y="712106"/>
                </a:cubicBezTo>
                <a:lnTo>
                  <a:pt x="525383" y="156035"/>
                </a:lnTo>
                <a:cubicBezTo>
                  <a:pt x="525383" y="155560"/>
                  <a:pt x="525340" y="155085"/>
                  <a:pt x="525239" y="154624"/>
                </a:cubicBezTo>
                <a:close/>
                <a:moveTo>
                  <a:pt x="376344" y="148839"/>
                </a:moveTo>
                <a:lnTo>
                  <a:pt x="376344" y="24550"/>
                </a:lnTo>
                <a:lnTo>
                  <a:pt x="500788" y="148839"/>
                </a:lnTo>
                <a:lnTo>
                  <a:pt x="376344" y="148839"/>
                </a:lnTo>
                <a:close/>
                <a:moveTo>
                  <a:pt x="14408" y="704911"/>
                </a:moveTo>
                <a:lnTo>
                  <a:pt x="14408" y="14376"/>
                </a:lnTo>
                <a:lnTo>
                  <a:pt x="361936" y="14376"/>
                </a:lnTo>
                <a:lnTo>
                  <a:pt x="361936" y="156035"/>
                </a:lnTo>
                <a:cubicBezTo>
                  <a:pt x="361936" y="160006"/>
                  <a:pt x="365163" y="163230"/>
                  <a:pt x="369140" y="163230"/>
                </a:cubicBezTo>
                <a:lnTo>
                  <a:pt x="510975" y="163230"/>
                </a:lnTo>
                <a:lnTo>
                  <a:pt x="510975" y="704897"/>
                </a:lnTo>
                <a:lnTo>
                  <a:pt x="14408" y="704897"/>
                </a:lnTo>
                <a:close/>
                <a:moveTo>
                  <a:pt x="90138" y="162136"/>
                </a:moveTo>
                <a:cubicBezTo>
                  <a:pt x="90138" y="158164"/>
                  <a:pt x="93366" y="154941"/>
                  <a:pt x="97342" y="154941"/>
                </a:cubicBezTo>
                <a:lnTo>
                  <a:pt x="240892" y="154941"/>
                </a:lnTo>
                <a:cubicBezTo>
                  <a:pt x="244869" y="154941"/>
                  <a:pt x="248096" y="158164"/>
                  <a:pt x="248096" y="162136"/>
                </a:cubicBezTo>
                <a:cubicBezTo>
                  <a:pt x="248096" y="166108"/>
                  <a:pt x="244869" y="169331"/>
                  <a:pt x="240892" y="169331"/>
                </a:cubicBezTo>
                <a:lnTo>
                  <a:pt x="97342" y="169331"/>
                </a:lnTo>
                <a:cubicBezTo>
                  <a:pt x="93366" y="169331"/>
                  <a:pt x="90138" y="166108"/>
                  <a:pt x="90138" y="162136"/>
                </a:cubicBezTo>
                <a:close/>
                <a:moveTo>
                  <a:pt x="248096" y="592263"/>
                </a:moveTo>
                <a:cubicBezTo>
                  <a:pt x="248096" y="596235"/>
                  <a:pt x="244869" y="599458"/>
                  <a:pt x="240892" y="599458"/>
                </a:cubicBezTo>
                <a:lnTo>
                  <a:pt x="97342" y="599458"/>
                </a:lnTo>
                <a:cubicBezTo>
                  <a:pt x="93366" y="599458"/>
                  <a:pt x="90138" y="596235"/>
                  <a:pt x="90138" y="592263"/>
                </a:cubicBezTo>
                <a:cubicBezTo>
                  <a:pt x="90138" y="588292"/>
                  <a:pt x="93366" y="585068"/>
                  <a:pt x="97342" y="585068"/>
                </a:cubicBezTo>
                <a:lnTo>
                  <a:pt x="240892" y="585068"/>
                </a:lnTo>
                <a:cubicBezTo>
                  <a:pt x="244883" y="585068"/>
                  <a:pt x="248096" y="588292"/>
                  <a:pt x="248096" y="592263"/>
                </a:cubicBezTo>
                <a:close/>
                <a:moveTo>
                  <a:pt x="435245" y="248161"/>
                </a:moveTo>
                <a:cubicBezTo>
                  <a:pt x="435245" y="252133"/>
                  <a:pt x="432018" y="255357"/>
                  <a:pt x="428041" y="255357"/>
                </a:cubicBezTo>
                <a:lnTo>
                  <a:pt x="97342" y="255357"/>
                </a:lnTo>
                <a:cubicBezTo>
                  <a:pt x="93366" y="255357"/>
                  <a:pt x="90138" y="252133"/>
                  <a:pt x="90138" y="248161"/>
                </a:cubicBezTo>
                <a:cubicBezTo>
                  <a:pt x="90138" y="244190"/>
                  <a:pt x="93366" y="240966"/>
                  <a:pt x="97342" y="240966"/>
                </a:cubicBezTo>
                <a:lnTo>
                  <a:pt x="428041" y="240966"/>
                </a:lnTo>
                <a:cubicBezTo>
                  <a:pt x="432018" y="240966"/>
                  <a:pt x="435245" y="244190"/>
                  <a:pt x="435245" y="248161"/>
                </a:cubicBezTo>
                <a:close/>
                <a:moveTo>
                  <a:pt x="435245" y="334187"/>
                </a:moveTo>
                <a:cubicBezTo>
                  <a:pt x="435245" y="338159"/>
                  <a:pt x="432018" y="341382"/>
                  <a:pt x="428041" y="341382"/>
                </a:cubicBezTo>
                <a:lnTo>
                  <a:pt x="97342" y="341382"/>
                </a:lnTo>
                <a:cubicBezTo>
                  <a:pt x="93366" y="341382"/>
                  <a:pt x="90138" y="338159"/>
                  <a:pt x="90138" y="334187"/>
                </a:cubicBezTo>
                <a:cubicBezTo>
                  <a:pt x="90138" y="330215"/>
                  <a:pt x="93366" y="326992"/>
                  <a:pt x="97342" y="326992"/>
                </a:cubicBezTo>
                <a:lnTo>
                  <a:pt x="428041" y="326992"/>
                </a:lnTo>
                <a:cubicBezTo>
                  <a:pt x="432018" y="326992"/>
                  <a:pt x="435245" y="330215"/>
                  <a:pt x="435245" y="334187"/>
                </a:cubicBezTo>
                <a:close/>
                <a:moveTo>
                  <a:pt x="435245" y="420212"/>
                </a:moveTo>
                <a:cubicBezTo>
                  <a:pt x="435245" y="424184"/>
                  <a:pt x="432018" y="427408"/>
                  <a:pt x="428041" y="427408"/>
                </a:cubicBezTo>
                <a:lnTo>
                  <a:pt x="97342" y="427408"/>
                </a:lnTo>
                <a:cubicBezTo>
                  <a:pt x="93366" y="427408"/>
                  <a:pt x="90138" y="424184"/>
                  <a:pt x="90138" y="420212"/>
                </a:cubicBezTo>
                <a:cubicBezTo>
                  <a:pt x="90138" y="416241"/>
                  <a:pt x="93366" y="413017"/>
                  <a:pt x="97342" y="413017"/>
                </a:cubicBezTo>
                <a:lnTo>
                  <a:pt x="428041" y="413017"/>
                </a:lnTo>
                <a:cubicBezTo>
                  <a:pt x="432018" y="413017"/>
                  <a:pt x="435245" y="416241"/>
                  <a:pt x="435245" y="420212"/>
                </a:cubicBezTo>
                <a:close/>
                <a:moveTo>
                  <a:pt x="435245" y="506238"/>
                </a:moveTo>
                <a:cubicBezTo>
                  <a:pt x="435245" y="510210"/>
                  <a:pt x="432018" y="513433"/>
                  <a:pt x="428041" y="513433"/>
                </a:cubicBezTo>
                <a:lnTo>
                  <a:pt x="97342" y="513433"/>
                </a:lnTo>
                <a:cubicBezTo>
                  <a:pt x="93366" y="513433"/>
                  <a:pt x="90138" y="510210"/>
                  <a:pt x="90138" y="506238"/>
                </a:cubicBezTo>
                <a:cubicBezTo>
                  <a:pt x="90138" y="502266"/>
                  <a:pt x="93366" y="499043"/>
                  <a:pt x="97342" y="499043"/>
                </a:cubicBezTo>
                <a:lnTo>
                  <a:pt x="428041" y="499043"/>
                </a:lnTo>
                <a:cubicBezTo>
                  <a:pt x="432018" y="499043"/>
                  <a:pt x="435245" y="502266"/>
                  <a:pt x="435245" y="50623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7" name="Google Shape;3497;p31"/>
          <p:cNvSpPr/>
          <p:nvPr/>
        </p:nvSpPr>
        <p:spPr>
          <a:xfrm>
            <a:off x="5275452" y="3430796"/>
            <a:ext cx="470569" cy="282932"/>
          </a:xfrm>
          <a:custGeom>
            <a:rect b="b" l="l" r="r" t="t"/>
            <a:pathLst>
              <a:path extrusionOk="0" h="565865" w="941138">
                <a:moveTo>
                  <a:pt x="941139" y="83382"/>
                </a:moveTo>
                <a:lnTo>
                  <a:pt x="941139" y="556433"/>
                </a:lnTo>
                <a:cubicBezTo>
                  <a:pt x="941139" y="561659"/>
                  <a:pt x="936936" y="565866"/>
                  <a:pt x="931716" y="565866"/>
                </a:cubicBezTo>
                <a:lnTo>
                  <a:pt x="9423" y="565866"/>
                </a:lnTo>
                <a:cubicBezTo>
                  <a:pt x="4203" y="565866"/>
                  <a:pt x="0" y="561659"/>
                  <a:pt x="0" y="556433"/>
                </a:cubicBezTo>
                <a:lnTo>
                  <a:pt x="0" y="83382"/>
                </a:lnTo>
                <a:cubicBezTo>
                  <a:pt x="0" y="78175"/>
                  <a:pt x="4203" y="73950"/>
                  <a:pt x="9423" y="73950"/>
                </a:cubicBezTo>
                <a:lnTo>
                  <a:pt x="72253" y="73950"/>
                </a:lnTo>
                <a:lnTo>
                  <a:pt x="72253" y="9432"/>
                </a:lnTo>
                <a:cubicBezTo>
                  <a:pt x="72253" y="4226"/>
                  <a:pt x="76475" y="0"/>
                  <a:pt x="81676" y="0"/>
                </a:cubicBezTo>
                <a:lnTo>
                  <a:pt x="358496" y="0"/>
                </a:lnTo>
                <a:cubicBezTo>
                  <a:pt x="407475" y="0"/>
                  <a:pt x="451781" y="29768"/>
                  <a:pt x="470569" y="74666"/>
                </a:cubicBezTo>
                <a:cubicBezTo>
                  <a:pt x="489358" y="29787"/>
                  <a:pt x="533664" y="0"/>
                  <a:pt x="582643" y="0"/>
                </a:cubicBezTo>
                <a:lnTo>
                  <a:pt x="859463" y="0"/>
                </a:lnTo>
                <a:cubicBezTo>
                  <a:pt x="864664" y="0"/>
                  <a:pt x="868886" y="4226"/>
                  <a:pt x="868886" y="9432"/>
                </a:cubicBezTo>
                <a:lnTo>
                  <a:pt x="868886" y="73950"/>
                </a:lnTo>
                <a:lnTo>
                  <a:pt x="931716" y="73950"/>
                </a:lnTo>
                <a:cubicBezTo>
                  <a:pt x="936936" y="73950"/>
                  <a:pt x="941139" y="78175"/>
                  <a:pt x="941139" y="8338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8" name="Google Shape;3498;p31"/>
          <p:cNvSpPr/>
          <p:nvPr/>
        </p:nvSpPr>
        <p:spPr>
          <a:xfrm>
            <a:off x="5284874" y="3440229"/>
            <a:ext cx="451724" cy="264068"/>
          </a:xfrm>
          <a:custGeom>
            <a:rect b="b" l="l" r="r" t="t"/>
            <a:pathLst>
              <a:path extrusionOk="0" h="528136" w="903448">
                <a:moveTo>
                  <a:pt x="440228" y="528136"/>
                </a:moveTo>
                <a:lnTo>
                  <a:pt x="0" y="528136"/>
                </a:lnTo>
                <a:lnTo>
                  <a:pt x="0" y="73950"/>
                </a:lnTo>
                <a:lnTo>
                  <a:pt x="53408" y="73950"/>
                </a:lnTo>
                <a:lnTo>
                  <a:pt x="53408" y="443170"/>
                </a:lnTo>
                <a:cubicBezTo>
                  <a:pt x="53408" y="448376"/>
                  <a:pt x="57629" y="452602"/>
                  <a:pt x="62831" y="452602"/>
                </a:cubicBezTo>
                <a:lnTo>
                  <a:pt x="341950" y="452602"/>
                </a:lnTo>
                <a:cubicBezTo>
                  <a:pt x="388517" y="452602"/>
                  <a:pt x="428959" y="484408"/>
                  <a:pt x="440228" y="528136"/>
                </a:cubicBezTo>
                <a:close/>
                <a:moveTo>
                  <a:pt x="850040" y="73950"/>
                </a:moveTo>
                <a:lnTo>
                  <a:pt x="850040" y="443170"/>
                </a:lnTo>
                <a:cubicBezTo>
                  <a:pt x="850040" y="448376"/>
                  <a:pt x="845819" y="452602"/>
                  <a:pt x="840618" y="452602"/>
                </a:cubicBezTo>
                <a:lnTo>
                  <a:pt x="561498" y="452602"/>
                </a:lnTo>
                <a:cubicBezTo>
                  <a:pt x="514931" y="452602"/>
                  <a:pt x="474489" y="484408"/>
                  <a:pt x="463220" y="528136"/>
                </a:cubicBezTo>
                <a:lnTo>
                  <a:pt x="903448" y="528136"/>
                </a:lnTo>
                <a:lnTo>
                  <a:pt x="903448" y="73950"/>
                </a:lnTo>
                <a:lnTo>
                  <a:pt x="850040" y="73950"/>
                </a:lnTo>
                <a:close/>
                <a:moveTo>
                  <a:pt x="461147" y="487351"/>
                </a:moveTo>
                <a:lnTo>
                  <a:pt x="461147" y="102756"/>
                </a:lnTo>
                <a:cubicBezTo>
                  <a:pt x="461147" y="90758"/>
                  <a:pt x="463201" y="78968"/>
                  <a:pt x="467272" y="67743"/>
                </a:cubicBezTo>
                <a:cubicBezTo>
                  <a:pt x="481952" y="27222"/>
                  <a:pt x="520736" y="0"/>
                  <a:pt x="563798" y="0"/>
                </a:cubicBezTo>
                <a:lnTo>
                  <a:pt x="831195" y="0"/>
                </a:lnTo>
                <a:lnTo>
                  <a:pt x="831195" y="433737"/>
                </a:lnTo>
                <a:lnTo>
                  <a:pt x="561498" y="433737"/>
                </a:lnTo>
                <a:cubicBezTo>
                  <a:pt x="520170" y="433737"/>
                  <a:pt x="482894" y="454903"/>
                  <a:pt x="461147" y="487351"/>
                </a:cubicBezTo>
                <a:close/>
                <a:moveTo>
                  <a:pt x="528783" y="96795"/>
                </a:moveTo>
                <a:cubicBezTo>
                  <a:pt x="528783" y="102001"/>
                  <a:pt x="533004" y="106227"/>
                  <a:pt x="538206" y="106227"/>
                </a:cubicBezTo>
                <a:lnTo>
                  <a:pt x="758602" y="106227"/>
                </a:lnTo>
                <a:cubicBezTo>
                  <a:pt x="763804" y="106227"/>
                  <a:pt x="768025" y="102001"/>
                  <a:pt x="768025" y="96795"/>
                </a:cubicBezTo>
                <a:cubicBezTo>
                  <a:pt x="768025" y="91588"/>
                  <a:pt x="763804" y="87362"/>
                  <a:pt x="758602" y="87362"/>
                </a:cubicBezTo>
                <a:lnTo>
                  <a:pt x="538206" y="87362"/>
                </a:lnTo>
                <a:cubicBezTo>
                  <a:pt x="533004" y="87362"/>
                  <a:pt x="528783" y="91588"/>
                  <a:pt x="528783" y="96795"/>
                </a:cubicBezTo>
                <a:close/>
                <a:moveTo>
                  <a:pt x="528783" y="178083"/>
                </a:moveTo>
                <a:cubicBezTo>
                  <a:pt x="528783" y="183289"/>
                  <a:pt x="533004" y="187515"/>
                  <a:pt x="538206" y="187515"/>
                </a:cubicBezTo>
                <a:lnTo>
                  <a:pt x="758602" y="187515"/>
                </a:lnTo>
                <a:cubicBezTo>
                  <a:pt x="763804" y="187515"/>
                  <a:pt x="768025" y="183289"/>
                  <a:pt x="768025" y="178083"/>
                </a:cubicBezTo>
                <a:cubicBezTo>
                  <a:pt x="768025" y="172876"/>
                  <a:pt x="763804" y="168650"/>
                  <a:pt x="758602" y="168650"/>
                </a:cubicBezTo>
                <a:lnTo>
                  <a:pt x="538206" y="168650"/>
                </a:lnTo>
                <a:cubicBezTo>
                  <a:pt x="533004" y="168650"/>
                  <a:pt x="528783" y="172876"/>
                  <a:pt x="528783" y="178083"/>
                </a:cubicBezTo>
                <a:close/>
                <a:moveTo>
                  <a:pt x="528783" y="259352"/>
                </a:moveTo>
                <a:cubicBezTo>
                  <a:pt x="528783" y="264559"/>
                  <a:pt x="533004" y="268784"/>
                  <a:pt x="538206" y="268784"/>
                </a:cubicBezTo>
                <a:lnTo>
                  <a:pt x="758602" y="268784"/>
                </a:lnTo>
                <a:cubicBezTo>
                  <a:pt x="763804" y="268784"/>
                  <a:pt x="768025" y="264559"/>
                  <a:pt x="768025" y="259352"/>
                </a:cubicBezTo>
                <a:cubicBezTo>
                  <a:pt x="768025" y="254145"/>
                  <a:pt x="763804" y="249920"/>
                  <a:pt x="758602" y="249920"/>
                </a:cubicBezTo>
                <a:lnTo>
                  <a:pt x="538206" y="249920"/>
                </a:lnTo>
                <a:cubicBezTo>
                  <a:pt x="533004" y="249920"/>
                  <a:pt x="528783" y="254145"/>
                  <a:pt x="528783" y="259352"/>
                </a:cubicBezTo>
                <a:close/>
                <a:moveTo>
                  <a:pt x="528783" y="340640"/>
                </a:moveTo>
                <a:cubicBezTo>
                  <a:pt x="528783" y="345847"/>
                  <a:pt x="533004" y="350072"/>
                  <a:pt x="538206" y="350072"/>
                </a:cubicBezTo>
                <a:lnTo>
                  <a:pt x="758602" y="350072"/>
                </a:lnTo>
                <a:cubicBezTo>
                  <a:pt x="763804" y="350072"/>
                  <a:pt x="768025" y="345847"/>
                  <a:pt x="768025" y="340640"/>
                </a:cubicBezTo>
                <a:cubicBezTo>
                  <a:pt x="768025" y="335433"/>
                  <a:pt x="763804" y="331208"/>
                  <a:pt x="758602" y="331208"/>
                </a:cubicBezTo>
                <a:lnTo>
                  <a:pt x="538206" y="331208"/>
                </a:lnTo>
                <a:cubicBezTo>
                  <a:pt x="533004" y="331208"/>
                  <a:pt x="528783" y="335433"/>
                  <a:pt x="528783" y="340640"/>
                </a:cubicBezTo>
                <a:close/>
                <a:moveTo>
                  <a:pt x="436177" y="67743"/>
                </a:moveTo>
                <a:cubicBezTo>
                  <a:pt x="440247" y="78968"/>
                  <a:pt x="442301" y="90758"/>
                  <a:pt x="442301" y="102756"/>
                </a:cubicBezTo>
                <a:lnTo>
                  <a:pt x="442301" y="487351"/>
                </a:lnTo>
                <a:cubicBezTo>
                  <a:pt x="420554" y="454903"/>
                  <a:pt x="383278" y="433737"/>
                  <a:pt x="341950" y="433737"/>
                </a:cubicBezTo>
                <a:lnTo>
                  <a:pt x="72253" y="433737"/>
                </a:lnTo>
                <a:lnTo>
                  <a:pt x="72253" y="0"/>
                </a:lnTo>
                <a:lnTo>
                  <a:pt x="339650" y="0"/>
                </a:lnTo>
                <a:cubicBezTo>
                  <a:pt x="382712" y="0"/>
                  <a:pt x="421496" y="27222"/>
                  <a:pt x="436177" y="67743"/>
                </a:cubicBezTo>
                <a:close/>
                <a:moveTo>
                  <a:pt x="374665" y="340640"/>
                </a:moveTo>
                <a:cubicBezTo>
                  <a:pt x="374665" y="335433"/>
                  <a:pt x="370444" y="331208"/>
                  <a:pt x="365243" y="331208"/>
                </a:cubicBezTo>
                <a:lnTo>
                  <a:pt x="144846" y="331208"/>
                </a:lnTo>
                <a:cubicBezTo>
                  <a:pt x="139644" y="331208"/>
                  <a:pt x="135423" y="335433"/>
                  <a:pt x="135423" y="340640"/>
                </a:cubicBezTo>
                <a:cubicBezTo>
                  <a:pt x="135423" y="345847"/>
                  <a:pt x="139644" y="350072"/>
                  <a:pt x="144846" y="350072"/>
                </a:cubicBezTo>
                <a:lnTo>
                  <a:pt x="365243" y="350072"/>
                </a:lnTo>
                <a:cubicBezTo>
                  <a:pt x="370444" y="350072"/>
                  <a:pt x="374665" y="345847"/>
                  <a:pt x="374665" y="340640"/>
                </a:cubicBezTo>
                <a:close/>
                <a:moveTo>
                  <a:pt x="374665" y="259352"/>
                </a:moveTo>
                <a:cubicBezTo>
                  <a:pt x="374665" y="254145"/>
                  <a:pt x="370444" y="249920"/>
                  <a:pt x="365243" y="249920"/>
                </a:cubicBezTo>
                <a:lnTo>
                  <a:pt x="144846" y="249920"/>
                </a:lnTo>
                <a:cubicBezTo>
                  <a:pt x="139644" y="249920"/>
                  <a:pt x="135423" y="254145"/>
                  <a:pt x="135423" y="259352"/>
                </a:cubicBezTo>
                <a:cubicBezTo>
                  <a:pt x="135423" y="264559"/>
                  <a:pt x="139644" y="268784"/>
                  <a:pt x="144846" y="268784"/>
                </a:cubicBezTo>
                <a:lnTo>
                  <a:pt x="365243" y="268784"/>
                </a:lnTo>
                <a:cubicBezTo>
                  <a:pt x="370444" y="268784"/>
                  <a:pt x="374665" y="264559"/>
                  <a:pt x="374665" y="259352"/>
                </a:cubicBezTo>
                <a:close/>
                <a:moveTo>
                  <a:pt x="374665" y="178083"/>
                </a:moveTo>
                <a:cubicBezTo>
                  <a:pt x="374665" y="172876"/>
                  <a:pt x="370444" y="168650"/>
                  <a:pt x="365243" y="168650"/>
                </a:cubicBezTo>
                <a:lnTo>
                  <a:pt x="144846" y="168650"/>
                </a:lnTo>
                <a:cubicBezTo>
                  <a:pt x="139644" y="168650"/>
                  <a:pt x="135423" y="172876"/>
                  <a:pt x="135423" y="178083"/>
                </a:cubicBezTo>
                <a:cubicBezTo>
                  <a:pt x="135423" y="183289"/>
                  <a:pt x="139644" y="187515"/>
                  <a:pt x="144846" y="187515"/>
                </a:cubicBezTo>
                <a:lnTo>
                  <a:pt x="365243" y="187515"/>
                </a:lnTo>
                <a:cubicBezTo>
                  <a:pt x="370444" y="187515"/>
                  <a:pt x="374665" y="183289"/>
                  <a:pt x="374665" y="178083"/>
                </a:cubicBezTo>
                <a:close/>
                <a:moveTo>
                  <a:pt x="374665" y="96795"/>
                </a:moveTo>
                <a:cubicBezTo>
                  <a:pt x="374665" y="91588"/>
                  <a:pt x="370444" y="87362"/>
                  <a:pt x="365243" y="87362"/>
                </a:cubicBezTo>
                <a:lnTo>
                  <a:pt x="144846" y="87362"/>
                </a:lnTo>
                <a:cubicBezTo>
                  <a:pt x="139644" y="87362"/>
                  <a:pt x="135423" y="91588"/>
                  <a:pt x="135423" y="96795"/>
                </a:cubicBezTo>
                <a:cubicBezTo>
                  <a:pt x="135423" y="102001"/>
                  <a:pt x="139644" y="106227"/>
                  <a:pt x="144846" y="106227"/>
                </a:cubicBezTo>
                <a:lnTo>
                  <a:pt x="365243" y="106227"/>
                </a:lnTo>
                <a:cubicBezTo>
                  <a:pt x="370444" y="106227"/>
                  <a:pt x="374665" y="102001"/>
                  <a:pt x="374665" y="967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9" name="Google Shape;3499;p31"/>
          <p:cNvSpPr/>
          <p:nvPr/>
        </p:nvSpPr>
        <p:spPr>
          <a:xfrm>
            <a:off x="5275452" y="3430796"/>
            <a:ext cx="470569" cy="282932"/>
          </a:xfrm>
          <a:custGeom>
            <a:rect b="b" l="l" r="r" t="t"/>
            <a:pathLst>
              <a:path extrusionOk="0" h="565865" w="941138">
                <a:moveTo>
                  <a:pt x="931716" y="73950"/>
                </a:moveTo>
                <a:lnTo>
                  <a:pt x="868886" y="73950"/>
                </a:lnTo>
                <a:lnTo>
                  <a:pt x="868886" y="9432"/>
                </a:lnTo>
                <a:cubicBezTo>
                  <a:pt x="868886" y="4226"/>
                  <a:pt x="864664" y="0"/>
                  <a:pt x="859463" y="0"/>
                </a:cubicBezTo>
                <a:lnTo>
                  <a:pt x="582643" y="0"/>
                </a:lnTo>
                <a:cubicBezTo>
                  <a:pt x="533664" y="0"/>
                  <a:pt x="489358" y="29787"/>
                  <a:pt x="470569" y="74666"/>
                </a:cubicBezTo>
                <a:cubicBezTo>
                  <a:pt x="451781" y="29768"/>
                  <a:pt x="407475" y="0"/>
                  <a:pt x="358496" y="0"/>
                </a:cubicBezTo>
                <a:lnTo>
                  <a:pt x="81676" y="0"/>
                </a:lnTo>
                <a:cubicBezTo>
                  <a:pt x="76475" y="0"/>
                  <a:pt x="72253" y="4226"/>
                  <a:pt x="72253" y="9432"/>
                </a:cubicBezTo>
                <a:lnTo>
                  <a:pt x="72253" y="73950"/>
                </a:lnTo>
                <a:lnTo>
                  <a:pt x="9423" y="73950"/>
                </a:lnTo>
                <a:cubicBezTo>
                  <a:pt x="4203" y="73950"/>
                  <a:pt x="0" y="78175"/>
                  <a:pt x="0" y="83382"/>
                </a:cubicBezTo>
                <a:lnTo>
                  <a:pt x="0" y="556433"/>
                </a:lnTo>
                <a:cubicBezTo>
                  <a:pt x="0" y="561659"/>
                  <a:pt x="4203" y="565866"/>
                  <a:pt x="9423" y="565866"/>
                </a:cubicBezTo>
                <a:lnTo>
                  <a:pt x="931716" y="565866"/>
                </a:lnTo>
                <a:cubicBezTo>
                  <a:pt x="936936" y="565866"/>
                  <a:pt x="941139" y="561659"/>
                  <a:pt x="941139" y="556433"/>
                </a:cubicBezTo>
                <a:lnTo>
                  <a:pt x="941139" y="83382"/>
                </a:lnTo>
                <a:cubicBezTo>
                  <a:pt x="941139" y="78175"/>
                  <a:pt x="936936" y="73950"/>
                  <a:pt x="931716" y="73950"/>
                </a:cubicBezTo>
                <a:close/>
                <a:moveTo>
                  <a:pt x="18845" y="547001"/>
                </a:moveTo>
                <a:lnTo>
                  <a:pt x="18845" y="92814"/>
                </a:lnTo>
                <a:lnTo>
                  <a:pt x="72253" y="92814"/>
                </a:lnTo>
                <a:lnTo>
                  <a:pt x="72253" y="462034"/>
                </a:lnTo>
                <a:cubicBezTo>
                  <a:pt x="72253" y="467241"/>
                  <a:pt x="76475" y="471467"/>
                  <a:pt x="81676" y="471467"/>
                </a:cubicBezTo>
                <a:lnTo>
                  <a:pt x="360795" y="471467"/>
                </a:lnTo>
                <a:cubicBezTo>
                  <a:pt x="407362" y="471467"/>
                  <a:pt x="447804" y="503272"/>
                  <a:pt x="459074" y="547001"/>
                </a:cubicBezTo>
                <a:lnTo>
                  <a:pt x="18845" y="547001"/>
                </a:lnTo>
                <a:close/>
                <a:moveTo>
                  <a:pt x="461147" y="506215"/>
                </a:moveTo>
                <a:cubicBezTo>
                  <a:pt x="439399" y="473768"/>
                  <a:pt x="402123" y="452602"/>
                  <a:pt x="360795" y="452602"/>
                </a:cubicBezTo>
                <a:lnTo>
                  <a:pt x="91099" y="452602"/>
                </a:lnTo>
                <a:lnTo>
                  <a:pt x="91099" y="18865"/>
                </a:lnTo>
                <a:lnTo>
                  <a:pt x="358496" y="18865"/>
                </a:lnTo>
                <a:cubicBezTo>
                  <a:pt x="401558" y="18865"/>
                  <a:pt x="440341" y="46086"/>
                  <a:pt x="455022" y="86608"/>
                </a:cubicBezTo>
                <a:cubicBezTo>
                  <a:pt x="459093" y="97832"/>
                  <a:pt x="461147" y="109623"/>
                  <a:pt x="461147" y="121621"/>
                </a:cubicBezTo>
                <a:lnTo>
                  <a:pt x="461147" y="506215"/>
                </a:lnTo>
                <a:close/>
                <a:moveTo>
                  <a:pt x="479992" y="121621"/>
                </a:moveTo>
                <a:cubicBezTo>
                  <a:pt x="479992" y="109623"/>
                  <a:pt x="482046" y="97832"/>
                  <a:pt x="486117" y="86608"/>
                </a:cubicBezTo>
                <a:cubicBezTo>
                  <a:pt x="500797" y="46086"/>
                  <a:pt x="539581" y="18865"/>
                  <a:pt x="582643" y="18865"/>
                </a:cubicBezTo>
                <a:lnTo>
                  <a:pt x="850040" y="18865"/>
                </a:lnTo>
                <a:lnTo>
                  <a:pt x="850040" y="452602"/>
                </a:lnTo>
                <a:lnTo>
                  <a:pt x="580344" y="452602"/>
                </a:lnTo>
                <a:cubicBezTo>
                  <a:pt x="539016" y="452602"/>
                  <a:pt x="501740" y="473768"/>
                  <a:pt x="479992" y="506215"/>
                </a:cubicBezTo>
                <a:lnTo>
                  <a:pt x="479992" y="121621"/>
                </a:lnTo>
                <a:close/>
                <a:moveTo>
                  <a:pt x="922293" y="547001"/>
                </a:moveTo>
                <a:lnTo>
                  <a:pt x="482065" y="547001"/>
                </a:lnTo>
                <a:cubicBezTo>
                  <a:pt x="493335" y="503272"/>
                  <a:pt x="533777" y="471467"/>
                  <a:pt x="580344" y="471467"/>
                </a:cubicBezTo>
                <a:lnTo>
                  <a:pt x="859463" y="471467"/>
                </a:lnTo>
                <a:cubicBezTo>
                  <a:pt x="864664" y="471467"/>
                  <a:pt x="868886" y="467241"/>
                  <a:pt x="868886" y="462034"/>
                </a:cubicBezTo>
                <a:lnTo>
                  <a:pt x="868886" y="92814"/>
                </a:lnTo>
                <a:lnTo>
                  <a:pt x="922293" y="92814"/>
                </a:lnTo>
                <a:lnTo>
                  <a:pt x="922293" y="547001"/>
                </a:lnTo>
                <a:close/>
                <a:moveTo>
                  <a:pt x="547628" y="115659"/>
                </a:moveTo>
                <a:cubicBezTo>
                  <a:pt x="547628" y="110453"/>
                  <a:pt x="551850" y="106227"/>
                  <a:pt x="557051" y="106227"/>
                </a:cubicBezTo>
                <a:lnTo>
                  <a:pt x="777448" y="106227"/>
                </a:lnTo>
                <a:cubicBezTo>
                  <a:pt x="782649" y="106227"/>
                  <a:pt x="786870" y="110453"/>
                  <a:pt x="786870" y="115659"/>
                </a:cubicBezTo>
                <a:cubicBezTo>
                  <a:pt x="786870" y="120866"/>
                  <a:pt x="782649" y="125092"/>
                  <a:pt x="777448" y="125092"/>
                </a:cubicBezTo>
                <a:lnTo>
                  <a:pt x="557051" y="125092"/>
                </a:lnTo>
                <a:cubicBezTo>
                  <a:pt x="551850" y="125092"/>
                  <a:pt x="547628" y="120866"/>
                  <a:pt x="547628" y="115659"/>
                </a:cubicBezTo>
                <a:close/>
                <a:moveTo>
                  <a:pt x="547628" y="196947"/>
                </a:moveTo>
                <a:cubicBezTo>
                  <a:pt x="547628" y="191741"/>
                  <a:pt x="551850" y="187515"/>
                  <a:pt x="557051" y="187515"/>
                </a:cubicBezTo>
                <a:lnTo>
                  <a:pt x="777448" y="187515"/>
                </a:lnTo>
                <a:cubicBezTo>
                  <a:pt x="782649" y="187515"/>
                  <a:pt x="786870" y="191741"/>
                  <a:pt x="786870" y="196947"/>
                </a:cubicBezTo>
                <a:cubicBezTo>
                  <a:pt x="786870" y="202154"/>
                  <a:pt x="782649" y="206380"/>
                  <a:pt x="777448" y="206380"/>
                </a:cubicBezTo>
                <a:lnTo>
                  <a:pt x="557051" y="206380"/>
                </a:lnTo>
                <a:cubicBezTo>
                  <a:pt x="551850" y="206380"/>
                  <a:pt x="547628" y="202154"/>
                  <a:pt x="547628" y="196947"/>
                </a:cubicBezTo>
                <a:close/>
                <a:moveTo>
                  <a:pt x="547628" y="278217"/>
                </a:moveTo>
                <a:cubicBezTo>
                  <a:pt x="547628" y="273010"/>
                  <a:pt x="551850" y="268784"/>
                  <a:pt x="557051" y="268784"/>
                </a:cubicBezTo>
                <a:lnTo>
                  <a:pt x="777448" y="268784"/>
                </a:lnTo>
                <a:cubicBezTo>
                  <a:pt x="782649" y="268784"/>
                  <a:pt x="786870" y="273010"/>
                  <a:pt x="786870" y="278217"/>
                </a:cubicBezTo>
                <a:cubicBezTo>
                  <a:pt x="786870" y="283423"/>
                  <a:pt x="782649" y="287649"/>
                  <a:pt x="777448" y="287649"/>
                </a:cubicBezTo>
                <a:lnTo>
                  <a:pt x="557051" y="287649"/>
                </a:lnTo>
                <a:cubicBezTo>
                  <a:pt x="551850" y="287649"/>
                  <a:pt x="547628" y="283423"/>
                  <a:pt x="547628" y="278217"/>
                </a:cubicBezTo>
                <a:close/>
                <a:moveTo>
                  <a:pt x="547628" y="359505"/>
                </a:moveTo>
                <a:cubicBezTo>
                  <a:pt x="547628" y="354298"/>
                  <a:pt x="551850" y="350072"/>
                  <a:pt x="557051" y="350072"/>
                </a:cubicBezTo>
                <a:lnTo>
                  <a:pt x="777448" y="350072"/>
                </a:lnTo>
                <a:cubicBezTo>
                  <a:pt x="782649" y="350072"/>
                  <a:pt x="786870" y="354298"/>
                  <a:pt x="786870" y="359505"/>
                </a:cubicBezTo>
                <a:cubicBezTo>
                  <a:pt x="786870" y="364711"/>
                  <a:pt x="782649" y="368937"/>
                  <a:pt x="777448" y="368937"/>
                </a:cubicBezTo>
                <a:lnTo>
                  <a:pt x="557051" y="368937"/>
                </a:lnTo>
                <a:cubicBezTo>
                  <a:pt x="551850" y="368937"/>
                  <a:pt x="547628" y="364711"/>
                  <a:pt x="547628" y="359505"/>
                </a:cubicBezTo>
                <a:close/>
                <a:moveTo>
                  <a:pt x="393511" y="115659"/>
                </a:moveTo>
                <a:cubicBezTo>
                  <a:pt x="393511" y="120866"/>
                  <a:pt x="389289" y="125092"/>
                  <a:pt x="384088" y="125092"/>
                </a:cubicBezTo>
                <a:lnTo>
                  <a:pt x="163691" y="125092"/>
                </a:lnTo>
                <a:cubicBezTo>
                  <a:pt x="158490" y="125092"/>
                  <a:pt x="154268" y="120866"/>
                  <a:pt x="154268" y="115659"/>
                </a:cubicBezTo>
                <a:cubicBezTo>
                  <a:pt x="154268" y="110453"/>
                  <a:pt x="158490" y="106227"/>
                  <a:pt x="163691" y="106227"/>
                </a:cubicBezTo>
                <a:lnTo>
                  <a:pt x="384088" y="106227"/>
                </a:lnTo>
                <a:cubicBezTo>
                  <a:pt x="389289" y="106227"/>
                  <a:pt x="393511" y="110453"/>
                  <a:pt x="393511" y="115659"/>
                </a:cubicBezTo>
                <a:close/>
                <a:moveTo>
                  <a:pt x="393511" y="196947"/>
                </a:moveTo>
                <a:cubicBezTo>
                  <a:pt x="393511" y="202154"/>
                  <a:pt x="389289" y="206380"/>
                  <a:pt x="384088" y="206380"/>
                </a:cubicBezTo>
                <a:lnTo>
                  <a:pt x="163691" y="206380"/>
                </a:lnTo>
                <a:cubicBezTo>
                  <a:pt x="158490" y="206380"/>
                  <a:pt x="154268" y="202154"/>
                  <a:pt x="154268" y="196947"/>
                </a:cubicBezTo>
                <a:cubicBezTo>
                  <a:pt x="154268" y="191741"/>
                  <a:pt x="158490" y="187515"/>
                  <a:pt x="163691" y="187515"/>
                </a:cubicBezTo>
                <a:lnTo>
                  <a:pt x="384088" y="187515"/>
                </a:lnTo>
                <a:cubicBezTo>
                  <a:pt x="389289" y="187515"/>
                  <a:pt x="393511" y="191741"/>
                  <a:pt x="393511" y="196947"/>
                </a:cubicBezTo>
                <a:close/>
                <a:moveTo>
                  <a:pt x="393511" y="278217"/>
                </a:moveTo>
                <a:cubicBezTo>
                  <a:pt x="393511" y="283423"/>
                  <a:pt x="389289" y="287649"/>
                  <a:pt x="384088" y="287649"/>
                </a:cubicBezTo>
                <a:lnTo>
                  <a:pt x="163691" y="287649"/>
                </a:lnTo>
                <a:cubicBezTo>
                  <a:pt x="158490" y="287649"/>
                  <a:pt x="154268" y="283423"/>
                  <a:pt x="154268" y="278217"/>
                </a:cubicBezTo>
                <a:cubicBezTo>
                  <a:pt x="154268" y="273010"/>
                  <a:pt x="158490" y="268784"/>
                  <a:pt x="163691" y="268784"/>
                </a:cubicBezTo>
                <a:lnTo>
                  <a:pt x="384088" y="268784"/>
                </a:lnTo>
                <a:cubicBezTo>
                  <a:pt x="389289" y="268784"/>
                  <a:pt x="393511" y="273010"/>
                  <a:pt x="393511" y="278217"/>
                </a:cubicBezTo>
                <a:close/>
                <a:moveTo>
                  <a:pt x="393511" y="359505"/>
                </a:moveTo>
                <a:cubicBezTo>
                  <a:pt x="393511" y="364711"/>
                  <a:pt x="389289" y="368937"/>
                  <a:pt x="384088" y="368937"/>
                </a:cubicBezTo>
                <a:lnTo>
                  <a:pt x="163691" y="368937"/>
                </a:lnTo>
                <a:cubicBezTo>
                  <a:pt x="158490" y="368937"/>
                  <a:pt x="154268" y="364711"/>
                  <a:pt x="154268" y="359505"/>
                </a:cubicBezTo>
                <a:cubicBezTo>
                  <a:pt x="154268" y="354298"/>
                  <a:pt x="158490" y="350072"/>
                  <a:pt x="163691" y="350072"/>
                </a:cubicBezTo>
                <a:lnTo>
                  <a:pt x="384088" y="350072"/>
                </a:lnTo>
                <a:cubicBezTo>
                  <a:pt x="389289" y="350072"/>
                  <a:pt x="393511" y="354298"/>
                  <a:pt x="393511" y="35950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0" name="Google Shape;3500;p31"/>
          <p:cNvSpPr/>
          <p:nvPr/>
        </p:nvSpPr>
        <p:spPr>
          <a:xfrm>
            <a:off x="5877871" y="3392402"/>
            <a:ext cx="455788" cy="359594"/>
          </a:xfrm>
          <a:custGeom>
            <a:rect b="b" l="l" r="r" t="t"/>
            <a:pathLst>
              <a:path extrusionOk="0" h="719188" w="911575">
                <a:moveTo>
                  <a:pt x="911575" y="9076"/>
                </a:moveTo>
                <a:cubicBezTo>
                  <a:pt x="911575" y="9094"/>
                  <a:pt x="911575" y="9113"/>
                  <a:pt x="911575" y="9131"/>
                </a:cubicBezTo>
                <a:lnTo>
                  <a:pt x="911575" y="577002"/>
                </a:lnTo>
                <a:cubicBezTo>
                  <a:pt x="911575" y="577056"/>
                  <a:pt x="911575" y="577093"/>
                  <a:pt x="911575" y="577148"/>
                </a:cubicBezTo>
                <a:lnTo>
                  <a:pt x="911575" y="577239"/>
                </a:lnTo>
                <a:cubicBezTo>
                  <a:pt x="911575" y="577348"/>
                  <a:pt x="911539" y="577440"/>
                  <a:pt x="911539" y="577549"/>
                </a:cubicBezTo>
                <a:cubicBezTo>
                  <a:pt x="911520" y="578042"/>
                  <a:pt x="911484" y="578517"/>
                  <a:pt x="911392" y="578992"/>
                </a:cubicBezTo>
                <a:cubicBezTo>
                  <a:pt x="911356" y="579175"/>
                  <a:pt x="911283" y="579357"/>
                  <a:pt x="911246" y="579558"/>
                </a:cubicBezTo>
                <a:cubicBezTo>
                  <a:pt x="911137" y="579942"/>
                  <a:pt x="911045" y="580325"/>
                  <a:pt x="910899" y="580690"/>
                </a:cubicBezTo>
                <a:cubicBezTo>
                  <a:pt x="910808" y="580873"/>
                  <a:pt x="910698" y="581056"/>
                  <a:pt x="910607" y="581238"/>
                </a:cubicBezTo>
                <a:cubicBezTo>
                  <a:pt x="910442" y="581585"/>
                  <a:pt x="910278" y="581932"/>
                  <a:pt x="910059" y="582243"/>
                </a:cubicBezTo>
                <a:cubicBezTo>
                  <a:pt x="909967" y="582407"/>
                  <a:pt x="909839" y="582553"/>
                  <a:pt x="909730" y="582699"/>
                </a:cubicBezTo>
                <a:cubicBezTo>
                  <a:pt x="909492" y="583010"/>
                  <a:pt x="909236" y="583338"/>
                  <a:pt x="908962" y="583631"/>
                </a:cubicBezTo>
                <a:cubicBezTo>
                  <a:pt x="908834" y="583758"/>
                  <a:pt x="908688" y="583868"/>
                  <a:pt x="908560" y="583978"/>
                </a:cubicBezTo>
                <a:cubicBezTo>
                  <a:pt x="908250" y="584251"/>
                  <a:pt x="907957" y="584525"/>
                  <a:pt x="907610" y="584763"/>
                </a:cubicBezTo>
                <a:cubicBezTo>
                  <a:pt x="907427" y="584891"/>
                  <a:pt x="907226" y="584964"/>
                  <a:pt x="907043" y="585073"/>
                </a:cubicBezTo>
                <a:cubicBezTo>
                  <a:pt x="906751" y="585256"/>
                  <a:pt x="906477" y="585438"/>
                  <a:pt x="906166" y="585585"/>
                </a:cubicBezTo>
                <a:lnTo>
                  <a:pt x="608405" y="718385"/>
                </a:lnTo>
                <a:cubicBezTo>
                  <a:pt x="608387" y="718403"/>
                  <a:pt x="608350" y="718403"/>
                  <a:pt x="608332" y="718421"/>
                </a:cubicBezTo>
                <a:cubicBezTo>
                  <a:pt x="608222" y="718458"/>
                  <a:pt x="608131" y="718494"/>
                  <a:pt x="608021" y="718531"/>
                </a:cubicBezTo>
                <a:cubicBezTo>
                  <a:pt x="607784" y="718622"/>
                  <a:pt x="607565" y="718714"/>
                  <a:pt x="607327" y="718787"/>
                </a:cubicBezTo>
                <a:cubicBezTo>
                  <a:pt x="607236" y="718805"/>
                  <a:pt x="607144" y="718823"/>
                  <a:pt x="607053" y="718860"/>
                </a:cubicBezTo>
                <a:cubicBezTo>
                  <a:pt x="606907" y="718896"/>
                  <a:pt x="606742" y="718951"/>
                  <a:pt x="606596" y="718987"/>
                </a:cubicBezTo>
                <a:cubicBezTo>
                  <a:pt x="606523" y="718987"/>
                  <a:pt x="606450" y="719006"/>
                  <a:pt x="606395" y="719024"/>
                </a:cubicBezTo>
                <a:cubicBezTo>
                  <a:pt x="606304" y="719024"/>
                  <a:pt x="606231" y="719042"/>
                  <a:pt x="606139" y="719060"/>
                </a:cubicBezTo>
                <a:cubicBezTo>
                  <a:pt x="606048" y="719079"/>
                  <a:pt x="605956" y="719079"/>
                  <a:pt x="605847" y="719097"/>
                </a:cubicBezTo>
                <a:cubicBezTo>
                  <a:pt x="605481" y="719152"/>
                  <a:pt x="605116" y="719170"/>
                  <a:pt x="604750" y="719188"/>
                </a:cubicBezTo>
                <a:cubicBezTo>
                  <a:pt x="604714" y="719188"/>
                  <a:pt x="604696" y="719188"/>
                  <a:pt x="604677" y="719188"/>
                </a:cubicBezTo>
                <a:cubicBezTo>
                  <a:pt x="604659" y="719188"/>
                  <a:pt x="604641" y="719188"/>
                  <a:pt x="604604" y="719188"/>
                </a:cubicBezTo>
                <a:cubicBezTo>
                  <a:pt x="604239" y="719170"/>
                  <a:pt x="603873" y="719152"/>
                  <a:pt x="603508" y="719097"/>
                </a:cubicBezTo>
                <a:cubicBezTo>
                  <a:pt x="603398" y="719079"/>
                  <a:pt x="603307" y="719079"/>
                  <a:pt x="603215" y="719060"/>
                </a:cubicBezTo>
                <a:cubicBezTo>
                  <a:pt x="603124" y="719042"/>
                  <a:pt x="603051" y="719024"/>
                  <a:pt x="602960" y="719024"/>
                </a:cubicBezTo>
                <a:cubicBezTo>
                  <a:pt x="602905" y="719006"/>
                  <a:pt x="602832" y="718987"/>
                  <a:pt x="602759" y="718987"/>
                </a:cubicBezTo>
                <a:cubicBezTo>
                  <a:pt x="602613" y="718951"/>
                  <a:pt x="602448" y="718896"/>
                  <a:pt x="602302" y="718860"/>
                </a:cubicBezTo>
                <a:cubicBezTo>
                  <a:pt x="602210" y="718823"/>
                  <a:pt x="602119" y="718805"/>
                  <a:pt x="602028" y="718787"/>
                </a:cubicBezTo>
                <a:cubicBezTo>
                  <a:pt x="601790" y="718714"/>
                  <a:pt x="601571" y="718622"/>
                  <a:pt x="601333" y="718531"/>
                </a:cubicBezTo>
                <a:cubicBezTo>
                  <a:pt x="601224" y="718494"/>
                  <a:pt x="601132" y="718458"/>
                  <a:pt x="601023" y="718421"/>
                </a:cubicBezTo>
                <a:cubicBezTo>
                  <a:pt x="601004" y="718403"/>
                  <a:pt x="600968" y="718403"/>
                  <a:pt x="600950" y="718385"/>
                </a:cubicBezTo>
                <a:lnTo>
                  <a:pt x="306916" y="587246"/>
                </a:lnTo>
                <a:lnTo>
                  <a:pt x="12864" y="718385"/>
                </a:lnTo>
                <a:cubicBezTo>
                  <a:pt x="12828" y="718403"/>
                  <a:pt x="12809" y="718421"/>
                  <a:pt x="12773" y="718421"/>
                </a:cubicBezTo>
                <a:cubicBezTo>
                  <a:pt x="12682" y="718458"/>
                  <a:pt x="12608" y="718494"/>
                  <a:pt x="12517" y="718531"/>
                </a:cubicBezTo>
                <a:cubicBezTo>
                  <a:pt x="12024" y="718714"/>
                  <a:pt x="11530" y="718878"/>
                  <a:pt x="11019" y="718987"/>
                </a:cubicBezTo>
                <a:cubicBezTo>
                  <a:pt x="10964" y="719006"/>
                  <a:pt x="10909" y="719006"/>
                  <a:pt x="10873" y="719006"/>
                </a:cubicBezTo>
                <a:cubicBezTo>
                  <a:pt x="10306" y="719115"/>
                  <a:pt x="9758" y="719188"/>
                  <a:pt x="9191" y="719188"/>
                </a:cubicBezTo>
                <a:cubicBezTo>
                  <a:pt x="9173" y="719188"/>
                  <a:pt x="9155" y="719188"/>
                  <a:pt x="9137" y="719188"/>
                </a:cubicBezTo>
                <a:cubicBezTo>
                  <a:pt x="9082" y="719188"/>
                  <a:pt x="9027" y="719170"/>
                  <a:pt x="8990" y="719170"/>
                </a:cubicBezTo>
                <a:cubicBezTo>
                  <a:pt x="8497" y="719170"/>
                  <a:pt x="8040" y="719115"/>
                  <a:pt x="7565" y="719024"/>
                </a:cubicBezTo>
                <a:cubicBezTo>
                  <a:pt x="7364" y="718987"/>
                  <a:pt x="7163" y="718951"/>
                  <a:pt x="6962" y="718896"/>
                </a:cubicBezTo>
                <a:cubicBezTo>
                  <a:pt x="6633" y="718823"/>
                  <a:pt x="6323" y="718714"/>
                  <a:pt x="5994" y="718604"/>
                </a:cubicBezTo>
                <a:cubicBezTo>
                  <a:pt x="5811" y="718531"/>
                  <a:pt x="5610" y="718476"/>
                  <a:pt x="5427" y="718385"/>
                </a:cubicBezTo>
                <a:cubicBezTo>
                  <a:pt x="4989" y="718202"/>
                  <a:pt x="4568" y="717965"/>
                  <a:pt x="4166" y="717709"/>
                </a:cubicBezTo>
                <a:cubicBezTo>
                  <a:pt x="4002" y="717600"/>
                  <a:pt x="3856" y="717472"/>
                  <a:pt x="3691" y="717362"/>
                </a:cubicBezTo>
                <a:cubicBezTo>
                  <a:pt x="3435" y="717161"/>
                  <a:pt x="3180" y="716942"/>
                  <a:pt x="2924" y="716723"/>
                </a:cubicBezTo>
                <a:cubicBezTo>
                  <a:pt x="2778" y="716577"/>
                  <a:pt x="2631" y="716431"/>
                  <a:pt x="2485" y="716285"/>
                </a:cubicBezTo>
                <a:cubicBezTo>
                  <a:pt x="2248" y="716029"/>
                  <a:pt x="2047" y="715773"/>
                  <a:pt x="1846" y="715518"/>
                </a:cubicBezTo>
                <a:cubicBezTo>
                  <a:pt x="1736" y="715353"/>
                  <a:pt x="1608" y="715207"/>
                  <a:pt x="1498" y="715025"/>
                </a:cubicBezTo>
                <a:cubicBezTo>
                  <a:pt x="1224" y="714641"/>
                  <a:pt x="1005" y="714221"/>
                  <a:pt x="804" y="713783"/>
                </a:cubicBezTo>
                <a:cubicBezTo>
                  <a:pt x="804" y="713765"/>
                  <a:pt x="786" y="713765"/>
                  <a:pt x="786" y="713746"/>
                </a:cubicBezTo>
                <a:cubicBezTo>
                  <a:pt x="566" y="713253"/>
                  <a:pt x="402" y="712724"/>
                  <a:pt x="274" y="712194"/>
                </a:cubicBezTo>
                <a:cubicBezTo>
                  <a:pt x="256" y="712121"/>
                  <a:pt x="238" y="712066"/>
                  <a:pt x="219" y="711993"/>
                </a:cubicBezTo>
                <a:cubicBezTo>
                  <a:pt x="128" y="711628"/>
                  <a:pt x="110" y="711244"/>
                  <a:pt x="73" y="710843"/>
                </a:cubicBezTo>
                <a:cubicBezTo>
                  <a:pt x="55" y="710624"/>
                  <a:pt x="18" y="710404"/>
                  <a:pt x="18" y="710167"/>
                </a:cubicBezTo>
                <a:cubicBezTo>
                  <a:pt x="18" y="710130"/>
                  <a:pt x="0" y="710094"/>
                  <a:pt x="0" y="710057"/>
                </a:cubicBezTo>
                <a:lnTo>
                  <a:pt x="0" y="141931"/>
                </a:lnTo>
                <a:cubicBezTo>
                  <a:pt x="0" y="141621"/>
                  <a:pt x="55" y="141328"/>
                  <a:pt x="91" y="141036"/>
                </a:cubicBezTo>
                <a:cubicBezTo>
                  <a:pt x="110" y="140781"/>
                  <a:pt x="128" y="140525"/>
                  <a:pt x="164" y="140269"/>
                </a:cubicBezTo>
                <a:cubicBezTo>
                  <a:pt x="238" y="139886"/>
                  <a:pt x="347" y="139539"/>
                  <a:pt x="475" y="139192"/>
                </a:cubicBezTo>
                <a:cubicBezTo>
                  <a:pt x="530" y="138973"/>
                  <a:pt x="585" y="138772"/>
                  <a:pt x="658" y="138571"/>
                </a:cubicBezTo>
                <a:cubicBezTo>
                  <a:pt x="786" y="138224"/>
                  <a:pt x="968" y="137914"/>
                  <a:pt x="1151" y="137585"/>
                </a:cubicBezTo>
                <a:cubicBezTo>
                  <a:pt x="1261" y="137384"/>
                  <a:pt x="1352" y="137183"/>
                  <a:pt x="1462" y="137000"/>
                </a:cubicBezTo>
                <a:cubicBezTo>
                  <a:pt x="1663" y="136708"/>
                  <a:pt x="1882" y="136453"/>
                  <a:pt x="2101" y="136179"/>
                </a:cubicBezTo>
                <a:cubicBezTo>
                  <a:pt x="2248" y="135978"/>
                  <a:pt x="2394" y="135777"/>
                  <a:pt x="2577" y="135613"/>
                </a:cubicBezTo>
                <a:cubicBezTo>
                  <a:pt x="2814" y="135357"/>
                  <a:pt x="3088" y="135138"/>
                  <a:pt x="3344" y="134919"/>
                </a:cubicBezTo>
                <a:cubicBezTo>
                  <a:pt x="3545" y="134772"/>
                  <a:pt x="3709" y="134590"/>
                  <a:pt x="3910" y="134462"/>
                </a:cubicBezTo>
                <a:cubicBezTo>
                  <a:pt x="4258" y="134206"/>
                  <a:pt x="4623" y="134024"/>
                  <a:pt x="5007" y="133823"/>
                </a:cubicBezTo>
                <a:cubicBezTo>
                  <a:pt x="5153" y="133750"/>
                  <a:pt x="5263" y="133659"/>
                  <a:pt x="5427" y="133585"/>
                </a:cubicBezTo>
                <a:lnTo>
                  <a:pt x="5555" y="133531"/>
                </a:lnTo>
                <a:cubicBezTo>
                  <a:pt x="5573" y="133531"/>
                  <a:pt x="5592" y="133512"/>
                  <a:pt x="5610" y="133512"/>
                </a:cubicBezTo>
                <a:lnTo>
                  <a:pt x="303188" y="785"/>
                </a:lnTo>
                <a:cubicBezTo>
                  <a:pt x="303225" y="767"/>
                  <a:pt x="303280" y="767"/>
                  <a:pt x="303316" y="749"/>
                </a:cubicBezTo>
                <a:cubicBezTo>
                  <a:pt x="303353" y="730"/>
                  <a:pt x="303408" y="712"/>
                  <a:pt x="303463" y="694"/>
                </a:cubicBezTo>
                <a:cubicBezTo>
                  <a:pt x="303755" y="566"/>
                  <a:pt x="304047" y="493"/>
                  <a:pt x="304358" y="402"/>
                </a:cubicBezTo>
                <a:cubicBezTo>
                  <a:pt x="304595" y="329"/>
                  <a:pt x="304833" y="237"/>
                  <a:pt x="305071" y="183"/>
                </a:cubicBezTo>
                <a:cubicBezTo>
                  <a:pt x="305089" y="183"/>
                  <a:pt x="305125" y="183"/>
                  <a:pt x="305144" y="183"/>
                </a:cubicBezTo>
                <a:cubicBezTo>
                  <a:pt x="305454" y="128"/>
                  <a:pt x="305747" y="110"/>
                  <a:pt x="306057" y="73"/>
                </a:cubicBezTo>
                <a:cubicBezTo>
                  <a:pt x="306331" y="55"/>
                  <a:pt x="306605" y="0"/>
                  <a:pt x="306880" y="0"/>
                </a:cubicBezTo>
                <a:cubicBezTo>
                  <a:pt x="306898" y="0"/>
                  <a:pt x="306898" y="0"/>
                  <a:pt x="306916" y="0"/>
                </a:cubicBezTo>
                <a:lnTo>
                  <a:pt x="306934" y="0"/>
                </a:lnTo>
                <a:cubicBezTo>
                  <a:pt x="307227" y="0"/>
                  <a:pt x="307501" y="55"/>
                  <a:pt x="307775" y="73"/>
                </a:cubicBezTo>
                <a:cubicBezTo>
                  <a:pt x="308086" y="110"/>
                  <a:pt x="308378" y="128"/>
                  <a:pt x="308652" y="183"/>
                </a:cubicBezTo>
                <a:cubicBezTo>
                  <a:pt x="308707" y="183"/>
                  <a:pt x="308743" y="183"/>
                  <a:pt x="308780" y="201"/>
                </a:cubicBezTo>
                <a:cubicBezTo>
                  <a:pt x="309018" y="237"/>
                  <a:pt x="309237" y="329"/>
                  <a:pt x="309474" y="402"/>
                </a:cubicBezTo>
                <a:cubicBezTo>
                  <a:pt x="309767" y="493"/>
                  <a:pt x="310059" y="566"/>
                  <a:pt x="310333" y="676"/>
                </a:cubicBezTo>
                <a:cubicBezTo>
                  <a:pt x="310406" y="712"/>
                  <a:pt x="310461" y="730"/>
                  <a:pt x="310534" y="749"/>
                </a:cubicBezTo>
                <a:cubicBezTo>
                  <a:pt x="310571" y="767"/>
                  <a:pt x="310607" y="767"/>
                  <a:pt x="310626" y="785"/>
                </a:cubicBezTo>
                <a:lnTo>
                  <a:pt x="604677" y="131924"/>
                </a:lnTo>
                <a:lnTo>
                  <a:pt x="898729" y="785"/>
                </a:lnTo>
                <a:cubicBezTo>
                  <a:pt x="898747" y="767"/>
                  <a:pt x="898784" y="767"/>
                  <a:pt x="898821" y="749"/>
                </a:cubicBezTo>
                <a:cubicBezTo>
                  <a:pt x="899040" y="657"/>
                  <a:pt x="899296" y="603"/>
                  <a:pt x="899515" y="511"/>
                </a:cubicBezTo>
                <a:cubicBezTo>
                  <a:pt x="899880" y="402"/>
                  <a:pt x="900228" y="274"/>
                  <a:pt x="900575" y="201"/>
                </a:cubicBezTo>
                <a:cubicBezTo>
                  <a:pt x="900648" y="183"/>
                  <a:pt x="900721" y="183"/>
                  <a:pt x="900794" y="164"/>
                </a:cubicBezTo>
                <a:cubicBezTo>
                  <a:pt x="901342" y="73"/>
                  <a:pt x="901872" y="0"/>
                  <a:pt x="902420" y="0"/>
                </a:cubicBezTo>
                <a:lnTo>
                  <a:pt x="902439" y="0"/>
                </a:lnTo>
                <a:cubicBezTo>
                  <a:pt x="902512" y="0"/>
                  <a:pt x="902567" y="18"/>
                  <a:pt x="902640" y="18"/>
                </a:cubicBezTo>
                <a:cubicBezTo>
                  <a:pt x="903170" y="37"/>
                  <a:pt x="903699" y="73"/>
                  <a:pt x="904211" y="183"/>
                </a:cubicBezTo>
                <a:cubicBezTo>
                  <a:pt x="904376" y="219"/>
                  <a:pt x="904522" y="274"/>
                  <a:pt x="904686" y="310"/>
                </a:cubicBezTo>
                <a:cubicBezTo>
                  <a:pt x="905088" y="420"/>
                  <a:pt x="905509" y="530"/>
                  <a:pt x="905892" y="694"/>
                </a:cubicBezTo>
                <a:cubicBezTo>
                  <a:pt x="906075" y="749"/>
                  <a:pt x="906221" y="858"/>
                  <a:pt x="906386" y="931"/>
                </a:cubicBezTo>
                <a:cubicBezTo>
                  <a:pt x="906751" y="1114"/>
                  <a:pt x="907117" y="1297"/>
                  <a:pt x="907464" y="1516"/>
                </a:cubicBezTo>
                <a:cubicBezTo>
                  <a:pt x="907610" y="1607"/>
                  <a:pt x="907720" y="1717"/>
                  <a:pt x="907866" y="1808"/>
                </a:cubicBezTo>
                <a:cubicBezTo>
                  <a:pt x="908195" y="2064"/>
                  <a:pt x="908542" y="2319"/>
                  <a:pt x="908834" y="2630"/>
                </a:cubicBezTo>
                <a:cubicBezTo>
                  <a:pt x="908962" y="2739"/>
                  <a:pt x="909054" y="2867"/>
                  <a:pt x="909163" y="2995"/>
                </a:cubicBezTo>
                <a:cubicBezTo>
                  <a:pt x="909437" y="3305"/>
                  <a:pt x="909730" y="3616"/>
                  <a:pt x="909967" y="3963"/>
                </a:cubicBezTo>
                <a:cubicBezTo>
                  <a:pt x="910095" y="4145"/>
                  <a:pt x="910168" y="4328"/>
                  <a:pt x="910278" y="4529"/>
                </a:cubicBezTo>
                <a:cubicBezTo>
                  <a:pt x="910461" y="4803"/>
                  <a:pt x="910643" y="5077"/>
                  <a:pt x="910789" y="5406"/>
                </a:cubicBezTo>
                <a:cubicBezTo>
                  <a:pt x="910808" y="5442"/>
                  <a:pt x="910808" y="5479"/>
                  <a:pt x="910826" y="5533"/>
                </a:cubicBezTo>
                <a:cubicBezTo>
                  <a:pt x="910917" y="5716"/>
                  <a:pt x="910954" y="5917"/>
                  <a:pt x="911027" y="6118"/>
                </a:cubicBezTo>
                <a:cubicBezTo>
                  <a:pt x="911155" y="6501"/>
                  <a:pt x="911301" y="6885"/>
                  <a:pt x="911374" y="7268"/>
                </a:cubicBezTo>
                <a:cubicBezTo>
                  <a:pt x="911392" y="7360"/>
                  <a:pt x="911392" y="7451"/>
                  <a:pt x="911411" y="7542"/>
                </a:cubicBezTo>
                <a:cubicBezTo>
                  <a:pt x="911502" y="8053"/>
                  <a:pt x="911575" y="8565"/>
                  <a:pt x="911575" y="907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1" name="Google Shape;3501;p31"/>
          <p:cNvSpPr/>
          <p:nvPr/>
        </p:nvSpPr>
        <p:spPr>
          <a:xfrm>
            <a:off x="5887007" y="3403998"/>
            <a:ext cx="437514" cy="336392"/>
          </a:xfrm>
          <a:custGeom>
            <a:rect b="b" l="l" r="r" t="t"/>
            <a:pathLst>
              <a:path extrusionOk="0" h="672784" w="875028">
                <a:moveTo>
                  <a:pt x="861927" y="470115"/>
                </a:moveTo>
                <a:cubicBezTo>
                  <a:pt x="865856" y="471101"/>
                  <a:pt x="869858" y="471758"/>
                  <a:pt x="873859" y="472051"/>
                </a:cubicBezTo>
                <a:cubicBezTo>
                  <a:pt x="874261" y="472069"/>
                  <a:pt x="874645" y="472178"/>
                  <a:pt x="875029" y="472252"/>
                </a:cubicBezTo>
                <a:lnTo>
                  <a:pt x="875029" y="0"/>
                </a:lnTo>
                <a:lnTo>
                  <a:pt x="595541" y="124655"/>
                </a:lnTo>
                <a:lnTo>
                  <a:pt x="595541" y="270330"/>
                </a:lnTo>
                <a:cubicBezTo>
                  <a:pt x="598355" y="268577"/>
                  <a:pt x="601132" y="266952"/>
                  <a:pt x="603892" y="265473"/>
                </a:cubicBezTo>
                <a:cubicBezTo>
                  <a:pt x="608350" y="263099"/>
                  <a:pt x="613869" y="264779"/>
                  <a:pt x="616263" y="269216"/>
                </a:cubicBezTo>
                <a:cubicBezTo>
                  <a:pt x="618638" y="273672"/>
                  <a:pt x="616957" y="279205"/>
                  <a:pt x="612517" y="281580"/>
                </a:cubicBezTo>
                <a:cubicBezTo>
                  <a:pt x="607071" y="284483"/>
                  <a:pt x="601480" y="288062"/>
                  <a:pt x="595541" y="292427"/>
                </a:cubicBezTo>
                <a:lnTo>
                  <a:pt x="595541" y="672785"/>
                </a:lnTo>
                <a:lnTo>
                  <a:pt x="875029" y="548130"/>
                </a:lnTo>
                <a:lnTo>
                  <a:pt x="875029" y="490093"/>
                </a:lnTo>
                <a:cubicBezTo>
                  <a:pt x="874444" y="490221"/>
                  <a:pt x="873823" y="490294"/>
                  <a:pt x="873202" y="490294"/>
                </a:cubicBezTo>
                <a:cubicBezTo>
                  <a:pt x="872982" y="490294"/>
                  <a:pt x="872763" y="490276"/>
                  <a:pt x="872525" y="490258"/>
                </a:cubicBezTo>
                <a:cubicBezTo>
                  <a:pt x="867482" y="489892"/>
                  <a:pt x="862402" y="489071"/>
                  <a:pt x="857432" y="487811"/>
                </a:cubicBezTo>
                <a:cubicBezTo>
                  <a:pt x="852553" y="486569"/>
                  <a:pt x="849593" y="481602"/>
                  <a:pt x="850835" y="476726"/>
                </a:cubicBezTo>
                <a:cubicBezTo>
                  <a:pt x="852060" y="471832"/>
                  <a:pt x="857030" y="468873"/>
                  <a:pt x="861927" y="470115"/>
                </a:cubicBezTo>
                <a:close/>
                <a:moveTo>
                  <a:pt x="679323" y="267408"/>
                </a:moveTo>
                <a:cubicBezTo>
                  <a:pt x="678209" y="271462"/>
                  <a:pt x="674517" y="274110"/>
                  <a:pt x="670516" y="274110"/>
                </a:cubicBezTo>
                <a:cubicBezTo>
                  <a:pt x="669712" y="274110"/>
                  <a:pt x="668889" y="274019"/>
                  <a:pt x="668085" y="273782"/>
                </a:cubicBezTo>
                <a:cubicBezTo>
                  <a:pt x="662585" y="272284"/>
                  <a:pt x="656993" y="271462"/>
                  <a:pt x="651475" y="271371"/>
                </a:cubicBezTo>
                <a:cubicBezTo>
                  <a:pt x="649045" y="271335"/>
                  <a:pt x="646413" y="271408"/>
                  <a:pt x="643910" y="271627"/>
                </a:cubicBezTo>
                <a:cubicBezTo>
                  <a:pt x="638866" y="272120"/>
                  <a:pt x="634444" y="268394"/>
                  <a:pt x="633988" y="263354"/>
                </a:cubicBezTo>
                <a:cubicBezTo>
                  <a:pt x="633531" y="258332"/>
                  <a:pt x="637240" y="253895"/>
                  <a:pt x="642265" y="253456"/>
                </a:cubicBezTo>
                <a:cubicBezTo>
                  <a:pt x="645427" y="253164"/>
                  <a:pt x="648606" y="253055"/>
                  <a:pt x="651786" y="253109"/>
                </a:cubicBezTo>
                <a:cubicBezTo>
                  <a:pt x="658857" y="253237"/>
                  <a:pt x="665966" y="254278"/>
                  <a:pt x="672928" y="256177"/>
                </a:cubicBezTo>
                <a:cubicBezTo>
                  <a:pt x="677788" y="257510"/>
                  <a:pt x="680657" y="262532"/>
                  <a:pt x="679323" y="267408"/>
                </a:cubicBezTo>
                <a:close/>
                <a:moveTo>
                  <a:pt x="729264" y="307493"/>
                </a:moveTo>
                <a:cubicBezTo>
                  <a:pt x="727528" y="309009"/>
                  <a:pt x="725390" y="309739"/>
                  <a:pt x="723270" y="309739"/>
                </a:cubicBezTo>
                <a:cubicBezTo>
                  <a:pt x="720712" y="309739"/>
                  <a:pt x="718172" y="308680"/>
                  <a:pt x="716363" y="306617"/>
                </a:cubicBezTo>
                <a:cubicBezTo>
                  <a:pt x="710461" y="299823"/>
                  <a:pt x="704157" y="293870"/>
                  <a:pt x="697633" y="288903"/>
                </a:cubicBezTo>
                <a:cubicBezTo>
                  <a:pt x="693613" y="285853"/>
                  <a:pt x="692845" y="280119"/>
                  <a:pt x="695897" y="276119"/>
                </a:cubicBezTo>
                <a:cubicBezTo>
                  <a:pt x="698949" y="272102"/>
                  <a:pt x="704686" y="271316"/>
                  <a:pt x="708707" y="274384"/>
                </a:cubicBezTo>
                <a:cubicBezTo>
                  <a:pt x="716217" y="280100"/>
                  <a:pt x="723435" y="286912"/>
                  <a:pt x="730141" y="294618"/>
                </a:cubicBezTo>
                <a:cubicBezTo>
                  <a:pt x="733467" y="298417"/>
                  <a:pt x="733065" y="304188"/>
                  <a:pt x="729264" y="307493"/>
                </a:cubicBezTo>
                <a:close/>
                <a:moveTo>
                  <a:pt x="756875" y="364634"/>
                </a:moveTo>
                <a:cubicBezTo>
                  <a:pt x="753457" y="364634"/>
                  <a:pt x="750168" y="362699"/>
                  <a:pt x="748615" y="359412"/>
                </a:cubicBezTo>
                <a:cubicBezTo>
                  <a:pt x="744065" y="349824"/>
                  <a:pt x="740155" y="342191"/>
                  <a:pt x="736299" y="335361"/>
                </a:cubicBezTo>
                <a:cubicBezTo>
                  <a:pt x="733832" y="330978"/>
                  <a:pt x="735385" y="325408"/>
                  <a:pt x="739771" y="322924"/>
                </a:cubicBezTo>
                <a:cubicBezTo>
                  <a:pt x="744175" y="320441"/>
                  <a:pt x="749730" y="321993"/>
                  <a:pt x="752215" y="326394"/>
                </a:cubicBezTo>
                <a:cubicBezTo>
                  <a:pt x="756290" y="333589"/>
                  <a:pt x="760383" y="341606"/>
                  <a:pt x="765134" y="351577"/>
                </a:cubicBezTo>
                <a:cubicBezTo>
                  <a:pt x="767290" y="356143"/>
                  <a:pt x="765335" y="361585"/>
                  <a:pt x="760785" y="363740"/>
                </a:cubicBezTo>
                <a:cubicBezTo>
                  <a:pt x="759524" y="364342"/>
                  <a:pt x="758190" y="364634"/>
                  <a:pt x="756875" y="364634"/>
                </a:cubicBezTo>
                <a:close/>
                <a:moveTo>
                  <a:pt x="789584" y="421484"/>
                </a:moveTo>
                <a:cubicBezTo>
                  <a:pt x="788158" y="422305"/>
                  <a:pt x="786605" y="422689"/>
                  <a:pt x="785070" y="422689"/>
                </a:cubicBezTo>
                <a:cubicBezTo>
                  <a:pt x="781891" y="422689"/>
                  <a:pt x="778802" y="421027"/>
                  <a:pt x="777121" y="418069"/>
                </a:cubicBezTo>
                <a:cubicBezTo>
                  <a:pt x="772991" y="410837"/>
                  <a:pt x="768880" y="402820"/>
                  <a:pt x="764147" y="392886"/>
                </a:cubicBezTo>
                <a:cubicBezTo>
                  <a:pt x="761973" y="388338"/>
                  <a:pt x="763910" y="382878"/>
                  <a:pt x="768460" y="380723"/>
                </a:cubicBezTo>
                <a:cubicBezTo>
                  <a:pt x="773028" y="378550"/>
                  <a:pt x="778473" y="380486"/>
                  <a:pt x="780648" y="385051"/>
                </a:cubicBezTo>
                <a:cubicBezTo>
                  <a:pt x="785180" y="394566"/>
                  <a:pt x="789108" y="402199"/>
                  <a:pt x="793001" y="409029"/>
                </a:cubicBezTo>
                <a:cubicBezTo>
                  <a:pt x="795504" y="413412"/>
                  <a:pt x="793969" y="418982"/>
                  <a:pt x="789584" y="421484"/>
                </a:cubicBezTo>
                <a:close/>
                <a:moveTo>
                  <a:pt x="833732" y="468033"/>
                </a:moveTo>
                <a:cubicBezTo>
                  <a:pt x="831941" y="470425"/>
                  <a:pt x="829200" y="471685"/>
                  <a:pt x="826422" y="471685"/>
                </a:cubicBezTo>
                <a:cubicBezTo>
                  <a:pt x="824504" y="471685"/>
                  <a:pt x="822585" y="471083"/>
                  <a:pt x="820940" y="469859"/>
                </a:cubicBezTo>
                <a:cubicBezTo>
                  <a:pt x="813430" y="464216"/>
                  <a:pt x="806176" y="457441"/>
                  <a:pt x="799378" y="449716"/>
                </a:cubicBezTo>
                <a:cubicBezTo>
                  <a:pt x="796052" y="445918"/>
                  <a:pt x="796418" y="440147"/>
                  <a:pt x="800219" y="436824"/>
                </a:cubicBezTo>
                <a:cubicBezTo>
                  <a:pt x="804001" y="433500"/>
                  <a:pt x="809775" y="433865"/>
                  <a:pt x="813101" y="437664"/>
                </a:cubicBezTo>
                <a:cubicBezTo>
                  <a:pt x="819076" y="444439"/>
                  <a:pt x="825399" y="450374"/>
                  <a:pt x="831922" y="455250"/>
                </a:cubicBezTo>
                <a:cubicBezTo>
                  <a:pt x="835943" y="458281"/>
                  <a:pt x="836765" y="463997"/>
                  <a:pt x="833732" y="468033"/>
                </a:cubicBezTo>
                <a:close/>
                <a:moveTo>
                  <a:pt x="297780" y="548130"/>
                </a:moveTo>
                <a:lnTo>
                  <a:pt x="577268" y="672785"/>
                </a:lnTo>
                <a:lnTo>
                  <a:pt x="577268" y="293322"/>
                </a:lnTo>
                <a:cubicBezTo>
                  <a:pt x="575641" y="290455"/>
                  <a:pt x="575678" y="287003"/>
                  <a:pt x="577268" y="284246"/>
                </a:cubicBezTo>
                <a:lnTo>
                  <a:pt x="577268" y="124655"/>
                </a:lnTo>
                <a:lnTo>
                  <a:pt x="297780" y="0"/>
                </a:lnTo>
                <a:lnTo>
                  <a:pt x="297780" y="548130"/>
                </a:lnTo>
                <a:close/>
                <a:moveTo>
                  <a:pt x="407693" y="365840"/>
                </a:moveTo>
                <a:cubicBezTo>
                  <a:pt x="399981" y="371464"/>
                  <a:pt x="391795" y="376669"/>
                  <a:pt x="383353" y="381289"/>
                </a:cubicBezTo>
                <a:cubicBezTo>
                  <a:pt x="381964" y="382056"/>
                  <a:pt x="380447" y="382421"/>
                  <a:pt x="378967" y="382421"/>
                </a:cubicBezTo>
                <a:cubicBezTo>
                  <a:pt x="375733" y="382421"/>
                  <a:pt x="372608" y="380705"/>
                  <a:pt x="370945" y="377692"/>
                </a:cubicBezTo>
                <a:cubicBezTo>
                  <a:pt x="368515" y="373272"/>
                  <a:pt x="370123" y="367721"/>
                  <a:pt x="374563" y="365292"/>
                </a:cubicBezTo>
                <a:cubicBezTo>
                  <a:pt x="382311" y="361037"/>
                  <a:pt x="389840" y="356252"/>
                  <a:pt x="396911" y="351084"/>
                </a:cubicBezTo>
                <a:cubicBezTo>
                  <a:pt x="400986" y="348107"/>
                  <a:pt x="406706" y="349002"/>
                  <a:pt x="409684" y="353075"/>
                </a:cubicBezTo>
                <a:cubicBezTo>
                  <a:pt x="412663" y="357147"/>
                  <a:pt x="411768" y="362863"/>
                  <a:pt x="407693" y="365840"/>
                </a:cubicBezTo>
                <a:close/>
                <a:moveTo>
                  <a:pt x="447510" y="381855"/>
                </a:moveTo>
                <a:cubicBezTo>
                  <a:pt x="447217" y="381855"/>
                  <a:pt x="446925" y="381837"/>
                  <a:pt x="446651" y="381819"/>
                </a:cubicBezTo>
                <a:cubicBezTo>
                  <a:pt x="436601" y="380869"/>
                  <a:pt x="426660" y="378093"/>
                  <a:pt x="417067" y="373546"/>
                </a:cubicBezTo>
                <a:cubicBezTo>
                  <a:pt x="412517" y="371391"/>
                  <a:pt x="410580" y="365949"/>
                  <a:pt x="412736" y="361384"/>
                </a:cubicBezTo>
                <a:cubicBezTo>
                  <a:pt x="414892" y="356837"/>
                  <a:pt x="420356" y="354883"/>
                  <a:pt x="424906" y="357056"/>
                </a:cubicBezTo>
                <a:cubicBezTo>
                  <a:pt x="432562" y="360672"/>
                  <a:pt x="440438" y="362900"/>
                  <a:pt x="448350" y="363630"/>
                </a:cubicBezTo>
                <a:cubicBezTo>
                  <a:pt x="453376" y="364105"/>
                  <a:pt x="457067" y="368561"/>
                  <a:pt x="456592" y="373583"/>
                </a:cubicBezTo>
                <a:cubicBezTo>
                  <a:pt x="456153" y="378313"/>
                  <a:pt x="452170" y="381855"/>
                  <a:pt x="447510" y="381855"/>
                </a:cubicBezTo>
                <a:close/>
                <a:moveTo>
                  <a:pt x="530854" y="324988"/>
                </a:moveTo>
                <a:cubicBezTo>
                  <a:pt x="535952" y="320422"/>
                  <a:pt x="541142" y="315601"/>
                  <a:pt x="546148" y="310945"/>
                </a:cubicBezTo>
                <a:lnTo>
                  <a:pt x="551100" y="306343"/>
                </a:lnTo>
                <a:cubicBezTo>
                  <a:pt x="554810" y="302909"/>
                  <a:pt x="560584" y="303129"/>
                  <a:pt x="564020" y="306817"/>
                </a:cubicBezTo>
                <a:cubicBezTo>
                  <a:pt x="567455" y="310525"/>
                  <a:pt x="567236" y="316295"/>
                  <a:pt x="563526" y="319729"/>
                </a:cubicBezTo>
                <a:lnTo>
                  <a:pt x="558592" y="324312"/>
                </a:lnTo>
                <a:cubicBezTo>
                  <a:pt x="553513" y="329042"/>
                  <a:pt x="548268" y="333918"/>
                  <a:pt x="543042" y="338593"/>
                </a:cubicBezTo>
                <a:cubicBezTo>
                  <a:pt x="541288" y="340164"/>
                  <a:pt x="539113" y="340931"/>
                  <a:pt x="536939" y="340931"/>
                </a:cubicBezTo>
                <a:cubicBezTo>
                  <a:pt x="534435" y="340931"/>
                  <a:pt x="531950" y="339908"/>
                  <a:pt x="530141" y="337899"/>
                </a:cubicBezTo>
                <a:cubicBezTo>
                  <a:pt x="526779" y="334137"/>
                  <a:pt x="527090" y="328366"/>
                  <a:pt x="530854" y="324988"/>
                </a:cubicBezTo>
                <a:close/>
                <a:moveTo>
                  <a:pt x="515687" y="349696"/>
                </a:moveTo>
                <a:cubicBezTo>
                  <a:pt x="518483" y="353896"/>
                  <a:pt x="517350" y="359558"/>
                  <a:pt x="513147" y="362370"/>
                </a:cubicBezTo>
                <a:cubicBezTo>
                  <a:pt x="504102" y="368396"/>
                  <a:pt x="495495" y="372907"/>
                  <a:pt x="486852" y="376139"/>
                </a:cubicBezTo>
                <a:cubicBezTo>
                  <a:pt x="485810" y="376541"/>
                  <a:pt x="484714" y="376724"/>
                  <a:pt x="483654" y="376724"/>
                </a:cubicBezTo>
                <a:cubicBezTo>
                  <a:pt x="479945" y="376724"/>
                  <a:pt x="476473" y="374459"/>
                  <a:pt x="475102" y="370807"/>
                </a:cubicBezTo>
                <a:cubicBezTo>
                  <a:pt x="473330" y="366077"/>
                  <a:pt x="475724" y="360818"/>
                  <a:pt x="480438" y="359046"/>
                </a:cubicBezTo>
                <a:cubicBezTo>
                  <a:pt x="487766" y="356307"/>
                  <a:pt x="495148" y="352417"/>
                  <a:pt x="503024" y="347176"/>
                </a:cubicBezTo>
                <a:cubicBezTo>
                  <a:pt x="507208" y="344364"/>
                  <a:pt x="512891" y="345514"/>
                  <a:pt x="515687" y="349696"/>
                </a:cubicBezTo>
                <a:close/>
                <a:moveTo>
                  <a:pt x="482156" y="255502"/>
                </a:moveTo>
                <a:cubicBezTo>
                  <a:pt x="480877" y="264925"/>
                  <a:pt x="478209" y="274622"/>
                  <a:pt x="474243" y="284337"/>
                </a:cubicBezTo>
                <a:cubicBezTo>
                  <a:pt x="472800" y="287862"/>
                  <a:pt x="469383" y="290016"/>
                  <a:pt x="465783" y="290016"/>
                </a:cubicBezTo>
                <a:cubicBezTo>
                  <a:pt x="464632" y="290016"/>
                  <a:pt x="463462" y="289797"/>
                  <a:pt x="462329" y="289341"/>
                </a:cubicBezTo>
                <a:cubicBezTo>
                  <a:pt x="457670" y="287423"/>
                  <a:pt x="455422" y="282091"/>
                  <a:pt x="457341" y="277434"/>
                </a:cubicBezTo>
                <a:cubicBezTo>
                  <a:pt x="460721" y="269143"/>
                  <a:pt x="462969" y="260944"/>
                  <a:pt x="464047" y="253055"/>
                </a:cubicBezTo>
                <a:cubicBezTo>
                  <a:pt x="464723" y="248051"/>
                  <a:pt x="469310" y="244544"/>
                  <a:pt x="474317" y="245220"/>
                </a:cubicBezTo>
                <a:cubicBezTo>
                  <a:pt x="479323" y="245896"/>
                  <a:pt x="482832" y="250498"/>
                  <a:pt x="482156" y="255502"/>
                </a:cubicBezTo>
                <a:close/>
                <a:moveTo>
                  <a:pt x="449940" y="187294"/>
                </a:moveTo>
                <a:cubicBezTo>
                  <a:pt x="453704" y="183933"/>
                  <a:pt x="459497" y="184280"/>
                  <a:pt x="462841" y="188042"/>
                </a:cubicBezTo>
                <a:cubicBezTo>
                  <a:pt x="469602" y="195639"/>
                  <a:pt x="475011" y="204916"/>
                  <a:pt x="478483" y="214869"/>
                </a:cubicBezTo>
                <a:cubicBezTo>
                  <a:pt x="480146" y="219635"/>
                  <a:pt x="477642" y="224840"/>
                  <a:pt x="472873" y="226502"/>
                </a:cubicBezTo>
                <a:cubicBezTo>
                  <a:pt x="471886" y="226849"/>
                  <a:pt x="470863" y="227013"/>
                  <a:pt x="469858" y="227013"/>
                </a:cubicBezTo>
                <a:cubicBezTo>
                  <a:pt x="466094" y="227013"/>
                  <a:pt x="462549" y="224657"/>
                  <a:pt x="461233" y="220895"/>
                </a:cubicBezTo>
                <a:cubicBezTo>
                  <a:pt x="458529" y="213171"/>
                  <a:pt x="454362" y="206012"/>
                  <a:pt x="449191" y="200186"/>
                </a:cubicBezTo>
                <a:cubicBezTo>
                  <a:pt x="445829" y="196406"/>
                  <a:pt x="446176" y="190635"/>
                  <a:pt x="449940" y="187294"/>
                </a:cubicBezTo>
                <a:close/>
                <a:moveTo>
                  <a:pt x="453047" y="305539"/>
                </a:moveTo>
                <a:cubicBezTo>
                  <a:pt x="457140" y="308479"/>
                  <a:pt x="458090" y="314177"/>
                  <a:pt x="455148" y="318268"/>
                </a:cubicBezTo>
                <a:cubicBezTo>
                  <a:pt x="449575" y="326029"/>
                  <a:pt x="443362" y="333516"/>
                  <a:pt x="436656" y="340529"/>
                </a:cubicBezTo>
                <a:cubicBezTo>
                  <a:pt x="434865" y="342410"/>
                  <a:pt x="432453" y="343341"/>
                  <a:pt x="430059" y="343341"/>
                </a:cubicBezTo>
                <a:cubicBezTo>
                  <a:pt x="427775" y="343341"/>
                  <a:pt x="425509" y="342501"/>
                  <a:pt x="423736" y="340821"/>
                </a:cubicBezTo>
                <a:cubicBezTo>
                  <a:pt x="420082" y="337333"/>
                  <a:pt x="419954" y="331544"/>
                  <a:pt x="423444" y="327910"/>
                </a:cubicBezTo>
                <a:cubicBezTo>
                  <a:pt x="429547" y="321518"/>
                  <a:pt x="435230" y="314688"/>
                  <a:pt x="440292" y="307621"/>
                </a:cubicBezTo>
                <a:cubicBezTo>
                  <a:pt x="443234" y="303530"/>
                  <a:pt x="448953" y="302599"/>
                  <a:pt x="453047" y="305539"/>
                </a:cubicBezTo>
                <a:close/>
                <a:moveTo>
                  <a:pt x="394262" y="170347"/>
                </a:moveTo>
                <a:cubicBezTo>
                  <a:pt x="401571" y="167607"/>
                  <a:pt x="409045" y="166219"/>
                  <a:pt x="416482" y="166219"/>
                </a:cubicBezTo>
                <a:cubicBezTo>
                  <a:pt x="419662" y="166201"/>
                  <a:pt x="423006" y="166493"/>
                  <a:pt x="426203" y="167023"/>
                </a:cubicBezTo>
                <a:cubicBezTo>
                  <a:pt x="431174" y="167863"/>
                  <a:pt x="434518" y="172575"/>
                  <a:pt x="433677" y="177560"/>
                </a:cubicBezTo>
                <a:cubicBezTo>
                  <a:pt x="432836" y="182527"/>
                  <a:pt x="428122" y="185887"/>
                  <a:pt x="423152" y="185029"/>
                </a:cubicBezTo>
                <a:cubicBezTo>
                  <a:pt x="420959" y="184664"/>
                  <a:pt x="418730" y="184481"/>
                  <a:pt x="416500" y="184481"/>
                </a:cubicBezTo>
                <a:lnTo>
                  <a:pt x="416482" y="184481"/>
                </a:lnTo>
                <a:cubicBezTo>
                  <a:pt x="411256" y="184481"/>
                  <a:pt x="405938" y="185467"/>
                  <a:pt x="400676" y="187440"/>
                </a:cubicBezTo>
                <a:cubicBezTo>
                  <a:pt x="399616" y="187841"/>
                  <a:pt x="398538" y="188042"/>
                  <a:pt x="397460" y="188042"/>
                </a:cubicBezTo>
                <a:cubicBezTo>
                  <a:pt x="393768" y="188042"/>
                  <a:pt x="390297" y="185778"/>
                  <a:pt x="388908" y="182107"/>
                </a:cubicBezTo>
                <a:cubicBezTo>
                  <a:pt x="387135" y="177396"/>
                  <a:pt x="389529" y="172118"/>
                  <a:pt x="394262" y="170347"/>
                </a:cubicBezTo>
                <a:close/>
                <a:moveTo>
                  <a:pt x="381964" y="317044"/>
                </a:moveTo>
                <a:cubicBezTo>
                  <a:pt x="386697" y="324477"/>
                  <a:pt x="392051" y="331288"/>
                  <a:pt x="397880" y="337278"/>
                </a:cubicBezTo>
                <a:cubicBezTo>
                  <a:pt x="401407" y="340894"/>
                  <a:pt x="401334" y="346665"/>
                  <a:pt x="397715" y="350189"/>
                </a:cubicBezTo>
                <a:cubicBezTo>
                  <a:pt x="395943" y="351924"/>
                  <a:pt x="393641" y="352782"/>
                  <a:pt x="391338" y="352782"/>
                </a:cubicBezTo>
                <a:cubicBezTo>
                  <a:pt x="388963" y="352782"/>
                  <a:pt x="386587" y="351851"/>
                  <a:pt x="384796" y="350025"/>
                </a:cubicBezTo>
                <a:cubicBezTo>
                  <a:pt x="378072" y="343140"/>
                  <a:pt x="371932" y="335324"/>
                  <a:pt x="366541" y="326832"/>
                </a:cubicBezTo>
                <a:cubicBezTo>
                  <a:pt x="363837" y="322577"/>
                  <a:pt x="365098" y="316934"/>
                  <a:pt x="369356" y="314232"/>
                </a:cubicBezTo>
                <a:cubicBezTo>
                  <a:pt x="373613" y="311529"/>
                  <a:pt x="379260" y="312789"/>
                  <a:pt x="381964" y="317044"/>
                </a:cubicBezTo>
                <a:close/>
                <a:moveTo>
                  <a:pt x="346880" y="222539"/>
                </a:moveTo>
                <a:cubicBezTo>
                  <a:pt x="347610" y="220001"/>
                  <a:pt x="348469" y="217480"/>
                  <a:pt x="349420" y="215052"/>
                </a:cubicBezTo>
                <a:cubicBezTo>
                  <a:pt x="352197" y="207911"/>
                  <a:pt x="356107" y="201154"/>
                  <a:pt x="361023" y="194964"/>
                </a:cubicBezTo>
                <a:cubicBezTo>
                  <a:pt x="364166" y="191019"/>
                  <a:pt x="369904" y="190343"/>
                  <a:pt x="373869" y="193484"/>
                </a:cubicBezTo>
                <a:cubicBezTo>
                  <a:pt x="377816" y="196607"/>
                  <a:pt x="378474" y="202360"/>
                  <a:pt x="375349" y="206304"/>
                </a:cubicBezTo>
                <a:cubicBezTo>
                  <a:pt x="371567" y="211071"/>
                  <a:pt x="368570" y="216257"/>
                  <a:pt x="366450" y="221681"/>
                </a:cubicBezTo>
                <a:cubicBezTo>
                  <a:pt x="365701" y="223616"/>
                  <a:pt x="365007" y="225625"/>
                  <a:pt x="364422" y="227652"/>
                </a:cubicBezTo>
                <a:cubicBezTo>
                  <a:pt x="363252" y="231633"/>
                  <a:pt x="359616" y="234227"/>
                  <a:pt x="355651" y="234227"/>
                </a:cubicBezTo>
                <a:cubicBezTo>
                  <a:pt x="354810" y="234227"/>
                  <a:pt x="353951" y="234117"/>
                  <a:pt x="353092" y="233861"/>
                </a:cubicBezTo>
                <a:cubicBezTo>
                  <a:pt x="348250" y="232455"/>
                  <a:pt x="345454" y="227378"/>
                  <a:pt x="346880" y="222539"/>
                </a:cubicBezTo>
                <a:close/>
                <a:moveTo>
                  <a:pt x="351813" y="252561"/>
                </a:moveTo>
                <a:cubicBezTo>
                  <a:pt x="356838" y="252032"/>
                  <a:pt x="361315" y="255684"/>
                  <a:pt x="361845" y="260688"/>
                </a:cubicBezTo>
                <a:cubicBezTo>
                  <a:pt x="362686" y="268833"/>
                  <a:pt x="364531" y="277288"/>
                  <a:pt x="367309" y="285798"/>
                </a:cubicBezTo>
                <a:cubicBezTo>
                  <a:pt x="368862" y="290583"/>
                  <a:pt x="366249" y="295751"/>
                  <a:pt x="361443" y="297303"/>
                </a:cubicBezTo>
                <a:cubicBezTo>
                  <a:pt x="360511" y="297613"/>
                  <a:pt x="359561" y="297760"/>
                  <a:pt x="358611" y="297760"/>
                </a:cubicBezTo>
                <a:cubicBezTo>
                  <a:pt x="354774" y="297760"/>
                  <a:pt x="351192" y="295312"/>
                  <a:pt x="349931" y="291459"/>
                </a:cubicBezTo>
                <a:cubicBezTo>
                  <a:pt x="346752" y="281726"/>
                  <a:pt x="344650" y="272010"/>
                  <a:pt x="343663" y="262587"/>
                </a:cubicBezTo>
                <a:cubicBezTo>
                  <a:pt x="343152" y="257565"/>
                  <a:pt x="346788" y="253073"/>
                  <a:pt x="351813" y="252561"/>
                </a:cubicBezTo>
                <a:close/>
                <a:moveTo>
                  <a:pt x="316729" y="386640"/>
                </a:moveTo>
                <a:cubicBezTo>
                  <a:pt x="325317" y="384850"/>
                  <a:pt x="333906" y="382495"/>
                  <a:pt x="342275" y="379609"/>
                </a:cubicBezTo>
                <a:cubicBezTo>
                  <a:pt x="347044" y="377947"/>
                  <a:pt x="352234" y="380486"/>
                  <a:pt x="353896" y="385252"/>
                </a:cubicBezTo>
                <a:cubicBezTo>
                  <a:pt x="355541" y="390018"/>
                  <a:pt x="353001" y="395205"/>
                  <a:pt x="348232" y="396867"/>
                </a:cubicBezTo>
                <a:cubicBezTo>
                  <a:pt x="339132" y="400008"/>
                  <a:pt x="329794" y="402583"/>
                  <a:pt x="320438" y="404518"/>
                </a:cubicBezTo>
                <a:cubicBezTo>
                  <a:pt x="319817" y="404646"/>
                  <a:pt x="319196" y="404701"/>
                  <a:pt x="318574" y="404701"/>
                </a:cubicBezTo>
                <a:cubicBezTo>
                  <a:pt x="314335" y="404701"/>
                  <a:pt x="310534" y="401743"/>
                  <a:pt x="309639" y="397433"/>
                </a:cubicBezTo>
                <a:cubicBezTo>
                  <a:pt x="308616" y="392484"/>
                  <a:pt x="311795" y="387663"/>
                  <a:pt x="316729" y="386640"/>
                </a:cubicBezTo>
                <a:close/>
                <a:moveTo>
                  <a:pt x="0" y="427711"/>
                </a:moveTo>
                <a:cubicBezTo>
                  <a:pt x="3070" y="429610"/>
                  <a:pt x="4861" y="433226"/>
                  <a:pt x="4221" y="436988"/>
                </a:cubicBezTo>
                <a:cubicBezTo>
                  <a:pt x="3563" y="440859"/>
                  <a:pt x="3344" y="444749"/>
                  <a:pt x="3563" y="448602"/>
                </a:cubicBezTo>
                <a:cubicBezTo>
                  <a:pt x="3746" y="451743"/>
                  <a:pt x="2321" y="454592"/>
                  <a:pt x="0" y="456382"/>
                </a:cubicBezTo>
                <a:lnTo>
                  <a:pt x="0" y="672785"/>
                </a:lnTo>
                <a:lnTo>
                  <a:pt x="279506" y="548130"/>
                </a:lnTo>
                <a:lnTo>
                  <a:pt x="279506" y="409011"/>
                </a:lnTo>
                <a:cubicBezTo>
                  <a:pt x="278574" y="409011"/>
                  <a:pt x="277661" y="409047"/>
                  <a:pt x="276729" y="409047"/>
                </a:cubicBezTo>
                <a:cubicBezTo>
                  <a:pt x="269219" y="409047"/>
                  <a:pt x="261672" y="408627"/>
                  <a:pt x="254289" y="407824"/>
                </a:cubicBezTo>
                <a:lnTo>
                  <a:pt x="253321" y="407714"/>
                </a:lnTo>
                <a:cubicBezTo>
                  <a:pt x="248314" y="407148"/>
                  <a:pt x="244696" y="402619"/>
                  <a:pt x="245262" y="397615"/>
                </a:cubicBezTo>
                <a:cubicBezTo>
                  <a:pt x="245829" y="392612"/>
                  <a:pt x="250342" y="388996"/>
                  <a:pt x="255368" y="389562"/>
                </a:cubicBezTo>
                <a:lnTo>
                  <a:pt x="256318" y="389671"/>
                </a:lnTo>
                <a:cubicBezTo>
                  <a:pt x="263919" y="390511"/>
                  <a:pt x="271740" y="390858"/>
                  <a:pt x="279506" y="390731"/>
                </a:cubicBezTo>
                <a:lnTo>
                  <a:pt x="279506" y="0"/>
                </a:lnTo>
                <a:lnTo>
                  <a:pt x="0" y="124655"/>
                </a:lnTo>
                <a:lnTo>
                  <a:pt x="0" y="427711"/>
                </a:lnTo>
                <a:close/>
                <a:moveTo>
                  <a:pt x="182604" y="382020"/>
                </a:moveTo>
                <a:cubicBezTo>
                  <a:pt x="183993" y="377180"/>
                  <a:pt x="189054" y="374368"/>
                  <a:pt x="193915" y="375756"/>
                </a:cubicBezTo>
                <a:cubicBezTo>
                  <a:pt x="202339" y="378185"/>
                  <a:pt x="211366" y="380723"/>
                  <a:pt x="220301" y="382951"/>
                </a:cubicBezTo>
                <a:cubicBezTo>
                  <a:pt x="225199" y="384156"/>
                  <a:pt x="228177" y="389105"/>
                  <a:pt x="226971" y="393999"/>
                </a:cubicBezTo>
                <a:cubicBezTo>
                  <a:pt x="225929" y="398163"/>
                  <a:pt x="222202" y="400939"/>
                  <a:pt x="218109" y="400939"/>
                </a:cubicBezTo>
                <a:cubicBezTo>
                  <a:pt x="217378" y="400939"/>
                  <a:pt x="216628" y="400848"/>
                  <a:pt x="215897" y="400665"/>
                </a:cubicBezTo>
                <a:cubicBezTo>
                  <a:pt x="206688" y="398382"/>
                  <a:pt x="197460" y="395789"/>
                  <a:pt x="188853" y="393324"/>
                </a:cubicBezTo>
                <a:cubicBezTo>
                  <a:pt x="184011" y="391918"/>
                  <a:pt x="181215" y="386859"/>
                  <a:pt x="182604" y="382020"/>
                </a:cubicBezTo>
                <a:close/>
                <a:moveTo>
                  <a:pt x="119744" y="367374"/>
                </a:moveTo>
                <a:cubicBezTo>
                  <a:pt x="120585" y="362406"/>
                  <a:pt x="125263" y="359028"/>
                  <a:pt x="130251" y="359850"/>
                </a:cubicBezTo>
                <a:cubicBezTo>
                  <a:pt x="138712" y="361256"/>
                  <a:pt x="147483" y="363100"/>
                  <a:pt x="157113" y="365529"/>
                </a:cubicBezTo>
                <a:lnTo>
                  <a:pt x="158008" y="365767"/>
                </a:lnTo>
                <a:cubicBezTo>
                  <a:pt x="162887" y="367008"/>
                  <a:pt x="165884" y="371994"/>
                  <a:pt x="164641" y="376888"/>
                </a:cubicBezTo>
                <a:cubicBezTo>
                  <a:pt x="163581" y="381015"/>
                  <a:pt x="159890" y="383773"/>
                  <a:pt x="155834" y="383773"/>
                </a:cubicBezTo>
                <a:cubicBezTo>
                  <a:pt x="155084" y="383773"/>
                  <a:pt x="154335" y="383663"/>
                  <a:pt x="153568" y="383481"/>
                </a:cubicBezTo>
                <a:lnTo>
                  <a:pt x="152654" y="383243"/>
                </a:lnTo>
                <a:cubicBezTo>
                  <a:pt x="143517" y="380942"/>
                  <a:pt x="135221" y="379189"/>
                  <a:pt x="127273" y="377874"/>
                </a:cubicBezTo>
                <a:cubicBezTo>
                  <a:pt x="122302" y="377052"/>
                  <a:pt x="118922" y="372359"/>
                  <a:pt x="119744" y="367374"/>
                </a:cubicBezTo>
                <a:close/>
                <a:moveTo>
                  <a:pt x="62531" y="360361"/>
                </a:moveTo>
                <a:cubicBezTo>
                  <a:pt x="71722" y="358261"/>
                  <a:pt x="81571" y="357074"/>
                  <a:pt x="91823" y="356837"/>
                </a:cubicBezTo>
                <a:cubicBezTo>
                  <a:pt x="96866" y="356691"/>
                  <a:pt x="101051" y="360726"/>
                  <a:pt x="101160" y="365767"/>
                </a:cubicBezTo>
                <a:cubicBezTo>
                  <a:pt x="101270" y="370807"/>
                  <a:pt x="97268" y="374989"/>
                  <a:pt x="92225" y="375098"/>
                </a:cubicBezTo>
                <a:cubicBezTo>
                  <a:pt x="83216" y="375299"/>
                  <a:pt x="74609" y="376340"/>
                  <a:pt x="66642" y="378166"/>
                </a:cubicBezTo>
                <a:cubicBezTo>
                  <a:pt x="65948" y="378331"/>
                  <a:pt x="65253" y="378404"/>
                  <a:pt x="64577" y="378404"/>
                </a:cubicBezTo>
                <a:cubicBezTo>
                  <a:pt x="60411" y="378404"/>
                  <a:pt x="56665" y="375537"/>
                  <a:pt x="55678" y="371318"/>
                </a:cubicBezTo>
                <a:cubicBezTo>
                  <a:pt x="54545" y="366406"/>
                  <a:pt x="57615" y="361493"/>
                  <a:pt x="62531" y="360361"/>
                </a:cubicBezTo>
                <a:close/>
                <a:moveTo>
                  <a:pt x="3417" y="396666"/>
                </a:moveTo>
                <a:cubicBezTo>
                  <a:pt x="9667" y="388868"/>
                  <a:pt x="17159" y="381965"/>
                  <a:pt x="25729" y="376139"/>
                </a:cubicBezTo>
                <a:cubicBezTo>
                  <a:pt x="29895" y="373309"/>
                  <a:pt x="35578" y="374405"/>
                  <a:pt x="38410" y="378568"/>
                </a:cubicBezTo>
                <a:cubicBezTo>
                  <a:pt x="41243" y="382732"/>
                  <a:pt x="40164" y="388411"/>
                  <a:pt x="35998" y="391242"/>
                </a:cubicBezTo>
                <a:cubicBezTo>
                  <a:pt x="28945" y="396027"/>
                  <a:pt x="22805" y="401688"/>
                  <a:pt x="17707" y="408061"/>
                </a:cubicBezTo>
                <a:cubicBezTo>
                  <a:pt x="15898" y="410326"/>
                  <a:pt x="13248" y="411494"/>
                  <a:pt x="10562" y="411494"/>
                </a:cubicBezTo>
                <a:cubicBezTo>
                  <a:pt x="8552" y="411494"/>
                  <a:pt x="6542" y="410837"/>
                  <a:pt x="4861" y="409504"/>
                </a:cubicBezTo>
                <a:cubicBezTo>
                  <a:pt x="914" y="406345"/>
                  <a:pt x="274" y="400610"/>
                  <a:pt x="3417" y="3966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2" name="Google Shape;3502;p31"/>
          <p:cNvSpPr/>
          <p:nvPr/>
        </p:nvSpPr>
        <p:spPr>
          <a:xfrm>
            <a:off x="5877871" y="3392402"/>
            <a:ext cx="455788" cy="359594"/>
          </a:xfrm>
          <a:custGeom>
            <a:rect b="b" l="l" r="r" t="t"/>
            <a:pathLst>
              <a:path extrusionOk="0" h="719188" w="911575">
                <a:moveTo>
                  <a:pt x="817651" y="472909"/>
                </a:moveTo>
                <a:cubicBezTo>
                  <a:pt x="814325" y="469110"/>
                  <a:pt x="814691" y="463340"/>
                  <a:pt x="818492" y="460016"/>
                </a:cubicBezTo>
                <a:cubicBezTo>
                  <a:pt x="822274" y="456692"/>
                  <a:pt x="828049" y="457058"/>
                  <a:pt x="831374" y="460856"/>
                </a:cubicBezTo>
                <a:cubicBezTo>
                  <a:pt x="837350" y="467631"/>
                  <a:pt x="843672" y="473566"/>
                  <a:pt x="850196" y="478442"/>
                </a:cubicBezTo>
                <a:cubicBezTo>
                  <a:pt x="854216" y="481474"/>
                  <a:pt x="855038" y="487190"/>
                  <a:pt x="852005" y="491226"/>
                </a:cubicBezTo>
                <a:cubicBezTo>
                  <a:pt x="850214" y="493618"/>
                  <a:pt x="847473" y="494878"/>
                  <a:pt x="844695" y="494878"/>
                </a:cubicBezTo>
                <a:cubicBezTo>
                  <a:pt x="842777" y="494878"/>
                  <a:pt x="840858" y="494275"/>
                  <a:pt x="839213" y="493052"/>
                </a:cubicBezTo>
                <a:cubicBezTo>
                  <a:pt x="831703" y="487409"/>
                  <a:pt x="824449" y="480634"/>
                  <a:pt x="817651" y="472909"/>
                </a:cubicBezTo>
                <a:close/>
                <a:moveTo>
                  <a:pt x="782420" y="416078"/>
                </a:moveTo>
                <a:cubicBezTo>
                  <a:pt x="787153" y="426013"/>
                  <a:pt x="791265" y="434029"/>
                  <a:pt x="795394" y="441261"/>
                </a:cubicBezTo>
                <a:cubicBezTo>
                  <a:pt x="797076" y="444220"/>
                  <a:pt x="800164" y="445881"/>
                  <a:pt x="803343" y="445881"/>
                </a:cubicBezTo>
                <a:cubicBezTo>
                  <a:pt x="804878" y="445881"/>
                  <a:pt x="806431" y="445498"/>
                  <a:pt x="807857" y="444676"/>
                </a:cubicBezTo>
                <a:cubicBezTo>
                  <a:pt x="812242" y="442174"/>
                  <a:pt x="813777" y="436604"/>
                  <a:pt x="811274" y="432222"/>
                </a:cubicBezTo>
                <a:cubicBezTo>
                  <a:pt x="807382" y="425392"/>
                  <a:pt x="803453" y="417758"/>
                  <a:pt x="798921" y="408244"/>
                </a:cubicBezTo>
                <a:cubicBezTo>
                  <a:pt x="796747" y="403678"/>
                  <a:pt x="791301" y="401743"/>
                  <a:pt x="786733" y="403916"/>
                </a:cubicBezTo>
                <a:cubicBezTo>
                  <a:pt x="782183" y="406071"/>
                  <a:pt x="780246" y="411531"/>
                  <a:pt x="782420" y="416078"/>
                </a:cubicBezTo>
                <a:close/>
                <a:moveTo>
                  <a:pt x="766888" y="382604"/>
                </a:moveTo>
                <a:cubicBezTo>
                  <a:pt x="768441" y="385891"/>
                  <a:pt x="771731" y="387827"/>
                  <a:pt x="775148" y="387827"/>
                </a:cubicBezTo>
                <a:cubicBezTo>
                  <a:pt x="776463" y="387827"/>
                  <a:pt x="777797" y="387535"/>
                  <a:pt x="779058" y="386932"/>
                </a:cubicBezTo>
                <a:cubicBezTo>
                  <a:pt x="783608" y="384777"/>
                  <a:pt x="785563" y="379335"/>
                  <a:pt x="783407" y="374770"/>
                </a:cubicBezTo>
                <a:cubicBezTo>
                  <a:pt x="778656" y="364799"/>
                  <a:pt x="774563" y="356782"/>
                  <a:pt x="770488" y="349587"/>
                </a:cubicBezTo>
                <a:cubicBezTo>
                  <a:pt x="768003" y="345186"/>
                  <a:pt x="762448" y="343633"/>
                  <a:pt x="758044" y="346117"/>
                </a:cubicBezTo>
                <a:cubicBezTo>
                  <a:pt x="753659" y="348601"/>
                  <a:pt x="752105" y="354170"/>
                  <a:pt x="754572" y="358553"/>
                </a:cubicBezTo>
                <a:cubicBezTo>
                  <a:pt x="758428" y="365383"/>
                  <a:pt x="762338" y="373017"/>
                  <a:pt x="766888" y="382604"/>
                </a:cubicBezTo>
                <a:close/>
                <a:moveTo>
                  <a:pt x="715906" y="312095"/>
                </a:moveTo>
                <a:cubicBezTo>
                  <a:pt x="722430" y="317062"/>
                  <a:pt x="728734" y="323016"/>
                  <a:pt x="734636" y="329809"/>
                </a:cubicBezTo>
                <a:cubicBezTo>
                  <a:pt x="736445" y="331873"/>
                  <a:pt x="738985" y="332932"/>
                  <a:pt x="741543" y="332932"/>
                </a:cubicBezTo>
                <a:cubicBezTo>
                  <a:pt x="743663" y="332932"/>
                  <a:pt x="745801" y="332201"/>
                  <a:pt x="747537" y="330686"/>
                </a:cubicBezTo>
                <a:cubicBezTo>
                  <a:pt x="751338" y="327380"/>
                  <a:pt x="751740" y="321610"/>
                  <a:pt x="748414" y="317811"/>
                </a:cubicBezTo>
                <a:cubicBezTo>
                  <a:pt x="741708" y="310105"/>
                  <a:pt x="734490" y="303293"/>
                  <a:pt x="726980" y="297577"/>
                </a:cubicBezTo>
                <a:cubicBezTo>
                  <a:pt x="722960" y="294509"/>
                  <a:pt x="717222" y="295294"/>
                  <a:pt x="714170" y="299312"/>
                </a:cubicBezTo>
                <a:cubicBezTo>
                  <a:pt x="711119" y="303311"/>
                  <a:pt x="711886" y="309045"/>
                  <a:pt x="715906" y="312095"/>
                </a:cubicBezTo>
                <a:close/>
                <a:moveTo>
                  <a:pt x="662183" y="294819"/>
                </a:moveTo>
                <a:cubicBezTo>
                  <a:pt x="664686" y="294600"/>
                  <a:pt x="667318" y="294527"/>
                  <a:pt x="669748" y="294564"/>
                </a:cubicBezTo>
                <a:cubicBezTo>
                  <a:pt x="675267" y="294655"/>
                  <a:pt x="680858" y="295477"/>
                  <a:pt x="686358" y="296974"/>
                </a:cubicBezTo>
                <a:cubicBezTo>
                  <a:pt x="687162" y="297212"/>
                  <a:pt x="687985" y="297303"/>
                  <a:pt x="688789" y="297303"/>
                </a:cubicBezTo>
                <a:cubicBezTo>
                  <a:pt x="692791" y="297303"/>
                  <a:pt x="696482" y="294655"/>
                  <a:pt x="697596" y="290601"/>
                </a:cubicBezTo>
                <a:cubicBezTo>
                  <a:pt x="698930" y="285725"/>
                  <a:pt x="696062" y="280703"/>
                  <a:pt x="691201" y="279370"/>
                </a:cubicBezTo>
                <a:cubicBezTo>
                  <a:pt x="684239" y="277471"/>
                  <a:pt x="677130" y="276430"/>
                  <a:pt x="670059" y="276302"/>
                </a:cubicBezTo>
                <a:cubicBezTo>
                  <a:pt x="666879" y="276247"/>
                  <a:pt x="663700" y="276357"/>
                  <a:pt x="660538" y="276649"/>
                </a:cubicBezTo>
                <a:cubicBezTo>
                  <a:pt x="655513" y="277087"/>
                  <a:pt x="651804" y="281525"/>
                  <a:pt x="652261" y="286547"/>
                </a:cubicBezTo>
                <a:cubicBezTo>
                  <a:pt x="652718" y="291587"/>
                  <a:pt x="657140" y="295312"/>
                  <a:pt x="662183" y="294819"/>
                </a:cubicBezTo>
                <a:close/>
                <a:moveTo>
                  <a:pt x="555212" y="364123"/>
                </a:moveTo>
                <a:cubicBezTo>
                  <a:pt x="557386" y="364123"/>
                  <a:pt x="559561" y="363356"/>
                  <a:pt x="561315" y="361786"/>
                </a:cubicBezTo>
                <a:cubicBezTo>
                  <a:pt x="566541" y="357111"/>
                  <a:pt x="571786" y="352235"/>
                  <a:pt x="576866" y="347505"/>
                </a:cubicBezTo>
                <a:lnTo>
                  <a:pt x="581799" y="342921"/>
                </a:lnTo>
                <a:cubicBezTo>
                  <a:pt x="585509" y="339488"/>
                  <a:pt x="585728" y="333717"/>
                  <a:pt x="582293" y="330010"/>
                </a:cubicBezTo>
                <a:cubicBezTo>
                  <a:pt x="578857" y="326321"/>
                  <a:pt x="573083" y="326102"/>
                  <a:pt x="569374" y="329535"/>
                </a:cubicBezTo>
                <a:lnTo>
                  <a:pt x="564422" y="334137"/>
                </a:lnTo>
                <a:cubicBezTo>
                  <a:pt x="559415" y="338794"/>
                  <a:pt x="554225" y="343615"/>
                  <a:pt x="549127" y="348181"/>
                </a:cubicBezTo>
                <a:cubicBezTo>
                  <a:pt x="545363" y="351559"/>
                  <a:pt x="545052" y="357330"/>
                  <a:pt x="548414" y="361092"/>
                </a:cubicBezTo>
                <a:cubicBezTo>
                  <a:pt x="550223" y="363100"/>
                  <a:pt x="552708" y="364123"/>
                  <a:pt x="555212" y="364123"/>
                </a:cubicBezTo>
                <a:close/>
                <a:moveTo>
                  <a:pt x="493376" y="393999"/>
                </a:moveTo>
                <a:cubicBezTo>
                  <a:pt x="494746" y="397652"/>
                  <a:pt x="498218" y="399916"/>
                  <a:pt x="501927" y="399916"/>
                </a:cubicBezTo>
                <a:cubicBezTo>
                  <a:pt x="502987" y="399916"/>
                  <a:pt x="504084" y="399734"/>
                  <a:pt x="505125" y="399332"/>
                </a:cubicBezTo>
                <a:cubicBezTo>
                  <a:pt x="513768" y="396100"/>
                  <a:pt x="522375" y="391589"/>
                  <a:pt x="531420" y="385563"/>
                </a:cubicBezTo>
                <a:cubicBezTo>
                  <a:pt x="535623" y="382750"/>
                  <a:pt x="536756" y="377089"/>
                  <a:pt x="533960" y="372889"/>
                </a:cubicBezTo>
                <a:cubicBezTo>
                  <a:pt x="531164" y="368707"/>
                  <a:pt x="525481" y="367556"/>
                  <a:pt x="521297" y="370369"/>
                </a:cubicBezTo>
                <a:cubicBezTo>
                  <a:pt x="513421" y="375610"/>
                  <a:pt x="506039" y="379500"/>
                  <a:pt x="498711" y="382239"/>
                </a:cubicBezTo>
                <a:cubicBezTo>
                  <a:pt x="493997" y="384010"/>
                  <a:pt x="491603" y="389270"/>
                  <a:pt x="493376" y="393999"/>
                </a:cubicBezTo>
                <a:close/>
                <a:moveTo>
                  <a:pt x="482320" y="276247"/>
                </a:moveTo>
                <a:cubicBezTo>
                  <a:pt x="481242" y="284136"/>
                  <a:pt x="478995" y="292336"/>
                  <a:pt x="475614" y="300627"/>
                </a:cubicBezTo>
                <a:cubicBezTo>
                  <a:pt x="473695" y="305283"/>
                  <a:pt x="475943" y="310616"/>
                  <a:pt x="480603" y="312533"/>
                </a:cubicBezTo>
                <a:cubicBezTo>
                  <a:pt x="481736" y="312990"/>
                  <a:pt x="482905" y="313209"/>
                  <a:pt x="484056" y="313209"/>
                </a:cubicBezTo>
                <a:cubicBezTo>
                  <a:pt x="487656" y="313209"/>
                  <a:pt x="491073" y="311054"/>
                  <a:pt x="492517" y="307530"/>
                </a:cubicBezTo>
                <a:cubicBezTo>
                  <a:pt x="496482" y="297814"/>
                  <a:pt x="499150" y="288117"/>
                  <a:pt x="500429" y="278694"/>
                </a:cubicBezTo>
                <a:cubicBezTo>
                  <a:pt x="501105" y="273690"/>
                  <a:pt x="497597" y="269088"/>
                  <a:pt x="492590" y="268413"/>
                </a:cubicBezTo>
                <a:cubicBezTo>
                  <a:pt x="487583" y="267737"/>
                  <a:pt x="482996" y="271243"/>
                  <a:pt x="482320" y="276247"/>
                </a:cubicBezTo>
                <a:close/>
                <a:moveTo>
                  <a:pt x="479506" y="244088"/>
                </a:moveTo>
                <a:cubicBezTo>
                  <a:pt x="480822" y="247850"/>
                  <a:pt x="484367" y="250206"/>
                  <a:pt x="488131" y="250206"/>
                </a:cubicBezTo>
                <a:cubicBezTo>
                  <a:pt x="489136" y="250206"/>
                  <a:pt x="490159" y="250041"/>
                  <a:pt x="491146" y="249694"/>
                </a:cubicBezTo>
                <a:cubicBezTo>
                  <a:pt x="495916" y="248033"/>
                  <a:pt x="498419" y="242828"/>
                  <a:pt x="496756" y="238062"/>
                </a:cubicBezTo>
                <a:cubicBezTo>
                  <a:pt x="493284" y="228109"/>
                  <a:pt x="487875" y="218832"/>
                  <a:pt x="481114" y="211235"/>
                </a:cubicBezTo>
                <a:cubicBezTo>
                  <a:pt x="477770" y="207473"/>
                  <a:pt x="471978" y="207126"/>
                  <a:pt x="468213" y="210486"/>
                </a:cubicBezTo>
                <a:cubicBezTo>
                  <a:pt x="464449" y="213828"/>
                  <a:pt x="464102" y="219599"/>
                  <a:pt x="467464" y="223379"/>
                </a:cubicBezTo>
                <a:cubicBezTo>
                  <a:pt x="472635" y="229205"/>
                  <a:pt x="476802" y="236363"/>
                  <a:pt x="479506" y="244088"/>
                </a:cubicBezTo>
                <a:close/>
                <a:moveTo>
                  <a:pt x="466624" y="386823"/>
                </a:moveTo>
                <a:cubicBezTo>
                  <a:pt x="458711" y="386092"/>
                  <a:pt x="450836" y="383864"/>
                  <a:pt x="443179" y="380248"/>
                </a:cubicBezTo>
                <a:cubicBezTo>
                  <a:pt x="438629" y="378075"/>
                  <a:pt x="433165" y="380029"/>
                  <a:pt x="431009" y="384576"/>
                </a:cubicBezTo>
                <a:cubicBezTo>
                  <a:pt x="428853" y="389142"/>
                  <a:pt x="430790" y="394584"/>
                  <a:pt x="435340" y="396739"/>
                </a:cubicBezTo>
                <a:cubicBezTo>
                  <a:pt x="444933" y="401286"/>
                  <a:pt x="454874" y="404062"/>
                  <a:pt x="464924" y="405011"/>
                </a:cubicBezTo>
                <a:cubicBezTo>
                  <a:pt x="465198" y="405030"/>
                  <a:pt x="465491" y="405048"/>
                  <a:pt x="465783" y="405048"/>
                </a:cubicBezTo>
                <a:cubicBezTo>
                  <a:pt x="470443" y="405048"/>
                  <a:pt x="474426" y="401505"/>
                  <a:pt x="474865" y="396775"/>
                </a:cubicBezTo>
                <a:cubicBezTo>
                  <a:pt x="475340" y="391753"/>
                  <a:pt x="471649" y="387297"/>
                  <a:pt x="466624" y="386823"/>
                </a:cubicBezTo>
                <a:close/>
                <a:moveTo>
                  <a:pt x="442010" y="364014"/>
                </a:moveTo>
                <a:cubicBezTo>
                  <a:pt x="443782" y="365694"/>
                  <a:pt x="446048" y="366534"/>
                  <a:pt x="448332" y="366534"/>
                </a:cubicBezTo>
                <a:cubicBezTo>
                  <a:pt x="450726" y="366534"/>
                  <a:pt x="453138" y="365602"/>
                  <a:pt x="454929" y="363721"/>
                </a:cubicBezTo>
                <a:cubicBezTo>
                  <a:pt x="461635" y="356709"/>
                  <a:pt x="467848" y="349221"/>
                  <a:pt x="473421" y="341460"/>
                </a:cubicBezTo>
                <a:cubicBezTo>
                  <a:pt x="476363" y="337369"/>
                  <a:pt x="475413" y="331672"/>
                  <a:pt x="471320" y="328732"/>
                </a:cubicBezTo>
                <a:cubicBezTo>
                  <a:pt x="467227" y="325791"/>
                  <a:pt x="461507" y="326723"/>
                  <a:pt x="458565" y="330813"/>
                </a:cubicBezTo>
                <a:cubicBezTo>
                  <a:pt x="453503" y="337881"/>
                  <a:pt x="447821" y="344711"/>
                  <a:pt x="441717" y="351102"/>
                </a:cubicBezTo>
                <a:cubicBezTo>
                  <a:pt x="438227" y="354737"/>
                  <a:pt x="438355" y="360526"/>
                  <a:pt x="442010" y="364014"/>
                </a:cubicBezTo>
                <a:close/>
                <a:moveTo>
                  <a:pt x="415733" y="211235"/>
                </a:moveTo>
                <a:cubicBezTo>
                  <a:pt x="416811" y="211235"/>
                  <a:pt x="417889" y="211034"/>
                  <a:pt x="418949" y="210632"/>
                </a:cubicBezTo>
                <a:cubicBezTo>
                  <a:pt x="424212" y="208660"/>
                  <a:pt x="429529" y="207674"/>
                  <a:pt x="434755" y="207674"/>
                </a:cubicBezTo>
                <a:lnTo>
                  <a:pt x="434773" y="207674"/>
                </a:lnTo>
                <a:cubicBezTo>
                  <a:pt x="437003" y="207674"/>
                  <a:pt x="439232" y="207856"/>
                  <a:pt x="441425" y="208222"/>
                </a:cubicBezTo>
                <a:cubicBezTo>
                  <a:pt x="446395" y="209080"/>
                  <a:pt x="451110" y="205720"/>
                  <a:pt x="451950" y="200753"/>
                </a:cubicBezTo>
                <a:cubicBezTo>
                  <a:pt x="452791" y="195767"/>
                  <a:pt x="449447" y="191056"/>
                  <a:pt x="444477" y="190215"/>
                </a:cubicBezTo>
                <a:cubicBezTo>
                  <a:pt x="441279" y="189686"/>
                  <a:pt x="437935" y="189394"/>
                  <a:pt x="434755" y="189412"/>
                </a:cubicBezTo>
                <a:cubicBezTo>
                  <a:pt x="427318" y="189412"/>
                  <a:pt x="419844" y="190800"/>
                  <a:pt x="412535" y="193539"/>
                </a:cubicBezTo>
                <a:cubicBezTo>
                  <a:pt x="407802" y="195311"/>
                  <a:pt x="405408" y="200588"/>
                  <a:pt x="407181" y="205300"/>
                </a:cubicBezTo>
                <a:cubicBezTo>
                  <a:pt x="408570" y="208970"/>
                  <a:pt x="412042" y="211235"/>
                  <a:pt x="415733" y="211235"/>
                </a:cubicBezTo>
                <a:close/>
                <a:moveTo>
                  <a:pt x="415185" y="374277"/>
                </a:moveTo>
                <a:cubicBezTo>
                  <a:pt x="408113" y="379445"/>
                  <a:pt x="400584" y="384229"/>
                  <a:pt x="392837" y="388484"/>
                </a:cubicBezTo>
                <a:cubicBezTo>
                  <a:pt x="388396" y="390913"/>
                  <a:pt x="386788" y="396465"/>
                  <a:pt x="389218" y="400884"/>
                </a:cubicBezTo>
                <a:cubicBezTo>
                  <a:pt x="390881" y="403897"/>
                  <a:pt x="394006" y="405614"/>
                  <a:pt x="397240" y="405614"/>
                </a:cubicBezTo>
                <a:cubicBezTo>
                  <a:pt x="398720" y="405614"/>
                  <a:pt x="400237" y="405249"/>
                  <a:pt x="401626" y="404482"/>
                </a:cubicBezTo>
                <a:cubicBezTo>
                  <a:pt x="410068" y="399862"/>
                  <a:pt x="418255" y="394657"/>
                  <a:pt x="425966" y="389032"/>
                </a:cubicBezTo>
                <a:cubicBezTo>
                  <a:pt x="430041" y="386056"/>
                  <a:pt x="430936" y="380340"/>
                  <a:pt x="427958" y="376267"/>
                </a:cubicBezTo>
                <a:cubicBezTo>
                  <a:pt x="424979" y="372195"/>
                  <a:pt x="419260" y="371300"/>
                  <a:pt x="415185" y="374277"/>
                </a:cubicBezTo>
                <a:close/>
                <a:moveTo>
                  <a:pt x="387629" y="337424"/>
                </a:moveTo>
                <a:cubicBezTo>
                  <a:pt x="383371" y="340127"/>
                  <a:pt x="382110" y="345770"/>
                  <a:pt x="384815" y="350025"/>
                </a:cubicBezTo>
                <a:cubicBezTo>
                  <a:pt x="390205" y="358517"/>
                  <a:pt x="396345" y="366333"/>
                  <a:pt x="403070" y="373217"/>
                </a:cubicBezTo>
                <a:cubicBezTo>
                  <a:pt x="404860" y="375044"/>
                  <a:pt x="407236" y="375975"/>
                  <a:pt x="409611" y="375975"/>
                </a:cubicBezTo>
                <a:cubicBezTo>
                  <a:pt x="411914" y="375975"/>
                  <a:pt x="414216" y="375117"/>
                  <a:pt x="415989" y="373382"/>
                </a:cubicBezTo>
                <a:cubicBezTo>
                  <a:pt x="419607" y="369857"/>
                  <a:pt x="419680" y="364087"/>
                  <a:pt x="416153" y="360471"/>
                </a:cubicBezTo>
                <a:cubicBezTo>
                  <a:pt x="410324" y="354481"/>
                  <a:pt x="404970" y="347669"/>
                  <a:pt x="400237" y="340237"/>
                </a:cubicBezTo>
                <a:cubicBezTo>
                  <a:pt x="397533" y="335982"/>
                  <a:pt x="391886" y="334722"/>
                  <a:pt x="387629" y="337424"/>
                </a:cubicBezTo>
                <a:close/>
                <a:moveTo>
                  <a:pt x="371366" y="257054"/>
                </a:moveTo>
                <a:cubicBezTo>
                  <a:pt x="372224" y="257310"/>
                  <a:pt x="373083" y="257419"/>
                  <a:pt x="373924" y="257419"/>
                </a:cubicBezTo>
                <a:cubicBezTo>
                  <a:pt x="377889" y="257419"/>
                  <a:pt x="381525" y="254826"/>
                  <a:pt x="382695" y="250845"/>
                </a:cubicBezTo>
                <a:cubicBezTo>
                  <a:pt x="383280" y="248818"/>
                  <a:pt x="383974" y="246809"/>
                  <a:pt x="384723" y="244873"/>
                </a:cubicBezTo>
                <a:cubicBezTo>
                  <a:pt x="386843" y="239449"/>
                  <a:pt x="389840" y="234263"/>
                  <a:pt x="393622" y="229497"/>
                </a:cubicBezTo>
                <a:cubicBezTo>
                  <a:pt x="396747" y="225552"/>
                  <a:pt x="396089" y="219800"/>
                  <a:pt x="392142" y="216677"/>
                </a:cubicBezTo>
                <a:cubicBezTo>
                  <a:pt x="388177" y="213536"/>
                  <a:pt x="382439" y="214212"/>
                  <a:pt x="379296" y="218156"/>
                </a:cubicBezTo>
                <a:cubicBezTo>
                  <a:pt x="374381" y="224347"/>
                  <a:pt x="370470" y="231104"/>
                  <a:pt x="367693" y="238244"/>
                </a:cubicBezTo>
                <a:cubicBezTo>
                  <a:pt x="366742" y="240673"/>
                  <a:pt x="365884" y="243193"/>
                  <a:pt x="365153" y="245731"/>
                </a:cubicBezTo>
                <a:cubicBezTo>
                  <a:pt x="363727" y="250571"/>
                  <a:pt x="366523" y="255648"/>
                  <a:pt x="371366" y="257054"/>
                </a:cubicBezTo>
                <a:close/>
                <a:moveTo>
                  <a:pt x="368204" y="314652"/>
                </a:moveTo>
                <a:cubicBezTo>
                  <a:pt x="369465" y="318505"/>
                  <a:pt x="373047" y="320952"/>
                  <a:pt x="376884" y="320952"/>
                </a:cubicBezTo>
                <a:cubicBezTo>
                  <a:pt x="377834" y="320952"/>
                  <a:pt x="378784" y="320806"/>
                  <a:pt x="379716" y="320496"/>
                </a:cubicBezTo>
                <a:cubicBezTo>
                  <a:pt x="384522" y="318943"/>
                  <a:pt x="387135" y="313775"/>
                  <a:pt x="385582" y="308991"/>
                </a:cubicBezTo>
                <a:cubicBezTo>
                  <a:pt x="382805" y="300481"/>
                  <a:pt x="380959" y="292025"/>
                  <a:pt x="380118" y="283881"/>
                </a:cubicBezTo>
                <a:cubicBezTo>
                  <a:pt x="379588" y="278877"/>
                  <a:pt x="375112" y="275224"/>
                  <a:pt x="370086" y="275754"/>
                </a:cubicBezTo>
                <a:cubicBezTo>
                  <a:pt x="365061" y="276265"/>
                  <a:pt x="361425" y="280758"/>
                  <a:pt x="361937" y="285780"/>
                </a:cubicBezTo>
                <a:cubicBezTo>
                  <a:pt x="362923" y="295203"/>
                  <a:pt x="365025" y="304918"/>
                  <a:pt x="368204" y="314652"/>
                </a:cubicBezTo>
                <a:close/>
                <a:moveTo>
                  <a:pt x="336848" y="427893"/>
                </a:moveTo>
                <a:cubicBezTo>
                  <a:pt x="337469" y="427893"/>
                  <a:pt x="338090" y="427839"/>
                  <a:pt x="338711" y="427711"/>
                </a:cubicBezTo>
                <a:cubicBezTo>
                  <a:pt x="348067" y="425775"/>
                  <a:pt x="357405" y="423200"/>
                  <a:pt x="366505" y="420059"/>
                </a:cubicBezTo>
                <a:cubicBezTo>
                  <a:pt x="371274" y="418397"/>
                  <a:pt x="373814" y="413211"/>
                  <a:pt x="372170" y="408445"/>
                </a:cubicBezTo>
                <a:cubicBezTo>
                  <a:pt x="370507" y="403678"/>
                  <a:pt x="365317" y="401140"/>
                  <a:pt x="360548" y="402802"/>
                </a:cubicBezTo>
                <a:cubicBezTo>
                  <a:pt x="352179" y="405687"/>
                  <a:pt x="343590" y="408043"/>
                  <a:pt x="335002" y="409833"/>
                </a:cubicBezTo>
                <a:cubicBezTo>
                  <a:pt x="330068" y="410855"/>
                  <a:pt x="326889" y="415676"/>
                  <a:pt x="327912" y="420625"/>
                </a:cubicBezTo>
                <a:cubicBezTo>
                  <a:pt x="328807" y="424935"/>
                  <a:pt x="332608" y="427893"/>
                  <a:pt x="336848" y="427893"/>
                </a:cubicBezTo>
                <a:close/>
                <a:moveTo>
                  <a:pt x="207126" y="416516"/>
                </a:moveTo>
                <a:cubicBezTo>
                  <a:pt x="215733" y="418982"/>
                  <a:pt x="224961" y="421575"/>
                  <a:pt x="234171" y="423858"/>
                </a:cubicBezTo>
                <a:cubicBezTo>
                  <a:pt x="234902" y="424040"/>
                  <a:pt x="235651" y="424132"/>
                  <a:pt x="236382" y="424132"/>
                </a:cubicBezTo>
                <a:cubicBezTo>
                  <a:pt x="240475" y="424132"/>
                  <a:pt x="244203" y="421356"/>
                  <a:pt x="245244" y="417192"/>
                </a:cubicBezTo>
                <a:cubicBezTo>
                  <a:pt x="246450" y="412298"/>
                  <a:pt x="243472" y="407349"/>
                  <a:pt x="238574" y="406144"/>
                </a:cubicBezTo>
                <a:cubicBezTo>
                  <a:pt x="229639" y="403916"/>
                  <a:pt x="220612" y="401377"/>
                  <a:pt x="212188" y="398948"/>
                </a:cubicBezTo>
                <a:cubicBezTo>
                  <a:pt x="207327" y="397561"/>
                  <a:pt x="202266" y="400373"/>
                  <a:pt x="200877" y="405212"/>
                </a:cubicBezTo>
                <a:cubicBezTo>
                  <a:pt x="199488" y="410052"/>
                  <a:pt x="202284" y="415110"/>
                  <a:pt x="207126" y="416516"/>
                </a:cubicBezTo>
                <a:close/>
                <a:moveTo>
                  <a:pt x="145546" y="401067"/>
                </a:moveTo>
                <a:cubicBezTo>
                  <a:pt x="153495" y="402382"/>
                  <a:pt x="161791" y="404135"/>
                  <a:pt x="170927" y="406436"/>
                </a:cubicBezTo>
                <a:lnTo>
                  <a:pt x="171841" y="406673"/>
                </a:lnTo>
                <a:cubicBezTo>
                  <a:pt x="172608" y="406856"/>
                  <a:pt x="173358" y="406965"/>
                  <a:pt x="174107" y="406965"/>
                </a:cubicBezTo>
                <a:cubicBezTo>
                  <a:pt x="178163" y="406965"/>
                  <a:pt x="181855" y="404208"/>
                  <a:pt x="182914" y="400081"/>
                </a:cubicBezTo>
                <a:cubicBezTo>
                  <a:pt x="184157" y="395186"/>
                  <a:pt x="181160" y="390201"/>
                  <a:pt x="176281" y="388959"/>
                </a:cubicBezTo>
                <a:lnTo>
                  <a:pt x="175386" y="388722"/>
                </a:lnTo>
                <a:cubicBezTo>
                  <a:pt x="165756" y="386293"/>
                  <a:pt x="156985" y="384449"/>
                  <a:pt x="148524" y="383042"/>
                </a:cubicBezTo>
                <a:cubicBezTo>
                  <a:pt x="143536" y="382221"/>
                  <a:pt x="138858" y="385599"/>
                  <a:pt x="138017" y="390566"/>
                </a:cubicBezTo>
                <a:cubicBezTo>
                  <a:pt x="137195" y="395552"/>
                  <a:pt x="140575" y="400245"/>
                  <a:pt x="145546" y="401067"/>
                </a:cubicBezTo>
                <a:close/>
                <a:moveTo>
                  <a:pt x="82851" y="401596"/>
                </a:moveTo>
                <a:cubicBezTo>
                  <a:pt x="83527" y="401596"/>
                  <a:pt x="84221" y="401523"/>
                  <a:pt x="84915" y="401359"/>
                </a:cubicBezTo>
                <a:cubicBezTo>
                  <a:pt x="92883" y="399533"/>
                  <a:pt x="101489" y="398492"/>
                  <a:pt x="110498" y="398291"/>
                </a:cubicBezTo>
                <a:cubicBezTo>
                  <a:pt x="115541" y="398181"/>
                  <a:pt x="119543" y="393999"/>
                  <a:pt x="119433" y="388959"/>
                </a:cubicBezTo>
                <a:cubicBezTo>
                  <a:pt x="119324" y="383919"/>
                  <a:pt x="115139" y="379883"/>
                  <a:pt x="110096" y="380029"/>
                </a:cubicBezTo>
                <a:cubicBezTo>
                  <a:pt x="99845" y="380267"/>
                  <a:pt x="89995" y="381454"/>
                  <a:pt x="80804" y="383554"/>
                </a:cubicBezTo>
                <a:cubicBezTo>
                  <a:pt x="75888" y="384686"/>
                  <a:pt x="72819" y="389598"/>
                  <a:pt x="73952" y="394511"/>
                </a:cubicBezTo>
                <a:cubicBezTo>
                  <a:pt x="74938" y="398729"/>
                  <a:pt x="78684" y="401596"/>
                  <a:pt x="82851" y="401596"/>
                </a:cubicBezTo>
                <a:close/>
                <a:moveTo>
                  <a:pt x="23134" y="432696"/>
                </a:moveTo>
                <a:cubicBezTo>
                  <a:pt x="24815" y="434029"/>
                  <a:pt x="26825" y="434687"/>
                  <a:pt x="28835" y="434687"/>
                </a:cubicBezTo>
                <a:cubicBezTo>
                  <a:pt x="31521" y="434687"/>
                  <a:pt x="34171" y="433518"/>
                  <a:pt x="35980" y="431254"/>
                </a:cubicBezTo>
                <a:cubicBezTo>
                  <a:pt x="41078" y="424880"/>
                  <a:pt x="47218" y="419219"/>
                  <a:pt x="54271" y="414435"/>
                </a:cubicBezTo>
                <a:cubicBezTo>
                  <a:pt x="58438" y="411604"/>
                  <a:pt x="59516" y="405924"/>
                  <a:pt x="56683" y="401761"/>
                </a:cubicBezTo>
                <a:cubicBezTo>
                  <a:pt x="53851" y="397597"/>
                  <a:pt x="48168" y="396501"/>
                  <a:pt x="44002" y="399332"/>
                </a:cubicBezTo>
                <a:cubicBezTo>
                  <a:pt x="35432" y="405157"/>
                  <a:pt x="27940" y="412060"/>
                  <a:pt x="21690" y="419858"/>
                </a:cubicBezTo>
                <a:cubicBezTo>
                  <a:pt x="18547" y="423803"/>
                  <a:pt x="19187" y="429537"/>
                  <a:pt x="23134" y="432696"/>
                </a:cubicBezTo>
                <a:close/>
                <a:moveTo>
                  <a:pt x="911575" y="9076"/>
                </a:moveTo>
                <a:cubicBezTo>
                  <a:pt x="911575" y="9094"/>
                  <a:pt x="911575" y="9113"/>
                  <a:pt x="911575" y="9131"/>
                </a:cubicBezTo>
                <a:lnTo>
                  <a:pt x="911575" y="577002"/>
                </a:lnTo>
                <a:cubicBezTo>
                  <a:pt x="911575" y="577056"/>
                  <a:pt x="911575" y="577093"/>
                  <a:pt x="911575" y="577148"/>
                </a:cubicBezTo>
                <a:lnTo>
                  <a:pt x="911575" y="577239"/>
                </a:lnTo>
                <a:cubicBezTo>
                  <a:pt x="911575" y="577348"/>
                  <a:pt x="911539" y="577440"/>
                  <a:pt x="911539" y="577549"/>
                </a:cubicBezTo>
                <a:cubicBezTo>
                  <a:pt x="911520" y="578042"/>
                  <a:pt x="911484" y="578517"/>
                  <a:pt x="911392" y="578992"/>
                </a:cubicBezTo>
                <a:cubicBezTo>
                  <a:pt x="911356" y="579175"/>
                  <a:pt x="911283" y="579357"/>
                  <a:pt x="911246" y="579558"/>
                </a:cubicBezTo>
                <a:cubicBezTo>
                  <a:pt x="911137" y="579942"/>
                  <a:pt x="911045" y="580325"/>
                  <a:pt x="910899" y="580690"/>
                </a:cubicBezTo>
                <a:cubicBezTo>
                  <a:pt x="910808" y="580873"/>
                  <a:pt x="910698" y="581056"/>
                  <a:pt x="910607" y="581238"/>
                </a:cubicBezTo>
                <a:cubicBezTo>
                  <a:pt x="910442" y="581585"/>
                  <a:pt x="910278" y="581932"/>
                  <a:pt x="910059" y="582243"/>
                </a:cubicBezTo>
                <a:cubicBezTo>
                  <a:pt x="909967" y="582407"/>
                  <a:pt x="909839" y="582553"/>
                  <a:pt x="909730" y="582699"/>
                </a:cubicBezTo>
                <a:cubicBezTo>
                  <a:pt x="909492" y="583010"/>
                  <a:pt x="909236" y="583338"/>
                  <a:pt x="908962" y="583631"/>
                </a:cubicBezTo>
                <a:cubicBezTo>
                  <a:pt x="908834" y="583758"/>
                  <a:pt x="908688" y="583868"/>
                  <a:pt x="908560" y="583978"/>
                </a:cubicBezTo>
                <a:cubicBezTo>
                  <a:pt x="908250" y="584251"/>
                  <a:pt x="907957" y="584525"/>
                  <a:pt x="907610" y="584763"/>
                </a:cubicBezTo>
                <a:cubicBezTo>
                  <a:pt x="907427" y="584891"/>
                  <a:pt x="907226" y="584964"/>
                  <a:pt x="907043" y="585073"/>
                </a:cubicBezTo>
                <a:cubicBezTo>
                  <a:pt x="906751" y="585256"/>
                  <a:pt x="906477" y="585438"/>
                  <a:pt x="906166" y="585585"/>
                </a:cubicBezTo>
                <a:lnTo>
                  <a:pt x="608405" y="718385"/>
                </a:lnTo>
                <a:cubicBezTo>
                  <a:pt x="608387" y="718403"/>
                  <a:pt x="608350" y="718403"/>
                  <a:pt x="608332" y="718421"/>
                </a:cubicBezTo>
                <a:cubicBezTo>
                  <a:pt x="608222" y="718458"/>
                  <a:pt x="608131" y="718494"/>
                  <a:pt x="608021" y="718531"/>
                </a:cubicBezTo>
                <a:cubicBezTo>
                  <a:pt x="607784" y="718622"/>
                  <a:pt x="607565" y="718714"/>
                  <a:pt x="607327" y="718787"/>
                </a:cubicBezTo>
                <a:cubicBezTo>
                  <a:pt x="607236" y="718805"/>
                  <a:pt x="607144" y="718823"/>
                  <a:pt x="607053" y="718860"/>
                </a:cubicBezTo>
                <a:cubicBezTo>
                  <a:pt x="606907" y="718896"/>
                  <a:pt x="606742" y="718951"/>
                  <a:pt x="606596" y="718987"/>
                </a:cubicBezTo>
                <a:cubicBezTo>
                  <a:pt x="606523" y="718987"/>
                  <a:pt x="606450" y="719006"/>
                  <a:pt x="606395" y="719024"/>
                </a:cubicBezTo>
                <a:cubicBezTo>
                  <a:pt x="606304" y="719024"/>
                  <a:pt x="606231" y="719042"/>
                  <a:pt x="606139" y="719060"/>
                </a:cubicBezTo>
                <a:cubicBezTo>
                  <a:pt x="606048" y="719079"/>
                  <a:pt x="605956" y="719079"/>
                  <a:pt x="605847" y="719097"/>
                </a:cubicBezTo>
                <a:cubicBezTo>
                  <a:pt x="605481" y="719152"/>
                  <a:pt x="605116" y="719170"/>
                  <a:pt x="604750" y="719188"/>
                </a:cubicBezTo>
                <a:cubicBezTo>
                  <a:pt x="604714" y="719188"/>
                  <a:pt x="604696" y="719188"/>
                  <a:pt x="604677" y="719188"/>
                </a:cubicBezTo>
                <a:cubicBezTo>
                  <a:pt x="604659" y="719188"/>
                  <a:pt x="604641" y="719188"/>
                  <a:pt x="604604" y="719188"/>
                </a:cubicBezTo>
                <a:cubicBezTo>
                  <a:pt x="604239" y="719170"/>
                  <a:pt x="603873" y="719152"/>
                  <a:pt x="603508" y="719097"/>
                </a:cubicBezTo>
                <a:cubicBezTo>
                  <a:pt x="603398" y="719079"/>
                  <a:pt x="603307" y="719079"/>
                  <a:pt x="603215" y="719060"/>
                </a:cubicBezTo>
                <a:cubicBezTo>
                  <a:pt x="603124" y="719042"/>
                  <a:pt x="603051" y="719024"/>
                  <a:pt x="602960" y="719024"/>
                </a:cubicBezTo>
                <a:cubicBezTo>
                  <a:pt x="602905" y="719006"/>
                  <a:pt x="602832" y="718987"/>
                  <a:pt x="602759" y="718987"/>
                </a:cubicBezTo>
                <a:cubicBezTo>
                  <a:pt x="602613" y="718951"/>
                  <a:pt x="602448" y="718896"/>
                  <a:pt x="602302" y="718860"/>
                </a:cubicBezTo>
                <a:cubicBezTo>
                  <a:pt x="602210" y="718823"/>
                  <a:pt x="602119" y="718805"/>
                  <a:pt x="602028" y="718787"/>
                </a:cubicBezTo>
                <a:cubicBezTo>
                  <a:pt x="601790" y="718714"/>
                  <a:pt x="601571" y="718622"/>
                  <a:pt x="601333" y="718531"/>
                </a:cubicBezTo>
                <a:cubicBezTo>
                  <a:pt x="601224" y="718494"/>
                  <a:pt x="601132" y="718458"/>
                  <a:pt x="601023" y="718421"/>
                </a:cubicBezTo>
                <a:cubicBezTo>
                  <a:pt x="601004" y="718403"/>
                  <a:pt x="600968" y="718403"/>
                  <a:pt x="600950" y="718385"/>
                </a:cubicBezTo>
                <a:lnTo>
                  <a:pt x="306916" y="587246"/>
                </a:lnTo>
                <a:lnTo>
                  <a:pt x="12864" y="718385"/>
                </a:lnTo>
                <a:cubicBezTo>
                  <a:pt x="12828" y="718403"/>
                  <a:pt x="12809" y="718421"/>
                  <a:pt x="12773" y="718421"/>
                </a:cubicBezTo>
                <a:cubicBezTo>
                  <a:pt x="12682" y="718458"/>
                  <a:pt x="12608" y="718494"/>
                  <a:pt x="12517" y="718531"/>
                </a:cubicBezTo>
                <a:cubicBezTo>
                  <a:pt x="12024" y="718714"/>
                  <a:pt x="11530" y="718878"/>
                  <a:pt x="11019" y="718987"/>
                </a:cubicBezTo>
                <a:cubicBezTo>
                  <a:pt x="10964" y="719006"/>
                  <a:pt x="10909" y="719006"/>
                  <a:pt x="10873" y="719006"/>
                </a:cubicBezTo>
                <a:cubicBezTo>
                  <a:pt x="10306" y="719115"/>
                  <a:pt x="9758" y="719188"/>
                  <a:pt x="9191" y="719188"/>
                </a:cubicBezTo>
                <a:cubicBezTo>
                  <a:pt x="9173" y="719188"/>
                  <a:pt x="9155" y="719188"/>
                  <a:pt x="9137" y="719188"/>
                </a:cubicBezTo>
                <a:cubicBezTo>
                  <a:pt x="9082" y="719188"/>
                  <a:pt x="9027" y="719170"/>
                  <a:pt x="8990" y="719170"/>
                </a:cubicBezTo>
                <a:cubicBezTo>
                  <a:pt x="8497" y="719170"/>
                  <a:pt x="8040" y="719115"/>
                  <a:pt x="7565" y="719024"/>
                </a:cubicBezTo>
                <a:cubicBezTo>
                  <a:pt x="7364" y="718987"/>
                  <a:pt x="7163" y="718951"/>
                  <a:pt x="6962" y="718896"/>
                </a:cubicBezTo>
                <a:cubicBezTo>
                  <a:pt x="6633" y="718823"/>
                  <a:pt x="6323" y="718714"/>
                  <a:pt x="5994" y="718604"/>
                </a:cubicBezTo>
                <a:cubicBezTo>
                  <a:pt x="5811" y="718531"/>
                  <a:pt x="5610" y="718476"/>
                  <a:pt x="5427" y="718385"/>
                </a:cubicBezTo>
                <a:cubicBezTo>
                  <a:pt x="4989" y="718202"/>
                  <a:pt x="4568" y="717965"/>
                  <a:pt x="4166" y="717709"/>
                </a:cubicBezTo>
                <a:cubicBezTo>
                  <a:pt x="4002" y="717600"/>
                  <a:pt x="3856" y="717472"/>
                  <a:pt x="3691" y="717362"/>
                </a:cubicBezTo>
                <a:cubicBezTo>
                  <a:pt x="3435" y="717161"/>
                  <a:pt x="3180" y="716942"/>
                  <a:pt x="2924" y="716723"/>
                </a:cubicBezTo>
                <a:cubicBezTo>
                  <a:pt x="2778" y="716577"/>
                  <a:pt x="2631" y="716431"/>
                  <a:pt x="2485" y="716285"/>
                </a:cubicBezTo>
                <a:cubicBezTo>
                  <a:pt x="2248" y="716029"/>
                  <a:pt x="2047" y="715773"/>
                  <a:pt x="1846" y="715518"/>
                </a:cubicBezTo>
                <a:cubicBezTo>
                  <a:pt x="1736" y="715353"/>
                  <a:pt x="1608" y="715207"/>
                  <a:pt x="1498" y="715025"/>
                </a:cubicBezTo>
                <a:cubicBezTo>
                  <a:pt x="1224" y="714641"/>
                  <a:pt x="1005" y="714221"/>
                  <a:pt x="804" y="713783"/>
                </a:cubicBezTo>
                <a:cubicBezTo>
                  <a:pt x="804" y="713765"/>
                  <a:pt x="786" y="713765"/>
                  <a:pt x="786" y="713746"/>
                </a:cubicBezTo>
                <a:cubicBezTo>
                  <a:pt x="566" y="713253"/>
                  <a:pt x="402" y="712724"/>
                  <a:pt x="274" y="712194"/>
                </a:cubicBezTo>
                <a:cubicBezTo>
                  <a:pt x="256" y="712121"/>
                  <a:pt x="238" y="712066"/>
                  <a:pt x="219" y="711993"/>
                </a:cubicBezTo>
                <a:cubicBezTo>
                  <a:pt x="128" y="711628"/>
                  <a:pt x="110" y="711244"/>
                  <a:pt x="73" y="710843"/>
                </a:cubicBezTo>
                <a:cubicBezTo>
                  <a:pt x="55" y="710624"/>
                  <a:pt x="18" y="710404"/>
                  <a:pt x="18" y="710167"/>
                </a:cubicBezTo>
                <a:cubicBezTo>
                  <a:pt x="18" y="710130"/>
                  <a:pt x="0" y="710094"/>
                  <a:pt x="0" y="710057"/>
                </a:cubicBezTo>
                <a:lnTo>
                  <a:pt x="0" y="141931"/>
                </a:lnTo>
                <a:cubicBezTo>
                  <a:pt x="0" y="141621"/>
                  <a:pt x="55" y="141328"/>
                  <a:pt x="91" y="141036"/>
                </a:cubicBezTo>
                <a:cubicBezTo>
                  <a:pt x="110" y="140781"/>
                  <a:pt x="128" y="140525"/>
                  <a:pt x="164" y="140269"/>
                </a:cubicBezTo>
                <a:cubicBezTo>
                  <a:pt x="238" y="139886"/>
                  <a:pt x="347" y="139539"/>
                  <a:pt x="475" y="139192"/>
                </a:cubicBezTo>
                <a:cubicBezTo>
                  <a:pt x="530" y="138973"/>
                  <a:pt x="585" y="138772"/>
                  <a:pt x="658" y="138571"/>
                </a:cubicBezTo>
                <a:cubicBezTo>
                  <a:pt x="786" y="138224"/>
                  <a:pt x="968" y="137914"/>
                  <a:pt x="1151" y="137585"/>
                </a:cubicBezTo>
                <a:cubicBezTo>
                  <a:pt x="1261" y="137384"/>
                  <a:pt x="1352" y="137183"/>
                  <a:pt x="1462" y="137000"/>
                </a:cubicBezTo>
                <a:cubicBezTo>
                  <a:pt x="1663" y="136708"/>
                  <a:pt x="1882" y="136453"/>
                  <a:pt x="2101" y="136179"/>
                </a:cubicBezTo>
                <a:cubicBezTo>
                  <a:pt x="2248" y="135978"/>
                  <a:pt x="2394" y="135777"/>
                  <a:pt x="2577" y="135613"/>
                </a:cubicBezTo>
                <a:cubicBezTo>
                  <a:pt x="2814" y="135357"/>
                  <a:pt x="3088" y="135138"/>
                  <a:pt x="3344" y="134919"/>
                </a:cubicBezTo>
                <a:cubicBezTo>
                  <a:pt x="3545" y="134772"/>
                  <a:pt x="3709" y="134590"/>
                  <a:pt x="3910" y="134462"/>
                </a:cubicBezTo>
                <a:cubicBezTo>
                  <a:pt x="4258" y="134206"/>
                  <a:pt x="4623" y="134024"/>
                  <a:pt x="5007" y="133823"/>
                </a:cubicBezTo>
                <a:cubicBezTo>
                  <a:pt x="5153" y="133750"/>
                  <a:pt x="5263" y="133659"/>
                  <a:pt x="5427" y="133585"/>
                </a:cubicBezTo>
                <a:lnTo>
                  <a:pt x="5555" y="133531"/>
                </a:lnTo>
                <a:cubicBezTo>
                  <a:pt x="5573" y="133531"/>
                  <a:pt x="5592" y="133512"/>
                  <a:pt x="5610" y="133512"/>
                </a:cubicBezTo>
                <a:lnTo>
                  <a:pt x="303188" y="785"/>
                </a:lnTo>
                <a:cubicBezTo>
                  <a:pt x="303225" y="767"/>
                  <a:pt x="303280" y="767"/>
                  <a:pt x="303316" y="749"/>
                </a:cubicBezTo>
                <a:cubicBezTo>
                  <a:pt x="303353" y="730"/>
                  <a:pt x="303408" y="712"/>
                  <a:pt x="303463" y="694"/>
                </a:cubicBezTo>
                <a:cubicBezTo>
                  <a:pt x="303755" y="566"/>
                  <a:pt x="304047" y="493"/>
                  <a:pt x="304358" y="402"/>
                </a:cubicBezTo>
                <a:cubicBezTo>
                  <a:pt x="304595" y="329"/>
                  <a:pt x="304833" y="237"/>
                  <a:pt x="305071" y="183"/>
                </a:cubicBezTo>
                <a:cubicBezTo>
                  <a:pt x="305089" y="183"/>
                  <a:pt x="305125" y="183"/>
                  <a:pt x="305144" y="183"/>
                </a:cubicBezTo>
                <a:cubicBezTo>
                  <a:pt x="305454" y="128"/>
                  <a:pt x="305747" y="110"/>
                  <a:pt x="306057" y="73"/>
                </a:cubicBezTo>
                <a:cubicBezTo>
                  <a:pt x="306331" y="55"/>
                  <a:pt x="306605" y="0"/>
                  <a:pt x="306880" y="0"/>
                </a:cubicBezTo>
                <a:cubicBezTo>
                  <a:pt x="306898" y="0"/>
                  <a:pt x="306898" y="0"/>
                  <a:pt x="306916" y="0"/>
                </a:cubicBezTo>
                <a:lnTo>
                  <a:pt x="306934" y="0"/>
                </a:lnTo>
                <a:cubicBezTo>
                  <a:pt x="307227" y="0"/>
                  <a:pt x="307501" y="55"/>
                  <a:pt x="307775" y="73"/>
                </a:cubicBezTo>
                <a:cubicBezTo>
                  <a:pt x="308086" y="110"/>
                  <a:pt x="308378" y="128"/>
                  <a:pt x="308652" y="183"/>
                </a:cubicBezTo>
                <a:cubicBezTo>
                  <a:pt x="308707" y="183"/>
                  <a:pt x="308743" y="183"/>
                  <a:pt x="308780" y="201"/>
                </a:cubicBezTo>
                <a:cubicBezTo>
                  <a:pt x="309018" y="237"/>
                  <a:pt x="309237" y="329"/>
                  <a:pt x="309474" y="402"/>
                </a:cubicBezTo>
                <a:cubicBezTo>
                  <a:pt x="309767" y="493"/>
                  <a:pt x="310059" y="566"/>
                  <a:pt x="310333" y="676"/>
                </a:cubicBezTo>
                <a:cubicBezTo>
                  <a:pt x="310406" y="712"/>
                  <a:pt x="310461" y="730"/>
                  <a:pt x="310534" y="749"/>
                </a:cubicBezTo>
                <a:cubicBezTo>
                  <a:pt x="310571" y="767"/>
                  <a:pt x="310607" y="767"/>
                  <a:pt x="310626" y="785"/>
                </a:cubicBezTo>
                <a:lnTo>
                  <a:pt x="604677" y="131924"/>
                </a:lnTo>
                <a:lnTo>
                  <a:pt x="898729" y="785"/>
                </a:lnTo>
                <a:cubicBezTo>
                  <a:pt x="898747" y="767"/>
                  <a:pt x="898784" y="767"/>
                  <a:pt x="898821" y="749"/>
                </a:cubicBezTo>
                <a:cubicBezTo>
                  <a:pt x="899040" y="657"/>
                  <a:pt x="899296" y="603"/>
                  <a:pt x="899515" y="511"/>
                </a:cubicBezTo>
                <a:cubicBezTo>
                  <a:pt x="899880" y="402"/>
                  <a:pt x="900228" y="274"/>
                  <a:pt x="900575" y="201"/>
                </a:cubicBezTo>
                <a:cubicBezTo>
                  <a:pt x="900648" y="183"/>
                  <a:pt x="900721" y="183"/>
                  <a:pt x="900794" y="164"/>
                </a:cubicBezTo>
                <a:cubicBezTo>
                  <a:pt x="901342" y="73"/>
                  <a:pt x="901872" y="0"/>
                  <a:pt x="902420" y="0"/>
                </a:cubicBezTo>
                <a:lnTo>
                  <a:pt x="902439" y="0"/>
                </a:lnTo>
                <a:cubicBezTo>
                  <a:pt x="902512" y="0"/>
                  <a:pt x="902567" y="18"/>
                  <a:pt x="902640" y="18"/>
                </a:cubicBezTo>
                <a:cubicBezTo>
                  <a:pt x="903170" y="37"/>
                  <a:pt x="903699" y="73"/>
                  <a:pt x="904211" y="183"/>
                </a:cubicBezTo>
                <a:cubicBezTo>
                  <a:pt x="904376" y="219"/>
                  <a:pt x="904522" y="274"/>
                  <a:pt x="904686" y="310"/>
                </a:cubicBezTo>
                <a:cubicBezTo>
                  <a:pt x="905088" y="420"/>
                  <a:pt x="905509" y="530"/>
                  <a:pt x="905892" y="694"/>
                </a:cubicBezTo>
                <a:cubicBezTo>
                  <a:pt x="906075" y="749"/>
                  <a:pt x="906221" y="858"/>
                  <a:pt x="906386" y="931"/>
                </a:cubicBezTo>
                <a:cubicBezTo>
                  <a:pt x="906751" y="1114"/>
                  <a:pt x="907117" y="1297"/>
                  <a:pt x="907464" y="1516"/>
                </a:cubicBezTo>
                <a:cubicBezTo>
                  <a:pt x="907610" y="1607"/>
                  <a:pt x="907720" y="1717"/>
                  <a:pt x="907866" y="1808"/>
                </a:cubicBezTo>
                <a:cubicBezTo>
                  <a:pt x="908195" y="2064"/>
                  <a:pt x="908542" y="2319"/>
                  <a:pt x="908834" y="2630"/>
                </a:cubicBezTo>
                <a:cubicBezTo>
                  <a:pt x="908962" y="2739"/>
                  <a:pt x="909054" y="2867"/>
                  <a:pt x="909163" y="2995"/>
                </a:cubicBezTo>
                <a:cubicBezTo>
                  <a:pt x="909437" y="3305"/>
                  <a:pt x="909730" y="3616"/>
                  <a:pt x="909967" y="3963"/>
                </a:cubicBezTo>
                <a:cubicBezTo>
                  <a:pt x="910095" y="4145"/>
                  <a:pt x="910168" y="4328"/>
                  <a:pt x="910278" y="4529"/>
                </a:cubicBezTo>
                <a:cubicBezTo>
                  <a:pt x="910461" y="4803"/>
                  <a:pt x="910643" y="5077"/>
                  <a:pt x="910789" y="5406"/>
                </a:cubicBezTo>
                <a:cubicBezTo>
                  <a:pt x="910808" y="5442"/>
                  <a:pt x="910808" y="5479"/>
                  <a:pt x="910826" y="5533"/>
                </a:cubicBezTo>
                <a:cubicBezTo>
                  <a:pt x="910917" y="5716"/>
                  <a:pt x="910954" y="5917"/>
                  <a:pt x="911027" y="6118"/>
                </a:cubicBezTo>
                <a:cubicBezTo>
                  <a:pt x="911155" y="6501"/>
                  <a:pt x="911301" y="6885"/>
                  <a:pt x="911374" y="7268"/>
                </a:cubicBezTo>
                <a:cubicBezTo>
                  <a:pt x="911392" y="7360"/>
                  <a:pt x="911392" y="7451"/>
                  <a:pt x="911411" y="7542"/>
                </a:cubicBezTo>
                <a:cubicBezTo>
                  <a:pt x="911502" y="8053"/>
                  <a:pt x="911575" y="8565"/>
                  <a:pt x="911575" y="9076"/>
                </a:cubicBezTo>
                <a:close/>
                <a:moveTo>
                  <a:pt x="297780" y="23193"/>
                </a:moveTo>
                <a:lnTo>
                  <a:pt x="18273" y="147848"/>
                </a:lnTo>
                <a:lnTo>
                  <a:pt x="18273" y="450903"/>
                </a:lnTo>
                <a:cubicBezTo>
                  <a:pt x="21343" y="452803"/>
                  <a:pt x="23134" y="456418"/>
                  <a:pt x="22494" y="460180"/>
                </a:cubicBezTo>
                <a:cubicBezTo>
                  <a:pt x="21836" y="464052"/>
                  <a:pt x="21617" y="467942"/>
                  <a:pt x="21836" y="471795"/>
                </a:cubicBezTo>
                <a:cubicBezTo>
                  <a:pt x="22019" y="474936"/>
                  <a:pt x="20594" y="477785"/>
                  <a:pt x="18273" y="479575"/>
                </a:cubicBezTo>
                <a:lnTo>
                  <a:pt x="18273" y="695977"/>
                </a:lnTo>
                <a:lnTo>
                  <a:pt x="297780" y="571322"/>
                </a:lnTo>
                <a:lnTo>
                  <a:pt x="297780" y="432203"/>
                </a:lnTo>
                <a:cubicBezTo>
                  <a:pt x="296848" y="432203"/>
                  <a:pt x="295934" y="432240"/>
                  <a:pt x="295002" y="432240"/>
                </a:cubicBezTo>
                <a:cubicBezTo>
                  <a:pt x="287492" y="432240"/>
                  <a:pt x="279945" y="431820"/>
                  <a:pt x="272563" y="431016"/>
                </a:cubicBezTo>
                <a:lnTo>
                  <a:pt x="271594" y="430907"/>
                </a:lnTo>
                <a:cubicBezTo>
                  <a:pt x="266587" y="430341"/>
                  <a:pt x="262969" y="425812"/>
                  <a:pt x="263536" y="420808"/>
                </a:cubicBezTo>
                <a:cubicBezTo>
                  <a:pt x="264102" y="415804"/>
                  <a:pt x="268616" y="412188"/>
                  <a:pt x="273641" y="412754"/>
                </a:cubicBezTo>
                <a:lnTo>
                  <a:pt x="274591" y="412864"/>
                </a:lnTo>
                <a:cubicBezTo>
                  <a:pt x="282193" y="413704"/>
                  <a:pt x="290013" y="414051"/>
                  <a:pt x="297780" y="413923"/>
                </a:cubicBezTo>
                <a:lnTo>
                  <a:pt x="297780" y="23193"/>
                </a:lnTo>
                <a:close/>
                <a:moveTo>
                  <a:pt x="595541" y="147848"/>
                </a:moveTo>
                <a:lnTo>
                  <a:pt x="316053" y="23193"/>
                </a:lnTo>
                <a:lnTo>
                  <a:pt x="316053" y="571322"/>
                </a:lnTo>
                <a:lnTo>
                  <a:pt x="595541" y="695977"/>
                </a:lnTo>
                <a:lnTo>
                  <a:pt x="595541" y="316514"/>
                </a:lnTo>
                <a:cubicBezTo>
                  <a:pt x="593914" y="313647"/>
                  <a:pt x="593951" y="310196"/>
                  <a:pt x="595541" y="307438"/>
                </a:cubicBezTo>
                <a:lnTo>
                  <a:pt x="595541" y="147848"/>
                </a:lnTo>
                <a:close/>
                <a:moveTo>
                  <a:pt x="893302" y="23193"/>
                </a:moveTo>
                <a:lnTo>
                  <a:pt x="613814" y="147848"/>
                </a:lnTo>
                <a:lnTo>
                  <a:pt x="613814" y="293523"/>
                </a:lnTo>
                <a:cubicBezTo>
                  <a:pt x="616628" y="291770"/>
                  <a:pt x="619406" y="290144"/>
                  <a:pt x="622165" y="288665"/>
                </a:cubicBezTo>
                <a:cubicBezTo>
                  <a:pt x="626623" y="286291"/>
                  <a:pt x="632142" y="287971"/>
                  <a:pt x="634536" y="292409"/>
                </a:cubicBezTo>
                <a:cubicBezTo>
                  <a:pt x="636911" y="296865"/>
                  <a:pt x="635230" y="302398"/>
                  <a:pt x="630790" y="304772"/>
                </a:cubicBezTo>
                <a:cubicBezTo>
                  <a:pt x="625344" y="307676"/>
                  <a:pt x="619753" y="311255"/>
                  <a:pt x="613814" y="315620"/>
                </a:cubicBezTo>
                <a:lnTo>
                  <a:pt x="613814" y="695977"/>
                </a:lnTo>
                <a:lnTo>
                  <a:pt x="893302" y="571322"/>
                </a:lnTo>
                <a:lnTo>
                  <a:pt x="893302" y="513286"/>
                </a:lnTo>
                <a:cubicBezTo>
                  <a:pt x="892717" y="513414"/>
                  <a:pt x="892096" y="513487"/>
                  <a:pt x="891475" y="513487"/>
                </a:cubicBezTo>
                <a:cubicBezTo>
                  <a:pt x="891255" y="513487"/>
                  <a:pt x="891036" y="513469"/>
                  <a:pt x="890799" y="513450"/>
                </a:cubicBezTo>
                <a:cubicBezTo>
                  <a:pt x="885755" y="513085"/>
                  <a:pt x="880675" y="512263"/>
                  <a:pt x="875705" y="511003"/>
                </a:cubicBezTo>
                <a:cubicBezTo>
                  <a:pt x="870826" y="509761"/>
                  <a:pt x="867866" y="504794"/>
                  <a:pt x="869108" y="499918"/>
                </a:cubicBezTo>
                <a:cubicBezTo>
                  <a:pt x="870333" y="495024"/>
                  <a:pt x="875303" y="492066"/>
                  <a:pt x="880200" y="493307"/>
                </a:cubicBezTo>
                <a:cubicBezTo>
                  <a:pt x="884129" y="494294"/>
                  <a:pt x="888131" y="494951"/>
                  <a:pt x="892133" y="495243"/>
                </a:cubicBezTo>
                <a:cubicBezTo>
                  <a:pt x="892535" y="495261"/>
                  <a:pt x="892918" y="495371"/>
                  <a:pt x="893302" y="495444"/>
                </a:cubicBezTo>
                <a:lnTo>
                  <a:pt x="893302" y="2319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3" name="Google Shape;3503;p31"/>
          <p:cNvSpPr/>
          <p:nvPr/>
        </p:nvSpPr>
        <p:spPr>
          <a:xfrm>
            <a:off x="6206605" y="3604943"/>
            <a:ext cx="96099" cy="124664"/>
          </a:xfrm>
          <a:custGeom>
            <a:rect b="b" l="l" r="r" t="t"/>
            <a:pathLst>
              <a:path extrusionOk="0" h="249329" w="192197">
                <a:moveTo>
                  <a:pt x="192197" y="96039"/>
                </a:moveTo>
                <a:cubicBezTo>
                  <a:pt x="192197" y="165672"/>
                  <a:pt x="123435" y="229168"/>
                  <a:pt x="102238" y="247083"/>
                </a:cubicBezTo>
                <a:cubicBezTo>
                  <a:pt x="98693" y="250078"/>
                  <a:pt x="93504" y="250078"/>
                  <a:pt x="89959" y="247083"/>
                </a:cubicBezTo>
                <a:cubicBezTo>
                  <a:pt x="68762" y="229168"/>
                  <a:pt x="0" y="165672"/>
                  <a:pt x="0" y="96039"/>
                </a:cubicBezTo>
                <a:cubicBezTo>
                  <a:pt x="0" y="42988"/>
                  <a:pt x="43033" y="0"/>
                  <a:pt x="96099" y="0"/>
                </a:cubicBezTo>
                <a:cubicBezTo>
                  <a:pt x="149164" y="0"/>
                  <a:pt x="192197" y="43007"/>
                  <a:pt x="192197" y="960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4" name="Google Shape;3504;p31"/>
          <p:cNvSpPr/>
          <p:nvPr/>
        </p:nvSpPr>
        <p:spPr>
          <a:xfrm>
            <a:off x="6202036" y="3600377"/>
            <a:ext cx="105235" cy="133804"/>
          </a:xfrm>
          <a:custGeom>
            <a:rect b="b" l="l" r="r" t="t"/>
            <a:pathLst>
              <a:path extrusionOk="0" h="267609" w="210470">
                <a:moveTo>
                  <a:pt x="105235" y="0"/>
                </a:moveTo>
                <a:cubicBezTo>
                  <a:pt x="47200" y="0"/>
                  <a:pt x="0" y="47170"/>
                  <a:pt x="0" y="105170"/>
                </a:cubicBezTo>
                <a:cubicBezTo>
                  <a:pt x="0" y="178692"/>
                  <a:pt x="71338" y="244709"/>
                  <a:pt x="93193" y="263190"/>
                </a:cubicBezTo>
                <a:cubicBezTo>
                  <a:pt x="96683" y="266130"/>
                  <a:pt x="100959" y="267609"/>
                  <a:pt x="105235" y="267609"/>
                </a:cubicBezTo>
                <a:cubicBezTo>
                  <a:pt x="109511" y="267609"/>
                  <a:pt x="113787" y="266130"/>
                  <a:pt x="117277" y="263190"/>
                </a:cubicBezTo>
                <a:cubicBezTo>
                  <a:pt x="139132" y="244709"/>
                  <a:pt x="210470" y="178692"/>
                  <a:pt x="210470" y="105170"/>
                </a:cubicBezTo>
                <a:cubicBezTo>
                  <a:pt x="210470" y="47189"/>
                  <a:pt x="163253" y="0"/>
                  <a:pt x="105235" y="0"/>
                </a:cubicBezTo>
                <a:close/>
                <a:moveTo>
                  <a:pt x="105473" y="249238"/>
                </a:moveTo>
                <a:cubicBezTo>
                  <a:pt x="105327" y="249366"/>
                  <a:pt x="105126" y="249366"/>
                  <a:pt x="104998" y="249238"/>
                </a:cubicBezTo>
                <a:cubicBezTo>
                  <a:pt x="93942" y="239888"/>
                  <a:pt x="72526" y="220348"/>
                  <a:pt x="53522" y="194653"/>
                </a:cubicBezTo>
                <a:cubicBezTo>
                  <a:pt x="30132" y="163042"/>
                  <a:pt x="18273" y="132946"/>
                  <a:pt x="18273" y="105170"/>
                </a:cubicBezTo>
                <a:cubicBezTo>
                  <a:pt x="18273" y="57251"/>
                  <a:pt x="57286" y="18262"/>
                  <a:pt x="105235" y="18262"/>
                </a:cubicBezTo>
                <a:cubicBezTo>
                  <a:pt x="153184" y="18262"/>
                  <a:pt x="192197" y="57251"/>
                  <a:pt x="192197" y="105170"/>
                </a:cubicBezTo>
                <a:cubicBezTo>
                  <a:pt x="192197" y="170840"/>
                  <a:pt x="125811" y="232053"/>
                  <a:pt x="105473" y="249238"/>
                </a:cubicBezTo>
                <a:close/>
                <a:moveTo>
                  <a:pt x="105235" y="58748"/>
                </a:moveTo>
                <a:cubicBezTo>
                  <a:pt x="79342" y="58748"/>
                  <a:pt x="58273" y="79804"/>
                  <a:pt x="58273" y="105681"/>
                </a:cubicBezTo>
                <a:cubicBezTo>
                  <a:pt x="58273" y="131558"/>
                  <a:pt x="79342" y="152614"/>
                  <a:pt x="105235" y="152614"/>
                </a:cubicBezTo>
                <a:cubicBezTo>
                  <a:pt x="131128" y="152614"/>
                  <a:pt x="152197" y="131558"/>
                  <a:pt x="152197" y="105681"/>
                </a:cubicBezTo>
                <a:cubicBezTo>
                  <a:pt x="152197" y="79804"/>
                  <a:pt x="131128" y="58748"/>
                  <a:pt x="105235" y="58748"/>
                </a:cubicBezTo>
                <a:close/>
                <a:moveTo>
                  <a:pt x="105235" y="134334"/>
                </a:moveTo>
                <a:cubicBezTo>
                  <a:pt x="89411" y="134334"/>
                  <a:pt x="76546" y="121478"/>
                  <a:pt x="76546" y="105663"/>
                </a:cubicBezTo>
                <a:cubicBezTo>
                  <a:pt x="76546" y="89848"/>
                  <a:pt x="89411" y="76992"/>
                  <a:pt x="105235" y="76992"/>
                </a:cubicBezTo>
                <a:cubicBezTo>
                  <a:pt x="121060" y="76992"/>
                  <a:pt x="133924" y="89848"/>
                  <a:pt x="133924" y="105663"/>
                </a:cubicBezTo>
                <a:cubicBezTo>
                  <a:pt x="133924" y="121478"/>
                  <a:pt x="121041" y="134334"/>
                  <a:pt x="105235" y="13433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5" name="Google Shape;3505;p31"/>
          <p:cNvSpPr/>
          <p:nvPr/>
        </p:nvSpPr>
        <p:spPr>
          <a:xfrm>
            <a:off x="6581524" y="3392402"/>
            <a:ext cx="359874" cy="359844"/>
          </a:xfrm>
          <a:custGeom>
            <a:rect b="b" l="l" r="r" t="t"/>
            <a:pathLst>
              <a:path extrusionOk="0" h="719689" w="719747">
                <a:moveTo>
                  <a:pt x="704292" y="287188"/>
                </a:moveTo>
                <a:lnTo>
                  <a:pt x="624397" y="287188"/>
                </a:lnTo>
                <a:cubicBezTo>
                  <a:pt x="623936" y="287188"/>
                  <a:pt x="623519" y="286900"/>
                  <a:pt x="623404" y="286469"/>
                </a:cubicBezTo>
                <a:cubicBezTo>
                  <a:pt x="617490" y="265228"/>
                  <a:pt x="608970" y="244693"/>
                  <a:pt x="598091" y="225439"/>
                </a:cubicBezTo>
                <a:cubicBezTo>
                  <a:pt x="597875" y="225051"/>
                  <a:pt x="597947" y="224547"/>
                  <a:pt x="598278" y="224216"/>
                </a:cubicBezTo>
                <a:lnTo>
                  <a:pt x="654789" y="167705"/>
                </a:lnTo>
                <a:cubicBezTo>
                  <a:pt x="657711" y="164784"/>
                  <a:pt x="659322" y="160913"/>
                  <a:pt x="659322" y="156783"/>
                </a:cubicBezTo>
                <a:cubicBezTo>
                  <a:pt x="659322" y="152653"/>
                  <a:pt x="657711" y="148767"/>
                  <a:pt x="654789" y="145846"/>
                </a:cubicBezTo>
                <a:lnTo>
                  <a:pt x="573887" y="64958"/>
                </a:lnTo>
                <a:cubicBezTo>
                  <a:pt x="567857" y="58943"/>
                  <a:pt x="558057" y="58943"/>
                  <a:pt x="552028" y="64958"/>
                </a:cubicBezTo>
                <a:lnTo>
                  <a:pt x="495503" y="121454"/>
                </a:lnTo>
                <a:cubicBezTo>
                  <a:pt x="495172" y="121785"/>
                  <a:pt x="494668" y="121872"/>
                  <a:pt x="494279" y="121656"/>
                </a:cubicBezTo>
                <a:cubicBezTo>
                  <a:pt x="474982" y="110734"/>
                  <a:pt x="454433" y="102215"/>
                  <a:pt x="433250" y="96329"/>
                </a:cubicBezTo>
                <a:cubicBezTo>
                  <a:pt x="432818" y="96214"/>
                  <a:pt x="432530" y="95796"/>
                  <a:pt x="432530" y="95336"/>
                </a:cubicBezTo>
                <a:lnTo>
                  <a:pt x="432530" y="15455"/>
                </a:lnTo>
                <a:cubicBezTo>
                  <a:pt x="432530" y="6922"/>
                  <a:pt x="425594" y="0"/>
                  <a:pt x="417075" y="0"/>
                </a:cubicBezTo>
                <a:lnTo>
                  <a:pt x="302672" y="0"/>
                </a:lnTo>
                <a:cubicBezTo>
                  <a:pt x="294153" y="0"/>
                  <a:pt x="287217" y="6922"/>
                  <a:pt x="287217" y="15455"/>
                </a:cubicBezTo>
                <a:lnTo>
                  <a:pt x="287217" y="95336"/>
                </a:lnTo>
                <a:cubicBezTo>
                  <a:pt x="287217" y="95811"/>
                  <a:pt x="286929" y="96214"/>
                  <a:pt x="286497" y="96329"/>
                </a:cubicBezTo>
                <a:cubicBezTo>
                  <a:pt x="265300" y="102229"/>
                  <a:pt x="244751" y="110748"/>
                  <a:pt x="225453" y="121670"/>
                </a:cubicBezTo>
                <a:cubicBezTo>
                  <a:pt x="225079" y="121886"/>
                  <a:pt x="224576" y="121800"/>
                  <a:pt x="224245" y="121469"/>
                </a:cubicBezTo>
                <a:lnTo>
                  <a:pt x="167719" y="64958"/>
                </a:lnTo>
                <a:cubicBezTo>
                  <a:pt x="161690" y="58943"/>
                  <a:pt x="151890" y="58943"/>
                  <a:pt x="145860" y="64958"/>
                </a:cubicBezTo>
                <a:lnTo>
                  <a:pt x="64944" y="145860"/>
                </a:lnTo>
                <a:cubicBezTo>
                  <a:pt x="62022" y="148782"/>
                  <a:pt x="60411" y="152667"/>
                  <a:pt x="60411" y="156797"/>
                </a:cubicBezTo>
                <a:cubicBezTo>
                  <a:pt x="60411" y="160927"/>
                  <a:pt x="62022" y="164813"/>
                  <a:pt x="64944" y="167734"/>
                </a:cubicBezTo>
                <a:lnTo>
                  <a:pt x="121469" y="224216"/>
                </a:lnTo>
                <a:cubicBezTo>
                  <a:pt x="121800" y="224547"/>
                  <a:pt x="121872" y="225051"/>
                  <a:pt x="121656" y="225439"/>
                </a:cubicBezTo>
                <a:cubicBezTo>
                  <a:pt x="110748" y="244765"/>
                  <a:pt x="102229" y="265300"/>
                  <a:pt x="96343" y="286469"/>
                </a:cubicBezTo>
                <a:cubicBezTo>
                  <a:pt x="96228" y="286900"/>
                  <a:pt x="95811" y="287188"/>
                  <a:pt x="95336" y="287188"/>
                </a:cubicBezTo>
                <a:lnTo>
                  <a:pt x="15455" y="287188"/>
                </a:lnTo>
                <a:cubicBezTo>
                  <a:pt x="6936" y="287188"/>
                  <a:pt x="0" y="294124"/>
                  <a:pt x="0" y="302643"/>
                </a:cubicBezTo>
                <a:lnTo>
                  <a:pt x="0" y="417075"/>
                </a:lnTo>
                <a:cubicBezTo>
                  <a:pt x="0" y="425609"/>
                  <a:pt x="6936" y="432530"/>
                  <a:pt x="15455" y="432530"/>
                </a:cubicBezTo>
                <a:lnTo>
                  <a:pt x="95350" y="432530"/>
                </a:lnTo>
                <a:cubicBezTo>
                  <a:pt x="95811" y="432530"/>
                  <a:pt x="96228" y="432833"/>
                  <a:pt x="96343" y="433250"/>
                </a:cubicBezTo>
                <a:cubicBezTo>
                  <a:pt x="102258" y="454476"/>
                  <a:pt x="110777" y="475011"/>
                  <a:pt x="121656" y="494294"/>
                </a:cubicBezTo>
                <a:cubicBezTo>
                  <a:pt x="121886" y="494682"/>
                  <a:pt x="121800" y="495172"/>
                  <a:pt x="121469" y="495517"/>
                </a:cubicBezTo>
                <a:lnTo>
                  <a:pt x="64958" y="552013"/>
                </a:lnTo>
                <a:cubicBezTo>
                  <a:pt x="62037" y="554935"/>
                  <a:pt x="60425" y="558820"/>
                  <a:pt x="60425" y="562950"/>
                </a:cubicBezTo>
                <a:cubicBezTo>
                  <a:pt x="60425" y="567080"/>
                  <a:pt x="62037" y="570966"/>
                  <a:pt x="64958" y="573872"/>
                </a:cubicBezTo>
                <a:lnTo>
                  <a:pt x="145875" y="654746"/>
                </a:lnTo>
                <a:cubicBezTo>
                  <a:pt x="151904" y="660776"/>
                  <a:pt x="161719" y="660776"/>
                  <a:pt x="167734" y="654746"/>
                </a:cubicBezTo>
                <a:lnTo>
                  <a:pt x="224245" y="598235"/>
                </a:lnTo>
                <a:cubicBezTo>
                  <a:pt x="224576" y="597904"/>
                  <a:pt x="225079" y="597832"/>
                  <a:pt x="225453" y="598048"/>
                </a:cubicBezTo>
                <a:cubicBezTo>
                  <a:pt x="244693" y="608927"/>
                  <a:pt x="265228" y="617446"/>
                  <a:pt x="286497" y="623375"/>
                </a:cubicBezTo>
                <a:cubicBezTo>
                  <a:pt x="286929" y="623490"/>
                  <a:pt x="287217" y="623908"/>
                  <a:pt x="287217" y="624368"/>
                </a:cubicBezTo>
                <a:lnTo>
                  <a:pt x="287217" y="704234"/>
                </a:lnTo>
                <a:cubicBezTo>
                  <a:pt x="287217" y="712754"/>
                  <a:pt x="294153" y="719690"/>
                  <a:pt x="302672" y="719690"/>
                </a:cubicBezTo>
                <a:lnTo>
                  <a:pt x="417090" y="719690"/>
                </a:lnTo>
                <a:cubicBezTo>
                  <a:pt x="425609" y="719690"/>
                  <a:pt x="432545" y="712754"/>
                  <a:pt x="432545" y="704234"/>
                </a:cubicBezTo>
                <a:lnTo>
                  <a:pt x="432545" y="624368"/>
                </a:lnTo>
                <a:cubicBezTo>
                  <a:pt x="432545" y="623908"/>
                  <a:pt x="432847" y="623490"/>
                  <a:pt x="433264" y="623375"/>
                </a:cubicBezTo>
                <a:cubicBezTo>
                  <a:pt x="454533" y="617446"/>
                  <a:pt x="475068" y="608927"/>
                  <a:pt x="494308" y="598048"/>
                </a:cubicBezTo>
                <a:cubicBezTo>
                  <a:pt x="494682" y="597832"/>
                  <a:pt x="495186" y="597904"/>
                  <a:pt x="495531" y="598235"/>
                </a:cubicBezTo>
                <a:lnTo>
                  <a:pt x="552028" y="654746"/>
                </a:lnTo>
                <a:cubicBezTo>
                  <a:pt x="558057" y="660776"/>
                  <a:pt x="567857" y="660776"/>
                  <a:pt x="573887" y="654746"/>
                </a:cubicBezTo>
                <a:lnTo>
                  <a:pt x="654804" y="573887"/>
                </a:lnTo>
                <a:cubicBezTo>
                  <a:pt x="657725" y="570966"/>
                  <a:pt x="659337" y="567080"/>
                  <a:pt x="659337" y="562950"/>
                </a:cubicBezTo>
                <a:cubicBezTo>
                  <a:pt x="659337" y="558820"/>
                  <a:pt x="657725" y="554935"/>
                  <a:pt x="654804" y="552013"/>
                </a:cubicBezTo>
                <a:lnTo>
                  <a:pt x="598307" y="495517"/>
                </a:lnTo>
                <a:cubicBezTo>
                  <a:pt x="597962" y="495172"/>
                  <a:pt x="597890" y="494682"/>
                  <a:pt x="598106" y="494294"/>
                </a:cubicBezTo>
                <a:cubicBezTo>
                  <a:pt x="603560" y="484638"/>
                  <a:pt x="608424" y="474665"/>
                  <a:pt x="612640" y="464463"/>
                </a:cubicBezTo>
                <a:cubicBezTo>
                  <a:pt x="616871" y="454274"/>
                  <a:pt x="620483" y="443841"/>
                  <a:pt x="623418" y="433250"/>
                </a:cubicBezTo>
                <a:cubicBezTo>
                  <a:pt x="623533" y="432833"/>
                  <a:pt x="623951" y="432530"/>
                  <a:pt x="624426" y="432530"/>
                </a:cubicBezTo>
                <a:lnTo>
                  <a:pt x="704292" y="432530"/>
                </a:lnTo>
                <a:cubicBezTo>
                  <a:pt x="712811" y="432530"/>
                  <a:pt x="719747" y="425609"/>
                  <a:pt x="719747" y="417075"/>
                </a:cubicBezTo>
                <a:lnTo>
                  <a:pt x="719747" y="302643"/>
                </a:lnTo>
                <a:cubicBezTo>
                  <a:pt x="719747" y="294124"/>
                  <a:pt x="712811" y="287188"/>
                  <a:pt x="704292" y="287188"/>
                </a:cubicBezTo>
                <a:close/>
                <a:moveTo>
                  <a:pt x="502065" y="359845"/>
                </a:moveTo>
                <a:cubicBezTo>
                  <a:pt x="502065" y="438258"/>
                  <a:pt x="438287" y="502036"/>
                  <a:pt x="359874" y="502036"/>
                </a:cubicBezTo>
                <a:cubicBezTo>
                  <a:pt x="281461" y="502036"/>
                  <a:pt x="217683" y="438258"/>
                  <a:pt x="217683" y="359845"/>
                </a:cubicBezTo>
                <a:cubicBezTo>
                  <a:pt x="217683" y="281432"/>
                  <a:pt x="281461" y="217654"/>
                  <a:pt x="359874" y="217654"/>
                </a:cubicBezTo>
                <a:cubicBezTo>
                  <a:pt x="438287" y="217654"/>
                  <a:pt x="502065" y="281432"/>
                  <a:pt x="502065" y="35984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6" name="Google Shape;3506;p31"/>
          <p:cNvSpPr/>
          <p:nvPr/>
        </p:nvSpPr>
        <p:spPr>
          <a:xfrm>
            <a:off x="6588719" y="3399598"/>
            <a:ext cx="345483" cy="345454"/>
          </a:xfrm>
          <a:custGeom>
            <a:rect b="b" l="l" r="r" t="t"/>
            <a:pathLst>
              <a:path extrusionOk="0" h="690908" w="690966">
                <a:moveTo>
                  <a:pt x="690967" y="288253"/>
                </a:moveTo>
                <a:lnTo>
                  <a:pt x="690967" y="402685"/>
                </a:lnTo>
                <a:cubicBezTo>
                  <a:pt x="690967" y="403275"/>
                  <a:pt x="690477" y="403750"/>
                  <a:pt x="689902" y="403750"/>
                </a:cubicBezTo>
                <a:lnTo>
                  <a:pt x="610035" y="403750"/>
                </a:lnTo>
                <a:cubicBezTo>
                  <a:pt x="603128" y="403750"/>
                  <a:pt x="597012" y="408383"/>
                  <a:pt x="595170" y="415017"/>
                </a:cubicBezTo>
                <a:cubicBezTo>
                  <a:pt x="589587" y="435063"/>
                  <a:pt x="581528" y="454519"/>
                  <a:pt x="571181" y="472823"/>
                </a:cubicBezTo>
                <a:cubicBezTo>
                  <a:pt x="567800" y="478810"/>
                  <a:pt x="568850" y="486408"/>
                  <a:pt x="573743" y="491301"/>
                </a:cubicBezTo>
                <a:lnTo>
                  <a:pt x="630239" y="547797"/>
                </a:lnTo>
                <a:cubicBezTo>
                  <a:pt x="630498" y="548056"/>
                  <a:pt x="630556" y="548358"/>
                  <a:pt x="630556" y="548560"/>
                </a:cubicBezTo>
                <a:cubicBezTo>
                  <a:pt x="630556" y="548761"/>
                  <a:pt x="630498" y="549049"/>
                  <a:pt x="630239" y="549308"/>
                </a:cubicBezTo>
                <a:lnTo>
                  <a:pt x="549322" y="630182"/>
                </a:lnTo>
                <a:cubicBezTo>
                  <a:pt x="548905" y="630599"/>
                  <a:pt x="548229" y="630599"/>
                  <a:pt x="547811" y="630182"/>
                </a:cubicBezTo>
                <a:lnTo>
                  <a:pt x="491315" y="573671"/>
                </a:lnTo>
                <a:cubicBezTo>
                  <a:pt x="486422" y="568778"/>
                  <a:pt x="478824" y="567742"/>
                  <a:pt x="472823" y="571124"/>
                </a:cubicBezTo>
                <a:cubicBezTo>
                  <a:pt x="454620" y="581442"/>
                  <a:pt x="435164" y="589515"/>
                  <a:pt x="415017" y="595113"/>
                </a:cubicBezTo>
                <a:cubicBezTo>
                  <a:pt x="408398" y="596954"/>
                  <a:pt x="403764" y="603070"/>
                  <a:pt x="403764" y="609978"/>
                </a:cubicBezTo>
                <a:lnTo>
                  <a:pt x="403764" y="689844"/>
                </a:lnTo>
                <a:cubicBezTo>
                  <a:pt x="403764" y="690434"/>
                  <a:pt x="403289" y="690909"/>
                  <a:pt x="402699" y="690909"/>
                </a:cubicBezTo>
                <a:lnTo>
                  <a:pt x="288282" y="690909"/>
                </a:lnTo>
                <a:cubicBezTo>
                  <a:pt x="287692" y="690909"/>
                  <a:pt x="287217" y="690434"/>
                  <a:pt x="287217" y="689844"/>
                </a:cubicBezTo>
                <a:lnTo>
                  <a:pt x="287217" y="609978"/>
                </a:lnTo>
                <a:cubicBezTo>
                  <a:pt x="287217" y="603070"/>
                  <a:pt x="282598" y="596954"/>
                  <a:pt x="275964" y="595113"/>
                </a:cubicBezTo>
                <a:cubicBezTo>
                  <a:pt x="255817" y="589515"/>
                  <a:pt x="236376" y="581442"/>
                  <a:pt x="218158" y="571124"/>
                </a:cubicBezTo>
                <a:cubicBezTo>
                  <a:pt x="215812" y="569800"/>
                  <a:pt x="213207" y="569152"/>
                  <a:pt x="210617" y="569152"/>
                </a:cubicBezTo>
                <a:cubicBezTo>
                  <a:pt x="206617" y="569152"/>
                  <a:pt x="202645" y="570707"/>
                  <a:pt x="199666" y="573671"/>
                </a:cubicBezTo>
                <a:lnTo>
                  <a:pt x="143169" y="630182"/>
                </a:lnTo>
                <a:cubicBezTo>
                  <a:pt x="142752" y="630599"/>
                  <a:pt x="142076" y="630599"/>
                  <a:pt x="141659" y="630182"/>
                </a:cubicBezTo>
                <a:lnTo>
                  <a:pt x="60742" y="549308"/>
                </a:lnTo>
                <a:cubicBezTo>
                  <a:pt x="60483" y="549049"/>
                  <a:pt x="60425" y="548761"/>
                  <a:pt x="60425" y="548560"/>
                </a:cubicBezTo>
                <a:cubicBezTo>
                  <a:pt x="60425" y="548358"/>
                  <a:pt x="60483" y="548056"/>
                  <a:pt x="60742" y="547797"/>
                </a:cubicBezTo>
                <a:lnTo>
                  <a:pt x="117252" y="491301"/>
                </a:lnTo>
                <a:cubicBezTo>
                  <a:pt x="122131" y="486408"/>
                  <a:pt x="123181" y="478810"/>
                  <a:pt x="119800" y="472823"/>
                </a:cubicBezTo>
                <a:cubicBezTo>
                  <a:pt x="109482" y="454548"/>
                  <a:pt x="101423" y="435106"/>
                  <a:pt x="95825" y="415003"/>
                </a:cubicBezTo>
                <a:cubicBezTo>
                  <a:pt x="93983" y="408383"/>
                  <a:pt x="87867" y="403750"/>
                  <a:pt x="80960" y="403750"/>
                </a:cubicBezTo>
                <a:lnTo>
                  <a:pt x="1065" y="403750"/>
                </a:lnTo>
                <a:cubicBezTo>
                  <a:pt x="489" y="403750"/>
                  <a:pt x="0" y="403275"/>
                  <a:pt x="0" y="402685"/>
                </a:cubicBezTo>
                <a:lnTo>
                  <a:pt x="0" y="288253"/>
                </a:lnTo>
                <a:cubicBezTo>
                  <a:pt x="0" y="287663"/>
                  <a:pt x="489" y="287188"/>
                  <a:pt x="1065" y="287188"/>
                </a:cubicBezTo>
                <a:lnTo>
                  <a:pt x="80946" y="287188"/>
                </a:lnTo>
                <a:cubicBezTo>
                  <a:pt x="87867" y="287188"/>
                  <a:pt x="93983" y="282554"/>
                  <a:pt x="95811" y="275935"/>
                </a:cubicBezTo>
                <a:cubicBezTo>
                  <a:pt x="101380" y="255889"/>
                  <a:pt x="109453" y="236448"/>
                  <a:pt x="119800" y="218129"/>
                </a:cubicBezTo>
                <a:cubicBezTo>
                  <a:pt x="123181" y="212128"/>
                  <a:pt x="122131" y="204530"/>
                  <a:pt x="117252" y="199652"/>
                </a:cubicBezTo>
                <a:lnTo>
                  <a:pt x="60727" y="143155"/>
                </a:lnTo>
                <a:cubicBezTo>
                  <a:pt x="60468" y="142896"/>
                  <a:pt x="60411" y="142608"/>
                  <a:pt x="60411" y="142407"/>
                </a:cubicBezTo>
                <a:cubicBezTo>
                  <a:pt x="60411" y="142205"/>
                  <a:pt x="60468" y="141918"/>
                  <a:pt x="60727" y="141659"/>
                </a:cubicBezTo>
                <a:lnTo>
                  <a:pt x="141644" y="60742"/>
                </a:lnTo>
                <a:cubicBezTo>
                  <a:pt x="142061" y="60339"/>
                  <a:pt x="142738" y="60339"/>
                  <a:pt x="143155" y="60742"/>
                </a:cubicBezTo>
                <a:lnTo>
                  <a:pt x="199680" y="117252"/>
                </a:lnTo>
                <a:cubicBezTo>
                  <a:pt x="204573" y="122145"/>
                  <a:pt x="212171" y="123196"/>
                  <a:pt x="218158" y="119800"/>
                </a:cubicBezTo>
                <a:cubicBezTo>
                  <a:pt x="236433" y="109453"/>
                  <a:pt x="255889" y="101380"/>
                  <a:pt x="275964" y="95811"/>
                </a:cubicBezTo>
                <a:cubicBezTo>
                  <a:pt x="282583" y="93969"/>
                  <a:pt x="287217" y="87853"/>
                  <a:pt x="287217" y="80946"/>
                </a:cubicBezTo>
                <a:lnTo>
                  <a:pt x="287217" y="1065"/>
                </a:lnTo>
                <a:cubicBezTo>
                  <a:pt x="287217" y="475"/>
                  <a:pt x="287692" y="0"/>
                  <a:pt x="288282" y="0"/>
                </a:cubicBezTo>
                <a:lnTo>
                  <a:pt x="402685" y="0"/>
                </a:lnTo>
                <a:cubicBezTo>
                  <a:pt x="403275" y="0"/>
                  <a:pt x="403750" y="475"/>
                  <a:pt x="403750" y="1065"/>
                </a:cubicBezTo>
                <a:lnTo>
                  <a:pt x="403750" y="80946"/>
                </a:lnTo>
                <a:cubicBezTo>
                  <a:pt x="403750" y="87853"/>
                  <a:pt x="408383" y="93969"/>
                  <a:pt x="415003" y="95811"/>
                </a:cubicBezTo>
                <a:cubicBezTo>
                  <a:pt x="435078" y="101380"/>
                  <a:pt x="454519" y="109453"/>
                  <a:pt x="472809" y="119785"/>
                </a:cubicBezTo>
                <a:cubicBezTo>
                  <a:pt x="478810" y="123181"/>
                  <a:pt x="486394" y="122131"/>
                  <a:pt x="491286" y="117238"/>
                </a:cubicBezTo>
                <a:lnTo>
                  <a:pt x="547811" y="60742"/>
                </a:lnTo>
                <a:cubicBezTo>
                  <a:pt x="548229" y="60339"/>
                  <a:pt x="548905" y="60339"/>
                  <a:pt x="549322" y="60742"/>
                </a:cubicBezTo>
                <a:lnTo>
                  <a:pt x="630225" y="141630"/>
                </a:lnTo>
                <a:cubicBezTo>
                  <a:pt x="630484" y="141889"/>
                  <a:pt x="630542" y="142191"/>
                  <a:pt x="630542" y="142392"/>
                </a:cubicBezTo>
                <a:cubicBezTo>
                  <a:pt x="630542" y="142594"/>
                  <a:pt x="630484" y="142882"/>
                  <a:pt x="630225" y="143141"/>
                </a:cubicBezTo>
                <a:lnTo>
                  <a:pt x="573714" y="199652"/>
                </a:lnTo>
                <a:cubicBezTo>
                  <a:pt x="568836" y="204530"/>
                  <a:pt x="567785" y="212128"/>
                  <a:pt x="571167" y="218129"/>
                </a:cubicBezTo>
                <a:cubicBezTo>
                  <a:pt x="581485" y="236361"/>
                  <a:pt x="589543" y="255817"/>
                  <a:pt x="595141" y="275935"/>
                </a:cubicBezTo>
                <a:cubicBezTo>
                  <a:pt x="596983" y="282569"/>
                  <a:pt x="603099" y="287188"/>
                  <a:pt x="610007" y="287188"/>
                </a:cubicBezTo>
                <a:lnTo>
                  <a:pt x="689902" y="287188"/>
                </a:lnTo>
                <a:cubicBezTo>
                  <a:pt x="690477" y="287188"/>
                  <a:pt x="690967" y="287663"/>
                  <a:pt x="690967" y="288253"/>
                </a:cubicBezTo>
                <a:close/>
                <a:moveTo>
                  <a:pt x="502065" y="345455"/>
                </a:moveTo>
                <a:cubicBezTo>
                  <a:pt x="502065" y="259112"/>
                  <a:pt x="431825" y="188873"/>
                  <a:pt x="345483" y="188873"/>
                </a:cubicBezTo>
                <a:cubicBezTo>
                  <a:pt x="259141" y="188873"/>
                  <a:pt x="188902" y="259112"/>
                  <a:pt x="188902" y="345455"/>
                </a:cubicBezTo>
                <a:cubicBezTo>
                  <a:pt x="188902" y="431797"/>
                  <a:pt x="259141" y="502036"/>
                  <a:pt x="345483" y="502036"/>
                </a:cubicBezTo>
                <a:cubicBezTo>
                  <a:pt x="431825" y="502036"/>
                  <a:pt x="502065" y="431797"/>
                  <a:pt x="502065" y="3454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7" name="Google Shape;3507;p31"/>
          <p:cNvSpPr/>
          <p:nvPr/>
        </p:nvSpPr>
        <p:spPr>
          <a:xfrm>
            <a:off x="6581524" y="3392402"/>
            <a:ext cx="359874" cy="359844"/>
          </a:xfrm>
          <a:custGeom>
            <a:rect b="b" l="l" r="r" t="t"/>
            <a:pathLst>
              <a:path extrusionOk="0" h="719689" w="719747">
                <a:moveTo>
                  <a:pt x="704292" y="287188"/>
                </a:moveTo>
                <a:lnTo>
                  <a:pt x="624397" y="287188"/>
                </a:lnTo>
                <a:cubicBezTo>
                  <a:pt x="623936" y="287188"/>
                  <a:pt x="623519" y="286900"/>
                  <a:pt x="623404" y="286469"/>
                </a:cubicBezTo>
                <a:cubicBezTo>
                  <a:pt x="617490" y="265228"/>
                  <a:pt x="608970" y="244693"/>
                  <a:pt x="598091" y="225439"/>
                </a:cubicBezTo>
                <a:cubicBezTo>
                  <a:pt x="597875" y="225051"/>
                  <a:pt x="597947" y="224547"/>
                  <a:pt x="598278" y="224216"/>
                </a:cubicBezTo>
                <a:lnTo>
                  <a:pt x="654789" y="167705"/>
                </a:lnTo>
                <a:cubicBezTo>
                  <a:pt x="657711" y="164784"/>
                  <a:pt x="659322" y="160913"/>
                  <a:pt x="659322" y="156783"/>
                </a:cubicBezTo>
                <a:cubicBezTo>
                  <a:pt x="659322" y="152653"/>
                  <a:pt x="657711" y="148767"/>
                  <a:pt x="654789" y="145846"/>
                </a:cubicBezTo>
                <a:lnTo>
                  <a:pt x="573887" y="64958"/>
                </a:lnTo>
                <a:cubicBezTo>
                  <a:pt x="567857" y="58943"/>
                  <a:pt x="558057" y="58943"/>
                  <a:pt x="552028" y="64958"/>
                </a:cubicBezTo>
                <a:lnTo>
                  <a:pt x="495503" y="121454"/>
                </a:lnTo>
                <a:cubicBezTo>
                  <a:pt x="495172" y="121785"/>
                  <a:pt x="494668" y="121872"/>
                  <a:pt x="494279" y="121656"/>
                </a:cubicBezTo>
                <a:cubicBezTo>
                  <a:pt x="474982" y="110734"/>
                  <a:pt x="454433" y="102215"/>
                  <a:pt x="433250" y="96329"/>
                </a:cubicBezTo>
                <a:cubicBezTo>
                  <a:pt x="432818" y="96214"/>
                  <a:pt x="432530" y="95796"/>
                  <a:pt x="432530" y="95336"/>
                </a:cubicBezTo>
                <a:lnTo>
                  <a:pt x="432530" y="15455"/>
                </a:lnTo>
                <a:cubicBezTo>
                  <a:pt x="432530" y="6922"/>
                  <a:pt x="425594" y="0"/>
                  <a:pt x="417075" y="0"/>
                </a:cubicBezTo>
                <a:lnTo>
                  <a:pt x="302672" y="0"/>
                </a:lnTo>
                <a:cubicBezTo>
                  <a:pt x="294153" y="0"/>
                  <a:pt x="287217" y="6922"/>
                  <a:pt x="287217" y="15455"/>
                </a:cubicBezTo>
                <a:lnTo>
                  <a:pt x="287217" y="95336"/>
                </a:lnTo>
                <a:cubicBezTo>
                  <a:pt x="287217" y="95811"/>
                  <a:pt x="286929" y="96214"/>
                  <a:pt x="286497" y="96329"/>
                </a:cubicBezTo>
                <a:cubicBezTo>
                  <a:pt x="265300" y="102229"/>
                  <a:pt x="244751" y="110748"/>
                  <a:pt x="225453" y="121670"/>
                </a:cubicBezTo>
                <a:cubicBezTo>
                  <a:pt x="225079" y="121886"/>
                  <a:pt x="224576" y="121800"/>
                  <a:pt x="224245" y="121469"/>
                </a:cubicBezTo>
                <a:lnTo>
                  <a:pt x="167719" y="64958"/>
                </a:lnTo>
                <a:cubicBezTo>
                  <a:pt x="161690" y="58943"/>
                  <a:pt x="151890" y="58943"/>
                  <a:pt x="145860" y="64958"/>
                </a:cubicBezTo>
                <a:lnTo>
                  <a:pt x="64944" y="145860"/>
                </a:lnTo>
                <a:cubicBezTo>
                  <a:pt x="62022" y="148782"/>
                  <a:pt x="60411" y="152667"/>
                  <a:pt x="60411" y="156797"/>
                </a:cubicBezTo>
                <a:cubicBezTo>
                  <a:pt x="60411" y="160927"/>
                  <a:pt x="62022" y="164813"/>
                  <a:pt x="64944" y="167734"/>
                </a:cubicBezTo>
                <a:lnTo>
                  <a:pt x="121469" y="224216"/>
                </a:lnTo>
                <a:cubicBezTo>
                  <a:pt x="121800" y="224547"/>
                  <a:pt x="121872" y="225051"/>
                  <a:pt x="121656" y="225439"/>
                </a:cubicBezTo>
                <a:cubicBezTo>
                  <a:pt x="110748" y="244765"/>
                  <a:pt x="102229" y="265300"/>
                  <a:pt x="96343" y="286469"/>
                </a:cubicBezTo>
                <a:cubicBezTo>
                  <a:pt x="96228" y="286900"/>
                  <a:pt x="95811" y="287188"/>
                  <a:pt x="95336" y="287188"/>
                </a:cubicBezTo>
                <a:lnTo>
                  <a:pt x="15455" y="287188"/>
                </a:lnTo>
                <a:cubicBezTo>
                  <a:pt x="6936" y="287188"/>
                  <a:pt x="0" y="294124"/>
                  <a:pt x="0" y="302643"/>
                </a:cubicBezTo>
                <a:lnTo>
                  <a:pt x="0" y="417075"/>
                </a:lnTo>
                <a:cubicBezTo>
                  <a:pt x="0" y="425609"/>
                  <a:pt x="6936" y="432530"/>
                  <a:pt x="15455" y="432530"/>
                </a:cubicBezTo>
                <a:lnTo>
                  <a:pt x="95350" y="432530"/>
                </a:lnTo>
                <a:cubicBezTo>
                  <a:pt x="95811" y="432530"/>
                  <a:pt x="96228" y="432833"/>
                  <a:pt x="96343" y="433250"/>
                </a:cubicBezTo>
                <a:cubicBezTo>
                  <a:pt x="102258" y="454476"/>
                  <a:pt x="110777" y="475011"/>
                  <a:pt x="121656" y="494294"/>
                </a:cubicBezTo>
                <a:cubicBezTo>
                  <a:pt x="121886" y="494682"/>
                  <a:pt x="121800" y="495172"/>
                  <a:pt x="121469" y="495517"/>
                </a:cubicBezTo>
                <a:lnTo>
                  <a:pt x="64958" y="552013"/>
                </a:lnTo>
                <a:cubicBezTo>
                  <a:pt x="62037" y="554935"/>
                  <a:pt x="60425" y="558820"/>
                  <a:pt x="60425" y="562950"/>
                </a:cubicBezTo>
                <a:cubicBezTo>
                  <a:pt x="60425" y="567080"/>
                  <a:pt x="62037" y="570966"/>
                  <a:pt x="64958" y="573872"/>
                </a:cubicBezTo>
                <a:lnTo>
                  <a:pt x="145875" y="654746"/>
                </a:lnTo>
                <a:cubicBezTo>
                  <a:pt x="151904" y="660776"/>
                  <a:pt x="161719" y="660776"/>
                  <a:pt x="167734" y="654746"/>
                </a:cubicBezTo>
                <a:lnTo>
                  <a:pt x="224245" y="598235"/>
                </a:lnTo>
                <a:cubicBezTo>
                  <a:pt x="224576" y="597904"/>
                  <a:pt x="225079" y="597832"/>
                  <a:pt x="225453" y="598048"/>
                </a:cubicBezTo>
                <a:cubicBezTo>
                  <a:pt x="244693" y="608927"/>
                  <a:pt x="265228" y="617446"/>
                  <a:pt x="286497" y="623375"/>
                </a:cubicBezTo>
                <a:cubicBezTo>
                  <a:pt x="286929" y="623490"/>
                  <a:pt x="287217" y="623908"/>
                  <a:pt x="287217" y="624368"/>
                </a:cubicBezTo>
                <a:lnTo>
                  <a:pt x="287217" y="704234"/>
                </a:lnTo>
                <a:cubicBezTo>
                  <a:pt x="287217" y="712754"/>
                  <a:pt x="294153" y="719690"/>
                  <a:pt x="302672" y="719690"/>
                </a:cubicBezTo>
                <a:lnTo>
                  <a:pt x="417090" y="719690"/>
                </a:lnTo>
                <a:cubicBezTo>
                  <a:pt x="425609" y="719690"/>
                  <a:pt x="432545" y="712754"/>
                  <a:pt x="432545" y="704234"/>
                </a:cubicBezTo>
                <a:lnTo>
                  <a:pt x="432545" y="624368"/>
                </a:lnTo>
                <a:cubicBezTo>
                  <a:pt x="432545" y="623908"/>
                  <a:pt x="432847" y="623490"/>
                  <a:pt x="433264" y="623375"/>
                </a:cubicBezTo>
                <a:cubicBezTo>
                  <a:pt x="454533" y="617446"/>
                  <a:pt x="475068" y="608927"/>
                  <a:pt x="494308" y="598048"/>
                </a:cubicBezTo>
                <a:cubicBezTo>
                  <a:pt x="494682" y="597832"/>
                  <a:pt x="495186" y="597904"/>
                  <a:pt x="495531" y="598235"/>
                </a:cubicBezTo>
                <a:lnTo>
                  <a:pt x="552028" y="654746"/>
                </a:lnTo>
                <a:cubicBezTo>
                  <a:pt x="558057" y="660776"/>
                  <a:pt x="567857" y="660776"/>
                  <a:pt x="573887" y="654746"/>
                </a:cubicBezTo>
                <a:lnTo>
                  <a:pt x="654804" y="573887"/>
                </a:lnTo>
                <a:cubicBezTo>
                  <a:pt x="657725" y="570966"/>
                  <a:pt x="659337" y="567080"/>
                  <a:pt x="659337" y="562950"/>
                </a:cubicBezTo>
                <a:cubicBezTo>
                  <a:pt x="659337" y="558820"/>
                  <a:pt x="657725" y="554935"/>
                  <a:pt x="654804" y="552013"/>
                </a:cubicBezTo>
                <a:lnTo>
                  <a:pt x="598307" y="495517"/>
                </a:lnTo>
                <a:cubicBezTo>
                  <a:pt x="597962" y="495172"/>
                  <a:pt x="597890" y="494682"/>
                  <a:pt x="598106" y="494294"/>
                </a:cubicBezTo>
                <a:cubicBezTo>
                  <a:pt x="603560" y="484638"/>
                  <a:pt x="608424" y="474665"/>
                  <a:pt x="612640" y="464463"/>
                </a:cubicBezTo>
                <a:cubicBezTo>
                  <a:pt x="616871" y="454274"/>
                  <a:pt x="620483" y="443841"/>
                  <a:pt x="623418" y="433250"/>
                </a:cubicBezTo>
                <a:cubicBezTo>
                  <a:pt x="623533" y="432833"/>
                  <a:pt x="623951" y="432530"/>
                  <a:pt x="624426" y="432530"/>
                </a:cubicBezTo>
                <a:lnTo>
                  <a:pt x="704292" y="432530"/>
                </a:lnTo>
                <a:cubicBezTo>
                  <a:pt x="712811" y="432530"/>
                  <a:pt x="719747" y="425609"/>
                  <a:pt x="719747" y="417075"/>
                </a:cubicBezTo>
                <a:lnTo>
                  <a:pt x="719747" y="302643"/>
                </a:lnTo>
                <a:cubicBezTo>
                  <a:pt x="719747" y="294124"/>
                  <a:pt x="712811" y="287188"/>
                  <a:pt x="704292" y="287188"/>
                </a:cubicBezTo>
                <a:close/>
                <a:moveTo>
                  <a:pt x="705357" y="417075"/>
                </a:moveTo>
                <a:cubicBezTo>
                  <a:pt x="705357" y="417665"/>
                  <a:pt x="704868" y="418140"/>
                  <a:pt x="704292" y="418140"/>
                </a:cubicBezTo>
                <a:lnTo>
                  <a:pt x="624426" y="418140"/>
                </a:lnTo>
                <a:cubicBezTo>
                  <a:pt x="617518" y="418140"/>
                  <a:pt x="611402" y="422774"/>
                  <a:pt x="609560" y="429408"/>
                </a:cubicBezTo>
                <a:cubicBezTo>
                  <a:pt x="603977" y="449453"/>
                  <a:pt x="595918" y="468909"/>
                  <a:pt x="585572" y="487214"/>
                </a:cubicBezTo>
                <a:cubicBezTo>
                  <a:pt x="582190" y="493200"/>
                  <a:pt x="583240" y="500798"/>
                  <a:pt x="588133" y="505691"/>
                </a:cubicBezTo>
                <a:lnTo>
                  <a:pt x="644630" y="562187"/>
                </a:lnTo>
                <a:cubicBezTo>
                  <a:pt x="644889" y="562446"/>
                  <a:pt x="644946" y="562749"/>
                  <a:pt x="644946" y="562950"/>
                </a:cubicBezTo>
                <a:cubicBezTo>
                  <a:pt x="644946" y="563152"/>
                  <a:pt x="644889" y="563439"/>
                  <a:pt x="644630" y="563698"/>
                </a:cubicBezTo>
                <a:lnTo>
                  <a:pt x="563713" y="644572"/>
                </a:lnTo>
                <a:cubicBezTo>
                  <a:pt x="563296" y="644989"/>
                  <a:pt x="562619" y="644989"/>
                  <a:pt x="562202" y="644572"/>
                </a:cubicBezTo>
                <a:lnTo>
                  <a:pt x="505705" y="588061"/>
                </a:lnTo>
                <a:cubicBezTo>
                  <a:pt x="500813" y="583169"/>
                  <a:pt x="493215" y="582132"/>
                  <a:pt x="487214" y="585514"/>
                </a:cubicBezTo>
                <a:cubicBezTo>
                  <a:pt x="469010" y="595832"/>
                  <a:pt x="449554" y="603905"/>
                  <a:pt x="429408" y="609503"/>
                </a:cubicBezTo>
                <a:cubicBezTo>
                  <a:pt x="422788" y="611345"/>
                  <a:pt x="418154" y="617461"/>
                  <a:pt x="418154" y="624368"/>
                </a:cubicBezTo>
                <a:lnTo>
                  <a:pt x="418154" y="704234"/>
                </a:lnTo>
                <a:cubicBezTo>
                  <a:pt x="418154" y="704825"/>
                  <a:pt x="417680" y="705299"/>
                  <a:pt x="417090" y="705299"/>
                </a:cubicBezTo>
                <a:lnTo>
                  <a:pt x="302672" y="705299"/>
                </a:lnTo>
                <a:cubicBezTo>
                  <a:pt x="302082" y="705299"/>
                  <a:pt x="301607" y="704825"/>
                  <a:pt x="301607" y="704234"/>
                </a:cubicBezTo>
                <a:lnTo>
                  <a:pt x="301607" y="624368"/>
                </a:lnTo>
                <a:cubicBezTo>
                  <a:pt x="301607" y="617461"/>
                  <a:pt x="296988" y="611345"/>
                  <a:pt x="290354" y="609503"/>
                </a:cubicBezTo>
                <a:cubicBezTo>
                  <a:pt x="270207" y="603905"/>
                  <a:pt x="250766" y="595832"/>
                  <a:pt x="232548" y="585514"/>
                </a:cubicBezTo>
                <a:cubicBezTo>
                  <a:pt x="230202" y="584190"/>
                  <a:pt x="227598" y="583543"/>
                  <a:pt x="225007" y="583543"/>
                </a:cubicBezTo>
                <a:cubicBezTo>
                  <a:pt x="221007" y="583543"/>
                  <a:pt x="217035" y="585097"/>
                  <a:pt x="214056" y="588061"/>
                </a:cubicBezTo>
                <a:lnTo>
                  <a:pt x="157560" y="644572"/>
                </a:lnTo>
                <a:cubicBezTo>
                  <a:pt x="157143" y="644989"/>
                  <a:pt x="156466" y="644989"/>
                  <a:pt x="156049" y="644572"/>
                </a:cubicBezTo>
                <a:lnTo>
                  <a:pt x="75132" y="563698"/>
                </a:lnTo>
                <a:cubicBezTo>
                  <a:pt x="74873" y="563439"/>
                  <a:pt x="74815" y="563152"/>
                  <a:pt x="74815" y="562950"/>
                </a:cubicBezTo>
                <a:cubicBezTo>
                  <a:pt x="74815" y="562749"/>
                  <a:pt x="74873" y="562446"/>
                  <a:pt x="75132" y="562187"/>
                </a:cubicBezTo>
                <a:lnTo>
                  <a:pt x="131643" y="505691"/>
                </a:lnTo>
                <a:cubicBezTo>
                  <a:pt x="136521" y="500798"/>
                  <a:pt x="137572" y="493200"/>
                  <a:pt x="134190" y="487214"/>
                </a:cubicBezTo>
                <a:cubicBezTo>
                  <a:pt x="123872" y="468938"/>
                  <a:pt x="115813" y="449497"/>
                  <a:pt x="110216" y="429393"/>
                </a:cubicBezTo>
                <a:cubicBezTo>
                  <a:pt x="108374" y="422774"/>
                  <a:pt x="102258" y="418140"/>
                  <a:pt x="95350" y="418140"/>
                </a:cubicBezTo>
                <a:lnTo>
                  <a:pt x="15455" y="418140"/>
                </a:lnTo>
                <a:cubicBezTo>
                  <a:pt x="14880" y="418140"/>
                  <a:pt x="14390" y="417665"/>
                  <a:pt x="14390" y="417075"/>
                </a:cubicBezTo>
                <a:lnTo>
                  <a:pt x="14390" y="302643"/>
                </a:lnTo>
                <a:cubicBezTo>
                  <a:pt x="14390" y="302053"/>
                  <a:pt x="14880" y="301578"/>
                  <a:pt x="15455" y="301578"/>
                </a:cubicBezTo>
                <a:lnTo>
                  <a:pt x="95336" y="301578"/>
                </a:lnTo>
                <a:cubicBezTo>
                  <a:pt x="102258" y="301578"/>
                  <a:pt x="108374" y="296945"/>
                  <a:pt x="110201" y="290325"/>
                </a:cubicBezTo>
                <a:cubicBezTo>
                  <a:pt x="115770" y="270279"/>
                  <a:pt x="123843" y="250838"/>
                  <a:pt x="134190" y="232519"/>
                </a:cubicBezTo>
                <a:cubicBezTo>
                  <a:pt x="137572" y="226518"/>
                  <a:pt x="136521" y="218920"/>
                  <a:pt x="131643" y="214042"/>
                </a:cubicBezTo>
                <a:lnTo>
                  <a:pt x="75118" y="157545"/>
                </a:lnTo>
                <a:cubicBezTo>
                  <a:pt x="74859" y="157286"/>
                  <a:pt x="74801" y="156999"/>
                  <a:pt x="74801" y="156797"/>
                </a:cubicBezTo>
                <a:cubicBezTo>
                  <a:pt x="74801" y="156596"/>
                  <a:pt x="74859" y="156308"/>
                  <a:pt x="75118" y="156049"/>
                </a:cubicBezTo>
                <a:lnTo>
                  <a:pt x="156034" y="75132"/>
                </a:lnTo>
                <a:cubicBezTo>
                  <a:pt x="156452" y="74729"/>
                  <a:pt x="157128" y="74729"/>
                  <a:pt x="157545" y="75132"/>
                </a:cubicBezTo>
                <a:lnTo>
                  <a:pt x="214071" y="131643"/>
                </a:lnTo>
                <a:cubicBezTo>
                  <a:pt x="218963" y="136536"/>
                  <a:pt x="226562" y="137586"/>
                  <a:pt x="232548" y="134190"/>
                </a:cubicBezTo>
                <a:cubicBezTo>
                  <a:pt x="250824" y="123843"/>
                  <a:pt x="270279" y="115770"/>
                  <a:pt x="290354" y="110201"/>
                </a:cubicBezTo>
                <a:cubicBezTo>
                  <a:pt x="296973" y="108359"/>
                  <a:pt x="301607" y="102243"/>
                  <a:pt x="301607" y="95336"/>
                </a:cubicBezTo>
                <a:lnTo>
                  <a:pt x="301607" y="15455"/>
                </a:lnTo>
                <a:cubicBezTo>
                  <a:pt x="301607" y="14865"/>
                  <a:pt x="302082" y="14390"/>
                  <a:pt x="302672" y="14390"/>
                </a:cubicBezTo>
                <a:lnTo>
                  <a:pt x="417075" y="14390"/>
                </a:lnTo>
                <a:cubicBezTo>
                  <a:pt x="417665" y="14390"/>
                  <a:pt x="418140" y="14865"/>
                  <a:pt x="418140" y="15455"/>
                </a:cubicBezTo>
                <a:lnTo>
                  <a:pt x="418140" y="95336"/>
                </a:lnTo>
                <a:cubicBezTo>
                  <a:pt x="418140" y="102243"/>
                  <a:pt x="422774" y="108359"/>
                  <a:pt x="429393" y="110201"/>
                </a:cubicBezTo>
                <a:cubicBezTo>
                  <a:pt x="449468" y="115770"/>
                  <a:pt x="468909" y="123843"/>
                  <a:pt x="487199" y="134176"/>
                </a:cubicBezTo>
                <a:cubicBezTo>
                  <a:pt x="493200" y="137572"/>
                  <a:pt x="500784" y="136521"/>
                  <a:pt x="505677" y="131628"/>
                </a:cubicBezTo>
                <a:lnTo>
                  <a:pt x="562202" y="75132"/>
                </a:lnTo>
                <a:cubicBezTo>
                  <a:pt x="562619" y="74729"/>
                  <a:pt x="563296" y="74729"/>
                  <a:pt x="563713" y="75132"/>
                </a:cubicBezTo>
                <a:lnTo>
                  <a:pt x="644615" y="156020"/>
                </a:lnTo>
                <a:cubicBezTo>
                  <a:pt x="644874" y="156279"/>
                  <a:pt x="644932" y="156581"/>
                  <a:pt x="644932" y="156783"/>
                </a:cubicBezTo>
                <a:cubicBezTo>
                  <a:pt x="644932" y="156984"/>
                  <a:pt x="644874" y="157272"/>
                  <a:pt x="644615" y="157531"/>
                </a:cubicBezTo>
                <a:lnTo>
                  <a:pt x="588104" y="214042"/>
                </a:lnTo>
                <a:cubicBezTo>
                  <a:pt x="583226" y="218920"/>
                  <a:pt x="582176" y="226518"/>
                  <a:pt x="585557" y="232519"/>
                </a:cubicBezTo>
                <a:cubicBezTo>
                  <a:pt x="595875" y="250752"/>
                  <a:pt x="603934" y="270207"/>
                  <a:pt x="609532" y="290325"/>
                </a:cubicBezTo>
                <a:cubicBezTo>
                  <a:pt x="611374" y="296959"/>
                  <a:pt x="617490" y="301578"/>
                  <a:pt x="624397" y="301578"/>
                </a:cubicBezTo>
                <a:lnTo>
                  <a:pt x="704292" y="301578"/>
                </a:lnTo>
                <a:cubicBezTo>
                  <a:pt x="704868" y="301578"/>
                  <a:pt x="705357" y="302053"/>
                  <a:pt x="705357" y="302643"/>
                </a:cubicBezTo>
                <a:lnTo>
                  <a:pt x="705357" y="417075"/>
                </a:lnTo>
                <a:close/>
                <a:moveTo>
                  <a:pt x="359874" y="203264"/>
                </a:moveTo>
                <a:cubicBezTo>
                  <a:pt x="273532" y="203264"/>
                  <a:pt x="203292" y="273503"/>
                  <a:pt x="203292" y="359845"/>
                </a:cubicBezTo>
                <a:cubicBezTo>
                  <a:pt x="203292" y="446187"/>
                  <a:pt x="273532" y="516426"/>
                  <a:pt x="359874" y="516426"/>
                </a:cubicBezTo>
                <a:cubicBezTo>
                  <a:pt x="446216" y="516426"/>
                  <a:pt x="516455" y="446187"/>
                  <a:pt x="516455" y="359845"/>
                </a:cubicBezTo>
                <a:cubicBezTo>
                  <a:pt x="516455" y="273503"/>
                  <a:pt x="446216" y="203264"/>
                  <a:pt x="359874" y="203264"/>
                </a:cubicBezTo>
                <a:close/>
                <a:moveTo>
                  <a:pt x="359874" y="502036"/>
                </a:moveTo>
                <a:cubicBezTo>
                  <a:pt x="281461" y="502036"/>
                  <a:pt x="217683" y="438258"/>
                  <a:pt x="217683" y="359845"/>
                </a:cubicBezTo>
                <a:cubicBezTo>
                  <a:pt x="217683" y="281432"/>
                  <a:pt x="281461" y="217654"/>
                  <a:pt x="359874" y="217654"/>
                </a:cubicBezTo>
                <a:cubicBezTo>
                  <a:pt x="438287" y="217654"/>
                  <a:pt x="502065" y="281432"/>
                  <a:pt x="502065" y="359845"/>
                </a:cubicBezTo>
                <a:cubicBezTo>
                  <a:pt x="502065" y="438258"/>
                  <a:pt x="438287" y="502036"/>
                  <a:pt x="359874" y="50203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8" name="Google Shape;3508;p31"/>
          <p:cNvSpPr/>
          <p:nvPr/>
        </p:nvSpPr>
        <p:spPr>
          <a:xfrm>
            <a:off x="4203059" y="4097942"/>
            <a:ext cx="343509" cy="399015"/>
          </a:xfrm>
          <a:custGeom>
            <a:rect b="b" l="l" r="r" t="t"/>
            <a:pathLst>
              <a:path extrusionOk="0" h="798030" w="687018">
                <a:moveTo>
                  <a:pt x="234686" y="399007"/>
                </a:moveTo>
                <a:cubicBezTo>
                  <a:pt x="234686" y="463822"/>
                  <a:pt x="182151" y="516362"/>
                  <a:pt x="117343" y="516362"/>
                </a:cubicBezTo>
                <a:cubicBezTo>
                  <a:pt x="52535" y="516362"/>
                  <a:pt x="0" y="463822"/>
                  <a:pt x="0" y="399007"/>
                </a:cubicBezTo>
                <a:cubicBezTo>
                  <a:pt x="0" y="334193"/>
                  <a:pt x="52535" y="281652"/>
                  <a:pt x="117343" y="281652"/>
                </a:cubicBezTo>
                <a:cubicBezTo>
                  <a:pt x="182151" y="281652"/>
                  <a:pt x="234686" y="334209"/>
                  <a:pt x="234686" y="399007"/>
                </a:cubicBezTo>
                <a:close/>
                <a:moveTo>
                  <a:pt x="569676" y="234710"/>
                </a:moveTo>
                <a:cubicBezTo>
                  <a:pt x="634483" y="234710"/>
                  <a:pt x="687018" y="182170"/>
                  <a:pt x="687018" y="117355"/>
                </a:cubicBezTo>
                <a:cubicBezTo>
                  <a:pt x="687018" y="52540"/>
                  <a:pt x="634483" y="0"/>
                  <a:pt x="569676" y="0"/>
                </a:cubicBezTo>
                <a:cubicBezTo>
                  <a:pt x="504868" y="0"/>
                  <a:pt x="452333" y="52540"/>
                  <a:pt x="452333" y="117355"/>
                </a:cubicBezTo>
                <a:cubicBezTo>
                  <a:pt x="452333" y="182170"/>
                  <a:pt x="504868" y="234710"/>
                  <a:pt x="569676" y="234710"/>
                </a:cubicBezTo>
                <a:close/>
                <a:moveTo>
                  <a:pt x="569676" y="563321"/>
                </a:moveTo>
                <a:cubicBezTo>
                  <a:pt x="504868" y="563321"/>
                  <a:pt x="452333" y="615861"/>
                  <a:pt x="452333" y="680676"/>
                </a:cubicBezTo>
                <a:cubicBezTo>
                  <a:pt x="452333" y="745490"/>
                  <a:pt x="504868" y="798031"/>
                  <a:pt x="569676" y="798031"/>
                </a:cubicBezTo>
                <a:cubicBezTo>
                  <a:pt x="634483" y="798031"/>
                  <a:pt x="687018" y="745490"/>
                  <a:pt x="687018" y="680676"/>
                </a:cubicBezTo>
                <a:cubicBezTo>
                  <a:pt x="687018" y="615861"/>
                  <a:pt x="634483" y="563321"/>
                  <a:pt x="569676" y="5633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9" name="Google Shape;3509;p31"/>
          <p:cNvSpPr/>
          <p:nvPr/>
        </p:nvSpPr>
        <p:spPr>
          <a:xfrm>
            <a:off x="4198980" y="4093862"/>
            <a:ext cx="351669" cy="407185"/>
          </a:xfrm>
          <a:custGeom>
            <a:rect b="b" l="l" r="r" t="t"/>
            <a:pathLst>
              <a:path extrusionOk="0" h="814369" w="703338">
                <a:moveTo>
                  <a:pt x="577836" y="563321"/>
                </a:moveTo>
                <a:cubicBezTo>
                  <a:pt x="514105" y="563321"/>
                  <a:pt x="461358" y="611079"/>
                  <a:pt x="453410" y="672694"/>
                </a:cubicBezTo>
                <a:lnTo>
                  <a:pt x="222119" y="487195"/>
                </a:lnTo>
                <a:cubicBezTo>
                  <a:pt x="240153" y="465454"/>
                  <a:pt x="251006" y="437560"/>
                  <a:pt x="251006" y="407185"/>
                </a:cubicBezTo>
                <a:cubicBezTo>
                  <a:pt x="251006" y="376793"/>
                  <a:pt x="240153" y="348915"/>
                  <a:pt x="222119" y="327174"/>
                </a:cubicBezTo>
                <a:lnTo>
                  <a:pt x="453410" y="141659"/>
                </a:lnTo>
                <a:cubicBezTo>
                  <a:pt x="461358" y="203258"/>
                  <a:pt x="514105" y="251032"/>
                  <a:pt x="577836" y="251032"/>
                </a:cubicBezTo>
                <a:cubicBezTo>
                  <a:pt x="647034" y="251032"/>
                  <a:pt x="703339" y="194721"/>
                  <a:pt x="703339" y="125516"/>
                </a:cubicBezTo>
                <a:cubicBezTo>
                  <a:pt x="703339" y="56311"/>
                  <a:pt x="647050" y="0"/>
                  <a:pt x="577836" y="0"/>
                </a:cubicBezTo>
                <a:cubicBezTo>
                  <a:pt x="509976" y="0"/>
                  <a:pt x="454552" y="54156"/>
                  <a:pt x="452431" y="121517"/>
                </a:cubicBezTo>
                <a:lnTo>
                  <a:pt x="210858" y="315275"/>
                </a:lnTo>
                <a:cubicBezTo>
                  <a:pt x="188450" y="294432"/>
                  <a:pt x="158437" y="281669"/>
                  <a:pt x="125503" y="281669"/>
                </a:cubicBezTo>
                <a:cubicBezTo>
                  <a:pt x="56305" y="281669"/>
                  <a:pt x="0" y="337979"/>
                  <a:pt x="0" y="407185"/>
                </a:cubicBezTo>
                <a:cubicBezTo>
                  <a:pt x="0" y="476390"/>
                  <a:pt x="56305" y="532701"/>
                  <a:pt x="125503" y="532701"/>
                </a:cubicBezTo>
                <a:cubicBezTo>
                  <a:pt x="158437" y="532701"/>
                  <a:pt x="188450" y="519921"/>
                  <a:pt x="210858" y="499094"/>
                </a:cubicBezTo>
                <a:lnTo>
                  <a:pt x="452431" y="692852"/>
                </a:lnTo>
                <a:cubicBezTo>
                  <a:pt x="454552" y="760213"/>
                  <a:pt x="509976" y="814369"/>
                  <a:pt x="577836" y="814369"/>
                </a:cubicBezTo>
                <a:cubicBezTo>
                  <a:pt x="647034" y="814369"/>
                  <a:pt x="703339" y="758058"/>
                  <a:pt x="703339" y="688853"/>
                </a:cubicBezTo>
                <a:cubicBezTo>
                  <a:pt x="703339" y="619648"/>
                  <a:pt x="647050" y="563321"/>
                  <a:pt x="577836" y="563321"/>
                </a:cubicBezTo>
                <a:close/>
                <a:moveTo>
                  <a:pt x="577836" y="16322"/>
                </a:moveTo>
                <a:cubicBezTo>
                  <a:pt x="638041" y="16322"/>
                  <a:pt x="687018" y="65304"/>
                  <a:pt x="687018" y="125516"/>
                </a:cubicBezTo>
                <a:cubicBezTo>
                  <a:pt x="687018" y="185728"/>
                  <a:pt x="638041" y="234710"/>
                  <a:pt x="577836" y="234710"/>
                </a:cubicBezTo>
                <a:cubicBezTo>
                  <a:pt x="517630" y="234710"/>
                  <a:pt x="468653" y="185728"/>
                  <a:pt x="468653" y="125516"/>
                </a:cubicBezTo>
                <a:cubicBezTo>
                  <a:pt x="468653" y="65304"/>
                  <a:pt x="517630" y="16322"/>
                  <a:pt x="577836" y="16322"/>
                </a:cubicBezTo>
                <a:close/>
                <a:moveTo>
                  <a:pt x="16320" y="407168"/>
                </a:moveTo>
                <a:cubicBezTo>
                  <a:pt x="16320" y="346956"/>
                  <a:pt x="65297" y="297974"/>
                  <a:pt x="125503" y="297974"/>
                </a:cubicBezTo>
                <a:cubicBezTo>
                  <a:pt x="185708" y="297974"/>
                  <a:pt x="234686" y="346956"/>
                  <a:pt x="234686" y="407168"/>
                </a:cubicBezTo>
                <a:cubicBezTo>
                  <a:pt x="234686" y="467380"/>
                  <a:pt x="185708" y="516362"/>
                  <a:pt x="125503" y="516362"/>
                </a:cubicBezTo>
                <a:cubicBezTo>
                  <a:pt x="65297" y="516362"/>
                  <a:pt x="16320" y="467380"/>
                  <a:pt x="16320" y="407168"/>
                </a:cubicBezTo>
                <a:close/>
                <a:moveTo>
                  <a:pt x="577836" y="798031"/>
                </a:moveTo>
                <a:cubicBezTo>
                  <a:pt x="517630" y="798031"/>
                  <a:pt x="468653" y="749049"/>
                  <a:pt x="468653" y="688837"/>
                </a:cubicBezTo>
                <a:cubicBezTo>
                  <a:pt x="468653" y="628625"/>
                  <a:pt x="517630" y="579643"/>
                  <a:pt x="577836" y="579643"/>
                </a:cubicBezTo>
                <a:cubicBezTo>
                  <a:pt x="638041" y="579643"/>
                  <a:pt x="687018" y="628625"/>
                  <a:pt x="687018" y="688837"/>
                </a:cubicBezTo>
                <a:cubicBezTo>
                  <a:pt x="687018" y="749049"/>
                  <a:pt x="638041" y="798031"/>
                  <a:pt x="577836" y="79803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0" name="Google Shape;3510;p31"/>
          <p:cNvSpPr/>
          <p:nvPr/>
        </p:nvSpPr>
        <p:spPr>
          <a:xfrm>
            <a:off x="3549916" y="4057282"/>
            <a:ext cx="372317" cy="480095"/>
          </a:xfrm>
          <a:custGeom>
            <a:rect b="b" l="l" r="r" t="t"/>
            <a:pathLst>
              <a:path extrusionOk="0" h="960190" w="744633">
                <a:moveTo>
                  <a:pt x="372336" y="0"/>
                </a:moveTo>
                <a:cubicBezTo>
                  <a:pt x="167025" y="0"/>
                  <a:pt x="0" y="166889"/>
                  <a:pt x="0" y="372036"/>
                </a:cubicBezTo>
                <a:cubicBezTo>
                  <a:pt x="0" y="638788"/>
                  <a:pt x="262479" y="881387"/>
                  <a:pt x="342934" y="949391"/>
                </a:cubicBezTo>
                <a:cubicBezTo>
                  <a:pt x="351453" y="956597"/>
                  <a:pt x="361895" y="960190"/>
                  <a:pt x="372336" y="960190"/>
                </a:cubicBezTo>
                <a:cubicBezTo>
                  <a:pt x="382777" y="960190"/>
                  <a:pt x="393200" y="956597"/>
                  <a:pt x="401718" y="949391"/>
                </a:cubicBezTo>
                <a:cubicBezTo>
                  <a:pt x="482173" y="881387"/>
                  <a:pt x="744634" y="638788"/>
                  <a:pt x="744634" y="372036"/>
                </a:cubicBezTo>
                <a:cubicBezTo>
                  <a:pt x="744634" y="166889"/>
                  <a:pt x="577608" y="0"/>
                  <a:pt x="372336" y="0"/>
                </a:cubicBezTo>
                <a:close/>
                <a:moveTo>
                  <a:pt x="372317" y="161354"/>
                </a:moveTo>
                <a:cubicBezTo>
                  <a:pt x="489615" y="161354"/>
                  <a:pt x="585031" y="256722"/>
                  <a:pt x="585031" y="373919"/>
                </a:cubicBezTo>
                <a:cubicBezTo>
                  <a:pt x="585031" y="491135"/>
                  <a:pt x="489615" y="586502"/>
                  <a:pt x="372317" y="586502"/>
                </a:cubicBezTo>
                <a:cubicBezTo>
                  <a:pt x="255018" y="586502"/>
                  <a:pt x="159603" y="491135"/>
                  <a:pt x="159603" y="373919"/>
                </a:cubicBezTo>
                <a:cubicBezTo>
                  <a:pt x="159603" y="256722"/>
                  <a:pt x="255018" y="161354"/>
                  <a:pt x="372317" y="16135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1" name="Google Shape;3511;p31"/>
          <p:cNvSpPr/>
          <p:nvPr/>
        </p:nvSpPr>
        <p:spPr>
          <a:xfrm>
            <a:off x="3559530" y="4066890"/>
            <a:ext cx="353087" cy="460867"/>
          </a:xfrm>
          <a:custGeom>
            <a:rect b="b" l="l" r="r" t="t"/>
            <a:pathLst>
              <a:path extrusionOk="0" h="921734" w="706174">
                <a:moveTo>
                  <a:pt x="353107" y="0"/>
                </a:moveTo>
                <a:cubicBezTo>
                  <a:pt x="547784" y="0"/>
                  <a:pt x="706175" y="158261"/>
                  <a:pt x="706175" y="352820"/>
                </a:cubicBezTo>
                <a:cubicBezTo>
                  <a:pt x="706175" y="611310"/>
                  <a:pt x="448926" y="848854"/>
                  <a:pt x="370067" y="915495"/>
                </a:cubicBezTo>
                <a:cubicBezTo>
                  <a:pt x="360241" y="923815"/>
                  <a:pt x="345953" y="923815"/>
                  <a:pt x="336127" y="915495"/>
                </a:cubicBezTo>
                <a:cubicBezTo>
                  <a:pt x="257268" y="848854"/>
                  <a:pt x="0" y="611310"/>
                  <a:pt x="0" y="352820"/>
                </a:cubicBezTo>
                <a:cubicBezTo>
                  <a:pt x="0" y="158261"/>
                  <a:pt x="158411" y="0"/>
                  <a:pt x="353107" y="0"/>
                </a:cubicBezTo>
                <a:close/>
                <a:moveTo>
                  <a:pt x="585031" y="354703"/>
                </a:moveTo>
                <a:cubicBezTo>
                  <a:pt x="585031" y="226899"/>
                  <a:pt x="480981" y="122923"/>
                  <a:pt x="353088" y="122923"/>
                </a:cubicBezTo>
                <a:cubicBezTo>
                  <a:pt x="225194" y="122923"/>
                  <a:pt x="121144" y="226899"/>
                  <a:pt x="121144" y="354703"/>
                </a:cubicBezTo>
                <a:cubicBezTo>
                  <a:pt x="121144" y="482507"/>
                  <a:pt x="225194" y="586502"/>
                  <a:pt x="353088" y="586502"/>
                </a:cubicBezTo>
                <a:cubicBezTo>
                  <a:pt x="480981" y="586502"/>
                  <a:pt x="585031" y="482507"/>
                  <a:pt x="585031" y="35470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2" name="Google Shape;3512;p31"/>
          <p:cNvSpPr/>
          <p:nvPr/>
        </p:nvSpPr>
        <p:spPr>
          <a:xfrm>
            <a:off x="3549916" y="4057282"/>
            <a:ext cx="372317" cy="480095"/>
          </a:xfrm>
          <a:custGeom>
            <a:rect b="b" l="l" r="r" t="t"/>
            <a:pathLst>
              <a:path extrusionOk="0" h="960190" w="744633">
                <a:moveTo>
                  <a:pt x="372336" y="0"/>
                </a:moveTo>
                <a:cubicBezTo>
                  <a:pt x="167025" y="0"/>
                  <a:pt x="0" y="166889"/>
                  <a:pt x="0" y="372036"/>
                </a:cubicBezTo>
                <a:cubicBezTo>
                  <a:pt x="0" y="638788"/>
                  <a:pt x="262479" y="881387"/>
                  <a:pt x="342934" y="949391"/>
                </a:cubicBezTo>
                <a:cubicBezTo>
                  <a:pt x="351453" y="956597"/>
                  <a:pt x="361895" y="960190"/>
                  <a:pt x="372336" y="960190"/>
                </a:cubicBezTo>
                <a:cubicBezTo>
                  <a:pt x="382777" y="960190"/>
                  <a:pt x="393200" y="956597"/>
                  <a:pt x="401718" y="949391"/>
                </a:cubicBezTo>
                <a:cubicBezTo>
                  <a:pt x="482173" y="881387"/>
                  <a:pt x="744634" y="638788"/>
                  <a:pt x="744634" y="372036"/>
                </a:cubicBezTo>
                <a:cubicBezTo>
                  <a:pt x="744634" y="166889"/>
                  <a:pt x="577608" y="0"/>
                  <a:pt x="372336" y="0"/>
                </a:cubicBezTo>
                <a:close/>
                <a:moveTo>
                  <a:pt x="389296" y="934710"/>
                </a:moveTo>
                <a:cubicBezTo>
                  <a:pt x="379470" y="943031"/>
                  <a:pt x="365183" y="943031"/>
                  <a:pt x="355357" y="934710"/>
                </a:cubicBezTo>
                <a:cubicBezTo>
                  <a:pt x="276497" y="868070"/>
                  <a:pt x="19229" y="630525"/>
                  <a:pt x="19229" y="372036"/>
                </a:cubicBezTo>
                <a:cubicBezTo>
                  <a:pt x="19229" y="177476"/>
                  <a:pt x="177640" y="19216"/>
                  <a:pt x="372336" y="19216"/>
                </a:cubicBezTo>
                <a:cubicBezTo>
                  <a:pt x="567013" y="19216"/>
                  <a:pt x="725404" y="177476"/>
                  <a:pt x="725404" y="372036"/>
                </a:cubicBezTo>
                <a:cubicBezTo>
                  <a:pt x="725404" y="630525"/>
                  <a:pt x="468155" y="868070"/>
                  <a:pt x="389296" y="934710"/>
                </a:cubicBezTo>
                <a:close/>
                <a:moveTo>
                  <a:pt x="372317" y="142139"/>
                </a:moveTo>
                <a:cubicBezTo>
                  <a:pt x="244423" y="142139"/>
                  <a:pt x="140374" y="246115"/>
                  <a:pt x="140374" y="373919"/>
                </a:cubicBezTo>
                <a:cubicBezTo>
                  <a:pt x="140374" y="501722"/>
                  <a:pt x="244423" y="605718"/>
                  <a:pt x="372317" y="605718"/>
                </a:cubicBezTo>
                <a:cubicBezTo>
                  <a:pt x="500211" y="605718"/>
                  <a:pt x="604260" y="501722"/>
                  <a:pt x="604260" y="373919"/>
                </a:cubicBezTo>
                <a:cubicBezTo>
                  <a:pt x="604260" y="246115"/>
                  <a:pt x="500211" y="142139"/>
                  <a:pt x="372317" y="142139"/>
                </a:cubicBezTo>
                <a:close/>
                <a:moveTo>
                  <a:pt x="372317" y="586502"/>
                </a:moveTo>
                <a:cubicBezTo>
                  <a:pt x="255018" y="586502"/>
                  <a:pt x="159603" y="491135"/>
                  <a:pt x="159603" y="373919"/>
                </a:cubicBezTo>
                <a:cubicBezTo>
                  <a:pt x="159603" y="256722"/>
                  <a:pt x="255018" y="161354"/>
                  <a:pt x="372317" y="161354"/>
                </a:cubicBezTo>
                <a:cubicBezTo>
                  <a:pt x="489615" y="161354"/>
                  <a:pt x="585031" y="256722"/>
                  <a:pt x="585031" y="373919"/>
                </a:cubicBezTo>
                <a:cubicBezTo>
                  <a:pt x="585031" y="491135"/>
                  <a:pt x="489615" y="586502"/>
                  <a:pt x="372317" y="58650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3" name="Google Shape;3513;p31"/>
          <p:cNvSpPr/>
          <p:nvPr/>
        </p:nvSpPr>
        <p:spPr>
          <a:xfrm>
            <a:off x="7200545" y="3396000"/>
            <a:ext cx="352592" cy="352592"/>
          </a:xfrm>
          <a:custGeom>
            <a:rect b="b" l="l" r="r" t="t"/>
            <a:pathLst>
              <a:path extrusionOk="0" h="705184" w="705184">
                <a:moveTo>
                  <a:pt x="705184" y="352592"/>
                </a:moveTo>
                <a:cubicBezTo>
                  <a:pt x="705184" y="448058"/>
                  <a:pt x="667251" y="534659"/>
                  <a:pt x="605617" y="598149"/>
                </a:cubicBezTo>
                <a:cubicBezTo>
                  <a:pt x="541566" y="664143"/>
                  <a:pt x="451914" y="705155"/>
                  <a:pt x="352678" y="705184"/>
                </a:cubicBezTo>
                <a:lnTo>
                  <a:pt x="352592" y="705184"/>
                </a:lnTo>
                <a:cubicBezTo>
                  <a:pt x="253342" y="705184"/>
                  <a:pt x="163676" y="664186"/>
                  <a:pt x="99596" y="598192"/>
                </a:cubicBezTo>
                <a:cubicBezTo>
                  <a:pt x="37962" y="534702"/>
                  <a:pt x="0" y="448072"/>
                  <a:pt x="0" y="352592"/>
                </a:cubicBezTo>
                <a:cubicBezTo>
                  <a:pt x="0" y="350534"/>
                  <a:pt x="14" y="348476"/>
                  <a:pt x="58" y="346433"/>
                </a:cubicBezTo>
                <a:cubicBezTo>
                  <a:pt x="1640" y="253399"/>
                  <a:pt x="39286" y="169144"/>
                  <a:pt x="99581" y="107021"/>
                </a:cubicBezTo>
                <a:cubicBezTo>
                  <a:pt x="163633" y="41027"/>
                  <a:pt x="253299" y="14"/>
                  <a:pt x="352549" y="0"/>
                </a:cubicBezTo>
                <a:lnTo>
                  <a:pt x="352607" y="0"/>
                </a:lnTo>
                <a:cubicBezTo>
                  <a:pt x="352621" y="0"/>
                  <a:pt x="352621" y="0"/>
                  <a:pt x="352635" y="0"/>
                </a:cubicBezTo>
                <a:lnTo>
                  <a:pt x="352678" y="0"/>
                </a:lnTo>
                <a:cubicBezTo>
                  <a:pt x="451900" y="29"/>
                  <a:pt x="541552" y="41041"/>
                  <a:pt x="605603" y="107021"/>
                </a:cubicBezTo>
                <a:cubicBezTo>
                  <a:pt x="665899" y="169144"/>
                  <a:pt x="703544" y="253399"/>
                  <a:pt x="705127" y="346433"/>
                </a:cubicBezTo>
                <a:cubicBezTo>
                  <a:pt x="705170" y="348476"/>
                  <a:pt x="705184" y="350534"/>
                  <a:pt x="705184" y="35259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4" name="Google Shape;3514;p31"/>
          <p:cNvSpPr/>
          <p:nvPr/>
        </p:nvSpPr>
        <p:spPr>
          <a:xfrm>
            <a:off x="7196948" y="3392395"/>
            <a:ext cx="359794" cy="359794"/>
          </a:xfrm>
          <a:custGeom>
            <a:rect b="b" l="l" r="r" t="t"/>
            <a:pathLst>
              <a:path extrusionOk="0" h="719588" w="719588">
                <a:moveTo>
                  <a:pt x="719589" y="353643"/>
                </a:moveTo>
                <a:cubicBezTo>
                  <a:pt x="719589" y="353283"/>
                  <a:pt x="719531" y="352923"/>
                  <a:pt x="719488" y="352578"/>
                </a:cubicBezTo>
                <a:cubicBezTo>
                  <a:pt x="717704" y="261257"/>
                  <a:pt x="681670" y="174857"/>
                  <a:pt x="617964" y="109223"/>
                </a:cubicBezTo>
                <a:cubicBezTo>
                  <a:pt x="584795" y="75060"/>
                  <a:pt x="545912" y="48193"/>
                  <a:pt x="502381" y="29385"/>
                </a:cubicBezTo>
                <a:cubicBezTo>
                  <a:pt x="499561" y="28162"/>
                  <a:pt x="496740" y="26982"/>
                  <a:pt x="493891" y="25845"/>
                </a:cubicBezTo>
                <a:cubicBezTo>
                  <a:pt x="451339" y="8721"/>
                  <a:pt x="406326" y="43"/>
                  <a:pt x="359874" y="14"/>
                </a:cubicBezTo>
                <a:cubicBezTo>
                  <a:pt x="359845" y="14"/>
                  <a:pt x="359830" y="0"/>
                  <a:pt x="359802" y="0"/>
                </a:cubicBezTo>
                <a:cubicBezTo>
                  <a:pt x="359787" y="0"/>
                  <a:pt x="359759" y="0"/>
                  <a:pt x="359744" y="0"/>
                </a:cubicBezTo>
                <a:cubicBezTo>
                  <a:pt x="359744" y="0"/>
                  <a:pt x="359744" y="0"/>
                  <a:pt x="359744" y="0"/>
                </a:cubicBezTo>
                <a:cubicBezTo>
                  <a:pt x="359744" y="0"/>
                  <a:pt x="359730" y="0"/>
                  <a:pt x="359730" y="0"/>
                </a:cubicBezTo>
                <a:cubicBezTo>
                  <a:pt x="358363" y="0"/>
                  <a:pt x="357010" y="43"/>
                  <a:pt x="355643" y="58"/>
                </a:cubicBezTo>
                <a:cubicBezTo>
                  <a:pt x="353930" y="72"/>
                  <a:pt x="352218" y="86"/>
                  <a:pt x="350506" y="130"/>
                </a:cubicBezTo>
                <a:cubicBezTo>
                  <a:pt x="349642" y="158"/>
                  <a:pt x="348779" y="201"/>
                  <a:pt x="347901" y="230"/>
                </a:cubicBezTo>
                <a:cubicBezTo>
                  <a:pt x="345685" y="302"/>
                  <a:pt x="343469" y="374"/>
                  <a:pt x="341267" y="475"/>
                </a:cubicBezTo>
                <a:cubicBezTo>
                  <a:pt x="341094" y="489"/>
                  <a:pt x="340922" y="504"/>
                  <a:pt x="340749" y="504"/>
                </a:cubicBezTo>
                <a:cubicBezTo>
                  <a:pt x="297981" y="2720"/>
                  <a:pt x="256508" y="12390"/>
                  <a:pt x="217237" y="29356"/>
                </a:cubicBezTo>
                <a:cubicBezTo>
                  <a:pt x="173691" y="48179"/>
                  <a:pt x="134794" y="75046"/>
                  <a:pt x="101610" y="109223"/>
                </a:cubicBezTo>
                <a:cubicBezTo>
                  <a:pt x="37688" y="175087"/>
                  <a:pt x="1612" y="261847"/>
                  <a:pt x="58" y="353499"/>
                </a:cubicBezTo>
                <a:cubicBezTo>
                  <a:pt x="14" y="355585"/>
                  <a:pt x="0" y="357701"/>
                  <a:pt x="0" y="359802"/>
                </a:cubicBezTo>
                <a:cubicBezTo>
                  <a:pt x="0" y="453900"/>
                  <a:pt x="36091" y="542904"/>
                  <a:pt x="101625" y="610409"/>
                </a:cubicBezTo>
                <a:cubicBezTo>
                  <a:pt x="134809" y="644587"/>
                  <a:pt x="173706" y="671439"/>
                  <a:pt x="217237" y="690247"/>
                </a:cubicBezTo>
                <a:cubicBezTo>
                  <a:pt x="262307" y="709717"/>
                  <a:pt x="310270" y="719589"/>
                  <a:pt x="359859" y="719589"/>
                </a:cubicBezTo>
                <a:cubicBezTo>
                  <a:pt x="359859" y="719589"/>
                  <a:pt x="359859" y="719589"/>
                  <a:pt x="359859" y="719589"/>
                </a:cubicBezTo>
                <a:cubicBezTo>
                  <a:pt x="359859" y="719589"/>
                  <a:pt x="359859" y="719589"/>
                  <a:pt x="359859" y="719589"/>
                </a:cubicBezTo>
                <a:cubicBezTo>
                  <a:pt x="359859" y="719589"/>
                  <a:pt x="359859" y="719589"/>
                  <a:pt x="359859" y="719589"/>
                </a:cubicBezTo>
                <a:cubicBezTo>
                  <a:pt x="409362" y="719575"/>
                  <a:pt x="457311" y="709688"/>
                  <a:pt x="502367" y="690218"/>
                </a:cubicBezTo>
                <a:cubicBezTo>
                  <a:pt x="545898" y="671410"/>
                  <a:pt x="584780" y="644543"/>
                  <a:pt x="617950" y="610366"/>
                </a:cubicBezTo>
                <a:cubicBezTo>
                  <a:pt x="683469" y="542876"/>
                  <a:pt x="719546" y="453886"/>
                  <a:pt x="719546" y="359802"/>
                </a:cubicBezTo>
                <a:cubicBezTo>
                  <a:pt x="719546" y="357974"/>
                  <a:pt x="719531" y="356161"/>
                  <a:pt x="719488" y="354362"/>
                </a:cubicBezTo>
                <a:cubicBezTo>
                  <a:pt x="719546" y="354118"/>
                  <a:pt x="719589" y="353887"/>
                  <a:pt x="719589" y="353643"/>
                </a:cubicBezTo>
                <a:close/>
                <a:moveTo>
                  <a:pt x="520383" y="528931"/>
                </a:moveTo>
                <a:cubicBezTo>
                  <a:pt x="534112" y="477529"/>
                  <a:pt x="541393" y="419594"/>
                  <a:pt x="541480" y="360852"/>
                </a:cubicBezTo>
                <a:lnTo>
                  <a:pt x="705170" y="360852"/>
                </a:lnTo>
                <a:cubicBezTo>
                  <a:pt x="704911" y="448345"/>
                  <a:pt x="672158" y="531191"/>
                  <a:pt x="612698" y="595041"/>
                </a:cubicBezTo>
                <a:cubicBezTo>
                  <a:pt x="585500" y="568145"/>
                  <a:pt x="554503" y="545955"/>
                  <a:pt x="520383" y="528931"/>
                </a:cubicBezTo>
                <a:close/>
                <a:moveTo>
                  <a:pt x="296038" y="699371"/>
                </a:moveTo>
                <a:cubicBezTo>
                  <a:pt x="294470" y="699083"/>
                  <a:pt x="292915" y="698795"/>
                  <a:pt x="291347" y="698478"/>
                </a:cubicBezTo>
                <a:cubicBezTo>
                  <a:pt x="290109" y="698234"/>
                  <a:pt x="288886" y="697960"/>
                  <a:pt x="287663" y="697701"/>
                </a:cubicBezTo>
                <a:cubicBezTo>
                  <a:pt x="286123" y="697370"/>
                  <a:pt x="284569" y="697054"/>
                  <a:pt x="283029" y="696708"/>
                </a:cubicBezTo>
                <a:cubicBezTo>
                  <a:pt x="281806" y="696435"/>
                  <a:pt x="280583" y="696133"/>
                  <a:pt x="279360" y="695845"/>
                </a:cubicBezTo>
                <a:cubicBezTo>
                  <a:pt x="277820" y="695485"/>
                  <a:pt x="276295" y="695125"/>
                  <a:pt x="274755" y="694737"/>
                </a:cubicBezTo>
                <a:cubicBezTo>
                  <a:pt x="273546" y="694435"/>
                  <a:pt x="272337" y="694104"/>
                  <a:pt x="271128" y="693787"/>
                </a:cubicBezTo>
                <a:cubicBezTo>
                  <a:pt x="269603" y="693384"/>
                  <a:pt x="268078" y="692981"/>
                  <a:pt x="266552" y="692564"/>
                </a:cubicBezTo>
                <a:cubicBezTo>
                  <a:pt x="265343" y="692233"/>
                  <a:pt x="264149" y="691873"/>
                  <a:pt x="262940" y="691528"/>
                </a:cubicBezTo>
                <a:cubicBezTo>
                  <a:pt x="261429" y="691096"/>
                  <a:pt x="259918" y="690650"/>
                  <a:pt x="258407" y="690189"/>
                </a:cubicBezTo>
                <a:cubicBezTo>
                  <a:pt x="257213" y="689830"/>
                  <a:pt x="256019" y="689441"/>
                  <a:pt x="254824" y="689067"/>
                </a:cubicBezTo>
                <a:cubicBezTo>
                  <a:pt x="253328" y="688592"/>
                  <a:pt x="251831" y="688117"/>
                  <a:pt x="250334" y="687614"/>
                </a:cubicBezTo>
                <a:cubicBezTo>
                  <a:pt x="249154" y="687225"/>
                  <a:pt x="247974" y="686808"/>
                  <a:pt x="246794" y="686405"/>
                </a:cubicBezTo>
                <a:cubicBezTo>
                  <a:pt x="245312" y="685887"/>
                  <a:pt x="243816" y="685383"/>
                  <a:pt x="242348" y="684851"/>
                </a:cubicBezTo>
                <a:cubicBezTo>
                  <a:pt x="241168" y="684433"/>
                  <a:pt x="240002" y="683987"/>
                  <a:pt x="238836" y="683556"/>
                </a:cubicBezTo>
                <a:cubicBezTo>
                  <a:pt x="237369" y="683009"/>
                  <a:pt x="235901" y="682448"/>
                  <a:pt x="234433" y="681886"/>
                </a:cubicBezTo>
                <a:cubicBezTo>
                  <a:pt x="233267" y="681440"/>
                  <a:pt x="232116" y="680965"/>
                  <a:pt x="230951" y="680505"/>
                </a:cubicBezTo>
                <a:cubicBezTo>
                  <a:pt x="229497" y="679915"/>
                  <a:pt x="228044" y="679325"/>
                  <a:pt x="226590" y="678720"/>
                </a:cubicBezTo>
                <a:cubicBezTo>
                  <a:pt x="225439" y="678246"/>
                  <a:pt x="224288" y="677756"/>
                  <a:pt x="223151" y="677253"/>
                </a:cubicBezTo>
                <a:cubicBezTo>
                  <a:pt x="221712" y="676634"/>
                  <a:pt x="220273" y="676001"/>
                  <a:pt x="218834" y="675367"/>
                </a:cubicBezTo>
                <a:cubicBezTo>
                  <a:pt x="217697" y="674864"/>
                  <a:pt x="216560" y="674346"/>
                  <a:pt x="215423" y="673813"/>
                </a:cubicBezTo>
                <a:cubicBezTo>
                  <a:pt x="213999" y="673151"/>
                  <a:pt x="212574" y="672489"/>
                  <a:pt x="211149" y="671813"/>
                </a:cubicBezTo>
                <a:cubicBezTo>
                  <a:pt x="210027" y="671281"/>
                  <a:pt x="208905" y="670734"/>
                  <a:pt x="207782" y="670187"/>
                </a:cubicBezTo>
                <a:cubicBezTo>
                  <a:pt x="206372" y="669496"/>
                  <a:pt x="204962" y="668791"/>
                  <a:pt x="203566" y="668086"/>
                </a:cubicBezTo>
                <a:cubicBezTo>
                  <a:pt x="202458" y="667525"/>
                  <a:pt x="201335" y="666949"/>
                  <a:pt x="200227" y="666374"/>
                </a:cubicBezTo>
                <a:cubicBezTo>
                  <a:pt x="198831" y="665640"/>
                  <a:pt x="197450" y="664906"/>
                  <a:pt x="196068" y="664157"/>
                </a:cubicBezTo>
                <a:cubicBezTo>
                  <a:pt x="194960" y="663567"/>
                  <a:pt x="193867" y="662963"/>
                  <a:pt x="192773" y="662359"/>
                </a:cubicBezTo>
                <a:cubicBezTo>
                  <a:pt x="191406" y="661596"/>
                  <a:pt x="190039" y="660833"/>
                  <a:pt x="188672" y="660042"/>
                </a:cubicBezTo>
                <a:cubicBezTo>
                  <a:pt x="187578" y="659423"/>
                  <a:pt x="186484" y="658790"/>
                  <a:pt x="185405" y="658157"/>
                </a:cubicBezTo>
                <a:cubicBezTo>
                  <a:pt x="184052" y="657365"/>
                  <a:pt x="182714" y="656559"/>
                  <a:pt x="181376" y="655753"/>
                </a:cubicBezTo>
                <a:cubicBezTo>
                  <a:pt x="180297" y="655091"/>
                  <a:pt x="179217" y="654444"/>
                  <a:pt x="178138" y="653768"/>
                </a:cubicBezTo>
                <a:cubicBezTo>
                  <a:pt x="176814" y="652947"/>
                  <a:pt x="175490" y="652098"/>
                  <a:pt x="174166" y="651264"/>
                </a:cubicBezTo>
                <a:cubicBezTo>
                  <a:pt x="173101" y="650573"/>
                  <a:pt x="172037" y="649897"/>
                  <a:pt x="170972" y="649191"/>
                </a:cubicBezTo>
                <a:cubicBezTo>
                  <a:pt x="169662" y="648328"/>
                  <a:pt x="168367" y="647465"/>
                  <a:pt x="167072" y="646587"/>
                </a:cubicBezTo>
                <a:cubicBezTo>
                  <a:pt x="166007" y="645867"/>
                  <a:pt x="164956" y="645162"/>
                  <a:pt x="163906" y="644428"/>
                </a:cubicBezTo>
                <a:cubicBezTo>
                  <a:pt x="162625" y="643536"/>
                  <a:pt x="161359" y="642644"/>
                  <a:pt x="160078" y="641737"/>
                </a:cubicBezTo>
                <a:cubicBezTo>
                  <a:pt x="159028" y="640989"/>
                  <a:pt x="157977" y="640241"/>
                  <a:pt x="156941" y="639478"/>
                </a:cubicBezTo>
                <a:cubicBezTo>
                  <a:pt x="155689" y="638557"/>
                  <a:pt x="154437" y="637636"/>
                  <a:pt x="153185" y="636701"/>
                </a:cubicBezTo>
                <a:cubicBezTo>
                  <a:pt x="152149" y="635924"/>
                  <a:pt x="151113" y="635146"/>
                  <a:pt x="150077" y="634355"/>
                </a:cubicBezTo>
                <a:cubicBezTo>
                  <a:pt x="148839" y="633405"/>
                  <a:pt x="147631" y="632441"/>
                  <a:pt x="146407" y="631491"/>
                </a:cubicBezTo>
                <a:cubicBezTo>
                  <a:pt x="145386" y="630685"/>
                  <a:pt x="144350" y="629880"/>
                  <a:pt x="143342" y="629045"/>
                </a:cubicBezTo>
                <a:cubicBezTo>
                  <a:pt x="142133" y="628066"/>
                  <a:pt x="140953" y="627088"/>
                  <a:pt x="139759" y="626095"/>
                </a:cubicBezTo>
                <a:cubicBezTo>
                  <a:pt x="138737" y="625246"/>
                  <a:pt x="137730" y="624411"/>
                  <a:pt x="136723" y="623562"/>
                </a:cubicBezTo>
                <a:cubicBezTo>
                  <a:pt x="135543" y="622569"/>
                  <a:pt x="134391" y="621548"/>
                  <a:pt x="133226" y="620540"/>
                </a:cubicBezTo>
                <a:cubicBezTo>
                  <a:pt x="132218" y="619662"/>
                  <a:pt x="131211" y="618785"/>
                  <a:pt x="130218" y="617907"/>
                </a:cubicBezTo>
                <a:cubicBezTo>
                  <a:pt x="129081" y="616885"/>
                  <a:pt x="127945" y="615849"/>
                  <a:pt x="126808" y="614813"/>
                </a:cubicBezTo>
                <a:cubicBezTo>
                  <a:pt x="125815" y="613906"/>
                  <a:pt x="124807" y="612985"/>
                  <a:pt x="123829" y="612064"/>
                </a:cubicBezTo>
                <a:cubicBezTo>
                  <a:pt x="122721" y="611014"/>
                  <a:pt x="121613" y="609963"/>
                  <a:pt x="120519" y="608898"/>
                </a:cubicBezTo>
                <a:cubicBezTo>
                  <a:pt x="119526" y="607949"/>
                  <a:pt x="118548" y="606999"/>
                  <a:pt x="117569" y="606049"/>
                </a:cubicBezTo>
                <a:cubicBezTo>
                  <a:pt x="117353" y="605848"/>
                  <a:pt x="117152" y="605632"/>
                  <a:pt x="116950" y="605430"/>
                </a:cubicBezTo>
                <a:cubicBezTo>
                  <a:pt x="142436" y="580204"/>
                  <a:pt x="171418" y="559266"/>
                  <a:pt x="203278" y="543034"/>
                </a:cubicBezTo>
                <a:cubicBezTo>
                  <a:pt x="218373" y="593875"/>
                  <a:pt x="239628" y="636758"/>
                  <a:pt x="265013" y="667381"/>
                </a:cubicBezTo>
                <a:cubicBezTo>
                  <a:pt x="276194" y="680865"/>
                  <a:pt x="288066" y="691830"/>
                  <a:pt x="300413" y="700176"/>
                </a:cubicBezTo>
                <a:cubicBezTo>
                  <a:pt x="300197" y="700133"/>
                  <a:pt x="299967" y="700104"/>
                  <a:pt x="299751" y="700076"/>
                </a:cubicBezTo>
                <a:cubicBezTo>
                  <a:pt x="298499" y="699831"/>
                  <a:pt x="297261" y="699601"/>
                  <a:pt x="296038" y="699371"/>
                </a:cubicBezTo>
                <a:close/>
                <a:moveTo>
                  <a:pt x="106906" y="595069"/>
                </a:moveTo>
                <a:cubicBezTo>
                  <a:pt x="47431" y="531191"/>
                  <a:pt x="14664" y="448345"/>
                  <a:pt x="14405" y="360838"/>
                </a:cubicBezTo>
                <a:lnTo>
                  <a:pt x="178196" y="360838"/>
                </a:lnTo>
                <a:cubicBezTo>
                  <a:pt x="178282" y="419579"/>
                  <a:pt x="185563" y="477500"/>
                  <a:pt x="199292" y="528888"/>
                </a:cubicBezTo>
                <a:cubicBezTo>
                  <a:pt x="165129" y="545941"/>
                  <a:pt x="134104" y="568159"/>
                  <a:pt x="106906" y="595069"/>
                </a:cubicBezTo>
                <a:close/>
                <a:moveTo>
                  <a:pt x="106891" y="124577"/>
                </a:moveTo>
                <a:cubicBezTo>
                  <a:pt x="134104" y="151487"/>
                  <a:pt x="165129" y="173691"/>
                  <a:pt x="199277" y="190730"/>
                </a:cubicBezTo>
                <a:cubicBezTo>
                  <a:pt x="186528" y="238520"/>
                  <a:pt x="179318" y="292066"/>
                  <a:pt x="178325" y="346462"/>
                </a:cubicBezTo>
                <a:lnTo>
                  <a:pt x="14664" y="346462"/>
                </a:lnTo>
                <a:cubicBezTo>
                  <a:pt x="17801" y="263602"/>
                  <a:pt x="50337" y="185333"/>
                  <a:pt x="106891" y="124577"/>
                </a:cubicBezTo>
                <a:close/>
                <a:moveTo>
                  <a:pt x="123469" y="107913"/>
                </a:moveTo>
                <a:cubicBezTo>
                  <a:pt x="124347" y="107079"/>
                  <a:pt x="125239" y="106273"/>
                  <a:pt x="126131" y="105452"/>
                </a:cubicBezTo>
                <a:cubicBezTo>
                  <a:pt x="127283" y="104402"/>
                  <a:pt x="128434" y="103337"/>
                  <a:pt x="129585" y="102301"/>
                </a:cubicBezTo>
                <a:cubicBezTo>
                  <a:pt x="130492" y="101481"/>
                  <a:pt x="131427" y="100675"/>
                  <a:pt x="132348" y="99869"/>
                </a:cubicBezTo>
                <a:cubicBezTo>
                  <a:pt x="133499" y="98847"/>
                  <a:pt x="134665" y="97840"/>
                  <a:pt x="135830" y="96833"/>
                </a:cubicBezTo>
                <a:cubicBezTo>
                  <a:pt x="136766" y="96027"/>
                  <a:pt x="137716" y="95250"/>
                  <a:pt x="138665" y="94458"/>
                </a:cubicBezTo>
                <a:cubicBezTo>
                  <a:pt x="139845" y="93480"/>
                  <a:pt x="141025" y="92501"/>
                  <a:pt x="142205" y="91537"/>
                </a:cubicBezTo>
                <a:cubicBezTo>
                  <a:pt x="143155" y="90760"/>
                  <a:pt x="144119" y="89997"/>
                  <a:pt x="145083" y="89220"/>
                </a:cubicBezTo>
                <a:cubicBezTo>
                  <a:pt x="146278" y="88270"/>
                  <a:pt x="147487" y="87321"/>
                  <a:pt x="148695" y="86385"/>
                </a:cubicBezTo>
                <a:cubicBezTo>
                  <a:pt x="149660" y="85637"/>
                  <a:pt x="150638" y="84889"/>
                  <a:pt x="151617" y="84155"/>
                </a:cubicBezTo>
                <a:cubicBezTo>
                  <a:pt x="152840" y="83234"/>
                  <a:pt x="154063" y="82313"/>
                  <a:pt x="155301" y="81406"/>
                </a:cubicBezTo>
                <a:cubicBezTo>
                  <a:pt x="156279" y="80687"/>
                  <a:pt x="157272" y="79967"/>
                  <a:pt x="158265" y="79248"/>
                </a:cubicBezTo>
                <a:cubicBezTo>
                  <a:pt x="159517" y="78341"/>
                  <a:pt x="160769" y="77463"/>
                  <a:pt x="162035" y="76571"/>
                </a:cubicBezTo>
                <a:cubicBezTo>
                  <a:pt x="163028" y="75880"/>
                  <a:pt x="164021" y="75190"/>
                  <a:pt x="165014" y="74499"/>
                </a:cubicBezTo>
                <a:cubicBezTo>
                  <a:pt x="166295" y="73621"/>
                  <a:pt x="167590" y="72758"/>
                  <a:pt x="168871" y="71894"/>
                </a:cubicBezTo>
                <a:cubicBezTo>
                  <a:pt x="169864" y="71232"/>
                  <a:pt x="170871" y="70570"/>
                  <a:pt x="171878" y="69923"/>
                </a:cubicBezTo>
                <a:cubicBezTo>
                  <a:pt x="173202" y="69074"/>
                  <a:pt x="174526" y="68225"/>
                  <a:pt x="175850" y="67390"/>
                </a:cubicBezTo>
                <a:cubicBezTo>
                  <a:pt x="176843" y="66757"/>
                  <a:pt x="177836" y="66138"/>
                  <a:pt x="178843" y="65519"/>
                </a:cubicBezTo>
                <a:cubicBezTo>
                  <a:pt x="180210" y="64685"/>
                  <a:pt x="181592" y="63850"/>
                  <a:pt x="182959" y="63030"/>
                </a:cubicBezTo>
                <a:cubicBezTo>
                  <a:pt x="183937" y="62440"/>
                  <a:pt x="184916" y="61850"/>
                  <a:pt x="185909" y="61274"/>
                </a:cubicBezTo>
                <a:cubicBezTo>
                  <a:pt x="187333" y="60439"/>
                  <a:pt x="188772" y="59634"/>
                  <a:pt x="190212" y="58813"/>
                </a:cubicBezTo>
                <a:cubicBezTo>
                  <a:pt x="191176" y="58266"/>
                  <a:pt x="192125" y="57720"/>
                  <a:pt x="193090" y="57202"/>
                </a:cubicBezTo>
                <a:cubicBezTo>
                  <a:pt x="194601" y="56367"/>
                  <a:pt x="196126" y="55561"/>
                  <a:pt x="197651" y="54741"/>
                </a:cubicBezTo>
                <a:cubicBezTo>
                  <a:pt x="198558" y="54266"/>
                  <a:pt x="199465" y="53762"/>
                  <a:pt x="200371" y="53287"/>
                </a:cubicBezTo>
                <a:cubicBezTo>
                  <a:pt x="202026" y="52424"/>
                  <a:pt x="203681" y="51604"/>
                  <a:pt x="205350" y="50769"/>
                </a:cubicBezTo>
                <a:cubicBezTo>
                  <a:pt x="206156" y="50366"/>
                  <a:pt x="206947" y="49949"/>
                  <a:pt x="207768" y="49560"/>
                </a:cubicBezTo>
                <a:cubicBezTo>
                  <a:pt x="209710" y="48611"/>
                  <a:pt x="211682" y="47675"/>
                  <a:pt x="213639" y="46769"/>
                </a:cubicBezTo>
                <a:cubicBezTo>
                  <a:pt x="214171" y="46524"/>
                  <a:pt x="214704" y="46251"/>
                  <a:pt x="215251" y="46006"/>
                </a:cubicBezTo>
                <a:cubicBezTo>
                  <a:pt x="217783" y="44840"/>
                  <a:pt x="220331" y="43703"/>
                  <a:pt x="222906" y="42581"/>
                </a:cubicBezTo>
                <a:cubicBezTo>
                  <a:pt x="247859" y="31803"/>
                  <a:pt x="273733" y="24104"/>
                  <a:pt x="300298" y="19499"/>
                </a:cubicBezTo>
                <a:cubicBezTo>
                  <a:pt x="287965" y="27845"/>
                  <a:pt x="276107" y="38796"/>
                  <a:pt x="264955" y="52266"/>
                </a:cubicBezTo>
                <a:cubicBezTo>
                  <a:pt x="239585" y="82903"/>
                  <a:pt x="218330" y="125757"/>
                  <a:pt x="203235" y="176598"/>
                </a:cubicBezTo>
                <a:cubicBezTo>
                  <a:pt x="171375" y="160395"/>
                  <a:pt x="142392" y="139457"/>
                  <a:pt x="116893" y="114231"/>
                </a:cubicBezTo>
                <a:cubicBezTo>
                  <a:pt x="117080" y="114043"/>
                  <a:pt x="117267" y="113856"/>
                  <a:pt x="117454" y="113669"/>
                </a:cubicBezTo>
                <a:cubicBezTo>
                  <a:pt x="118303" y="112835"/>
                  <a:pt x="119152" y="112029"/>
                  <a:pt x="120001" y="111209"/>
                </a:cubicBezTo>
                <a:cubicBezTo>
                  <a:pt x="121167" y="110115"/>
                  <a:pt x="122318" y="109007"/>
                  <a:pt x="123469" y="107913"/>
                </a:cubicBezTo>
                <a:close/>
                <a:moveTo>
                  <a:pt x="366997" y="491257"/>
                </a:moveTo>
                <a:lnTo>
                  <a:pt x="366997" y="360838"/>
                </a:lnTo>
                <a:lnTo>
                  <a:pt x="527089" y="360838"/>
                </a:lnTo>
                <a:cubicBezTo>
                  <a:pt x="527003" y="417377"/>
                  <a:pt x="520139" y="473082"/>
                  <a:pt x="507173" y="522657"/>
                </a:cubicBezTo>
                <a:cubicBezTo>
                  <a:pt x="462952" y="502741"/>
                  <a:pt x="415866" y="492207"/>
                  <a:pt x="366997" y="491257"/>
                </a:cubicBezTo>
                <a:close/>
                <a:moveTo>
                  <a:pt x="352607" y="213970"/>
                </a:moveTo>
                <a:cubicBezTo>
                  <a:pt x="305061" y="213020"/>
                  <a:pt x="259300" y="202587"/>
                  <a:pt x="216373" y="182944"/>
                </a:cubicBezTo>
                <a:cubicBezTo>
                  <a:pt x="245470" y="83191"/>
                  <a:pt x="296873" y="19902"/>
                  <a:pt x="352607" y="14764"/>
                </a:cubicBezTo>
                <a:lnTo>
                  <a:pt x="352607" y="213970"/>
                </a:lnTo>
                <a:close/>
                <a:moveTo>
                  <a:pt x="212502" y="196989"/>
                </a:moveTo>
                <a:cubicBezTo>
                  <a:pt x="256695" y="216891"/>
                  <a:pt x="303751" y="227411"/>
                  <a:pt x="352607" y="228346"/>
                </a:cubicBezTo>
                <a:lnTo>
                  <a:pt x="352607" y="346447"/>
                </a:lnTo>
                <a:lnTo>
                  <a:pt x="192715" y="346447"/>
                </a:lnTo>
                <a:cubicBezTo>
                  <a:pt x="193694" y="294282"/>
                  <a:pt x="200486" y="242952"/>
                  <a:pt x="212502" y="196989"/>
                </a:cubicBezTo>
                <a:close/>
                <a:moveTo>
                  <a:pt x="352607" y="360838"/>
                </a:moveTo>
                <a:lnTo>
                  <a:pt x="352607" y="491257"/>
                </a:lnTo>
                <a:cubicBezTo>
                  <a:pt x="303780" y="492193"/>
                  <a:pt x="256724" y="502727"/>
                  <a:pt x="212502" y="522628"/>
                </a:cubicBezTo>
                <a:cubicBezTo>
                  <a:pt x="199536" y="473082"/>
                  <a:pt x="192658" y="417377"/>
                  <a:pt x="192586" y="360838"/>
                </a:cubicBezTo>
                <a:lnTo>
                  <a:pt x="352607" y="360838"/>
                </a:lnTo>
                <a:close/>
                <a:moveTo>
                  <a:pt x="352607" y="505648"/>
                </a:moveTo>
                <a:lnTo>
                  <a:pt x="352607" y="704868"/>
                </a:lnTo>
                <a:cubicBezTo>
                  <a:pt x="296930" y="699802"/>
                  <a:pt x="245485" y="636499"/>
                  <a:pt x="216373" y="536688"/>
                </a:cubicBezTo>
                <a:cubicBezTo>
                  <a:pt x="259328" y="517031"/>
                  <a:pt x="305090" y="506612"/>
                  <a:pt x="352607" y="505648"/>
                </a:cubicBezTo>
                <a:close/>
                <a:moveTo>
                  <a:pt x="366997" y="346447"/>
                </a:moveTo>
                <a:lnTo>
                  <a:pt x="366997" y="228346"/>
                </a:lnTo>
                <a:cubicBezTo>
                  <a:pt x="415866" y="227396"/>
                  <a:pt x="462952" y="216862"/>
                  <a:pt x="507159" y="196946"/>
                </a:cubicBezTo>
                <a:cubicBezTo>
                  <a:pt x="519175" y="242895"/>
                  <a:pt x="525981" y="294254"/>
                  <a:pt x="526960" y="346447"/>
                </a:cubicBezTo>
                <a:lnTo>
                  <a:pt x="366997" y="346447"/>
                </a:lnTo>
                <a:close/>
                <a:moveTo>
                  <a:pt x="366997" y="213970"/>
                </a:moveTo>
                <a:lnTo>
                  <a:pt x="366997" y="14750"/>
                </a:lnTo>
                <a:cubicBezTo>
                  <a:pt x="422687" y="19772"/>
                  <a:pt x="474147" y="83075"/>
                  <a:pt x="503288" y="182901"/>
                </a:cubicBezTo>
                <a:cubicBezTo>
                  <a:pt x="460347" y="202573"/>
                  <a:pt x="414571" y="213006"/>
                  <a:pt x="366997" y="213970"/>
                </a:cubicBezTo>
                <a:close/>
                <a:moveTo>
                  <a:pt x="366997" y="505648"/>
                </a:moveTo>
                <a:cubicBezTo>
                  <a:pt x="414557" y="506598"/>
                  <a:pt x="460347" y="517045"/>
                  <a:pt x="503302" y="536702"/>
                </a:cubicBezTo>
                <a:cubicBezTo>
                  <a:pt x="474176" y="636499"/>
                  <a:pt x="422745" y="699788"/>
                  <a:pt x="366997" y="704853"/>
                </a:cubicBezTo>
                <a:lnTo>
                  <a:pt x="366997" y="505648"/>
                </a:lnTo>
                <a:close/>
                <a:moveTo>
                  <a:pt x="541350" y="346447"/>
                </a:moveTo>
                <a:cubicBezTo>
                  <a:pt x="540357" y="292023"/>
                  <a:pt x="533133" y="238462"/>
                  <a:pt x="520383" y="190672"/>
                </a:cubicBezTo>
                <a:cubicBezTo>
                  <a:pt x="554503" y="173648"/>
                  <a:pt x="585500" y="151458"/>
                  <a:pt x="612683" y="124563"/>
                </a:cubicBezTo>
                <a:cubicBezTo>
                  <a:pt x="669237" y="185319"/>
                  <a:pt x="701759" y="263573"/>
                  <a:pt x="704925" y="346447"/>
                </a:cubicBezTo>
                <a:lnTo>
                  <a:pt x="541350" y="346447"/>
                </a:lnTo>
                <a:close/>
                <a:moveTo>
                  <a:pt x="496668" y="42595"/>
                </a:moveTo>
                <a:cubicBezTo>
                  <a:pt x="499215" y="43689"/>
                  <a:pt x="501748" y="44826"/>
                  <a:pt x="504252" y="45992"/>
                </a:cubicBezTo>
                <a:cubicBezTo>
                  <a:pt x="505087" y="46380"/>
                  <a:pt x="505921" y="46783"/>
                  <a:pt x="506756" y="47186"/>
                </a:cubicBezTo>
                <a:cubicBezTo>
                  <a:pt x="508425" y="47963"/>
                  <a:pt x="510080" y="48754"/>
                  <a:pt x="511735" y="49560"/>
                </a:cubicBezTo>
                <a:cubicBezTo>
                  <a:pt x="512742" y="50050"/>
                  <a:pt x="513721" y="50568"/>
                  <a:pt x="514714" y="51057"/>
                </a:cubicBezTo>
                <a:cubicBezTo>
                  <a:pt x="516182" y="51791"/>
                  <a:pt x="517649" y="52525"/>
                  <a:pt x="519117" y="53287"/>
                </a:cubicBezTo>
                <a:cubicBezTo>
                  <a:pt x="520168" y="53834"/>
                  <a:pt x="521218" y="54410"/>
                  <a:pt x="522269" y="54957"/>
                </a:cubicBezTo>
                <a:cubicBezTo>
                  <a:pt x="523650" y="55691"/>
                  <a:pt x="525032" y="56425"/>
                  <a:pt x="526399" y="57173"/>
                </a:cubicBezTo>
                <a:cubicBezTo>
                  <a:pt x="527478" y="57763"/>
                  <a:pt x="528543" y="58367"/>
                  <a:pt x="529608" y="58972"/>
                </a:cubicBezTo>
                <a:cubicBezTo>
                  <a:pt x="530932" y="59720"/>
                  <a:pt x="532270" y="60468"/>
                  <a:pt x="533579" y="61245"/>
                </a:cubicBezTo>
                <a:cubicBezTo>
                  <a:pt x="534659" y="61878"/>
                  <a:pt x="535724" y="62512"/>
                  <a:pt x="536788" y="63159"/>
                </a:cubicBezTo>
                <a:cubicBezTo>
                  <a:pt x="538084" y="63922"/>
                  <a:pt x="539364" y="64699"/>
                  <a:pt x="540645" y="65490"/>
                </a:cubicBezTo>
                <a:cubicBezTo>
                  <a:pt x="541724" y="66152"/>
                  <a:pt x="542789" y="66829"/>
                  <a:pt x="543854" y="67505"/>
                </a:cubicBezTo>
                <a:cubicBezTo>
                  <a:pt x="545106" y="68297"/>
                  <a:pt x="546358" y="69088"/>
                  <a:pt x="547610" y="69894"/>
                </a:cubicBezTo>
                <a:cubicBezTo>
                  <a:pt x="548675" y="70585"/>
                  <a:pt x="549740" y="71290"/>
                  <a:pt x="550805" y="71995"/>
                </a:cubicBezTo>
                <a:cubicBezTo>
                  <a:pt x="552028" y="72815"/>
                  <a:pt x="553251" y="73635"/>
                  <a:pt x="554474" y="74456"/>
                </a:cubicBezTo>
                <a:cubicBezTo>
                  <a:pt x="555525" y="75175"/>
                  <a:pt x="556575" y="75909"/>
                  <a:pt x="557626" y="76643"/>
                </a:cubicBezTo>
                <a:cubicBezTo>
                  <a:pt x="558834" y="77492"/>
                  <a:pt x="560029" y="78341"/>
                  <a:pt x="561223" y="79190"/>
                </a:cubicBezTo>
                <a:cubicBezTo>
                  <a:pt x="562259" y="79938"/>
                  <a:pt x="563296" y="80687"/>
                  <a:pt x="564332" y="81449"/>
                </a:cubicBezTo>
                <a:cubicBezTo>
                  <a:pt x="565512" y="82327"/>
                  <a:pt x="566692" y="83205"/>
                  <a:pt x="567872" y="84097"/>
                </a:cubicBezTo>
                <a:cubicBezTo>
                  <a:pt x="568893" y="84874"/>
                  <a:pt x="569915" y="85651"/>
                  <a:pt x="570922" y="86428"/>
                </a:cubicBezTo>
                <a:cubicBezTo>
                  <a:pt x="572088" y="87335"/>
                  <a:pt x="573254" y="88242"/>
                  <a:pt x="574405" y="89163"/>
                </a:cubicBezTo>
                <a:cubicBezTo>
                  <a:pt x="575398" y="89954"/>
                  <a:pt x="576405" y="90745"/>
                  <a:pt x="577384" y="91551"/>
                </a:cubicBezTo>
                <a:cubicBezTo>
                  <a:pt x="578535" y="92487"/>
                  <a:pt x="579686" y="93451"/>
                  <a:pt x="580837" y="94401"/>
                </a:cubicBezTo>
                <a:cubicBezTo>
                  <a:pt x="581801" y="95206"/>
                  <a:pt x="582780" y="96027"/>
                  <a:pt x="583744" y="96847"/>
                </a:cubicBezTo>
                <a:cubicBezTo>
                  <a:pt x="584895" y="97826"/>
                  <a:pt x="586032" y="98818"/>
                  <a:pt x="587169" y="99826"/>
                </a:cubicBezTo>
                <a:cubicBezTo>
                  <a:pt x="588104" y="100646"/>
                  <a:pt x="589054" y="101466"/>
                  <a:pt x="589990" y="102301"/>
                </a:cubicBezTo>
                <a:cubicBezTo>
                  <a:pt x="591141" y="103323"/>
                  <a:pt x="592263" y="104373"/>
                  <a:pt x="593400" y="105409"/>
                </a:cubicBezTo>
                <a:cubicBezTo>
                  <a:pt x="594307" y="106244"/>
                  <a:pt x="595213" y="107064"/>
                  <a:pt x="596105" y="107899"/>
                </a:cubicBezTo>
                <a:cubicBezTo>
                  <a:pt x="597257" y="108992"/>
                  <a:pt x="598408" y="110100"/>
                  <a:pt x="599545" y="111194"/>
                </a:cubicBezTo>
                <a:cubicBezTo>
                  <a:pt x="600394" y="112014"/>
                  <a:pt x="601257" y="112835"/>
                  <a:pt x="602092" y="113655"/>
                </a:cubicBezTo>
                <a:cubicBezTo>
                  <a:pt x="602279" y="113842"/>
                  <a:pt x="602466" y="114029"/>
                  <a:pt x="602653" y="114216"/>
                </a:cubicBezTo>
                <a:cubicBezTo>
                  <a:pt x="577182" y="139428"/>
                  <a:pt x="548214" y="160337"/>
                  <a:pt x="516397" y="176541"/>
                </a:cubicBezTo>
                <a:cubicBezTo>
                  <a:pt x="501302" y="125700"/>
                  <a:pt x="480033" y="82845"/>
                  <a:pt x="454648" y="52223"/>
                </a:cubicBezTo>
                <a:cubicBezTo>
                  <a:pt x="443510" y="38782"/>
                  <a:pt x="431667" y="27845"/>
                  <a:pt x="419349" y="19499"/>
                </a:cubicBezTo>
                <a:cubicBezTo>
                  <a:pt x="445885" y="24133"/>
                  <a:pt x="471744" y="31831"/>
                  <a:pt x="496668" y="42595"/>
                </a:cubicBezTo>
                <a:close/>
                <a:moveTo>
                  <a:pt x="419392" y="700076"/>
                </a:moveTo>
                <a:cubicBezTo>
                  <a:pt x="431710" y="691744"/>
                  <a:pt x="443539" y="680807"/>
                  <a:pt x="454677" y="667366"/>
                </a:cubicBezTo>
                <a:cubicBezTo>
                  <a:pt x="480062" y="636744"/>
                  <a:pt x="501316" y="593875"/>
                  <a:pt x="516426" y="543034"/>
                </a:cubicBezTo>
                <a:cubicBezTo>
                  <a:pt x="548243" y="559237"/>
                  <a:pt x="577197" y="580147"/>
                  <a:pt x="602682" y="605358"/>
                </a:cubicBezTo>
                <a:cubicBezTo>
                  <a:pt x="602509" y="605531"/>
                  <a:pt x="602322" y="605718"/>
                  <a:pt x="602149" y="605891"/>
                </a:cubicBezTo>
                <a:cubicBezTo>
                  <a:pt x="601272" y="606754"/>
                  <a:pt x="600379" y="607603"/>
                  <a:pt x="599487" y="608467"/>
                </a:cubicBezTo>
                <a:cubicBezTo>
                  <a:pt x="598379" y="609532"/>
                  <a:pt x="597271" y="610611"/>
                  <a:pt x="596149" y="611661"/>
                </a:cubicBezTo>
                <a:cubicBezTo>
                  <a:pt x="595228" y="612525"/>
                  <a:pt x="594307" y="613374"/>
                  <a:pt x="593386" y="614223"/>
                </a:cubicBezTo>
                <a:cubicBezTo>
                  <a:pt x="592278" y="615245"/>
                  <a:pt x="591155" y="616266"/>
                  <a:pt x="590033" y="617274"/>
                </a:cubicBezTo>
                <a:cubicBezTo>
                  <a:pt x="589083" y="618123"/>
                  <a:pt x="588133" y="618957"/>
                  <a:pt x="587183" y="619792"/>
                </a:cubicBezTo>
                <a:cubicBezTo>
                  <a:pt x="586061" y="620785"/>
                  <a:pt x="584939" y="621763"/>
                  <a:pt x="583802" y="622728"/>
                </a:cubicBezTo>
                <a:cubicBezTo>
                  <a:pt x="582838" y="623562"/>
                  <a:pt x="581845" y="624368"/>
                  <a:pt x="580866" y="625188"/>
                </a:cubicBezTo>
                <a:cubicBezTo>
                  <a:pt x="579729" y="626138"/>
                  <a:pt x="578592" y="627088"/>
                  <a:pt x="577441" y="628023"/>
                </a:cubicBezTo>
                <a:cubicBezTo>
                  <a:pt x="576448" y="628829"/>
                  <a:pt x="575441" y="629635"/>
                  <a:pt x="574448" y="630426"/>
                </a:cubicBezTo>
                <a:cubicBezTo>
                  <a:pt x="573297" y="631347"/>
                  <a:pt x="572131" y="632254"/>
                  <a:pt x="570966" y="633161"/>
                </a:cubicBezTo>
                <a:cubicBezTo>
                  <a:pt x="569958" y="633952"/>
                  <a:pt x="568936" y="634729"/>
                  <a:pt x="567915" y="635492"/>
                </a:cubicBezTo>
                <a:cubicBezTo>
                  <a:pt x="566749" y="636384"/>
                  <a:pt x="565569" y="637262"/>
                  <a:pt x="564389" y="638125"/>
                </a:cubicBezTo>
                <a:cubicBezTo>
                  <a:pt x="563353" y="638888"/>
                  <a:pt x="562317" y="639636"/>
                  <a:pt x="561281" y="640399"/>
                </a:cubicBezTo>
                <a:cubicBezTo>
                  <a:pt x="560086" y="641262"/>
                  <a:pt x="558892" y="642111"/>
                  <a:pt x="557683" y="642946"/>
                </a:cubicBezTo>
                <a:cubicBezTo>
                  <a:pt x="556633" y="643680"/>
                  <a:pt x="555582" y="644414"/>
                  <a:pt x="554532" y="645133"/>
                </a:cubicBezTo>
                <a:cubicBezTo>
                  <a:pt x="553309" y="645968"/>
                  <a:pt x="552085" y="646788"/>
                  <a:pt x="550862" y="647608"/>
                </a:cubicBezTo>
                <a:cubicBezTo>
                  <a:pt x="549797" y="648314"/>
                  <a:pt x="548747" y="649019"/>
                  <a:pt x="547682" y="649710"/>
                </a:cubicBezTo>
                <a:cubicBezTo>
                  <a:pt x="546430" y="650515"/>
                  <a:pt x="545178" y="651321"/>
                  <a:pt x="543926" y="652113"/>
                </a:cubicBezTo>
                <a:cubicBezTo>
                  <a:pt x="542861" y="652789"/>
                  <a:pt x="541796" y="653465"/>
                  <a:pt x="540717" y="654113"/>
                </a:cubicBezTo>
                <a:cubicBezTo>
                  <a:pt x="539436" y="654904"/>
                  <a:pt x="538156" y="655667"/>
                  <a:pt x="536860" y="656444"/>
                </a:cubicBezTo>
                <a:cubicBezTo>
                  <a:pt x="535781" y="657092"/>
                  <a:pt x="534716" y="657725"/>
                  <a:pt x="533637" y="658358"/>
                </a:cubicBezTo>
                <a:cubicBezTo>
                  <a:pt x="532328" y="659121"/>
                  <a:pt x="530989" y="659869"/>
                  <a:pt x="529665" y="660617"/>
                </a:cubicBezTo>
                <a:cubicBezTo>
                  <a:pt x="528600" y="661222"/>
                  <a:pt x="527536" y="661826"/>
                  <a:pt x="526456" y="662416"/>
                </a:cubicBezTo>
                <a:cubicBezTo>
                  <a:pt x="525075" y="663179"/>
                  <a:pt x="523693" y="663913"/>
                  <a:pt x="522297" y="664647"/>
                </a:cubicBezTo>
                <a:cubicBezTo>
                  <a:pt x="521261" y="665208"/>
                  <a:pt x="520211" y="665769"/>
                  <a:pt x="519175" y="666316"/>
                </a:cubicBezTo>
                <a:cubicBezTo>
                  <a:pt x="517707" y="667079"/>
                  <a:pt x="516239" y="667813"/>
                  <a:pt x="514757" y="668561"/>
                </a:cubicBezTo>
                <a:cubicBezTo>
                  <a:pt x="513764" y="669064"/>
                  <a:pt x="512785" y="669568"/>
                  <a:pt x="511792" y="670057"/>
                </a:cubicBezTo>
                <a:cubicBezTo>
                  <a:pt x="510138" y="670863"/>
                  <a:pt x="508468" y="671655"/>
                  <a:pt x="506799" y="672432"/>
                </a:cubicBezTo>
                <a:cubicBezTo>
                  <a:pt x="505964" y="672820"/>
                  <a:pt x="505144" y="673223"/>
                  <a:pt x="504295" y="673612"/>
                </a:cubicBezTo>
                <a:cubicBezTo>
                  <a:pt x="501777" y="674763"/>
                  <a:pt x="499258" y="675900"/>
                  <a:pt x="496711" y="677008"/>
                </a:cubicBezTo>
                <a:cubicBezTo>
                  <a:pt x="471759" y="687786"/>
                  <a:pt x="445928" y="695471"/>
                  <a:pt x="419392" y="70007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5" name="Google Shape;3515;p31"/>
          <p:cNvSpPr/>
          <p:nvPr/>
        </p:nvSpPr>
        <p:spPr>
          <a:xfrm>
            <a:off x="3019204" y="4062086"/>
            <a:ext cx="248764" cy="470420"/>
          </a:xfrm>
          <a:custGeom>
            <a:rect b="b" l="l" r="r" t="t"/>
            <a:pathLst>
              <a:path extrusionOk="0" h="940840" w="497528">
                <a:moveTo>
                  <a:pt x="475807" y="940840"/>
                </a:moveTo>
                <a:lnTo>
                  <a:pt x="21702" y="940840"/>
                </a:lnTo>
                <a:cubicBezTo>
                  <a:pt x="9726" y="940840"/>
                  <a:pt x="0" y="931136"/>
                  <a:pt x="0" y="919146"/>
                </a:cubicBezTo>
                <a:lnTo>
                  <a:pt x="0" y="21695"/>
                </a:lnTo>
                <a:cubicBezTo>
                  <a:pt x="0" y="9704"/>
                  <a:pt x="9707" y="0"/>
                  <a:pt x="21702" y="0"/>
                </a:cubicBezTo>
                <a:lnTo>
                  <a:pt x="475826" y="0"/>
                </a:lnTo>
                <a:cubicBezTo>
                  <a:pt x="487802" y="0"/>
                  <a:pt x="497528" y="9704"/>
                  <a:pt x="497528" y="21695"/>
                </a:cubicBezTo>
                <a:lnTo>
                  <a:pt x="497528" y="919146"/>
                </a:lnTo>
                <a:cubicBezTo>
                  <a:pt x="497509" y="931117"/>
                  <a:pt x="487802" y="940840"/>
                  <a:pt x="475807" y="9408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6" name="Google Shape;3516;p31"/>
          <p:cNvSpPr/>
          <p:nvPr/>
        </p:nvSpPr>
        <p:spPr>
          <a:xfrm>
            <a:off x="3014399" y="4057282"/>
            <a:ext cx="258375" cy="480028"/>
          </a:xfrm>
          <a:custGeom>
            <a:rect b="b" l="l" r="r" t="t"/>
            <a:pathLst>
              <a:path extrusionOk="0" h="960055" w="516750">
                <a:moveTo>
                  <a:pt x="485418" y="0"/>
                </a:moveTo>
                <a:lnTo>
                  <a:pt x="366702" y="0"/>
                </a:lnTo>
                <a:lnTo>
                  <a:pt x="150029" y="0"/>
                </a:lnTo>
                <a:lnTo>
                  <a:pt x="31313" y="0"/>
                </a:lnTo>
                <a:cubicBezTo>
                  <a:pt x="14051" y="0"/>
                  <a:pt x="0" y="14047"/>
                  <a:pt x="0" y="31302"/>
                </a:cubicBezTo>
                <a:lnTo>
                  <a:pt x="0" y="928753"/>
                </a:lnTo>
                <a:cubicBezTo>
                  <a:pt x="0" y="946009"/>
                  <a:pt x="14051" y="960056"/>
                  <a:pt x="31313" y="960056"/>
                </a:cubicBezTo>
                <a:lnTo>
                  <a:pt x="485437" y="960056"/>
                </a:lnTo>
                <a:cubicBezTo>
                  <a:pt x="502699" y="960056"/>
                  <a:pt x="516750" y="946009"/>
                  <a:pt x="516750" y="928753"/>
                </a:cubicBezTo>
                <a:lnTo>
                  <a:pt x="516750" y="31302"/>
                </a:lnTo>
                <a:cubicBezTo>
                  <a:pt x="516731" y="14047"/>
                  <a:pt x="502699" y="0"/>
                  <a:pt x="485418" y="0"/>
                </a:cubicBezTo>
                <a:close/>
                <a:moveTo>
                  <a:pt x="357091" y="19216"/>
                </a:moveTo>
                <a:lnTo>
                  <a:pt x="357091" y="61106"/>
                </a:lnTo>
                <a:lnTo>
                  <a:pt x="159640" y="61106"/>
                </a:lnTo>
                <a:lnTo>
                  <a:pt x="159640" y="19216"/>
                </a:lnTo>
                <a:lnTo>
                  <a:pt x="357091" y="19216"/>
                </a:lnTo>
                <a:close/>
                <a:moveTo>
                  <a:pt x="31313" y="19216"/>
                </a:moveTo>
                <a:lnTo>
                  <a:pt x="140418" y="19216"/>
                </a:lnTo>
                <a:lnTo>
                  <a:pt x="140418" y="70714"/>
                </a:lnTo>
                <a:cubicBezTo>
                  <a:pt x="140418" y="76017"/>
                  <a:pt x="144724" y="80322"/>
                  <a:pt x="150029" y="80322"/>
                </a:cubicBezTo>
                <a:lnTo>
                  <a:pt x="366702" y="80322"/>
                </a:lnTo>
                <a:cubicBezTo>
                  <a:pt x="372007" y="80322"/>
                  <a:pt x="376313" y="76017"/>
                  <a:pt x="376313" y="70714"/>
                </a:cubicBezTo>
                <a:lnTo>
                  <a:pt x="376313" y="19216"/>
                </a:lnTo>
                <a:lnTo>
                  <a:pt x="485418" y="19216"/>
                </a:lnTo>
                <a:cubicBezTo>
                  <a:pt x="492088" y="19216"/>
                  <a:pt x="497509" y="24635"/>
                  <a:pt x="497509" y="31302"/>
                </a:cubicBezTo>
                <a:lnTo>
                  <a:pt x="497509" y="835461"/>
                </a:lnTo>
                <a:lnTo>
                  <a:pt x="19222" y="835461"/>
                </a:lnTo>
                <a:lnTo>
                  <a:pt x="19222" y="31302"/>
                </a:lnTo>
                <a:cubicBezTo>
                  <a:pt x="19222" y="24635"/>
                  <a:pt x="24643" y="19216"/>
                  <a:pt x="31313" y="19216"/>
                </a:cubicBezTo>
                <a:close/>
                <a:moveTo>
                  <a:pt x="485418" y="940840"/>
                </a:moveTo>
                <a:lnTo>
                  <a:pt x="31313" y="940840"/>
                </a:lnTo>
                <a:cubicBezTo>
                  <a:pt x="24643" y="940840"/>
                  <a:pt x="19222" y="935421"/>
                  <a:pt x="19222" y="928753"/>
                </a:cubicBezTo>
                <a:lnTo>
                  <a:pt x="19222" y="854677"/>
                </a:lnTo>
                <a:lnTo>
                  <a:pt x="497509" y="854677"/>
                </a:lnTo>
                <a:lnTo>
                  <a:pt x="497509" y="928753"/>
                </a:lnTo>
                <a:cubicBezTo>
                  <a:pt x="497509" y="935402"/>
                  <a:pt x="492088" y="940840"/>
                  <a:pt x="485418" y="940840"/>
                </a:cubicBezTo>
                <a:close/>
                <a:moveTo>
                  <a:pt x="337772" y="897739"/>
                </a:moveTo>
                <a:cubicBezTo>
                  <a:pt x="337772" y="903043"/>
                  <a:pt x="333467" y="907347"/>
                  <a:pt x="328161" y="907347"/>
                </a:cubicBezTo>
                <a:lnTo>
                  <a:pt x="188570" y="907347"/>
                </a:lnTo>
                <a:cubicBezTo>
                  <a:pt x="183264" y="907347"/>
                  <a:pt x="178959" y="903043"/>
                  <a:pt x="178959" y="897739"/>
                </a:cubicBezTo>
                <a:cubicBezTo>
                  <a:pt x="178959" y="892436"/>
                  <a:pt x="183264" y="888131"/>
                  <a:pt x="188570" y="888131"/>
                </a:cubicBezTo>
                <a:lnTo>
                  <a:pt x="328161" y="888131"/>
                </a:lnTo>
                <a:cubicBezTo>
                  <a:pt x="333467" y="888131"/>
                  <a:pt x="337772" y="892436"/>
                  <a:pt x="337772" y="89773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7" name="Google Shape;3517;p31"/>
          <p:cNvSpPr/>
          <p:nvPr/>
        </p:nvSpPr>
        <p:spPr>
          <a:xfrm>
            <a:off x="4831727" y="4097949"/>
            <a:ext cx="197206" cy="399182"/>
          </a:xfrm>
          <a:custGeom>
            <a:rect b="b" l="l" r="r" t="t"/>
            <a:pathLst>
              <a:path extrusionOk="0" h="798363" w="394412">
                <a:moveTo>
                  <a:pt x="393902" y="284056"/>
                </a:moveTo>
                <a:cubicBezTo>
                  <a:pt x="382850" y="311797"/>
                  <a:pt x="372221" y="338544"/>
                  <a:pt x="361575" y="365275"/>
                </a:cubicBezTo>
                <a:cubicBezTo>
                  <a:pt x="357880" y="374560"/>
                  <a:pt x="353925" y="383747"/>
                  <a:pt x="350604" y="393146"/>
                </a:cubicBezTo>
                <a:cubicBezTo>
                  <a:pt x="348944" y="397837"/>
                  <a:pt x="346486" y="399303"/>
                  <a:pt x="341554" y="399255"/>
                </a:cubicBezTo>
                <a:cubicBezTo>
                  <a:pt x="314061" y="399010"/>
                  <a:pt x="286552" y="399450"/>
                  <a:pt x="259059" y="398945"/>
                </a:cubicBezTo>
                <a:cubicBezTo>
                  <a:pt x="251002" y="398799"/>
                  <a:pt x="248495" y="400379"/>
                  <a:pt x="248511" y="409142"/>
                </a:cubicBezTo>
                <a:cubicBezTo>
                  <a:pt x="248853" y="535352"/>
                  <a:pt x="248658" y="661562"/>
                  <a:pt x="248934" y="787755"/>
                </a:cubicBezTo>
                <a:cubicBezTo>
                  <a:pt x="248951" y="795884"/>
                  <a:pt x="247404" y="798474"/>
                  <a:pt x="238663" y="798360"/>
                </a:cubicBezTo>
                <a:cubicBezTo>
                  <a:pt x="195055" y="797838"/>
                  <a:pt x="151432" y="797969"/>
                  <a:pt x="107824" y="798278"/>
                </a:cubicBezTo>
                <a:cubicBezTo>
                  <a:pt x="100873" y="798327"/>
                  <a:pt x="99115" y="796356"/>
                  <a:pt x="99132" y="789482"/>
                </a:cubicBezTo>
                <a:cubicBezTo>
                  <a:pt x="99343" y="662718"/>
                  <a:pt x="99181" y="535955"/>
                  <a:pt x="99506" y="409191"/>
                </a:cubicBezTo>
                <a:cubicBezTo>
                  <a:pt x="99522" y="400525"/>
                  <a:pt x="97146" y="398766"/>
                  <a:pt x="88975" y="398929"/>
                </a:cubicBezTo>
                <a:cubicBezTo>
                  <a:pt x="62035" y="399466"/>
                  <a:pt x="35079" y="398978"/>
                  <a:pt x="8140" y="399255"/>
                </a:cubicBezTo>
                <a:cubicBezTo>
                  <a:pt x="2410" y="399303"/>
                  <a:pt x="-64" y="398505"/>
                  <a:pt x="1" y="391762"/>
                </a:cubicBezTo>
                <a:cubicBezTo>
                  <a:pt x="376" y="355078"/>
                  <a:pt x="294" y="318378"/>
                  <a:pt x="50" y="281678"/>
                </a:cubicBezTo>
                <a:cubicBezTo>
                  <a:pt x="18" y="275912"/>
                  <a:pt x="1596" y="274120"/>
                  <a:pt x="7473" y="274185"/>
                </a:cubicBezTo>
                <a:cubicBezTo>
                  <a:pt x="35519" y="274478"/>
                  <a:pt x="63581" y="274104"/>
                  <a:pt x="91644" y="274478"/>
                </a:cubicBezTo>
                <a:cubicBezTo>
                  <a:pt x="98041" y="274560"/>
                  <a:pt x="99457" y="272605"/>
                  <a:pt x="99408" y="266513"/>
                </a:cubicBezTo>
                <a:cubicBezTo>
                  <a:pt x="99132" y="227874"/>
                  <a:pt x="99050" y="189236"/>
                  <a:pt x="99327" y="150598"/>
                </a:cubicBezTo>
                <a:cubicBezTo>
                  <a:pt x="99864" y="77817"/>
                  <a:pt x="148095" y="18475"/>
                  <a:pt x="218886" y="3049"/>
                </a:cubicBezTo>
                <a:cubicBezTo>
                  <a:pt x="229255" y="785"/>
                  <a:pt x="239754" y="149"/>
                  <a:pt x="250334" y="166"/>
                </a:cubicBezTo>
                <a:cubicBezTo>
                  <a:pt x="280057" y="198"/>
                  <a:pt x="309780" y="426"/>
                  <a:pt x="339503" y="3"/>
                </a:cubicBezTo>
                <a:cubicBezTo>
                  <a:pt x="346746" y="-95"/>
                  <a:pt x="348114" y="2283"/>
                  <a:pt x="348048" y="8962"/>
                </a:cubicBezTo>
                <a:cubicBezTo>
                  <a:pt x="347723" y="44538"/>
                  <a:pt x="347707" y="80130"/>
                  <a:pt x="348065" y="115706"/>
                </a:cubicBezTo>
                <a:cubicBezTo>
                  <a:pt x="348130" y="122792"/>
                  <a:pt x="346697" y="125545"/>
                  <a:pt x="338998" y="125154"/>
                </a:cubicBezTo>
                <a:cubicBezTo>
                  <a:pt x="325976" y="124470"/>
                  <a:pt x="312889" y="124844"/>
                  <a:pt x="299834" y="124991"/>
                </a:cubicBezTo>
                <a:cubicBezTo>
                  <a:pt x="269379" y="125333"/>
                  <a:pt x="248869" y="146021"/>
                  <a:pt x="248755" y="176628"/>
                </a:cubicBezTo>
                <a:cubicBezTo>
                  <a:pt x="248641" y="206649"/>
                  <a:pt x="248918" y="236671"/>
                  <a:pt x="248576" y="266692"/>
                </a:cubicBezTo>
                <a:cubicBezTo>
                  <a:pt x="248511" y="273012"/>
                  <a:pt x="250285" y="274527"/>
                  <a:pt x="256455" y="274495"/>
                </a:cubicBezTo>
                <a:cubicBezTo>
                  <a:pt x="300062" y="274218"/>
                  <a:pt x="343686" y="274348"/>
                  <a:pt x="387294" y="274348"/>
                </a:cubicBezTo>
                <a:cubicBezTo>
                  <a:pt x="392323" y="274315"/>
                  <a:pt x="395758" y="279381"/>
                  <a:pt x="393902" y="2840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8" name="Google Shape;3518;p31"/>
          <p:cNvSpPr/>
          <p:nvPr/>
        </p:nvSpPr>
        <p:spPr>
          <a:xfrm>
            <a:off x="4827658" y="4093861"/>
            <a:ext cx="205340" cy="407340"/>
          </a:xfrm>
          <a:custGeom>
            <a:rect b="b" l="l" r="r" t="t"/>
            <a:pathLst>
              <a:path extrusionOk="0" h="814680" w="410681">
                <a:moveTo>
                  <a:pt x="408064" y="281042"/>
                </a:moveTo>
                <a:cubicBezTo>
                  <a:pt x="405216" y="276856"/>
                  <a:pt x="400512" y="274347"/>
                  <a:pt x="395449" y="274347"/>
                </a:cubicBezTo>
                <a:cubicBezTo>
                  <a:pt x="384901" y="274347"/>
                  <a:pt x="374337" y="274347"/>
                  <a:pt x="363789" y="274331"/>
                </a:cubicBezTo>
                <a:cubicBezTo>
                  <a:pt x="331365" y="274314"/>
                  <a:pt x="297865" y="274282"/>
                  <a:pt x="264871" y="274494"/>
                </a:cubicBezTo>
                <a:cubicBezTo>
                  <a:pt x="265082" y="256184"/>
                  <a:pt x="265050" y="237598"/>
                  <a:pt x="265033" y="219615"/>
                </a:cubicBezTo>
                <a:cubicBezTo>
                  <a:pt x="265017" y="208017"/>
                  <a:pt x="265001" y="196403"/>
                  <a:pt x="265050" y="184804"/>
                </a:cubicBezTo>
                <a:cubicBezTo>
                  <a:pt x="265147" y="158660"/>
                  <a:pt x="282043" y="141589"/>
                  <a:pt x="308088" y="141279"/>
                </a:cubicBezTo>
                <a:cubicBezTo>
                  <a:pt x="310383" y="141247"/>
                  <a:pt x="312678" y="141214"/>
                  <a:pt x="314957" y="141182"/>
                </a:cubicBezTo>
                <a:cubicBezTo>
                  <a:pt x="325423" y="141035"/>
                  <a:pt x="336248" y="140872"/>
                  <a:pt x="346731" y="141426"/>
                </a:cubicBezTo>
                <a:cubicBezTo>
                  <a:pt x="350474" y="141621"/>
                  <a:pt x="355911" y="141426"/>
                  <a:pt x="359932" y="137565"/>
                </a:cubicBezTo>
                <a:cubicBezTo>
                  <a:pt x="363903" y="133754"/>
                  <a:pt x="364392" y="128443"/>
                  <a:pt x="364343" y="123768"/>
                </a:cubicBezTo>
                <a:cubicBezTo>
                  <a:pt x="364001" y="89561"/>
                  <a:pt x="364001" y="53692"/>
                  <a:pt x="364343" y="17171"/>
                </a:cubicBezTo>
                <a:cubicBezTo>
                  <a:pt x="364375" y="12773"/>
                  <a:pt x="363920" y="7772"/>
                  <a:pt x="360208" y="4091"/>
                </a:cubicBezTo>
                <a:cubicBezTo>
                  <a:pt x="356416" y="311"/>
                  <a:pt x="351158" y="-31"/>
                  <a:pt x="347544" y="2"/>
                </a:cubicBezTo>
                <a:cubicBezTo>
                  <a:pt x="324463" y="344"/>
                  <a:pt x="300958" y="279"/>
                  <a:pt x="278234" y="214"/>
                </a:cubicBezTo>
                <a:cubicBezTo>
                  <a:pt x="271658" y="197"/>
                  <a:pt x="265082" y="181"/>
                  <a:pt x="258506" y="165"/>
                </a:cubicBezTo>
                <a:cubicBezTo>
                  <a:pt x="245565" y="83"/>
                  <a:pt x="235018" y="1126"/>
                  <a:pt x="225316" y="3244"/>
                </a:cubicBezTo>
                <a:cubicBezTo>
                  <a:pt x="150537" y="19533"/>
                  <a:pt x="99914" y="82002"/>
                  <a:pt x="99344" y="158693"/>
                </a:cubicBezTo>
                <a:cubicBezTo>
                  <a:pt x="99100" y="193324"/>
                  <a:pt x="99116" y="230121"/>
                  <a:pt x="99425" y="274494"/>
                </a:cubicBezTo>
                <a:cubicBezTo>
                  <a:pt x="84759" y="274314"/>
                  <a:pt x="69881" y="274314"/>
                  <a:pt x="55492" y="274331"/>
                </a:cubicBezTo>
                <a:cubicBezTo>
                  <a:pt x="42454" y="274331"/>
                  <a:pt x="28960" y="274347"/>
                  <a:pt x="15726" y="274217"/>
                </a:cubicBezTo>
                <a:cubicBezTo>
                  <a:pt x="12389" y="274168"/>
                  <a:pt x="7587" y="274542"/>
                  <a:pt x="4006" y="278110"/>
                </a:cubicBezTo>
                <a:cubicBezTo>
                  <a:pt x="474" y="281628"/>
                  <a:pt x="51" y="286271"/>
                  <a:pt x="67" y="289920"/>
                </a:cubicBezTo>
                <a:cubicBezTo>
                  <a:pt x="344" y="333933"/>
                  <a:pt x="327" y="367848"/>
                  <a:pt x="2" y="399856"/>
                </a:cubicBezTo>
                <a:cubicBezTo>
                  <a:pt x="-31" y="403212"/>
                  <a:pt x="344" y="408099"/>
                  <a:pt x="3941" y="411699"/>
                </a:cubicBezTo>
                <a:cubicBezTo>
                  <a:pt x="7913" y="415673"/>
                  <a:pt x="13398" y="415624"/>
                  <a:pt x="16361" y="415576"/>
                </a:cubicBezTo>
                <a:cubicBezTo>
                  <a:pt x="27690" y="415462"/>
                  <a:pt x="39247" y="415494"/>
                  <a:pt x="50430" y="415510"/>
                </a:cubicBezTo>
                <a:cubicBezTo>
                  <a:pt x="65780" y="415543"/>
                  <a:pt x="81634" y="415576"/>
                  <a:pt x="97277" y="415250"/>
                </a:cubicBezTo>
                <a:cubicBezTo>
                  <a:pt x="98221" y="415234"/>
                  <a:pt x="98921" y="415250"/>
                  <a:pt x="99442" y="415282"/>
                </a:cubicBezTo>
                <a:cubicBezTo>
                  <a:pt x="99474" y="415787"/>
                  <a:pt x="99507" y="416455"/>
                  <a:pt x="99507" y="417351"/>
                </a:cubicBezTo>
                <a:cubicBezTo>
                  <a:pt x="99328" y="489431"/>
                  <a:pt x="99295" y="562701"/>
                  <a:pt x="99262" y="633560"/>
                </a:cubicBezTo>
                <a:cubicBezTo>
                  <a:pt x="99246" y="688259"/>
                  <a:pt x="99214" y="742942"/>
                  <a:pt x="99132" y="797642"/>
                </a:cubicBezTo>
                <a:cubicBezTo>
                  <a:pt x="99132" y="801682"/>
                  <a:pt x="99588" y="806780"/>
                  <a:pt x="103316" y="810478"/>
                </a:cubicBezTo>
                <a:cubicBezTo>
                  <a:pt x="107027" y="814176"/>
                  <a:pt x="112057" y="814599"/>
                  <a:pt x="116012" y="814599"/>
                </a:cubicBezTo>
                <a:cubicBezTo>
                  <a:pt x="154378" y="814322"/>
                  <a:pt x="199907" y="814127"/>
                  <a:pt x="246689" y="814681"/>
                </a:cubicBezTo>
                <a:cubicBezTo>
                  <a:pt x="246900" y="814681"/>
                  <a:pt x="247112" y="814681"/>
                  <a:pt x="247323" y="814681"/>
                </a:cubicBezTo>
                <a:cubicBezTo>
                  <a:pt x="251653" y="814681"/>
                  <a:pt x="256911" y="814094"/>
                  <a:pt x="260736" y="810315"/>
                </a:cubicBezTo>
                <a:cubicBezTo>
                  <a:pt x="264675" y="806406"/>
                  <a:pt x="265212" y="801079"/>
                  <a:pt x="265196" y="795899"/>
                </a:cubicBezTo>
                <a:cubicBezTo>
                  <a:pt x="265066" y="737583"/>
                  <a:pt x="265050" y="678274"/>
                  <a:pt x="265017" y="620935"/>
                </a:cubicBezTo>
                <a:cubicBezTo>
                  <a:pt x="264985" y="554182"/>
                  <a:pt x="264952" y="485164"/>
                  <a:pt x="264773" y="417286"/>
                </a:cubicBezTo>
                <a:cubicBezTo>
                  <a:pt x="264773" y="416423"/>
                  <a:pt x="264805" y="415771"/>
                  <a:pt x="264838" y="415282"/>
                </a:cubicBezTo>
                <a:cubicBezTo>
                  <a:pt x="265359" y="415250"/>
                  <a:pt x="266059" y="415234"/>
                  <a:pt x="267019" y="415250"/>
                </a:cubicBezTo>
                <a:cubicBezTo>
                  <a:pt x="283085" y="415543"/>
                  <a:pt x="299395" y="415527"/>
                  <a:pt x="315152" y="415494"/>
                </a:cubicBezTo>
                <a:cubicBezTo>
                  <a:pt x="326449" y="415478"/>
                  <a:pt x="338136" y="415462"/>
                  <a:pt x="349612" y="415559"/>
                </a:cubicBezTo>
                <a:cubicBezTo>
                  <a:pt x="349693" y="415559"/>
                  <a:pt x="349774" y="415559"/>
                  <a:pt x="349856" y="415559"/>
                </a:cubicBezTo>
                <a:cubicBezTo>
                  <a:pt x="358255" y="415559"/>
                  <a:pt x="363659" y="411780"/>
                  <a:pt x="366410" y="404010"/>
                </a:cubicBezTo>
                <a:cubicBezTo>
                  <a:pt x="368689" y="397543"/>
                  <a:pt x="371375" y="390979"/>
                  <a:pt x="373947" y="384626"/>
                </a:cubicBezTo>
                <a:cubicBezTo>
                  <a:pt x="375054" y="381889"/>
                  <a:pt x="376177" y="379169"/>
                  <a:pt x="377267" y="376432"/>
                </a:cubicBezTo>
                <a:lnTo>
                  <a:pt x="409595" y="295214"/>
                </a:lnTo>
                <a:cubicBezTo>
                  <a:pt x="411466" y="290539"/>
                  <a:pt x="410897" y="285228"/>
                  <a:pt x="408064" y="281042"/>
                </a:cubicBezTo>
                <a:close/>
                <a:moveTo>
                  <a:pt x="362145" y="370438"/>
                </a:moveTo>
                <a:cubicBezTo>
                  <a:pt x="361071" y="373126"/>
                  <a:pt x="359980" y="375813"/>
                  <a:pt x="358874" y="378501"/>
                </a:cubicBezTo>
                <a:cubicBezTo>
                  <a:pt x="356220" y="385017"/>
                  <a:pt x="353469" y="391777"/>
                  <a:pt x="351044" y="398602"/>
                </a:cubicBezTo>
                <a:cubicBezTo>
                  <a:pt x="350946" y="398879"/>
                  <a:pt x="350865" y="399091"/>
                  <a:pt x="350784" y="399254"/>
                </a:cubicBezTo>
                <a:cubicBezTo>
                  <a:pt x="350539" y="399270"/>
                  <a:pt x="350214" y="399303"/>
                  <a:pt x="349726" y="399286"/>
                </a:cubicBezTo>
                <a:cubicBezTo>
                  <a:pt x="338169" y="399189"/>
                  <a:pt x="326449" y="399205"/>
                  <a:pt x="315103" y="399221"/>
                </a:cubicBezTo>
                <a:cubicBezTo>
                  <a:pt x="299428" y="399254"/>
                  <a:pt x="283215" y="399270"/>
                  <a:pt x="267296" y="398977"/>
                </a:cubicBezTo>
                <a:cubicBezTo>
                  <a:pt x="262201" y="398879"/>
                  <a:pt x="256927" y="399335"/>
                  <a:pt x="252988" y="403212"/>
                </a:cubicBezTo>
                <a:cubicBezTo>
                  <a:pt x="248967" y="407187"/>
                  <a:pt x="248463" y="412839"/>
                  <a:pt x="248463" y="417335"/>
                </a:cubicBezTo>
                <a:cubicBezTo>
                  <a:pt x="248642" y="485213"/>
                  <a:pt x="248674" y="554214"/>
                  <a:pt x="248707" y="620952"/>
                </a:cubicBezTo>
                <a:cubicBezTo>
                  <a:pt x="248739" y="678306"/>
                  <a:pt x="248756" y="737616"/>
                  <a:pt x="248886" y="795948"/>
                </a:cubicBezTo>
                <a:cubicBezTo>
                  <a:pt x="248886" y="797023"/>
                  <a:pt x="248853" y="797789"/>
                  <a:pt x="248821" y="798343"/>
                </a:cubicBezTo>
                <a:cubicBezTo>
                  <a:pt x="248349" y="798375"/>
                  <a:pt x="247714" y="798408"/>
                  <a:pt x="246868" y="798391"/>
                </a:cubicBezTo>
                <a:cubicBezTo>
                  <a:pt x="225088" y="798131"/>
                  <a:pt x="203602" y="798033"/>
                  <a:pt x="182962" y="798033"/>
                </a:cubicBezTo>
                <a:cubicBezTo>
                  <a:pt x="159148" y="798033"/>
                  <a:pt x="136473" y="798163"/>
                  <a:pt x="115882" y="798310"/>
                </a:cubicBezTo>
                <a:cubicBezTo>
                  <a:pt x="115703" y="798310"/>
                  <a:pt x="115540" y="798310"/>
                  <a:pt x="115394" y="798310"/>
                </a:cubicBezTo>
                <a:cubicBezTo>
                  <a:pt x="115394" y="798114"/>
                  <a:pt x="115394" y="797903"/>
                  <a:pt x="115394" y="797675"/>
                </a:cubicBezTo>
                <a:cubicBezTo>
                  <a:pt x="115491" y="742975"/>
                  <a:pt x="115508" y="688275"/>
                  <a:pt x="115524" y="633576"/>
                </a:cubicBezTo>
                <a:cubicBezTo>
                  <a:pt x="115556" y="562717"/>
                  <a:pt x="115589" y="489464"/>
                  <a:pt x="115768" y="417400"/>
                </a:cubicBezTo>
                <a:cubicBezTo>
                  <a:pt x="115784" y="412611"/>
                  <a:pt x="115247" y="407170"/>
                  <a:pt x="111243" y="403212"/>
                </a:cubicBezTo>
                <a:cubicBezTo>
                  <a:pt x="107255" y="399303"/>
                  <a:pt x="101786" y="398879"/>
                  <a:pt x="96935" y="398960"/>
                </a:cubicBezTo>
                <a:cubicBezTo>
                  <a:pt x="81471" y="399270"/>
                  <a:pt x="65698" y="399237"/>
                  <a:pt x="50446" y="399205"/>
                </a:cubicBezTo>
                <a:cubicBezTo>
                  <a:pt x="39247" y="399189"/>
                  <a:pt x="27674" y="399156"/>
                  <a:pt x="16279" y="399270"/>
                </a:cubicBezTo>
                <a:cubicBezTo>
                  <a:pt x="16589" y="367555"/>
                  <a:pt x="16605" y="333933"/>
                  <a:pt x="16328" y="290490"/>
                </a:cubicBezTo>
                <a:cubicBezTo>
                  <a:pt x="29399" y="290620"/>
                  <a:pt x="42649" y="290604"/>
                  <a:pt x="55476" y="290604"/>
                </a:cubicBezTo>
                <a:cubicBezTo>
                  <a:pt x="69979" y="290587"/>
                  <a:pt x="84954" y="290587"/>
                  <a:pt x="99669" y="290767"/>
                </a:cubicBezTo>
                <a:cubicBezTo>
                  <a:pt x="103397" y="290816"/>
                  <a:pt x="108117" y="290408"/>
                  <a:pt x="111699" y="286841"/>
                </a:cubicBezTo>
                <a:cubicBezTo>
                  <a:pt x="115263" y="283306"/>
                  <a:pt x="115703" y="278664"/>
                  <a:pt x="115687" y="274591"/>
                </a:cubicBezTo>
                <a:cubicBezTo>
                  <a:pt x="115377" y="230203"/>
                  <a:pt x="115345" y="193405"/>
                  <a:pt x="115605" y="158790"/>
                </a:cubicBezTo>
                <a:cubicBezTo>
                  <a:pt x="116110" y="89903"/>
                  <a:pt x="161573" y="33770"/>
                  <a:pt x="228751" y="19142"/>
                </a:cubicBezTo>
                <a:cubicBezTo>
                  <a:pt x="237199" y="17301"/>
                  <a:pt x="246558" y="16438"/>
                  <a:pt x="258164" y="16438"/>
                </a:cubicBezTo>
                <a:cubicBezTo>
                  <a:pt x="258262" y="16438"/>
                  <a:pt x="258360" y="16438"/>
                  <a:pt x="258457" y="16438"/>
                </a:cubicBezTo>
                <a:cubicBezTo>
                  <a:pt x="265033" y="16454"/>
                  <a:pt x="271593" y="16470"/>
                  <a:pt x="278153" y="16487"/>
                </a:cubicBezTo>
                <a:cubicBezTo>
                  <a:pt x="300958" y="16552"/>
                  <a:pt x="324528" y="16617"/>
                  <a:pt x="347756" y="16275"/>
                </a:cubicBezTo>
                <a:cubicBezTo>
                  <a:pt x="347854" y="16275"/>
                  <a:pt x="347951" y="16275"/>
                  <a:pt x="348049" y="16275"/>
                </a:cubicBezTo>
                <a:cubicBezTo>
                  <a:pt x="348049" y="16503"/>
                  <a:pt x="348049" y="16747"/>
                  <a:pt x="348049" y="17024"/>
                </a:cubicBezTo>
                <a:cubicBezTo>
                  <a:pt x="347723" y="53643"/>
                  <a:pt x="347723" y="89610"/>
                  <a:pt x="348049" y="123915"/>
                </a:cubicBezTo>
                <a:cubicBezTo>
                  <a:pt x="348049" y="124404"/>
                  <a:pt x="348049" y="124811"/>
                  <a:pt x="348033" y="125169"/>
                </a:cubicBezTo>
                <a:cubicBezTo>
                  <a:pt x="347886" y="125169"/>
                  <a:pt x="347723" y="125153"/>
                  <a:pt x="347544" y="125153"/>
                </a:cubicBezTo>
                <a:cubicBezTo>
                  <a:pt x="336525" y="124583"/>
                  <a:pt x="325439" y="124746"/>
                  <a:pt x="314696" y="124892"/>
                </a:cubicBezTo>
                <a:cubicBezTo>
                  <a:pt x="312417" y="124925"/>
                  <a:pt x="310139" y="124957"/>
                  <a:pt x="307860" y="124990"/>
                </a:cubicBezTo>
                <a:cubicBezTo>
                  <a:pt x="273172" y="125381"/>
                  <a:pt x="248870" y="149945"/>
                  <a:pt x="248723" y="184739"/>
                </a:cubicBezTo>
                <a:cubicBezTo>
                  <a:pt x="248674" y="196370"/>
                  <a:pt x="248691" y="208001"/>
                  <a:pt x="248707" y="219631"/>
                </a:cubicBezTo>
                <a:cubicBezTo>
                  <a:pt x="248723" y="237696"/>
                  <a:pt x="248756" y="256380"/>
                  <a:pt x="248544" y="274738"/>
                </a:cubicBezTo>
                <a:cubicBezTo>
                  <a:pt x="248495" y="278485"/>
                  <a:pt x="248902" y="283225"/>
                  <a:pt x="252451" y="286808"/>
                </a:cubicBezTo>
                <a:cubicBezTo>
                  <a:pt x="255999" y="290376"/>
                  <a:pt x="260850" y="290799"/>
                  <a:pt x="264610" y="290783"/>
                </a:cubicBezTo>
                <a:cubicBezTo>
                  <a:pt x="297637" y="290571"/>
                  <a:pt x="331234" y="290604"/>
                  <a:pt x="363724" y="290620"/>
                </a:cubicBezTo>
                <a:cubicBezTo>
                  <a:pt x="373768" y="290620"/>
                  <a:pt x="383827" y="290636"/>
                  <a:pt x="393870" y="290636"/>
                </a:cubicBezTo>
                <a:lnTo>
                  <a:pt x="362145" y="37043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9" name="Google Shape;3519;p31"/>
          <p:cNvSpPr/>
          <p:nvPr/>
        </p:nvSpPr>
        <p:spPr>
          <a:xfrm>
            <a:off x="5312736" y="4150410"/>
            <a:ext cx="294094" cy="294076"/>
          </a:xfrm>
          <a:custGeom>
            <a:rect b="b" l="l" r="r" t="t"/>
            <a:pathLst>
              <a:path extrusionOk="0" h="588153" w="588189">
                <a:moveTo>
                  <a:pt x="588189" y="87245"/>
                </a:moveTo>
                <a:lnTo>
                  <a:pt x="588189" y="500909"/>
                </a:lnTo>
                <a:cubicBezTo>
                  <a:pt x="588045" y="549039"/>
                  <a:pt x="549063" y="588045"/>
                  <a:pt x="500945" y="588153"/>
                </a:cubicBezTo>
                <a:lnTo>
                  <a:pt x="87245" y="588153"/>
                </a:lnTo>
                <a:cubicBezTo>
                  <a:pt x="39126" y="588045"/>
                  <a:pt x="144" y="549039"/>
                  <a:pt x="0" y="500909"/>
                </a:cubicBezTo>
                <a:lnTo>
                  <a:pt x="0" y="87245"/>
                </a:lnTo>
                <a:cubicBezTo>
                  <a:pt x="144" y="39090"/>
                  <a:pt x="39126" y="120"/>
                  <a:pt x="87245" y="0"/>
                </a:cubicBezTo>
                <a:lnTo>
                  <a:pt x="500933" y="0"/>
                </a:lnTo>
                <a:cubicBezTo>
                  <a:pt x="549063" y="120"/>
                  <a:pt x="588045" y="39090"/>
                  <a:pt x="588189" y="8724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0" name="Google Shape;3520;p31"/>
          <p:cNvSpPr/>
          <p:nvPr/>
        </p:nvSpPr>
        <p:spPr>
          <a:xfrm>
            <a:off x="5309734" y="4147409"/>
            <a:ext cx="300091" cy="300079"/>
          </a:xfrm>
          <a:custGeom>
            <a:rect b="b" l="l" r="r" t="t"/>
            <a:pathLst>
              <a:path extrusionOk="0" h="600158" w="600182">
                <a:moveTo>
                  <a:pt x="506948" y="0"/>
                </a:moveTo>
                <a:lnTo>
                  <a:pt x="93235" y="0"/>
                </a:lnTo>
                <a:cubicBezTo>
                  <a:pt x="41984" y="120"/>
                  <a:pt x="156" y="41947"/>
                  <a:pt x="0" y="93247"/>
                </a:cubicBezTo>
                <a:lnTo>
                  <a:pt x="0" y="506924"/>
                </a:lnTo>
                <a:cubicBezTo>
                  <a:pt x="156" y="558211"/>
                  <a:pt x="41984" y="600039"/>
                  <a:pt x="93247" y="600159"/>
                </a:cubicBezTo>
                <a:lnTo>
                  <a:pt x="506948" y="600159"/>
                </a:lnTo>
                <a:cubicBezTo>
                  <a:pt x="558211" y="600039"/>
                  <a:pt x="600027" y="558211"/>
                  <a:pt x="600183" y="506912"/>
                </a:cubicBezTo>
                <a:lnTo>
                  <a:pt x="600183" y="93247"/>
                </a:lnTo>
                <a:cubicBezTo>
                  <a:pt x="600183" y="93247"/>
                  <a:pt x="600183" y="93235"/>
                  <a:pt x="600183" y="93223"/>
                </a:cubicBezTo>
                <a:cubicBezTo>
                  <a:pt x="600039" y="41947"/>
                  <a:pt x="558211" y="120"/>
                  <a:pt x="506948" y="0"/>
                </a:cubicBezTo>
                <a:close/>
                <a:moveTo>
                  <a:pt x="588189" y="506900"/>
                </a:moveTo>
                <a:cubicBezTo>
                  <a:pt x="588057" y="551596"/>
                  <a:pt x="551596" y="588057"/>
                  <a:pt x="506948" y="588165"/>
                </a:cubicBezTo>
                <a:lnTo>
                  <a:pt x="93271" y="588165"/>
                </a:lnTo>
                <a:cubicBezTo>
                  <a:pt x="48599" y="588057"/>
                  <a:pt x="12150" y="551596"/>
                  <a:pt x="12006" y="506924"/>
                </a:cubicBezTo>
                <a:lnTo>
                  <a:pt x="12006" y="93271"/>
                </a:lnTo>
                <a:cubicBezTo>
                  <a:pt x="12138" y="48563"/>
                  <a:pt x="48587" y="12114"/>
                  <a:pt x="93247" y="12006"/>
                </a:cubicBezTo>
                <a:lnTo>
                  <a:pt x="506924" y="12006"/>
                </a:lnTo>
                <a:cubicBezTo>
                  <a:pt x="551596" y="12114"/>
                  <a:pt x="588045" y="48563"/>
                  <a:pt x="588189" y="93271"/>
                </a:cubicBezTo>
                <a:lnTo>
                  <a:pt x="588189" y="506900"/>
                </a:lnTo>
                <a:close/>
                <a:moveTo>
                  <a:pt x="300115" y="147020"/>
                </a:moveTo>
                <a:cubicBezTo>
                  <a:pt x="215716" y="147020"/>
                  <a:pt x="147056" y="215680"/>
                  <a:pt x="147056" y="300079"/>
                </a:cubicBezTo>
                <a:cubicBezTo>
                  <a:pt x="147056" y="384479"/>
                  <a:pt x="215716" y="453139"/>
                  <a:pt x="300115" y="453139"/>
                </a:cubicBezTo>
                <a:cubicBezTo>
                  <a:pt x="384491" y="453139"/>
                  <a:pt x="453139" y="384479"/>
                  <a:pt x="453139" y="300079"/>
                </a:cubicBezTo>
                <a:cubicBezTo>
                  <a:pt x="453139" y="215692"/>
                  <a:pt x="384491" y="147020"/>
                  <a:pt x="300115" y="147020"/>
                </a:cubicBezTo>
                <a:close/>
                <a:moveTo>
                  <a:pt x="300115" y="441133"/>
                </a:moveTo>
                <a:cubicBezTo>
                  <a:pt x="222343" y="441133"/>
                  <a:pt x="159062" y="377852"/>
                  <a:pt x="159062" y="300079"/>
                </a:cubicBezTo>
                <a:cubicBezTo>
                  <a:pt x="159062" y="222307"/>
                  <a:pt x="222343" y="159026"/>
                  <a:pt x="300115" y="159026"/>
                </a:cubicBezTo>
                <a:cubicBezTo>
                  <a:pt x="377876" y="159026"/>
                  <a:pt x="441133" y="222307"/>
                  <a:pt x="441133" y="300079"/>
                </a:cubicBezTo>
                <a:cubicBezTo>
                  <a:pt x="441133" y="377864"/>
                  <a:pt x="377876" y="441133"/>
                  <a:pt x="300115" y="441133"/>
                </a:cubicBezTo>
                <a:close/>
                <a:moveTo>
                  <a:pt x="459394" y="98014"/>
                </a:moveTo>
                <a:cubicBezTo>
                  <a:pt x="435815" y="98014"/>
                  <a:pt x="416630" y="117198"/>
                  <a:pt x="416630" y="140777"/>
                </a:cubicBezTo>
                <a:cubicBezTo>
                  <a:pt x="416630" y="164356"/>
                  <a:pt x="435815" y="183541"/>
                  <a:pt x="459394" y="183541"/>
                </a:cubicBezTo>
                <a:cubicBezTo>
                  <a:pt x="482973" y="183541"/>
                  <a:pt x="502157" y="164356"/>
                  <a:pt x="502157" y="140777"/>
                </a:cubicBezTo>
                <a:cubicBezTo>
                  <a:pt x="502157" y="117198"/>
                  <a:pt x="482973" y="98014"/>
                  <a:pt x="459394" y="98014"/>
                </a:cubicBezTo>
                <a:close/>
                <a:moveTo>
                  <a:pt x="459394" y="171536"/>
                </a:moveTo>
                <a:cubicBezTo>
                  <a:pt x="442430" y="171536"/>
                  <a:pt x="428635" y="157741"/>
                  <a:pt x="428635" y="140777"/>
                </a:cubicBezTo>
                <a:cubicBezTo>
                  <a:pt x="428635" y="123814"/>
                  <a:pt x="442430" y="110019"/>
                  <a:pt x="459394" y="110019"/>
                </a:cubicBezTo>
                <a:cubicBezTo>
                  <a:pt x="476357" y="110019"/>
                  <a:pt x="490152" y="123814"/>
                  <a:pt x="490152" y="140777"/>
                </a:cubicBezTo>
                <a:cubicBezTo>
                  <a:pt x="490152" y="157741"/>
                  <a:pt x="476357" y="171536"/>
                  <a:pt x="459394" y="17153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1" name="Google Shape;3521;p31"/>
          <p:cNvSpPr/>
          <p:nvPr/>
        </p:nvSpPr>
        <p:spPr>
          <a:xfrm>
            <a:off x="5927895" y="4151105"/>
            <a:ext cx="359807" cy="292957"/>
          </a:xfrm>
          <a:custGeom>
            <a:rect b="b" l="l" r="r" t="t"/>
            <a:pathLst>
              <a:path extrusionOk="0" h="585913" w="719614">
                <a:moveTo>
                  <a:pt x="240990" y="585914"/>
                </a:moveTo>
                <a:cubicBezTo>
                  <a:pt x="231551" y="585914"/>
                  <a:pt x="222126" y="585914"/>
                  <a:pt x="212687" y="585914"/>
                </a:cubicBezTo>
                <a:cubicBezTo>
                  <a:pt x="208305" y="585178"/>
                  <a:pt x="203865" y="585487"/>
                  <a:pt x="199469" y="585458"/>
                </a:cubicBezTo>
                <a:cubicBezTo>
                  <a:pt x="181193" y="585340"/>
                  <a:pt x="163226" y="582736"/>
                  <a:pt x="145348" y="579308"/>
                </a:cubicBezTo>
                <a:cubicBezTo>
                  <a:pt x="126984" y="575791"/>
                  <a:pt x="108958" y="570995"/>
                  <a:pt x="91241" y="565007"/>
                </a:cubicBezTo>
                <a:cubicBezTo>
                  <a:pt x="76523" y="560034"/>
                  <a:pt x="62188" y="554105"/>
                  <a:pt x="48088" y="547572"/>
                </a:cubicBezTo>
                <a:cubicBezTo>
                  <a:pt x="32385" y="540290"/>
                  <a:pt x="17271" y="531948"/>
                  <a:pt x="2597" y="522796"/>
                </a:cubicBezTo>
                <a:cubicBezTo>
                  <a:pt x="2288" y="522605"/>
                  <a:pt x="1950" y="522443"/>
                  <a:pt x="1656" y="522208"/>
                </a:cubicBezTo>
                <a:cubicBezTo>
                  <a:pt x="803" y="521502"/>
                  <a:pt x="-343" y="520795"/>
                  <a:pt x="98" y="519530"/>
                </a:cubicBezTo>
                <a:cubicBezTo>
                  <a:pt x="583" y="518118"/>
                  <a:pt x="1891" y="518309"/>
                  <a:pt x="3156" y="518427"/>
                </a:cubicBezTo>
                <a:cubicBezTo>
                  <a:pt x="14462" y="519456"/>
                  <a:pt x="25798" y="520413"/>
                  <a:pt x="37149" y="520192"/>
                </a:cubicBezTo>
                <a:cubicBezTo>
                  <a:pt x="58233" y="519765"/>
                  <a:pt x="79140" y="517573"/>
                  <a:pt x="99769" y="512939"/>
                </a:cubicBezTo>
                <a:cubicBezTo>
                  <a:pt x="125072" y="507245"/>
                  <a:pt x="149229" y="498432"/>
                  <a:pt x="172210" y="486441"/>
                </a:cubicBezTo>
                <a:cubicBezTo>
                  <a:pt x="187045" y="478688"/>
                  <a:pt x="201160" y="469757"/>
                  <a:pt x="214657" y="459399"/>
                </a:cubicBezTo>
                <a:cubicBezTo>
                  <a:pt x="197675" y="458516"/>
                  <a:pt x="181414" y="455265"/>
                  <a:pt x="165887" y="448924"/>
                </a:cubicBezTo>
                <a:cubicBezTo>
                  <a:pt x="150552" y="442656"/>
                  <a:pt x="136482" y="434285"/>
                  <a:pt x="123970" y="423324"/>
                </a:cubicBezTo>
                <a:cubicBezTo>
                  <a:pt x="112266" y="413069"/>
                  <a:pt x="102136" y="401505"/>
                  <a:pt x="94034" y="388248"/>
                </a:cubicBezTo>
                <a:cubicBezTo>
                  <a:pt x="88580" y="379318"/>
                  <a:pt x="83934" y="369975"/>
                  <a:pt x="80625" y="360015"/>
                </a:cubicBezTo>
                <a:cubicBezTo>
                  <a:pt x="80449" y="359485"/>
                  <a:pt x="80258" y="358970"/>
                  <a:pt x="80125" y="358426"/>
                </a:cubicBezTo>
                <a:cubicBezTo>
                  <a:pt x="79464" y="355601"/>
                  <a:pt x="80567" y="354321"/>
                  <a:pt x="83404" y="354689"/>
                </a:cubicBezTo>
                <a:cubicBezTo>
                  <a:pt x="87345" y="355189"/>
                  <a:pt x="91256" y="355836"/>
                  <a:pt x="95225" y="356116"/>
                </a:cubicBezTo>
                <a:cubicBezTo>
                  <a:pt x="105473" y="356837"/>
                  <a:pt x="115692" y="356896"/>
                  <a:pt x="125925" y="355689"/>
                </a:cubicBezTo>
                <a:cubicBezTo>
                  <a:pt x="131071" y="355071"/>
                  <a:pt x="136129" y="354027"/>
                  <a:pt x="141319" y="353056"/>
                </a:cubicBezTo>
                <a:cubicBezTo>
                  <a:pt x="125866" y="349422"/>
                  <a:pt x="111575" y="343213"/>
                  <a:pt x="98151" y="335003"/>
                </a:cubicBezTo>
                <a:cubicBezTo>
                  <a:pt x="87536" y="328515"/>
                  <a:pt x="77847" y="320805"/>
                  <a:pt x="69260" y="311816"/>
                </a:cubicBezTo>
                <a:cubicBezTo>
                  <a:pt x="59983" y="302091"/>
                  <a:pt x="51984" y="291395"/>
                  <a:pt x="45515" y="279536"/>
                </a:cubicBezTo>
                <a:cubicBezTo>
                  <a:pt x="36443" y="262940"/>
                  <a:pt x="30812" y="245270"/>
                  <a:pt x="28489" y="226541"/>
                </a:cubicBezTo>
                <a:cubicBezTo>
                  <a:pt x="27783" y="220862"/>
                  <a:pt x="27166" y="215153"/>
                  <a:pt x="27239" y="209430"/>
                </a:cubicBezTo>
                <a:cubicBezTo>
                  <a:pt x="27298" y="205649"/>
                  <a:pt x="28798" y="204692"/>
                  <a:pt x="32165" y="206429"/>
                </a:cubicBezTo>
                <a:cubicBezTo>
                  <a:pt x="41472" y="211240"/>
                  <a:pt x="51102" y="215197"/>
                  <a:pt x="61218" y="217978"/>
                </a:cubicBezTo>
                <a:cubicBezTo>
                  <a:pt x="70774" y="220612"/>
                  <a:pt x="80464" y="222421"/>
                  <a:pt x="90653" y="222966"/>
                </a:cubicBezTo>
                <a:cubicBezTo>
                  <a:pt x="83081" y="217228"/>
                  <a:pt x="75979" y="211328"/>
                  <a:pt x="69628" y="204575"/>
                </a:cubicBezTo>
                <a:cubicBezTo>
                  <a:pt x="60982" y="195379"/>
                  <a:pt x="53543" y="185301"/>
                  <a:pt x="47338" y="174281"/>
                </a:cubicBezTo>
                <a:cubicBezTo>
                  <a:pt x="38619" y="158804"/>
                  <a:pt x="33032" y="142252"/>
                  <a:pt x="30297" y="124729"/>
                </a:cubicBezTo>
                <a:cubicBezTo>
                  <a:pt x="29445" y="119256"/>
                  <a:pt x="29121" y="113724"/>
                  <a:pt x="28754" y="108192"/>
                </a:cubicBezTo>
                <a:cubicBezTo>
                  <a:pt x="27739" y="93082"/>
                  <a:pt x="29665" y="78310"/>
                  <a:pt x="33370" y="63745"/>
                </a:cubicBezTo>
                <a:cubicBezTo>
                  <a:pt x="36384" y="51871"/>
                  <a:pt x="40751" y="40484"/>
                  <a:pt x="46912" y="29847"/>
                </a:cubicBezTo>
                <a:cubicBezTo>
                  <a:pt x="49058" y="26139"/>
                  <a:pt x="50558" y="26007"/>
                  <a:pt x="53322" y="29287"/>
                </a:cubicBezTo>
                <a:cubicBezTo>
                  <a:pt x="62938" y="40763"/>
                  <a:pt x="72892" y="51945"/>
                  <a:pt x="83713" y="62303"/>
                </a:cubicBezTo>
                <a:cubicBezTo>
                  <a:pt x="100210" y="78104"/>
                  <a:pt x="117706" y="92714"/>
                  <a:pt x="136496" y="105764"/>
                </a:cubicBezTo>
                <a:cubicBezTo>
                  <a:pt x="154904" y="118564"/>
                  <a:pt x="174195" y="129805"/>
                  <a:pt x="194382" y="139559"/>
                </a:cubicBezTo>
                <a:cubicBezTo>
                  <a:pt x="214392" y="149226"/>
                  <a:pt x="235050" y="157215"/>
                  <a:pt x="256369" y="163526"/>
                </a:cubicBezTo>
                <a:cubicBezTo>
                  <a:pt x="274307" y="168823"/>
                  <a:pt x="292479" y="172972"/>
                  <a:pt x="310946" y="175856"/>
                </a:cubicBezTo>
                <a:cubicBezTo>
                  <a:pt x="321429" y="177489"/>
                  <a:pt x="331971" y="178828"/>
                  <a:pt x="342572" y="179504"/>
                </a:cubicBezTo>
                <a:cubicBezTo>
                  <a:pt x="344969" y="179651"/>
                  <a:pt x="347336" y="180093"/>
                  <a:pt x="349747" y="180019"/>
                </a:cubicBezTo>
                <a:cubicBezTo>
                  <a:pt x="351600" y="179975"/>
                  <a:pt x="352541" y="179416"/>
                  <a:pt x="352114" y="177356"/>
                </a:cubicBezTo>
                <a:cubicBezTo>
                  <a:pt x="350173" y="168014"/>
                  <a:pt x="349291" y="158509"/>
                  <a:pt x="349277" y="149005"/>
                </a:cubicBezTo>
                <a:cubicBezTo>
                  <a:pt x="349262" y="142943"/>
                  <a:pt x="349482" y="136823"/>
                  <a:pt x="350218" y="130761"/>
                </a:cubicBezTo>
                <a:cubicBezTo>
                  <a:pt x="352408" y="112870"/>
                  <a:pt x="357466" y="95863"/>
                  <a:pt x="365700" y="79826"/>
                </a:cubicBezTo>
                <a:cubicBezTo>
                  <a:pt x="374536" y="62597"/>
                  <a:pt x="386445" y="47767"/>
                  <a:pt x="401045" y="35070"/>
                </a:cubicBezTo>
                <a:cubicBezTo>
                  <a:pt x="418806" y="19621"/>
                  <a:pt x="439141" y="9146"/>
                  <a:pt x="461901" y="3261"/>
                </a:cubicBezTo>
                <a:cubicBezTo>
                  <a:pt x="468987" y="1422"/>
                  <a:pt x="476192" y="436"/>
                  <a:pt x="483514" y="318"/>
                </a:cubicBezTo>
                <a:cubicBezTo>
                  <a:pt x="486102" y="274"/>
                  <a:pt x="488675" y="-123"/>
                  <a:pt x="491262" y="39"/>
                </a:cubicBezTo>
                <a:cubicBezTo>
                  <a:pt x="496011" y="39"/>
                  <a:pt x="500746" y="39"/>
                  <a:pt x="505495" y="39"/>
                </a:cubicBezTo>
                <a:cubicBezTo>
                  <a:pt x="524211" y="-315"/>
                  <a:pt x="541914" y="3996"/>
                  <a:pt x="558925" y="11588"/>
                </a:cubicBezTo>
                <a:cubicBezTo>
                  <a:pt x="575819" y="19136"/>
                  <a:pt x="590904" y="29273"/>
                  <a:pt x="603784" y="42602"/>
                </a:cubicBezTo>
                <a:cubicBezTo>
                  <a:pt x="605739" y="44633"/>
                  <a:pt x="607650" y="45221"/>
                  <a:pt x="610429" y="44618"/>
                </a:cubicBezTo>
                <a:cubicBezTo>
                  <a:pt x="628543" y="40690"/>
                  <a:pt x="646143" y="35158"/>
                  <a:pt x="663242" y="28022"/>
                </a:cubicBezTo>
                <a:cubicBezTo>
                  <a:pt x="674696" y="23241"/>
                  <a:pt x="685737" y="17679"/>
                  <a:pt x="696515" y="11559"/>
                </a:cubicBezTo>
                <a:cubicBezTo>
                  <a:pt x="697603" y="10941"/>
                  <a:pt x="698705" y="10352"/>
                  <a:pt x="699852" y="11235"/>
                </a:cubicBezTo>
                <a:cubicBezTo>
                  <a:pt x="701028" y="12132"/>
                  <a:pt x="700631" y="13412"/>
                  <a:pt x="700293" y="14560"/>
                </a:cubicBezTo>
                <a:cubicBezTo>
                  <a:pt x="697764" y="22932"/>
                  <a:pt x="693912" y="30729"/>
                  <a:pt x="689737" y="38350"/>
                </a:cubicBezTo>
                <a:cubicBezTo>
                  <a:pt x="684943" y="47075"/>
                  <a:pt x="679224" y="55270"/>
                  <a:pt x="672740" y="62818"/>
                </a:cubicBezTo>
                <a:cubicBezTo>
                  <a:pt x="669461" y="66628"/>
                  <a:pt x="666006" y="70292"/>
                  <a:pt x="662316" y="73690"/>
                </a:cubicBezTo>
                <a:cubicBezTo>
                  <a:pt x="658552" y="77133"/>
                  <a:pt x="654479" y="80135"/>
                  <a:pt x="650406" y="83180"/>
                </a:cubicBezTo>
                <a:cubicBezTo>
                  <a:pt x="646819" y="85858"/>
                  <a:pt x="643217" y="88521"/>
                  <a:pt x="639541" y="91096"/>
                </a:cubicBezTo>
                <a:cubicBezTo>
                  <a:pt x="647201" y="89551"/>
                  <a:pt x="654935" y="88433"/>
                  <a:pt x="662580" y="86770"/>
                </a:cubicBezTo>
                <a:cubicBezTo>
                  <a:pt x="680415" y="82871"/>
                  <a:pt x="697764" y="77472"/>
                  <a:pt x="714584" y="70351"/>
                </a:cubicBezTo>
                <a:cubicBezTo>
                  <a:pt x="716069" y="69718"/>
                  <a:pt x="717951" y="68276"/>
                  <a:pt x="719157" y="69733"/>
                </a:cubicBezTo>
                <a:cubicBezTo>
                  <a:pt x="720304" y="71116"/>
                  <a:pt x="719039" y="73131"/>
                  <a:pt x="718143" y="74558"/>
                </a:cubicBezTo>
                <a:cubicBezTo>
                  <a:pt x="714893" y="79723"/>
                  <a:pt x="711041" y="84475"/>
                  <a:pt x="707321" y="89301"/>
                </a:cubicBezTo>
                <a:cubicBezTo>
                  <a:pt x="697955" y="101497"/>
                  <a:pt x="687340" y="112576"/>
                  <a:pt x="676225" y="123169"/>
                </a:cubicBezTo>
                <a:cubicBezTo>
                  <a:pt x="668344" y="130688"/>
                  <a:pt x="659993" y="137720"/>
                  <a:pt x="651141" y="144091"/>
                </a:cubicBezTo>
                <a:cubicBezTo>
                  <a:pt x="648818" y="145768"/>
                  <a:pt x="647775" y="147651"/>
                  <a:pt x="647833" y="150564"/>
                </a:cubicBezTo>
                <a:cubicBezTo>
                  <a:pt x="647995" y="157685"/>
                  <a:pt x="647892" y="164806"/>
                  <a:pt x="647892" y="171927"/>
                </a:cubicBezTo>
                <a:cubicBezTo>
                  <a:pt x="647892" y="186817"/>
                  <a:pt x="646554" y="201603"/>
                  <a:pt x="644702" y="216374"/>
                </a:cubicBezTo>
                <a:cubicBezTo>
                  <a:pt x="641893" y="238620"/>
                  <a:pt x="637365" y="260498"/>
                  <a:pt x="631116" y="281993"/>
                </a:cubicBezTo>
                <a:cubicBezTo>
                  <a:pt x="625823" y="300208"/>
                  <a:pt x="619427" y="318054"/>
                  <a:pt x="611797" y="335430"/>
                </a:cubicBezTo>
                <a:cubicBezTo>
                  <a:pt x="600652" y="360794"/>
                  <a:pt x="587463" y="385056"/>
                  <a:pt x="571849" y="407949"/>
                </a:cubicBezTo>
                <a:cubicBezTo>
                  <a:pt x="562263" y="421999"/>
                  <a:pt x="551824" y="435403"/>
                  <a:pt x="540635" y="448232"/>
                </a:cubicBezTo>
                <a:cubicBezTo>
                  <a:pt x="534018" y="455824"/>
                  <a:pt x="527226" y="463283"/>
                  <a:pt x="520036" y="470301"/>
                </a:cubicBezTo>
                <a:cubicBezTo>
                  <a:pt x="504010" y="485911"/>
                  <a:pt x="487013" y="500404"/>
                  <a:pt x="468664" y="513277"/>
                </a:cubicBezTo>
                <a:cubicBezTo>
                  <a:pt x="450241" y="526224"/>
                  <a:pt x="430907" y="537597"/>
                  <a:pt x="410573" y="547234"/>
                </a:cubicBezTo>
                <a:cubicBezTo>
                  <a:pt x="389327" y="557312"/>
                  <a:pt x="367332" y="565448"/>
                  <a:pt x="344630" y="571687"/>
                </a:cubicBezTo>
                <a:cubicBezTo>
                  <a:pt x="325972" y="576807"/>
                  <a:pt x="307035" y="580455"/>
                  <a:pt x="287907" y="583177"/>
                </a:cubicBezTo>
                <a:cubicBezTo>
                  <a:pt x="277571" y="584649"/>
                  <a:pt x="267161" y="585016"/>
                  <a:pt x="256737" y="585458"/>
                </a:cubicBezTo>
                <a:cubicBezTo>
                  <a:pt x="251458" y="585649"/>
                  <a:pt x="246209" y="585266"/>
                  <a:pt x="240990" y="5859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2" name="Google Shape;3522;p31"/>
          <p:cNvSpPr/>
          <p:nvPr/>
        </p:nvSpPr>
        <p:spPr>
          <a:xfrm>
            <a:off x="5924218" y="4147405"/>
            <a:ext cx="367146" cy="300342"/>
          </a:xfrm>
          <a:custGeom>
            <a:rect b="b" l="l" r="r" t="t"/>
            <a:pathLst>
              <a:path extrusionOk="0" h="600684" w="734291">
                <a:moveTo>
                  <a:pt x="732145" y="72394"/>
                </a:moveTo>
                <a:cubicBezTo>
                  <a:pt x="730380" y="70261"/>
                  <a:pt x="726411" y="67216"/>
                  <a:pt x="719500" y="70702"/>
                </a:cubicBezTo>
                <a:cubicBezTo>
                  <a:pt x="719339" y="70776"/>
                  <a:pt x="719192" y="70864"/>
                  <a:pt x="719045" y="70923"/>
                </a:cubicBezTo>
                <a:cubicBezTo>
                  <a:pt x="705400" y="76705"/>
                  <a:pt x="690962" y="81472"/>
                  <a:pt x="676024" y="85150"/>
                </a:cubicBezTo>
                <a:cubicBezTo>
                  <a:pt x="679214" y="82120"/>
                  <a:pt x="682376" y="78780"/>
                  <a:pt x="685640" y="74984"/>
                </a:cubicBezTo>
                <a:cubicBezTo>
                  <a:pt x="692521" y="66980"/>
                  <a:pt x="698534" y="58329"/>
                  <a:pt x="703504" y="49266"/>
                </a:cubicBezTo>
                <a:cubicBezTo>
                  <a:pt x="707400" y="42174"/>
                  <a:pt x="711767" y="33626"/>
                  <a:pt x="714663" y="24034"/>
                </a:cubicBezTo>
                <a:cubicBezTo>
                  <a:pt x="716472" y="18031"/>
                  <a:pt x="714031" y="14588"/>
                  <a:pt x="711678" y="12764"/>
                </a:cubicBezTo>
                <a:cubicBezTo>
                  <a:pt x="709385" y="10984"/>
                  <a:pt x="705533" y="9512"/>
                  <a:pt x="700225" y="12514"/>
                </a:cubicBezTo>
                <a:cubicBezTo>
                  <a:pt x="688977" y="18914"/>
                  <a:pt x="678362" y="24166"/>
                  <a:pt x="667761" y="28595"/>
                </a:cubicBezTo>
                <a:cubicBezTo>
                  <a:pt x="651132" y="35524"/>
                  <a:pt x="633827" y="40968"/>
                  <a:pt x="616330" y="44764"/>
                </a:cubicBezTo>
                <a:cubicBezTo>
                  <a:pt x="603318" y="31317"/>
                  <a:pt x="587483" y="20370"/>
                  <a:pt x="569266" y="12234"/>
                </a:cubicBezTo>
                <a:cubicBezTo>
                  <a:pt x="550108" y="3671"/>
                  <a:pt x="531583" y="-316"/>
                  <a:pt x="512837" y="37"/>
                </a:cubicBezTo>
                <a:lnTo>
                  <a:pt x="498810" y="37"/>
                </a:lnTo>
                <a:cubicBezTo>
                  <a:pt x="496854" y="-66"/>
                  <a:pt x="495002" y="67"/>
                  <a:pt x="493370" y="170"/>
                </a:cubicBezTo>
                <a:cubicBezTo>
                  <a:pt x="492488" y="229"/>
                  <a:pt x="491620" y="302"/>
                  <a:pt x="490738" y="302"/>
                </a:cubicBezTo>
                <a:cubicBezTo>
                  <a:pt x="482931" y="420"/>
                  <a:pt x="475080" y="1479"/>
                  <a:pt x="467390" y="3480"/>
                </a:cubicBezTo>
                <a:cubicBezTo>
                  <a:pt x="443351" y="9704"/>
                  <a:pt x="421870" y="20929"/>
                  <a:pt x="403550" y="36863"/>
                </a:cubicBezTo>
                <a:cubicBezTo>
                  <a:pt x="387994" y="50384"/>
                  <a:pt x="375526" y="66186"/>
                  <a:pt x="366484" y="83811"/>
                </a:cubicBezTo>
                <a:cubicBezTo>
                  <a:pt x="358045" y="100260"/>
                  <a:pt x="352575" y="118239"/>
                  <a:pt x="350252" y="137219"/>
                </a:cubicBezTo>
                <a:cubicBezTo>
                  <a:pt x="349561" y="142868"/>
                  <a:pt x="349238" y="148959"/>
                  <a:pt x="349252" y="156375"/>
                </a:cubicBezTo>
                <a:cubicBezTo>
                  <a:pt x="349267" y="164334"/>
                  <a:pt x="349855" y="172103"/>
                  <a:pt x="351031" y="179562"/>
                </a:cubicBezTo>
                <a:cubicBezTo>
                  <a:pt x="350811" y="179547"/>
                  <a:pt x="350590" y="179532"/>
                  <a:pt x="350370" y="179518"/>
                </a:cubicBezTo>
                <a:cubicBezTo>
                  <a:pt x="341077" y="178915"/>
                  <a:pt x="331241" y="177782"/>
                  <a:pt x="319405" y="175928"/>
                </a:cubicBezTo>
                <a:cubicBezTo>
                  <a:pt x="301659" y="173162"/>
                  <a:pt x="283619" y="169086"/>
                  <a:pt x="265784" y="163805"/>
                </a:cubicBezTo>
                <a:cubicBezTo>
                  <a:pt x="244994" y="157655"/>
                  <a:pt x="224513" y="149739"/>
                  <a:pt x="204899" y="140279"/>
                </a:cubicBezTo>
                <a:cubicBezTo>
                  <a:pt x="185036" y="130686"/>
                  <a:pt x="165907" y="119519"/>
                  <a:pt x="148014" y="107072"/>
                </a:cubicBezTo>
                <a:cubicBezTo>
                  <a:pt x="130414" y="94831"/>
                  <a:pt x="112947" y="80457"/>
                  <a:pt x="96127" y="64332"/>
                </a:cubicBezTo>
                <a:cubicBezTo>
                  <a:pt x="86967" y="55563"/>
                  <a:pt x="77484" y="45249"/>
                  <a:pt x="66310" y="31920"/>
                </a:cubicBezTo>
                <a:cubicBezTo>
                  <a:pt x="65075" y="30448"/>
                  <a:pt x="61796" y="26520"/>
                  <a:pt x="56621" y="26976"/>
                </a:cubicBezTo>
                <a:cubicBezTo>
                  <a:pt x="51445" y="27418"/>
                  <a:pt x="48887" y="31846"/>
                  <a:pt x="47917" y="33509"/>
                </a:cubicBezTo>
                <a:cubicBezTo>
                  <a:pt x="41741" y="44161"/>
                  <a:pt x="36919" y="56196"/>
                  <a:pt x="33611" y="69290"/>
                </a:cubicBezTo>
                <a:cubicBezTo>
                  <a:pt x="29376" y="85989"/>
                  <a:pt x="27803" y="101275"/>
                  <a:pt x="28788" y="116032"/>
                </a:cubicBezTo>
                <a:lnTo>
                  <a:pt x="28891" y="117548"/>
                </a:lnTo>
                <a:cubicBezTo>
                  <a:pt x="29229" y="122638"/>
                  <a:pt x="29582" y="127920"/>
                  <a:pt x="30405" y="133217"/>
                </a:cubicBezTo>
                <a:cubicBezTo>
                  <a:pt x="33317" y="151828"/>
                  <a:pt x="39330" y="169337"/>
                  <a:pt x="48299" y="185241"/>
                </a:cubicBezTo>
                <a:cubicBezTo>
                  <a:pt x="54739" y="196673"/>
                  <a:pt x="62590" y="207354"/>
                  <a:pt x="71647" y="216962"/>
                </a:cubicBezTo>
                <a:cubicBezTo>
                  <a:pt x="72309" y="217668"/>
                  <a:pt x="72970" y="218359"/>
                  <a:pt x="73661" y="219051"/>
                </a:cubicBezTo>
                <a:cubicBezTo>
                  <a:pt x="72632" y="218786"/>
                  <a:pt x="71588" y="218506"/>
                  <a:pt x="70530" y="218227"/>
                </a:cubicBezTo>
                <a:cubicBezTo>
                  <a:pt x="61370" y="215711"/>
                  <a:pt x="52327" y="212106"/>
                  <a:pt x="42903" y="207237"/>
                </a:cubicBezTo>
                <a:cubicBezTo>
                  <a:pt x="37830" y="204618"/>
                  <a:pt x="34199" y="205589"/>
                  <a:pt x="32067" y="206883"/>
                </a:cubicBezTo>
                <a:cubicBezTo>
                  <a:pt x="29920" y="208178"/>
                  <a:pt x="27347" y="210915"/>
                  <a:pt x="27259" y="216667"/>
                </a:cubicBezTo>
                <a:cubicBezTo>
                  <a:pt x="27171" y="223009"/>
                  <a:pt x="27862" y="229100"/>
                  <a:pt x="28568" y="234793"/>
                </a:cubicBezTo>
                <a:cubicBezTo>
                  <a:pt x="31008" y="254464"/>
                  <a:pt x="37022" y="273179"/>
                  <a:pt x="46432" y="290408"/>
                </a:cubicBezTo>
                <a:cubicBezTo>
                  <a:pt x="53004" y="302443"/>
                  <a:pt x="61370" y="313815"/>
                  <a:pt x="71309" y="324232"/>
                </a:cubicBezTo>
                <a:cubicBezTo>
                  <a:pt x="80145" y="333501"/>
                  <a:pt x="90364" y="341711"/>
                  <a:pt x="101685" y="348626"/>
                </a:cubicBezTo>
                <a:cubicBezTo>
                  <a:pt x="106552" y="351598"/>
                  <a:pt x="111418" y="354261"/>
                  <a:pt x="116314" y="356629"/>
                </a:cubicBezTo>
                <a:cubicBezTo>
                  <a:pt x="112124" y="356629"/>
                  <a:pt x="107743" y="356453"/>
                  <a:pt x="103111" y="356129"/>
                </a:cubicBezTo>
                <a:cubicBezTo>
                  <a:pt x="100465" y="355938"/>
                  <a:pt x="97789" y="355570"/>
                  <a:pt x="94966" y="355188"/>
                </a:cubicBezTo>
                <a:cubicBezTo>
                  <a:pt x="93878" y="355041"/>
                  <a:pt x="92790" y="354893"/>
                  <a:pt x="91702" y="354746"/>
                </a:cubicBezTo>
                <a:cubicBezTo>
                  <a:pt x="86541" y="354084"/>
                  <a:pt x="83645" y="356350"/>
                  <a:pt x="82365" y="357777"/>
                </a:cubicBezTo>
                <a:cubicBezTo>
                  <a:pt x="81086" y="359204"/>
                  <a:pt x="79116" y="362353"/>
                  <a:pt x="80322" y="367473"/>
                </a:cubicBezTo>
                <a:cubicBezTo>
                  <a:pt x="80469" y="368120"/>
                  <a:pt x="80675" y="368767"/>
                  <a:pt x="80895" y="369400"/>
                </a:cubicBezTo>
                <a:lnTo>
                  <a:pt x="80998" y="369694"/>
                </a:lnTo>
                <a:cubicBezTo>
                  <a:pt x="84262" y="379522"/>
                  <a:pt x="88879" y="389262"/>
                  <a:pt x="95113" y="399458"/>
                </a:cubicBezTo>
                <a:cubicBezTo>
                  <a:pt x="103229" y="412729"/>
                  <a:pt x="113786" y="425102"/>
                  <a:pt x="126474" y="436225"/>
                </a:cubicBezTo>
                <a:cubicBezTo>
                  <a:pt x="139119" y="447304"/>
                  <a:pt x="153910" y="456352"/>
                  <a:pt x="170450" y="463105"/>
                </a:cubicBezTo>
                <a:cubicBezTo>
                  <a:pt x="180507" y="467210"/>
                  <a:pt x="190946" y="470168"/>
                  <a:pt x="202032" y="472021"/>
                </a:cubicBezTo>
                <a:cubicBezTo>
                  <a:pt x="193755" y="477524"/>
                  <a:pt x="185183" y="482585"/>
                  <a:pt x="176155" y="487308"/>
                </a:cubicBezTo>
                <a:cubicBezTo>
                  <a:pt x="153924" y="498901"/>
                  <a:pt x="130165" y="507597"/>
                  <a:pt x="105508" y="513158"/>
                </a:cubicBezTo>
                <a:cubicBezTo>
                  <a:pt x="86276" y="517484"/>
                  <a:pt x="66280" y="519794"/>
                  <a:pt x="44358" y="520235"/>
                </a:cubicBezTo>
                <a:cubicBezTo>
                  <a:pt x="33552" y="520456"/>
                  <a:pt x="22495" y="519543"/>
                  <a:pt x="11042" y="518484"/>
                </a:cubicBezTo>
                <a:cubicBezTo>
                  <a:pt x="3661" y="517778"/>
                  <a:pt x="1220" y="522471"/>
                  <a:pt x="514" y="524516"/>
                </a:cubicBezTo>
                <a:cubicBezTo>
                  <a:pt x="-265" y="526767"/>
                  <a:pt x="-838" y="531137"/>
                  <a:pt x="4117" y="535110"/>
                </a:cubicBezTo>
                <a:lnTo>
                  <a:pt x="4308" y="535271"/>
                </a:lnTo>
                <a:cubicBezTo>
                  <a:pt x="4999" y="535845"/>
                  <a:pt x="5631" y="536213"/>
                  <a:pt x="6057" y="536448"/>
                </a:cubicBezTo>
                <a:cubicBezTo>
                  <a:pt x="21495" y="546085"/>
                  <a:pt x="37066" y="554560"/>
                  <a:pt x="52357" y="561666"/>
                </a:cubicBezTo>
                <a:cubicBezTo>
                  <a:pt x="67839" y="568846"/>
                  <a:pt x="82204" y="574657"/>
                  <a:pt x="96260" y="579395"/>
                </a:cubicBezTo>
                <a:cubicBezTo>
                  <a:pt x="114447" y="585530"/>
                  <a:pt x="132973" y="590429"/>
                  <a:pt x="151322" y="593946"/>
                </a:cubicBezTo>
                <a:cubicBezTo>
                  <a:pt x="173450" y="598183"/>
                  <a:pt x="190564" y="600125"/>
                  <a:pt x="206781" y="600228"/>
                </a:cubicBezTo>
                <a:cubicBezTo>
                  <a:pt x="207913" y="600228"/>
                  <a:pt x="209045" y="600213"/>
                  <a:pt x="210178" y="600213"/>
                </a:cubicBezTo>
                <a:cubicBezTo>
                  <a:pt x="213251" y="600169"/>
                  <a:pt x="216162" y="600140"/>
                  <a:pt x="218808" y="600581"/>
                </a:cubicBezTo>
                <a:cubicBezTo>
                  <a:pt x="219220" y="600655"/>
                  <a:pt x="219632" y="600684"/>
                  <a:pt x="220043" y="600684"/>
                </a:cubicBezTo>
                <a:lnTo>
                  <a:pt x="248346" y="600684"/>
                </a:lnTo>
                <a:cubicBezTo>
                  <a:pt x="248655" y="600684"/>
                  <a:pt x="248949" y="600669"/>
                  <a:pt x="249258" y="600625"/>
                </a:cubicBezTo>
                <a:cubicBezTo>
                  <a:pt x="252110" y="600272"/>
                  <a:pt x="255110" y="600272"/>
                  <a:pt x="258271" y="600272"/>
                </a:cubicBezTo>
                <a:cubicBezTo>
                  <a:pt x="260256" y="600272"/>
                  <a:pt x="262285" y="600272"/>
                  <a:pt x="264372" y="600184"/>
                </a:cubicBezTo>
                <a:lnTo>
                  <a:pt x="265946" y="600125"/>
                </a:lnTo>
                <a:cubicBezTo>
                  <a:pt x="275841" y="599713"/>
                  <a:pt x="286089" y="599301"/>
                  <a:pt x="296263" y="597845"/>
                </a:cubicBezTo>
                <a:cubicBezTo>
                  <a:pt x="317318" y="594843"/>
                  <a:pt x="336181" y="591033"/>
                  <a:pt x="353898" y="586163"/>
                </a:cubicBezTo>
                <a:cubicBezTo>
                  <a:pt x="376997" y="579821"/>
                  <a:pt x="399595" y="571450"/>
                  <a:pt x="421046" y="561269"/>
                </a:cubicBezTo>
                <a:cubicBezTo>
                  <a:pt x="441322" y="551647"/>
                  <a:pt x="461229" y="540009"/>
                  <a:pt x="480211" y="526679"/>
                </a:cubicBezTo>
                <a:cubicBezTo>
                  <a:pt x="498045" y="514159"/>
                  <a:pt x="515145" y="499858"/>
                  <a:pt x="532494" y="482953"/>
                </a:cubicBezTo>
                <a:cubicBezTo>
                  <a:pt x="538875" y="476729"/>
                  <a:pt x="545359" y="469785"/>
                  <a:pt x="553505" y="460457"/>
                </a:cubicBezTo>
                <a:cubicBezTo>
                  <a:pt x="565032" y="447245"/>
                  <a:pt x="575706" y="433459"/>
                  <a:pt x="585248" y="419482"/>
                </a:cubicBezTo>
                <a:cubicBezTo>
                  <a:pt x="600583" y="397016"/>
                  <a:pt x="614257" y="372210"/>
                  <a:pt x="625858" y="345771"/>
                </a:cubicBezTo>
                <a:cubicBezTo>
                  <a:pt x="633400" y="328587"/>
                  <a:pt x="640017" y="310299"/>
                  <a:pt x="645501" y="291437"/>
                </a:cubicBezTo>
                <a:cubicBezTo>
                  <a:pt x="651838" y="269663"/>
                  <a:pt x="656484" y="247211"/>
                  <a:pt x="659321" y="224671"/>
                </a:cubicBezTo>
                <a:cubicBezTo>
                  <a:pt x="661542" y="207104"/>
                  <a:pt x="662571" y="192700"/>
                  <a:pt x="662571" y="179312"/>
                </a:cubicBezTo>
                <a:cubicBezTo>
                  <a:pt x="662571" y="177340"/>
                  <a:pt x="662585" y="175354"/>
                  <a:pt x="662585" y="173383"/>
                </a:cubicBezTo>
                <a:cubicBezTo>
                  <a:pt x="662615" y="168277"/>
                  <a:pt x="662630" y="163010"/>
                  <a:pt x="662512" y="157772"/>
                </a:cubicBezTo>
                <a:cubicBezTo>
                  <a:pt x="662512" y="157713"/>
                  <a:pt x="662512" y="157669"/>
                  <a:pt x="662512" y="157625"/>
                </a:cubicBezTo>
                <a:cubicBezTo>
                  <a:pt x="662571" y="157566"/>
                  <a:pt x="662659" y="157508"/>
                  <a:pt x="662762" y="157434"/>
                </a:cubicBezTo>
                <a:cubicBezTo>
                  <a:pt x="671613" y="151049"/>
                  <a:pt x="680302" y="143795"/>
                  <a:pt x="688624" y="135865"/>
                </a:cubicBezTo>
                <a:cubicBezTo>
                  <a:pt x="701872" y="123212"/>
                  <a:pt x="712002" y="112192"/>
                  <a:pt x="720471" y="101158"/>
                </a:cubicBezTo>
                <a:cubicBezTo>
                  <a:pt x="721147" y="100290"/>
                  <a:pt x="721823" y="99422"/>
                  <a:pt x="722485" y="98539"/>
                </a:cubicBezTo>
                <a:cubicBezTo>
                  <a:pt x="725602" y="94522"/>
                  <a:pt x="728822" y="90373"/>
                  <a:pt x="731674" y="85842"/>
                </a:cubicBezTo>
                <a:cubicBezTo>
                  <a:pt x="734997" y="80560"/>
                  <a:pt x="735159" y="76043"/>
                  <a:pt x="732145" y="72394"/>
                </a:cubicBezTo>
                <a:close/>
                <a:moveTo>
                  <a:pt x="708811" y="92168"/>
                </a:moveTo>
                <a:cubicBezTo>
                  <a:pt x="700813" y="102585"/>
                  <a:pt x="691168" y="113090"/>
                  <a:pt x="678479" y="125198"/>
                </a:cubicBezTo>
                <a:cubicBezTo>
                  <a:pt x="670657" y="132672"/>
                  <a:pt x="662468" y="139499"/>
                  <a:pt x="654161" y="145487"/>
                </a:cubicBezTo>
                <a:cubicBezTo>
                  <a:pt x="649823" y="148621"/>
                  <a:pt x="647691" y="152858"/>
                  <a:pt x="647809" y="158111"/>
                </a:cubicBezTo>
                <a:cubicBezTo>
                  <a:pt x="647927" y="163142"/>
                  <a:pt x="647897" y="168307"/>
                  <a:pt x="647883" y="173309"/>
                </a:cubicBezTo>
                <a:cubicBezTo>
                  <a:pt x="647868" y="175310"/>
                  <a:pt x="647868" y="177296"/>
                  <a:pt x="647868" y="179297"/>
                </a:cubicBezTo>
                <a:cubicBezTo>
                  <a:pt x="647868" y="192053"/>
                  <a:pt x="646868" y="205883"/>
                  <a:pt x="644736" y="222817"/>
                </a:cubicBezTo>
                <a:cubicBezTo>
                  <a:pt x="641987" y="244577"/>
                  <a:pt x="637502" y="266279"/>
                  <a:pt x="631386" y="287303"/>
                </a:cubicBezTo>
                <a:cubicBezTo>
                  <a:pt x="626078" y="305562"/>
                  <a:pt x="619697" y="323232"/>
                  <a:pt x="612404" y="339828"/>
                </a:cubicBezTo>
                <a:cubicBezTo>
                  <a:pt x="601157" y="365428"/>
                  <a:pt x="587939" y="389439"/>
                  <a:pt x="573104" y="411155"/>
                </a:cubicBezTo>
                <a:cubicBezTo>
                  <a:pt x="563885" y="424646"/>
                  <a:pt x="553564" y="437976"/>
                  <a:pt x="542419" y="450747"/>
                </a:cubicBezTo>
                <a:cubicBezTo>
                  <a:pt x="534553" y="459766"/>
                  <a:pt x="528319" y="466445"/>
                  <a:pt x="522232" y="472389"/>
                </a:cubicBezTo>
                <a:cubicBezTo>
                  <a:pt x="505456" y="488750"/>
                  <a:pt x="488944" y="502550"/>
                  <a:pt x="471771" y="514615"/>
                </a:cubicBezTo>
                <a:cubicBezTo>
                  <a:pt x="453466" y="527474"/>
                  <a:pt x="434279" y="538685"/>
                  <a:pt x="414754" y="547954"/>
                </a:cubicBezTo>
                <a:cubicBezTo>
                  <a:pt x="394067" y="557767"/>
                  <a:pt x="372292" y="565844"/>
                  <a:pt x="350017" y="571950"/>
                </a:cubicBezTo>
                <a:cubicBezTo>
                  <a:pt x="332903" y="576644"/>
                  <a:pt x="314642" y="580351"/>
                  <a:pt x="294205" y="583250"/>
                </a:cubicBezTo>
                <a:cubicBezTo>
                  <a:pt x="284751" y="584588"/>
                  <a:pt x="275326" y="584986"/>
                  <a:pt x="265343" y="585398"/>
                </a:cubicBezTo>
                <a:lnTo>
                  <a:pt x="263755" y="585456"/>
                </a:lnTo>
                <a:cubicBezTo>
                  <a:pt x="261976" y="585530"/>
                  <a:pt x="260182" y="585530"/>
                  <a:pt x="258271" y="585530"/>
                </a:cubicBezTo>
                <a:cubicBezTo>
                  <a:pt x="254948" y="585530"/>
                  <a:pt x="251493" y="585530"/>
                  <a:pt x="247905" y="585942"/>
                </a:cubicBezTo>
                <a:lnTo>
                  <a:pt x="220631" y="585942"/>
                </a:lnTo>
                <a:cubicBezTo>
                  <a:pt x="216912" y="585383"/>
                  <a:pt x="213398" y="585427"/>
                  <a:pt x="210001" y="585471"/>
                </a:cubicBezTo>
                <a:cubicBezTo>
                  <a:pt x="208957" y="585486"/>
                  <a:pt x="207913" y="585501"/>
                  <a:pt x="206884" y="585486"/>
                </a:cubicBezTo>
                <a:cubicBezTo>
                  <a:pt x="191593" y="585383"/>
                  <a:pt x="175302" y="583529"/>
                  <a:pt x="154086" y="579468"/>
                </a:cubicBezTo>
                <a:cubicBezTo>
                  <a:pt x="136384" y="576084"/>
                  <a:pt x="118520" y="571362"/>
                  <a:pt x="100950" y="565432"/>
                </a:cubicBezTo>
                <a:cubicBezTo>
                  <a:pt x="87409" y="560857"/>
                  <a:pt x="73529" y="555251"/>
                  <a:pt x="58532" y="548292"/>
                </a:cubicBezTo>
                <a:cubicBezTo>
                  <a:pt x="49799" y="544246"/>
                  <a:pt x="40962" y="539715"/>
                  <a:pt x="32111" y="534771"/>
                </a:cubicBezTo>
                <a:cubicBezTo>
                  <a:pt x="36287" y="534948"/>
                  <a:pt x="40462" y="535021"/>
                  <a:pt x="44653" y="534933"/>
                </a:cubicBezTo>
                <a:cubicBezTo>
                  <a:pt x="67574" y="534477"/>
                  <a:pt x="88526" y="532049"/>
                  <a:pt x="108728" y="527503"/>
                </a:cubicBezTo>
                <a:cubicBezTo>
                  <a:pt x="134619" y="521677"/>
                  <a:pt x="159600" y="512540"/>
                  <a:pt x="182948" y="500343"/>
                </a:cubicBezTo>
                <a:cubicBezTo>
                  <a:pt x="198504" y="492222"/>
                  <a:pt x="212736" y="483144"/>
                  <a:pt x="226468" y="472610"/>
                </a:cubicBezTo>
                <a:cubicBezTo>
                  <a:pt x="228909" y="470727"/>
                  <a:pt x="229924" y="467534"/>
                  <a:pt x="229012" y="464591"/>
                </a:cubicBezTo>
                <a:cubicBezTo>
                  <a:pt x="228100" y="461649"/>
                  <a:pt x="225439" y="459589"/>
                  <a:pt x="222366" y="459427"/>
                </a:cubicBezTo>
                <a:cubicBezTo>
                  <a:pt x="205384" y="458559"/>
                  <a:pt x="190226" y="455308"/>
                  <a:pt x="175993" y="449496"/>
                </a:cubicBezTo>
                <a:cubicBezTo>
                  <a:pt x="160967" y="443361"/>
                  <a:pt x="147558" y="435166"/>
                  <a:pt x="136149" y="425176"/>
                </a:cubicBezTo>
                <a:cubicBezTo>
                  <a:pt x="124416" y="414892"/>
                  <a:pt x="115079" y="403975"/>
                  <a:pt x="107625" y="391793"/>
                </a:cubicBezTo>
                <a:cubicBezTo>
                  <a:pt x="103097" y="384407"/>
                  <a:pt x="99538" y="377330"/>
                  <a:pt x="96804" y="370298"/>
                </a:cubicBezTo>
                <a:cubicBezTo>
                  <a:pt x="98509" y="370518"/>
                  <a:pt x="100259" y="370695"/>
                  <a:pt x="102038" y="370827"/>
                </a:cubicBezTo>
                <a:cubicBezTo>
                  <a:pt x="113933" y="371666"/>
                  <a:pt x="124430" y="371519"/>
                  <a:pt x="134120" y="370356"/>
                </a:cubicBezTo>
                <a:cubicBezTo>
                  <a:pt x="138692" y="369812"/>
                  <a:pt x="143177" y="368944"/>
                  <a:pt x="147514" y="368120"/>
                </a:cubicBezTo>
                <a:lnTo>
                  <a:pt x="150028" y="367635"/>
                </a:lnTo>
                <a:cubicBezTo>
                  <a:pt x="153439" y="366987"/>
                  <a:pt x="155939" y="364045"/>
                  <a:pt x="156012" y="360573"/>
                </a:cubicBezTo>
                <a:cubicBezTo>
                  <a:pt x="156086" y="357100"/>
                  <a:pt x="153733" y="354040"/>
                  <a:pt x="150352" y="353246"/>
                </a:cubicBezTo>
                <a:cubicBezTo>
                  <a:pt x="136207" y="349920"/>
                  <a:pt x="122784" y="344300"/>
                  <a:pt x="109331" y="336076"/>
                </a:cubicBezTo>
                <a:cubicBezTo>
                  <a:pt x="99112" y="329838"/>
                  <a:pt x="89893" y="322437"/>
                  <a:pt x="81939" y="314080"/>
                </a:cubicBezTo>
                <a:cubicBezTo>
                  <a:pt x="72882" y="304591"/>
                  <a:pt x="65281" y="294248"/>
                  <a:pt x="59326" y="283345"/>
                </a:cubicBezTo>
                <a:cubicBezTo>
                  <a:pt x="50798" y="267750"/>
                  <a:pt x="45358" y="250801"/>
                  <a:pt x="43138" y="232969"/>
                </a:cubicBezTo>
                <a:cubicBezTo>
                  <a:pt x="42741" y="229821"/>
                  <a:pt x="42359" y="226554"/>
                  <a:pt x="42138" y="223273"/>
                </a:cubicBezTo>
                <a:cubicBezTo>
                  <a:pt x="50372" y="227158"/>
                  <a:pt x="58429" y="230159"/>
                  <a:pt x="66619" y="232410"/>
                </a:cubicBezTo>
                <a:cubicBezTo>
                  <a:pt x="77513" y="235411"/>
                  <a:pt x="87658" y="237118"/>
                  <a:pt x="97612" y="237648"/>
                </a:cubicBezTo>
                <a:cubicBezTo>
                  <a:pt x="100818" y="237839"/>
                  <a:pt x="103802" y="235867"/>
                  <a:pt x="104905" y="232822"/>
                </a:cubicBezTo>
                <a:cubicBezTo>
                  <a:pt x="106008" y="229791"/>
                  <a:pt x="105008" y="226378"/>
                  <a:pt x="102435" y="224436"/>
                </a:cubicBezTo>
                <a:cubicBezTo>
                  <a:pt x="93819" y="217918"/>
                  <a:pt x="87629" y="212489"/>
                  <a:pt x="82321" y="206869"/>
                </a:cubicBezTo>
                <a:cubicBezTo>
                  <a:pt x="74088" y="198129"/>
                  <a:pt x="66942" y="188419"/>
                  <a:pt x="61076" y="178017"/>
                </a:cubicBezTo>
                <a:cubicBezTo>
                  <a:pt x="52974" y="163643"/>
                  <a:pt x="47534" y="147812"/>
                  <a:pt x="44902" y="130936"/>
                </a:cubicBezTo>
                <a:cubicBezTo>
                  <a:pt x="44182" y="126287"/>
                  <a:pt x="43859" y="121564"/>
                  <a:pt x="43535" y="116562"/>
                </a:cubicBezTo>
                <a:lnTo>
                  <a:pt x="43432" y="115032"/>
                </a:lnTo>
                <a:cubicBezTo>
                  <a:pt x="42550" y="101849"/>
                  <a:pt x="43991" y="88063"/>
                  <a:pt x="47828" y="72895"/>
                </a:cubicBezTo>
                <a:cubicBezTo>
                  <a:pt x="50372" y="62875"/>
                  <a:pt x="53857" y="53577"/>
                  <a:pt x="58238" y="45176"/>
                </a:cubicBezTo>
                <a:cubicBezTo>
                  <a:pt x="68398" y="57123"/>
                  <a:pt x="77278" y="66656"/>
                  <a:pt x="85953" y="74969"/>
                </a:cubicBezTo>
                <a:cubicBezTo>
                  <a:pt x="103332" y="91609"/>
                  <a:pt x="121387" y="106484"/>
                  <a:pt x="139618" y="119166"/>
                </a:cubicBezTo>
                <a:cubicBezTo>
                  <a:pt x="158129" y="132040"/>
                  <a:pt x="177949" y="143604"/>
                  <a:pt x="198504" y="153535"/>
                </a:cubicBezTo>
                <a:cubicBezTo>
                  <a:pt x="218823" y="163348"/>
                  <a:pt x="240054" y="171558"/>
                  <a:pt x="261608" y="177929"/>
                </a:cubicBezTo>
                <a:cubicBezTo>
                  <a:pt x="280075" y="183387"/>
                  <a:pt x="298748" y="187610"/>
                  <a:pt x="317141" y="190479"/>
                </a:cubicBezTo>
                <a:cubicBezTo>
                  <a:pt x="329418" y="192391"/>
                  <a:pt x="339681" y="193583"/>
                  <a:pt x="349429" y="194201"/>
                </a:cubicBezTo>
                <a:cubicBezTo>
                  <a:pt x="350179" y="194245"/>
                  <a:pt x="350928" y="194333"/>
                  <a:pt x="351678" y="194407"/>
                </a:cubicBezTo>
                <a:cubicBezTo>
                  <a:pt x="353340" y="194584"/>
                  <a:pt x="355222" y="194790"/>
                  <a:pt x="357280" y="194731"/>
                </a:cubicBezTo>
                <a:cubicBezTo>
                  <a:pt x="360647" y="194642"/>
                  <a:pt x="363235" y="193465"/>
                  <a:pt x="364999" y="191229"/>
                </a:cubicBezTo>
                <a:cubicBezTo>
                  <a:pt x="366190" y="189714"/>
                  <a:pt x="367454" y="187095"/>
                  <a:pt x="366646" y="183196"/>
                </a:cubicBezTo>
                <a:cubicBezTo>
                  <a:pt x="364881" y="174721"/>
                  <a:pt x="363985" y="165688"/>
                  <a:pt x="363970" y="156345"/>
                </a:cubicBezTo>
                <a:cubicBezTo>
                  <a:pt x="363955" y="149563"/>
                  <a:pt x="364249" y="144045"/>
                  <a:pt x="364867" y="139014"/>
                </a:cubicBezTo>
                <a:cubicBezTo>
                  <a:pt x="366984" y="121756"/>
                  <a:pt x="371939" y="105439"/>
                  <a:pt x="379584" y="90535"/>
                </a:cubicBezTo>
                <a:cubicBezTo>
                  <a:pt x="387774" y="74587"/>
                  <a:pt x="399080" y="60256"/>
                  <a:pt x="413210" y="47971"/>
                </a:cubicBezTo>
                <a:cubicBezTo>
                  <a:pt x="429795" y="33538"/>
                  <a:pt x="449261" y="23372"/>
                  <a:pt x="471080" y="17722"/>
                </a:cubicBezTo>
                <a:cubicBezTo>
                  <a:pt x="477638" y="16030"/>
                  <a:pt x="484328" y="15118"/>
                  <a:pt x="490959" y="15015"/>
                </a:cubicBezTo>
                <a:cubicBezTo>
                  <a:pt x="492105" y="15000"/>
                  <a:pt x="493252" y="14927"/>
                  <a:pt x="494384" y="14838"/>
                </a:cubicBezTo>
                <a:cubicBezTo>
                  <a:pt x="495752" y="14750"/>
                  <a:pt x="497046" y="14647"/>
                  <a:pt x="498134" y="14721"/>
                </a:cubicBezTo>
                <a:cubicBezTo>
                  <a:pt x="498281" y="14735"/>
                  <a:pt x="498442" y="14735"/>
                  <a:pt x="498589" y="14735"/>
                </a:cubicBezTo>
                <a:lnTo>
                  <a:pt x="512954" y="14735"/>
                </a:lnTo>
                <a:cubicBezTo>
                  <a:pt x="529686" y="14426"/>
                  <a:pt x="546109" y="17987"/>
                  <a:pt x="563238" y="25652"/>
                </a:cubicBezTo>
                <a:cubicBezTo>
                  <a:pt x="579764" y="33038"/>
                  <a:pt x="594085" y="42940"/>
                  <a:pt x="605803" y="55063"/>
                </a:cubicBezTo>
                <a:cubicBezTo>
                  <a:pt x="609523" y="58918"/>
                  <a:pt x="614051" y="60286"/>
                  <a:pt x="619285" y="59153"/>
                </a:cubicBezTo>
                <a:cubicBezTo>
                  <a:pt x="637693" y="55166"/>
                  <a:pt x="655896" y="49443"/>
                  <a:pt x="673377" y="42160"/>
                </a:cubicBezTo>
                <a:cubicBezTo>
                  <a:pt x="680861" y="39041"/>
                  <a:pt x="688345" y="35524"/>
                  <a:pt x="696005" y="31537"/>
                </a:cubicBezTo>
                <a:cubicBezTo>
                  <a:pt x="694255" y="35348"/>
                  <a:pt x="692359" y="38923"/>
                  <a:pt x="690580" y="42160"/>
                </a:cubicBezTo>
                <a:cubicBezTo>
                  <a:pt x="686095" y="50325"/>
                  <a:pt x="680670" y="58138"/>
                  <a:pt x="674451" y="65362"/>
                </a:cubicBezTo>
                <a:cubicBezTo>
                  <a:pt x="671084" y="69275"/>
                  <a:pt x="667878" y="72630"/>
                  <a:pt x="664629" y="75602"/>
                </a:cubicBezTo>
                <a:cubicBezTo>
                  <a:pt x="661409" y="78559"/>
                  <a:pt x="657881" y="81193"/>
                  <a:pt x="654146" y="83988"/>
                </a:cubicBezTo>
                <a:lnTo>
                  <a:pt x="653293" y="84621"/>
                </a:lnTo>
                <a:cubicBezTo>
                  <a:pt x="650117" y="86989"/>
                  <a:pt x="646368" y="89770"/>
                  <a:pt x="642619" y="92389"/>
                </a:cubicBezTo>
                <a:cubicBezTo>
                  <a:pt x="639767" y="94390"/>
                  <a:pt x="638693" y="98112"/>
                  <a:pt x="640061" y="101320"/>
                </a:cubicBezTo>
                <a:cubicBezTo>
                  <a:pt x="641428" y="104527"/>
                  <a:pt x="644854" y="106322"/>
                  <a:pt x="648265" y="105645"/>
                </a:cubicBezTo>
                <a:cubicBezTo>
                  <a:pt x="651514" y="104983"/>
                  <a:pt x="654881" y="104395"/>
                  <a:pt x="658130" y="103821"/>
                </a:cubicBezTo>
                <a:cubicBezTo>
                  <a:pt x="662468" y="103056"/>
                  <a:pt x="666952" y="102261"/>
                  <a:pt x="671407" y="101290"/>
                </a:cubicBezTo>
                <a:cubicBezTo>
                  <a:pt x="684772" y="98377"/>
                  <a:pt x="697814" y="94625"/>
                  <a:pt x="710340" y="90094"/>
                </a:cubicBezTo>
                <a:cubicBezTo>
                  <a:pt x="709870" y="90800"/>
                  <a:pt x="709341" y="91492"/>
                  <a:pt x="708811" y="9216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3" name="Google Shape;3523;p31"/>
          <p:cNvSpPr/>
          <p:nvPr/>
        </p:nvSpPr>
        <p:spPr>
          <a:xfrm>
            <a:off x="6553121" y="4151709"/>
            <a:ext cx="420598" cy="291436"/>
          </a:xfrm>
          <a:custGeom>
            <a:rect b="b" l="l" r="r" t="t"/>
            <a:pathLst>
              <a:path extrusionOk="0" h="582872" w="841197">
                <a:moveTo>
                  <a:pt x="841198" y="142485"/>
                </a:moveTo>
                <a:lnTo>
                  <a:pt x="841198" y="440388"/>
                </a:lnTo>
                <a:cubicBezTo>
                  <a:pt x="841198" y="519147"/>
                  <a:pt x="777527" y="582873"/>
                  <a:pt x="698836" y="582873"/>
                </a:cubicBezTo>
                <a:lnTo>
                  <a:pt x="142362" y="582873"/>
                </a:lnTo>
                <a:cubicBezTo>
                  <a:pt x="63671" y="582873"/>
                  <a:pt x="0" y="519147"/>
                  <a:pt x="0" y="440388"/>
                </a:cubicBezTo>
                <a:lnTo>
                  <a:pt x="0" y="142485"/>
                </a:lnTo>
                <a:cubicBezTo>
                  <a:pt x="0" y="63726"/>
                  <a:pt x="63671" y="0"/>
                  <a:pt x="142362" y="0"/>
                </a:cubicBezTo>
                <a:lnTo>
                  <a:pt x="698836" y="0"/>
                </a:lnTo>
                <a:cubicBezTo>
                  <a:pt x="777527" y="0"/>
                  <a:pt x="841198" y="63726"/>
                  <a:pt x="841198" y="1424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4" name="Google Shape;3524;p31"/>
          <p:cNvSpPr/>
          <p:nvPr/>
        </p:nvSpPr>
        <p:spPr>
          <a:xfrm>
            <a:off x="6548825" y="4147409"/>
            <a:ext cx="429191" cy="300036"/>
          </a:xfrm>
          <a:custGeom>
            <a:rect b="b" l="l" r="r" t="t"/>
            <a:pathLst>
              <a:path extrusionOk="0" h="600072" w="858383">
                <a:moveTo>
                  <a:pt x="707428" y="0"/>
                </a:moveTo>
                <a:lnTo>
                  <a:pt x="150955" y="0"/>
                </a:lnTo>
                <a:cubicBezTo>
                  <a:pt x="67710" y="0"/>
                  <a:pt x="0" y="67768"/>
                  <a:pt x="0" y="151085"/>
                </a:cubicBezTo>
                <a:lnTo>
                  <a:pt x="0" y="448988"/>
                </a:lnTo>
                <a:cubicBezTo>
                  <a:pt x="0" y="532288"/>
                  <a:pt x="67710" y="600073"/>
                  <a:pt x="150955" y="600073"/>
                </a:cubicBezTo>
                <a:lnTo>
                  <a:pt x="707428" y="600073"/>
                </a:lnTo>
                <a:cubicBezTo>
                  <a:pt x="790656" y="600073"/>
                  <a:pt x="858383" y="532305"/>
                  <a:pt x="858383" y="448988"/>
                </a:cubicBezTo>
                <a:lnTo>
                  <a:pt x="858383" y="151085"/>
                </a:lnTo>
                <a:cubicBezTo>
                  <a:pt x="858383" y="67768"/>
                  <a:pt x="790656" y="0"/>
                  <a:pt x="707428" y="0"/>
                </a:cubicBezTo>
                <a:close/>
                <a:moveTo>
                  <a:pt x="841198" y="448988"/>
                </a:moveTo>
                <a:cubicBezTo>
                  <a:pt x="841198" y="522810"/>
                  <a:pt x="781187" y="582873"/>
                  <a:pt x="707428" y="582873"/>
                </a:cubicBezTo>
                <a:lnTo>
                  <a:pt x="150955" y="582873"/>
                </a:lnTo>
                <a:cubicBezTo>
                  <a:pt x="77196" y="582873"/>
                  <a:pt x="17185" y="522810"/>
                  <a:pt x="17185" y="448988"/>
                </a:cubicBezTo>
                <a:lnTo>
                  <a:pt x="17185" y="151085"/>
                </a:lnTo>
                <a:cubicBezTo>
                  <a:pt x="17185" y="77262"/>
                  <a:pt x="77196" y="17200"/>
                  <a:pt x="150955" y="17200"/>
                </a:cubicBezTo>
                <a:lnTo>
                  <a:pt x="707428" y="17200"/>
                </a:lnTo>
                <a:cubicBezTo>
                  <a:pt x="781187" y="17200"/>
                  <a:pt x="841198" y="77262"/>
                  <a:pt x="841198" y="151085"/>
                </a:cubicBezTo>
                <a:lnTo>
                  <a:pt x="841198" y="448988"/>
                </a:lnTo>
                <a:close/>
                <a:moveTo>
                  <a:pt x="597856" y="286689"/>
                </a:moveTo>
                <a:lnTo>
                  <a:pt x="345525" y="157173"/>
                </a:lnTo>
                <a:cubicBezTo>
                  <a:pt x="343429" y="156090"/>
                  <a:pt x="341074" y="155505"/>
                  <a:pt x="338720" y="155488"/>
                </a:cubicBezTo>
                <a:cubicBezTo>
                  <a:pt x="338686" y="155488"/>
                  <a:pt x="338634" y="155488"/>
                  <a:pt x="338600" y="155488"/>
                </a:cubicBezTo>
                <a:cubicBezTo>
                  <a:pt x="330351" y="155488"/>
                  <a:pt x="323597" y="162179"/>
                  <a:pt x="323546" y="170521"/>
                </a:cubicBezTo>
                <a:lnTo>
                  <a:pt x="323546" y="429638"/>
                </a:lnTo>
                <a:cubicBezTo>
                  <a:pt x="323563" y="431995"/>
                  <a:pt x="324147" y="434351"/>
                  <a:pt x="325230" y="436449"/>
                </a:cubicBezTo>
                <a:cubicBezTo>
                  <a:pt x="327086" y="440027"/>
                  <a:pt x="330213" y="442658"/>
                  <a:pt x="334046" y="443880"/>
                </a:cubicBezTo>
                <a:cubicBezTo>
                  <a:pt x="335558" y="444361"/>
                  <a:pt x="337088" y="444602"/>
                  <a:pt x="338634" y="444602"/>
                </a:cubicBezTo>
                <a:cubicBezTo>
                  <a:pt x="341006" y="444602"/>
                  <a:pt x="343360" y="444034"/>
                  <a:pt x="345508" y="442916"/>
                </a:cubicBezTo>
                <a:lnTo>
                  <a:pt x="596567" y="314054"/>
                </a:lnTo>
                <a:cubicBezTo>
                  <a:pt x="597014" y="313917"/>
                  <a:pt x="597443" y="313727"/>
                  <a:pt x="597856" y="313521"/>
                </a:cubicBezTo>
                <a:cubicBezTo>
                  <a:pt x="600674" y="312076"/>
                  <a:pt x="602942" y="309806"/>
                  <a:pt x="604386" y="306985"/>
                </a:cubicBezTo>
                <a:cubicBezTo>
                  <a:pt x="608184" y="299572"/>
                  <a:pt x="605245" y="290473"/>
                  <a:pt x="597856" y="286689"/>
                </a:cubicBezTo>
                <a:close/>
                <a:moveTo>
                  <a:pt x="340714" y="426026"/>
                </a:moveTo>
                <a:lnTo>
                  <a:pt x="340714" y="174029"/>
                </a:lnTo>
                <a:lnTo>
                  <a:pt x="586204" y="300019"/>
                </a:lnTo>
                <a:lnTo>
                  <a:pt x="340714" y="42602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5" name="Google Shape;3525;p31"/>
          <p:cNvSpPr/>
          <p:nvPr/>
        </p:nvSpPr>
        <p:spPr>
          <a:xfrm>
            <a:off x="7204702" y="4097934"/>
            <a:ext cx="347879" cy="399016"/>
          </a:xfrm>
          <a:custGeom>
            <a:rect b="b" l="l" r="r" t="t"/>
            <a:pathLst>
              <a:path extrusionOk="0" h="798032" w="695758">
                <a:moveTo>
                  <a:pt x="695709" y="320009"/>
                </a:moveTo>
                <a:cubicBezTo>
                  <a:pt x="695726" y="325379"/>
                  <a:pt x="694190" y="328382"/>
                  <a:pt x="688080" y="328137"/>
                </a:cubicBezTo>
                <a:cubicBezTo>
                  <a:pt x="624366" y="325526"/>
                  <a:pt x="565455" y="308110"/>
                  <a:pt x="512605" y="271761"/>
                </a:cubicBezTo>
                <a:cubicBezTo>
                  <a:pt x="512589" y="271745"/>
                  <a:pt x="512573" y="271745"/>
                  <a:pt x="512556" y="271728"/>
                </a:cubicBezTo>
                <a:cubicBezTo>
                  <a:pt x="509060" y="269394"/>
                  <a:pt x="504372" y="272120"/>
                  <a:pt x="504404" y="276315"/>
                </a:cubicBezTo>
                <a:lnTo>
                  <a:pt x="504404" y="276396"/>
                </a:lnTo>
                <a:cubicBezTo>
                  <a:pt x="504470" y="292702"/>
                  <a:pt x="505074" y="309024"/>
                  <a:pt x="505090" y="325330"/>
                </a:cubicBezTo>
                <a:cubicBezTo>
                  <a:pt x="505188" y="391483"/>
                  <a:pt x="505107" y="457619"/>
                  <a:pt x="505139" y="523773"/>
                </a:cubicBezTo>
                <a:cubicBezTo>
                  <a:pt x="505156" y="555421"/>
                  <a:pt x="504372" y="587069"/>
                  <a:pt x="494537" y="617477"/>
                </a:cubicBezTo>
                <a:cubicBezTo>
                  <a:pt x="464885" y="709223"/>
                  <a:pt x="403181" y="767052"/>
                  <a:pt x="309358" y="789968"/>
                </a:cubicBezTo>
                <a:cubicBezTo>
                  <a:pt x="265493" y="800675"/>
                  <a:pt x="221449" y="801932"/>
                  <a:pt x="178418" y="786312"/>
                </a:cubicBezTo>
                <a:cubicBezTo>
                  <a:pt x="114573" y="763151"/>
                  <a:pt x="62671" y="725120"/>
                  <a:pt x="29801" y="663995"/>
                </a:cubicBezTo>
                <a:cubicBezTo>
                  <a:pt x="-36298" y="541106"/>
                  <a:pt x="11373" y="385901"/>
                  <a:pt x="135092" y="321315"/>
                </a:cubicBezTo>
                <a:cubicBezTo>
                  <a:pt x="180394" y="297664"/>
                  <a:pt x="228311" y="288703"/>
                  <a:pt x="279069" y="294024"/>
                </a:cubicBezTo>
                <a:cubicBezTo>
                  <a:pt x="284820" y="294628"/>
                  <a:pt x="287123" y="296946"/>
                  <a:pt x="287107" y="302887"/>
                </a:cubicBezTo>
                <a:cubicBezTo>
                  <a:pt x="286944" y="344443"/>
                  <a:pt x="287025" y="386015"/>
                  <a:pt x="286993" y="427571"/>
                </a:cubicBezTo>
                <a:cubicBezTo>
                  <a:pt x="286993" y="434459"/>
                  <a:pt x="286388" y="434834"/>
                  <a:pt x="279543" y="433153"/>
                </a:cubicBezTo>
                <a:cubicBezTo>
                  <a:pt x="212496" y="416684"/>
                  <a:pt x="145156" y="464409"/>
                  <a:pt x="138458" y="533141"/>
                </a:cubicBezTo>
                <a:cubicBezTo>
                  <a:pt x="132299" y="596389"/>
                  <a:pt x="177617" y="651982"/>
                  <a:pt x="242295" y="658576"/>
                </a:cubicBezTo>
                <a:cubicBezTo>
                  <a:pt x="300356" y="664501"/>
                  <a:pt x="354840" y="624512"/>
                  <a:pt x="365475" y="564365"/>
                </a:cubicBezTo>
                <a:cubicBezTo>
                  <a:pt x="366668" y="557657"/>
                  <a:pt x="367125" y="550834"/>
                  <a:pt x="367142" y="544012"/>
                </a:cubicBezTo>
                <a:cubicBezTo>
                  <a:pt x="367240" y="512494"/>
                  <a:pt x="367158" y="480976"/>
                  <a:pt x="367191" y="449458"/>
                </a:cubicBezTo>
                <a:cubicBezTo>
                  <a:pt x="367321" y="318197"/>
                  <a:pt x="367485" y="186952"/>
                  <a:pt x="367599" y="55691"/>
                </a:cubicBezTo>
                <a:cubicBezTo>
                  <a:pt x="367615" y="40642"/>
                  <a:pt x="367125" y="25593"/>
                  <a:pt x="367338" y="10544"/>
                </a:cubicBezTo>
                <a:cubicBezTo>
                  <a:pt x="367338" y="10511"/>
                  <a:pt x="367338" y="10479"/>
                  <a:pt x="367338" y="10446"/>
                </a:cubicBezTo>
                <a:cubicBezTo>
                  <a:pt x="367419" y="4652"/>
                  <a:pt x="372092" y="0"/>
                  <a:pt x="377891" y="0"/>
                </a:cubicBezTo>
                <a:cubicBezTo>
                  <a:pt x="416316" y="0"/>
                  <a:pt x="456635" y="0"/>
                  <a:pt x="494929" y="0"/>
                </a:cubicBezTo>
                <a:cubicBezTo>
                  <a:pt x="499699" y="0"/>
                  <a:pt x="504078" y="3232"/>
                  <a:pt x="504943" y="7916"/>
                </a:cubicBezTo>
                <a:cubicBezTo>
                  <a:pt x="504992" y="8210"/>
                  <a:pt x="505041" y="8520"/>
                  <a:pt x="505058" y="8814"/>
                </a:cubicBezTo>
                <a:cubicBezTo>
                  <a:pt x="510547" y="96234"/>
                  <a:pt x="569768" y="166664"/>
                  <a:pt x="654720" y="186071"/>
                </a:cubicBezTo>
                <a:cubicBezTo>
                  <a:pt x="665421" y="188519"/>
                  <a:pt x="676465" y="189661"/>
                  <a:pt x="687410" y="190706"/>
                </a:cubicBezTo>
                <a:cubicBezTo>
                  <a:pt x="693128" y="191261"/>
                  <a:pt x="695791" y="193007"/>
                  <a:pt x="695758" y="199112"/>
                </a:cubicBezTo>
                <a:cubicBezTo>
                  <a:pt x="695595" y="239427"/>
                  <a:pt x="695628" y="279726"/>
                  <a:pt x="695709" y="3200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6" name="Google Shape;3526;p31"/>
          <p:cNvSpPr/>
          <p:nvPr/>
        </p:nvSpPr>
        <p:spPr>
          <a:xfrm>
            <a:off x="7200545" y="4093862"/>
            <a:ext cx="356113" cy="407225"/>
          </a:xfrm>
          <a:custGeom>
            <a:rect b="b" l="l" r="r" t="t"/>
            <a:pathLst>
              <a:path extrusionOk="0" h="814450" w="712225">
                <a:moveTo>
                  <a:pt x="712225" y="207322"/>
                </a:moveTo>
                <a:cubicBezTo>
                  <a:pt x="712258" y="197333"/>
                  <a:pt x="706965" y="191767"/>
                  <a:pt x="696493" y="190755"/>
                </a:cubicBezTo>
                <a:cubicBezTo>
                  <a:pt x="685090" y="189661"/>
                  <a:pt x="674830" y="188568"/>
                  <a:pt x="664848" y="186283"/>
                </a:cubicBezTo>
                <a:cubicBezTo>
                  <a:pt x="624953" y="177175"/>
                  <a:pt x="590303" y="156283"/>
                  <a:pt x="564654" y="125859"/>
                </a:cubicBezTo>
                <a:cubicBezTo>
                  <a:pt x="539021" y="95467"/>
                  <a:pt x="524106" y="57649"/>
                  <a:pt x="521524" y="16453"/>
                </a:cubicBezTo>
                <a:cubicBezTo>
                  <a:pt x="521492" y="15832"/>
                  <a:pt x="521410" y="15228"/>
                  <a:pt x="521296" y="14608"/>
                </a:cubicBezTo>
                <a:cubicBezTo>
                  <a:pt x="519727" y="6137"/>
                  <a:pt x="512147" y="0"/>
                  <a:pt x="503243" y="0"/>
                </a:cubicBezTo>
                <a:lnTo>
                  <a:pt x="386206" y="0"/>
                </a:lnTo>
                <a:cubicBezTo>
                  <a:pt x="376012" y="0"/>
                  <a:pt x="367615" y="8292"/>
                  <a:pt x="367484" y="18607"/>
                </a:cubicBezTo>
                <a:cubicBezTo>
                  <a:pt x="367353" y="27486"/>
                  <a:pt x="367467" y="36463"/>
                  <a:pt x="367582" y="45147"/>
                </a:cubicBezTo>
                <a:cubicBezTo>
                  <a:pt x="367664" y="51284"/>
                  <a:pt x="367745" y="57649"/>
                  <a:pt x="367729" y="63868"/>
                </a:cubicBezTo>
                <a:cubicBezTo>
                  <a:pt x="367664" y="147600"/>
                  <a:pt x="367566" y="231331"/>
                  <a:pt x="367484" y="315063"/>
                </a:cubicBezTo>
                <a:lnTo>
                  <a:pt x="367337" y="457636"/>
                </a:lnTo>
                <a:cubicBezTo>
                  <a:pt x="367320" y="469877"/>
                  <a:pt x="367320" y="482119"/>
                  <a:pt x="367337" y="494360"/>
                </a:cubicBezTo>
                <a:cubicBezTo>
                  <a:pt x="367337" y="513637"/>
                  <a:pt x="367353" y="532913"/>
                  <a:pt x="367288" y="552189"/>
                </a:cubicBezTo>
                <a:cubicBezTo>
                  <a:pt x="367271" y="559175"/>
                  <a:pt x="366765" y="565361"/>
                  <a:pt x="365736" y="571139"/>
                </a:cubicBezTo>
                <a:cubicBezTo>
                  <a:pt x="360998" y="597972"/>
                  <a:pt x="346540" y="621688"/>
                  <a:pt x="325057" y="637928"/>
                </a:cubicBezTo>
                <a:cubicBezTo>
                  <a:pt x="303819" y="653973"/>
                  <a:pt x="277680" y="661334"/>
                  <a:pt x="251426" y="658657"/>
                </a:cubicBezTo>
                <a:cubicBezTo>
                  <a:pt x="191535" y="652553"/>
                  <a:pt x="149125" y="601367"/>
                  <a:pt x="154892" y="542135"/>
                </a:cubicBezTo>
                <a:cubicBezTo>
                  <a:pt x="157849" y="511711"/>
                  <a:pt x="174088" y="483963"/>
                  <a:pt x="199442" y="466025"/>
                </a:cubicBezTo>
                <a:cubicBezTo>
                  <a:pt x="224748" y="448120"/>
                  <a:pt x="256262" y="442016"/>
                  <a:pt x="285897" y="449295"/>
                </a:cubicBezTo>
                <a:cubicBezTo>
                  <a:pt x="289933" y="450291"/>
                  <a:pt x="294948" y="451515"/>
                  <a:pt x="299196" y="448185"/>
                </a:cubicBezTo>
                <a:cubicBezTo>
                  <a:pt x="303443" y="444856"/>
                  <a:pt x="303443" y="439616"/>
                  <a:pt x="303443" y="435797"/>
                </a:cubicBezTo>
                <a:cubicBezTo>
                  <a:pt x="303459" y="422103"/>
                  <a:pt x="303443" y="408409"/>
                  <a:pt x="303443" y="394731"/>
                </a:cubicBezTo>
                <a:cubicBezTo>
                  <a:pt x="303443" y="367326"/>
                  <a:pt x="303427" y="338991"/>
                  <a:pt x="303541" y="311146"/>
                </a:cubicBezTo>
                <a:cubicBezTo>
                  <a:pt x="303574" y="304128"/>
                  <a:pt x="300927" y="295477"/>
                  <a:pt x="288185" y="294138"/>
                </a:cubicBezTo>
                <a:cubicBezTo>
                  <a:pt x="235906" y="288654"/>
                  <a:pt x="185899" y="298121"/>
                  <a:pt x="139568" y="322310"/>
                </a:cubicBezTo>
                <a:cubicBezTo>
                  <a:pt x="77814" y="354546"/>
                  <a:pt x="32414" y="409323"/>
                  <a:pt x="11748" y="476553"/>
                </a:cubicBezTo>
                <a:cubicBezTo>
                  <a:pt x="-8935" y="543832"/>
                  <a:pt x="-2155" y="614702"/>
                  <a:pt x="30878" y="676089"/>
                </a:cubicBezTo>
                <a:cubicBezTo>
                  <a:pt x="62621" y="735110"/>
                  <a:pt x="112677" y="776355"/>
                  <a:pt x="183906" y="802209"/>
                </a:cubicBezTo>
                <a:cubicBezTo>
                  <a:pt x="206402" y="810370"/>
                  <a:pt x="229878" y="814451"/>
                  <a:pt x="254776" y="814451"/>
                </a:cubicBezTo>
                <a:cubicBezTo>
                  <a:pt x="275327" y="814451"/>
                  <a:pt x="296843" y="811676"/>
                  <a:pt x="319568" y="806127"/>
                </a:cubicBezTo>
                <a:cubicBezTo>
                  <a:pt x="415743" y="782639"/>
                  <a:pt x="480012" y="722786"/>
                  <a:pt x="510579" y="628217"/>
                </a:cubicBezTo>
                <a:cubicBezTo>
                  <a:pt x="520773" y="596683"/>
                  <a:pt x="521606" y="564708"/>
                  <a:pt x="521573" y="531999"/>
                </a:cubicBezTo>
                <a:cubicBezTo>
                  <a:pt x="521557" y="504823"/>
                  <a:pt x="521557" y="477663"/>
                  <a:pt x="521573" y="450487"/>
                </a:cubicBezTo>
                <a:cubicBezTo>
                  <a:pt x="521573" y="411510"/>
                  <a:pt x="521590" y="372533"/>
                  <a:pt x="521524" y="333556"/>
                </a:cubicBezTo>
                <a:cubicBezTo>
                  <a:pt x="521508" y="325003"/>
                  <a:pt x="521345" y="316369"/>
                  <a:pt x="521181" y="307996"/>
                </a:cubicBezTo>
                <a:cubicBezTo>
                  <a:pt x="521067" y="302055"/>
                  <a:pt x="520936" y="295950"/>
                  <a:pt x="520871" y="289829"/>
                </a:cubicBezTo>
                <a:cubicBezTo>
                  <a:pt x="571581" y="323436"/>
                  <a:pt x="630492" y="341831"/>
                  <a:pt x="696019" y="344508"/>
                </a:cubicBezTo>
                <a:cubicBezTo>
                  <a:pt x="700953" y="344720"/>
                  <a:pt x="704890" y="343415"/>
                  <a:pt x="707749" y="340672"/>
                </a:cubicBezTo>
                <a:cubicBezTo>
                  <a:pt x="711702" y="336869"/>
                  <a:pt x="712160" y="331744"/>
                  <a:pt x="712144" y="328202"/>
                </a:cubicBezTo>
                <a:cubicBezTo>
                  <a:pt x="712111" y="289878"/>
                  <a:pt x="712062" y="248763"/>
                  <a:pt x="712225" y="207322"/>
                </a:cubicBezTo>
                <a:close/>
                <a:moveTo>
                  <a:pt x="695888" y="207257"/>
                </a:moveTo>
                <a:cubicBezTo>
                  <a:pt x="695725" y="248714"/>
                  <a:pt x="695774" y="289846"/>
                  <a:pt x="695856" y="328105"/>
                </a:cubicBezTo>
                <a:cubicBezTo>
                  <a:pt x="630916" y="325297"/>
                  <a:pt x="575191" y="307327"/>
                  <a:pt x="525543" y="273197"/>
                </a:cubicBezTo>
                <a:cubicBezTo>
                  <a:pt x="525527" y="273181"/>
                  <a:pt x="525494" y="273165"/>
                  <a:pt x="525462" y="273148"/>
                </a:cubicBezTo>
                <a:cubicBezTo>
                  <a:pt x="525445" y="273132"/>
                  <a:pt x="525413" y="273116"/>
                  <a:pt x="525396" y="273099"/>
                </a:cubicBezTo>
                <a:cubicBezTo>
                  <a:pt x="521312" y="270374"/>
                  <a:pt x="516052" y="270129"/>
                  <a:pt x="511690" y="272479"/>
                </a:cubicBezTo>
                <a:cubicBezTo>
                  <a:pt x="507230" y="274879"/>
                  <a:pt x="504485" y="279498"/>
                  <a:pt x="504534" y="284590"/>
                </a:cubicBezTo>
                <a:cubicBezTo>
                  <a:pt x="504567" y="292490"/>
                  <a:pt x="504730" y="300504"/>
                  <a:pt x="504877" y="308241"/>
                </a:cubicBezTo>
                <a:cubicBezTo>
                  <a:pt x="505041" y="316532"/>
                  <a:pt x="505220" y="325101"/>
                  <a:pt x="505220" y="333491"/>
                </a:cubicBezTo>
                <a:cubicBezTo>
                  <a:pt x="505269" y="372468"/>
                  <a:pt x="505269" y="411428"/>
                  <a:pt x="505269" y="450405"/>
                </a:cubicBezTo>
                <a:cubicBezTo>
                  <a:pt x="505269" y="477581"/>
                  <a:pt x="505269" y="504757"/>
                  <a:pt x="505269" y="531933"/>
                </a:cubicBezTo>
                <a:cubicBezTo>
                  <a:pt x="505286" y="563288"/>
                  <a:pt x="504518" y="593859"/>
                  <a:pt x="495059" y="623124"/>
                </a:cubicBezTo>
                <a:cubicBezTo>
                  <a:pt x="480715" y="667504"/>
                  <a:pt x="458399" y="704049"/>
                  <a:pt x="428731" y="731731"/>
                </a:cubicBezTo>
                <a:cubicBezTo>
                  <a:pt x="398981" y="759478"/>
                  <a:pt x="360965" y="779146"/>
                  <a:pt x="315712" y="790196"/>
                </a:cubicBezTo>
                <a:cubicBezTo>
                  <a:pt x="268711" y="801671"/>
                  <a:pt x="227428" y="800561"/>
                  <a:pt x="189510" y="786801"/>
                </a:cubicBezTo>
                <a:cubicBezTo>
                  <a:pt x="122218" y="762384"/>
                  <a:pt x="75053" y="723619"/>
                  <a:pt x="45287" y="668304"/>
                </a:cubicBezTo>
                <a:cubicBezTo>
                  <a:pt x="14362" y="610769"/>
                  <a:pt x="8007" y="544355"/>
                  <a:pt x="27398" y="481270"/>
                </a:cubicBezTo>
                <a:cubicBezTo>
                  <a:pt x="46774" y="418251"/>
                  <a:pt x="89315" y="366902"/>
                  <a:pt x="147164" y="336706"/>
                </a:cubicBezTo>
                <a:cubicBezTo>
                  <a:pt x="182615" y="318197"/>
                  <a:pt x="220354" y="308877"/>
                  <a:pt x="259693" y="308877"/>
                </a:cubicBezTo>
                <a:cubicBezTo>
                  <a:pt x="268548" y="308877"/>
                  <a:pt x="277500" y="309351"/>
                  <a:pt x="286502" y="310297"/>
                </a:cubicBezTo>
                <a:cubicBezTo>
                  <a:pt x="286780" y="310330"/>
                  <a:pt x="287008" y="310363"/>
                  <a:pt x="287204" y="310395"/>
                </a:cubicBezTo>
                <a:cubicBezTo>
                  <a:pt x="287204" y="310575"/>
                  <a:pt x="287221" y="310771"/>
                  <a:pt x="287221" y="311015"/>
                </a:cubicBezTo>
                <a:cubicBezTo>
                  <a:pt x="287106" y="338910"/>
                  <a:pt x="287106" y="367261"/>
                  <a:pt x="287123" y="394682"/>
                </a:cubicBezTo>
                <a:cubicBezTo>
                  <a:pt x="287123" y="407380"/>
                  <a:pt x="287123" y="420079"/>
                  <a:pt x="287123" y="432777"/>
                </a:cubicBezTo>
                <a:cubicBezTo>
                  <a:pt x="253665" y="425367"/>
                  <a:pt x="218426" y="432549"/>
                  <a:pt x="190000" y="452674"/>
                </a:cubicBezTo>
                <a:cubicBezTo>
                  <a:pt x="160773" y="473354"/>
                  <a:pt x="142051" y="505378"/>
                  <a:pt x="138636" y="540535"/>
                </a:cubicBezTo>
                <a:cubicBezTo>
                  <a:pt x="131987" y="608843"/>
                  <a:pt x="180802" y="667847"/>
                  <a:pt x="249776" y="674881"/>
                </a:cubicBezTo>
                <a:cubicBezTo>
                  <a:pt x="280130" y="677966"/>
                  <a:pt x="310370" y="669479"/>
                  <a:pt x="334908" y="650937"/>
                </a:cubicBezTo>
                <a:cubicBezTo>
                  <a:pt x="359707" y="632216"/>
                  <a:pt x="376371" y="604876"/>
                  <a:pt x="381828" y="573963"/>
                </a:cubicBezTo>
                <a:cubicBezTo>
                  <a:pt x="383020" y="567254"/>
                  <a:pt x="383592" y="560154"/>
                  <a:pt x="383625" y="552222"/>
                </a:cubicBezTo>
                <a:cubicBezTo>
                  <a:pt x="383674" y="532929"/>
                  <a:pt x="383674" y="513637"/>
                  <a:pt x="383674" y="494344"/>
                </a:cubicBezTo>
                <a:cubicBezTo>
                  <a:pt x="383674" y="482102"/>
                  <a:pt x="383674" y="469877"/>
                  <a:pt x="383674" y="457636"/>
                </a:cubicBezTo>
                <a:lnTo>
                  <a:pt x="383821" y="315063"/>
                </a:lnTo>
                <a:cubicBezTo>
                  <a:pt x="383919" y="231331"/>
                  <a:pt x="384000" y="147600"/>
                  <a:pt x="384066" y="63868"/>
                </a:cubicBezTo>
                <a:cubicBezTo>
                  <a:pt x="384066" y="57535"/>
                  <a:pt x="383984" y="51120"/>
                  <a:pt x="383902" y="44934"/>
                </a:cubicBezTo>
                <a:cubicBezTo>
                  <a:pt x="383788" y="36365"/>
                  <a:pt x="383674" y="27503"/>
                  <a:pt x="383804" y="18721"/>
                </a:cubicBezTo>
                <a:cubicBezTo>
                  <a:pt x="383821" y="17383"/>
                  <a:pt x="384866" y="16338"/>
                  <a:pt x="386190" y="16338"/>
                </a:cubicBezTo>
                <a:lnTo>
                  <a:pt x="503227" y="16338"/>
                </a:lnTo>
                <a:cubicBezTo>
                  <a:pt x="504158" y="16338"/>
                  <a:pt x="505090" y="16910"/>
                  <a:pt x="505204" y="17513"/>
                </a:cubicBezTo>
                <a:cubicBezTo>
                  <a:pt x="508014" y="62203"/>
                  <a:pt x="524253" y="103318"/>
                  <a:pt x="552140" y="136403"/>
                </a:cubicBezTo>
                <a:cubicBezTo>
                  <a:pt x="580092" y="169553"/>
                  <a:pt x="617798" y="192306"/>
                  <a:pt x="661189" y="202213"/>
                </a:cubicBezTo>
                <a:cubicBezTo>
                  <a:pt x="672134" y="204710"/>
                  <a:pt x="682933" y="205869"/>
                  <a:pt x="694924" y="207012"/>
                </a:cubicBezTo>
                <a:cubicBezTo>
                  <a:pt x="695300" y="207044"/>
                  <a:pt x="695627" y="207093"/>
                  <a:pt x="695888" y="207126"/>
                </a:cubicBezTo>
                <a:cubicBezTo>
                  <a:pt x="695888" y="207159"/>
                  <a:pt x="695888" y="207208"/>
                  <a:pt x="695888" y="20725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3530" name="Shape 3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31" name="Google Shape;3531;p32"/>
          <p:cNvGrpSpPr/>
          <p:nvPr/>
        </p:nvGrpSpPr>
        <p:grpSpPr>
          <a:xfrm>
            <a:off x="1524237" y="554241"/>
            <a:ext cx="6161175" cy="995588"/>
            <a:chOff x="0" y="57150"/>
            <a:chExt cx="16429800" cy="2654900"/>
          </a:xfrm>
        </p:grpSpPr>
        <p:sp>
          <p:nvSpPr>
            <p:cNvPr id="3532" name="Google Shape;3532;p32"/>
            <p:cNvSpPr txBox="1"/>
            <p:nvPr/>
          </p:nvSpPr>
          <p:spPr>
            <a:xfrm>
              <a:off x="0" y="1809050"/>
              <a:ext cx="164298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Use these design resources in your presentation. Happy designing! </a:t>
              </a:r>
              <a:endParaRPr sz="700">
                <a:solidFill>
                  <a:schemeClr val="lt1"/>
                </a:solidFill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Don't forget to delete this page before presenting. 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3533" name="Google Shape;3533;p32"/>
            <p:cNvSpPr txBox="1"/>
            <p:nvPr/>
          </p:nvSpPr>
          <p:spPr>
            <a:xfrm>
              <a:off x="0" y="57150"/>
              <a:ext cx="16429800" cy="131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200">
                  <a:solidFill>
                    <a:schemeClr val="lt1"/>
                  </a:solidFill>
                  <a:latin typeface="Mali"/>
                  <a:ea typeface="Mali"/>
                  <a:cs typeface="Mali"/>
                  <a:sym typeface="Mali"/>
                </a:rPr>
                <a:t>Elements Resource Page</a:t>
              </a:r>
              <a:endParaRPr sz="3200">
                <a:solidFill>
                  <a:schemeClr val="lt1"/>
                </a:solidFill>
              </a:endParaRPr>
            </a:p>
          </p:txBody>
        </p:sp>
      </p:grpSp>
      <p:sp>
        <p:nvSpPr>
          <p:cNvPr id="3534" name="Google Shape;3534;p32"/>
          <p:cNvSpPr/>
          <p:nvPr/>
        </p:nvSpPr>
        <p:spPr>
          <a:xfrm>
            <a:off x="5660373" y="3795205"/>
            <a:ext cx="308" cy="436"/>
          </a:xfrm>
          <a:custGeom>
            <a:rect b="b" l="l" r="r" t="t"/>
            <a:pathLst>
              <a:path extrusionOk="0" h="872" w="617">
                <a:moveTo>
                  <a:pt x="0" y="0"/>
                </a:moveTo>
                <a:cubicBezTo>
                  <a:pt x="231" y="462"/>
                  <a:pt x="422" y="585"/>
                  <a:pt x="617" y="873"/>
                </a:cubicBezTo>
                <a:cubicBezTo>
                  <a:pt x="463" y="616"/>
                  <a:pt x="257" y="359"/>
                  <a:pt x="0" y="0"/>
                </a:cubicBezTo>
                <a:close/>
                <a:moveTo>
                  <a:pt x="0" y="0"/>
                </a:moveTo>
                <a:cubicBezTo>
                  <a:pt x="231" y="462"/>
                  <a:pt x="422" y="585"/>
                  <a:pt x="617" y="873"/>
                </a:cubicBezTo>
                <a:cubicBezTo>
                  <a:pt x="463" y="616"/>
                  <a:pt x="257" y="359"/>
                  <a:pt x="0" y="0"/>
                </a:cubicBezTo>
                <a:close/>
              </a:path>
            </a:pathLst>
          </a:custGeom>
          <a:solidFill>
            <a:srgbClr val="71934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35" name="Google Shape;3535;p32"/>
          <p:cNvGrpSpPr/>
          <p:nvPr/>
        </p:nvGrpSpPr>
        <p:grpSpPr>
          <a:xfrm>
            <a:off x="5245311" y="3648432"/>
            <a:ext cx="1293407" cy="394186"/>
            <a:chOff x="10490621" y="7296865"/>
            <a:chExt cx="2586813" cy="788371"/>
          </a:xfrm>
        </p:grpSpPr>
        <p:sp>
          <p:nvSpPr>
            <p:cNvPr id="3536" name="Google Shape;3536;p32"/>
            <p:cNvSpPr/>
            <p:nvPr/>
          </p:nvSpPr>
          <p:spPr>
            <a:xfrm>
              <a:off x="10490621" y="7296865"/>
              <a:ext cx="2586813" cy="788371"/>
            </a:xfrm>
            <a:custGeom>
              <a:rect b="b" l="l" r="r" t="t"/>
              <a:pathLst>
                <a:path extrusionOk="0" h="788371" w="2586813">
                  <a:moveTo>
                    <a:pt x="2573002" y="611246"/>
                  </a:moveTo>
                  <a:cubicBezTo>
                    <a:pt x="2588404" y="582796"/>
                    <a:pt x="2592175" y="546181"/>
                    <a:pt x="2577889" y="507415"/>
                  </a:cubicBezTo>
                  <a:cubicBezTo>
                    <a:pt x="2584824" y="484042"/>
                    <a:pt x="2581984" y="477790"/>
                    <a:pt x="2583651" y="265931"/>
                  </a:cubicBezTo>
                  <a:cubicBezTo>
                    <a:pt x="2584737" y="130099"/>
                    <a:pt x="2592736" y="60656"/>
                    <a:pt x="2532721" y="19468"/>
                  </a:cubicBezTo>
                  <a:cubicBezTo>
                    <a:pt x="2499236" y="-3418"/>
                    <a:pt x="2451872" y="-4789"/>
                    <a:pt x="2419853" y="8792"/>
                  </a:cubicBezTo>
                  <a:cubicBezTo>
                    <a:pt x="2398972" y="4486"/>
                    <a:pt x="2304099" y="-1427"/>
                    <a:pt x="2266549" y="9459"/>
                  </a:cubicBezTo>
                  <a:cubicBezTo>
                    <a:pt x="2240997" y="4399"/>
                    <a:pt x="2119100" y="472"/>
                    <a:pt x="2083151" y="13155"/>
                  </a:cubicBezTo>
                  <a:cubicBezTo>
                    <a:pt x="2034680" y="-12960"/>
                    <a:pt x="1970818" y="688"/>
                    <a:pt x="1936587" y="48107"/>
                  </a:cubicBezTo>
                  <a:cubicBezTo>
                    <a:pt x="1882992" y="4722"/>
                    <a:pt x="1794868" y="-14802"/>
                    <a:pt x="1739247" y="24446"/>
                  </a:cubicBezTo>
                  <a:cubicBezTo>
                    <a:pt x="1698092" y="5851"/>
                    <a:pt x="1630792" y="-8109"/>
                    <a:pt x="1588310" y="8484"/>
                  </a:cubicBezTo>
                  <a:cubicBezTo>
                    <a:pt x="1575202" y="5897"/>
                    <a:pt x="1462056" y="-6682"/>
                    <a:pt x="1414840" y="18236"/>
                  </a:cubicBezTo>
                  <a:cubicBezTo>
                    <a:pt x="1397606" y="27351"/>
                    <a:pt x="1401763" y="28778"/>
                    <a:pt x="1399098" y="26499"/>
                  </a:cubicBezTo>
                  <a:cubicBezTo>
                    <a:pt x="1365433" y="-4080"/>
                    <a:pt x="1317786" y="-6061"/>
                    <a:pt x="1277433" y="9716"/>
                  </a:cubicBezTo>
                  <a:cubicBezTo>
                    <a:pt x="1256434" y="4665"/>
                    <a:pt x="1144825" y="-5712"/>
                    <a:pt x="1099128" y="17774"/>
                  </a:cubicBezTo>
                  <a:cubicBezTo>
                    <a:pt x="1033305" y="-14084"/>
                    <a:pt x="955979" y="1709"/>
                    <a:pt x="909350" y="58988"/>
                  </a:cubicBezTo>
                  <a:cubicBezTo>
                    <a:pt x="900167" y="70141"/>
                    <a:pt x="904720" y="69771"/>
                    <a:pt x="895872" y="58834"/>
                  </a:cubicBezTo>
                  <a:cubicBezTo>
                    <a:pt x="848811" y="385"/>
                    <a:pt x="773059" y="-13026"/>
                    <a:pt x="713091" y="19108"/>
                  </a:cubicBezTo>
                  <a:cubicBezTo>
                    <a:pt x="690517" y="11600"/>
                    <a:pt x="667264" y="12046"/>
                    <a:pt x="647397" y="18492"/>
                  </a:cubicBezTo>
                  <a:cubicBezTo>
                    <a:pt x="597681" y="-4814"/>
                    <a:pt x="456004" y="7499"/>
                    <a:pt x="446610" y="9921"/>
                  </a:cubicBezTo>
                  <a:cubicBezTo>
                    <a:pt x="426161" y="4840"/>
                    <a:pt x="302736" y="-10224"/>
                    <a:pt x="252511" y="27064"/>
                  </a:cubicBezTo>
                  <a:cubicBezTo>
                    <a:pt x="191350" y="-25950"/>
                    <a:pt x="78671" y="339"/>
                    <a:pt x="63351" y="96404"/>
                  </a:cubicBezTo>
                  <a:cubicBezTo>
                    <a:pt x="62467" y="101998"/>
                    <a:pt x="59797" y="525990"/>
                    <a:pt x="59802" y="526508"/>
                  </a:cubicBezTo>
                  <a:cubicBezTo>
                    <a:pt x="-15615" y="564129"/>
                    <a:pt x="-38827" y="693884"/>
                    <a:pt x="105227" y="741355"/>
                  </a:cubicBezTo>
                  <a:cubicBezTo>
                    <a:pt x="198202" y="773936"/>
                    <a:pt x="244527" y="785376"/>
                    <a:pt x="366460" y="759421"/>
                  </a:cubicBezTo>
                  <a:cubicBezTo>
                    <a:pt x="508235" y="729488"/>
                    <a:pt x="505807" y="777257"/>
                    <a:pt x="629546" y="781132"/>
                  </a:cubicBezTo>
                  <a:cubicBezTo>
                    <a:pt x="702761" y="783493"/>
                    <a:pt x="763820" y="759893"/>
                    <a:pt x="810732" y="758959"/>
                  </a:cubicBezTo>
                  <a:cubicBezTo>
                    <a:pt x="851424" y="758102"/>
                    <a:pt x="909186" y="784919"/>
                    <a:pt x="978645" y="788061"/>
                  </a:cubicBezTo>
                  <a:cubicBezTo>
                    <a:pt x="1052457" y="791366"/>
                    <a:pt x="1112128" y="767305"/>
                    <a:pt x="1160706" y="762552"/>
                  </a:cubicBezTo>
                  <a:cubicBezTo>
                    <a:pt x="1210520" y="757743"/>
                    <a:pt x="1276646" y="784124"/>
                    <a:pt x="1353056" y="787137"/>
                  </a:cubicBezTo>
                  <a:cubicBezTo>
                    <a:pt x="1442836" y="790765"/>
                    <a:pt x="1517862" y="761351"/>
                    <a:pt x="1581211" y="760191"/>
                  </a:cubicBezTo>
                  <a:cubicBezTo>
                    <a:pt x="1628009" y="759380"/>
                    <a:pt x="1689290" y="782841"/>
                    <a:pt x="1760133" y="784622"/>
                  </a:cubicBezTo>
                  <a:cubicBezTo>
                    <a:pt x="1856282" y="787065"/>
                    <a:pt x="1927327" y="740688"/>
                    <a:pt x="1983710" y="736325"/>
                  </a:cubicBezTo>
                  <a:cubicBezTo>
                    <a:pt x="2020101" y="733620"/>
                    <a:pt x="2074750" y="761613"/>
                    <a:pt x="2141180" y="769070"/>
                  </a:cubicBezTo>
                  <a:cubicBezTo>
                    <a:pt x="2230276" y="779099"/>
                    <a:pt x="2308728" y="748694"/>
                    <a:pt x="2368666" y="748694"/>
                  </a:cubicBezTo>
                  <a:cubicBezTo>
                    <a:pt x="2433445" y="748694"/>
                    <a:pt x="2469826" y="783919"/>
                    <a:pt x="2525314" y="758446"/>
                  </a:cubicBezTo>
                  <a:cubicBezTo>
                    <a:pt x="2581172" y="732835"/>
                    <a:pt x="2602824" y="663803"/>
                    <a:pt x="2573002" y="611246"/>
                  </a:cubicBezTo>
                  <a:close/>
                  <a:moveTo>
                    <a:pt x="1735029" y="27577"/>
                  </a:moveTo>
                  <a:cubicBezTo>
                    <a:pt x="1725254" y="21213"/>
                    <a:pt x="1714091" y="16337"/>
                    <a:pt x="1703185" y="12590"/>
                  </a:cubicBezTo>
                  <a:cubicBezTo>
                    <a:pt x="1720218" y="16804"/>
                    <a:pt x="1736119" y="26848"/>
                    <a:pt x="1735029" y="27577"/>
                  </a:cubicBezTo>
                  <a:close/>
                </a:path>
              </a:pathLst>
            </a:custGeom>
            <a:solidFill>
              <a:srgbClr val="71934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7" name="Google Shape;3537;p32"/>
            <p:cNvSpPr/>
            <p:nvPr/>
          </p:nvSpPr>
          <p:spPr>
            <a:xfrm>
              <a:off x="10586183" y="7392063"/>
              <a:ext cx="2395929" cy="598058"/>
            </a:xfrm>
            <a:custGeom>
              <a:rect b="b" l="l" r="r" t="t"/>
              <a:pathLst>
                <a:path extrusionOk="0" h="598058" w="2395929">
                  <a:moveTo>
                    <a:pt x="68954" y="480700"/>
                  </a:moveTo>
                  <a:cubicBezTo>
                    <a:pt x="53320" y="475131"/>
                    <a:pt x="61973" y="456968"/>
                    <a:pt x="61973" y="16029"/>
                  </a:cubicBezTo>
                  <a:cubicBezTo>
                    <a:pt x="63877" y="3998"/>
                    <a:pt x="72128" y="-431"/>
                    <a:pt x="83549" y="200"/>
                  </a:cubicBezTo>
                  <a:cubicBezTo>
                    <a:pt x="96240" y="831"/>
                    <a:pt x="98776" y="7165"/>
                    <a:pt x="100047" y="19827"/>
                  </a:cubicBezTo>
                  <a:cubicBezTo>
                    <a:pt x="95983" y="67118"/>
                    <a:pt x="101950" y="77660"/>
                    <a:pt x="101950" y="138844"/>
                  </a:cubicBezTo>
                  <a:cubicBezTo>
                    <a:pt x="101950" y="431521"/>
                    <a:pt x="87423" y="442022"/>
                    <a:pt x="112738" y="443356"/>
                  </a:cubicBezTo>
                  <a:cubicBezTo>
                    <a:pt x="164692" y="443356"/>
                    <a:pt x="186746" y="434728"/>
                    <a:pt x="188248" y="461715"/>
                  </a:cubicBezTo>
                  <a:cubicBezTo>
                    <a:pt x="190069" y="487075"/>
                    <a:pt x="181555" y="478473"/>
                    <a:pt x="68954" y="480700"/>
                  </a:cubicBezTo>
                  <a:close/>
                  <a:moveTo>
                    <a:pt x="282797" y="481332"/>
                  </a:moveTo>
                  <a:cubicBezTo>
                    <a:pt x="250670" y="479037"/>
                    <a:pt x="212319" y="494142"/>
                    <a:pt x="207287" y="462336"/>
                  </a:cubicBezTo>
                  <a:cubicBezTo>
                    <a:pt x="206135" y="454309"/>
                    <a:pt x="199499" y="48990"/>
                    <a:pt x="207920" y="15387"/>
                  </a:cubicBezTo>
                  <a:cubicBezTo>
                    <a:pt x="215801" y="4578"/>
                    <a:pt x="211351" y="-462"/>
                    <a:pt x="319600" y="5892"/>
                  </a:cubicBezTo>
                  <a:cubicBezTo>
                    <a:pt x="334195" y="7160"/>
                    <a:pt x="341809" y="9690"/>
                    <a:pt x="341809" y="27418"/>
                  </a:cubicBezTo>
                  <a:cubicBezTo>
                    <a:pt x="341809" y="56878"/>
                    <a:pt x="314425" y="39289"/>
                    <a:pt x="245356" y="43878"/>
                  </a:cubicBezTo>
                  <a:cubicBezTo>
                    <a:pt x="245356" y="58608"/>
                    <a:pt x="242182" y="80154"/>
                    <a:pt x="242182" y="95793"/>
                  </a:cubicBezTo>
                  <a:cubicBezTo>
                    <a:pt x="242182" y="129247"/>
                    <a:pt x="244116" y="149864"/>
                    <a:pt x="245356" y="216710"/>
                  </a:cubicBezTo>
                  <a:cubicBezTo>
                    <a:pt x="302526" y="216710"/>
                    <a:pt x="320233" y="208821"/>
                    <a:pt x="320233" y="233170"/>
                  </a:cubicBezTo>
                  <a:cubicBezTo>
                    <a:pt x="320233" y="250261"/>
                    <a:pt x="316426" y="250897"/>
                    <a:pt x="307542" y="252165"/>
                  </a:cubicBezTo>
                  <a:cubicBezTo>
                    <a:pt x="299290" y="252165"/>
                    <a:pt x="277082" y="254064"/>
                    <a:pt x="268202" y="253433"/>
                  </a:cubicBezTo>
                  <a:cubicBezTo>
                    <a:pt x="240392" y="256600"/>
                    <a:pt x="245994" y="252350"/>
                    <a:pt x="245994" y="269893"/>
                  </a:cubicBezTo>
                  <a:cubicBezTo>
                    <a:pt x="245994" y="270432"/>
                    <a:pt x="244723" y="440846"/>
                    <a:pt x="244723" y="441457"/>
                  </a:cubicBezTo>
                  <a:cubicBezTo>
                    <a:pt x="333290" y="441457"/>
                    <a:pt x="344016" y="437105"/>
                    <a:pt x="344983" y="457286"/>
                  </a:cubicBezTo>
                  <a:cubicBezTo>
                    <a:pt x="345616" y="468043"/>
                    <a:pt x="346253" y="477544"/>
                    <a:pt x="331659" y="478175"/>
                  </a:cubicBezTo>
                  <a:cubicBezTo>
                    <a:pt x="322142" y="480064"/>
                    <a:pt x="292952" y="481963"/>
                    <a:pt x="282797" y="481332"/>
                  </a:cubicBezTo>
                  <a:close/>
                  <a:moveTo>
                    <a:pt x="462368" y="45145"/>
                  </a:moveTo>
                  <a:cubicBezTo>
                    <a:pt x="462368" y="208180"/>
                    <a:pt x="469035" y="456465"/>
                    <a:pt x="462368" y="473104"/>
                  </a:cubicBezTo>
                  <a:cubicBezTo>
                    <a:pt x="458273" y="483728"/>
                    <a:pt x="436625" y="482989"/>
                    <a:pt x="429372" y="478170"/>
                  </a:cubicBezTo>
                  <a:cubicBezTo>
                    <a:pt x="424670" y="475044"/>
                    <a:pt x="421120" y="234268"/>
                    <a:pt x="421120" y="45145"/>
                  </a:cubicBezTo>
                  <a:cubicBezTo>
                    <a:pt x="383895" y="46269"/>
                    <a:pt x="360987" y="48897"/>
                    <a:pt x="362109" y="24256"/>
                  </a:cubicBezTo>
                  <a:cubicBezTo>
                    <a:pt x="363143" y="565"/>
                    <a:pt x="381981" y="7534"/>
                    <a:pt x="400182" y="5266"/>
                  </a:cubicBezTo>
                  <a:cubicBezTo>
                    <a:pt x="418759" y="3582"/>
                    <a:pt x="507310" y="6534"/>
                    <a:pt x="494094" y="6534"/>
                  </a:cubicBezTo>
                  <a:cubicBezTo>
                    <a:pt x="497155" y="9587"/>
                    <a:pt x="520747" y="529"/>
                    <a:pt x="520747" y="29327"/>
                  </a:cubicBezTo>
                  <a:cubicBezTo>
                    <a:pt x="520747" y="45412"/>
                    <a:pt x="517187" y="47748"/>
                    <a:pt x="462368" y="45145"/>
                  </a:cubicBezTo>
                  <a:close/>
                  <a:moveTo>
                    <a:pt x="601962" y="40080"/>
                  </a:moveTo>
                  <a:cubicBezTo>
                    <a:pt x="571996" y="118150"/>
                    <a:pt x="569542" y="139881"/>
                    <a:pt x="545486" y="124278"/>
                  </a:cubicBezTo>
                  <a:cubicBezTo>
                    <a:pt x="525896" y="111632"/>
                    <a:pt x="539262" y="105694"/>
                    <a:pt x="568965" y="22357"/>
                  </a:cubicBezTo>
                  <a:cubicBezTo>
                    <a:pt x="575946" y="15392"/>
                    <a:pt x="581657" y="9695"/>
                    <a:pt x="592445" y="16660"/>
                  </a:cubicBezTo>
                  <a:cubicBezTo>
                    <a:pt x="601704" y="22634"/>
                    <a:pt x="606350" y="26940"/>
                    <a:pt x="601962" y="40080"/>
                  </a:cubicBezTo>
                  <a:close/>
                  <a:moveTo>
                    <a:pt x="671123" y="256589"/>
                  </a:moveTo>
                  <a:cubicBezTo>
                    <a:pt x="651528" y="239832"/>
                    <a:pt x="613315" y="165611"/>
                    <a:pt x="617822" y="116046"/>
                  </a:cubicBezTo>
                  <a:cubicBezTo>
                    <a:pt x="617822" y="-35517"/>
                    <a:pt x="746000" y="-27623"/>
                    <a:pt x="746000" y="90091"/>
                  </a:cubicBezTo>
                  <a:cubicBezTo>
                    <a:pt x="743464" y="95157"/>
                    <a:pt x="745367" y="101485"/>
                    <a:pt x="729502" y="105283"/>
                  </a:cubicBezTo>
                  <a:cubicBezTo>
                    <a:pt x="712366" y="104652"/>
                    <a:pt x="711100" y="102116"/>
                    <a:pt x="707294" y="78692"/>
                  </a:cubicBezTo>
                  <a:cubicBezTo>
                    <a:pt x="705833" y="65573"/>
                    <a:pt x="696357" y="41974"/>
                    <a:pt x="684452" y="41974"/>
                  </a:cubicBezTo>
                  <a:cubicBezTo>
                    <a:pt x="660803" y="41974"/>
                    <a:pt x="650803" y="121071"/>
                    <a:pt x="660973" y="141365"/>
                  </a:cubicBezTo>
                  <a:cubicBezTo>
                    <a:pt x="660973" y="182943"/>
                    <a:pt x="708065" y="233662"/>
                    <a:pt x="724430" y="261650"/>
                  </a:cubicBezTo>
                  <a:cubicBezTo>
                    <a:pt x="751839" y="275308"/>
                    <a:pt x="793349" y="485756"/>
                    <a:pt x="689530" y="485756"/>
                  </a:cubicBezTo>
                  <a:cubicBezTo>
                    <a:pt x="654352" y="485756"/>
                    <a:pt x="617827" y="455464"/>
                    <a:pt x="617827" y="402825"/>
                  </a:cubicBezTo>
                  <a:cubicBezTo>
                    <a:pt x="617827" y="346649"/>
                    <a:pt x="649470" y="362144"/>
                    <a:pt x="656534" y="376233"/>
                  </a:cubicBezTo>
                  <a:cubicBezTo>
                    <a:pt x="656534" y="395131"/>
                    <a:pt x="655263" y="387905"/>
                    <a:pt x="655263" y="401557"/>
                  </a:cubicBezTo>
                  <a:cubicBezTo>
                    <a:pt x="655263" y="408902"/>
                    <a:pt x="668551" y="469429"/>
                    <a:pt x="706028" y="438275"/>
                  </a:cubicBezTo>
                  <a:cubicBezTo>
                    <a:pt x="724496" y="401429"/>
                    <a:pt x="721477" y="313109"/>
                    <a:pt x="671123" y="256589"/>
                  </a:cubicBezTo>
                  <a:close/>
                  <a:moveTo>
                    <a:pt x="1004090" y="401567"/>
                  </a:moveTo>
                  <a:cubicBezTo>
                    <a:pt x="1010824" y="473217"/>
                    <a:pt x="938303" y="485135"/>
                    <a:pt x="946349" y="485135"/>
                  </a:cubicBezTo>
                  <a:cubicBezTo>
                    <a:pt x="830209" y="512255"/>
                    <a:pt x="855134" y="170101"/>
                    <a:pt x="866395" y="98960"/>
                  </a:cubicBezTo>
                  <a:cubicBezTo>
                    <a:pt x="866395" y="-40932"/>
                    <a:pt x="1002820" y="-13185"/>
                    <a:pt x="1002820" y="75535"/>
                  </a:cubicBezTo>
                  <a:cubicBezTo>
                    <a:pt x="1005994" y="104657"/>
                    <a:pt x="1002187" y="114783"/>
                    <a:pt x="992032" y="114783"/>
                  </a:cubicBezTo>
                  <a:cubicBezTo>
                    <a:pt x="964051" y="114783"/>
                    <a:pt x="964149" y="92390"/>
                    <a:pt x="960306" y="64772"/>
                  </a:cubicBezTo>
                  <a:cubicBezTo>
                    <a:pt x="953917" y="36087"/>
                    <a:pt x="910709" y="22568"/>
                    <a:pt x="905101" y="100859"/>
                  </a:cubicBezTo>
                  <a:cubicBezTo>
                    <a:pt x="900878" y="174628"/>
                    <a:pt x="896217" y="173710"/>
                    <a:pt x="896217" y="218609"/>
                  </a:cubicBezTo>
                  <a:cubicBezTo>
                    <a:pt x="896217" y="304368"/>
                    <a:pt x="892426" y="488065"/>
                    <a:pt x="955229" y="433219"/>
                  </a:cubicBezTo>
                  <a:cubicBezTo>
                    <a:pt x="977087" y="411411"/>
                    <a:pt x="956864" y="378907"/>
                    <a:pt x="986954" y="381309"/>
                  </a:cubicBezTo>
                  <a:cubicBezTo>
                    <a:pt x="998159" y="382423"/>
                    <a:pt x="1004090" y="390101"/>
                    <a:pt x="1004090" y="401567"/>
                  </a:cubicBezTo>
                  <a:close/>
                  <a:moveTo>
                    <a:pt x="1114495" y="481332"/>
                  </a:moveTo>
                  <a:cubicBezTo>
                    <a:pt x="1082368" y="479037"/>
                    <a:pt x="1044016" y="494142"/>
                    <a:pt x="1038985" y="462336"/>
                  </a:cubicBezTo>
                  <a:cubicBezTo>
                    <a:pt x="1037832" y="454309"/>
                    <a:pt x="1031196" y="48990"/>
                    <a:pt x="1039617" y="15387"/>
                  </a:cubicBezTo>
                  <a:cubicBezTo>
                    <a:pt x="1047499" y="4578"/>
                    <a:pt x="1043049" y="-462"/>
                    <a:pt x="1151298" y="5892"/>
                  </a:cubicBezTo>
                  <a:cubicBezTo>
                    <a:pt x="1165892" y="7160"/>
                    <a:pt x="1173506" y="9690"/>
                    <a:pt x="1173506" y="27418"/>
                  </a:cubicBezTo>
                  <a:cubicBezTo>
                    <a:pt x="1173506" y="56878"/>
                    <a:pt x="1146122" y="39289"/>
                    <a:pt x="1077053" y="43878"/>
                  </a:cubicBezTo>
                  <a:cubicBezTo>
                    <a:pt x="1077053" y="58608"/>
                    <a:pt x="1073879" y="80154"/>
                    <a:pt x="1073879" y="95793"/>
                  </a:cubicBezTo>
                  <a:cubicBezTo>
                    <a:pt x="1073879" y="129247"/>
                    <a:pt x="1075814" y="149864"/>
                    <a:pt x="1077053" y="216710"/>
                  </a:cubicBezTo>
                  <a:cubicBezTo>
                    <a:pt x="1134223" y="216710"/>
                    <a:pt x="1151930" y="208821"/>
                    <a:pt x="1151930" y="233170"/>
                  </a:cubicBezTo>
                  <a:cubicBezTo>
                    <a:pt x="1151930" y="250261"/>
                    <a:pt x="1148124" y="250897"/>
                    <a:pt x="1139239" y="252165"/>
                  </a:cubicBezTo>
                  <a:cubicBezTo>
                    <a:pt x="1130987" y="252165"/>
                    <a:pt x="1108779" y="254064"/>
                    <a:pt x="1099900" y="253433"/>
                  </a:cubicBezTo>
                  <a:cubicBezTo>
                    <a:pt x="1072089" y="256600"/>
                    <a:pt x="1077691" y="252350"/>
                    <a:pt x="1077691" y="269893"/>
                  </a:cubicBezTo>
                  <a:cubicBezTo>
                    <a:pt x="1077691" y="270432"/>
                    <a:pt x="1076421" y="440846"/>
                    <a:pt x="1076421" y="441457"/>
                  </a:cubicBezTo>
                  <a:cubicBezTo>
                    <a:pt x="1164987" y="441457"/>
                    <a:pt x="1175713" y="437105"/>
                    <a:pt x="1176680" y="457286"/>
                  </a:cubicBezTo>
                  <a:cubicBezTo>
                    <a:pt x="1177313" y="468043"/>
                    <a:pt x="1177951" y="477544"/>
                    <a:pt x="1163356" y="478175"/>
                  </a:cubicBezTo>
                  <a:cubicBezTo>
                    <a:pt x="1153834" y="480064"/>
                    <a:pt x="1124644" y="481963"/>
                    <a:pt x="1114495" y="481332"/>
                  </a:cubicBezTo>
                  <a:close/>
                  <a:moveTo>
                    <a:pt x="1217280" y="480700"/>
                  </a:moveTo>
                  <a:cubicBezTo>
                    <a:pt x="1201533" y="452420"/>
                    <a:pt x="1209033" y="466001"/>
                    <a:pt x="1209033" y="242034"/>
                  </a:cubicBezTo>
                  <a:cubicBezTo>
                    <a:pt x="1207974" y="219861"/>
                    <a:pt x="1208282" y="32145"/>
                    <a:pt x="1208401" y="31216"/>
                  </a:cubicBezTo>
                  <a:cubicBezTo>
                    <a:pt x="1208401" y="8930"/>
                    <a:pt x="1207248" y="2720"/>
                    <a:pt x="1228073" y="831"/>
                  </a:cubicBezTo>
                  <a:cubicBezTo>
                    <a:pt x="1251588" y="-2299"/>
                    <a:pt x="1249011" y="-15818"/>
                    <a:pt x="1249011" y="440816"/>
                  </a:cubicBezTo>
                  <a:cubicBezTo>
                    <a:pt x="1312472" y="440816"/>
                    <a:pt x="1334038" y="431962"/>
                    <a:pt x="1334038" y="460442"/>
                  </a:cubicBezTo>
                  <a:cubicBezTo>
                    <a:pt x="1334038" y="488065"/>
                    <a:pt x="1318316" y="477518"/>
                    <a:pt x="1217280" y="480700"/>
                  </a:cubicBezTo>
                  <a:close/>
                  <a:moveTo>
                    <a:pt x="1431123" y="481332"/>
                  </a:moveTo>
                  <a:cubicBezTo>
                    <a:pt x="1398996" y="479037"/>
                    <a:pt x="1360644" y="494142"/>
                    <a:pt x="1355613" y="462336"/>
                  </a:cubicBezTo>
                  <a:cubicBezTo>
                    <a:pt x="1354461" y="454309"/>
                    <a:pt x="1347825" y="48990"/>
                    <a:pt x="1356246" y="15387"/>
                  </a:cubicBezTo>
                  <a:cubicBezTo>
                    <a:pt x="1364127" y="4578"/>
                    <a:pt x="1359677" y="-462"/>
                    <a:pt x="1467926" y="5892"/>
                  </a:cubicBezTo>
                  <a:cubicBezTo>
                    <a:pt x="1482521" y="7160"/>
                    <a:pt x="1490134" y="9690"/>
                    <a:pt x="1490134" y="27418"/>
                  </a:cubicBezTo>
                  <a:cubicBezTo>
                    <a:pt x="1490134" y="56878"/>
                    <a:pt x="1462756" y="39289"/>
                    <a:pt x="1393687" y="43878"/>
                  </a:cubicBezTo>
                  <a:cubicBezTo>
                    <a:pt x="1393687" y="58608"/>
                    <a:pt x="1390513" y="80154"/>
                    <a:pt x="1390513" y="95793"/>
                  </a:cubicBezTo>
                  <a:cubicBezTo>
                    <a:pt x="1390513" y="129247"/>
                    <a:pt x="1392447" y="149864"/>
                    <a:pt x="1393687" y="216710"/>
                  </a:cubicBezTo>
                  <a:cubicBezTo>
                    <a:pt x="1450857" y="216710"/>
                    <a:pt x="1468564" y="208821"/>
                    <a:pt x="1468564" y="233170"/>
                  </a:cubicBezTo>
                  <a:cubicBezTo>
                    <a:pt x="1468564" y="250261"/>
                    <a:pt x="1464757" y="250897"/>
                    <a:pt x="1455873" y="252165"/>
                  </a:cubicBezTo>
                  <a:cubicBezTo>
                    <a:pt x="1447621" y="252165"/>
                    <a:pt x="1425413" y="254064"/>
                    <a:pt x="1416533" y="253433"/>
                  </a:cubicBezTo>
                  <a:cubicBezTo>
                    <a:pt x="1388723" y="256600"/>
                    <a:pt x="1394325" y="252350"/>
                    <a:pt x="1394325" y="269893"/>
                  </a:cubicBezTo>
                  <a:cubicBezTo>
                    <a:pt x="1394325" y="270432"/>
                    <a:pt x="1393054" y="440846"/>
                    <a:pt x="1393054" y="441457"/>
                  </a:cubicBezTo>
                  <a:cubicBezTo>
                    <a:pt x="1481620" y="441457"/>
                    <a:pt x="1492346" y="437105"/>
                    <a:pt x="1493314" y="457286"/>
                  </a:cubicBezTo>
                  <a:cubicBezTo>
                    <a:pt x="1493946" y="468043"/>
                    <a:pt x="1494584" y="477544"/>
                    <a:pt x="1479985" y="478175"/>
                  </a:cubicBezTo>
                  <a:cubicBezTo>
                    <a:pt x="1470467" y="480064"/>
                    <a:pt x="1441278" y="481963"/>
                    <a:pt x="1431123" y="481332"/>
                  </a:cubicBezTo>
                  <a:close/>
                  <a:moveTo>
                    <a:pt x="1523131" y="69833"/>
                  </a:moveTo>
                  <a:cubicBezTo>
                    <a:pt x="1523131" y="-5810"/>
                    <a:pt x="1519329" y="-703"/>
                    <a:pt x="1545339" y="1463"/>
                  </a:cubicBezTo>
                  <a:cubicBezTo>
                    <a:pt x="1549146" y="2094"/>
                    <a:pt x="1584678" y="5892"/>
                    <a:pt x="1584678" y="9690"/>
                  </a:cubicBezTo>
                  <a:cubicBezTo>
                    <a:pt x="1658439" y="23892"/>
                    <a:pt x="1673666" y="117319"/>
                    <a:pt x="1657019" y="170492"/>
                  </a:cubicBezTo>
                  <a:cubicBezTo>
                    <a:pt x="1640223" y="224116"/>
                    <a:pt x="1646278" y="205198"/>
                    <a:pt x="1607525" y="247094"/>
                  </a:cubicBezTo>
                  <a:cubicBezTo>
                    <a:pt x="1646231" y="274317"/>
                    <a:pt x="1655116" y="309136"/>
                    <a:pt x="1655116" y="354086"/>
                  </a:cubicBezTo>
                  <a:cubicBezTo>
                    <a:pt x="1655116" y="481095"/>
                    <a:pt x="1551497" y="490637"/>
                    <a:pt x="1522498" y="478801"/>
                  </a:cubicBezTo>
                  <a:cubicBezTo>
                    <a:pt x="1515491" y="438265"/>
                    <a:pt x="1523131" y="485992"/>
                    <a:pt x="1523131" y="69833"/>
                  </a:cubicBezTo>
                  <a:close/>
                  <a:moveTo>
                    <a:pt x="1559296" y="439548"/>
                  </a:moveTo>
                  <a:cubicBezTo>
                    <a:pt x="1624543" y="427148"/>
                    <a:pt x="1624851" y="358470"/>
                    <a:pt x="1606254" y="302802"/>
                  </a:cubicBezTo>
                  <a:cubicBezTo>
                    <a:pt x="1604068" y="296279"/>
                    <a:pt x="1582327" y="271761"/>
                    <a:pt x="1559934" y="266716"/>
                  </a:cubicBezTo>
                  <a:cubicBezTo>
                    <a:pt x="1559934" y="279870"/>
                    <a:pt x="1560340" y="426065"/>
                    <a:pt x="1559296" y="439548"/>
                  </a:cubicBezTo>
                  <a:close/>
                  <a:moveTo>
                    <a:pt x="1571987" y="221770"/>
                  </a:moveTo>
                  <a:cubicBezTo>
                    <a:pt x="1621019" y="205069"/>
                    <a:pt x="1632892" y="127189"/>
                    <a:pt x="1613235" y="80596"/>
                  </a:cubicBezTo>
                  <a:cubicBezTo>
                    <a:pt x="1604351" y="60338"/>
                    <a:pt x="1585949" y="52742"/>
                    <a:pt x="1562475" y="42610"/>
                  </a:cubicBezTo>
                  <a:cubicBezTo>
                    <a:pt x="1565212" y="251400"/>
                    <a:pt x="1559723" y="224393"/>
                    <a:pt x="1571987" y="221770"/>
                  </a:cubicBezTo>
                  <a:close/>
                  <a:moveTo>
                    <a:pt x="1714117" y="3362"/>
                  </a:moveTo>
                  <a:cubicBezTo>
                    <a:pt x="1856247" y="3362"/>
                    <a:pt x="1879927" y="257056"/>
                    <a:pt x="1747113" y="299004"/>
                  </a:cubicBezTo>
                  <a:cubicBezTo>
                    <a:pt x="1763771" y="315623"/>
                    <a:pt x="1783608" y="349770"/>
                    <a:pt x="1783922" y="350283"/>
                  </a:cubicBezTo>
                  <a:cubicBezTo>
                    <a:pt x="1819161" y="413582"/>
                    <a:pt x="1857322" y="461807"/>
                    <a:pt x="1831513" y="480695"/>
                  </a:cubicBezTo>
                  <a:cubicBezTo>
                    <a:pt x="1805713" y="499080"/>
                    <a:pt x="1808260" y="457589"/>
                    <a:pt x="1749655" y="369910"/>
                  </a:cubicBezTo>
                  <a:cubicBezTo>
                    <a:pt x="1738445" y="347548"/>
                    <a:pt x="1737601" y="354425"/>
                    <a:pt x="1737601" y="351551"/>
                  </a:cubicBezTo>
                  <a:cubicBezTo>
                    <a:pt x="1726721" y="339792"/>
                    <a:pt x="1729988" y="324841"/>
                    <a:pt x="1729988" y="435750"/>
                  </a:cubicBezTo>
                  <a:cubicBezTo>
                    <a:pt x="1729988" y="465231"/>
                    <a:pt x="1731392" y="482599"/>
                    <a:pt x="1710953" y="482599"/>
                  </a:cubicBezTo>
                  <a:cubicBezTo>
                    <a:pt x="1689177" y="482599"/>
                    <a:pt x="1691826" y="467833"/>
                    <a:pt x="1692547" y="443982"/>
                  </a:cubicBezTo>
                  <a:cubicBezTo>
                    <a:pt x="1692547" y="356986"/>
                    <a:pt x="1688740" y="249553"/>
                    <a:pt x="1688740" y="248998"/>
                  </a:cubicBezTo>
                  <a:cubicBezTo>
                    <a:pt x="1686270" y="217028"/>
                    <a:pt x="1691914" y="141832"/>
                    <a:pt x="1691914" y="79333"/>
                  </a:cubicBezTo>
                  <a:cubicBezTo>
                    <a:pt x="1687037" y="16137"/>
                    <a:pt x="1689542" y="3362"/>
                    <a:pt x="1714117" y="3362"/>
                  </a:cubicBezTo>
                  <a:close/>
                  <a:moveTo>
                    <a:pt x="1728079" y="43246"/>
                  </a:moveTo>
                  <a:cubicBezTo>
                    <a:pt x="1730888" y="129262"/>
                    <a:pt x="1728712" y="91271"/>
                    <a:pt x="1728712" y="262923"/>
                  </a:cubicBezTo>
                  <a:cubicBezTo>
                    <a:pt x="1810390" y="247505"/>
                    <a:pt x="1826718" y="77188"/>
                    <a:pt x="1728079" y="43246"/>
                  </a:cubicBezTo>
                  <a:close/>
                  <a:moveTo>
                    <a:pt x="2012354" y="350920"/>
                  </a:moveTo>
                  <a:cubicBezTo>
                    <a:pt x="2029043" y="450798"/>
                    <a:pt x="2042145" y="480069"/>
                    <a:pt x="2011721" y="480069"/>
                  </a:cubicBezTo>
                  <a:cubicBezTo>
                    <a:pt x="1988942" y="480069"/>
                    <a:pt x="1995547" y="491212"/>
                    <a:pt x="1961594" y="296479"/>
                  </a:cubicBezTo>
                  <a:cubicBezTo>
                    <a:pt x="1895236" y="300364"/>
                    <a:pt x="1905844" y="294211"/>
                    <a:pt x="1903215" y="311671"/>
                  </a:cubicBezTo>
                  <a:cubicBezTo>
                    <a:pt x="1868887" y="471518"/>
                    <a:pt x="1890473" y="480264"/>
                    <a:pt x="1859431" y="481337"/>
                  </a:cubicBezTo>
                  <a:cubicBezTo>
                    <a:pt x="1841246" y="482122"/>
                    <a:pt x="1838915" y="468895"/>
                    <a:pt x="1841662" y="449679"/>
                  </a:cubicBezTo>
                  <a:cubicBezTo>
                    <a:pt x="1845073" y="415682"/>
                    <a:pt x="1896234" y="97492"/>
                    <a:pt x="1896234" y="105919"/>
                  </a:cubicBezTo>
                  <a:cubicBezTo>
                    <a:pt x="1910664" y="19806"/>
                    <a:pt x="1912799" y="6292"/>
                    <a:pt x="1929231" y="831"/>
                  </a:cubicBezTo>
                  <a:cubicBezTo>
                    <a:pt x="1970309" y="-9418"/>
                    <a:pt x="1952730" y="73272"/>
                    <a:pt x="2012354" y="350920"/>
                  </a:cubicBezTo>
                  <a:close/>
                  <a:moveTo>
                    <a:pt x="1914636" y="230003"/>
                  </a:moveTo>
                  <a:cubicBezTo>
                    <a:pt x="1909311" y="266428"/>
                    <a:pt x="1907650" y="260393"/>
                    <a:pt x="1917810" y="260393"/>
                  </a:cubicBezTo>
                  <a:cubicBezTo>
                    <a:pt x="1924410" y="260393"/>
                    <a:pt x="1947036" y="258884"/>
                    <a:pt x="1955246" y="257862"/>
                  </a:cubicBezTo>
                  <a:cubicBezTo>
                    <a:pt x="1919467" y="58516"/>
                    <a:pt x="1944808" y="67559"/>
                    <a:pt x="1914636" y="230003"/>
                  </a:cubicBezTo>
                  <a:close/>
                  <a:moveTo>
                    <a:pt x="2109434" y="45145"/>
                  </a:moveTo>
                  <a:cubicBezTo>
                    <a:pt x="2109434" y="212681"/>
                    <a:pt x="2116179" y="456290"/>
                    <a:pt x="2109434" y="473104"/>
                  </a:cubicBezTo>
                  <a:cubicBezTo>
                    <a:pt x="2105339" y="483728"/>
                    <a:pt x="2083697" y="482994"/>
                    <a:pt x="2076438" y="478170"/>
                  </a:cubicBezTo>
                  <a:cubicBezTo>
                    <a:pt x="2071736" y="475044"/>
                    <a:pt x="2068192" y="235397"/>
                    <a:pt x="2068192" y="45145"/>
                  </a:cubicBezTo>
                  <a:cubicBezTo>
                    <a:pt x="2030468" y="46285"/>
                    <a:pt x="2008064" y="48764"/>
                    <a:pt x="2009175" y="24256"/>
                  </a:cubicBezTo>
                  <a:cubicBezTo>
                    <a:pt x="2010209" y="565"/>
                    <a:pt x="2029053" y="7534"/>
                    <a:pt x="2047249" y="5266"/>
                  </a:cubicBezTo>
                  <a:cubicBezTo>
                    <a:pt x="2065825" y="3582"/>
                    <a:pt x="2154376" y="6534"/>
                    <a:pt x="2141160" y="6534"/>
                  </a:cubicBezTo>
                  <a:cubicBezTo>
                    <a:pt x="2144211" y="9582"/>
                    <a:pt x="2167808" y="529"/>
                    <a:pt x="2167808" y="29327"/>
                  </a:cubicBezTo>
                  <a:cubicBezTo>
                    <a:pt x="2167813" y="45222"/>
                    <a:pt x="2165015" y="47784"/>
                    <a:pt x="2109434" y="45145"/>
                  </a:cubicBezTo>
                  <a:close/>
                  <a:moveTo>
                    <a:pt x="2261087" y="481332"/>
                  </a:moveTo>
                  <a:cubicBezTo>
                    <a:pt x="2228939" y="479032"/>
                    <a:pt x="2190613" y="494142"/>
                    <a:pt x="2185577" y="462336"/>
                  </a:cubicBezTo>
                  <a:cubicBezTo>
                    <a:pt x="2184424" y="454293"/>
                    <a:pt x="2177814" y="48902"/>
                    <a:pt x="2186215" y="15387"/>
                  </a:cubicBezTo>
                  <a:cubicBezTo>
                    <a:pt x="2194091" y="4578"/>
                    <a:pt x="2189656" y="-462"/>
                    <a:pt x="2297890" y="5892"/>
                  </a:cubicBezTo>
                  <a:cubicBezTo>
                    <a:pt x="2312484" y="7160"/>
                    <a:pt x="2320098" y="9690"/>
                    <a:pt x="2320098" y="27418"/>
                  </a:cubicBezTo>
                  <a:cubicBezTo>
                    <a:pt x="2320098" y="56868"/>
                    <a:pt x="2292648" y="39294"/>
                    <a:pt x="2223646" y="43878"/>
                  </a:cubicBezTo>
                  <a:cubicBezTo>
                    <a:pt x="2223646" y="58629"/>
                    <a:pt x="2220471" y="80206"/>
                    <a:pt x="2220471" y="95793"/>
                  </a:cubicBezTo>
                  <a:cubicBezTo>
                    <a:pt x="2220471" y="129247"/>
                    <a:pt x="2222406" y="149864"/>
                    <a:pt x="2223646" y="216710"/>
                  </a:cubicBezTo>
                  <a:cubicBezTo>
                    <a:pt x="2280815" y="216710"/>
                    <a:pt x="2298523" y="208821"/>
                    <a:pt x="2298523" y="233170"/>
                  </a:cubicBezTo>
                  <a:cubicBezTo>
                    <a:pt x="2298523" y="250261"/>
                    <a:pt x="2294716" y="250897"/>
                    <a:pt x="2285831" y="252165"/>
                  </a:cubicBezTo>
                  <a:cubicBezTo>
                    <a:pt x="2277580" y="252165"/>
                    <a:pt x="2255371" y="254064"/>
                    <a:pt x="2246492" y="253433"/>
                  </a:cubicBezTo>
                  <a:cubicBezTo>
                    <a:pt x="2218681" y="256600"/>
                    <a:pt x="2224283" y="252350"/>
                    <a:pt x="2224283" y="269893"/>
                  </a:cubicBezTo>
                  <a:cubicBezTo>
                    <a:pt x="2224283" y="270432"/>
                    <a:pt x="2223013" y="440846"/>
                    <a:pt x="2223013" y="441457"/>
                  </a:cubicBezTo>
                  <a:cubicBezTo>
                    <a:pt x="2311579" y="441457"/>
                    <a:pt x="2322305" y="437105"/>
                    <a:pt x="2323272" y="457286"/>
                  </a:cubicBezTo>
                  <a:cubicBezTo>
                    <a:pt x="2323905" y="468043"/>
                    <a:pt x="2324543" y="477544"/>
                    <a:pt x="2309943" y="478175"/>
                  </a:cubicBezTo>
                  <a:cubicBezTo>
                    <a:pt x="2300431" y="480064"/>
                    <a:pt x="2271242" y="481963"/>
                    <a:pt x="2261087" y="481332"/>
                  </a:cubicBezTo>
                  <a:close/>
                  <a:moveTo>
                    <a:pt x="2393699" y="449048"/>
                  </a:moveTo>
                  <a:cubicBezTo>
                    <a:pt x="2395520" y="450855"/>
                    <a:pt x="2403438" y="481337"/>
                    <a:pt x="2372124" y="481337"/>
                  </a:cubicBezTo>
                  <a:cubicBezTo>
                    <a:pt x="2359772" y="481337"/>
                    <a:pt x="2352503" y="472791"/>
                    <a:pt x="2348644" y="462341"/>
                  </a:cubicBezTo>
                  <a:cubicBezTo>
                    <a:pt x="2359154" y="423267"/>
                    <a:pt x="2392588" y="431290"/>
                    <a:pt x="2393699" y="449048"/>
                  </a:cubicBezTo>
                  <a:close/>
                  <a:moveTo>
                    <a:pt x="2372762" y="195"/>
                  </a:moveTo>
                  <a:cubicBezTo>
                    <a:pt x="2401010" y="1478"/>
                    <a:pt x="2391796" y="12698"/>
                    <a:pt x="2391796" y="380673"/>
                  </a:cubicBezTo>
                  <a:cubicBezTo>
                    <a:pt x="2389260" y="392067"/>
                    <a:pt x="2387989" y="396496"/>
                    <a:pt x="2374665" y="397764"/>
                  </a:cubicBezTo>
                  <a:cubicBezTo>
                    <a:pt x="2360703" y="399032"/>
                    <a:pt x="2354360" y="392067"/>
                    <a:pt x="2354360" y="377506"/>
                  </a:cubicBezTo>
                  <a:cubicBezTo>
                    <a:pt x="2354355" y="1447"/>
                    <a:pt x="2341792" y="-1093"/>
                    <a:pt x="2372762" y="195"/>
                  </a:cubicBezTo>
                  <a:close/>
                  <a:moveTo>
                    <a:pt x="48171" y="558894"/>
                  </a:moveTo>
                  <a:cubicBezTo>
                    <a:pt x="194941" y="618806"/>
                    <a:pt x="251776" y="548070"/>
                    <a:pt x="373889" y="559982"/>
                  </a:cubicBezTo>
                  <a:cubicBezTo>
                    <a:pt x="429197" y="565376"/>
                    <a:pt x="481197" y="589094"/>
                    <a:pt x="537070" y="590895"/>
                  </a:cubicBezTo>
                  <a:cubicBezTo>
                    <a:pt x="597028" y="592830"/>
                    <a:pt x="653838" y="569867"/>
                    <a:pt x="713215" y="568651"/>
                  </a:cubicBezTo>
                  <a:cubicBezTo>
                    <a:pt x="772638" y="567434"/>
                    <a:pt x="828259" y="595171"/>
                    <a:pt x="887410" y="597845"/>
                  </a:cubicBezTo>
                  <a:cubicBezTo>
                    <a:pt x="945434" y="600467"/>
                    <a:pt x="998930" y="578269"/>
                    <a:pt x="1055864" y="572706"/>
                  </a:cubicBezTo>
                  <a:cubicBezTo>
                    <a:pt x="1125396" y="565915"/>
                    <a:pt x="1192263" y="594134"/>
                    <a:pt x="1261331" y="596921"/>
                  </a:cubicBezTo>
                  <a:cubicBezTo>
                    <a:pt x="1336877" y="599969"/>
                    <a:pt x="1408827" y="571304"/>
                    <a:pt x="1483863" y="569903"/>
                  </a:cubicBezTo>
                  <a:cubicBezTo>
                    <a:pt x="1545879" y="568743"/>
                    <a:pt x="1605143" y="592753"/>
                    <a:pt x="1667010" y="594339"/>
                  </a:cubicBezTo>
                  <a:cubicBezTo>
                    <a:pt x="1742571" y="596274"/>
                    <a:pt x="1806999" y="551904"/>
                    <a:pt x="1880914" y="546289"/>
                  </a:cubicBezTo>
                  <a:cubicBezTo>
                    <a:pt x="1941315" y="541700"/>
                    <a:pt x="1997158" y="572731"/>
                    <a:pt x="2056267" y="579357"/>
                  </a:cubicBezTo>
                  <a:cubicBezTo>
                    <a:pt x="2128474" y="587451"/>
                    <a:pt x="2200789" y="558365"/>
                    <a:pt x="2273124" y="558376"/>
                  </a:cubicBezTo>
                  <a:cubicBezTo>
                    <a:pt x="2363764" y="558391"/>
                    <a:pt x="2386255" y="591326"/>
                    <a:pt x="2394852" y="571017"/>
                  </a:cubicBezTo>
                  <a:cubicBezTo>
                    <a:pt x="2401632" y="550682"/>
                    <a:pt x="2351448" y="543835"/>
                    <a:pt x="2340665" y="540828"/>
                  </a:cubicBezTo>
                  <a:cubicBezTo>
                    <a:pt x="2225703" y="508760"/>
                    <a:pt x="2113113" y="561322"/>
                    <a:pt x="2034619" y="549255"/>
                  </a:cubicBezTo>
                  <a:cubicBezTo>
                    <a:pt x="1981272" y="541053"/>
                    <a:pt x="1931206" y="516192"/>
                    <a:pt x="1876418" y="516777"/>
                  </a:cubicBezTo>
                  <a:cubicBezTo>
                    <a:pt x="1806341" y="517521"/>
                    <a:pt x="1745220" y="558571"/>
                    <a:pt x="1676249" y="564576"/>
                  </a:cubicBezTo>
                  <a:cubicBezTo>
                    <a:pt x="1611846" y="570180"/>
                    <a:pt x="1549887" y="544343"/>
                    <a:pt x="1486045" y="541120"/>
                  </a:cubicBezTo>
                  <a:cubicBezTo>
                    <a:pt x="1422717" y="537923"/>
                    <a:pt x="1361298" y="558658"/>
                    <a:pt x="1298860" y="565335"/>
                  </a:cubicBezTo>
                  <a:cubicBezTo>
                    <a:pt x="1216580" y="574138"/>
                    <a:pt x="1139368" y="539981"/>
                    <a:pt x="1057700" y="539914"/>
                  </a:cubicBezTo>
                  <a:cubicBezTo>
                    <a:pt x="997876" y="539863"/>
                    <a:pt x="941416" y="566962"/>
                    <a:pt x="881720" y="564832"/>
                  </a:cubicBezTo>
                  <a:cubicBezTo>
                    <a:pt x="816731" y="562518"/>
                    <a:pt x="755337" y="531800"/>
                    <a:pt x="689772" y="534581"/>
                  </a:cubicBezTo>
                  <a:cubicBezTo>
                    <a:pt x="632098" y="537030"/>
                    <a:pt x="575854" y="558293"/>
                    <a:pt x="517866" y="555460"/>
                  </a:cubicBezTo>
                  <a:cubicBezTo>
                    <a:pt x="473207" y="553279"/>
                    <a:pt x="430781" y="537163"/>
                    <a:pt x="387157" y="528889"/>
                  </a:cubicBezTo>
                  <a:cubicBezTo>
                    <a:pt x="276830" y="507959"/>
                    <a:pt x="198753" y="559597"/>
                    <a:pt x="112707" y="546725"/>
                  </a:cubicBezTo>
                  <a:cubicBezTo>
                    <a:pt x="38283" y="535592"/>
                    <a:pt x="13101" y="499906"/>
                    <a:pt x="1264" y="522561"/>
                  </a:cubicBezTo>
                  <a:cubicBezTo>
                    <a:pt x="-7919" y="544133"/>
                    <a:pt x="35521" y="553731"/>
                    <a:pt x="48171" y="5588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38" name="Google Shape;3538;p32"/>
          <p:cNvGrpSpPr/>
          <p:nvPr/>
        </p:nvGrpSpPr>
        <p:grpSpPr>
          <a:xfrm>
            <a:off x="6749239" y="3559046"/>
            <a:ext cx="1293820" cy="572898"/>
            <a:chOff x="13498478" y="7118092"/>
            <a:chExt cx="2587640" cy="1145796"/>
          </a:xfrm>
        </p:grpSpPr>
        <p:sp>
          <p:nvSpPr>
            <p:cNvPr id="3539" name="Google Shape;3539;p32"/>
            <p:cNvSpPr/>
            <p:nvPr/>
          </p:nvSpPr>
          <p:spPr>
            <a:xfrm>
              <a:off x="13498478" y="7118092"/>
              <a:ext cx="2587640" cy="1145796"/>
            </a:xfrm>
            <a:custGeom>
              <a:rect b="b" l="l" r="r" t="t"/>
              <a:pathLst>
                <a:path extrusionOk="0" h="1145796" w="2587640">
                  <a:moveTo>
                    <a:pt x="2577114" y="977779"/>
                  </a:moveTo>
                  <a:cubicBezTo>
                    <a:pt x="2586300" y="949514"/>
                    <a:pt x="2589115" y="566665"/>
                    <a:pt x="2573031" y="524133"/>
                  </a:cubicBezTo>
                  <a:cubicBezTo>
                    <a:pt x="2549462" y="461786"/>
                    <a:pt x="2482712" y="444986"/>
                    <a:pt x="2433955" y="460478"/>
                  </a:cubicBezTo>
                  <a:cubicBezTo>
                    <a:pt x="2400678" y="451486"/>
                    <a:pt x="2366330" y="458870"/>
                    <a:pt x="2340076" y="478845"/>
                  </a:cubicBezTo>
                  <a:cubicBezTo>
                    <a:pt x="2300697" y="448745"/>
                    <a:pt x="2241890" y="455322"/>
                    <a:pt x="2209105" y="476384"/>
                  </a:cubicBezTo>
                  <a:cubicBezTo>
                    <a:pt x="2181914" y="456088"/>
                    <a:pt x="2145816" y="450389"/>
                    <a:pt x="2113404" y="459956"/>
                  </a:cubicBezTo>
                  <a:cubicBezTo>
                    <a:pt x="2096361" y="464987"/>
                    <a:pt x="2080623" y="474119"/>
                    <a:pt x="2067804" y="486416"/>
                  </a:cubicBezTo>
                  <a:cubicBezTo>
                    <a:pt x="2060988" y="492952"/>
                    <a:pt x="2055016" y="500352"/>
                    <a:pt x="2050006" y="508351"/>
                  </a:cubicBezTo>
                  <a:cubicBezTo>
                    <a:pt x="2047838" y="511811"/>
                    <a:pt x="2045830" y="518766"/>
                    <a:pt x="2042808" y="521310"/>
                  </a:cubicBezTo>
                  <a:cubicBezTo>
                    <a:pt x="2039853" y="523797"/>
                    <a:pt x="2039941" y="520922"/>
                    <a:pt x="2038838" y="518156"/>
                  </a:cubicBezTo>
                  <a:cubicBezTo>
                    <a:pt x="2024177" y="481379"/>
                    <a:pt x="1980187" y="457458"/>
                    <a:pt x="1941351" y="461445"/>
                  </a:cubicBezTo>
                  <a:cubicBezTo>
                    <a:pt x="1926079" y="463012"/>
                    <a:pt x="1911190" y="469176"/>
                    <a:pt x="1899452" y="479094"/>
                  </a:cubicBezTo>
                  <a:cubicBezTo>
                    <a:pt x="1896120" y="481917"/>
                    <a:pt x="1896016" y="481829"/>
                    <a:pt x="1892424" y="479451"/>
                  </a:cubicBezTo>
                  <a:cubicBezTo>
                    <a:pt x="1857817" y="456517"/>
                    <a:pt x="1807276" y="451423"/>
                    <a:pt x="1770593" y="472408"/>
                  </a:cubicBezTo>
                  <a:cubicBezTo>
                    <a:pt x="1724021" y="448543"/>
                    <a:pt x="1689341" y="467728"/>
                    <a:pt x="1692162" y="462955"/>
                  </a:cubicBezTo>
                  <a:cubicBezTo>
                    <a:pt x="1680341" y="482744"/>
                    <a:pt x="1760708" y="376050"/>
                    <a:pt x="1671243" y="306738"/>
                  </a:cubicBezTo>
                  <a:cubicBezTo>
                    <a:pt x="1649580" y="289953"/>
                    <a:pt x="1619346" y="280634"/>
                    <a:pt x="1588899" y="285149"/>
                  </a:cubicBezTo>
                  <a:cubicBezTo>
                    <a:pt x="1650418" y="143116"/>
                    <a:pt x="1540764" y="73379"/>
                    <a:pt x="1460620" y="102006"/>
                  </a:cubicBezTo>
                  <a:cubicBezTo>
                    <a:pt x="1397564" y="124531"/>
                    <a:pt x="1386603" y="184107"/>
                    <a:pt x="1370668" y="226297"/>
                  </a:cubicBezTo>
                  <a:cubicBezTo>
                    <a:pt x="1362181" y="120301"/>
                    <a:pt x="1368593" y="62649"/>
                    <a:pt x="1312570" y="21550"/>
                  </a:cubicBezTo>
                  <a:cubicBezTo>
                    <a:pt x="1254452" y="-21086"/>
                    <a:pt x="1164868" y="767"/>
                    <a:pt x="1140192" y="76264"/>
                  </a:cubicBezTo>
                  <a:cubicBezTo>
                    <a:pt x="1120930" y="135194"/>
                    <a:pt x="1149746" y="259428"/>
                    <a:pt x="1130659" y="186413"/>
                  </a:cubicBezTo>
                  <a:cubicBezTo>
                    <a:pt x="1123005" y="94968"/>
                    <a:pt x="1014961" y="31468"/>
                    <a:pt x="937228" y="95051"/>
                  </a:cubicBezTo>
                  <a:cubicBezTo>
                    <a:pt x="882086" y="140168"/>
                    <a:pt x="894516" y="204455"/>
                    <a:pt x="914452" y="273116"/>
                  </a:cubicBezTo>
                  <a:cubicBezTo>
                    <a:pt x="821354" y="264728"/>
                    <a:pt x="750918" y="376283"/>
                    <a:pt x="826596" y="463213"/>
                  </a:cubicBezTo>
                  <a:cubicBezTo>
                    <a:pt x="816204" y="466078"/>
                    <a:pt x="803882" y="471032"/>
                    <a:pt x="791979" y="479699"/>
                  </a:cubicBezTo>
                  <a:cubicBezTo>
                    <a:pt x="740624" y="454123"/>
                    <a:pt x="669040" y="443595"/>
                    <a:pt x="621557" y="482486"/>
                  </a:cubicBezTo>
                  <a:cubicBezTo>
                    <a:pt x="568872" y="453797"/>
                    <a:pt x="492206" y="442628"/>
                    <a:pt x="443863" y="484094"/>
                  </a:cubicBezTo>
                  <a:cubicBezTo>
                    <a:pt x="402808" y="445523"/>
                    <a:pt x="339287" y="446552"/>
                    <a:pt x="297579" y="482667"/>
                  </a:cubicBezTo>
                  <a:cubicBezTo>
                    <a:pt x="266657" y="458911"/>
                    <a:pt x="210846" y="449774"/>
                    <a:pt x="171281" y="472408"/>
                  </a:cubicBezTo>
                  <a:cubicBezTo>
                    <a:pt x="140313" y="456538"/>
                    <a:pt x="109344" y="461052"/>
                    <a:pt x="107734" y="461176"/>
                  </a:cubicBezTo>
                  <a:cubicBezTo>
                    <a:pt x="-18429" y="470872"/>
                    <a:pt x="9368" y="622885"/>
                    <a:pt x="7453" y="587417"/>
                  </a:cubicBezTo>
                  <a:cubicBezTo>
                    <a:pt x="25359" y="915049"/>
                    <a:pt x="-38079" y="1048829"/>
                    <a:pt x="40161" y="1115933"/>
                  </a:cubicBezTo>
                  <a:cubicBezTo>
                    <a:pt x="77262" y="1147756"/>
                    <a:pt x="135888" y="1148051"/>
                    <a:pt x="173321" y="1124900"/>
                  </a:cubicBezTo>
                  <a:cubicBezTo>
                    <a:pt x="197075" y="1138189"/>
                    <a:pt x="227257" y="1143164"/>
                    <a:pt x="257460" y="1135759"/>
                  </a:cubicBezTo>
                  <a:cubicBezTo>
                    <a:pt x="291400" y="1145868"/>
                    <a:pt x="337667" y="1140775"/>
                    <a:pt x="368159" y="1112562"/>
                  </a:cubicBezTo>
                  <a:cubicBezTo>
                    <a:pt x="375928" y="1105379"/>
                    <a:pt x="404102" y="1155150"/>
                    <a:pt x="481384" y="1135325"/>
                  </a:cubicBezTo>
                  <a:cubicBezTo>
                    <a:pt x="509284" y="1143991"/>
                    <a:pt x="550345" y="1142807"/>
                    <a:pt x="579414" y="1124652"/>
                  </a:cubicBezTo>
                  <a:cubicBezTo>
                    <a:pt x="625392" y="1095942"/>
                    <a:pt x="589506" y="1090626"/>
                    <a:pt x="623937" y="1117883"/>
                  </a:cubicBezTo>
                  <a:cubicBezTo>
                    <a:pt x="666478" y="1151562"/>
                    <a:pt x="744288" y="1150538"/>
                    <a:pt x="782601" y="1099458"/>
                  </a:cubicBezTo>
                  <a:cubicBezTo>
                    <a:pt x="839379" y="1171470"/>
                    <a:pt x="978071" y="1161811"/>
                    <a:pt x="1009496" y="1054558"/>
                  </a:cubicBezTo>
                  <a:cubicBezTo>
                    <a:pt x="1017269" y="1150217"/>
                    <a:pt x="1145264" y="1163197"/>
                    <a:pt x="1229269" y="1112763"/>
                  </a:cubicBezTo>
                  <a:cubicBezTo>
                    <a:pt x="1260730" y="1144695"/>
                    <a:pt x="1312079" y="1149137"/>
                    <a:pt x="1346929" y="1137755"/>
                  </a:cubicBezTo>
                  <a:cubicBezTo>
                    <a:pt x="1375067" y="1145191"/>
                    <a:pt x="1408794" y="1142693"/>
                    <a:pt x="1436151" y="1126136"/>
                  </a:cubicBezTo>
                  <a:cubicBezTo>
                    <a:pt x="1467834" y="1148066"/>
                    <a:pt x="1509438" y="1151081"/>
                    <a:pt x="1546964" y="1129316"/>
                  </a:cubicBezTo>
                  <a:cubicBezTo>
                    <a:pt x="1579128" y="1144524"/>
                    <a:pt x="1622006" y="1144912"/>
                    <a:pt x="1655412" y="1127113"/>
                  </a:cubicBezTo>
                  <a:cubicBezTo>
                    <a:pt x="1691722" y="1147570"/>
                    <a:pt x="1740473" y="1144793"/>
                    <a:pt x="1772637" y="1124895"/>
                  </a:cubicBezTo>
                  <a:cubicBezTo>
                    <a:pt x="1797060" y="1138557"/>
                    <a:pt x="1827578" y="1143112"/>
                    <a:pt x="1857522" y="1135568"/>
                  </a:cubicBezTo>
                  <a:cubicBezTo>
                    <a:pt x="1901409" y="1155714"/>
                    <a:pt x="1954740" y="1141711"/>
                    <a:pt x="1997514" y="1118198"/>
                  </a:cubicBezTo>
                  <a:cubicBezTo>
                    <a:pt x="2043237" y="1153460"/>
                    <a:pt x="2120810" y="1147477"/>
                    <a:pt x="2156669" y="1096542"/>
                  </a:cubicBezTo>
                  <a:cubicBezTo>
                    <a:pt x="2156395" y="1096930"/>
                    <a:pt x="2185842" y="1118446"/>
                    <a:pt x="2188616" y="1120303"/>
                  </a:cubicBezTo>
                  <a:cubicBezTo>
                    <a:pt x="2215093" y="1138019"/>
                    <a:pt x="2254953" y="1143583"/>
                    <a:pt x="2286403" y="1141390"/>
                  </a:cubicBezTo>
                  <a:cubicBezTo>
                    <a:pt x="2304444" y="1140134"/>
                    <a:pt x="2322444" y="1135340"/>
                    <a:pt x="2338327" y="1126606"/>
                  </a:cubicBezTo>
                  <a:cubicBezTo>
                    <a:pt x="2343559" y="1123731"/>
                    <a:pt x="2381535" y="1097100"/>
                    <a:pt x="2376660" y="1089964"/>
                  </a:cubicBezTo>
                  <a:cubicBezTo>
                    <a:pt x="2451588" y="1199652"/>
                    <a:pt x="2633023" y="1117298"/>
                    <a:pt x="2577114" y="9777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40" name="Google Shape;3540;p32"/>
            <p:cNvGrpSpPr/>
            <p:nvPr/>
          </p:nvGrpSpPr>
          <p:grpSpPr>
            <a:xfrm>
              <a:off x="13525438" y="7208577"/>
              <a:ext cx="2469414" cy="964187"/>
              <a:chOff x="13525438" y="7208577"/>
              <a:chExt cx="2469414" cy="964187"/>
            </a:xfrm>
          </p:grpSpPr>
          <p:sp>
            <p:nvSpPr>
              <p:cNvPr id="3541" name="Google Shape;3541;p32"/>
              <p:cNvSpPr/>
              <p:nvPr/>
            </p:nvSpPr>
            <p:spPr>
              <a:xfrm>
                <a:off x="13525438" y="7570844"/>
                <a:ext cx="798649" cy="136122"/>
              </a:xfrm>
              <a:custGeom>
                <a:rect b="b" l="l" r="r" t="t"/>
                <a:pathLst>
                  <a:path extrusionOk="0" h="136122" w="798649">
                    <a:moveTo>
                      <a:pt x="798649" y="4442"/>
                    </a:moveTo>
                    <a:cubicBezTo>
                      <a:pt x="798437" y="4339"/>
                      <a:pt x="798411" y="4333"/>
                      <a:pt x="798603" y="4432"/>
                    </a:cubicBezTo>
                    <a:cubicBezTo>
                      <a:pt x="795032" y="2534"/>
                      <a:pt x="791502" y="957"/>
                      <a:pt x="789241" y="0"/>
                    </a:cubicBezTo>
                    <a:cubicBezTo>
                      <a:pt x="792465" y="1339"/>
                      <a:pt x="795606" y="2823"/>
                      <a:pt x="798649" y="4442"/>
                    </a:cubicBezTo>
                    <a:close/>
                    <a:moveTo>
                      <a:pt x="16" y="136122"/>
                    </a:moveTo>
                    <a:cubicBezTo>
                      <a:pt x="10" y="136014"/>
                      <a:pt x="5" y="135885"/>
                      <a:pt x="0" y="135740"/>
                    </a:cubicBezTo>
                    <a:lnTo>
                      <a:pt x="16" y="136035"/>
                    </a:lnTo>
                    <a:cubicBezTo>
                      <a:pt x="16" y="136066"/>
                      <a:pt x="16" y="136097"/>
                      <a:pt x="16" y="136122"/>
                    </a:cubicBezTo>
                    <a:close/>
                  </a:path>
                </a:pathLst>
              </a:custGeom>
              <a:solidFill>
                <a:srgbClr val="4F5CAE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2" name="Google Shape;3542;p32"/>
              <p:cNvSpPr/>
              <p:nvPr/>
            </p:nvSpPr>
            <p:spPr>
              <a:xfrm>
                <a:off x="13590088" y="7208577"/>
                <a:ext cx="2404764" cy="964187"/>
              </a:xfrm>
              <a:custGeom>
                <a:rect b="b" l="l" r="r" t="t"/>
                <a:pathLst>
                  <a:path extrusionOk="0" h="964187" w="2404764">
                    <a:moveTo>
                      <a:pt x="157058" y="482820"/>
                    </a:moveTo>
                    <a:cubicBezTo>
                      <a:pt x="148669" y="826446"/>
                      <a:pt x="167528" y="870399"/>
                      <a:pt x="158383" y="943440"/>
                    </a:cubicBezTo>
                    <a:cubicBezTo>
                      <a:pt x="157415" y="961823"/>
                      <a:pt x="117260" y="965733"/>
                      <a:pt x="117260" y="939464"/>
                    </a:cubicBezTo>
                    <a:cubicBezTo>
                      <a:pt x="120852" y="734996"/>
                      <a:pt x="111867" y="813911"/>
                      <a:pt x="114605" y="718102"/>
                    </a:cubicBezTo>
                    <a:cubicBezTo>
                      <a:pt x="101248" y="718102"/>
                      <a:pt x="57496" y="721292"/>
                      <a:pt x="46286" y="719426"/>
                    </a:cubicBezTo>
                    <a:cubicBezTo>
                      <a:pt x="45743" y="719426"/>
                      <a:pt x="43647" y="784420"/>
                      <a:pt x="41644" y="928858"/>
                    </a:cubicBezTo>
                    <a:cubicBezTo>
                      <a:pt x="40392" y="947608"/>
                      <a:pt x="42332" y="960008"/>
                      <a:pt x="21745" y="960008"/>
                    </a:cubicBezTo>
                    <a:cubicBezTo>
                      <a:pt x="-15605" y="960008"/>
                      <a:pt x="6488" y="945100"/>
                      <a:pt x="6488" y="495411"/>
                    </a:cubicBezTo>
                    <a:cubicBezTo>
                      <a:pt x="5521" y="476025"/>
                      <a:pt x="3559" y="462446"/>
                      <a:pt x="23070" y="460946"/>
                    </a:cubicBezTo>
                    <a:cubicBezTo>
                      <a:pt x="54308" y="458547"/>
                      <a:pt x="46395" y="467953"/>
                      <a:pt x="44294" y="625975"/>
                    </a:cubicBezTo>
                    <a:cubicBezTo>
                      <a:pt x="44294" y="648153"/>
                      <a:pt x="47523" y="650237"/>
                      <a:pt x="46286" y="675017"/>
                    </a:cubicBezTo>
                    <a:cubicBezTo>
                      <a:pt x="46286" y="680839"/>
                      <a:pt x="38027" y="677664"/>
                      <a:pt x="115268" y="677664"/>
                    </a:cubicBezTo>
                    <a:cubicBezTo>
                      <a:pt x="115268" y="451478"/>
                      <a:pt x="113027" y="456975"/>
                      <a:pt x="137821" y="460279"/>
                    </a:cubicBezTo>
                    <a:cubicBezTo>
                      <a:pt x="149590" y="461024"/>
                      <a:pt x="157058" y="464395"/>
                      <a:pt x="157058" y="482820"/>
                    </a:cubicBezTo>
                    <a:close/>
                    <a:moveTo>
                      <a:pt x="360027" y="822815"/>
                    </a:moveTo>
                    <a:cubicBezTo>
                      <a:pt x="377665" y="928568"/>
                      <a:pt x="390784" y="958023"/>
                      <a:pt x="359365" y="958023"/>
                    </a:cubicBezTo>
                    <a:cubicBezTo>
                      <a:pt x="335553" y="958023"/>
                      <a:pt x="342462" y="969720"/>
                      <a:pt x="306965" y="765820"/>
                    </a:cubicBezTo>
                    <a:cubicBezTo>
                      <a:pt x="237611" y="769890"/>
                      <a:pt x="248681" y="763447"/>
                      <a:pt x="245943" y="781721"/>
                    </a:cubicBezTo>
                    <a:cubicBezTo>
                      <a:pt x="210022" y="949180"/>
                      <a:pt x="232524" y="958224"/>
                      <a:pt x="200173" y="959346"/>
                    </a:cubicBezTo>
                    <a:cubicBezTo>
                      <a:pt x="180968" y="960179"/>
                      <a:pt x="178773" y="945974"/>
                      <a:pt x="181599" y="926205"/>
                    </a:cubicBezTo>
                    <a:cubicBezTo>
                      <a:pt x="184989" y="892335"/>
                      <a:pt x="238646" y="558337"/>
                      <a:pt x="238646" y="566327"/>
                    </a:cubicBezTo>
                    <a:cubicBezTo>
                      <a:pt x="253153" y="479169"/>
                      <a:pt x="255554" y="462166"/>
                      <a:pt x="273139" y="456308"/>
                    </a:cubicBezTo>
                    <a:cubicBezTo>
                      <a:pt x="316074" y="445583"/>
                      <a:pt x="297707" y="532172"/>
                      <a:pt x="360027" y="822815"/>
                    </a:cubicBezTo>
                    <a:close/>
                    <a:moveTo>
                      <a:pt x="257883" y="696234"/>
                    </a:moveTo>
                    <a:cubicBezTo>
                      <a:pt x="252314" y="734406"/>
                      <a:pt x="250591" y="728046"/>
                      <a:pt x="261200" y="728046"/>
                    </a:cubicBezTo>
                    <a:cubicBezTo>
                      <a:pt x="268104" y="728046"/>
                      <a:pt x="291755" y="726463"/>
                      <a:pt x="300336" y="725393"/>
                    </a:cubicBezTo>
                    <a:cubicBezTo>
                      <a:pt x="262836" y="516199"/>
                      <a:pt x="289328" y="526494"/>
                      <a:pt x="257883" y="696234"/>
                    </a:cubicBezTo>
                    <a:close/>
                    <a:moveTo>
                      <a:pt x="405130" y="475528"/>
                    </a:moveTo>
                    <a:cubicBezTo>
                      <a:pt x="407759" y="441410"/>
                      <a:pt x="467357" y="464261"/>
                      <a:pt x="466819" y="464261"/>
                    </a:cubicBezTo>
                    <a:cubicBezTo>
                      <a:pt x="540898" y="479050"/>
                      <a:pt x="572224" y="614112"/>
                      <a:pt x="541110" y="685623"/>
                    </a:cubicBezTo>
                    <a:cubicBezTo>
                      <a:pt x="523002" y="724488"/>
                      <a:pt x="520420" y="727053"/>
                      <a:pt x="482738" y="750576"/>
                    </a:cubicBezTo>
                    <a:cubicBezTo>
                      <a:pt x="437201" y="775402"/>
                      <a:pt x="449575" y="732240"/>
                      <a:pt x="449575" y="830769"/>
                    </a:cubicBezTo>
                    <a:cubicBezTo>
                      <a:pt x="449575" y="850775"/>
                      <a:pt x="447583" y="852885"/>
                      <a:pt x="447583" y="928196"/>
                    </a:cubicBezTo>
                    <a:cubicBezTo>
                      <a:pt x="447583" y="944262"/>
                      <a:pt x="450750" y="946869"/>
                      <a:pt x="444265" y="952055"/>
                    </a:cubicBezTo>
                    <a:cubicBezTo>
                      <a:pt x="440286" y="960670"/>
                      <a:pt x="432326" y="959346"/>
                      <a:pt x="425029" y="959346"/>
                    </a:cubicBezTo>
                    <a:cubicBezTo>
                      <a:pt x="398702" y="959346"/>
                      <a:pt x="407780" y="943559"/>
                      <a:pt x="407780" y="814862"/>
                    </a:cubicBezTo>
                    <a:cubicBezTo>
                      <a:pt x="407780" y="680477"/>
                      <a:pt x="403137" y="671294"/>
                      <a:pt x="403137" y="597477"/>
                    </a:cubicBezTo>
                    <a:cubicBezTo>
                      <a:pt x="403137" y="596934"/>
                      <a:pt x="405130" y="463004"/>
                      <a:pt x="405130" y="475528"/>
                    </a:cubicBezTo>
                    <a:close/>
                    <a:moveTo>
                      <a:pt x="445590" y="501378"/>
                    </a:moveTo>
                    <a:cubicBezTo>
                      <a:pt x="445590" y="701942"/>
                      <a:pt x="447577" y="709818"/>
                      <a:pt x="447577" y="718764"/>
                    </a:cubicBezTo>
                    <a:cubicBezTo>
                      <a:pt x="466602" y="717042"/>
                      <a:pt x="488405" y="696513"/>
                      <a:pt x="499315" y="678337"/>
                    </a:cubicBezTo>
                    <a:cubicBezTo>
                      <a:pt x="508164" y="660646"/>
                      <a:pt x="511917" y="654327"/>
                      <a:pt x="511917" y="613388"/>
                    </a:cubicBezTo>
                    <a:cubicBezTo>
                      <a:pt x="508252" y="556528"/>
                      <a:pt x="499993" y="517688"/>
                      <a:pt x="445590" y="501378"/>
                    </a:cubicBezTo>
                    <a:close/>
                    <a:moveTo>
                      <a:pt x="580903" y="475528"/>
                    </a:moveTo>
                    <a:cubicBezTo>
                      <a:pt x="583532" y="441410"/>
                      <a:pt x="643131" y="464261"/>
                      <a:pt x="642592" y="464261"/>
                    </a:cubicBezTo>
                    <a:cubicBezTo>
                      <a:pt x="716671" y="479050"/>
                      <a:pt x="747997" y="614112"/>
                      <a:pt x="716884" y="685623"/>
                    </a:cubicBezTo>
                    <a:cubicBezTo>
                      <a:pt x="698775" y="724488"/>
                      <a:pt x="696193" y="727053"/>
                      <a:pt x="658512" y="750576"/>
                    </a:cubicBezTo>
                    <a:cubicBezTo>
                      <a:pt x="612974" y="775402"/>
                      <a:pt x="625348" y="732240"/>
                      <a:pt x="625348" y="830769"/>
                    </a:cubicBezTo>
                    <a:cubicBezTo>
                      <a:pt x="625348" y="850775"/>
                      <a:pt x="623356" y="852885"/>
                      <a:pt x="623356" y="928196"/>
                    </a:cubicBezTo>
                    <a:cubicBezTo>
                      <a:pt x="623356" y="944262"/>
                      <a:pt x="626523" y="946869"/>
                      <a:pt x="620039" y="952055"/>
                    </a:cubicBezTo>
                    <a:cubicBezTo>
                      <a:pt x="616059" y="960670"/>
                      <a:pt x="608099" y="959346"/>
                      <a:pt x="600802" y="959346"/>
                    </a:cubicBezTo>
                    <a:cubicBezTo>
                      <a:pt x="574475" y="959346"/>
                      <a:pt x="583553" y="943559"/>
                      <a:pt x="583553" y="814862"/>
                    </a:cubicBezTo>
                    <a:cubicBezTo>
                      <a:pt x="583553" y="680477"/>
                      <a:pt x="578911" y="671294"/>
                      <a:pt x="578911" y="597477"/>
                    </a:cubicBezTo>
                    <a:cubicBezTo>
                      <a:pt x="578916" y="596934"/>
                      <a:pt x="580903" y="463004"/>
                      <a:pt x="580903" y="475528"/>
                    </a:cubicBezTo>
                    <a:close/>
                    <a:moveTo>
                      <a:pt x="621369" y="501378"/>
                    </a:moveTo>
                    <a:cubicBezTo>
                      <a:pt x="621369" y="701942"/>
                      <a:pt x="623356" y="709818"/>
                      <a:pt x="623356" y="718764"/>
                    </a:cubicBezTo>
                    <a:cubicBezTo>
                      <a:pt x="642380" y="717042"/>
                      <a:pt x="664184" y="696513"/>
                      <a:pt x="675093" y="678337"/>
                    </a:cubicBezTo>
                    <a:cubicBezTo>
                      <a:pt x="683943" y="660646"/>
                      <a:pt x="687695" y="654327"/>
                      <a:pt x="687695" y="613388"/>
                    </a:cubicBezTo>
                    <a:cubicBezTo>
                      <a:pt x="684031" y="556528"/>
                      <a:pt x="675771" y="517688"/>
                      <a:pt x="621369" y="501378"/>
                    </a:cubicBezTo>
                    <a:close/>
                    <a:moveTo>
                      <a:pt x="882710" y="472219"/>
                    </a:moveTo>
                    <a:cubicBezTo>
                      <a:pt x="893842" y="444414"/>
                      <a:pt x="924024" y="458412"/>
                      <a:pt x="921183" y="480172"/>
                    </a:cubicBezTo>
                    <a:cubicBezTo>
                      <a:pt x="913710" y="510030"/>
                      <a:pt x="916918" y="512760"/>
                      <a:pt x="909244" y="533858"/>
                    </a:cubicBezTo>
                    <a:cubicBezTo>
                      <a:pt x="909099" y="534401"/>
                      <a:pt x="859494" y="715847"/>
                      <a:pt x="859494" y="706839"/>
                    </a:cubicBezTo>
                    <a:cubicBezTo>
                      <a:pt x="846768" y="754889"/>
                      <a:pt x="830719" y="847481"/>
                      <a:pt x="815716" y="886450"/>
                    </a:cubicBezTo>
                    <a:cubicBezTo>
                      <a:pt x="802027" y="932017"/>
                      <a:pt x="802157" y="967227"/>
                      <a:pt x="773263" y="959357"/>
                    </a:cubicBezTo>
                    <a:cubicBezTo>
                      <a:pt x="747402" y="952309"/>
                      <a:pt x="758570" y="928046"/>
                      <a:pt x="783878" y="848014"/>
                    </a:cubicBezTo>
                    <a:cubicBezTo>
                      <a:pt x="796391" y="792973"/>
                      <a:pt x="799093" y="783360"/>
                      <a:pt x="803114" y="769807"/>
                    </a:cubicBezTo>
                    <a:cubicBezTo>
                      <a:pt x="803114" y="732307"/>
                      <a:pt x="783671" y="683544"/>
                      <a:pt x="776580" y="633943"/>
                    </a:cubicBezTo>
                    <a:cubicBezTo>
                      <a:pt x="748142" y="474835"/>
                      <a:pt x="736270" y="461137"/>
                      <a:pt x="766628" y="458971"/>
                    </a:cubicBezTo>
                    <a:cubicBezTo>
                      <a:pt x="790730" y="457362"/>
                      <a:pt x="785725" y="446938"/>
                      <a:pt x="823675" y="661779"/>
                    </a:cubicBezTo>
                    <a:cubicBezTo>
                      <a:pt x="831154" y="697656"/>
                      <a:pt x="819323" y="676216"/>
                      <a:pt x="862148" y="557722"/>
                    </a:cubicBezTo>
                    <a:cubicBezTo>
                      <a:pt x="862148" y="562169"/>
                      <a:pt x="863458" y="543848"/>
                      <a:pt x="866128" y="537178"/>
                    </a:cubicBezTo>
                    <a:cubicBezTo>
                      <a:pt x="877514" y="482814"/>
                      <a:pt x="882710" y="479122"/>
                      <a:pt x="882710" y="472219"/>
                    </a:cubicBezTo>
                    <a:close/>
                    <a:moveTo>
                      <a:pt x="1008847" y="528552"/>
                    </a:moveTo>
                    <a:cubicBezTo>
                      <a:pt x="1008847" y="449358"/>
                      <a:pt x="1004872" y="454710"/>
                      <a:pt x="1032063" y="456975"/>
                    </a:cubicBezTo>
                    <a:cubicBezTo>
                      <a:pt x="1036043" y="457637"/>
                      <a:pt x="1073186" y="461613"/>
                      <a:pt x="1073186" y="465590"/>
                    </a:cubicBezTo>
                    <a:cubicBezTo>
                      <a:pt x="1153118" y="481004"/>
                      <a:pt x="1164933" y="582357"/>
                      <a:pt x="1148802" y="633933"/>
                    </a:cubicBezTo>
                    <a:cubicBezTo>
                      <a:pt x="1131289" y="689935"/>
                      <a:pt x="1137691" y="670151"/>
                      <a:pt x="1097065" y="714125"/>
                    </a:cubicBezTo>
                    <a:cubicBezTo>
                      <a:pt x="1137530" y="742628"/>
                      <a:pt x="1146815" y="779079"/>
                      <a:pt x="1146815" y="826135"/>
                    </a:cubicBezTo>
                    <a:cubicBezTo>
                      <a:pt x="1146815" y="959098"/>
                      <a:pt x="1038501" y="969089"/>
                      <a:pt x="1008185" y="956699"/>
                    </a:cubicBezTo>
                    <a:cubicBezTo>
                      <a:pt x="1000830" y="914058"/>
                      <a:pt x="1008847" y="942432"/>
                      <a:pt x="1008847" y="528552"/>
                    </a:cubicBezTo>
                    <a:close/>
                    <a:moveTo>
                      <a:pt x="1046658" y="915605"/>
                    </a:moveTo>
                    <a:cubicBezTo>
                      <a:pt x="1114863" y="902620"/>
                      <a:pt x="1115059" y="830344"/>
                      <a:pt x="1095740" y="772450"/>
                    </a:cubicBezTo>
                    <a:cubicBezTo>
                      <a:pt x="1093452" y="765598"/>
                      <a:pt x="1070707" y="739950"/>
                      <a:pt x="1047320" y="734670"/>
                    </a:cubicBezTo>
                    <a:cubicBezTo>
                      <a:pt x="1047320" y="748166"/>
                      <a:pt x="1047744" y="901482"/>
                      <a:pt x="1046658" y="915605"/>
                    </a:cubicBezTo>
                    <a:close/>
                    <a:moveTo>
                      <a:pt x="1059922" y="687613"/>
                    </a:moveTo>
                    <a:cubicBezTo>
                      <a:pt x="1111333" y="670073"/>
                      <a:pt x="1123495" y="588366"/>
                      <a:pt x="1103037" y="539815"/>
                    </a:cubicBezTo>
                    <a:cubicBezTo>
                      <a:pt x="1093753" y="518608"/>
                      <a:pt x="1074516" y="510655"/>
                      <a:pt x="1049970" y="500049"/>
                    </a:cubicBezTo>
                    <a:cubicBezTo>
                      <a:pt x="1052837" y="718381"/>
                      <a:pt x="1047118" y="690354"/>
                      <a:pt x="1059922" y="687613"/>
                    </a:cubicBezTo>
                    <a:close/>
                    <a:moveTo>
                      <a:pt x="1236357" y="940131"/>
                    </a:moveTo>
                    <a:cubicBezTo>
                      <a:pt x="1235695" y="960675"/>
                      <a:pt x="1229060" y="962661"/>
                      <a:pt x="1217121" y="962004"/>
                    </a:cubicBezTo>
                    <a:cubicBezTo>
                      <a:pt x="1186489" y="959812"/>
                      <a:pt x="1194572" y="984855"/>
                      <a:pt x="1194572" y="478186"/>
                    </a:cubicBezTo>
                    <a:cubicBezTo>
                      <a:pt x="1195235" y="460289"/>
                      <a:pt x="1205849" y="459627"/>
                      <a:pt x="1214471" y="459627"/>
                    </a:cubicBezTo>
                    <a:cubicBezTo>
                      <a:pt x="1241460" y="459622"/>
                      <a:pt x="1236357" y="435422"/>
                      <a:pt x="1236357" y="940131"/>
                    </a:cubicBezTo>
                    <a:close/>
                    <a:moveTo>
                      <a:pt x="1290072" y="458960"/>
                    </a:moveTo>
                    <a:cubicBezTo>
                      <a:pt x="1437660" y="458960"/>
                      <a:pt x="1464530" y="724193"/>
                      <a:pt x="1324565" y="768473"/>
                    </a:cubicBezTo>
                    <a:cubicBezTo>
                      <a:pt x="1342109" y="786049"/>
                      <a:pt x="1362707" y="821616"/>
                      <a:pt x="1363038" y="822159"/>
                    </a:cubicBezTo>
                    <a:cubicBezTo>
                      <a:pt x="1402370" y="892878"/>
                      <a:pt x="1439322" y="939241"/>
                      <a:pt x="1412788" y="958685"/>
                    </a:cubicBezTo>
                    <a:cubicBezTo>
                      <a:pt x="1385825" y="977931"/>
                      <a:pt x="1388480" y="934510"/>
                      <a:pt x="1327220" y="842703"/>
                    </a:cubicBezTo>
                    <a:cubicBezTo>
                      <a:pt x="1315446" y="819180"/>
                      <a:pt x="1314618" y="826575"/>
                      <a:pt x="1314618" y="823482"/>
                    </a:cubicBezTo>
                    <a:cubicBezTo>
                      <a:pt x="1303248" y="811175"/>
                      <a:pt x="1306659" y="795507"/>
                      <a:pt x="1306659" y="911628"/>
                    </a:cubicBezTo>
                    <a:cubicBezTo>
                      <a:pt x="1306659" y="942489"/>
                      <a:pt x="1308123" y="960675"/>
                      <a:pt x="1286760" y="960675"/>
                    </a:cubicBezTo>
                    <a:cubicBezTo>
                      <a:pt x="1264014" y="960675"/>
                      <a:pt x="1266762" y="945297"/>
                      <a:pt x="1267523" y="920243"/>
                    </a:cubicBezTo>
                    <a:cubicBezTo>
                      <a:pt x="1267523" y="829134"/>
                      <a:pt x="1263543" y="716685"/>
                      <a:pt x="1263543" y="716111"/>
                    </a:cubicBezTo>
                    <a:cubicBezTo>
                      <a:pt x="1260950" y="682437"/>
                      <a:pt x="1266861" y="604887"/>
                      <a:pt x="1266861" y="538486"/>
                    </a:cubicBezTo>
                    <a:cubicBezTo>
                      <a:pt x="1261747" y="472141"/>
                      <a:pt x="1264516" y="458960"/>
                      <a:pt x="1290072" y="458960"/>
                    </a:cubicBezTo>
                    <a:close/>
                    <a:moveTo>
                      <a:pt x="1304666" y="500716"/>
                    </a:moveTo>
                    <a:cubicBezTo>
                      <a:pt x="1307606" y="590827"/>
                      <a:pt x="1305328" y="550995"/>
                      <a:pt x="1305328" y="730693"/>
                    </a:cubicBezTo>
                    <a:cubicBezTo>
                      <a:pt x="1391243" y="714456"/>
                      <a:pt x="1407043" y="535998"/>
                      <a:pt x="1304666" y="500716"/>
                    </a:cubicBezTo>
                    <a:close/>
                    <a:moveTo>
                      <a:pt x="1526872" y="502702"/>
                    </a:moveTo>
                    <a:cubicBezTo>
                      <a:pt x="1526872" y="672969"/>
                      <a:pt x="1533827" y="933357"/>
                      <a:pt x="1526872" y="950731"/>
                    </a:cubicBezTo>
                    <a:cubicBezTo>
                      <a:pt x="1522592" y="961854"/>
                      <a:pt x="1499971" y="961084"/>
                      <a:pt x="1492384" y="956037"/>
                    </a:cubicBezTo>
                    <a:cubicBezTo>
                      <a:pt x="1487441" y="952743"/>
                      <a:pt x="1483762" y="699900"/>
                      <a:pt x="1483762" y="502702"/>
                    </a:cubicBezTo>
                    <a:cubicBezTo>
                      <a:pt x="1444849" y="503881"/>
                      <a:pt x="1420903" y="506632"/>
                      <a:pt x="1422072" y="480829"/>
                    </a:cubicBezTo>
                    <a:cubicBezTo>
                      <a:pt x="1423154" y="456023"/>
                      <a:pt x="1442846" y="463325"/>
                      <a:pt x="1461870" y="460946"/>
                    </a:cubicBezTo>
                    <a:cubicBezTo>
                      <a:pt x="1481278" y="459183"/>
                      <a:pt x="1573874" y="462270"/>
                      <a:pt x="1560040" y="462270"/>
                    </a:cubicBezTo>
                    <a:cubicBezTo>
                      <a:pt x="1563156" y="465378"/>
                      <a:pt x="1587899" y="455992"/>
                      <a:pt x="1587899" y="486129"/>
                    </a:cubicBezTo>
                    <a:cubicBezTo>
                      <a:pt x="1587899" y="502981"/>
                      <a:pt x="1584178" y="505432"/>
                      <a:pt x="1526872" y="502702"/>
                    </a:cubicBezTo>
                    <a:close/>
                    <a:moveTo>
                      <a:pt x="1756375" y="482820"/>
                    </a:moveTo>
                    <a:cubicBezTo>
                      <a:pt x="1747655" y="840950"/>
                      <a:pt x="1767947" y="861583"/>
                      <a:pt x="1757700" y="943440"/>
                    </a:cubicBezTo>
                    <a:cubicBezTo>
                      <a:pt x="1756732" y="961823"/>
                      <a:pt x="1716577" y="965733"/>
                      <a:pt x="1716577" y="939464"/>
                    </a:cubicBezTo>
                    <a:cubicBezTo>
                      <a:pt x="1720018" y="742850"/>
                      <a:pt x="1711391" y="806811"/>
                      <a:pt x="1713922" y="718102"/>
                    </a:cubicBezTo>
                    <a:cubicBezTo>
                      <a:pt x="1700565" y="718102"/>
                      <a:pt x="1656808" y="721287"/>
                      <a:pt x="1645598" y="719426"/>
                    </a:cubicBezTo>
                    <a:cubicBezTo>
                      <a:pt x="1645055" y="719426"/>
                      <a:pt x="1642969" y="784420"/>
                      <a:pt x="1640956" y="928858"/>
                    </a:cubicBezTo>
                    <a:cubicBezTo>
                      <a:pt x="1639709" y="947608"/>
                      <a:pt x="1641644" y="960008"/>
                      <a:pt x="1621057" y="960008"/>
                    </a:cubicBezTo>
                    <a:cubicBezTo>
                      <a:pt x="1583733" y="960008"/>
                      <a:pt x="1605800" y="945685"/>
                      <a:pt x="1605800" y="495411"/>
                    </a:cubicBezTo>
                    <a:cubicBezTo>
                      <a:pt x="1604832" y="476020"/>
                      <a:pt x="1602876" y="462446"/>
                      <a:pt x="1622387" y="460946"/>
                    </a:cubicBezTo>
                    <a:cubicBezTo>
                      <a:pt x="1653625" y="458547"/>
                      <a:pt x="1645707" y="467953"/>
                      <a:pt x="1643611" y="625975"/>
                    </a:cubicBezTo>
                    <a:cubicBezTo>
                      <a:pt x="1643611" y="648153"/>
                      <a:pt x="1646845" y="650237"/>
                      <a:pt x="1645598" y="675017"/>
                    </a:cubicBezTo>
                    <a:cubicBezTo>
                      <a:pt x="1645598" y="680839"/>
                      <a:pt x="1637343" y="677664"/>
                      <a:pt x="1714584" y="677664"/>
                    </a:cubicBezTo>
                    <a:cubicBezTo>
                      <a:pt x="1714584" y="451478"/>
                      <a:pt x="1712338" y="456975"/>
                      <a:pt x="1737133" y="460279"/>
                    </a:cubicBezTo>
                    <a:cubicBezTo>
                      <a:pt x="1748907" y="461024"/>
                      <a:pt x="1756375" y="464395"/>
                      <a:pt x="1756375" y="482820"/>
                    </a:cubicBezTo>
                    <a:close/>
                    <a:moveTo>
                      <a:pt x="1826019" y="459622"/>
                    </a:moveTo>
                    <a:cubicBezTo>
                      <a:pt x="1943523" y="509063"/>
                      <a:pt x="1960669" y="607995"/>
                      <a:pt x="1960669" y="739308"/>
                    </a:cubicBezTo>
                    <a:cubicBezTo>
                      <a:pt x="1960669" y="875545"/>
                      <a:pt x="1921709" y="921210"/>
                      <a:pt x="1840613" y="959346"/>
                    </a:cubicBezTo>
                    <a:cubicBezTo>
                      <a:pt x="1793937" y="971002"/>
                      <a:pt x="1798041" y="960448"/>
                      <a:pt x="1798828" y="940126"/>
                    </a:cubicBezTo>
                    <a:cubicBezTo>
                      <a:pt x="1797922" y="926107"/>
                      <a:pt x="1797503" y="830753"/>
                      <a:pt x="1797503" y="840712"/>
                    </a:cubicBezTo>
                    <a:cubicBezTo>
                      <a:pt x="1797503" y="412597"/>
                      <a:pt x="1778013" y="452052"/>
                      <a:pt x="1826019" y="459622"/>
                    </a:cubicBezTo>
                    <a:close/>
                    <a:moveTo>
                      <a:pt x="1839950" y="888431"/>
                    </a:moveTo>
                    <a:cubicBezTo>
                      <a:pt x="1839950" y="919431"/>
                      <a:pt x="1829978" y="919690"/>
                      <a:pt x="1859187" y="903013"/>
                    </a:cubicBezTo>
                    <a:cubicBezTo>
                      <a:pt x="1934358" y="860554"/>
                      <a:pt x="1924804" y="656272"/>
                      <a:pt x="1899647" y="580909"/>
                    </a:cubicBezTo>
                    <a:cubicBezTo>
                      <a:pt x="1880059" y="538207"/>
                      <a:pt x="1863286" y="530848"/>
                      <a:pt x="1836633" y="511317"/>
                    </a:cubicBezTo>
                    <a:cubicBezTo>
                      <a:pt x="1836633" y="521545"/>
                      <a:pt x="1831432" y="746749"/>
                      <a:pt x="1839950" y="888431"/>
                    </a:cubicBezTo>
                    <a:close/>
                    <a:moveTo>
                      <a:pt x="2134465" y="822815"/>
                    </a:moveTo>
                    <a:cubicBezTo>
                      <a:pt x="2151911" y="927379"/>
                      <a:pt x="2165605" y="958023"/>
                      <a:pt x="2133803" y="958023"/>
                    </a:cubicBezTo>
                    <a:cubicBezTo>
                      <a:pt x="2109981" y="958023"/>
                      <a:pt x="2116838" y="969342"/>
                      <a:pt x="2081403" y="765820"/>
                    </a:cubicBezTo>
                    <a:cubicBezTo>
                      <a:pt x="2012039" y="769890"/>
                      <a:pt x="2023124" y="763447"/>
                      <a:pt x="2020376" y="781721"/>
                    </a:cubicBezTo>
                    <a:cubicBezTo>
                      <a:pt x="1984449" y="949258"/>
                      <a:pt x="2007096" y="958219"/>
                      <a:pt x="1974611" y="959346"/>
                    </a:cubicBezTo>
                    <a:cubicBezTo>
                      <a:pt x="1955602" y="960169"/>
                      <a:pt x="1953170" y="946326"/>
                      <a:pt x="1956037" y="926205"/>
                    </a:cubicBezTo>
                    <a:cubicBezTo>
                      <a:pt x="1959608" y="890541"/>
                      <a:pt x="2013079" y="557515"/>
                      <a:pt x="2013079" y="566327"/>
                    </a:cubicBezTo>
                    <a:cubicBezTo>
                      <a:pt x="2028160" y="476175"/>
                      <a:pt x="2030396" y="462027"/>
                      <a:pt x="2047572" y="456308"/>
                    </a:cubicBezTo>
                    <a:cubicBezTo>
                      <a:pt x="2090506" y="445583"/>
                      <a:pt x="2072144" y="532182"/>
                      <a:pt x="2134465" y="822815"/>
                    </a:cubicBezTo>
                    <a:close/>
                    <a:moveTo>
                      <a:pt x="2032316" y="696234"/>
                    </a:moveTo>
                    <a:cubicBezTo>
                      <a:pt x="2026747" y="734401"/>
                      <a:pt x="2025003" y="728046"/>
                      <a:pt x="2035633" y="728046"/>
                    </a:cubicBezTo>
                    <a:cubicBezTo>
                      <a:pt x="2042537" y="728046"/>
                      <a:pt x="2066183" y="726463"/>
                      <a:pt x="2074763" y="725393"/>
                    </a:cubicBezTo>
                    <a:cubicBezTo>
                      <a:pt x="2037253" y="516074"/>
                      <a:pt x="2063771" y="526623"/>
                      <a:pt x="2032316" y="696234"/>
                    </a:cubicBezTo>
                    <a:close/>
                    <a:moveTo>
                      <a:pt x="2294982" y="472219"/>
                    </a:moveTo>
                    <a:cubicBezTo>
                      <a:pt x="2306114" y="444414"/>
                      <a:pt x="2336296" y="458412"/>
                      <a:pt x="2333455" y="480172"/>
                    </a:cubicBezTo>
                    <a:cubicBezTo>
                      <a:pt x="2325956" y="510107"/>
                      <a:pt x="2329211" y="512708"/>
                      <a:pt x="2321510" y="533858"/>
                    </a:cubicBezTo>
                    <a:cubicBezTo>
                      <a:pt x="2321371" y="534395"/>
                      <a:pt x="2271760" y="715796"/>
                      <a:pt x="2271760" y="706839"/>
                    </a:cubicBezTo>
                    <a:cubicBezTo>
                      <a:pt x="2258843" y="755602"/>
                      <a:pt x="2243265" y="846737"/>
                      <a:pt x="2227983" y="886450"/>
                    </a:cubicBezTo>
                    <a:cubicBezTo>
                      <a:pt x="2214284" y="932012"/>
                      <a:pt x="2214423" y="967232"/>
                      <a:pt x="2185530" y="959357"/>
                    </a:cubicBezTo>
                    <a:cubicBezTo>
                      <a:pt x="2159493" y="952262"/>
                      <a:pt x="2170998" y="927545"/>
                      <a:pt x="2196144" y="848014"/>
                    </a:cubicBezTo>
                    <a:cubicBezTo>
                      <a:pt x="2208850" y="792141"/>
                      <a:pt x="2211370" y="783324"/>
                      <a:pt x="2215381" y="769807"/>
                    </a:cubicBezTo>
                    <a:cubicBezTo>
                      <a:pt x="2215381" y="732384"/>
                      <a:pt x="2195927" y="683440"/>
                      <a:pt x="2188847" y="633943"/>
                    </a:cubicBezTo>
                    <a:cubicBezTo>
                      <a:pt x="2160533" y="475466"/>
                      <a:pt x="2148345" y="461153"/>
                      <a:pt x="2178895" y="458971"/>
                    </a:cubicBezTo>
                    <a:cubicBezTo>
                      <a:pt x="2203017" y="457362"/>
                      <a:pt x="2197966" y="446798"/>
                      <a:pt x="2235937" y="661779"/>
                    </a:cubicBezTo>
                    <a:cubicBezTo>
                      <a:pt x="2243400" y="697588"/>
                      <a:pt x="2231595" y="676191"/>
                      <a:pt x="2274410" y="557722"/>
                    </a:cubicBezTo>
                    <a:cubicBezTo>
                      <a:pt x="2274410" y="562179"/>
                      <a:pt x="2275714" y="543858"/>
                      <a:pt x="2278390" y="537178"/>
                    </a:cubicBezTo>
                    <a:cubicBezTo>
                      <a:pt x="2289791" y="482778"/>
                      <a:pt x="2294982" y="479127"/>
                      <a:pt x="2294982" y="472219"/>
                    </a:cubicBezTo>
                    <a:close/>
                    <a:moveTo>
                      <a:pt x="2402431" y="925548"/>
                    </a:moveTo>
                    <a:cubicBezTo>
                      <a:pt x="2404336" y="927441"/>
                      <a:pt x="2412616" y="959352"/>
                      <a:pt x="2379882" y="959352"/>
                    </a:cubicBezTo>
                    <a:cubicBezTo>
                      <a:pt x="2367172" y="959352"/>
                      <a:pt x="2359461" y="950654"/>
                      <a:pt x="2355341" y="939469"/>
                    </a:cubicBezTo>
                    <a:cubicBezTo>
                      <a:pt x="2366302" y="898623"/>
                      <a:pt x="2401266" y="906922"/>
                      <a:pt x="2402431" y="925548"/>
                    </a:cubicBezTo>
                    <a:close/>
                    <a:moveTo>
                      <a:pt x="2380545" y="455646"/>
                    </a:moveTo>
                    <a:cubicBezTo>
                      <a:pt x="2410075" y="456985"/>
                      <a:pt x="2400444" y="468734"/>
                      <a:pt x="2400444" y="853966"/>
                    </a:cubicBezTo>
                    <a:cubicBezTo>
                      <a:pt x="2397789" y="865895"/>
                      <a:pt x="2396464" y="870534"/>
                      <a:pt x="2382537" y="871858"/>
                    </a:cubicBezTo>
                    <a:cubicBezTo>
                      <a:pt x="2367943" y="873181"/>
                      <a:pt x="2361308" y="865895"/>
                      <a:pt x="2361308" y="850651"/>
                    </a:cubicBezTo>
                    <a:cubicBezTo>
                      <a:pt x="2361303" y="456959"/>
                      <a:pt x="2348173" y="454301"/>
                      <a:pt x="2380545" y="455646"/>
                    </a:cubicBezTo>
                    <a:close/>
                    <a:moveTo>
                      <a:pt x="1301157" y="394788"/>
                    </a:moveTo>
                    <a:cubicBezTo>
                      <a:pt x="1326899" y="403728"/>
                      <a:pt x="1329725" y="393991"/>
                      <a:pt x="1410154" y="168441"/>
                    </a:cubicBezTo>
                    <a:cubicBezTo>
                      <a:pt x="1416675" y="150151"/>
                      <a:pt x="1441588" y="108545"/>
                      <a:pt x="1413047" y="96884"/>
                    </a:cubicBezTo>
                    <a:cubicBezTo>
                      <a:pt x="1383713" y="87509"/>
                      <a:pt x="1376043" y="135289"/>
                      <a:pt x="1369212" y="153471"/>
                    </a:cubicBezTo>
                    <a:cubicBezTo>
                      <a:pt x="1287417" y="371058"/>
                      <a:pt x="1273537" y="382693"/>
                      <a:pt x="1301157" y="394788"/>
                    </a:cubicBezTo>
                    <a:close/>
                    <a:moveTo>
                      <a:pt x="1141707" y="302205"/>
                    </a:moveTo>
                    <a:cubicBezTo>
                      <a:pt x="1141588" y="325491"/>
                      <a:pt x="1131931" y="372014"/>
                      <a:pt x="1167040" y="374579"/>
                    </a:cubicBezTo>
                    <a:cubicBezTo>
                      <a:pt x="1202925" y="374383"/>
                      <a:pt x="1195783" y="325801"/>
                      <a:pt x="1195845" y="302412"/>
                    </a:cubicBezTo>
                    <a:cubicBezTo>
                      <a:pt x="1196047" y="228658"/>
                      <a:pt x="1190194" y="154774"/>
                      <a:pt x="1183342" y="81386"/>
                    </a:cubicBezTo>
                    <a:cubicBezTo>
                      <a:pt x="1181360" y="60149"/>
                      <a:pt x="1188212" y="-1097"/>
                      <a:pt x="1153367" y="15"/>
                    </a:cubicBezTo>
                    <a:cubicBezTo>
                      <a:pt x="1112880" y="4509"/>
                      <a:pt x="1142954" y="53044"/>
                      <a:pt x="1141707" y="302205"/>
                    </a:cubicBezTo>
                    <a:close/>
                    <a:moveTo>
                      <a:pt x="964345" y="325077"/>
                    </a:moveTo>
                    <a:cubicBezTo>
                      <a:pt x="971218" y="345621"/>
                      <a:pt x="977050" y="381964"/>
                      <a:pt x="1007351" y="373204"/>
                    </a:cubicBezTo>
                    <a:cubicBezTo>
                      <a:pt x="1041239" y="360452"/>
                      <a:pt x="1022054" y="346831"/>
                      <a:pt x="954181" y="128934"/>
                    </a:cubicBezTo>
                    <a:cubicBezTo>
                      <a:pt x="948172" y="109646"/>
                      <a:pt x="941558" y="63200"/>
                      <a:pt x="911676" y="70243"/>
                    </a:cubicBezTo>
                    <a:cubicBezTo>
                      <a:pt x="882539" y="79571"/>
                      <a:pt x="891715" y="107909"/>
                      <a:pt x="964345" y="325077"/>
                    </a:cubicBezTo>
                    <a:close/>
                    <a:moveTo>
                      <a:pt x="810742" y="322026"/>
                    </a:moveTo>
                    <a:cubicBezTo>
                      <a:pt x="824488" y="339851"/>
                      <a:pt x="849961" y="390480"/>
                      <a:pt x="877690" y="369553"/>
                    </a:cubicBezTo>
                    <a:cubicBezTo>
                      <a:pt x="904130" y="346128"/>
                      <a:pt x="858997" y="312398"/>
                      <a:pt x="844599" y="296941"/>
                    </a:cubicBezTo>
                    <a:cubicBezTo>
                      <a:pt x="833441" y="284965"/>
                      <a:pt x="819975" y="263433"/>
                      <a:pt x="801386" y="277136"/>
                    </a:cubicBezTo>
                    <a:cubicBezTo>
                      <a:pt x="783386" y="292717"/>
                      <a:pt x="801494" y="310034"/>
                      <a:pt x="810742" y="322026"/>
                    </a:cubicBezTo>
                    <a:close/>
                    <a:moveTo>
                      <a:pt x="1465027" y="377506"/>
                    </a:moveTo>
                    <a:cubicBezTo>
                      <a:pt x="1493900" y="394819"/>
                      <a:pt x="1509498" y="349500"/>
                      <a:pt x="1519668" y="331344"/>
                    </a:cubicBezTo>
                    <a:cubicBezTo>
                      <a:pt x="1527306" y="317708"/>
                      <a:pt x="1540918" y="300814"/>
                      <a:pt x="1524113" y="287794"/>
                    </a:cubicBezTo>
                    <a:cubicBezTo>
                      <a:pt x="1505752" y="275750"/>
                      <a:pt x="1493393" y="295462"/>
                      <a:pt x="1483969" y="308380"/>
                    </a:cubicBezTo>
                    <a:cubicBezTo>
                      <a:pt x="1471745" y="325134"/>
                      <a:pt x="1438432" y="358575"/>
                      <a:pt x="1465027" y="37750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543" name="Google Shape;3543;p32"/>
          <p:cNvGrpSpPr/>
          <p:nvPr/>
        </p:nvGrpSpPr>
        <p:grpSpPr>
          <a:xfrm>
            <a:off x="4583980" y="3482146"/>
            <a:ext cx="450806" cy="727775"/>
            <a:chOff x="9167960" y="6964293"/>
            <a:chExt cx="901611" cy="1455550"/>
          </a:xfrm>
        </p:grpSpPr>
        <p:grpSp>
          <p:nvGrpSpPr>
            <p:cNvPr id="3544" name="Google Shape;3544;p32"/>
            <p:cNvGrpSpPr/>
            <p:nvPr/>
          </p:nvGrpSpPr>
          <p:grpSpPr>
            <a:xfrm>
              <a:off x="9167960" y="6964293"/>
              <a:ext cx="834833" cy="1455550"/>
              <a:chOff x="9167960" y="6964293"/>
              <a:chExt cx="834833" cy="1455550"/>
            </a:xfrm>
          </p:grpSpPr>
          <p:sp>
            <p:nvSpPr>
              <p:cNvPr id="3545" name="Google Shape;3545;p32"/>
              <p:cNvSpPr/>
              <p:nvPr/>
            </p:nvSpPr>
            <p:spPr>
              <a:xfrm>
                <a:off x="9490284" y="6964293"/>
                <a:ext cx="512509" cy="1284026"/>
              </a:xfrm>
              <a:custGeom>
                <a:rect b="b" l="l" r="r" t="t"/>
                <a:pathLst>
                  <a:path extrusionOk="0" h="1284026" w="512509">
                    <a:moveTo>
                      <a:pt x="341516" y="1251201"/>
                    </a:moveTo>
                    <a:cubicBezTo>
                      <a:pt x="339705" y="1261486"/>
                      <a:pt x="335726" y="1274094"/>
                      <a:pt x="338188" y="1284026"/>
                    </a:cubicBezTo>
                    <a:cubicBezTo>
                      <a:pt x="500333" y="1144020"/>
                      <a:pt x="509250" y="1159854"/>
                      <a:pt x="512246" y="1065863"/>
                    </a:cubicBezTo>
                    <a:cubicBezTo>
                      <a:pt x="514254" y="1002794"/>
                      <a:pt x="506310" y="976486"/>
                      <a:pt x="434685" y="966545"/>
                    </a:cubicBezTo>
                    <a:cubicBezTo>
                      <a:pt x="386140" y="959806"/>
                      <a:pt x="333478" y="962580"/>
                      <a:pt x="302816" y="939387"/>
                    </a:cubicBezTo>
                    <a:cubicBezTo>
                      <a:pt x="319866" y="916532"/>
                      <a:pt x="348567" y="891328"/>
                      <a:pt x="372932" y="868886"/>
                    </a:cubicBezTo>
                    <a:cubicBezTo>
                      <a:pt x="431076" y="815331"/>
                      <a:pt x="427064" y="795271"/>
                      <a:pt x="415324" y="740344"/>
                    </a:cubicBezTo>
                    <a:cubicBezTo>
                      <a:pt x="409047" y="710977"/>
                      <a:pt x="407967" y="696759"/>
                      <a:pt x="372245" y="686675"/>
                    </a:cubicBezTo>
                    <a:cubicBezTo>
                      <a:pt x="307220" y="668321"/>
                      <a:pt x="218639" y="693449"/>
                      <a:pt x="168038" y="667249"/>
                    </a:cubicBezTo>
                    <a:cubicBezTo>
                      <a:pt x="212345" y="605100"/>
                      <a:pt x="401642" y="512443"/>
                      <a:pt x="419195" y="432001"/>
                    </a:cubicBezTo>
                    <a:cubicBezTo>
                      <a:pt x="422797" y="415498"/>
                      <a:pt x="418540" y="398302"/>
                      <a:pt x="414951" y="382192"/>
                    </a:cubicBezTo>
                    <a:cubicBezTo>
                      <a:pt x="405094" y="337970"/>
                      <a:pt x="415688" y="318235"/>
                      <a:pt x="304615" y="332438"/>
                    </a:cubicBezTo>
                    <a:cubicBezTo>
                      <a:pt x="227040" y="342357"/>
                      <a:pt x="83517" y="393327"/>
                      <a:pt x="18911" y="332791"/>
                    </a:cubicBezTo>
                    <a:cubicBezTo>
                      <a:pt x="33775" y="270062"/>
                      <a:pt x="129058" y="134484"/>
                      <a:pt x="290991" y="64292"/>
                    </a:cubicBezTo>
                    <a:cubicBezTo>
                      <a:pt x="290118" y="44182"/>
                      <a:pt x="283253" y="14928"/>
                      <a:pt x="276063" y="0"/>
                    </a:cubicBezTo>
                    <a:cubicBezTo>
                      <a:pt x="167144" y="39894"/>
                      <a:pt x="46072" y="146169"/>
                      <a:pt x="7893" y="245114"/>
                    </a:cubicBezTo>
                    <a:cubicBezTo>
                      <a:pt x="-11073" y="294268"/>
                      <a:pt x="4496" y="388317"/>
                      <a:pt x="50773" y="416703"/>
                    </a:cubicBezTo>
                    <a:cubicBezTo>
                      <a:pt x="133213" y="467266"/>
                      <a:pt x="279763" y="398177"/>
                      <a:pt x="380268" y="401164"/>
                    </a:cubicBezTo>
                    <a:cubicBezTo>
                      <a:pt x="340733" y="449511"/>
                      <a:pt x="250684" y="506831"/>
                      <a:pt x="198797" y="548942"/>
                    </a:cubicBezTo>
                    <a:cubicBezTo>
                      <a:pt x="127111" y="607124"/>
                      <a:pt x="132904" y="621606"/>
                      <a:pt x="147468" y="679854"/>
                    </a:cubicBezTo>
                    <a:cubicBezTo>
                      <a:pt x="158382" y="723495"/>
                      <a:pt x="168169" y="745089"/>
                      <a:pt x="226018" y="751770"/>
                    </a:cubicBezTo>
                    <a:cubicBezTo>
                      <a:pt x="280572" y="758067"/>
                      <a:pt x="349288" y="746923"/>
                      <a:pt x="391258" y="761348"/>
                    </a:cubicBezTo>
                    <a:cubicBezTo>
                      <a:pt x="362365" y="804062"/>
                      <a:pt x="297611" y="841289"/>
                      <a:pt x="280368" y="888202"/>
                    </a:cubicBezTo>
                    <a:cubicBezTo>
                      <a:pt x="275446" y="901593"/>
                      <a:pt x="276718" y="962848"/>
                      <a:pt x="285632" y="989767"/>
                    </a:cubicBezTo>
                    <a:cubicBezTo>
                      <a:pt x="309471" y="1061773"/>
                      <a:pt x="455145" y="1015178"/>
                      <a:pt x="498156" y="1070160"/>
                    </a:cubicBezTo>
                    <a:cubicBezTo>
                      <a:pt x="488526" y="1085030"/>
                      <a:pt x="474736" y="1097719"/>
                      <a:pt x="462268" y="1109544"/>
                    </a:cubicBezTo>
                    <a:cubicBezTo>
                      <a:pt x="341085" y="1224480"/>
                      <a:pt x="351146" y="1196839"/>
                      <a:pt x="341516" y="1251201"/>
                    </a:cubicBezTo>
                    <a:close/>
                  </a:path>
                </a:pathLst>
              </a:custGeom>
              <a:solidFill>
                <a:srgbClr val="FABB88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6" name="Google Shape;3546;p32"/>
              <p:cNvSpPr/>
              <p:nvPr/>
            </p:nvSpPr>
            <p:spPr>
              <a:xfrm>
                <a:off x="9767749" y="7847624"/>
                <a:ext cx="233206" cy="186845"/>
              </a:xfrm>
              <a:custGeom>
                <a:rect b="b" l="l" r="r" t="t"/>
                <a:pathLst>
                  <a:path extrusionOk="0" h="186845" w="233206">
                    <a:moveTo>
                      <a:pt x="232903" y="137616"/>
                    </a:moveTo>
                    <a:cubicBezTo>
                      <a:pt x="233936" y="142932"/>
                      <a:pt x="232903" y="170820"/>
                      <a:pt x="220697" y="186846"/>
                    </a:cubicBezTo>
                    <a:cubicBezTo>
                      <a:pt x="177694" y="131832"/>
                      <a:pt x="32017" y="178450"/>
                      <a:pt x="8146" y="106447"/>
                    </a:cubicBezTo>
                    <a:cubicBezTo>
                      <a:pt x="670" y="83781"/>
                      <a:pt x="-4083" y="20197"/>
                      <a:pt x="4883" y="0"/>
                    </a:cubicBezTo>
                    <a:cubicBezTo>
                      <a:pt x="-10756" y="37396"/>
                      <a:pt x="25351" y="56071"/>
                      <a:pt x="25351" y="56071"/>
                    </a:cubicBezTo>
                    <a:cubicBezTo>
                      <a:pt x="82175" y="99021"/>
                      <a:pt x="218056" y="53975"/>
                      <a:pt x="232903" y="137616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7" name="Google Shape;3547;p32"/>
              <p:cNvSpPr/>
              <p:nvPr/>
            </p:nvSpPr>
            <p:spPr>
              <a:xfrm>
                <a:off x="9629379" y="7606137"/>
                <a:ext cx="267641" cy="119497"/>
              </a:xfrm>
              <a:custGeom>
                <a:rect b="b" l="l" r="r" t="t"/>
                <a:pathLst>
                  <a:path extrusionOk="0" h="119497" w="267641">
                    <a:moveTo>
                      <a:pt x="252156" y="119498"/>
                    </a:moveTo>
                    <a:cubicBezTo>
                      <a:pt x="210172" y="105070"/>
                      <a:pt x="141473" y="116228"/>
                      <a:pt x="86914" y="109932"/>
                    </a:cubicBezTo>
                    <a:cubicBezTo>
                      <a:pt x="29061" y="103242"/>
                      <a:pt x="19303" y="81668"/>
                      <a:pt x="8358" y="38028"/>
                    </a:cubicBezTo>
                    <a:cubicBezTo>
                      <a:pt x="4570" y="22902"/>
                      <a:pt x="1394" y="10765"/>
                      <a:pt x="0" y="0"/>
                    </a:cubicBezTo>
                    <a:cubicBezTo>
                      <a:pt x="30339" y="85816"/>
                      <a:pt x="339483" y="-23862"/>
                      <a:pt x="252156" y="119498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8" name="Google Shape;3548;p32"/>
              <p:cNvSpPr/>
              <p:nvPr/>
            </p:nvSpPr>
            <p:spPr>
              <a:xfrm>
                <a:off x="9489720" y="7259644"/>
                <a:ext cx="406492" cy="139727"/>
              </a:xfrm>
              <a:custGeom>
                <a:rect b="b" l="l" r="r" t="t"/>
                <a:pathLst>
                  <a:path extrusionOk="0" h="139727" w="406492">
                    <a:moveTo>
                      <a:pt x="380829" y="105798"/>
                    </a:moveTo>
                    <a:cubicBezTo>
                      <a:pt x="245452" y="101781"/>
                      <a:pt x="6105" y="234789"/>
                      <a:pt x="0" y="0"/>
                    </a:cubicBezTo>
                    <a:cubicBezTo>
                      <a:pt x="39451" y="149887"/>
                      <a:pt x="334266" y="-6084"/>
                      <a:pt x="398590" y="40284"/>
                    </a:cubicBezTo>
                    <a:cubicBezTo>
                      <a:pt x="398619" y="40278"/>
                      <a:pt x="398625" y="40307"/>
                      <a:pt x="398625" y="40307"/>
                    </a:cubicBezTo>
                    <a:cubicBezTo>
                      <a:pt x="415265" y="60894"/>
                      <a:pt x="403702" y="80684"/>
                      <a:pt x="380829" y="105798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9" name="Google Shape;3549;p32"/>
              <p:cNvSpPr/>
              <p:nvPr/>
            </p:nvSpPr>
            <p:spPr>
              <a:xfrm>
                <a:off x="9167960" y="7344071"/>
                <a:ext cx="429390" cy="1075772"/>
              </a:xfrm>
              <a:custGeom>
                <a:rect b="b" l="l" r="r" t="t"/>
                <a:pathLst>
                  <a:path extrusionOk="0" h="1075772" w="429390">
                    <a:moveTo>
                      <a:pt x="143260" y="1048268"/>
                    </a:moveTo>
                    <a:cubicBezTo>
                      <a:pt x="144777" y="1056885"/>
                      <a:pt x="148113" y="1067447"/>
                      <a:pt x="146049" y="1075772"/>
                    </a:cubicBezTo>
                    <a:cubicBezTo>
                      <a:pt x="10200" y="958473"/>
                      <a:pt x="2730" y="971738"/>
                      <a:pt x="221" y="892993"/>
                    </a:cubicBezTo>
                    <a:cubicBezTo>
                      <a:pt x="-1462" y="840154"/>
                      <a:pt x="5193" y="818114"/>
                      <a:pt x="65202" y="809783"/>
                    </a:cubicBezTo>
                    <a:cubicBezTo>
                      <a:pt x="105873" y="804135"/>
                      <a:pt x="149994" y="806461"/>
                      <a:pt x="175684" y="787029"/>
                    </a:cubicBezTo>
                    <a:cubicBezTo>
                      <a:pt x="161399" y="767880"/>
                      <a:pt x="137354" y="746766"/>
                      <a:pt x="116941" y="727963"/>
                    </a:cubicBezTo>
                    <a:cubicBezTo>
                      <a:pt x="68227" y="683092"/>
                      <a:pt x="71589" y="666286"/>
                      <a:pt x="81426" y="620270"/>
                    </a:cubicBezTo>
                    <a:cubicBezTo>
                      <a:pt x="86686" y="595666"/>
                      <a:pt x="87589" y="583753"/>
                      <a:pt x="117518" y="575305"/>
                    </a:cubicBezTo>
                    <a:cubicBezTo>
                      <a:pt x="171999" y="559929"/>
                      <a:pt x="246211" y="580982"/>
                      <a:pt x="288606" y="559032"/>
                    </a:cubicBezTo>
                    <a:cubicBezTo>
                      <a:pt x="251486" y="506964"/>
                      <a:pt x="92890" y="429334"/>
                      <a:pt x="78183" y="361937"/>
                    </a:cubicBezTo>
                    <a:cubicBezTo>
                      <a:pt x="75164" y="348109"/>
                      <a:pt x="78730" y="333705"/>
                      <a:pt x="81740" y="320206"/>
                    </a:cubicBezTo>
                    <a:cubicBezTo>
                      <a:pt x="89999" y="283157"/>
                      <a:pt x="81123" y="266622"/>
                      <a:pt x="174182" y="278522"/>
                    </a:cubicBezTo>
                    <a:cubicBezTo>
                      <a:pt x="239175" y="286833"/>
                      <a:pt x="359421" y="329536"/>
                      <a:pt x="413550" y="278816"/>
                    </a:cubicBezTo>
                    <a:cubicBezTo>
                      <a:pt x="401096" y="226262"/>
                      <a:pt x="321268" y="112674"/>
                      <a:pt x="185596" y="53864"/>
                    </a:cubicBezTo>
                    <a:cubicBezTo>
                      <a:pt x="186330" y="37015"/>
                      <a:pt x="192079" y="12506"/>
                      <a:pt x="198103" y="0"/>
                    </a:cubicBezTo>
                    <a:cubicBezTo>
                      <a:pt x="289354" y="33422"/>
                      <a:pt x="390794" y="122461"/>
                      <a:pt x="422778" y="205360"/>
                    </a:cubicBezTo>
                    <a:cubicBezTo>
                      <a:pt x="438667" y="246541"/>
                      <a:pt x="425625" y="325338"/>
                      <a:pt x="386852" y="349119"/>
                    </a:cubicBezTo>
                    <a:cubicBezTo>
                      <a:pt x="317783" y="391481"/>
                      <a:pt x="195002" y="333597"/>
                      <a:pt x="110796" y="336098"/>
                    </a:cubicBezTo>
                    <a:cubicBezTo>
                      <a:pt x="143921" y="376606"/>
                      <a:pt x="219365" y="424627"/>
                      <a:pt x="262837" y="459910"/>
                    </a:cubicBezTo>
                    <a:cubicBezTo>
                      <a:pt x="322895" y="508653"/>
                      <a:pt x="318042" y="520789"/>
                      <a:pt x="305839" y="569588"/>
                    </a:cubicBezTo>
                    <a:cubicBezTo>
                      <a:pt x="296695" y="606151"/>
                      <a:pt x="288498" y="624244"/>
                      <a:pt x="240028" y="629839"/>
                    </a:cubicBezTo>
                    <a:cubicBezTo>
                      <a:pt x="194321" y="635114"/>
                      <a:pt x="136751" y="625778"/>
                      <a:pt x="101588" y="637865"/>
                    </a:cubicBezTo>
                    <a:cubicBezTo>
                      <a:pt x="125794" y="673651"/>
                      <a:pt x="180045" y="704840"/>
                      <a:pt x="194493" y="744146"/>
                    </a:cubicBezTo>
                    <a:cubicBezTo>
                      <a:pt x="198615" y="755365"/>
                      <a:pt x="197549" y="806685"/>
                      <a:pt x="190085" y="829237"/>
                    </a:cubicBezTo>
                    <a:cubicBezTo>
                      <a:pt x="170112" y="889564"/>
                      <a:pt x="48065" y="850526"/>
                      <a:pt x="12028" y="896591"/>
                    </a:cubicBezTo>
                    <a:cubicBezTo>
                      <a:pt x="20098" y="909051"/>
                      <a:pt x="31649" y="919679"/>
                      <a:pt x="42097" y="929589"/>
                    </a:cubicBezTo>
                    <a:cubicBezTo>
                      <a:pt x="143618" y="1025882"/>
                      <a:pt x="135191" y="1002724"/>
                      <a:pt x="143260" y="1048268"/>
                    </a:cubicBezTo>
                    <a:close/>
                  </a:path>
                </a:pathLst>
              </a:custGeom>
              <a:solidFill>
                <a:srgbClr val="A5BE6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0" name="Google Shape;3550;p32"/>
              <p:cNvSpPr/>
              <p:nvPr/>
            </p:nvSpPr>
            <p:spPr>
              <a:xfrm>
                <a:off x="9169481" y="8084133"/>
                <a:ext cx="195400" cy="156544"/>
              </a:xfrm>
              <a:custGeom>
                <a:rect b="b" l="l" r="r" t="t"/>
                <a:pathLst>
                  <a:path extrusionOk="0" h="156544" w="195400">
                    <a:moveTo>
                      <a:pt x="272" y="115300"/>
                    </a:moveTo>
                    <a:cubicBezTo>
                      <a:pt x="-680" y="120185"/>
                      <a:pt x="450" y="143351"/>
                      <a:pt x="10499" y="156544"/>
                    </a:cubicBezTo>
                    <a:cubicBezTo>
                      <a:pt x="46529" y="110453"/>
                      <a:pt x="168577" y="149511"/>
                      <a:pt x="188576" y="89184"/>
                    </a:cubicBezTo>
                    <a:cubicBezTo>
                      <a:pt x="194838" y="70192"/>
                      <a:pt x="198823" y="16922"/>
                      <a:pt x="191310" y="0"/>
                    </a:cubicBezTo>
                    <a:cubicBezTo>
                      <a:pt x="204412" y="31329"/>
                      <a:pt x="174160" y="46976"/>
                      <a:pt x="174160" y="46976"/>
                    </a:cubicBezTo>
                    <a:cubicBezTo>
                      <a:pt x="126555" y="82963"/>
                      <a:pt x="12711" y="45221"/>
                      <a:pt x="272" y="115300"/>
                    </a:cubicBezTo>
                    <a:close/>
                  </a:path>
                </a:pathLst>
              </a:custGeom>
              <a:solidFill>
                <a:srgbClr val="71934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1" name="Google Shape;3551;p32"/>
              <p:cNvSpPr/>
              <p:nvPr/>
            </p:nvSpPr>
            <p:spPr>
              <a:xfrm>
                <a:off x="9256579" y="7881815"/>
                <a:ext cx="224233" cy="100115"/>
              </a:xfrm>
              <a:custGeom>
                <a:rect b="b" l="l" r="r" t="t"/>
                <a:pathLst>
                  <a:path extrusionOk="0" h="100115" w="224233">
                    <a:moveTo>
                      <a:pt x="12972" y="100116"/>
                    </a:moveTo>
                    <a:cubicBezTo>
                      <a:pt x="48147" y="88029"/>
                      <a:pt x="105702" y="97376"/>
                      <a:pt x="151415" y="92101"/>
                    </a:cubicBezTo>
                    <a:cubicBezTo>
                      <a:pt x="190060" y="87633"/>
                      <a:pt x="214070" y="78440"/>
                      <a:pt x="224233" y="0"/>
                    </a:cubicBezTo>
                    <a:cubicBezTo>
                      <a:pt x="198828" y="71858"/>
                      <a:pt x="-60187" y="-19985"/>
                      <a:pt x="12972" y="100116"/>
                    </a:cubicBezTo>
                    <a:close/>
                  </a:path>
                </a:pathLst>
              </a:custGeom>
              <a:solidFill>
                <a:srgbClr val="71934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2" name="Google Shape;3552;p32"/>
              <p:cNvSpPr/>
              <p:nvPr/>
            </p:nvSpPr>
            <p:spPr>
              <a:xfrm>
                <a:off x="9257538" y="7591520"/>
                <a:ext cx="340279" cy="117064"/>
              </a:xfrm>
              <a:custGeom>
                <a:rect b="b" l="l" r="r" t="t"/>
                <a:pathLst>
                  <a:path extrusionOk="0" h="117064" w="340279">
                    <a:moveTo>
                      <a:pt x="21214" y="88637"/>
                    </a:moveTo>
                    <a:cubicBezTo>
                      <a:pt x="134634" y="85272"/>
                      <a:pt x="335164" y="196709"/>
                      <a:pt x="340279" y="0"/>
                    </a:cubicBezTo>
                    <a:cubicBezTo>
                      <a:pt x="307270" y="125410"/>
                      <a:pt x="59981" y="-4920"/>
                      <a:pt x="6333" y="33751"/>
                    </a:cubicBezTo>
                    <a:cubicBezTo>
                      <a:pt x="6045" y="33693"/>
                      <a:pt x="-14982" y="48889"/>
                      <a:pt x="21214" y="88637"/>
                    </a:cubicBezTo>
                    <a:close/>
                  </a:path>
                </a:pathLst>
              </a:custGeom>
              <a:solidFill>
                <a:srgbClr val="71934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553" name="Google Shape;3553;p32"/>
            <p:cNvSpPr/>
            <p:nvPr/>
          </p:nvSpPr>
          <p:spPr>
            <a:xfrm>
              <a:off x="9558283" y="7800985"/>
              <a:ext cx="173357" cy="553096"/>
            </a:xfrm>
            <a:custGeom>
              <a:rect b="b" l="l" r="r" t="t"/>
              <a:pathLst>
                <a:path extrusionOk="0" h="553096" w="173357">
                  <a:moveTo>
                    <a:pt x="173357" y="553097"/>
                  </a:moveTo>
                  <a:cubicBezTo>
                    <a:pt x="169698" y="511581"/>
                    <a:pt x="132730" y="480703"/>
                    <a:pt x="132060" y="438667"/>
                  </a:cubicBezTo>
                  <a:cubicBezTo>
                    <a:pt x="131536" y="405795"/>
                    <a:pt x="169663" y="376769"/>
                    <a:pt x="158735" y="343614"/>
                  </a:cubicBezTo>
                  <a:cubicBezTo>
                    <a:pt x="147699" y="310134"/>
                    <a:pt x="98434" y="310180"/>
                    <a:pt x="92705" y="272004"/>
                  </a:cubicBezTo>
                  <a:cubicBezTo>
                    <a:pt x="86292" y="229269"/>
                    <a:pt x="125336" y="194144"/>
                    <a:pt x="119054" y="151878"/>
                  </a:cubicBezTo>
                  <a:cubicBezTo>
                    <a:pt x="115985" y="131241"/>
                    <a:pt x="92225" y="123457"/>
                    <a:pt x="80138" y="108997"/>
                  </a:cubicBezTo>
                  <a:cubicBezTo>
                    <a:pt x="58867" y="83548"/>
                    <a:pt x="59691" y="45990"/>
                    <a:pt x="69932" y="16218"/>
                  </a:cubicBezTo>
                  <a:cubicBezTo>
                    <a:pt x="54061" y="8582"/>
                    <a:pt x="28504" y="1921"/>
                    <a:pt x="9579" y="0"/>
                  </a:cubicBezTo>
                  <a:cubicBezTo>
                    <a:pt x="-3859" y="28997"/>
                    <a:pt x="-4758" y="68393"/>
                    <a:pt x="17250" y="93536"/>
                  </a:cubicBezTo>
                  <a:cubicBezTo>
                    <a:pt x="28900" y="106849"/>
                    <a:pt x="53129" y="115349"/>
                    <a:pt x="54983" y="135241"/>
                  </a:cubicBezTo>
                  <a:cubicBezTo>
                    <a:pt x="58937" y="177626"/>
                    <a:pt x="22190" y="212338"/>
                    <a:pt x="28542" y="254948"/>
                  </a:cubicBezTo>
                  <a:cubicBezTo>
                    <a:pt x="34277" y="293424"/>
                    <a:pt x="83675" y="293596"/>
                    <a:pt x="94860" y="327236"/>
                  </a:cubicBezTo>
                  <a:cubicBezTo>
                    <a:pt x="105517" y="359288"/>
                    <a:pt x="67283" y="386757"/>
                    <a:pt x="69021" y="418627"/>
                  </a:cubicBezTo>
                  <a:cubicBezTo>
                    <a:pt x="71216" y="458885"/>
                    <a:pt x="108422" y="487376"/>
                    <a:pt x="114009" y="527074"/>
                  </a:cubicBezTo>
                  <a:cubicBezTo>
                    <a:pt x="129994" y="536300"/>
                    <a:pt x="155428" y="549076"/>
                    <a:pt x="173357" y="553097"/>
                  </a:cubicBezTo>
                  <a:close/>
                </a:path>
              </a:pathLst>
            </a:custGeom>
            <a:solidFill>
              <a:srgbClr val="71934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4" name="Google Shape;3554;p32"/>
            <p:cNvSpPr/>
            <p:nvPr/>
          </p:nvSpPr>
          <p:spPr>
            <a:xfrm>
              <a:off x="9879256" y="7029496"/>
              <a:ext cx="190315" cy="353368"/>
            </a:xfrm>
            <a:custGeom>
              <a:rect b="b" l="l" r="r" t="t"/>
              <a:pathLst>
                <a:path extrusionOk="0" h="353368" w="190315">
                  <a:moveTo>
                    <a:pt x="176820" y="287508"/>
                  </a:moveTo>
                  <a:cubicBezTo>
                    <a:pt x="160640" y="259727"/>
                    <a:pt x="130350" y="243469"/>
                    <a:pt x="113422" y="215863"/>
                  </a:cubicBezTo>
                  <a:cubicBezTo>
                    <a:pt x="100910" y="195459"/>
                    <a:pt x="120278" y="173096"/>
                    <a:pt x="113498" y="151851"/>
                  </a:cubicBezTo>
                  <a:cubicBezTo>
                    <a:pt x="107588" y="133339"/>
                    <a:pt x="83019" y="124480"/>
                    <a:pt x="72303" y="108731"/>
                  </a:cubicBezTo>
                  <a:cubicBezTo>
                    <a:pt x="50010" y="75967"/>
                    <a:pt x="67159" y="35174"/>
                    <a:pt x="77956" y="1801"/>
                  </a:cubicBezTo>
                  <a:cubicBezTo>
                    <a:pt x="63459" y="-1646"/>
                    <a:pt x="35545" y="447"/>
                    <a:pt x="20296" y="3140"/>
                  </a:cubicBezTo>
                  <a:cubicBezTo>
                    <a:pt x="4038" y="33948"/>
                    <a:pt x="-11484" y="81990"/>
                    <a:pt x="11947" y="113244"/>
                  </a:cubicBezTo>
                  <a:cubicBezTo>
                    <a:pt x="22570" y="127412"/>
                    <a:pt x="45349" y="136171"/>
                    <a:pt x="50927" y="153574"/>
                  </a:cubicBezTo>
                  <a:cubicBezTo>
                    <a:pt x="57890" y="175299"/>
                    <a:pt x="37981" y="197843"/>
                    <a:pt x="51582" y="218646"/>
                  </a:cubicBezTo>
                  <a:cubicBezTo>
                    <a:pt x="83173" y="266961"/>
                    <a:pt x="126674" y="262976"/>
                    <a:pt x="131468" y="351560"/>
                  </a:cubicBezTo>
                  <a:cubicBezTo>
                    <a:pt x="149581" y="354221"/>
                    <a:pt x="173251" y="353881"/>
                    <a:pt x="190316" y="350964"/>
                  </a:cubicBezTo>
                  <a:cubicBezTo>
                    <a:pt x="190068" y="329285"/>
                    <a:pt x="187949" y="306613"/>
                    <a:pt x="176820" y="287508"/>
                  </a:cubicBezTo>
                </a:path>
              </a:pathLst>
            </a:custGeom>
            <a:solidFill>
              <a:srgbClr val="F0866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5" name="Google Shape;3555;p32"/>
            <p:cNvSpPr/>
            <p:nvPr/>
          </p:nvSpPr>
          <p:spPr>
            <a:xfrm>
              <a:off x="9194835" y="6987142"/>
              <a:ext cx="263285" cy="419954"/>
            </a:xfrm>
            <a:custGeom>
              <a:rect b="b" l="l" r="r" t="t"/>
              <a:pathLst>
                <a:path extrusionOk="0" h="419954" w="263285">
                  <a:moveTo>
                    <a:pt x="72381" y="347445"/>
                  </a:moveTo>
                  <a:cubicBezTo>
                    <a:pt x="72859" y="316672"/>
                    <a:pt x="60129" y="285401"/>
                    <a:pt x="73831" y="255690"/>
                  </a:cubicBezTo>
                  <a:cubicBezTo>
                    <a:pt x="90873" y="218731"/>
                    <a:pt x="143022" y="216856"/>
                    <a:pt x="159374" y="179574"/>
                  </a:cubicBezTo>
                  <a:cubicBezTo>
                    <a:pt x="180007" y="132528"/>
                    <a:pt x="139983" y="61782"/>
                    <a:pt x="263285" y="25099"/>
                  </a:cubicBezTo>
                  <a:cubicBezTo>
                    <a:pt x="256616" y="16774"/>
                    <a:pt x="225717" y="3767"/>
                    <a:pt x="215855" y="0"/>
                  </a:cubicBezTo>
                  <a:cubicBezTo>
                    <a:pt x="86454" y="32692"/>
                    <a:pt x="128804" y="108662"/>
                    <a:pt x="106613" y="154195"/>
                  </a:cubicBezTo>
                  <a:cubicBezTo>
                    <a:pt x="89612" y="189082"/>
                    <a:pt x="41276" y="191830"/>
                    <a:pt x="23140" y="225977"/>
                  </a:cubicBezTo>
                  <a:cubicBezTo>
                    <a:pt x="6745" y="256849"/>
                    <a:pt x="21379" y="291226"/>
                    <a:pt x="20535" y="323723"/>
                  </a:cubicBezTo>
                  <a:cubicBezTo>
                    <a:pt x="19857" y="349838"/>
                    <a:pt x="6655" y="370909"/>
                    <a:pt x="0" y="395400"/>
                  </a:cubicBezTo>
                  <a:cubicBezTo>
                    <a:pt x="14186" y="405917"/>
                    <a:pt x="33783" y="415774"/>
                    <a:pt x="47125" y="419955"/>
                  </a:cubicBezTo>
                  <a:cubicBezTo>
                    <a:pt x="59092" y="397513"/>
                    <a:pt x="71980" y="373432"/>
                    <a:pt x="72381" y="347445"/>
                  </a:cubicBezTo>
                  <a:close/>
                </a:path>
              </a:pathLst>
            </a:custGeom>
            <a:solidFill>
              <a:srgbClr val="FABB8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56" name="Google Shape;3556;p32"/>
          <p:cNvGrpSpPr/>
          <p:nvPr/>
        </p:nvGrpSpPr>
        <p:grpSpPr>
          <a:xfrm>
            <a:off x="6830917" y="2338048"/>
            <a:ext cx="480967" cy="726767"/>
            <a:chOff x="13661834" y="4676096"/>
            <a:chExt cx="961934" cy="1453534"/>
          </a:xfrm>
        </p:grpSpPr>
        <p:sp>
          <p:nvSpPr>
            <p:cNvPr id="3557" name="Google Shape;3557;p32"/>
            <p:cNvSpPr/>
            <p:nvPr/>
          </p:nvSpPr>
          <p:spPr>
            <a:xfrm>
              <a:off x="14089355" y="5615926"/>
              <a:ext cx="301" cy="55"/>
            </a:xfrm>
            <a:custGeom>
              <a:rect b="b" l="l" r="r" t="t"/>
              <a:pathLst>
                <a:path extrusionOk="0" h="55" w="301">
                  <a:moveTo>
                    <a:pt x="0" y="0"/>
                  </a:moveTo>
                  <a:cubicBezTo>
                    <a:pt x="110" y="15"/>
                    <a:pt x="206" y="41"/>
                    <a:pt x="302" y="55"/>
                  </a:cubicBezTo>
                  <a:cubicBezTo>
                    <a:pt x="206" y="41"/>
                    <a:pt x="110" y="29"/>
                    <a:pt x="0" y="0"/>
                  </a:cubicBezTo>
                  <a:close/>
                </a:path>
              </a:pathLst>
            </a:custGeom>
            <a:solidFill>
              <a:srgbClr val="A5BEF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8" name="Google Shape;3558;p32"/>
            <p:cNvSpPr/>
            <p:nvPr/>
          </p:nvSpPr>
          <p:spPr>
            <a:xfrm>
              <a:off x="14088916" y="5615845"/>
              <a:ext cx="232" cy="40"/>
            </a:xfrm>
            <a:custGeom>
              <a:rect b="b" l="l" r="r" t="t"/>
              <a:pathLst>
                <a:path extrusionOk="0" h="40" w="232">
                  <a:moveTo>
                    <a:pt x="0" y="0"/>
                  </a:moveTo>
                  <a:cubicBezTo>
                    <a:pt x="81" y="15"/>
                    <a:pt x="165" y="26"/>
                    <a:pt x="232" y="41"/>
                  </a:cubicBezTo>
                  <a:cubicBezTo>
                    <a:pt x="151" y="26"/>
                    <a:pt x="81" y="15"/>
                    <a:pt x="0" y="0"/>
                  </a:cubicBezTo>
                  <a:close/>
                </a:path>
              </a:pathLst>
            </a:custGeom>
            <a:solidFill>
              <a:srgbClr val="A5BEF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9" name="Google Shape;3559;p32"/>
            <p:cNvSpPr/>
            <p:nvPr/>
          </p:nvSpPr>
          <p:spPr>
            <a:xfrm>
              <a:off x="13661834" y="4676096"/>
              <a:ext cx="961934" cy="1453534"/>
            </a:xfrm>
            <a:custGeom>
              <a:rect b="b" l="l" r="r" t="t"/>
              <a:pathLst>
                <a:path extrusionOk="0" h="1453534" w="961934">
                  <a:moveTo>
                    <a:pt x="947239" y="167667"/>
                  </a:moveTo>
                  <a:cubicBezTo>
                    <a:pt x="944973" y="145267"/>
                    <a:pt x="941938" y="103727"/>
                    <a:pt x="928678" y="85775"/>
                  </a:cubicBezTo>
                  <a:cubicBezTo>
                    <a:pt x="819003" y="-50549"/>
                    <a:pt x="14388" y="-10178"/>
                    <a:pt x="7192" y="107670"/>
                  </a:cubicBezTo>
                  <a:cubicBezTo>
                    <a:pt x="1276" y="143957"/>
                    <a:pt x="-1611" y="278181"/>
                    <a:pt x="983" y="337861"/>
                  </a:cubicBezTo>
                  <a:cubicBezTo>
                    <a:pt x="1009" y="338152"/>
                    <a:pt x="-14215" y="559732"/>
                    <a:pt x="74244" y="710699"/>
                  </a:cubicBezTo>
                  <a:cubicBezTo>
                    <a:pt x="214739" y="950836"/>
                    <a:pt x="449966" y="924767"/>
                    <a:pt x="449966" y="947341"/>
                  </a:cubicBezTo>
                  <a:cubicBezTo>
                    <a:pt x="454771" y="1049543"/>
                    <a:pt x="457240" y="1103631"/>
                    <a:pt x="460704" y="1191867"/>
                  </a:cubicBezTo>
                  <a:cubicBezTo>
                    <a:pt x="452754" y="1244287"/>
                    <a:pt x="422102" y="1273747"/>
                    <a:pt x="373722" y="1286594"/>
                  </a:cubicBezTo>
                  <a:cubicBezTo>
                    <a:pt x="308017" y="1292991"/>
                    <a:pt x="247245" y="1304670"/>
                    <a:pt x="200623" y="1322736"/>
                  </a:cubicBezTo>
                  <a:cubicBezTo>
                    <a:pt x="156110" y="1339909"/>
                    <a:pt x="135628" y="1376187"/>
                    <a:pt x="185036" y="1403886"/>
                  </a:cubicBezTo>
                  <a:cubicBezTo>
                    <a:pt x="347341" y="1492625"/>
                    <a:pt x="937945" y="1455176"/>
                    <a:pt x="856572" y="1348802"/>
                  </a:cubicBezTo>
                  <a:cubicBezTo>
                    <a:pt x="833734" y="1320827"/>
                    <a:pt x="785806" y="1311042"/>
                    <a:pt x="751864" y="1302709"/>
                  </a:cubicBezTo>
                  <a:cubicBezTo>
                    <a:pt x="677452" y="1287044"/>
                    <a:pt x="610014" y="1297872"/>
                    <a:pt x="583056" y="1216149"/>
                  </a:cubicBezTo>
                  <a:cubicBezTo>
                    <a:pt x="568319" y="1169920"/>
                    <a:pt x="576423" y="1136757"/>
                    <a:pt x="567896" y="942073"/>
                  </a:cubicBezTo>
                  <a:cubicBezTo>
                    <a:pt x="660196" y="934659"/>
                    <a:pt x="738195" y="904784"/>
                    <a:pt x="820233" y="825014"/>
                  </a:cubicBezTo>
                  <a:cubicBezTo>
                    <a:pt x="982167" y="677887"/>
                    <a:pt x="973271" y="398300"/>
                    <a:pt x="947239" y="167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0" name="Google Shape;3560;p32"/>
            <p:cNvSpPr/>
            <p:nvPr/>
          </p:nvSpPr>
          <p:spPr>
            <a:xfrm>
              <a:off x="13743897" y="5115041"/>
              <a:ext cx="800652" cy="441120"/>
            </a:xfrm>
            <a:custGeom>
              <a:rect b="b" l="l" r="r" t="t"/>
              <a:pathLst>
                <a:path extrusionOk="0" h="441120" w="800652">
                  <a:moveTo>
                    <a:pt x="798046" y="50843"/>
                  </a:moveTo>
                  <a:cubicBezTo>
                    <a:pt x="793645" y="-25026"/>
                    <a:pt x="395206" y="4666"/>
                    <a:pt x="324792" y="11174"/>
                  </a:cubicBezTo>
                  <a:cubicBezTo>
                    <a:pt x="257102" y="15392"/>
                    <a:pt x="34546" y="24942"/>
                    <a:pt x="5096" y="83417"/>
                  </a:cubicBezTo>
                  <a:cubicBezTo>
                    <a:pt x="-3287" y="92754"/>
                    <a:pt x="1022" y="95895"/>
                    <a:pt x="1776" y="112653"/>
                  </a:cubicBezTo>
                  <a:cubicBezTo>
                    <a:pt x="15724" y="290828"/>
                    <a:pt x="95830" y="372301"/>
                    <a:pt x="260871" y="417490"/>
                  </a:cubicBezTo>
                  <a:cubicBezTo>
                    <a:pt x="521156" y="495183"/>
                    <a:pt x="791965" y="381229"/>
                    <a:pt x="800269" y="76647"/>
                  </a:cubicBezTo>
                  <a:cubicBezTo>
                    <a:pt x="799993" y="71020"/>
                    <a:pt x="802309" y="56386"/>
                    <a:pt x="798046" y="5084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1" name="Google Shape;3561;p32"/>
            <p:cNvSpPr/>
            <p:nvPr/>
          </p:nvSpPr>
          <p:spPr>
            <a:xfrm>
              <a:off x="13774128" y="5165634"/>
              <a:ext cx="725442" cy="75563"/>
            </a:xfrm>
            <a:custGeom>
              <a:rect b="b" l="l" r="r" t="t"/>
              <a:pathLst>
                <a:path extrusionOk="0" h="75563" w="725442">
                  <a:moveTo>
                    <a:pt x="1428" y="41272"/>
                  </a:moveTo>
                  <a:cubicBezTo>
                    <a:pt x="-3078" y="36060"/>
                    <a:pt x="4054" y="28750"/>
                    <a:pt x="9297" y="33806"/>
                  </a:cubicBezTo>
                  <a:cubicBezTo>
                    <a:pt x="20773" y="41906"/>
                    <a:pt x="68036" y="49288"/>
                    <a:pt x="83449" y="51786"/>
                  </a:cubicBezTo>
                  <a:cubicBezTo>
                    <a:pt x="152172" y="61351"/>
                    <a:pt x="174693" y="61417"/>
                    <a:pt x="340762" y="58814"/>
                  </a:cubicBezTo>
                  <a:cubicBezTo>
                    <a:pt x="383972" y="58483"/>
                    <a:pt x="637914" y="62202"/>
                    <a:pt x="711990" y="3954"/>
                  </a:cubicBezTo>
                  <a:cubicBezTo>
                    <a:pt x="725163" y="-15085"/>
                    <a:pt x="775330" y="39375"/>
                    <a:pt x="536386" y="66406"/>
                  </a:cubicBezTo>
                  <a:cubicBezTo>
                    <a:pt x="511015" y="69422"/>
                    <a:pt x="48880" y="96176"/>
                    <a:pt x="1428" y="41272"/>
                  </a:cubicBezTo>
                  <a:close/>
                </a:path>
              </a:pathLst>
            </a:custGeom>
            <a:solidFill>
              <a:srgbClr val="FABB8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2" name="Google Shape;3562;p32"/>
            <p:cNvSpPr/>
            <p:nvPr/>
          </p:nvSpPr>
          <p:spPr>
            <a:xfrm>
              <a:off x="14116748" y="5270188"/>
              <a:ext cx="424365" cy="293401"/>
            </a:xfrm>
            <a:custGeom>
              <a:rect b="b" l="l" r="r" t="t"/>
              <a:pathLst>
                <a:path extrusionOk="0" h="293401" w="424365">
                  <a:moveTo>
                    <a:pt x="4469" y="292310"/>
                  </a:moveTo>
                  <a:cubicBezTo>
                    <a:pt x="-1787" y="291453"/>
                    <a:pt x="-1407" y="281854"/>
                    <a:pt x="5180" y="281755"/>
                  </a:cubicBezTo>
                  <a:cubicBezTo>
                    <a:pt x="11572" y="281502"/>
                    <a:pt x="142086" y="283051"/>
                    <a:pt x="217839" y="243158"/>
                  </a:cubicBezTo>
                  <a:cubicBezTo>
                    <a:pt x="413625" y="135622"/>
                    <a:pt x="401851" y="-2530"/>
                    <a:pt x="419237" y="35"/>
                  </a:cubicBezTo>
                  <a:cubicBezTo>
                    <a:pt x="450867" y="3138"/>
                    <a:pt x="339033" y="314079"/>
                    <a:pt x="4469" y="292310"/>
                  </a:cubicBezTo>
                  <a:close/>
                </a:path>
              </a:pathLst>
            </a:custGeom>
            <a:solidFill>
              <a:srgbClr val="FABB8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3" name="Google Shape;3563;p32"/>
            <p:cNvSpPr/>
            <p:nvPr/>
          </p:nvSpPr>
          <p:spPr>
            <a:xfrm>
              <a:off x="13760781" y="5339199"/>
              <a:ext cx="314405" cy="213939"/>
            </a:xfrm>
            <a:custGeom>
              <a:rect b="b" l="l" r="r" t="t"/>
              <a:pathLst>
                <a:path extrusionOk="0" h="213939" w="314405">
                  <a:moveTo>
                    <a:pt x="308523" y="213898"/>
                  </a:moveTo>
                  <a:cubicBezTo>
                    <a:pt x="219142" y="201120"/>
                    <a:pt x="126394" y="168784"/>
                    <a:pt x="63919" y="100984"/>
                  </a:cubicBezTo>
                  <a:cubicBezTo>
                    <a:pt x="-33480" y="-13087"/>
                    <a:pt x="9007" y="-4981"/>
                    <a:pt x="10449" y="5809"/>
                  </a:cubicBezTo>
                  <a:cubicBezTo>
                    <a:pt x="20619" y="30734"/>
                    <a:pt x="42247" y="56257"/>
                    <a:pt x="37874" y="50429"/>
                  </a:cubicBezTo>
                  <a:cubicBezTo>
                    <a:pt x="79149" y="103276"/>
                    <a:pt x="118345" y="150316"/>
                    <a:pt x="227698" y="184537"/>
                  </a:cubicBezTo>
                  <a:cubicBezTo>
                    <a:pt x="298481" y="207454"/>
                    <a:pt x="315768" y="199333"/>
                    <a:pt x="314324" y="209877"/>
                  </a:cubicBezTo>
                  <a:cubicBezTo>
                    <a:pt x="313827" y="212683"/>
                    <a:pt x="311172" y="214220"/>
                    <a:pt x="308523" y="213898"/>
                  </a:cubicBezTo>
                  <a:close/>
                </a:path>
              </a:pathLst>
            </a:custGeom>
            <a:solidFill>
              <a:srgbClr val="FABB8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4" name="Google Shape;3564;p32"/>
            <p:cNvSpPr/>
            <p:nvPr/>
          </p:nvSpPr>
          <p:spPr>
            <a:xfrm>
              <a:off x="14066573" y="4835841"/>
              <a:ext cx="45344" cy="5676"/>
            </a:xfrm>
            <a:custGeom>
              <a:rect b="b" l="l" r="r" t="t"/>
              <a:pathLst>
                <a:path extrusionOk="0" h="5676" w="45344">
                  <a:moveTo>
                    <a:pt x="1823" y="4807"/>
                  </a:moveTo>
                  <a:cubicBezTo>
                    <a:pt x="-512" y="4289"/>
                    <a:pt x="-658" y="728"/>
                    <a:pt x="1698" y="126"/>
                  </a:cubicBezTo>
                  <a:cubicBezTo>
                    <a:pt x="4179" y="-176"/>
                    <a:pt x="56665" y="-411"/>
                    <a:pt x="43112" y="5399"/>
                  </a:cubicBezTo>
                  <a:cubicBezTo>
                    <a:pt x="38243" y="5908"/>
                    <a:pt x="7101" y="5719"/>
                    <a:pt x="1823" y="4807"/>
                  </a:cubicBezTo>
                  <a:close/>
                </a:path>
              </a:pathLst>
            </a:custGeom>
            <a:solidFill>
              <a:srgbClr val="4F5CA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5" name="Google Shape;3565;p32"/>
            <p:cNvSpPr/>
            <p:nvPr/>
          </p:nvSpPr>
          <p:spPr>
            <a:xfrm>
              <a:off x="14027859" y="5663048"/>
              <a:ext cx="97241" cy="303588"/>
            </a:xfrm>
            <a:custGeom>
              <a:rect b="b" l="l" r="r" t="t"/>
              <a:pathLst>
                <a:path extrusionOk="0" h="303588" w="97241">
                  <a:moveTo>
                    <a:pt x="226" y="301859"/>
                  </a:moveTo>
                  <a:cubicBezTo>
                    <a:pt x="-889" y="296946"/>
                    <a:pt x="954" y="299843"/>
                    <a:pt x="33402" y="287606"/>
                  </a:cubicBezTo>
                  <a:cubicBezTo>
                    <a:pt x="106604" y="253358"/>
                    <a:pt x="92076" y="166287"/>
                    <a:pt x="84988" y="42716"/>
                  </a:cubicBezTo>
                  <a:cubicBezTo>
                    <a:pt x="83781" y="23623"/>
                    <a:pt x="80430" y="2858"/>
                    <a:pt x="82176" y="770"/>
                  </a:cubicBezTo>
                  <a:cubicBezTo>
                    <a:pt x="85943" y="-1993"/>
                    <a:pt x="87013" y="3355"/>
                    <a:pt x="87112" y="6220"/>
                  </a:cubicBezTo>
                  <a:cubicBezTo>
                    <a:pt x="90617" y="31069"/>
                    <a:pt x="92625" y="55915"/>
                    <a:pt x="93774" y="80961"/>
                  </a:cubicBezTo>
                  <a:cubicBezTo>
                    <a:pt x="99243" y="170604"/>
                    <a:pt x="103294" y="236510"/>
                    <a:pt x="64631" y="273309"/>
                  </a:cubicBezTo>
                  <a:cubicBezTo>
                    <a:pt x="46070" y="292818"/>
                    <a:pt x="2532" y="309029"/>
                    <a:pt x="226" y="301859"/>
                  </a:cubicBezTo>
                  <a:close/>
                </a:path>
              </a:pathLst>
            </a:custGeom>
            <a:solidFill>
              <a:srgbClr val="4F5CA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6" name="Google Shape;3566;p32"/>
            <p:cNvSpPr/>
            <p:nvPr/>
          </p:nvSpPr>
          <p:spPr>
            <a:xfrm>
              <a:off x="13854113" y="6041826"/>
              <a:ext cx="639124" cy="61128"/>
            </a:xfrm>
            <a:custGeom>
              <a:rect b="b" l="l" r="r" t="t"/>
              <a:pathLst>
                <a:path extrusionOk="0" h="61128" w="639124">
                  <a:moveTo>
                    <a:pt x="248053" y="59504"/>
                  </a:moveTo>
                  <a:cubicBezTo>
                    <a:pt x="3507" y="44678"/>
                    <a:pt x="-9315" y="-1783"/>
                    <a:pt x="3243" y="5048"/>
                  </a:cubicBezTo>
                  <a:cubicBezTo>
                    <a:pt x="121503" y="67767"/>
                    <a:pt x="422354" y="66012"/>
                    <a:pt x="570207" y="28423"/>
                  </a:cubicBezTo>
                  <a:cubicBezTo>
                    <a:pt x="640541" y="8691"/>
                    <a:pt x="633560" y="-4299"/>
                    <a:pt x="638655" y="1314"/>
                  </a:cubicBezTo>
                  <a:cubicBezTo>
                    <a:pt x="648117" y="14632"/>
                    <a:pt x="514742" y="71384"/>
                    <a:pt x="248053" y="59504"/>
                  </a:cubicBezTo>
                  <a:close/>
                </a:path>
              </a:pathLst>
            </a:custGeom>
            <a:solidFill>
              <a:srgbClr val="4F5CA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7" name="Google Shape;3567;p32"/>
            <p:cNvSpPr/>
            <p:nvPr/>
          </p:nvSpPr>
          <p:spPr>
            <a:xfrm>
              <a:off x="14169852" y="5498964"/>
              <a:ext cx="315560" cy="166055"/>
            </a:xfrm>
            <a:custGeom>
              <a:rect b="b" l="l" r="r" t="t"/>
              <a:pathLst>
                <a:path extrusionOk="0" h="166055" w="315560">
                  <a:moveTo>
                    <a:pt x="310858" y="1695"/>
                  </a:moveTo>
                  <a:cubicBezTo>
                    <a:pt x="308301" y="3444"/>
                    <a:pt x="212943" y="121657"/>
                    <a:pt x="3220" y="123270"/>
                  </a:cubicBezTo>
                  <a:cubicBezTo>
                    <a:pt x="-15887" y="123595"/>
                    <a:pt x="56129" y="164682"/>
                    <a:pt x="59658" y="165922"/>
                  </a:cubicBezTo>
                  <a:cubicBezTo>
                    <a:pt x="64793" y="167145"/>
                    <a:pt x="62539" y="160463"/>
                    <a:pt x="61372" y="125696"/>
                  </a:cubicBezTo>
                  <a:cubicBezTo>
                    <a:pt x="247247" y="106460"/>
                    <a:pt x="337929" y="-15728"/>
                    <a:pt x="310858" y="1695"/>
                  </a:cubicBezTo>
                  <a:close/>
                </a:path>
              </a:pathLst>
            </a:custGeom>
            <a:solidFill>
              <a:srgbClr val="4F5CA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8" name="Google Shape;3568;p32"/>
            <p:cNvSpPr/>
            <p:nvPr/>
          </p:nvSpPr>
          <p:spPr>
            <a:xfrm>
              <a:off x="13723873" y="4687992"/>
              <a:ext cx="836396" cy="153396"/>
            </a:xfrm>
            <a:custGeom>
              <a:rect b="b" l="l" r="r" t="t"/>
              <a:pathLst>
                <a:path extrusionOk="0" h="153396" w="836396">
                  <a:moveTo>
                    <a:pt x="827930" y="61471"/>
                  </a:moveTo>
                  <a:cubicBezTo>
                    <a:pt x="756416" y="-6396"/>
                    <a:pt x="293877" y="-20359"/>
                    <a:pt x="80197" y="31085"/>
                  </a:cubicBezTo>
                  <a:cubicBezTo>
                    <a:pt x="-57263" y="60960"/>
                    <a:pt x="-40867" y="135443"/>
                    <a:pt x="311025" y="151207"/>
                  </a:cubicBezTo>
                  <a:cubicBezTo>
                    <a:pt x="313825" y="151529"/>
                    <a:pt x="314396" y="147006"/>
                    <a:pt x="311478" y="146788"/>
                  </a:cubicBezTo>
                  <a:cubicBezTo>
                    <a:pt x="86197" y="137601"/>
                    <a:pt x="-120157" y="78894"/>
                    <a:pt x="90691" y="33424"/>
                  </a:cubicBezTo>
                  <a:cubicBezTo>
                    <a:pt x="601738" y="-76887"/>
                    <a:pt x="1225210" y="136248"/>
                    <a:pt x="415114" y="149249"/>
                  </a:cubicBezTo>
                  <a:cubicBezTo>
                    <a:pt x="372331" y="149934"/>
                    <a:pt x="481835" y="162758"/>
                    <a:pt x="661396" y="139548"/>
                  </a:cubicBezTo>
                  <a:cubicBezTo>
                    <a:pt x="723103" y="131573"/>
                    <a:pt x="873510" y="104725"/>
                    <a:pt x="827930" y="61471"/>
                  </a:cubicBezTo>
                  <a:close/>
                  <a:moveTo>
                    <a:pt x="811463" y="97709"/>
                  </a:moveTo>
                  <a:cubicBezTo>
                    <a:pt x="813509" y="96155"/>
                    <a:pt x="812479" y="95728"/>
                    <a:pt x="813521" y="96564"/>
                  </a:cubicBezTo>
                  <a:cubicBezTo>
                    <a:pt x="811736" y="97604"/>
                    <a:pt x="811443" y="97999"/>
                    <a:pt x="811463" y="97709"/>
                  </a:cubicBezTo>
                  <a:close/>
                  <a:moveTo>
                    <a:pt x="732147" y="31187"/>
                  </a:moveTo>
                  <a:cubicBezTo>
                    <a:pt x="732008" y="31387"/>
                    <a:pt x="732170" y="31352"/>
                    <a:pt x="730812" y="30928"/>
                  </a:cubicBezTo>
                  <a:cubicBezTo>
                    <a:pt x="731259" y="31012"/>
                    <a:pt x="731703" y="31099"/>
                    <a:pt x="732147" y="31187"/>
                  </a:cubicBezTo>
                  <a:close/>
                  <a:moveTo>
                    <a:pt x="803957" y="100649"/>
                  </a:moveTo>
                  <a:cubicBezTo>
                    <a:pt x="804680" y="101364"/>
                    <a:pt x="805208" y="100913"/>
                    <a:pt x="803403" y="101733"/>
                  </a:cubicBezTo>
                  <a:cubicBezTo>
                    <a:pt x="803600" y="101378"/>
                    <a:pt x="803780" y="101015"/>
                    <a:pt x="803957" y="100649"/>
                  </a:cubicBezTo>
                  <a:close/>
                </a:path>
              </a:pathLst>
            </a:custGeom>
            <a:solidFill>
              <a:srgbClr val="4F5CA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9" name="Google Shape;3569;p32"/>
            <p:cNvSpPr/>
            <p:nvPr/>
          </p:nvSpPr>
          <p:spPr>
            <a:xfrm>
              <a:off x="14526059" y="4779333"/>
              <a:ext cx="17032" cy="11372"/>
            </a:xfrm>
            <a:custGeom>
              <a:rect b="b" l="l" r="r" t="t"/>
              <a:pathLst>
                <a:path extrusionOk="0" h="11372" w="17032">
                  <a:moveTo>
                    <a:pt x="2539" y="11373"/>
                  </a:moveTo>
                  <a:cubicBezTo>
                    <a:pt x="-5591" y="11242"/>
                    <a:pt x="8108" y="-3374"/>
                    <a:pt x="11450" y="725"/>
                  </a:cubicBezTo>
                  <a:cubicBezTo>
                    <a:pt x="14178" y="-905"/>
                    <a:pt x="18109" y="1187"/>
                    <a:pt x="16757" y="4537"/>
                  </a:cubicBezTo>
                  <a:cubicBezTo>
                    <a:pt x="15930" y="6675"/>
                    <a:pt x="6732" y="11021"/>
                    <a:pt x="2539" y="11373"/>
                  </a:cubicBezTo>
                  <a:close/>
                </a:path>
              </a:pathLst>
            </a:custGeom>
            <a:solidFill>
              <a:srgbClr val="4F5CA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0" name="Google Shape;3570;p32"/>
            <p:cNvSpPr/>
            <p:nvPr/>
          </p:nvSpPr>
          <p:spPr>
            <a:xfrm>
              <a:off x="14456091" y="5235306"/>
              <a:ext cx="16994" cy="18798"/>
            </a:xfrm>
            <a:custGeom>
              <a:rect b="b" l="l" r="r" t="t"/>
              <a:pathLst>
                <a:path extrusionOk="0" h="18798" w="16994">
                  <a:moveTo>
                    <a:pt x="5578" y="18622"/>
                  </a:moveTo>
                  <a:cubicBezTo>
                    <a:pt x="-4847" y="16097"/>
                    <a:pt x="860" y="-1608"/>
                    <a:pt x="10278" y="118"/>
                  </a:cubicBezTo>
                  <a:cubicBezTo>
                    <a:pt x="22230" y="3363"/>
                    <a:pt x="16711" y="20725"/>
                    <a:pt x="5578" y="18622"/>
                  </a:cubicBezTo>
                  <a:close/>
                  <a:moveTo>
                    <a:pt x="9567" y="11277"/>
                  </a:moveTo>
                  <a:cubicBezTo>
                    <a:pt x="8389" y="12846"/>
                    <a:pt x="13203" y="8082"/>
                    <a:pt x="8851" y="6367"/>
                  </a:cubicBezTo>
                  <a:cubicBezTo>
                    <a:pt x="4449" y="8477"/>
                    <a:pt x="6260" y="15435"/>
                    <a:pt x="9567" y="11277"/>
                  </a:cubicBezTo>
                  <a:close/>
                </a:path>
              </a:pathLst>
            </a:custGeom>
            <a:solidFill>
              <a:srgbClr val="FABB8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1" name="Google Shape;3571;p32"/>
            <p:cNvSpPr/>
            <p:nvPr/>
          </p:nvSpPr>
          <p:spPr>
            <a:xfrm>
              <a:off x="14417916" y="5268557"/>
              <a:ext cx="18023" cy="19082"/>
            </a:xfrm>
            <a:custGeom>
              <a:rect b="b" l="l" r="r" t="t"/>
              <a:pathLst>
                <a:path extrusionOk="0" h="19082" w="18023">
                  <a:moveTo>
                    <a:pt x="5028" y="17820"/>
                  </a:moveTo>
                  <a:cubicBezTo>
                    <a:pt x="-6192" y="12151"/>
                    <a:pt x="3374" y="-5394"/>
                    <a:pt x="14144" y="1637"/>
                  </a:cubicBezTo>
                  <a:cubicBezTo>
                    <a:pt x="22803" y="8061"/>
                    <a:pt x="15737" y="23592"/>
                    <a:pt x="5028" y="17820"/>
                  </a:cubicBezTo>
                  <a:close/>
                  <a:moveTo>
                    <a:pt x="10401" y="12645"/>
                  </a:moveTo>
                  <a:cubicBezTo>
                    <a:pt x="10256" y="12645"/>
                    <a:pt x="10134" y="12645"/>
                    <a:pt x="9989" y="12645"/>
                  </a:cubicBezTo>
                  <a:cubicBezTo>
                    <a:pt x="11315" y="12666"/>
                    <a:pt x="12969" y="8270"/>
                    <a:pt x="10291" y="6646"/>
                  </a:cubicBezTo>
                  <a:cubicBezTo>
                    <a:pt x="10294" y="6649"/>
                    <a:pt x="10587" y="6867"/>
                    <a:pt x="10619" y="6893"/>
                  </a:cubicBezTo>
                  <a:cubicBezTo>
                    <a:pt x="6783" y="4447"/>
                    <a:pt x="3386" y="13055"/>
                    <a:pt x="10401" y="12645"/>
                  </a:cubicBezTo>
                  <a:close/>
                </a:path>
              </a:pathLst>
            </a:custGeom>
            <a:solidFill>
              <a:srgbClr val="FABB8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2" name="Google Shape;3572;p32"/>
            <p:cNvSpPr/>
            <p:nvPr/>
          </p:nvSpPr>
          <p:spPr>
            <a:xfrm>
              <a:off x="13954127" y="5454028"/>
              <a:ext cx="21498" cy="20501"/>
            </a:xfrm>
            <a:custGeom>
              <a:rect b="b" l="l" r="r" t="t"/>
              <a:pathLst>
                <a:path extrusionOk="0" h="20501" w="21498">
                  <a:moveTo>
                    <a:pt x="1380" y="6071"/>
                  </a:moveTo>
                  <a:cubicBezTo>
                    <a:pt x="5312" y="-3955"/>
                    <a:pt x="22193" y="-806"/>
                    <a:pt x="21476" y="9984"/>
                  </a:cubicBezTo>
                  <a:cubicBezTo>
                    <a:pt x="18415" y="29758"/>
                    <a:pt x="-5990" y="17672"/>
                    <a:pt x="1380" y="6071"/>
                  </a:cubicBezTo>
                  <a:close/>
                  <a:moveTo>
                    <a:pt x="13337" y="6765"/>
                  </a:moveTo>
                  <a:cubicBezTo>
                    <a:pt x="11457" y="7032"/>
                    <a:pt x="9478" y="8569"/>
                    <a:pt x="7644" y="7468"/>
                  </a:cubicBezTo>
                  <a:cubicBezTo>
                    <a:pt x="7148" y="8590"/>
                    <a:pt x="6226" y="9804"/>
                    <a:pt x="6420" y="11050"/>
                  </a:cubicBezTo>
                  <a:cubicBezTo>
                    <a:pt x="11599" y="18874"/>
                    <a:pt x="17539" y="9514"/>
                    <a:pt x="13337" y="6765"/>
                  </a:cubicBezTo>
                  <a:close/>
                </a:path>
              </a:pathLst>
            </a:custGeom>
            <a:solidFill>
              <a:srgbClr val="FABB8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3" name="Google Shape;3573;p32"/>
            <p:cNvSpPr/>
            <p:nvPr/>
          </p:nvSpPr>
          <p:spPr>
            <a:xfrm>
              <a:off x="13909019" y="5420718"/>
              <a:ext cx="19785" cy="19033"/>
            </a:xfrm>
            <a:custGeom>
              <a:rect b="b" l="l" r="r" t="t"/>
              <a:pathLst>
                <a:path extrusionOk="0" h="19033" w="19785">
                  <a:moveTo>
                    <a:pt x="8410" y="18997"/>
                  </a:moveTo>
                  <a:cubicBezTo>
                    <a:pt x="-5508" y="18134"/>
                    <a:pt x="179" y="-2752"/>
                    <a:pt x="8753" y="947"/>
                  </a:cubicBezTo>
                  <a:cubicBezTo>
                    <a:pt x="11950" y="-1709"/>
                    <a:pt x="16599" y="1775"/>
                    <a:pt x="18487" y="4599"/>
                  </a:cubicBezTo>
                  <a:cubicBezTo>
                    <a:pt x="22814" y="11173"/>
                    <a:pt x="15525" y="19657"/>
                    <a:pt x="8410" y="18997"/>
                  </a:cubicBezTo>
                  <a:close/>
                  <a:moveTo>
                    <a:pt x="9600" y="5973"/>
                  </a:moveTo>
                  <a:cubicBezTo>
                    <a:pt x="8619" y="6885"/>
                    <a:pt x="7595" y="6449"/>
                    <a:pt x="7000" y="7492"/>
                  </a:cubicBezTo>
                  <a:cubicBezTo>
                    <a:pt x="7029" y="7452"/>
                    <a:pt x="7163" y="7274"/>
                    <a:pt x="7247" y="7164"/>
                  </a:cubicBezTo>
                  <a:cubicBezTo>
                    <a:pt x="6333" y="8076"/>
                    <a:pt x="5834" y="10116"/>
                    <a:pt x="6124" y="9811"/>
                  </a:cubicBezTo>
                  <a:cubicBezTo>
                    <a:pt x="6696" y="16972"/>
                    <a:pt x="19628" y="8788"/>
                    <a:pt x="9600" y="5973"/>
                  </a:cubicBezTo>
                  <a:close/>
                </a:path>
              </a:pathLst>
            </a:custGeom>
            <a:solidFill>
              <a:srgbClr val="FABB8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4" name="Google Shape;3574;p32"/>
            <p:cNvSpPr/>
            <p:nvPr/>
          </p:nvSpPr>
          <p:spPr>
            <a:xfrm>
              <a:off x="14142427" y="5261561"/>
              <a:ext cx="17839" cy="18839"/>
            </a:xfrm>
            <a:custGeom>
              <a:rect b="b" l="l" r="r" t="t"/>
              <a:pathLst>
                <a:path extrusionOk="0" h="18839" w="17839">
                  <a:moveTo>
                    <a:pt x="4316" y="17111"/>
                  </a:moveTo>
                  <a:cubicBezTo>
                    <a:pt x="-5024" y="12077"/>
                    <a:pt x="2303" y="-3751"/>
                    <a:pt x="11994" y="819"/>
                  </a:cubicBezTo>
                  <a:cubicBezTo>
                    <a:pt x="24949" y="8390"/>
                    <a:pt x="13648" y="24041"/>
                    <a:pt x="4316" y="17111"/>
                  </a:cubicBezTo>
                  <a:close/>
                  <a:moveTo>
                    <a:pt x="9594" y="12582"/>
                  </a:moveTo>
                  <a:cubicBezTo>
                    <a:pt x="10804" y="12018"/>
                    <a:pt x="11257" y="10482"/>
                    <a:pt x="11637" y="9287"/>
                  </a:cubicBezTo>
                  <a:cubicBezTo>
                    <a:pt x="7766" y="3276"/>
                    <a:pt x="2982" y="11167"/>
                    <a:pt x="9594" y="12582"/>
                  </a:cubicBezTo>
                  <a:close/>
                </a:path>
              </a:pathLst>
            </a:custGeom>
            <a:solidFill>
              <a:srgbClr val="FABB8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5" name="Google Shape;3575;p32"/>
            <p:cNvSpPr/>
            <p:nvPr/>
          </p:nvSpPr>
          <p:spPr>
            <a:xfrm>
              <a:off x="14157184" y="5284073"/>
              <a:ext cx="18446" cy="20308"/>
            </a:xfrm>
            <a:custGeom>
              <a:rect b="b" l="l" r="r" t="t"/>
              <a:pathLst>
                <a:path extrusionOk="0" h="20308" w="18446">
                  <a:moveTo>
                    <a:pt x="4646" y="19268"/>
                  </a:moveTo>
                  <a:cubicBezTo>
                    <a:pt x="-4842" y="13013"/>
                    <a:pt x="1417" y="-1900"/>
                    <a:pt x="12501" y="201"/>
                  </a:cubicBezTo>
                  <a:cubicBezTo>
                    <a:pt x="24220" y="5265"/>
                    <a:pt x="17033" y="25021"/>
                    <a:pt x="4646" y="19268"/>
                  </a:cubicBezTo>
                  <a:close/>
                  <a:moveTo>
                    <a:pt x="11050" y="6712"/>
                  </a:moveTo>
                  <a:cubicBezTo>
                    <a:pt x="8569" y="6302"/>
                    <a:pt x="7092" y="6901"/>
                    <a:pt x="6251" y="9864"/>
                  </a:cubicBezTo>
                  <a:cubicBezTo>
                    <a:pt x="5653" y="17700"/>
                    <a:pt x="15452" y="12967"/>
                    <a:pt x="11050" y="6712"/>
                  </a:cubicBezTo>
                  <a:close/>
                </a:path>
              </a:pathLst>
            </a:custGeom>
            <a:solidFill>
              <a:srgbClr val="FABB8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6" name="Google Shape;3576;p32"/>
            <p:cNvSpPr/>
            <p:nvPr/>
          </p:nvSpPr>
          <p:spPr>
            <a:xfrm>
              <a:off x="14281044" y="5471961"/>
              <a:ext cx="23171" cy="22030"/>
            </a:xfrm>
            <a:custGeom>
              <a:rect b="b" l="l" r="r" t="t"/>
              <a:pathLst>
                <a:path extrusionOk="0" h="22030" w="23171">
                  <a:moveTo>
                    <a:pt x="6624" y="21151"/>
                  </a:moveTo>
                  <a:cubicBezTo>
                    <a:pt x="-4132" y="17351"/>
                    <a:pt x="-1085" y="102"/>
                    <a:pt x="10689" y="1412"/>
                  </a:cubicBezTo>
                  <a:cubicBezTo>
                    <a:pt x="13785" y="-2301"/>
                    <a:pt x="19055" y="2170"/>
                    <a:pt x="21225" y="4942"/>
                  </a:cubicBezTo>
                  <a:cubicBezTo>
                    <a:pt x="27837" y="14338"/>
                    <a:pt x="16260" y="25227"/>
                    <a:pt x="6624" y="21151"/>
                  </a:cubicBezTo>
                  <a:close/>
                  <a:moveTo>
                    <a:pt x="11075" y="15660"/>
                  </a:moveTo>
                  <a:cubicBezTo>
                    <a:pt x="17035" y="15822"/>
                    <a:pt x="18097" y="9637"/>
                    <a:pt x="14311" y="7028"/>
                  </a:cubicBezTo>
                  <a:cubicBezTo>
                    <a:pt x="12448" y="8742"/>
                    <a:pt x="10150" y="5674"/>
                    <a:pt x="7181" y="8640"/>
                  </a:cubicBezTo>
                  <a:cubicBezTo>
                    <a:pt x="5267" y="10523"/>
                    <a:pt x="5815" y="15529"/>
                    <a:pt x="11075" y="15660"/>
                  </a:cubicBezTo>
                  <a:close/>
                </a:path>
              </a:pathLst>
            </a:custGeom>
            <a:solidFill>
              <a:srgbClr val="FABB8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7" name="Google Shape;3577;p32"/>
            <p:cNvSpPr/>
            <p:nvPr/>
          </p:nvSpPr>
          <p:spPr>
            <a:xfrm>
              <a:off x="14097019" y="5394845"/>
              <a:ext cx="18343" cy="18196"/>
            </a:xfrm>
            <a:custGeom>
              <a:rect b="b" l="l" r="r" t="t"/>
              <a:pathLst>
                <a:path extrusionOk="0" h="18196" w="18343">
                  <a:moveTo>
                    <a:pt x="8844" y="18182"/>
                  </a:moveTo>
                  <a:cubicBezTo>
                    <a:pt x="-2501" y="17302"/>
                    <a:pt x="-1854" y="4022"/>
                    <a:pt x="4727" y="2279"/>
                  </a:cubicBezTo>
                  <a:cubicBezTo>
                    <a:pt x="7176" y="-1251"/>
                    <a:pt x="13591" y="-397"/>
                    <a:pt x="16014" y="2906"/>
                  </a:cubicBezTo>
                  <a:cubicBezTo>
                    <a:pt x="21513" y="8478"/>
                    <a:pt x="16531" y="18632"/>
                    <a:pt x="8844" y="18182"/>
                  </a:cubicBezTo>
                  <a:close/>
                  <a:moveTo>
                    <a:pt x="9085" y="11849"/>
                  </a:moveTo>
                  <a:cubicBezTo>
                    <a:pt x="13496" y="11236"/>
                    <a:pt x="12056" y="6247"/>
                    <a:pt x="10118" y="6416"/>
                  </a:cubicBezTo>
                  <a:cubicBezTo>
                    <a:pt x="9291" y="8903"/>
                    <a:pt x="6819" y="8629"/>
                    <a:pt x="6483" y="8563"/>
                  </a:cubicBezTo>
                  <a:cubicBezTo>
                    <a:pt x="6494" y="9344"/>
                    <a:pt x="5818" y="11747"/>
                    <a:pt x="9085" y="11849"/>
                  </a:cubicBezTo>
                  <a:close/>
                </a:path>
              </a:pathLst>
            </a:custGeom>
            <a:solidFill>
              <a:srgbClr val="FABB8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8" name="Google Shape;3578;p32"/>
            <p:cNvSpPr/>
            <p:nvPr/>
          </p:nvSpPr>
          <p:spPr>
            <a:xfrm>
              <a:off x="13801659" y="5250558"/>
              <a:ext cx="18928" cy="19832"/>
            </a:xfrm>
            <a:custGeom>
              <a:rect b="b" l="l" r="r" t="t"/>
              <a:pathLst>
                <a:path extrusionOk="0" h="19832" w="18928">
                  <a:moveTo>
                    <a:pt x="7105" y="19279"/>
                  </a:moveTo>
                  <a:cubicBezTo>
                    <a:pt x="-7185" y="13658"/>
                    <a:pt x="3020" y="-3100"/>
                    <a:pt x="12096" y="502"/>
                  </a:cubicBezTo>
                  <a:cubicBezTo>
                    <a:pt x="26734" y="10145"/>
                    <a:pt x="14391" y="22618"/>
                    <a:pt x="7105" y="19279"/>
                  </a:cubicBezTo>
                  <a:close/>
                  <a:moveTo>
                    <a:pt x="10532" y="13448"/>
                  </a:moveTo>
                  <a:lnTo>
                    <a:pt x="10488" y="13515"/>
                  </a:lnTo>
                  <a:cubicBezTo>
                    <a:pt x="14693" y="10171"/>
                    <a:pt x="11739" y="8341"/>
                    <a:pt x="9168" y="6118"/>
                  </a:cubicBezTo>
                  <a:cubicBezTo>
                    <a:pt x="2176" y="9950"/>
                    <a:pt x="9743" y="13963"/>
                    <a:pt x="10532" y="13448"/>
                  </a:cubicBezTo>
                  <a:close/>
                </a:path>
              </a:pathLst>
            </a:custGeom>
            <a:solidFill>
              <a:srgbClr val="FABB8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9" name="Google Shape;3579;p32"/>
            <p:cNvSpPr/>
            <p:nvPr/>
          </p:nvSpPr>
          <p:spPr>
            <a:xfrm>
              <a:off x="14102830" y="5157212"/>
              <a:ext cx="326195" cy="51319"/>
            </a:xfrm>
            <a:custGeom>
              <a:rect b="b" l="l" r="r" t="t"/>
              <a:pathLst>
                <a:path extrusionOk="0" h="51319" w="326195">
                  <a:moveTo>
                    <a:pt x="161" y="49244"/>
                  </a:moveTo>
                  <a:cubicBezTo>
                    <a:pt x="-715" y="45141"/>
                    <a:pt x="771" y="46687"/>
                    <a:pt x="36297" y="37329"/>
                  </a:cubicBezTo>
                  <a:cubicBezTo>
                    <a:pt x="82707" y="23207"/>
                    <a:pt x="130965" y="35978"/>
                    <a:pt x="178252" y="34020"/>
                  </a:cubicBezTo>
                  <a:cubicBezTo>
                    <a:pt x="223637" y="29003"/>
                    <a:pt x="264494" y="1426"/>
                    <a:pt x="311005" y="1048"/>
                  </a:cubicBezTo>
                  <a:cubicBezTo>
                    <a:pt x="326259" y="577"/>
                    <a:pt x="322539" y="-623"/>
                    <a:pt x="324082" y="403"/>
                  </a:cubicBezTo>
                  <a:cubicBezTo>
                    <a:pt x="335062" y="8486"/>
                    <a:pt x="302182" y="2579"/>
                    <a:pt x="250439" y="19990"/>
                  </a:cubicBezTo>
                  <a:cubicBezTo>
                    <a:pt x="226257" y="27939"/>
                    <a:pt x="202549" y="39040"/>
                    <a:pt x="176769" y="40444"/>
                  </a:cubicBezTo>
                  <a:cubicBezTo>
                    <a:pt x="140108" y="42030"/>
                    <a:pt x="103398" y="33974"/>
                    <a:pt x="66757" y="37849"/>
                  </a:cubicBezTo>
                  <a:cubicBezTo>
                    <a:pt x="34455" y="41318"/>
                    <a:pt x="1656" y="56861"/>
                    <a:pt x="161" y="49244"/>
                  </a:cubicBezTo>
                  <a:close/>
                </a:path>
              </a:pathLst>
            </a:custGeom>
            <a:solidFill>
              <a:srgbClr val="FABB8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0" name="Google Shape;3580;p32"/>
            <p:cNvSpPr/>
            <p:nvPr/>
          </p:nvSpPr>
          <p:spPr>
            <a:xfrm>
              <a:off x="13862845" y="5145043"/>
              <a:ext cx="330237" cy="41496"/>
            </a:xfrm>
            <a:custGeom>
              <a:rect b="b" l="l" r="r" t="t"/>
              <a:pathLst>
                <a:path extrusionOk="0" h="41496" w="330237">
                  <a:moveTo>
                    <a:pt x="134" y="40123"/>
                  </a:moveTo>
                  <a:cubicBezTo>
                    <a:pt x="-264" y="38969"/>
                    <a:pt x="244" y="37473"/>
                    <a:pt x="1422" y="36965"/>
                  </a:cubicBezTo>
                  <a:cubicBezTo>
                    <a:pt x="20441" y="28319"/>
                    <a:pt x="41660" y="31419"/>
                    <a:pt x="61794" y="32793"/>
                  </a:cubicBezTo>
                  <a:cubicBezTo>
                    <a:pt x="76569" y="33531"/>
                    <a:pt x="151480" y="31895"/>
                    <a:pt x="178943" y="23470"/>
                  </a:cubicBezTo>
                  <a:cubicBezTo>
                    <a:pt x="235395" y="6936"/>
                    <a:pt x="215514" y="-3305"/>
                    <a:pt x="313731" y="974"/>
                  </a:cubicBezTo>
                  <a:cubicBezTo>
                    <a:pt x="328511" y="2174"/>
                    <a:pt x="330038" y="1410"/>
                    <a:pt x="330238" y="4091"/>
                  </a:cubicBezTo>
                  <a:cubicBezTo>
                    <a:pt x="330040" y="8949"/>
                    <a:pt x="326126" y="5477"/>
                    <a:pt x="281530" y="5904"/>
                  </a:cubicBezTo>
                  <a:cubicBezTo>
                    <a:pt x="189014" y="2342"/>
                    <a:pt x="230521" y="48226"/>
                    <a:pt x="31963" y="37421"/>
                  </a:cubicBezTo>
                  <a:cubicBezTo>
                    <a:pt x="11406" y="37467"/>
                    <a:pt x="2269" y="44353"/>
                    <a:pt x="134" y="40123"/>
                  </a:cubicBezTo>
                  <a:close/>
                </a:path>
              </a:pathLst>
            </a:custGeom>
            <a:solidFill>
              <a:srgbClr val="FABB8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81" name="Google Shape;3581;p32"/>
            <p:cNvGrpSpPr/>
            <p:nvPr/>
          </p:nvGrpSpPr>
          <p:grpSpPr>
            <a:xfrm>
              <a:off x="13703123" y="4826753"/>
              <a:ext cx="857655" cy="1235912"/>
              <a:chOff x="13703123" y="4826753"/>
              <a:chExt cx="857655" cy="1235912"/>
            </a:xfrm>
          </p:grpSpPr>
          <p:sp>
            <p:nvSpPr>
              <p:cNvPr id="3582" name="Google Shape;3582;p32"/>
              <p:cNvSpPr/>
              <p:nvPr/>
            </p:nvSpPr>
            <p:spPr>
              <a:xfrm>
                <a:off x="14176666" y="5705796"/>
                <a:ext cx="65608" cy="275838"/>
              </a:xfrm>
              <a:custGeom>
                <a:rect b="b" l="l" r="r" t="t"/>
                <a:pathLst>
                  <a:path extrusionOk="0" h="275838" w="65608">
                    <a:moveTo>
                      <a:pt x="59814" y="233276"/>
                    </a:moveTo>
                    <a:cubicBezTo>
                      <a:pt x="24020" y="125354"/>
                      <a:pt x="47334" y="-36096"/>
                      <a:pt x="8961" y="7210"/>
                    </a:cubicBezTo>
                    <a:cubicBezTo>
                      <a:pt x="-10836" y="42495"/>
                      <a:pt x="7818" y="119709"/>
                      <a:pt x="11442" y="160920"/>
                    </a:cubicBezTo>
                    <a:cubicBezTo>
                      <a:pt x="29426" y="300888"/>
                      <a:pt x="76375" y="291600"/>
                      <a:pt x="63359" y="244912"/>
                    </a:cubicBezTo>
                    <a:cubicBezTo>
                      <a:pt x="64912" y="240586"/>
                      <a:pt x="60829" y="237268"/>
                      <a:pt x="59814" y="2332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3" name="Google Shape;3583;p32"/>
              <p:cNvSpPr/>
              <p:nvPr/>
            </p:nvSpPr>
            <p:spPr>
              <a:xfrm>
                <a:off x="13963702" y="6043823"/>
                <a:ext cx="26958" cy="18842"/>
              </a:xfrm>
              <a:custGeom>
                <a:rect b="b" l="l" r="r" t="t"/>
                <a:pathLst>
                  <a:path extrusionOk="0" h="18842" w="26958">
                    <a:moveTo>
                      <a:pt x="16340" y="432"/>
                    </a:moveTo>
                    <a:cubicBezTo>
                      <a:pt x="15200" y="377"/>
                      <a:pt x="-1081" y="-3022"/>
                      <a:pt x="57" y="10177"/>
                    </a:cubicBezTo>
                    <a:cubicBezTo>
                      <a:pt x="1424" y="26231"/>
                      <a:pt x="34304" y="17576"/>
                      <a:pt x="25445" y="3669"/>
                    </a:cubicBezTo>
                    <a:cubicBezTo>
                      <a:pt x="23466" y="810"/>
                      <a:pt x="19628" y="-532"/>
                      <a:pt x="16340" y="4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4" name="Google Shape;3584;p32"/>
              <p:cNvSpPr/>
              <p:nvPr/>
            </p:nvSpPr>
            <p:spPr>
              <a:xfrm>
                <a:off x="13877238" y="5993847"/>
                <a:ext cx="67911" cy="53497"/>
              </a:xfrm>
              <a:custGeom>
                <a:rect b="b" l="l" r="r" t="t"/>
                <a:pathLst>
                  <a:path extrusionOk="0" h="53497" w="67911">
                    <a:moveTo>
                      <a:pt x="64649" y="38564"/>
                    </a:moveTo>
                    <a:cubicBezTo>
                      <a:pt x="54926" y="32422"/>
                      <a:pt x="42037" y="31196"/>
                      <a:pt x="33870" y="22690"/>
                    </a:cubicBezTo>
                    <a:cubicBezTo>
                      <a:pt x="37833" y="19444"/>
                      <a:pt x="42510" y="17013"/>
                      <a:pt x="46250" y="13474"/>
                    </a:cubicBezTo>
                    <a:cubicBezTo>
                      <a:pt x="53684" y="5737"/>
                      <a:pt x="42902" y="-8664"/>
                      <a:pt x="20746" y="7021"/>
                    </a:cubicBezTo>
                    <a:cubicBezTo>
                      <a:pt x="-9236" y="20388"/>
                      <a:pt x="-4558" y="43230"/>
                      <a:pt x="20958" y="48831"/>
                    </a:cubicBezTo>
                    <a:cubicBezTo>
                      <a:pt x="66518" y="61710"/>
                      <a:pt x="73356" y="44470"/>
                      <a:pt x="64649" y="3856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5" name="Google Shape;3585;p32"/>
              <p:cNvSpPr/>
              <p:nvPr/>
            </p:nvSpPr>
            <p:spPr>
              <a:xfrm>
                <a:off x="13703123" y="5024281"/>
                <a:ext cx="63960" cy="234500"/>
              </a:xfrm>
              <a:custGeom>
                <a:rect b="b" l="l" r="r" t="t"/>
                <a:pathLst>
                  <a:path extrusionOk="0" h="234500" w="63960">
                    <a:moveTo>
                      <a:pt x="44424" y="117288"/>
                    </a:moveTo>
                    <a:cubicBezTo>
                      <a:pt x="30703" y="53653"/>
                      <a:pt x="33024" y="15960"/>
                      <a:pt x="23284" y="3633"/>
                    </a:cubicBezTo>
                    <a:cubicBezTo>
                      <a:pt x="-15814" y="-22468"/>
                      <a:pt x="5703" y="100085"/>
                      <a:pt x="7656" y="116149"/>
                    </a:cubicBezTo>
                    <a:cubicBezTo>
                      <a:pt x="11454" y="141088"/>
                      <a:pt x="20014" y="214626"/>
                      <a:pt x="39912" y="230614"/>
                    </a:cubicBezTo>
                    <a:cubicBezTo>
                      <a:pt x="48333" y="238174"/>
                      <a:pt x="62234" y="234272"/>
                      <a:pt x="63766" y="222651"/>
                    </a:cubicBezTo>
                    <a:cubicBezTo>
                      <a:pt x="65928" y="209173"/>
                      <a:pt x="49514" y="141942"/>
                      <a:pt x="44424" y="1172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6" name="Google Shape;3586;p32"/>
              <p:cNvSpPr/>
              <p:nvPr/>
            </p:nvSpPr>
            <p:spPr>
              <a:xfrm>
                <a:off x="14513009" y="4826753"/>
                <a:ext cx="47769" cy="273529"/>
              </a:xfrm>
              <a:custGeom>
                <a:rect b="b" l="l" r="r" t="t"/>
                <a:pathLst>
                  <a:path extrusionOk="0" h="273529" w="47769">
                    <a:moveTo>
                      <a:pt x="46301" y="149499"/>
                    </a:moveTo>
                    <a:cubicBezTo>
                      <a:pt x="46751" y="139598"/>
                      <a:pt x="50488" y="-15443"/>
                      <a:pt x="14852" y="1257"/>
                    </a:cubicBezTo>
                    <a:cubicBezTo>
                      <a:pt x="-8543" y="13808"/>
                      <a:pt x="863" y="98863"/>
                      <a:pt x="8396" y="235815"/>
                    </a:cubicBezTo>
                    <a:cubicBezTo>
                      <a:pt x="9551" y="248898"/>
                      <a:pt x="9617" y="267175"/>
                      <a:pt x="23655" y="273151"/>
                    </a:cubicBezTo>
                    <a:cubicBezTo>
                      <a:pt x="54379" y="280220"/>
                      <a:pt x="47447" y="186504"/>
                      <a:pt x="46301" y="14949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7" name="Google Shape;3587;p32"/>
              <p:cNvSpPr/>
              <p:nvPr/>
            </p:nvSpPr>
            <p:spPr>
              <a:xfrm>
                <a:off x="14522516" y="5127054"/>
                <a:ext cx="28456" cy="75353"/>
              </a:xfrm>
              <a:custGeom>
                <a:rect b="b" l="l" r="r" t="t"/>
                <a:pathLst>
                  <a:path extrusionOk="0" h="75353" w="28456">
                    <a:moveTo>
                      <a:pt x="28449" y="33042"/>
                    </a:moveTo>
                    <a:cubicBezTo>
                      <a:pt x="27019" y="22522"/>
                      <a:pt x="30083" y="2115"/>
                      <a:pt x="16042" y="0"/>
                    </a:cubicBezTo>
                    <a:cubicBezTo>
                      <a:pt x="2373" y="-78"/>
                      <a:pt x="4184" y="16546"/>
                      <a:pt x="2112" y="25889"/>
                    </a:cubicBezTo>
                    <a:cubicBezTo>
                      <a:pt x="632" y="36755"/>
                      <a:pt x="-4245" y="71037"/>
                      <a:pt x="8925" y="74867"/>
                    </a:cubicBezTo>
                    <a:cubicBezTo>
                      <a:pt x="30930" y="79724"/>
                      <a:pt x="28235" y="46938"/>
                      <a:pt x="28449" y="330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8" name="Google Shape;3588;p32"/>
              <p:cNvSpPr/>
              <p:nvPr/>
            </p:nvSpPr>
            <p:spPr>
              <a:xfrm>
                <a:off x="14266066" y="5994809"/>
                <a:ext cx="36908" cy="26657"/>
              </a:xfrm>
              <a:custGeom>
                <a:rect b="b" l="l" r="r" t="t"/>
                <a:pathLst>
                  <a:path extrusionOk="0" h="26657" w="36908">
                    <a:moveTo>
                      <a:pt x="21820" y="2126"/>
                    </a:moveTo>
                    <a:cubicBezTo>
                      <a:pt x="569" y="-7839"/>
                      <a:pt x="-10210" y="20162"/>
                      <a:pt x="13199" y="25699"/>
                    </a:cubicBezTo>
                    <a:cubicBezTo>
                      <a:pt x="23848" y="29252"/>
                      <a:pt x="40831" y="22739"/>
                      <a:pt x="36092" y="9267"/>
                    </a:cubicBezTo>
                    <a:cubicBezTo>
                      <a:pt x="34122" y="3488"/>
                      <a:pt x="27666" y="-591"/>
                      <a:pt x="21820" y="212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589" name="Google Shape;3589;p32"/>
          <p:cNvGrpSpPr/>
          <p:nvPr/>
        </p:nvGrpSpPr>
        <p:grpSpPr>
          <a:xfrm>
            <a:off x="3636827" y="3489568"/>
            <a:ext cx="737345" cy="713566"/>
            <a:chOff x="7273655" y="6979136"/>
            <a:chExt cx="1474689" cy="1427133"/>
          </a:xfrm>
        </p:grpSpPr>
        <p:grpSp>
          <p:nvGrpSpPr>
            <p:cNvPr id="3590" name="Google Shape;3590;p32"/>
            <p:cNvGrpSpPr/>
            <p:nvPr/>
          </p:nvGrpSpPr>
          <p:grpSpPr>
            <a:xfrm>
              <a:off x="7276876" y="6979136"/>
              <a:ext cx="1461200" cy="1426561"/>
              <a:chOff x="7276876" y="6979136"/>
              <a:chExt cx="1461200" cy="1426561"/>
            </a:xfrm>
          </p:grpSpPr>
          <p:sp>
            <p:nvSpPr>
              <p:cNvPr id="3591" name="Google Shape;3591;p32"/>
              <p:cNvSpPr/>
              <p:nvPr/>
            </p:nvSpPr>
            <p:spPr>
              <a:xfrm>
                <a:off x="7276876" y="6979136"/>
                <a:ext cx="1461147" cy="1426561"/>
              </a:xfrm>
              <a:custGeom>
                <a:rect b="b" l="l" r="r" t="t"/>
                <a:pathLst>
                  <a:path extrusionOk="0" h="1426561" w="1461147">
                    <a:moveTo>
                      <a:pt x="1421079" y="1426562"/>
                    </a:moveTo>
                    <a:cubicBezTo>
                      <a:pt x="1360573" y="1422849"/>
                      <a:pt x="1365527" y="1377120"/>
                      <a:pt x="1128458" y="1179944"/>
                    </a:cubicBezTo>
                    <a:cubicBezTo>
                      <a:pt x="604369" y="732790"/>
                      <a:pt x="-52172" y="512336"/>
                      <a:pt x="3292" y="315542"/>
                    </a:cubicBezTo>
                    <a:cubicBezTo>
                      <a:pt x="17622" y="256702"/>
                      <a:pt x="43187" y="225499"/>
                      <a:pt x="77067" y="209647"/>
                    </a:cubicBezTo>
                    <a:cubicBezTo>
                      <a:pt x="166233" y="154371"/>
                      <a:pt x="479053" y="56814"/>
                      <a:pt x="563885" y="40285"/>
                    </a:cubicBezTo>
                    <a:cubicBezTo>
                      <a:pt x="741598" y="7019"/>
                      <a:pt x="863052" y="-43866"/>
                      <a:pt x="954430" y="72048"/>
                    </a:cubicBezTo>
                    <a:cubicBezTo>
                      <a:pt x="983857" y="111235"/>
                      <a:pt x="969969" y="175586"/>
                      <a:pt x="951334" y="193441"/>
                    </a:cubicBezTo>
                    <a:cubicBezTo>
                      <a:pt x="1169650" y="398426"/>
                      <a:pt x="1484180" y="1054336"/>
                      <a:pt x="1453042" y="1360031"/>
                    </a:cubicBezTo>
                    <a:cubicBezTo>
                      <a:pt x="1472385" y="1359883"/>
                      <a:pt x="1455283" y="1425943"/>
                      <a:pt x="1421079" y="1426562"/>
                    </a:cubicBezTo>
                    <a:close/>
                  </a:path>
                </a:pathLst>
              </a:custGeom>
              <a:solidFill>
                <a:srgbClr val="FFD66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2" name="Google Shape;3592;p32"/>
              <p:cNvSpPr/>
              <p:nvPr/>
            </p:nvSpPr>
            <p:spPr>
              <a:xfrm>
                <a:off x="8714868" y="8397848"/>
                <a:ext cx="548" cy="371"/>
              </a:xfrm>
              <a:custGeom>
                <a:rect b="b" l="l" r="r" t="t"/>
                <a:pathLst>
                  <a:path extrusionOk="0" h="371" w="548">
                    <a:moveTo>
                      <a:pt x="47" y="336"/>
                    </a:moveTo>
                    <a:cubicBezTo>
                      <a:pt x="32" y="348"/>
                      <a:pt x="18" y="360"/>
                      <a:pt x="0" y="372"/>
                    </a:cubicBezTo>
                    <a:cubicBezTo>
                      <a:pt x="663" y="-70"/>
                      <a:pt x="778" y="-162"/>
                      <a:pt x="47" y="336"/>
                    </a:cubicBezTo>
                    <a:close/>
                  </a:path>
                </a:pathLst>
              </a:custGeom>
              <a:solidFill>
                <a:srgbClr val="FFD66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3" name="Google Shape;3593;p32"/>
              <p:cNvSpPr/>
              <p:nvPr/>
            </p:nvSpPr>
            <p:spPr>
              <a:xfrm>
                <a:off x="8737997" y="8363534"/>
                <a:ext cx="79" cy="620"/>
              </a:xfrm>
              <a:custGeom>
                <a:rect b="b" l="l" r="r" t="t"/>
                <a:pathLst>
                  <a:path extrusionOk="0" h="620" w="79">
                    <a:moveTo>
                      <a:pt x="0" y="586"/>
                    </a:moveTo>
                    <a:lnTo>
                      <a:pt x="21" y="604"/>
                    </a:lnTo>
                    <a:cubicBezTo>
                      <a:pt x="153" y="-884"/>
                      <a:pt x="24" y="884"/>
                      <a:pt x="0" y="586"/>
                    </a:cubicBezTo>
                    <a:close/>
                  </a:path>
                </a:pathLst>
              </a:custGeom>
              <a:solidFill>
                <a:srgbClr val="FFD66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94" name="Google Shape;3594;p32"/>
            <p:cNvGrpSpPr/>
            <p:nvPr/>
          </p:nvGrpSpPr>
          <p:grpSpPr>
            <a:xfrm>
              <a:off x="7273655" y="7076300"/>
              <a:ext cx="1467310" cy="1329969"/>
              <a:chOff x="7273655" y="7076300"/>
              <a:chExt cx="1467310" cy="1329969"/>
            </a:xfrm>
          </p:grpSpPr>
          <p:sp>
            <p:nvSpPr>
              <p:cNvPr id="3595" name="Google Shape;3595;p32"/>
              <p:cNvSpPr/>
              <p:nvPr/>
            </p:nvSpPr>
            <p:spPr>
              <a:xfrm>
                <a:off x="7513645" y="7262100"/>
                <a:ext cx="38955" cy="106581"/>
              </a:xfrm>
              <a:custGeom>
                <a:rect b="b" l="l" r="r" t="t"/>
                <a:pathLst>
                  <a:path extrusionOk="0" h="106581" w="38955">
                    <a:moveTo>
                      <a:pt x="3870" y="105388"/>
                    </a:moveTo>
                    <a:cubicBezTo>
                      <a:pt x="21284" y="112577"/>
                      <a:pt x="53339" y="88066"/>
                      <a:pt x="31720" y="10271"/>
                    </a:cubicBezTo>
                    <a:cubicBezTo>
                      <a:pt x="29933" y="3844"/>
                      <a:pt x="25637" y="-1291"/>
                      <a:pt x="18362" y="288"/>
                    </a:cubicBezTo>
                    <a:cubicBezTo>
                      <a:pt x="-1668" y="4643"/>
                      <a:pt x="20185" y="26276"/>
                      <a:pt x="17083" y="57411"/>
                    </a:cubicBezTo>
                    <a:cubicBezTo>
                      <a:pt x="13733" y="91039"/>
                      <a:pt x="-8898" y="100117"/>
                      <a:pt x="3870" y="105388"/>
                    </a:cubicBezTo>
                    <a:close/>
                  </a:path>
                </a:pathLst>
              </a:custGeom>
              <a:solidFill>
                <a:srgbClr val="FABB88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6" name="Google Shape;3596;p32"/>
              <p:cNvSpPr/>
              <p:nvPr/>
            </p:nvSpPr>
            <p:spPr>
              <a:xfrm>
                <a:off x="7627744" y="7244843"/>
                <a:ext cx="40136" cy="97753"/>
              </a:xfrm>
              <a:custGeom>
                <a:rect b="b" l="l" r="r" t="t"/>
                <a:pathLst>
                  <a:path extrusionOk="0" h="97753" w="40136">
                    <a:moveTo>
                      <a:pt x="22556" y="85072"/>
                    </a:moveTo>
                    <a:cubicBezTo>
                      <a:pt x="37104" y="62567"/>
                      <a:pt x="38779" y="35120"/>
                      <a:pt x="40124" y="9097"/>
                    </a:cubicBezTo>
                    <a:cubicBezTo>
                      <a:pt x="40655" y="-2291"/>
                      <a:pt x="23688" y="-3334"/>
                      <a:pt x="22789" y="7936"/>
                    </a:cubicBezTo>
                    <a:cubicBezTo>
                      <a:pt x="22052" y="33588"/>
                      <a:pt x="21884" y="62072"/>
                      <a:pt x="4224" y="82641"/>
                    </a:cubicBezTo>
                    <a:cubicBezTo>
                      <a:pt x="-6382" y="88127"/>
                      <a:pt x="4186" y="112247"/>
                      <a:pt x="22556" y="85072"/>
                    </a:cubicBezTo>
                    <a:close/>
                  </a:path>
                </a:pathLst>
              </a:custGeom>
              <a:solidFill>
                <a:srgbClr val="FABB88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7" name="Google Shape;3597;p32"/>
              <p:cNvSpPr/>
              <p:nvPr/>
            </p:nvSpPr>
            <p:spPr>
              <a:xfrm>
                <a:off x="7733746" y="7203951"/>
                <a:ext cx="45073" cy="100724"/>
              </a:xfrm>
              <a:custGeom>
                <a:rect b="b" l="l" r="r" t="t"/>
                <a:pathLst>
                  <a:path extrusionOk="0" h="100724" w="45073">
                    <a:moveTo>
                      <a:pt x="4877" y="99735"/>
                    </a:moveTo>
                    <a:cubicBezTo>
                      <a:pt x="30509" y="112399"/>
                      <a:pt x="61425" y="-727"/>
                      <a:pt x="34941" y="4"/>
                    </a:cubicBezTo>
                    <a:cubicBezTo>
                      <a:pt x="24972" y="684"/>
                      <a:pt x="25688" y="11495"/>
                      <a:pt x="26071" y="18902"/>
                    </a:cubicBezTo>
                    <a:cubicBezTo>
                      <a:pt x="26231" y="39132"/>
                      <a:pt x="20139" y="68951"/>
                      <a:pt x="5478" y="83347"/>
                    </a:cubicBezTo>
                    <a:cubicBezTo>
                      <a:pt x="-1469" y="86025"/>
                      <a:pt x="-1961" y="96562"/>
                      <a:pt x="4877" y="99735"/>
                    </a:cubicBezTo>
                    <a:close/>
                  </a:path>
                </a:pathLst>
              </a:custGeom>
              <a:solidFill>
                <a:srgbClr val="FABB88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8" name="Google Shape;3598;p32"/>
              <p:cNvSpPr/>
              <p:nvPr/>
            </p:nvSpPr>
            <p:spPr>
              <a:xfrm>
                <a:off x="7867331" y="7188732"/>
                <a:ext cx="34068" cy="92978"/>
              </a:xfrm>
              <a:custGeom>
                <a:rect b="b" l="l" r="r" t="t"/>
                <a:pathLst>
                  <a:path extrusionOk="0" h="92978" w="34068">
                    <a:moveTo>
                      <a:pt x="33054" y="8018"/>
                    </a:moveTo>
                    <a:cubicBezTo>
                      <a:pt x="32700" y="80"/>
                      <a:pt x="21660" y="-3046"/>
                      <a:pt x="17308" y="3666"/>
                    </a:cubicBezTo>
                    <a:cubicBezTo>
                      <a:pt x="13758" y="10496"/>
                      <a:pt x="17984" y="18737"/>
                      <a:pt x="18078" y="26056"/>
                    </a:cubicBezTo>
                    <a:cubicBezTo>
                      <a:pt x="23828" y="83379"/>
                      <a:pt x="-3642" y="75595"/>
                      <a:pt x="410" y="87928"/>
                    </a:cubicBezTo>
                    <a:cubicBezTo>
                      <a:pt x="4429" y="100245"/>
                      <a:pt x="40526" y="95760"/>
                      <a:pt x="33054" y="8018"/>
                    </a:cubicBezTo>
                    <a:close/>
                  </a:path>
                </a:pathLst>
              </a:custGeom>
              <a:solidFill>
                <a:srgbClr val="FABB88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9" name="Google Shape;3599;p32"/>
              <p:cNvSpPr/>
              <p:nvPr/>
            </p:nvSpPr>
            <p:spPr>
              <a:xfrm>
                <a:off x="7984089" y="7122979"/>
                <a:ext cx="37312" cy="112676"/>
              </a:xfrm>
              <a:custGeom>
                <a:rect b="b" l="l" r="r" t="t"/>
                <a:pathLst>
                  <a:path extrusionOk="0" h="112676" w="37312">
                    <a:moveTo>
                      <a:pt x="14626" y="110446"/>
                    </a:moveTo>
                    <a:cubicBezTo>
                      <a:pt x="42178" y="88392"/>
                      <a:pt x="38180" y="43553"/>
                      <a:pt x="35199" y="8905"/>
                    </a:cubicBezTo>
                    <a:cubicBezTo>
                      <a:pt x="34011" y="-4722"/>
                      <a:pt x="14508" y="-1416"/>
                      <a:pt x="16015" y="10110"/>
                    </a:cubicBezTo>
                    <a:cubicBezTo>
                      <a:pt x="18595" y="38317"/>
                      <a:pt x="26890" y="75407"/>
                      <a:pt x="3192" y="97013"/>
                    </a:cubicBezTo>
                    <a:cubicBezTo>
                      <a:pt x="-5598" y="104332"/>
                      <a:pt x="5607" y="118060"/>
                      <a:pt x="14626" y="110446"/>
                    </a:cubicBezTo>
                    <a:close/>
                  </a:path>
                </a:pathLst>
              </a:custGeom>
              <a:solidFill>
                <a:srgbClr val="FABB88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00" name="Google Shape;3600;p32"/>
              <p:cNvSpPr/>
              <p:nvPr/>
            </p:nvSpPr>
            <p:spPr>
              <a:xfrm>
                <a:off x="8122742" y="7076300"/>
                <a:ext cx="37918" cy="111977"/>
              </a:xfrm>
              <a:custGeom>
                <a:rect b="b" l="l" r="r" t="t"/>
                <a:pathLst>
                  <a:path extrusionOk="0" h="111977" w="37918">
                    <a:moveTo>
                      <a:pt x="10325" y="111935"/>
                    </a:moveTo>
                    <a:cubicBezTo>
                      <a:pt x="29234" y="107350"/>
                      <a:pt x="46820" y="66627"/>
                      <a:pt x="32935" y="26119"/>
                    </a:cubicBezTo>
                    <a:cubicBezTo>
                      <a:pt x="27839" y="17030"/>
                      <a:pt x="24920" y="-4721"/>
                      <a:pt x="10369" y="921"/>
                    </a:cubicBezTo>
                    <a:cubicBezTo>
                      <a:pt x="-5510" y="8500"/>
                      <a:pt x="15824" y="23143"/>
                      <a:pt x="18091" y="45693"/>
                    </a:cubicBezTo>
                    <a:cubicBezTo>
                      <a:pt x="20718" y="62591"/>
                      <a:pt x="18259" y="80608"/>
                      <a:pt x="6170" y="93517"/>
                    </a:cubicBezTo>
                    <a:cubicBezTo>
                      <a:pt x="-4044" y="97158"/>
                      <a:pt x="-827" y="112907"/>
                      <a:pt x="10325" y="111935"/>
                    </a:cubicBezTo>
                    <a:close/>
                  </a:path>
                </a:pathLst>
              </a:custGeom>
              <a:solidFill>
                <a:srgbClr val="FABB88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01" name="Google Shape;3601;p32"/>
              <p:cNvSpPr/>
              <p:nvPr/>
            </p:nvSpPr>
            <p:spPr>
              <a:xfrm>
                <a:off x="7432148" y="7500062"/>
                <a:ext cx="1308817" cy="906207"/>
              </a:xfrm>
              <a:custGeom>
                <a:rect b="b" l="l" r="r" t="t"/>
                <a:pathLst>
                  <a:path extrusionOk="0" h="906207" w="1308817">
                    <a:moveTo>
                      <a:pt x="1304684" y="854453"/>
                    </a:moveTo>
                    <a:cubicBezTo>
                      <a:pt x="1304590" y="855690"/>
                      <a:pt x="1304413" y="856931"/>
                      <a:pt x="1304230" y="858168"/>
                    </a:cubicBezTo>
                    <a:cubicBezTo>
                      <a:pt x="1301420" y="858242"/>
                      <a:pt x="1302664" y="862343"/>
                      <a:pt x="1301399" y="864126"/>
                    </a:cubicBezTo>
                    <a:cubicBezTo>
                      <a:pt x="1291424" y="885941"/>
                      <a:pt x="1262245" y="873552"/>
                      <a:pt x="1261089" y="879580"/>
                    </a:cubicBezTo>
                    <a:cubicBezTo>
                      <a:pt x="1260584" y="884604"/>
                      <a:pt x="1285730" y="886905"/>
                      <a:pt x="1298840" y="875231"/>
                    </a:cubicBezTo>
                    <a:cubicBezTo>
                      <a:pt x="1287821" y="897244"/>
                      <a:pt x="1264798" y="906561"/>
                      <a:pt x="1235548" y="887733"/>
                    </a:cubicBezTo>
                    <a:cubicBezTo>
                      <a:pt x="1209426" y="862217"/>
                      <a:pt x="1170354" y="825463"/>
                      <a:pt x="1141976" y="802516"/>
                    </a:cubicBezTo>
                    <a:cubicBezTo>
                      <a:pt x="1084846" y="750410"/>
                      <a:pt x="1119938" y="751504"/>
                      <a:pt x="857328" y="540773"/>
                    </a:cubicBezTo>
                    <a:cubicBezTo>
                      <a:pt x="311791" y="143806"/>
                      <a:pt x="324099" y="239940"/>
                      <a:pt x="14001" y="1829"/>
                    </a:cubicBezTo>
                    <a:cubicBezTo>
                      <a:pt x="10285" y="-994"/>
                      <a:pt x="4913" y="-543"/>
                      <a:pt x="1955" y="3143"/>
                    </a:cubicBezTo>
                    <a:cubicBezTo>
                      <a:pt x="-4322" y="12206"/>
                      <a:pt x="5983" y="16864"/>
                      <a:pt x="12208" y="21862"/>
                    </a:cubicBezTo>
                    <a:cubicBezTo>
                      <a:pt x="244082" y="213030"/>
                      <a:pt x="418133" y="254260"/>
                      <a:pt x="608030" y="382734"/>
                    </a:cubicBezTo>
                    <a:cubicBezTo>
                      <a:pt x="804951" y="526238"/>
                      <a:pt x="834284" y="538634"/>
                      <a:pt x="882712" y="582024"/>
                    </a:cubicBezTo>
                    <a:cubicBezTo>
                      <a:pt x="1139694" y="790753"/>
                      <a:pt x="1224313" y="946930"/>
                      <a:pt x="1289136" y="896764"/>
                    </a:cubicBezTo>
                    <a:cubicBezTo>
                      <a:pt x="1301750" y="887886"/>
                      <a:pt x="1308856" y="872438"/>
                      <a:pt x="1308730" y="855119"/>
                    </a:cubicBezTo>
                    <a:cubicBezTo>
                      <a:pt x="1309517" y="851948"/>
                      <a:pt x="1304749" y="851212"/>
                      <a:pt x="1304684" y="854453"/>
                    </a:cubicBezTo>
                    <a:close/>
                  </a:path>
                </a:pathLst>
              </a:custGeom>
              <a:solidFill>
                <a:srgbClr val="FABB88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02" name="Google Shape;3602;p32"/>
              <p:cNvSpPr/>
              <p:nvPr/>
            </p:nvSpPr>
            <p:spPr>
              <a:xfrm>
                <a:off x="8670861" y="8364269"/>
                <a:ext cx="5151" cy="4165"/>
              </a:xfrm>
              <a:custGeom>
                <a:rect b="b" l="l" r="r" t="t"/>
                <a:pathLst>
                  <a:path extrusionOk="0" h="4165" w="5151">
                    <a:moveTo>
                      <a:pt x="1476" y="3952"/>
                    </a:moveTo>
                    <a:cubicBezTo>
                      <a:pt x="6645" y="5461"/>
                      <a:pt x="5784" y="-1593"/>
                      <a:pt x="2449" y="337"/>
                    </a:cubicBezTo>
                    <a:cubicBezTo>
                      <a:pt x="-22" y="-458"/>
                      <a:pt x="-1086" y="3451"/>
                      <a:pt x="1476" y="3952"/>
                    </a:cubicBezTo>
                    <a:close/>
                  </a:path>
                </a:pathLst>
              </a:custGeom>
              <a:solidFill>
                <a:srgbClr val="FABB88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03" name="Google Shape;3603;p32"/>
              <p:cNvSpPr/>
              <p:nvPr/>
            </p:nvSpPr>
            <p:spPr>
              <a:xfrm>
                <a:off x="7528993" y="7527025"/>
                <a:ext cx="79616" cy="58804"/>
              </a:xfrm>
              <a:custGeom>
                <a:rect b="b" l="l" r="r" t="t"/>
                <a:pathLst>
                  <a:path extrusionOk="0" h="58804" w="79616">
                    <a:moveTo>
                      <a:pt x="1224" y="5231"/>
                    </a:moveTo>
                    <a:cubicBezTo>
                      <a:pt x="25695" y="23328"/>
                      <a:pt x="51589" y="39593"/>
                      <a:pt x="75582" y="58203"/>
                    </a:cubicBezTo>
                    <a:cubicBezTo>
                      <a:pt x="76603" y="59078"/>
                      <a:pt x="78160" y="58995"/>
                      <a:pt x="79050" y="57976"/>
                    </a:cubicBezTo>
                    <a:cubicBezTo>
                      <a:pt x="82989" y="53474"/>
                      <a:pt x="67235" y="47654"/>
                      <a:pt x="4397" y="526"/>
                    </a:cubicBezTo>
                    <a:cubicBezTo>
                      <a:pt x="1360" y="-1584"/>
                      <a:pt x="-1798" y="3201"/>
                      <a:pt x="1224" y="5231"/>
                    </a:cubicBezTo>
                    <a:close/>
                  </a:path>
                </a:pathLst>
              </a:custGeom>
              <a:solidFill>
                <a:srgbClr val="FABB88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04" name="Google Shape;3604;p32"/>
              <p:cNvSpPr/>
              <p:nvPr/>
            </p:nvSpPr>
            <p:spPr>
              <a:xfrm>
                <a:off x="7480159" y="7496096"/>
                <a:ext cx="17302" cy="13731"/>
              </a:xfrm>
              <a:custGeom>
                <a:rect b="b" l="l" r="r" t="t"/>
                <a:pathLst>
                  <a:path extrusionOk="0" h="13731" w="17302">
                    <a:moveTo>
                      <a:pt x="13095" y="13397"/>
                    </a:moveTo>
                    <a:cubicBezTo>
                      <a:pt x="16480" y="15106"/>
                      <a:pt x="19127" y="9790"/>
                      <a:pt x="15707" y="8137"/>
                    </a:cubicBezTo>
                    <a:cubicBezTo>
                      <a:pt x="11809" y="6066"/>
                      <a:pt x="8427" y="3264"/>
                      <a:pt x="4868" y="624"/>
                    </a:cubicBezTo>
                    <a:cubicBezTo>
                      <a:pt x="2232" y="-1668"/>
                      <a:pt x="-8171" y="2303"/>
                      <a:pt x="13095" y="13397"/>
                    </a:cubicBezTo>
                    <a:close/>
                  </a:path>
                </a:pathLst>
              </a:custGeom>
              <a:solidFill>
                <a:srgbClr val="FABB88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05" name="Google Shape;3605;p32"/>
              <p:cNvSpPr/>
              <p:nvPr/>
            </p:nvSpPr>
            <p:spPr>
              <a:xfrm>
                <a:off x="7273655" y="7146255"/>
                <a:ext cx="161353" cy="192927"/>
              </a:xfrm>
              <a:custGeom>
                <a:rect b="b" l="l" r="r" t="t"/>
                <a:pathLst>
                  <a:path extrusionOk="0" h="192927" w="161353">
                    <a:moveTo>
                      <a:pt x="28607" y="101041"/>
                    </a:moveTo>
                    <a:cubicBezTo>
                      <a:pt x="43925" y="61373"/>
                      <a:pt x="118791" y="33441"/>
                      <a:pt x="157043" y="14209"/>
                    </a:cubicBezTo>
                    <a:cubicBezTo>
                      <a:pt x="165868" y="9978"/>
                      <a:pt x="159791" y="-3086"/>
                      <a:pt x="150919" y="671"/>
                    </a:cubicBezTo>
                    <a:cubicBezTo>
                      <a:pt x="104168" y="21331"/>
                      <a:pt x="36158" y="46567"/>
                      <a:pt x="16527" y="97373"/>
                    </a:cubicBezTo>
                    <a:cubicBezTo>
                      <a:pt x="-9982" y="164747"/>
                      <a:pt x="424" y="196070"/>
                      <a:pt x="13041" y="192679"/>
                    </a:cubicBezTo>
                    <a:cubicBezTo>
                      <a:pt x="35542" y="184503"/>
                      <a:pt x="-6886" y="179447"/>
                      <a:pt x="28607" y="101041"/>
                    </a:cubicBezTo>
                    <a:close/>
                  </a:path>
                </a:pathLst>
              </a:custGeom>
              <a:solidFill>
                <a:srgbClr val="FABB88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06" name="Google Shape;3606;p32"/>
              <p:cNvSpPr/>
              <p:nvPr/>
            </p:nvSpPr>
            <p:spPr>
              <a:xfrm>
                <a:off x="7300953" y="7211266"/>
                <a:ext cx="176131" cy="267177"/>
              </a:xfrm>
              <a:custGeom>
                <a:rect b="b" l="l" r="r" t="t"/>
                <a:pathLst>
                  <a:path extrusionOk="0" h="267177" w="176131">
                    <a:moveTo>
                      <a:pt x="175729" y="59337"/>
                    </a:moveTo>
                    <a:cubicBezTo>
                      <a:pt x="171100" y="44101"/>
                      <a:pt x="125877" y="73843"/>
                      <a:pt x="120035" y="80437"/>
                    </a:cubicBezTo>
                    <a:cubicBezTo>
                      <a:pt x="116249" y="60360"/>
                      <a:pt x="107911" y="42086"/>
                      <a:pt x="94665" y="29487"/>
                    </a:cubicBezTo>
                    <a:cubicBezTo>
                      <a:pt x="106103" y="17330"/>
                      <a:pt x="123942" y="14424"/>
                      <a:pt x="118151" y="3528"/>
                    </a:cubicBezTo>
                    <a:cubicBezTo>
                      <a:pt x="111711" y="-5485"/>
                      <a:pt x="102296" y="5208"/>
                      <a:pt x="95689" y="8652"/>
                    </a:cubicBezTo>
                    <a:cubicBezTo>
                      <a:pt x="92018" y="11242"/>
                      <a:pt x="85982" y="15291"/>
                      <a:pt x="81910" y="19852"/>
                    </a:cubicBezTo>
                    <a:cubicBezTo>
                      <a:pt x="71106" y="12866"/>
                      <a:pt x="58589" y="8319"/>
                      <a:pt x="45562" y="9265"/>
                    </a:cubicBezTo>
                    <a:cubicBezTo>
                      <a:pt x="40296" y="10464"/>
                      <a:pt x="30807" y="6543"/>
                      <a:pt x="29233" y="13797"/>
                    </a:cubicBezTo>
                    <a:cubicBezTo>
                      <a:pt x="28896" y="16428"/>
                      <a:pt x="30863" y="19289"/>
                      <a:pt x="33632" y="19463"/>
                    </a:cubicBezTo>
                    <a:cubicBezTo>
                      <a:pt x="68325" y="15167"/>
                      <a:pt x="96685" y="44596"/>
                      <a:pt x="103199" y="76872"/>
                    </a:cubicBezTo>
                    <a:cubicBezTo>
                      <a:pt x="120784" y="172301"/>
                      <a:pt x="53205" y="219842"/>
                      <a:pt x="18160" y="165324"/>
                    </a:cubicBezTo>
                    <a:cubicBezTo>
                      <a:pt x="16135" y="162478"/>
                      <a:pt x="12243" y="161706"/>
                      <a:pt x="9164" y="163014"/>
                    </a:cubicBezTo>
                    <a:cubicBezTo>
                      <a:pt x="7032" y="162071"/>
                      <a:pt x="4508" y="162039"/>
                      <a:pt x="2394" y="163483"/>
                    </a:cubicBezTo>
                    <a:cubicBezTo>
                      <a:pt x="-15144" y="176942"/>
                      <a:pt x="68774" y="251196"/>
                      <a:pt x="88423" y="265627"/>
                    </a:cubicBezTo>
                    <a:cubicBezTo>
                      <a:pt x="95836" y="271405"/>
                      <a:pt x="104944" y="259581"/>
                      <a:pt x="97015" y="253912"/>
                    </a:cubicBezTo>
                    <a:cubicBezTo>
                      <a:pt x="80179" y="241776"/>
                      <a:pt x="65029" y="230264"/>
                      <a:pt x="38677" y="202152"/>
                    </a:cubicBezTo>
                    <a:cubicBezTo>
                      <a:pt x="67125" y="213381"/>
                      <a:pt x="109417" y="192155"/>
                      <a:pt x="120130" y="134958"/>
                    </a:cubicBezTo>
                    <a:cubicBezTo>
                      <a:pt x="122288" y="123434"/>
                      <a:pt x="121908" y="98357"/>
                      <a:pt x="130320" y="89668"/>
                    </a:cubicBezTo>
                    <a:cubicBezTo>
                      <a:pt x="152653" y="66612"/>
                      <a:pt x="179766" y="72378"/>
                      <a:pt x="175729" y="59337"/>
                    </a:cubicBezTo>
                    <a:close/>
                  </a:path>
                </a:pathLst>
              </a:custGeom>
              <a:solidFill>
                <a:srgbClr val="FABB88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607" name="Google Shape;3607;p32"/>
            <p:cNvSpPr/>
            <p:nvPr/>
          </p:nvSpPr>
          <p:spPr>
            <a:xfrm>
              <a:off x="7442286" y="7148989"/>
              <a:ext cx="1306058" cy="1213143"/>
            </a:xfrm>
            <a:custGeom>
              <a:rect b="b" l="l" r="r" t="t"/>
              <a:pathLst>
                <a:path extrusionOk="0" h="1213143" w="1306058">
                  <a:moveTo>
                    <a:pt x="1303337" y="1132356"/>
                  </a:moveTo>
                  <a:cubicBezTo>
                    <a:pt x="1284651" y="906634"/>
                    <a:pt x="1176440" y="691832"/>
                    <a:pt x="1147593" y="608350"/>
                  </a:cubicBezTo>
                  <a:cubicBezTo>
                    <a:pt x="1085283" y="423159"/>
                    <a:pt x="1032184" y="302134"/>
                    <a:pt x="815649" y="35070"/>
                  </a:cubicBezTo>
                  <a:cubicBezTo>
                    <a:pt x="790111" y="-2070"/>
                    <a:pt x="753465" y="-10435"/>
                    <a:pt x="668159" y="13446"/>
                  </a:cubicBezTo>
                  <a:cubicBezTo>
                    <a:pt x="503334" y="57507"/>
                    <a:pt x="454024" y="96029"/>
                    <a:pt x="386483" y="112005"/>
                  </a:cubicBezTo>
                  <a:cubicBezTo>
                    <a:pt x="277799" y="151986"/>
                    <a:pt x="52937" y="204055"/>
                    <a:pt x="23295" y="218755"/>
                  </a:cubicBezTo>
                  <a:cubicBezTo>
                    <a:pt x="1814" y="229713"/>
                    <a:pt x="-8365" y="256676"/>
                    <a:pt x="8304" y="276096"/>
                  </a:cubicBezTo>
                  <a:cubicBezTo>
                    <a:pt x="23646" y="299759"/>
                    <a:pt x="46335" y="317072"/>
                    <a:pt x="68002" y="334586"/>
                  </a:cubicBezTo>
                  <a:cubicBezTo>
                    <a:pt x="83340" y="348697"/>
                    <a:pt x="97945" y="363721"/>
                    <a:pt x="115280" y="375433"/>
                  </a:cubicBezTo>
                  <a:cubicBezTo>
                    <a:pt x="316983" y="510678"/>
                    <a:pt x="165371" y="431436"/>
                    <a:pt x="346101" y="534783"/>
                  </a:cubicBezTo>
                  <a:cubicBezTo>
                    <a:pt x="489829" y="615454"/>
                    <a:pt x="518888" y="616632"/>
                    <a:pt x="596581" y="664739"/>
                  </a:cubicBezTo>
                  <a:cubicBezTo>
                    <a:pt x="717250" y="733990"/>
                    <a:pt x="699615" y="734549"/>
                    <a:pt x="788982" y="800444"/>
                  </a:cubicBezTo>
                  <a:cubicBezTo>
                    <a:pt x="1052683" y="1003617"/>
                    <a:pt x="1029937" y="1001345"/>
                    <a:pt x="1110252" y="1076927"/>
                  </a:cubicBezTo>
                  <a:cubicBezTo>
                    <a:pt x="1129928" y="1094730"/>
                    <a:pt x="1151627" y="1110019"/>
                    <a:pt x="1169708" y="1129636"/>
                  </a:cubicBezTo>
                  <a:cubicBezTo>
                    <a:pt x="1193102" y="1150279"/>
                    <a:pt x="1210396" y="1176842"/>
                    <a:pt x="1234979" y="1196215"/>
                  </a:cubicBezTo>
                  <a:cubicBezTo>
                    <a:pt x="1271031" y="1227630"/>
                    <a:pt x="1293798" y="1209488"/>
                    <a:pt x="1299371" y="1188754"/>
                  </a:cubicBezTo>
                  <a:cubicBezTo>
                    <a:pt x="1310186" y="1175097"/>
                    <a:pt x="1305041" y="1150875"/>
                    <a:pt x="1303337" y="1132356"/>
                  </a:cubicBezTo>
                  <a:close/>
                </a:path>
              </a:pathLst>
            </a:custGeom>
            <a:solidFill>
              <a:srgbClr val="FDF2A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608" name="Google Shape;3608;p32"/>
            <p:cNvGrpSpPr/>
            <p:nvPr/>
          </p:nvGrpSpPr>
          <p:grpSpPr>
            <a:xfrm>
              <a:off x="7437469" y="7238397"/>
              <a:ext cx="1310706" cy="1131258"/>
              <a:chOff x="7437469" y="7238397"/>
              <a:chExt cx="1310706" cy="1131258"/>
            </a:xfrm>
          </p:grpSpPr>
          <p:sp>
            <p:nvSpPr>
              <p:cNvPr id="3609" name="Google Shape;3609;p32"/>
              <p:cNvSpPr/>
              <p:nvPr/>
            </p:nvSpPr>
            <p:spPr>
              <a:xfrm>
                <a:off x="8299418" y="7326536"/>
                <a:ext cx="26228" cy="21233"/>
              </a:xfrm>
              <a:custGeom>
                <a:rect b="b" l="l" r="r" t="t"/>
                <a:pathLst>
                  <a:path extrusionOk="0" h="21233" w="26228">
                    <a:moveTo>
                      <a:pt x="24890" y="2121"/>
                    </a:moveTo>
                    <a:cubicBezTo>
                      <a:pt x="19143" y="-3678"/>
                      <a:pt x="13476" y="3904"/>
                      <a:pt x="8785" y="7142"/>
                    </a:cubicBezTo>
                    <a:cubicBezTo>
                      <a:pt x="4332" y="9140"/>
                      <a:pt x="-966" y="9965"/>
                      <a:pt x="151" y="16361"/>
                    </a:cubicBezTo>
                    <a:cubicBezTo>
                      <a:pt x="3855" y="30165"/>
                      <a:pt x="32713" y="11176"/>
                      <a:pt x="24890" y="2121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10" name="Google Shape;3610;p32"/>
              <p:cNvSpPr/>
              <p:nvPr/>
            </p:nvSpPr>
            <p:spPr>
              <a:xfrm>
                <a:off x="8439736" y="7841353"/>
                <a:ext cx="18868" cy="19096"/>
              </a:xfrm>
              <a:custGeom>
                <a:rect b="b" l="l" r="r" t="t"/>
                <a:pathLst>
                  <a:path extrusionOk="0" h="19096" w="18868">
                    <a:moveTo>
                      <a:pt x="6919" y="5123"/>
                    </a:moveTo>
                    <a:cubicBezTo>
                      <a:pt x="3295" y="7895"/>
                      <a:pt x="-2106" y="10718"/>
                      <a:pt x="854" y="16125"/>
                    </a:cubicBezTo>
                    <a:cubicBezTo>
                      <a:pt x="6259" y="24770"/>
                      <a:pt x="20094" y="12536"/>
                      <a:pt x="18782" y="5102"/>
                    </a:cubicBezTo>
                    <a:cubicBezTo>
                      <a:pt x="17935" y="-1725"/>
                      <a:pt x="7704" y="-1683"/>
                      <a:pt x="6919" y="5123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11" name="Google Shape;3611;p32"/>
              <p:cNvSpPr/>
              <p:nvPr/>
            </p:nvSpPr>
            <p:spPr>
              <a:xfrm>
                <a:off x="8267900" y="7359080"/>
                <a:ext cx="13436" cy="13483"/>
              </a:xfrm>
              <a:custGeom>
                <a:rect b="b" l="l" r="r" t="t"/>
                <a:pathLst>
                  <a:path extrusionOk="0" h="13483" w="13436">
                    <a:moveTo>
                      <a:pt x="7603" y="13447"/>
                    </a:moveTo>
                    <a:cubicBezTo>
                      <a:pt x="15841" y="12728"/>
                      <a:pt x="15446" y="-802"/>
                      <a:pt x="5828" y="38"/>
                    </a:cubicBezTo>
                    <a:cubicBezTo>
                      <a:pt x="-2461" y="759"/>
                      <a:pt x="-1942" y="14281"/>
                      <a:pt x="7603" y="13447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12" name="Google Shape;3612;p32"/>
              <p:cNvSpPr/>
              <p:nvPr/>
            </p:nvSpPr>
            <p:spPr>
              <a:xfrm>
                <a:off x="8360598" y="7584070"/>
                <a:ext cx="102163" cy="65972"/>
              </a:xfrm>
              <a:custGeom>
                <a:rect b="b" l="l" r="r" t="t"/>
                <a:pathLst>
                  <a:path extrusionOk="0" h="65972" w="102163">
                    <a:moveTo>
                      <a:pt x="34772" y="65972"/>
                    </a:moveTo>
                    <a:cubicBezTo>
                      <a:pt x="56831" y="65701"/>
                      <a:pt x="75667" y="51404"/>
                      <a:pt x="92878" y="38982"/>
                    </a:cubicBezTo>
                    <a:cubicBezTo>
                      <a:pt x="107093" y="29589"/>
                      <a:pt x="104590" y="6444"/>
                      <a:pt x="88083" y="1176"/>
                    </a:cubicBezTo>
                    <a:cubicBezTo>
                      <a:pt x="66473" y="-6246"/>
                      <a:pt x="59479" y="23681"/>
                      <a:pt x="32502" y="28929"/>
                    </a:cubicBezTo>
                    <a:cubicBezTo>
                      <a:pt x="32239" y="25726"/>
                      <a:pt x="33289" y="22438"/>
                      <a:pt x="34401" y="19465"/>
                    </a:cubicBezTo>
                    <a:cubicBezTo>
                      <a:pt x="38529" y="7779"/>
                      <a:pt x="24532" y="-3026"/>
                      <a:pt x="14312" y="4072"/>
                    </a:cubicBezTo>
                    <a:cubicBezTo>
                      <a:pt x="-12137" y="24707"/>
                      <a:pt x="29" y="66128"/>
                      <a:pt x="34772" y="65972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13" name="Google Shape;3613;p32"/>
              <p:cNvSpPr/>
              <p:nvPr/>
            </p:nvSpPr>
            <p:spPr>
              <a:xfrm>
                <a:off x="8140149" y="7489431"/>
                <a:ext cx="16760" cy="16857"/>
              </a:xfrm>
              <a:custGeom>
                <a:rect b="b" l="l" r="r" t="t"/>
                <a:pathLst>
                  <a:path extrusionOk="0" h="16857" w="16760">
                    <a:moveTo>
                      <a:pt x="9471" y="16812"/>
                    </a:moveTo>
                    <a:cubicBezTo>
                      <a:pt x="19800" y="15910"/>
                      <a:pt x="19222" y="-997"/>
                      <a:pt x="7289" y="46"/>
                    </a:cubicBezTo>
                    <a:cubicBezTo>
                      <a:pt x="-3040" y="945"/>
                      <a:pt x="-2462" y="17852"/>
                      <a:pt x="9471" y="16812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14" name="Google Shape;3614;p32"/>
              <p:cNvSpPr/>
              <p:nvPr/>
            </p:nvSpPr>
            <p:spPr>
              <a:xfrm>
                <a:off x="8079524" y="7514971"/>
                <a:ext cx="41010" cy="37209"/>
              </a:xfrm>
              <a:custGeom>
                <a:rect b="b" l="l" r="r" t="t"/>
                <a:pathLst>
                  <a:path extrusionOk="0" h="37209" w="41010">
                    <a:moveTo>
                      <a:pt x="25999" y="25533"/>
                    </a:moveTo>
                    <a:cubicBezTo>
                      <a:pt x="37732" y="15173"/>
                      <a:pt x="43655" y="11737"/>
                      <a:pt x="39875" y="4595"/>
                    </a:cubicBezTo>
                    <a:cubicBezTo>
                      <a:pt x="30640" y="-8526"/>
                      <a:pt x="18713" y="10075"/>
                      <a:pt x="10510" y="15456"/>
                    </a:cubicBezTo>
                    <a:cubicBezTo>
                      <a:pt x="4386" y="19784"/>
                      <a:pt x="-4422" y="26343"/>
                      <a:pt x="2581" y="34363"/>
                    </a:cubicBezTo>
                    <a:cubicBezTo>
                      <a:pt x="11100" y="42651"/>
                      <a:pt x="19621" y="30715"/>
                      <a:pt x="25999" y="25533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15" name="Google Shape;3615;p32"/>
              <p:cNvSpPr/>
              <p:nvPr/>
            </p:nvSpPr>
            <p:spPr>
              <a:xfrm>
                <a:off x="8190197" y="7454795"/>
                <a:ext cx="184494" cy="127197"/>
              </a:xfrm>
              <a:custGeom>
                <a:rect b="b" l="l" r="r" t="t"/>
                <a:pathLst>
                  <a:path extrusionOk="0" h="127197" w="184494">
                    <a:moveTo>
                      <a:pt x="37591" y="47164"/>
                    </a:moveTo>
                    <a:cubicBezTo>
                      <a:pt x="39231" y="30702"/>
                      <a:pt x="60935" y="11526"/>
                      <a:pt x="37370" y="804"/>
                    </a:cubicBezTo>
                    <a:cubicBezTo>
                      <a:pt x="29456" y="-1862"/>
                      <a:pt x="19734" y="2295"/>
                      <a:pt x="17019" y="10421"/>
                    </a:cubicBezTo>
                    <a:cubicBezTo>
                      <a:pt x="-20155" y="52538"/>
                      <a:pt x="6365" y="125003"/>
                      <a:pt x="69422" y="127160"/>
                    </a:cubicBezTo>
                    <a:cubicBezTo>
                      <a:pt x="112315" y="128724"/>
                      <a:pt x="173567" y="81437"/>
                      <a:pt x="182268" y="60729"/>
                    </a:cubicBezTo>
                    <a:cubicBezTo>
                      <a:pt x="193326" y="36689"/>
                      <a:pt x="160381" y="18088"/>
                      <a:pt x="145237" y="39600"/>
                    </a:cubicBezTo>
                    <a:cubicBezTo>
                      <a:pt x="139428" y="49497"/>
                      <a:pt x="103670" y="78779"/>
                      <a:pt x="80732" y="84716"/>
                    </a:cubicBezTo>
                    <a:cubicBezTo>
                      <a:pt x="57406" y="91835"/>
                      <a:pt x="31989" y="72020"/>
                      <a:pt x="37591" y="47164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16" name="Google Shape;3616;p32"/>
              <p:cNvSpPr/>
              <p:nvPr/>
            </p:nvSpPr>
            <p:spPr>
              <a:xfrm>
                <a:off x="8001330" y="7581773"/>
                <a:ext cx="12784" cy="12640"/>
              </a:xfrm>
              <a:custGeom>
                <a:rect b="b" l="l" r="r" t="t"/>
                <a:pathLst>
                  <a:path extrusionOk="0" h="12640" w="12784">
                    <a:moveTo>
                      <a:pt x="12754" y="5765"/>
                    </a:moveTo>
                    <a:cubicBezTo>
                      <a:pt x="12020" y="-2627"/>
                      <a:pt x="-704" y="-1513"/>
                      <a:pt x="31" y="6875"/>
                    </a:cubicBezTo>
                    <a:cubicBezTo>
                      <a:pt x="765" y="15267"/>
                      <a:pt x="13488" y="14153"/>
                      <a:pt x="12754" y="5765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17" name="Google Shape;3617;p32"/>
              <p:cNvSpPr/>
              <p:nvPr/>
            </p:nvSpPr>
            <p:spPr>
              <a:xfrm>
                <a:off x="7989995" y="7625807"/>
                <a:ext cx="206608" cy="122761"/>
              </a:xfrm>
              <a:custGeom>
                <a:rect b="b" l="l" r="r" t="t"/>
                <a:pathLst>
                  <a:path extrusionOk="0" h="122761" w="206608">
                    <a:moveTo>
                      <a:pt x="41576" y="116290"/>
                    </a:moveTo>
                    <a:cubicBezTo>
                      <a:pt x="89076" y="134425"/>
                      <a:pt x="161178" y="111864"/>
                      <a:pt x="199286" y="80555"/>
                    </a:cubicBezTo>
                    <a:cubicBezTo>
                      <a:pt x="219048" y="62891"/>
                      <a:pt x="194896" y="31892"/>
                      <a:pt x="173103" y="46550"/>
                    </a:cubicBezTo>
                    <a:cubicBezTo>
                      <a:pt x="143584" y="72025"/>
                      <a:pt x="43166" y="113332"/>
                      <a:pt x="33385" y="46497"/>
                    </a:cubicBezTo>
                    <a:cubicBezTo>
                      <a:pt x="33423" y="26653"/>
                      <a:pt x="72729" y="27065"/>
                      <a:pt x="61618" y="5618"/>
                    </a:cubicBezTo>
                    <a:cubicBezTo>
                      <a:pt x="48886" y="-8369"/>
                      <a:pt x="25088" y="6956"/>
                      <a:pt x="14246" y="16968"/>
                    </a:cubicBezTo>
                    <a:cubicBezTo>
                      <a:pt x="-16231" y="45917"/>
                      <a:pt x="6559" y="101773"/>
                      <a:pt x="41576" y="116290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18" name="Google Shape;3618;p32"/>
              <p:cNvSpPr/>
              <p:nvPr/>
            </p:nvSpPr>
            <p:spPr>
              <a:xfrm>
                <a:off x="8420162" y="7491842"/>
                <a:ext cx="28174" cy="25275"/>
              </a:xfrm>
              <a:custGeom>
                <a:rect b="b" l="l" r="r" t="t"/>
                <a:pathLst>
                  <a:path extrusionOk="0" h="25275" w="28174">
                    <a:moveTo>
                      <a:pt x="14204" y="24085"/>
                    </a:moveTo>
                    <a:cubicBezTo>
                      <a:pt x="42897" y="7208"/>
                      <a:pt x="19771" y="-7701"/>
                      <a:pt x="11898" y="4409"/>
                    </a:cubicBezTo>
                    <a:cubicBezTo>
                      <a:pt x="9380" y="5976"/>
                      <a:pt x="-4405" y="10010"/>
                      <a:pt x="1424" y="20470"/>
                    </a:cubicBezTo>
                    <a:cubicBezTo>
                      <a:pt x="3883" y="24875"/>
                      <a:pt x="9863" y="26660"/>
                      <a:pt x="14204" y="24085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19" name="Google Shape;3619;p32"/>
              <p:cNvSpPr/>
              <p:nvPr/>
            </p:nvSpPr>
            <p:spPr>
              <a:xfrm>
                <a:off x="8269317" y="7634570"/>
                <a:ext cx="34917" cy="34600"/>
              </a:xfrm>
              <a:custGeom>
                <a:rect b="b" l="l" r="r" t="t"/>
                <a:pathLst>
                  <a:path extrusionOk="0" h="34600" w="34917">
                    <a:moveTo>
                      <a:pt x="21453" y="5306"/>
                    </a:moveTo>
                    <a:cubicBezTo>
                      <a:pt x="13135" y="17360"/>
                      <a:pt x="-5653" y="19933"/>
                      <a:pt x="1653" y="31259"/>
                    </a:cubicBezTo>
                    <a:cubicBezTo>
                      <a:pt x="8161" y="39550"/>
                      <a:pt x="16435" y="30381"/>
                      <a:pt x="21843" y="25613"/>
                    </a:cubicBezTo>
                    <a:cubicBezTo>
                      <a:pt x="50034" y="-21"/>
                      <a:pt x="24290" y="-5640"/>
                      <a:pt x="21453" y="5306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0" name="Google Shape;3620;p32"/>
              <p:cNvSpPr/>
              <p:nvPr/>
            </p:nvSpPr>
            <p:spPr>
              <a:xfrm>
                <a:off x="8470147" y="8031909"/>
                <a:ext cx="41980" cy="21622"/>
              </a:xfrm>
              <a:custGeom>
                <a:rect b="b" l="l" r="r" t="t"/>
                <a:pathLst>
                  <a:path extrusionOk="0" h="21622" w="41980">
                    <a:moveTo>
                      <a:pt x="41576" y="5768"/>
                    </a:moveTo>
                    <a:cubicBezTo>
                      <a:pt x="37525" y="-5193"/>
                      <a:pt x="27520" y="2241"/>
                      <a:pt x="8427" y="5532"/>
                    </a:cubicBezTo>
                    <a:cubicBezTo>
                      <a:pt x="-4626" y="7117"/>
                      <a:pt x="-1621" y="23774"/>
                      <a:pt x="11305" y="21390"/>
                    </a:cubicBezTo>
                    <a:cubicBezTo>
                      <a:pt x="11305" y="21390"/>
                      <a:pt x="10270" y="21425"/>
                      <a:pt x="10270" y="21425"/>
                    </a:cubicBezTo>
                    <a:cubicBezTo>
                      <a:pt x="20540" y="20267"/>
                      <a:pt x="45445" y="21982"/>
                      <a:pt x="41576" y="5768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1" name="Google Shape;3621;p32"/>
              <p:cNvSpPr/>
              <p:nvPr/>
            </p:nvSpPr>
            <p:spPr>
              <a:xfrm>
                <a:off x="8509053" y="8069315"/>
                <a:ext cx="145970" cy="95975"/>
              </a:xfrm>
              <a:custGeom>
                <a:rect b="b" l="l" r="r" t="t"/>
                <a:pathLst>
                  <a:path extrusionOk="0" h="95975" w="145970">
                    <a:moveTo>
                      <a:pt x="121190" y="28210"/>
                    </a:moveTo>
                    <a:cubicBezTo>
                      <a:pt x="95395" y="38790"/>
                      <a:pt x="66393" y="68623"/>
                      <a:pt x="36287" y="51628"/>
                    </a:cubicBezTo>
                    <a:cubicBezTo>
                      <a:pt x="39115" y="42948"/>
                      <a:pt x="45534" y="34023"/>
                      <a:pt x="54757" y="31595"/>
                    </a:cubicBezTo>
                    <a:cubicBezTo>
                      <a:pt x="65405" y="28728"/>
                      <a:pt x="69890" y="13315"/>
                      <a:pt x="61943" y="5080"/>
                    </a:cubicBezTo>
                    <a:cubicBezTo>
                      <a:pt x="31160" y="-23241"/>
                      <a:pt x="-50827" y="75185"/>
                      <a:pt x="45337" y="95271"/>
                    </a:cubicBezTo>
                    <a:cubicBezTo>
                      <a:pt x="84205" y="100963"/>
                      <a:pt x="135332" y="70583"/>
                      <a:pt x="142547" y="60258"/>
                    </a:cubicBezTo>
                    <a:cubicBezTo>
                      <a:pt x="152675" y="45541"/>
                      <a:pt x="138773" y="24294"/>
                      <a:pt x="121190" y="28210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2" name="Google Shape;3622;p32"/>
              <p:cNvSpPr/>
              <p:nvPr/>
            </p:nvSpPr>
            <p:spPr>
              <a:xfrm>
                <a:off x="8645654" y="8238139"/>
                <a:ext cx="33311" cy="18490"/>
              </a:xfrm>
              <a:custGeom>
                <a:rect b="b" l="l" r="r" t="t"/>
                <a:pathLst>
                  <a:path extrusionOk="0" h="18490" w="33311">
                    <a:moveTo>
                      <a:pt x="565" y="14275"/>
                    </a:moveTo>
                    <a:cubicBezTo>
                      <a:pt x="3316" y="22234"/>
                      <a:pt x="18551" y="16818"/>
                      <a:pt x="27456" y="14979"/>
                    </a:cubicBezTo>
                    <a:cubicBezTo>
                      <a:pt x="37299" y="13011"/>
                      <a:pt x="34580" y="-5327"/>
                      <a:pt x="20456" y="1526"/>
                    </a:cubicBezTo>
                    <a:cubicBezTo>
                      <a:pt x="8859" y="6912"/>
                      <a:pt x="-2714" y="5569"/>
                      <a:pt x="565" y="14275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3" name="Google Shape;3623;p32"/>
              <p:cNvSpPr/>
              <p:nvPr/>
            </p:nvSpPr>
            <p:spPr>
              <a:xfrm>
                <a:off x="8666325" y="8160010"/>
                <a:ext cx="20227" cy="20909"/>
              </a:xfrm>
              <a:custGeom>
                <a:rect b="b" l="l" r="r" t="t"/>
                <a:pathLst>
                  <a:path extrusionOk="0" h="20909" w="20227">
                    <a:moveTo>
                      <a:pt x="19499" y="9871"/>
                    </a:moveTo>
                    <a:cubicBezTo>
                      <a:pt x="23406" y="1167"/>
                      <a:pt x="10462" y="-4552"/>
                      <a:pt x="7522" y="4818"/>
                    </a:cubicBezTo>
                    <a:cubicBezTo>
                      <a:pt x="5762" y="6600"/>
                      <a:pt x="3875" y="8259"/>
                      <a:pt x="1985" y="9892"/>
                    </a:cubicBezTo>
                    <a:cubicBezTo>
                      <a:pt x="-4205" y="15210"/>
                      <a:pt x="4759" y="31784"/>
                      <a:pt x="19499" y="9871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4" name="Google Shape;3624;p32"/>
              <p:cNvSpPr/>
              <p:nvPr/>
            </p:nvSpPr>
            <p:spPr>
              <a:xfrm>
                <a:off x="8569144" y="7934063"/>
                <a:ext cx="42113" cy="38778"/>
              </a:xfrm>
              <a:custGeom>
                <a:rect b="b" l="l" r="r" t="t"/>
                <a:pathLst>
                  <a:path extrusionOk="0" h="38778" w="42113">
                    <a:moveTo>
                      <a:pt x="478" y="33771"/>
                    </a:moveTo>
                    <a:cubicBezTo>
                      <a:pt x="9047" y="50150"/>
                      <a:pt x="34623" y="21829"/>
                      <a:pt x="40320" y="13316"/>
                    </a:cubicBezTo>
                    <a:cubicBezTo>
                      <a:pt x="43345" y="9510"/>
                      <a:pt x="42463" y="3746"/>
                      <a:pt x="38276" y="1154"/>
                    </a:cubicBezTo>
                    <a:cubicBezTo>
                      <a:pt x="27319" y="-4241"/>
                      <a:pt x="23970" y="10703"/>
                      <a:pt x="16896" y="16764"/>
                    </a:cubicBezTo>
                    <a:cubicBezTo>
                      <a:pt x="12219" y="23458"/>
                      <a:pt x="-2860" y="22828"/>
                      <a:pt x="478" y="33771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5" name="Google Shape;3625;p32"/>
              <p:cNvSpPr/>
              <p:nvPr/>
            </p:nvSpPr>
            <p:spPr>
              <a:xfrm>
                <a:off x="8497529" y="7777261"/>
                <a:ext cx="69567" cy="58312"/>
              </a:xfrm>
              <a:custGeom>
                <a:rect b="b" l="l" r="r" t="t"/>
                <a:pathLst>
                  <a:path extrusionOk="0" h="58312" w="69567">
                    <a:moveTo>
                      <a:pt x="1860" y="27502"/>
                    </a:moveTo>
                    <a:cubicBezTo>
                      <a:pt x="-10905" y="61584"/>
                      <a:pt x="45485" y="70052"/>
                      <a:pt x="66116" y="39358"/>
                    </a:cubicBezTo>
                    <a:cubicBezTo>
                      <a:pt x="76548" y="25260"/>
                      <a:pt x="61552" y="4260"/>
                      <a:pt x="44880" y="8848"/>
                    </a:cubicBezTo>
                    <a:cubicBezTo>
                      <a:pt x="33693" y="-14238"/>
                      <a:pt x="7657" y="13559"/>
                      <a:pt x="1860" y="27502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6" name="Google Shape;3626;p32"/>
              <p:cNvSpPr/>
              <p:nvPr/>
            </p:nvSpPr>
            <p:spPr>
              <a:xfrm>
                <a:off x="8552557" y="7869346"/>
                <a:ext cx="21967" cy="23551"/>
              </a:xfrm>
              <a:custGeom>
                <a:rect b="b" l="l" r="r" t="t"/>
                <a:pathLst>
                  <a:path extrusionOk="0" h="23551" w="21967">
                    <a:moveTo>
                      <a:pt x="10661" y="4520"/>
                    </a:moveTo>
                    <a:cubicBezTo>
                      <a:pt x="8417" y="10634"/>
                      <a:pt x="-4610" y="14172"/>
                      <a:pt x="1718" y="21913"/>
                    </a:cubicBezTo>
                    <a:cubicBezTo>
                      <a:pt x="7818" y="29034"/>
                      <a:pt x="23505" y="11026"/>
                      <a:pt x="21845" y="4582"/>
                    </a:cubicBezTo>
                    <a:cubicBezTo>
                      <a:pt x="21061" y="-1400"/>
                      <a:pt x="11687" y="-1632"/>
                      <a:pt x="10661" y="4520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7" name="Google Shape;3627;p32"/>
              <p:cNvSpPr/>
              <p:nvPr/>
            </p:nvSpPr>
            <p:spPr>
              <a:xfrm>
                <a:off x="8495904" y="7668965"/>
                <a:ext cx="28743" cy="36435"/>
              </a:xfrm>
              <a:custGeom>
                <a:rect b="b" l="l" r="r" t="t"/>
                <a:pathLst>
                  <a:path extrusionOk="0" h="36435" w="28743">
                    <a:moveTo>
                      <a:pt x="23583" y="429"/>
                    </a:moveTo>
                    <a:cubicBezTo>
                      <a:pt x="13622" y="-2385"/>
                      <a:pt x="12281" y="9321"/>
                      <a:pt x="9132" y="15783"/>
                    </a:cubicBezTo>
                    <a:cubicBezTo>
                      <a:pt x="5900" y="22262"/>
                      <a:pt x="-4553" y="26314"/>
                      <a:pt x="2261" y="34528"/>
                    </a:cubicBezTo>
                    <a:cubicBezTo>
                      <a:pt x="14669" y="45466"/>
                      <a:pt x="39494" y="6039"/>
                      <a:pt x="23583" y="429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8" name="Google Shape;3628;p32"/>
              <p:cNvSpPr/>
              <p:nvPr/>
            </p:nvSpPr>
            <p:spPr>
              <a:xfrm>
                <a:off x="8628839" y="7973964"/>
                <a:ext cx="18564" cy="23226"/>
              </a:xfrm>
              <a:custGeom>
                <a:rect b="b" l="l" r="r" t="t"/>
                <a:pathLst>
                  <a:path extrusionOk="0" h="23226" w="18564">
                    <a:moveTo>
                      <a:pt x="3615" y="22227"/>
                    </a:moveTo>
                    <a:cubicBezTo>
                      <a:pt x="12396" y="27130"/>
                      <a:pt x="20098" y="12783"/>
                      <a:pt x="18302" y="5400"/>
                    </a:cubicBezTo>
                    <a:cubicBezTo>
                      <a:pt x="15982" y="-3201"/>
                      <a:pt x="3096" y="-897"/>
                      <a:pt x="3748" y="7866"/>
                    </a:cubicBezTo>
                    <a:cubicBezTo>
                      <a:pt x="301" y="12409"/>
                      <a:pt x="-2535" y="18214"/>
                      <a:pt x="3615" y="22227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9" name="Google Shape;3629;p32"/>
              <p:cNvSpPr/>
              <p:nvPr/>
            </p:nvSpPr>
            <p:spPr>
              <a:xfrm>
                <a:off x="7437469" y="7393110"/>
                <a:ext cx="328323" cy="281296"/>
              </a:xfrm>
              <a:custGeom>
                <a:rect b="b" l="l" r="r" t="t"/>
                <a:pathLst>
                  <a:path extrusionOk="0" h="281296" w="328323">
                    <a:moveTo>
                      <a:pt x="325185" y="268619"/>
                    </a:moveTo>
                    <a:cubicBezTo>
                      <a:pt x="212336" y="194124"/>
                      <a:pt x="191689" y="159014"/>
                      <a:pt x="142736" y="118403"/>
                    </a:cubicBezTo>
                    <a:cubicBezTo>
                      <a:pt x="94370" y="87307"/>
                      <a:pt x="39873" y="59327"/>
                      <a:pt x="14680" y="4476"/>
                    </a:cubicBezTo>
                    <a:cubicBezTo>
                      <a:pt x="10284" y="-4835"/>
                      <a:pt x="-6181" y="1176"/>
                      <a:pt x="2479" y="15171"/>
                    </a:cubicBezTo>
                    <a:cubicBezTo>
                      <a:pt x="34985" y="89039"/>
                      <a:pt x="84418" y="105471"/>
                      <a:pt x="142138" y="143271"/>
                    </a:cubicBezTo>
                    <a:cubicBezTo>
                      <a:pt x="170377" y="165323"/>
                      <a:pt x="195136" y="192489"/>
                      <a:pt x="223234" y="215303"/>
                    </a:cubicBezTo>
                    <a:cubicBezTo>
                      <a:pt x="251175" y="241739"/>
                      <a:pt x="286004" y="259247"/>
                      <a:pt x="317997" y="280211"/>
                    </a:cubicBezTo>
                    <a:cubicBezTo>
                      <a:pt x="325734" y="284866"/>
                      <a:pt x="332507" y="273331"/>
                      <a:pt x="325185" y="268619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0" name="Google Shape;3630;p32"/>
              <p:cNvSpPr/>
              <p:nvPr/>
            </p:nvSpPr>
            <p:spPr>
              <a:xfrm>
                <a:off x="8179696" y="7372100"/>
                <a:ext cx="62331" cy="29831"/>
              </a:xfrm>
              <a:custGeom>
                <a:rect b="b" l="l" r="r" t="t"/>
                <a:pathLst>
                  <a:path extrusionOk="0" h="29831" w="62331">
                    <a:moveTo>
                      <a:pt x="13643" y="29299"/>
                    </a:moveTo>
                    <a:cubicBezTo>
                      <a:pt x="13693" y="29605"/>
                      <a:pt x="68697" y="25687"/>
                      <a:pt x="61720" y="6620"/>
                    </a:cubicBezTo>
                    <a:cubicBezTo>
                      <a:pt x="56510" y="-5667"/>
                      <a:pt x="44332" y="2404"/>
                      <a:pt x="35492" y="5106"/>
                    </a:cubicBezTo>
                    <a:cubicBezTo>
                      <a:pt x="16459" y="11317"/>
                      <a:pt x="-4052" y="6249"/>
                      <a:pt x="692" y="23312"/>
                    </a:cubicBezTo>
                    <a:cubicBezTo>
                      <a:pt x="2633" y="28677"/>
                      <a:pt x="8530" y="30958"/>
                      <a:pt x="13643" y="29299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1" name="Google Shape;3631;p32"/>
              <p:cNvSpPr/>
              <p:nvPr/>
            </p:nvSpPr>
            <p:spPr>
              <a:xfrm>
                <a:off x="7522180" y="7382579"/>
                <a:ext cx="35771" cy="33195"/>
              </a:xfrm>
              <a:custGeom>
                <a:rect b="b" l="l" r="r" t="t"/>
                <a:pathLst>
                  <a:path extrusionOk="0" h="33195" w="35771">
                    <a:moveTo>
                      <a:pt x="16721" y="31210"/>
                    </a:moveTo>
                    <a:cubicBezTo>
                      <a:pt x="29836" y="20912"/>
                      <a:pt x="36355" y="16392"/>
                      <a:pt x="35730" y="9241"/>
                    </a:cubicBezTo>
                    <a:cubicBezTo>
                      <a:pt x="35197" y="154"/>
                      <a:pt x="22697" y="-3364"/>
                      <a:pt x="17390" y="3896"/>
                    </a:cubicBezTo>
                    <a:cubicBezTo>
                      <a:pt x="10903" y="11029"/>
                      <a:pt x="-5816" y="16784"/>
                      <a:pt x="2072" y="28817"/>
                    </a:cubicBezTo>
                    <a:cubicBezTo>
                      <a:pt x="5301" y="33340"/>
                      <a:pt x="12259" y="34734"/>
                      <a:pt x="16721" y="31210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2" name="Google Shape;3632;p32"/>
              <p:cNvSpPr/>
              <p:nvPr/>
            </p:nvSpPr>
            <p:spPr>
              <a:xfrm>
                <a:off x="7787309" y="7554130"/>
                <a:ext cx="126598" cy="88886"/>
              </a:xfrm>
              <a:custGeom>
                <a:rect b="b" l="l" r="r" t="t"/>
                <a:pathLst>
                  <a:path extrusionOk="0" h="88886" w="126598">
                    <a:moveTo>
                      <a:pt x="101325" y="13620"/>
                    </a:moveTo>
                    <a:cubicBezTo>
                      <a:pt x="89938" y="15603"/>
                      <a:pt x="63344" y="49216"/>
                      <a:pt x="36582" y="49293"/>
                    </a:cubicBezTo>
                    <a:cubicBezTo>
                      <a:pt x="29721" y="35451"/>
                      <a:pt x="53278" y="28739"/>
                      <a:pt x="51405" y="14772"/>
                    </a:cubicBezTo>
                    <a:cubicBezTo>
                      <a:pt x="50957" y="-13"/>
                      <a:pt x="30181" y="-5608"/>
                      <a:pt x="22341" y="6926"/>
                    </a:cubicBezTo>
                    <a:cubicBezTo>
                      <a:pt x="-28671" y="43288"/>
                      <a:pt x="9048" y="144811"/>
                      <a:pt x="121447" y="48530"/>
                    </a:cubicBezTo>
                    <a:cubicBezTo>
                      <a:pt x="134618" y="33963"/>
                      <a:pt x="120580" y="9407"/>
                      <a:pt x="101325" y="13620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3" name="Google Shape;3633;p32"/>
              <p:cNvSpPr/>
              <p:nvPr/>
            </p:nvSpPr>
            <p:spPr>
              <a:xfrm>
                <a:off x="7716807" y="7543432"/>
                <a:ext cx="18268" cy="18356"/>
              </a:xfrm>
              <a:custGeom>
                <a:rect b="b" l="l" r="r" t="t"/>
                <a:pathLst>
                  <a:path extrusionOk="0" h="18356" w="18268">
                    <a:moveTo>
                      <a:pt x="7940" y="50"/>
                    </a:moveTo>
                    <a:cubicBezTo>
                      <a:pt x="-3335" y="1034"/>
                      <a:pt x="-2657" y="19441"/>
                      <a:pt x="10329" y="18307"/>
                    </a:cubicBezTo>
                    <a:cubicBezTo>
                      <a:pt x="21604" y="17322"/>
                      <a:pt x="20926" y="-1084"/>
                      <a:pt x="7940" y="50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4" name="Google Shape;3634;p32"/>
              <p:cNvSpPr/>
              <p:nvPr/>
            </p:nvSpPr>
            <p:spPr>
              <a:xfrm>
                <a:off x="8332856" y="7919570"/>
                <a:ext cx="158573" cy="109599"/>
              </a:xfrm>
              <a:custGeom>
                <a:rect b="b" l="l" r="r" t="t"/>
                <a:pathLst>
                  <a:path extrusionOk="0" h="109599" w="158573">
                    <a:moveTo>
                      <a:pt x="62632" y="109323"/>
                    </a:moveTo>
                    <a:cubicBezTo>
                      <a:pt x="91600" y="107261"/>
                      <a:pt x="140110" y="79267"/>
                      <a:pt x="153247" y="65504"/>
                    </a:cubicBezTo>
                    <a:cubicBezTo>
                      <a:pt x="169429" y="46841"/>
                      <a:pt x="145483" y="19766"/>
                      <a:pt x="124949" y="33420"/>
                    </a:cubicBezTo>
                    <a:cubicBezTo>
                      <a:pt x="103480" y="48420"/>
                      <a:pt x="60185" y="80139"/>
                      <a:pt x="41735" y="60754"/>
                    </a:cubicBezTo>
                    <a:cubicBezTo>
                      <a:pt x="45318" y="51099"/>
                      <a:pt x="55594" y="45801"/>
                      <a:pt x="63399" y="39811"/>
                    </a:cubicBezTo>
                    <a:cubicBezTo>
                      <a:pt x="87843" y="21605"/>
                      <a:pt x="60848" y="-13502"/>
                      <a:pt x="36959" y="5455"/>
                    </a:cubicBezTo>
                    <a:cubicBezTo>
                      <a:pt x="-39219" y="64941"/>
                      <a:pt x="19108" y="113723"/>
                      <a:pt x="62632" y="109323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5" name="Google Shape;3635;p32"/>
              <p:cNvSpPr/>
              <p:nvPr/>
            </p:nvSpPr>
            <p:spPr>
              <a:xfrm>
                <a:off x="8246095" y="7888500"/>
                <a:ext cx="43873" cy="23018"/>
              </a:xfrm>
              <a:custGeom>
                <a:rect b="b" l="l" r="r" t="t"/>
                <a:pathLst>
                  <a:path extrusionOk="0" h="23018" w="43873">
                    <a:moveTo>
                      <a:pt x="32572" y="1415"/>
                    </a:moveTo>
                    <a:cubicBezTo>
                      <a:pt x="26085" y="2178"/>
                      <a:pt x="19400" y="1689"/>
                      <a:pt x="13137" y="184"/>
                    </a:cubicBezTo>
                    <a:cubicBezTo>
                      <a:pt x="-447" y="-2621"/>
                      <a:pt x="-15231" y="27701"/>
                      <a:pt x="34406" y="22394"/>
                    </a:cubicBezTo>
                    <a:cubicBezTo>
                      <a:pt x="48185" y="20918"/>
                      <a:pt x="46365" y="523"/>
                      <a:pt x="32572" y="1415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6" name="Google Shape;3636;p32"/>
              <p:cNvSpPr/>
              <p:nvPr/>
            </p:nvSpPr>
            <p:spPr>
              <a:xfrm>
                <a:off x="8368761" y="8055210"/>
                <a:ext cx="379414" cy="314445"/>
              </a:xfrm>
              <a:custGeom>
                <a:rect b="b" l="l" r="r" t="t"/>
                <a:pathLst>
                  <a:path extrusionOk="0" h="314445" w="379414">
                    <a:moveTo>
                      <a:pt x="374770" y="263549"/>
                    </a:moveTo>
                    <a:cubicBezTo>
                      <a:pt x="367658" y="260308"/>
                      <a:pt x="363810" y="269463"/>
                      <a:pt x="360800" y="274298"/>
                    </a:cubicBezTo>
                    <a:cubicBezTo>
                      <a:pt x="339033" y="314529"/>
                      <a:pt x="309069" y="268375"/>
                      <a:pt x="298027" y="257270"/>
                    </a:cubicBezTo>
                    <a:cubicBezTo>
                      <a:pt x="280866" y="237010"/>
                      <a:pt x="257380" y="225899"/>
                      <a:pt x="237406" y="208751"/>
                    </a:cubicBezTo>
                    <a:cubicBezTo>
                      <a:pt x="205457" y="180020"/>
                      <a:pt x="187642" y="138649"/>
                      <a:pt x="152129" y="113474"/>
                    </a:cubicBezTo>
                    <a:cubicBezTo>
                      <a:pt x="128905" y="96977"/>
                      <a:pt x="108445" y="76944"/>
                      <a:pt x="84608" y="61263"/>
                    </a:cubicBezTo>
                    <a:cubicBezTo>
                      <a:pt x="59598" y="46213"/>
                      <a:pt x="38810" y="25747"/>
                      <a:pt x="16483" y="7178"/>
                    </a:cubicBezTo>
                    <a:cubicBezTo>
                      <a:pt x="1964" y="-9151"/>
                      <a:pt x="-4054" y="6884"/>
                      <a:pt x="2869" y="11227"/>
                    </a:cubicBezTo>
                    <a:cubicBezTo>
                      <a:pt x="7773" y="17458"/>
                      <a:pt x="13756" y="22697"/>
                      <a:pt x="19526" y="28092"/>
                    </a:cubicBezTo>
                    <a:cubicBezTo>
                      <a:pt x="31276" y="38758"/>
                      <a:pt x="39966" y="52091"/>
                      <a:pt x="51386" y="62993"/>
                    </a:cubicBezTo>
                    <a:cubicBezTo>
                      <a:pt x="73253" y="80884"/>
                      <a:pt x="156923" y="140841"/>
                      <a:pt x="178245" y="168962"/>
                    </a:cubicBezTo>
                    <a:cubicBezTo>
                      <a:pt x="233369" y="242058"/>
                      <a:pt x="252267" y="236020"/>
                      <a:pt x="276428" y="266048"/>
                    </a:cubicBezTo>
                    <a:cubicBezTo>
                      <a:pt x="293686" y="284109"/>
                      <a:pt x="318228" y="331155"/>
                      <a:pt x="361451" y="308317"/>
                    </a:cubicBezTo>
                    <a:cubicBezTo>
                      <a:pt x="383543" y="297401"/>
                      <a:pt x="381644" y="267480"/>
                      <a:pt x="374770" y="263549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7" name="Google Shape;3637;p32"/>
              <p:cNvSpPr/>
              <p:nvPr/>
            </p:nvSpPr>
            <p:spPr>
              <a:xfrm>
                <a:off x="8242682" y="7738714"/>
                <a:ext cx="198569" cy="134395"/>
              </a:xfrm>
              <a:custGeom>
                <a:rect b="b" l="l" r="r" t="t"/>
                <a:pathLst>
                  <a:path extrusionOk="0" h="134395" w="198569">
                    <a:moveTo>
                      <a:pt x="195189" y="72728"/>
                    </a:moveTo>
                    <a:cubicBezTo>
                      <a:pt x="206500" y="55736"/>
                      <a:pt x="187302" y="33458"/>
                      <a:pt x="168988" y="42872"/>
                    </a:cubicBezTo>
                    <a:cubicBezTo>
                      <a:pt x="140875" y="62642"/>
                      <a:pt x="115390" y="90852"/>
                      <a:pt x="79043" y="94075"/>
                    </a:cubicBezTo>
                    <a:cubicBezTo>
                      <a:pt x="49023" y="98415"/>
                      <a:pt x="24576" y="75398"/>
                      <a:pt x="42294" y="46419"/>
                    </a:cubicBezTo>
                    <a:cubicBezTo>
                      <a:pt x="48551" y="31077"/>
                      <a:pt x="75829" y="26725"/>
                      <a:pt x="64359" y="6807"/>
                    </a:cubicBezTo>
                    <a:cubicBezTo>
                      <a:pt x="46803" y="-14964"/>
                      <a:pt x="19248" y="21159"/>
                      <a:pt x="9791" y="35912"/>
                    </a:cubicBezTo>
                    <a:cubicBezTo>
                      <a:pt x="-34689" y="108371"/>
                      <a:pt x="80287" y="195958"/>
                      <a:pt x="195189" y="72728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8" name="Google Shape;3638;p32"/>
              <p:cNvSpPr/>
              <p:nvPr/>
            </p:nvSpPr>
            <p:spPr>
              <a:xfrm>
                <a:off x="7887920" y="7659083"/>
                <a:ext cx="37686" cy="27927"/>
              </a:xfrm>
              <a:custGeom>
                <a:rect b="b" l="l" r="r" t="t"/>
                <a:pathLst>
                  <a:path extrusionOk="0" h="27927" w="37686">
                    <a:moveTo>
                      <a:pt x="23555" y="697"/>
                    </a:moveTo>
                    <a:cubicBezTo>
                      <a:pt x="14549" y="5340"/>
                      <a:pt x="-5026" y="8399"/>
                      <a:pt x="1201" y="22562"/>
                    </a:cubicBezTo>
                    <a:cubicBezTo>
                      <a:pt x="4477" y="28709"/>
                      <a:pt x="11896" y="29289"/>
                      <a:pt x="17247" y="25750"/>
                    </a:cubicBezTo>
                    <a:cubicBezTo>
                      <a:pt x="25548" y="21879"/>
                      <a:pt x="41146" y="19536"/>
                      <a:pt x="36997" y="6926"/>
                    </a:cubicBezTo>
                    <a:cubicBezTo>
                      <a:pt x="35092" y="1743"/>
                      <a:pt x="28833" y="-1498"/>
                      <a:pt x="23555" y="697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9" name="Google Shape;3639;p32"/>
              <p:cNvSpPr/>
              <p:nvPr/>
            </p:nvSpPr>
            <p:spPr>
              <a:xfrm>
                <a:off x="8052876" y="7238397"/>
                <a:ext cx="189378" cy="116424"/>
              </a:xfrm>
              <a:custGeom>
                <a:rect b="b" l="l" r="r" t="t"/>
                <a:pathLst>
                  <a:path extrusionOk="0" h="116424" w="189378">
                    <a:moveTo>
                      <a:pt x="92232" y="115602"/>
                    </a:moveTo>
                    <a:cubicBezTo>
                      <a:pt x="143931" y="123649"/>
                      <a:pt x="196121" y="70751"/>
                      <a:pt x="188664" y="41033"/>
                    </a:cubicBezTo>
                    <a:cubicBezTo>
                      <a:pt x="181455" y="19704"/>
                      <a:pt x="149498" y="25989"/>
                      <a:pt x="150721" y="48320"/>
                    </a:cubicBezTo>
                    <a:cubicBezTo>
                      <a:pt x="115459" y="103560"/>
                      <a:pt x="46747" y="62973"/>
                      <a:pt x="40737" y="16999"/>
                    </a:cubicBezTo>
                    <a:cubicBezTo>
                      <a:pt x="38544" y="5994"/>
                      <a:pt x="27477" y="-1911"/>
                      <a:pt x="16320" y="405"/>
                    </a:cubicBezTo>
                    <a:cubicBezTo>
                      <a:pt x="-22873" y="9014"/>
                      <a:pt x="10897" y="100858"/>
                      <a:pt x="92232" y="115602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0" name="Google Shape;3640;p32"/>
              <p:cNvSpPr/>
              <p:nvPr/>
            </p:nvSpPr>
            <p:spPr>
              <a:xfrm>
                <a:off x="8136914" y="7797256"/>
                <a:ext cx="70808" cy="55749"/>
              </a:xfrm>
              <a:custGeom>
                <a:rect b="b" l="l" r="r" t="t"/>
                <a:pathLst>
                  <a:path extrusionOk="0" h="55749" w="70808">
                    <a:moveTo>
                      <a:pt x="7245" y="47929"/>
                    </a:moveTo>
                    <a:cubicBezTo>
                      <a:pt x="22754" y="61931"/>
                      <a:pt x="46290" y="54626"/>
                      <a:pt x="61936" y="45472"/>
                    </a:cubicBezTo>
                    <a:cubicBezTo>
                      <a:pt x="81400" y="33276"/>
                      <a:pt x="65810" y="1847"/>
                      <a:pt x="44338" y="9864"/>
                    </a:cubicBezTo>
                    <a:cubicBezTo>
                      <a:pt x="30350" y="-19892"/>
                      <a:pt x="-18170" y="25006"/>
                      <a:pt x="7245" y="47929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1" name="Google Shape;3641;p32"/>
              <p:cNvSpPr/>
              <p:nvPr/>
            </p:nvSpPr>
            <p:spPr>
              <a:xfrm>
                <a:off x="8139545" y="7740346"/>
                <a:ext cx="36426" cy="20275"/>
              </a:xfrm>
              <a:custGeom>
                <a:rect b="b" l="l" r="r" t="t"/>
                <a:pathLst>
                  <a:path extrusionOk="0" h="20275" w="36426">
                    <a:moveTo>
                      <a:pt x="621" y="15673"/>
                    </a:moveTo>
                    <a:cubicBezTo>
                      <a:pt x="5224" y="26516"/>
                      <a:pt x="21677" y="14925"/>
                      <a:pt x="29998" y="13976"/>
                    </a:cubicBezTo>
                    <a:cubicBezTo>
                      <a:pt x="39133" y="12291"/>
                      <a:pt x="38281" y="-140"/>
                      <a:pt x="29040" y="1"/>
                    </a:cubicBezTo>
                    <a:cubicBezTo>
                      <a:pt x="10997" y="4609"/>
                      <a:pt x="-3182" y="5440"/>
                      <a:pt x="621" y="15673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2" name="Google Shape;3642;p32"/>
              <p:cNvSpPr/>
              <p:nvPr/>
            </p:nvSpPr>
            <p:spPr>
              <a:xfrm>
                <a:off x="7933469" y="7265847"/>
                <a:ext cx="55057" cy="39815"/>
              </a:xfrm>
              <a:custGeom>
                <a:rect b="b" l="l" r="r" t="t"/>
                <a:pathLst>
                  <a:path extrusionOk="0" h="39815" w="55057">
                    <a:moveTo>
                      <a:pt x="32275" y="31159"/>
                    </a:moveTo>
                    <a:cubicBezTo>
                      <a:pt x="43126" y="25932"/>
                      <a:pt x="64368" y="16547"/>
                      <a:pt x="50515" y="2566"/>
                    </a:cubicBezTo>
                    <a:cubicBezTo>
                      <a:pt x="44862" y="-2063"/>
                      <a:pt x="37022" y="21"/>
                      <a:pt x="32649" y="5230"/>
                    </a:cubicBezTo>
                    <a:cubicBezTo>
                      <a:pt x="13141" y="16191"/>
                      <a:pt x="-5692" y="20307"/>
                      <a:pt x="1606" y="34079"/>
                    </a:cubicBezTo>
                    <a:cubicBezTo>
                      <a:pt x="9137" y="46731"/>
                      <a:pt x="22931" y="35078"/>
                      <a:pt x="32275" y="31159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3" name="Google Shape;3643;p32"/>
              <p:cNvSpPr/>
              <p:nvPr/>
            </p:nvSpPr>
            <p:spPr>
              <a:xfrm>
                <a:off x="7605410" y="7414452"/>
                <a:ext cx="205997" cy="110333"/>
              </a:xfrm>
              <a:custGeom>
                <a:rect b="b" l="l" r="r" t="t"/>
                <a:pathLst>
                  <a:path extrusionOk="0" h="110333" w="205997">
                    <a:moveTo>
                      <a:pt x="65778" y="109039"/>
                    </a:moveTo>
                    <a:cubicBezTo>
                      <a:pt x="107932" y="115993"/>
                      <a:pt x="173866" y="94145"/>
                      <a:pt x="202400" y="62429"/>
                    </a:cubicBezTo>
                    <a:cubicBezTo>
                      <a:pt x="215780" y="41848"/>
                      <a:pt x="188862" y="18545"/>
                      <a:pt x="170404" y="34662"/>
                    </a:cubicBezTo>
                    <a:cubicBezTo>
                      <a:pt x="92165" y="101119"/>
                      <a:pt x="23262" y="56145"/>
                      <a:pt x="39792" y="33984"/>
                    </a:cubicBezTo>
                    <a:cubicBezTo>
                      <a:pt x="62723" y="15973"/>
                      <a:pt x="31488" y="-15001"/>
                      <a:pt x="13593" y="8427"/>
                    </a:cubicBezTo>
                    <a:cubicBezTo>
                      <a:pt x="-22917" y="48882"/>
                      <a:pt x="20817" y="102601"/>
                      <a:pt x="65778" y="109039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4" name="Google Shape;3644;p32"/>
              <p:cNvSpPr/>
              <p:nvPr/>
            </p:nvSpPr>
            <p:spPr>
              <a:xfrm>
                <a:off x="7827981" y="7290318"/>
                <a:ext cx="20540" cy="20741"/>
              </a:xfrm>
              <a:custGeom>
                <a:rect b="b" l="l" r="r" t="t"/>
                <a:pathLst>
                  <a:path extrusionOk="0" h="20741" w="20540">
                    <a:moveTo>
                      <a:pt x="11173" y="20692"/>
                    </a:moveTo>
                    <a:cubicBezTo>
                      <a:pt x="24807" y="19502"/>
                      <a:pt x="23000" y="-1141"/>
                      <a:pt x="9368" y="50"/>
                    </a:cubicBezTo>
                    <a:cubicBezTo>
                      <a:pt x="-4269" y="1240"/>
                      <a:pt x="-2459" y="21883"/>
                      <a:pt x="11173" y="20692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5" name="Google Shape;3645;p32"/>
              <p:cNvSpPr/>
              <p:nvPr/>
            </p:nvSpPr>
            <p:spPr>
              <a:xfrm>
                <a:off x="7828660" y="7480622"/>
                <a:ext cx="28021" cy="26542"/>
              </a:xfrm>
              <a:custGeom>
                <a:rect b="b" l="l" r="r" t="t"/>
                <a:pathLst>
                  <a:path extrusionOk="0" h="26542" w="28021">
                    <a:moveTo>
                      <a:pt x="12803" y="6065"/>
                    </a:moveTo>
                    <a:cubicBezTo>
                      <a:pt x="7873" y="10771"/>
                      <a:pt x="-3506" y="14103"/>
                      <a:pt x="1058" y="22845"/>
                    </a:cubicBezTo>
                    <a:cubicBezTo>
                      <a:pt x="7548" y="34381"/>
                      <a:pt x="29931" y="16186"/>
                      <a:pt x="27891" y="5618"/>
                    </a:cubicBezTo>
                    <a:cubicBezTo>
                      <a:pt x="25927" y="-2076"/>
                      <a:pt x="14215" y="-1810"/>
                      <a:pt x="12803" y="6065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6" name="Google Shape;3646;p32"/>
              <p:cNvSpPr/>
              <p:nvPr/>
            </p:nvSpPr>
            <p:spPr>
              <a:xfrm>
                <a:off x="7891496" y="7345153"/>
                <a:ext cx="34451" cy="25915"/>
              </a:xfrm>
              <a:custGeom>
                <a:rect b="b" l="l" r="r" t="t"/>
                <a:pathLst>
                  <a:path extrusionOk="0" h="25915" w="34451">
                    <a:moveTo>
                      <a:pt x="23369" y="21625"/>
                    </a:moveTo>
                    <a:cubicBezTo>
                      <a:pt x="31103" y="18655"/>
                      <a:pt x="37909" y="12533"/>
                      <a:pt x="32521" y="4038"/>
                    </a:cubicBezTo>
                    <a:cubicBezTo>
                      <a:pt x="25483" y="-5358"/>
                      <a:pt x="15437" y="4203"/>
                      <a:pt x="7502" y="7070"/>
                    </a:cubicBezTo>
                    <a:cubicBezTo>
                      <a:pt x="-4799" y="10768"/>
                      <a:pt x="-3590" y="35757"/>
                      <a:pt x="23369" y="21625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7" name="Google Shape;3647;p32"/>
              <p:cNvSpPr/>
              <p:nvPr/>
            </p:nvSpPr>
            <p:spPr>
              <a:xfrm>
                <a:off x="7898749" y="7415159"/>
                <a:ext cx="205609" cy="128612"/>
              </a:xfrm>
              <a:custGeom>
                <a:rect b="b" l="l" r="r" t="t"/>
                <a:pathLst>
                  <a:path extrusionOk="0" h="128612" w="205609">
                    <a:moveTo>
                      <a:pt x="203" y="39226"/>
                    </a:moveTo>
                    <a:cubicBezTo>
                      <a:pt x="-3958" y="93176"/>
                      <a:pt x="56748" y="132814"/>
                      <a:pt x="106353" y="128256"/>
                    </a:cubicBezTo>
                    <a:cubicBezTo>
                      <a:pt x="132499" y="129131"/>
                      <a:pt x="206082" y="89543"/>
                      <a:pt x="205607" y="61148"/>
                    </a:cubicBezTo>
                    <a:cubicBezTo>
                      <a:pt x="205100" y="42432"/>
                      <a:pt x="179848" y="33996"/>
                      <a:pt x="168003" y="48357"/>
                    </a:cubicBezTo>
                    <a:cubicBezTo>
                      <a:pt x="105961" y="112761"/>
                      <a:pt x="50303" y="82881"/>
                      <a:pt x="39284" y="49506"/>
                    </a:cubicBezTo>
                    <a:cubicBezTo>
                      <a:pt x="35038" y="37779"/>
                      <a:pt x="44423" y="28144"/>
                      <a:pt x="44836" y="17019"/>
                    </a:cubicBezTo>
                    <a:cubicBezTo>
                      <a:pt x="43108" y="-2708"/>
                      <a:pt x="10249" y="-15755"/>
                      <a:pt x="203" y="39226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8" name="Google Shape;3648;p32"/>
              <p:cNvSpPr/>
              <p:nvPr/>
            </p:nvSpPr>
            <p:spPr>
              <a:xfrm>
                <a:off x="7866561" y="7719266"/>
                <a:ext cx="421581" cy="273210"/>
              </a:xfrm>
              <a:custGeom>
                <a:rect b="b" l="l" r="r" t="t"/>
                <a:pathLst>
                  <a:path extrusionOk="0" h="273210" w="421581">
                    <a:moveTo>
                      <a:pt x="407615" y="253485"/>
                    </a:moveTo>
                    <a:cubicBezTo>
                      <a:pt x="354242" y="215485"/>
                      <a:pt x="307978" y="166974"/>
                      <a:pt x="252210" y="130547"/>
                    </a:cubicBezTo>
                    <a:cubicBezTo>
                      <a:pt x="179940" y="83342"/>
                      <a:pt x="98911" y="52599"/>
                      <a:pt x="25237" y="9681"/>
                    </a:cubicBezTo>
                    <a:cubicBezTo>
                      <a:pt x="19387" y="6272"/>
                      <a:pt x="6749" y="-5820"/>
                      <a:pt x="560" y="3396"/>
                    </a:cubicBezTo>
                    <a:cubicBezTo>
                      <a:pt x="-9884" y="21947"/>
                      <a:pt x="128008" y="72440"/>
                      <a:pt x="224455" y="130536"/>
                    </a:cubicBezTo>
                    <a:cubicBezTo>
                      <a:pt x="312681" y="183678"/>
                      <a:pt x="406928" y="289423"/>
                      <a:pt x="420317" y="271105"/>
                    </a:cubicBezTo>
                    <a:cubicBezTo>
                      <a:pt x="425604" y="262537"/>
                      <a:pt x="412940" y="257274"/>
                      <a:pt x="407615" y="253485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49" name="Google Shape;3649;p32"/>
            <p:cNvGrpSpPr/>
            <p:nvPr/>
          </p:nvGrpSpPr>
          <p:grpSpPr>
            <a:xfrm>
              <a:off x="7606008" y="7189622"/>
              <a:ext cx="1071603" cy="964799"/>
              <a:chOff x="7606008" y="7189622"/>
              <a:chExt cx="1071603" cy="964799"/>
            </a:xfrm>
          </p:grpSpPr>
          <p:sp>
            <p:nvSpPr>
              <p:cNvPr id="3650" name="Google Shape;3650;p32"/>
              <p:cNvSpPr/>
              <p:nvPr/>
            </p:nvSpPr>
            <p:spPr>
              <a:xfrm>
                <a:off x="8055696" y="7189622"/>
                <a:ext cx="185076" cy="143374"/>
              </a:xfrm>
              <a:custGeom>
                <a:rect b="b" l="l" r="r" t="t"/>
                <a:pathLst>
                  <a:path extrusionOk="0" h="143374" w="185076">
                    <a:moveTo>
                      <a:pt x="22499" y="108115"/>
                    </a:moveTo>
                    <a:cubicBezTo>
                      <a:pt x="53572" y="143490"/>
                      <a:pt x="132483" y="159098"/>
                      <a:pt x="168087" y="122220"/>
                    </a:cubicBezTo>
                    <a:cubicBezTo>
                      <a:pt x="193466" y="96975"/>
                      <a:pt x="188784" y="53568"/>
                      <a:pt x="164820" y="29015"/>
                    </a:cubicBezTo>
                    <a:cubicBezTo>
                      <a:pt x="87033" y="-43229"/>
                      <a:pt x="-55176" y="33219"/>
                      <a:pt x="22499" y="108115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1" name="Google Shape;3651;p32"/>
              <p:cNvSpPr/>
              <p:nvPr/>
            </p:nvSpPr>
            <p:spPr>
              <a:xfrm>
                <a:off x="7606008" y="7351037"/>
                <a:ext cx="225695" cy="158108"/>
              </a:xfrm>
              <a:custGeom>
                <a:rect b="b" l="l" r="r" t="t"/>
                <a:pathLst>
                  <a:path extrusionOk="0" h="158108" w="225695">
                    <a:moveTo>
                      <a:pt x="142198" y="18"/>
                    </a:moveTo>
                    <a:cubicBezTo>
                      <a:pt x="-15898" y="-1920"/>
                      <a:pt x="-58573" y="150432"/>
                      <a:pt x="98677" y="157827"/>
                    </a:cubicBezTo>
                    <a:cubicBezTo>
                      <a:pt x="243074" y="165877"/>
                      <a:pt x="273563" y="-1752"/>
                      <a:pt x="142198" y="18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2" name="Google Shape;3652;p32"/>
              <p:cNvSpPr/>
              <p:nvPr/>
            </p:nvSpPr>
            <p:spPr>
              <a:xfrm>
                <a:off x="7905823" y="7357769"/>
                <a:ext cx="213761" cy="161169"/>
              </a:xfrm>
              <a:custGeom>
                <a:rect b="b" l="l" r="r" t="t"/>
                <a:pathLst>
                  <a:path extrusionOk="0" h="161169" w="213761">
                    <a:moveTo>
                      <a:pt x="212085" y="85267"/>
                    </a:moveTo>
                    <a:cubicBezTo>
                      <a:pt x="234382" y="-39743"/>
                      <a:pt x="27392" y="-13015"/>
                      <a:pt x="2735" y="73831"/>
                    </a:cubicBezTo>
                    <a:cubicBezTo>
                      <a:pt x="-26612" y="177700"/>
                      <a:pt x="189363" y="197904"/>
                      <a:pt x="212085" y="85267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3" name="Google Shape;3653;p32"/>
              <p:cNvSpPr/>
              <p:nvPr/>
            </p:nvSpPr>
            <p:spPr>
              <a:xfrm>
                <a:off x="8001778" y="7577189"/>
                <a:ext cx="225636" cy="159445"/>
              </a:xfrm>
              <a:custGeom>
                <a:rect b="b" l="l" r="r" t="t"/>
                <a:pathLst>
                  <a:path extrusionOk="0" h="159445" w="225636">
                    <a:moveTo>
                      <a:pt x="192101" y="13879"/>
                    </a:moveTo>
                    <a:cubicBezTo>
                      <a:pt x="127892" y="-16355"/>
                      <a:pt x="35502" y="3033"/>
                      <a:pt x="2731" y="69826"/>
                    </a:cubicBezTo>
                    <a:cubicBezTo>
                      <a:pt x="-15494" y="136796"/>
                      <a:pt x="59277" y="187855"/>
                      <a:pt x="173642" y="141746"/>
                    </a:cubicBezTo>
                    <a:cubicBezTo>
                      <a:pt x="226741" y="120930"/>
                      <a:pt x="249325" y="44419"/>
                      <a:pt x="192101" y="13879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4" name="Google Shape;3654;p32"/>
              <p:cNvSpPr/>
              <p:nvPr/>
            </p:nvSpPr>
            <p:spPr>
              <a:xfrm>
                <a:off x="7798161" y="7531183"/>
                <a:ext cx="121005" cy="98176"/>
              </a:xfrm>
              <a:custGeom>
                <a:rect b="b" l="l" r="r" t="t"/>
                <a:pathLst>
                  <a:path extrusionOk="0" h="98176" w="121005">
                    <a:moveTo>
                      <a:pt x="76916" y="155"/>
                    </a:moveTo>
                    <a:cubicBezTo>
                      <a:pt x="47919" y="-1976"/>
                      <a:pt x="20745" y="18199"/>
                      <a:pt x="5996" y="41897"/>
                    </a:cubicBezTo>
                    <a:cubicBezTo>
                      <a:pt x="-9225" y="72517"/>
                      <a:pt x="5326" y="99491"/>
                      <a:pt x="40666" y="98127"/>
                    </a:cubicBezTo>
                    <a:cubicBezTo>
                      <a:pt x="127222" y="92541"/>
                      <a:pt x="150764" y="7571"/>
                      <a:pt x="76916" y="155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5" name="Google Shape;3655;p32"/>
              <p:cNvSpPr/>
              <p:nvPr/>
            </p:nvSpPr>
            <p:spPr>
              <a:xfrm>
                <a:off x="8258859" y="7684859"/>
                <a:ext cx="214761" cy="167252"/>
              </a:xfrm>
              <a:custGeom>
                <a:rect b="b" l="l" r="r" t="t"/>
                <a:pathLst>
                  <a:path extrusionOk="0" h="167252" w="214761">
                    <a:moveTo>
                      <a:pt x="166988" y="6341"/>
                    </a:moveTo>
                    <a:cubicBezTo>
                      <a:pt x="80278" y="-24523"/>
                      <a:pt x="-34700" y="63031"/>
                      <a:pt x="9962" y="144760"/>
                    </a:cubicBezTo>
                    <a:cubicBezTo>
                      <a:pt x="33080" y="184389"/>
                      <a:pt x="124664" y="164386"/>
                      <a:pt x="164382" y="140190"/>
                    </a:cubicBezTo>
                    <a:cubicBezTo>
                      <a:pt x="221340" y="105613"/>
                      <a:pt x="240038" y="34627"/>
                      <a:pt x="166988" y="6341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6" name="Google Shape;3656;p32"/>
              <p:cNvSpPr/>
              <p:nvPr/>
            </p:nvSpPr>
            <p:spPr>
              <a:xfrm>
                <a:off x="8345779" y="7892335"/>
                <a:ext cx="168593" cy="125244"/>
              </a:xfrm>
              <a:custGeom>
                <a:rect b="b" l="l" r="r" t="t"/>
                <a:pathLst>
                  <a:path extrusionOk="0" h="125244" w="168593">
                    <a:moveTo>
                      <a:pt x="24272" y="29737"/>
                    </a:moveTo>
                    <a:cubicBezTo>
                      <a:pt x="-13839" y="62151"/>
                      <a:pt x="-7013" y="111283"/>
                      <a:pt x="44355" y="122719"/>
                    </a:cubicBezTo>
                    <a:cubicBezTo>
                      <a:pt x="94758" y="134451"/>
                      <a:pt x="149166" y="103054"/>
                      <a:pt x="161356" y="75142"/>
                    </a:cubicBezTo>
                    <a:cubicBezTo>
                      <a:pt x="197606" y="-4206"/>
                      <a:pt x="89200" y="-23004"/>
                      <a:pt x="24272" y="29737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7" name="Google Shape;3657;p32"/>
              <p:cNvSpPr/>
              <p:nvPr/>
            </p:nvSpPr>
            <p:spPr>
              <a:xfrm>
                <a:off x="8370646" y="7561020"/>
                <a:ext cx="99563" cy="76530"/>
              </a:xfrm>
              <a:custGeom>
                <a:rect b="b" l="l" r="r" t="t"/>
                <a:pathLst>
                  <a:path extrusionOk="0" h="76530" w="99563">
                    <a:moveTo>
                      <a:pt x="2330" y="35193"/>
                    </a:moveTo>
                    <a:cubicBezTo>
                      <a:pt x="-4661" y="51602"/>
                      <a:pt x="4633" y="72395"/>
                      <a:pt x="22843" y="75721"/>
                    </a:cubicBezTo>
                    <a:cubicBezTo>
                      <a:pt x="47155" y="79475"/>
                      <a:pt x="73946" y="69887"/>
                      <a:pt x="91478" y="52907"/>
                    </a:cubicBezTo>
                    <a:cubicBezTo>
                      <a:pt x="108353" y="35284"/>
                      <a:pt x="96845" y="8996"/>
                      <a:pt x="75087" y="2599"/>
                    </a:cubicBezTo>
                    <a:cubicBezTo>
                      <a:pt x="48042" y="-6461"/>
                      <a:pt x="13623" y="9067"/>
                      <a:pt x="2330" y="35193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8" name="Google Shape;3658;p32"/>
              <p:cNvSpPr/>
              <p:nvPr/>
            </p:nvSpPr>
            <p:spPr>
              <a:xfrm>
                <a:off x="8523076" y="8035608"/>
                <a:ext cx="154535" cy="118813"/>
              </a:xfrm>
              <a:custGeom>
                <a:rect b="b" l="l" r="r" t="t"/>
                <a:pathLst>
                  <a:path extrusionOk="0" h="118813" w="154535">
                    <a:moveTo>
                      <a:pt x="93798" y="147"/>
                    </a:moveTo>
                    <a:cubicBezTo>
                      <a:pt x="58889" y="-2130"/>
                      <a:pt x="17980" y="22272"/>
                      <a:pt x="3794" y="54182"/>
                    </a:cubicBezTo>
                    <a:cubicBezTo>
                      <a:pt x="-10545" y="90633"/>
                      <a:pt x="17856" y="118442"/>
                      <a:pt x="53838" y="118660"/>
                    </a:cubicBezTo>
                    <a:cubicBezTo>
                      <a:pt x="199096" y="123654"/>
                      <a:pt x="163763" y="5159"/>
                      <a:pt x="93798" y="147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9" name="Google Shape;3659;p32"/>
              <p:cNvSpPr/>
              <p:nvPr/>
            </p:nvSpPr>
            <p:spPr>
              <a:xfrm>
                <a:off x="8508392" y="7770615"/>
                <a:ext cx="64831" cy="60226"/>
              </a:xfrm>
              <a:custGeom>
                <a:rect b="b" l="l" r="r" t="t"/>
                <a:pathLst>
                  <a:path extrusionOk="0" h="60226" w="64831">
                    <a:moveTo>
                      <a:pt x="55200" y="9689"/>
                    </a:moveTo>
                    <a:cubicBezTo>
                      <a:pt x="46048" y="-6546"/>
                      <a:pt x="22364" y="89"/>
                      <a:pt x="11764" y="11595"/>
                    </a:cubicBezTo>
                    <a:cubicBezTo>
                      <a:pt x="-3587" y="25093"/>
                      <a:pt x="-6243" y="54374"/>
                      <a:pt x="17965" y="59230"/>
                    </a:cubicBezTo>
                    <a:cubicBezTo>
                      <a:pt x="43889" y="66626"/>
                      <a:pt x="83165" y="31109"/>
                      <a:pt x="55200" y="9689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0" name="Google Shape;3660;p32"/>
              <p:cNvSpPr/>
              <p:nvPr/>
            </p:nvSpPr>
            <p:spPr>
              <a:xfrm>
                <a:off x="8142090" y="7785535"/>
                <a:ext cx="71010" cy="57424"/>
              </a:xfrm>
              <a:custGeom>
                <a:rect b="b" l="l" r="r" t="t"/>
                <a:pathLst>
                  <a:path extrusionOk="0" h="57424" w="71010">
                    <a:moveTo>
                      <a:pt x="30533" y="2008"/>
                    </a:moveTo>
                    <a:cubicBezTo>
                      <a:pt x="-7915" y="9955"/>
                      <a:pt x="-12963" y="59879"/>
                      <a:pt x="32201" y="57331"/>
                    </a:cubicBezTo>
                    <a:cubicBezTo>
                      <a:pt x="93315" y="51853"/>
                      <a:pt x="74113" y="-12020"/>
                      <a:pt x="30533" y="2008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1" name="Google Shape;3661;p32"/>
              <p:cNvSpPr/>
              <p:nvPr/>
            </p:nvSpPr>
            <p:spPr>
              <a:xfrm>
                <a:off x="8202164" y="7408903"/>
                <a:ext cx="188073" cy="156840"/>
              </a:xfrm>
              <a:custGeom>
                <a:rect b="b" l="l" r="r" t="t"/>
                <a:pathLst>
                  <a:path extrusionOk="0" h="156840" w="188073">
                    <a:moveTo>
                      <a:pt x="6084" y="58279"/>
                    </a:moveTo>
                    <a:cubicBezTo>
                      <a:pt x="-14799" y="102850"/>
                      <a:pt x="21192" y="149701"/>
                      <a:pt x="66684" y="155974"/>
                    </a:cubicBezTo>
                    <a:cubicBezTo>
                      <a:pt x="125488" y="164419"/>
                      <a:pt x="201913" y="109768"/>
                      <a:pt x="185920" y="52887"/>
                    </a:cubicBezTo>
                    <a:cubicBezTo>
                      <a:pt x="168709" y="-30301"/>
                      <a:pt x="38103" y="-5194"/>
                      <a:pt x="6084" y="58279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662" name="Google Shape;3662;p32"/>
          <p:cNvGrpSpPr/>
          <p:nvPr/>
        </p:nvGrpSpPr>
        <p:grpSpPr>
          <a:xfrm>
            <a:off x="2742756" y="3482146"/>
            <a:ext cx="683419" cy="727561"/>
            <a:chOff x="5485513" y="6964292"/>
            <a:chExt cx="1366839" cy="1455123"/>
          </a:xfrm>
        </p:grpSpPr>
        <p:sp>
          <p:nvSpPr>
            <p:cNvPr id="3663" name="Google Shape;3663;p32"/>
            <p:cNvSpPr/>
            <p:nvPr/>
          </p:nvSpPr>
          <p:spPr>
            <a:xfrm>
              <a:off x="5485513" y="7162000"/>
              <a:ext cx="1366839" cy="1257415"/>
            </a:xfrm>
            <a:custGeom>
              <a:rect b="b" l="l" r="r" t="t"/>
              <a:pathLst>
                <a:path extrusionOk="0" h="1257415" w="1366839">
                  <a:moveTo>
                    <a:pt x="1357187" y="1027634"/>
                  </a:moveTo>
                  <a:cubicBezTo>
                    <a:pt x="1315383" y="1059162"/>
                    <a:pt x="806145" y="1241338"/>
                    <a:pt x="805854" y="1241425"/>
                  </a:cubicBezTo>
                  <a:cubicBezTo>
                    <a:pt x="792696" y="1248499"/>
                    <a:pt x="760790" y="1262502"/>
                    <a:pt x="747457" y="1255515"/>
                  </a:cubicBezTo>
                  <a:cubicBezTo>
                    <a:pt x="685364" y="1236855"/>
                    <a:pt x="198745" y="1066090"/>
                    <a:pt x="198454" y="1065944"/>
                  </a:cubicBezTo>
                  <a:cubicBezTo>
                    <a:pt x="167131" y="1063441"/>
                    <a:pt x="161774" y="1008363"/>
                    <a:pt x="157844" y="977331"/>
                  </a:cubicBezTo>
                  <a:cubicBezTo>
                    <a:pt x="154031" y="950956"/>
                    <a:pt x="147364" y="925193"/>
                    <a:pt x="142998" y="898935"/>
                  </a:cubicBezTo>
                  <a:cubicBezTo>
                    <a:pt x="134293" y="831543"/>
                    <a:pt x="108501" y="635888"/>
                    <a:pt x="96420" y="568875"/>
                  </a:cubicBezTo>
                  <a:cubicBezTo>
                    <a:pt x="77643" y="564333"/>
                    <a:pt x="51094" y="558075"/>
                    <a:pt x="46786" y="541278"/>
                  </a:cubicBezTo>
                  <a:cubicBezTo>
                    <a:pt x="11678" y="392841"/>
                    <a:pt x="-31843" y="263675"/>
                    <a:pt x="34617" y="263966"/>
                  </a:cubicBezTo>
                  <a:cubicBezTo>
                    <a:pt x="51968" y="254564"/>
                    <a:pt x="203839" y="163999"/>
                    <a:pt x="349860" y="98995"/>
                  </a:cubicBezTo>
                  <a:cubicBezTo>
                    <a:pt x="597303" y="-7086"/>
                    <a:pt x="586736" y="-10987"/>
                    <a:pt x="666966" y="10264"/>
                  </a:cubicBezTo>
                  <a:cubicBezTo>
                    <a:pt x="731126" y="13117"/>
                    <a:pt x="1205053" y="128135"/>
                    <a:pt x="1264264" y="150055"/>
                  </a:cubicBezTo>
                  <a:cubicBezTo>
                    <a:pt x="1299139" y="159953"/>
                    <a:pt x="1295035" y="206501"/>
                    <a:pt x="1305456" y="229266"/>
                  </a:cubicBezTo>
                  <a:cubicBezTo>
                    <a:pt x="1351015" y="404456"/>
                    <a:pt x="1371655" y="440292"/>
                    <a:pt x="1281352" y="488994"/>
                  </a:cubicBezTo>
                  <a:cubicBezTo>
                    <a:pt x="1369500" y="1008072"/>
                    <a:pt x="1378379" y="1012671"/>
                    <a:pt x="1357187" y="10276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664" name="Google Shape;3664;p32"/>
            <p:cNvGrpSpPr/>
            <p:nvPr/>
          </p:nvGrpSpPr>
          <p:grpSpPr>
            <a:xfrm>
              <a:off x="5524145" y="7391184"/>
              <a:ext cx="1178185" cy="791284"/>
              <a:chOff x="5524145" y="7391184"/>
              <a:chExt cx="1178185" cy="791284"/>
            </a:xfrm>
          </p:grpSpPr>
          <p:sp>
            <p:nvSpPr>
              <p:cNvPr id="3665" name="Google Shape;3665;p32"/>
              <p:cNvSpPr/>
              <p:nvPr/>
            </p:nvSpPr>
            <p:spPr>
              <a:xfrm>
                <a:off x="6047561" y="7664490"/>
                <a:ext cx="642812" cy="517979"/>
              </a:xfrm>
              <a:custGeom>
                <a:rect b="b" l="l" r="r" t="t"/>
                <a:pathLst>
                  <a:path extrusionOk="0" h="517979" w="642812">
                    <a:moveTo>
                      <a:pt x="633322" y="0"/>
                    </a:moveTo>
                    <a:cubicBezTo>
                      <a:pt x="602139" y="7321"/>
                      <a:pt x="152799" y="183492"/>
                      <a:pt x="116818" y="191696"/>
                    </a:cubicBezTo>
                    <a:cubicBezTo>
                      <a:pt x="114265" y="191501"/>
                      <a:pt x="104196" y="195745"/>
                      <a:pt x="89247" y="192356"/>
                    </a:cubicBezTo>
                    <a:cubicBezTo>
                      <a:pt x="59906" y="184118"/>
                      <a:pt x="19101" y="166561"/>
                      <a:pt x="5504" y="173018"/>
                    </a:cubicBezTo>
                    <a:cubicBezTo>
                      <a:pt x="-6487" y="177897"/>
                      <a:pt x="3399" y="188875"/>
                      <a:pt x="13468" y="193186"/>
                    </a:cubicBezTo>
                    <a:cubicBezTo>
                      <a:pt x="30548" y="229086"/>
                      <a:pt x="90816" y="269559"/>
                      <a:pt x="119563" y="294993"/>
                    </a:cubicBezTo>
                    <a:cubicBezTo>
                      <a:pt x="120309" y="301488"/>
                      <a:pt x="147038" y="493250"/>
                      <a:pt x="147099" y="493585"/>
                    </a:cubicBezTo>
                    <a:cubicBezTo>
                      <a:pt x="149970" y="515870"/>
                      <a:pt x="162942" y="518810"/>
                      <a:pt x="164822" y="517814"/>
                    </a:cubicBezTo>
                    <a:cubicBezTo>
                      <a:pt x="184472" y="502444"/>
                      <a:pt x="160234" y="455156"/>
                      <a:pt x="138683" y="266269"/>
                    </a:cubicBezTo>
                    <a:cubicBezTo>
                      <a:pt x="136305" y="251600"/>
                      <a:pt x="137114" y="239339"/>
                      <a:pt x="131097" y="212405"/>
                    </a:cubicBezTo>
                    <a:cubicBezTo>
                      <a:pt x="175852" y="197867"/>
                      <a:pt x="635605" y="20899"/>
                      <a:pt x="635337" y="19592"/>
                    </a:cubicBezTo>
                    <a:cubicBezTo>
                      <a:pt x="646614" y="16931"/>
                      <a:pt x="644475" y="341"/>
                      <a:pt x="633322" y="0"/>
                    </a:cubicBezTo>
                    <a:close/>
                  </a:path>
                </a:pathLst>
              </a:custGeom>
              <a:solidFill>
                <a:srgbClr val="71934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6" name="Google Shape;3666;p32"/>
              <p:cNvSpPr/>
              <p:nvPr/>
            </p:nvSpPr>
            <p:spPr>
              <a:xfrm>
                <a:off x="5629181" y="7722321"/>
                <a:ext cx="348488" cy="119495"/>
              </a:xfrm>
              <a:custGeom>
                <a:rect b="b" l="l" r="r" t="t"/>
                <a:pathLst>
                  <a:path extrusionOk="0" h="119495" w="348488">
                    <a:moveTo>
                      <a:pt x="338824" y="98698"/>
                    </a:moveTo>
                    <a:cubicBezTo>
                      <a:pt x="338533" y="98623"/>
                      <a:pt x="96531" y="29540"/>
                      <a:pt x="26266" y="1363"/>
                    </a:cubicBezTo>
                    <a:cubicBezTo>
                      <a:pt x="8997" y="-5385"/>
                      <a:pt x="-74068" y="11654"/>
                      <a:pt x="186222" y="81104"/>
                    </a:cubicBezTo>
                    <a:cubicBezTo>
                      <a:pt x="237006" y="92841"/>
                      <a:pt x="286873" y="109525"/>
                      <a:pt x="337925" y="119492"/>
                    </a:cubicBezTo>
                    <a:cubicBezTo>
                      <a:pt x="351511" y="119804"/>
                      <a:pt x="352186" y="99621"/>
                      <a:pt x="338824" y="98698"/>
                    </a:cubicBezTo>
                    <a:close/>
                  </a:path>
                </a:pathLst>
              </a:custGeom>
              <a:solidFill>
                <a:srgbClr val="71934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7" name="Google Shape;3667;p32"/>
              <p:cNvSpPr/>
              <p:nvPr/>
            </p:nvSpPr>
            <p:spPr>
              <a:xfrm>
                <a:off x="5955135" y="7391184"/>
                <a:ext cx="747195" cy="271358"/>
              </a:xfrm>
              <a:custGeom>
                <a:rect b="b" l="l" r="r" t="t"/>
                <a:pathLst>
                  <a:path extrusionOk="0" h="271358" w="747195">
                    <a:moveTo>
                      <a:pt x="745427" y="4006"/>
                    </a:moveTo>
                    <a:cubicBezTo>
                      <a:pt x="733628" y="-19460"/>
                      <a:pt x="621225" y="60656"/>
                      <a:pt x="181562" y="231284"/>
                    </a:cubicBezTo>
                    <a:cubicBezTo>
                      <a:pt x="107303" y="253388"/>
                      <a:pt x="151310" y="241808"/>
                      <a:pt x="21714" y="205262"/>
                    </a:cubicBezTo>
                    <a:cubicBezTo>
                      <a:pt x="16078" y="203021"/>
                      <a:pt x="99" y="204686"/>
                      <a:pt x="0" y="212313"/>
                    </a:cubicBezTo>
                    <a:cubicBezTo>
                      <a:pt x="2946" y="229838"/>
                      <a:pt x="23696" y="229794"/>
                      <a:pt x="69188" y="249167"/>
                    </a:cubicBezTo>
                    <a:cubicBezTo>
                      <a:pt x="146055" y="279938"/>
                      <a:pt x="116997" y="291198"/>
                      <a:pt x="339413" y="198476"/>
                    </a:cubicBezTo>
                    <a:cubicBezTo>
                      <a:pt x="784054" y="12443"/>
                      <a:pt x="748198" y="10591"/>
                      <a:pt x="745427" y="4006"/>
                    </a:cubicBezTo>
                    <a:close/>
                  </a:path>
                </a:pathLst>
              </a:custGeom>
              <a:solidFill>
                <a:srgbClr val="71934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8" name="Google Shape;3668;p32"/>
              <p:cNvSpPr/>
              <p:nvPr/>
            </p:nvSpPr>
            <p:spPr>
              <a:xfrm>
                <a:off x="5524145" y="7455945"/>
                <a:ext cx="322618" cy="124129"/>
              </a:xfrm>
              <a:custGeom>
                <a:rect b="b" l="l" r="r" t="t"/>
                <a:pathLst>
                  <a:path extrusionOk="0" h="124129" w="322618">
                    <a:moveTo>
                      <a:pt x="314951" y="103183"/>
                    </a:moveTo>
                    <a:cubicBezTo>
                      <a:pt x="242191" y="75659"/>
                      <a:pt x="258016" y="86089"/>
                      <a:pt x="23713" y="2206"/>
                    </a:cubicBezTo>
                    <a:cubicBezTo>
                      <a:pt x="12785" y="-2853"/>
                      <a:pt x="-8527" y="427"/>
                      <a:pt x="3644" y="15827"/>
                    </a:cubicBezTo>
                    <a:cubicBezTo>
                      <a:pt x="19472" y="36935"/>
                      <a:pt x="252246" y="104770"/>
                      <a:pt x="309260" y="123724"/>
                    </a:cubicBezTo>
                    <a:cubicBezTo>
                      <a:pt x="322875" y="127197"/>
                      <a:pt x="328261" y="107326"/>
                      <a:pt x="314951" y="103183"/>
                    </a:cubicBezTo>
                    <a:close/>
                  </a:path>
                </a:pathLst>
              </a:custGeom>
              <a:solidFill>
                <a:srgbClr val="71934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9" name="Google Shape;3669;p32"/>
              <p:cNvSpPr/>
              <p:nvPr/>
            </p:nvSpPr>
            <p:spPr>
              <a:xfrm>
                <a:off x="6118419" y="7689196"/>
                <a:ext cx="33912" cy="141908"/>
              </a:xfrm>
              <a:custGeom>
                <a:rect b="b" l="l" r="r" t="t"/>
                <a:pathLst>
                  <a:path extrusionOk="0" h="141908" w="33912">
                    <a:moveTo>
                      <a:pt x="33798" y="132342"/>
                    </a:moveTo>
                    <a:cubicBezTo>
                      <a:pt x="26083" y="90282"/>
                      <a:pt x="16148" y="48598"/>
                      <a:pt x="9444" y="6326"/>
                    </a:cubicBezTo>
                    <a:cubicBezTo>
                      <a:pt x="8346" y="-375"/>
                      <a:pt x="1560" y="-3071"/>
                      <a:pt x="0" y="4874"/>
                    </a:cubicBezTo>
                    <a:cubicBezTo>
                      <a:pt x="5447" y="48101"/>
                      <a:pt x="20110" y="90777"/>
                      <a:pt x="21068" y="134819"/>
                    </a:cubicBezTo>
                    <a:cubicBezTo>
                      <a:pt x="22654" y="146333"/>
                      <a:pt x="35239" y="142601"/>
                      <a:pt x="33798" y="132342"/>
                    </a:cubicBezTo>
                    <a:close/>
                  </a:path>
                </a:pathLst>
              </a:custGeom>
              <a:solidFill>
                <a:srgbClr val="71934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670" name="Google Shape;3670;p32"/>
            <p:cNvSpPr/>
            <p:nvPr/>
          </p:nvSpPr>
          <p:spPr>
            <a:xfrm>
              <a:off x="5783585" y="6964292"/>
              <a:ext cx="833276" cy="1345310"/>
            </a:xfrm>
            <a:custGeom>
              <a:rect b="b" l="l" r="r" t="t"/>
              <a:pathLst>
                <a:path extrusionOk="0" h="1345310" w="833276">
                  <a:moveTo>
                    <a:pt x="819985" y="1197690"/>
                  </a:moveTo>
                  <a:cubicBezTo>
                    <a:pt x="804635" y="1137267"/>
                    <a:pt x="803299" y="1074271"/>
                    <a:pt x="786376" y="1014174"/>
                  </a:cubicBezTo>
                  <a:cubicBezTo>
                    <a:pt x="779323" y="983325"/>
                    <a:pt x="769349" y="953190"/>
                    <a:pt x="763716" y="922024"/>
                  </a:cubicBezTo>
                  <a:cubicBezTo>
                    <a:pt x="750043" y="828936"/>
                    <a:pt x="766945" y="909911"/>
                    <a:pt x="732096" y="731262"/>
                  </a:cubicBezTo>
                  <a:cubicBezTo>
                    <a:pt x="724393" y="679768"/>
                    <a:pt x="723928" y="648940"/>
                    <a:pt x="694691" y="571467"/>
                  </a:cubicBezTo>
                  <a:cubicBezTo>
                    <a:pt x="662160" y="481496"/>
                    <a:pt x="664503" y="498270"/>
                    <a:pt x="544851" y="457055"/>
                  </a:cubicBezTo>
                  <a:cubicBezTo>
                    <a:pt x="506643" y="443212"/>
                    <a:pt x="493185" y="442732"/>
                    <a:pt x="489005" y="437018"/>
                  </a:cubicBezTo>
                  <a:cubicBezTo>
                    <a:pt x="478455" y="432965"/>
                    <a:pt x="467178" y="430389"/>
                    <a:pt x="456104" y="427169"/>
                  </a:cubicBezTo>
                  <a:cubicBezTo>
                    <a:pt x="359790" y="383861"/>
                    <a:pt x="333212" y="401345"/>
                    <a:pt x="448910" y="399063"/>
                  </a:cubicBezTo>
                  <a:cubicBezTo>
                    <a:pt x="486859" y="397514"/>
                    <a:pt x="524980" y="394894"/>
                    <a:pt x="561660" y="406899"/>
                  </a:cubicBezTo>
                  <a:cubicBezTo>
                    <a:pt x="567220" y="408305"/>
                    <a:pt x="571703" y="402556"/>
                    <a:pt x="572504" y="397502"/>
                  </a:cubicBezTo>
                  <a:cubicBezTo>
                    <a:pt x="574830" y="382892"/>
                    <a:pt x="555430" y="385779"/>
                    <a:pt x="545990" y="383450"/>
                  </a:cubicBezTo>
                  <a:cubicBezTo>
                    <a:pt x="449059" y="372991"/>
                    <a:pt x="432113" y="391293"/>
                    <a:pt x="378049" y="388201"/>
                  </a:cubicBezTo>
                  <a:cubicBezTo>
                    <a:pt x="413969" y="370680"/>
                    <a:pt x="455100" y="359236"/>
                    <a:pt x="505723" y="327240"/>
                  </a:cubicBezTo>
                  <a:cubicBezTo>
                    <a:pt x="532738" y="313645"/>
                    <a:pt x="560248" y="304860"/>
                    <a:pt x="589540" y="296010"/>
                  </a:cubicBezTo>
                  <a:cubicBezTo>
                    <a:pt x="613783" y="287131"/>
                    <a:pt x="638301" y="271167"/>
                    <a:pt x="665100" y="278075"/>
                  </a:cubicBezTo>
                  <a:cubicBezTo>
                    <a:pt x="670154" y="280080"/>
                    <a:pt x="673091" y="269973"/>
                    <a:pt x="667682" y="269091"/>
                  </a:cubicBezTo>
                  <a:cubicBezTo>
                    <a:pt x="626065" y="251255"/>
                    <a:pt x="590998" y="280043"/>
                    <a:pt x="533944" y="297195"/>
                  </a:cubicBezTo>
                  <a:cubicBezTo>
                    <a:pt x="423869" y="329557"/>
                    <a:pt x="417619" y="346384"/>
                    <a:pt x="363773" y="368741"/>
                  </a:cubicBezTo>
                  <a:cubicBezTo>
                    <a:pt x="447688" y="286977"/>
                    <a:pt x="501869" y="197787"/>
                    <a:pt x="509415" y="156836"/>
                  </a:cubicBezTo>
                  <a:cubicBezTo>
                    <a:pt x="520913" y="104873"/>
                    <a:pt x="520718" y="-18307"/>
                    <a:pt x="437502" y="10685"/>
                  </a:cubicBezTo>
                  <a:cubicBezTo>
                    <a:pt x="375047" y="40806"/>
                    <a:pt x="365155" y="117085"/>
                    <a:pt x="353074" y="177942"/>
                  </a:cubicBezTo>
                  <a:cubicBezTo>
                    <a:pt x="344489" y="214354"/>
                    <a:pt x="333986" y="249153"/>
                    <a:pt x="329823" y="286619"/>
                  </a:cubicBezTo>
                  <a:cubicBezTo>
                    <a:pt x="328214" y="298784"/>
                    <a:pt x="330499" y="298706"/>
                    <a:pt x="324345" y="269481"/>
                  </a:cubicBezTo>
                  <a:cubicBezTo>
                    <a:pt x="317978" y="242693"/>
                    <a:pt x="308159" y="216947"/>
                    <a:pt x="301065" y="190390"/>
                  </a:cubicBezTo>
                  <a:cubicBezTo>
                    <a:pt x="286323" y="124794"/>
                    <a:pt x="213301" y="17098"/>
                    <a:pt x="155434" y="2135"/>
                  </a:cubicBezTo>
                  <a:cubicBezTo>
                    <a:pt x="111188" y="-9475"/>
                    <a:pt x="72031" y="28003"/>
                    <a:pt x="78858" y="72508"/>
                  </a:cubicBezTo>
                  <a:cubicBezTo>
                    <a:pt x="80261" y="98905"/>
                    <a:pt x="98479" y="120570"/>
                    <a:pt x="109707" y="143597"/>
                  </a:cubicBezTo>
                  <a:cubicBezTo>
                    <a:pt x="123971" y="175441"/>
                    <a:pt x="144651" y="203938"/>
                    <a:pt x="168412" y="229343"/>
                  </a:cubicBezTo>
                  <a:cubicBezTo>
                    <a:pt x="238223" y="299180"/>
                    <a:pt x="251081" y="323162"/>
                    <a:pt x="297199" y="372083"/>
                  </a:cubicBezTo>
                  <a:cubicBezTo>
                    <a:pt x="273307" y="364817"/>
                    <a:pt x="248860" y="359393"/>
                    <a:pt x="224151" y="355021"/>
                  </a:cubicBezTo>
                  <a:cubicBezTo>
                    <a:pt x="189608" y="347085"/>
                    <a:pt x="82875" y="307095"/>
                    <a:pt x="30828" y="306373"/>
                  </a:cubicBezTo>
                  <a:cubicBezTo>
                    <a:pt x="22496" y="306149"/>
                    <a:pt x="14721" y="310062"/>
                    <a:pt x="7198" y="313316"/>
                  </a:cubicBezTo>
                  <a:cubicBezTo>
                    <a:pt x="4450" y="314679"/>
                    <a:pt x="-2012" y="315814"/>
                    <a:pt x="616" y="320370"/>
                  </a:cubicBezTo>
                  <a:cubicBezTo>
                    <a:pt x="3967" y="326157"/>
                    <a:pt x="10235" y="317270"/>
                    <a:pt x="20394" y="315846"/>
                  </a:cubicBezTo>
                  <a:cubicBezTo>
                    <a:pt x="41637" y="313721"/>
                    <a:pt x="122239" y="340279"/>
                    <a:pt x="130617" y="343237"/>
                  </a:cubicBezTo>
                  <a:cubicBezTo>
                    <a:pt x="170610" y="357504"/>
                    <a:pt x="170316" y="348471"/>
                    <a:pt x="275278" y="378790"/>
                  </a:cubicBezTo>
                  <a:cubicBezTo>
                    <a:pt x="158243" y="383814"/>
                    <a:pt x="154331" y="383366"/>
                    <a:pt x="91425" y="403595"/>
                  </a:cubicBezTo>
                  <a:cubicBezTo>
                    <a:pt x="77778" y="407997"/>
                    <a:pt x="81722" y="430663"/>
                    <a:pt x="92910" y="426907"/>
                  </a:cubicBezTo>
                  <a:cubicBezTo>
                    <a:pt x="125488" y="414393"/>
                    <a:pt x="185156" y="402344"/>
                    <a:pt x="210343" y="397307"/>
                  </a:cubicBezTo>
                  <a:cubicBezTo>
                    <a:pt x="241844" y="390999"/>
                    <a:pt x="274128" y="393893"/>
                    <a:pt x="306054" y="392932"/>
                  </a:cubicBezTo>
                  <a:cubicBezTo>
                    <a:pt x="269165" y="410582"/>
                    <a:pt x="237146" y="434534"/>
                    <a:pt x="201159" y="454149"/>
                  </a:cubicBezTo>
                  <a:cubicBezTo>
                    <a:pt x="172080" y="467936"/>
                    <a:pt x="45511" y="522039"/>
                    <a:pt x="26604" y="554486"/>
                  </a:cubicBezTo>
                  <a:cubicBezTo>
                    <a:pt x="3495" y="579463"/>
                    <a:pt x="6144" y="614070"/>
                    <a:pt x="8794" y="645633"/>
                  </a:cubicBezTo>
                  <a:cubicBezTo>
                    <a:pt x="10529" y="677544"/>
                    <a:pt x="11661" y="709808"/>
                    <a:pt x="17771" y="741247"/>
                  </a:cubicBezTo>
                  <a:cubicBezTo>
                    <a:pt x="48146" y="857266"/>
                    <a:pt x="12805" y="746543"/>
                    <a:pt x="67702" y="994810"/>
                  </a:cubicBezTo>
                  <a:cubicBezTo>
                    <a:pt x="83498" y="1087097"/>
                    <a:pt x="79012" y="1082693"/>
                    <a:pt x="81888" y="1098454"/>
                  </a:cubicBezTo>
                  <a:cubicBezTo>
                    <a:pt x="93463" y="1152236"/>
                    <a:pt x="106094" y="1185003"/>
                    <a:pt x="114690" y="1291608"/>
                  </a:cubicBezTo>
                  <a:cubicBezTo>
                    <a:pt x="120629" y="1360100"/>
                    <a:pt x="146663" y="1347681"/>
                    <a:pt x="143365" y="1336645"/>
                  </a:cubicBezTo>
                  <a:cubicBezTo>
                    <a:pt x="133001" y="1311851"/>
                    <a:pt x="138713" y="1285721"/>
                    <a:pt x="134678" y="1259088"/>
                  </a:cubicBezTo>
                  <a:cubicBezTo>
                    <a:pt x="131668" y="1226775"/>
                    <a:pt x="122169" y="1195649"/>
                    <a:pt x="115418" y="1164032"/>
                  </a:cubicBezTo>
                  <a:cubicBezTo>
                    <a:pt x="65120" y="932410"/>
                    <a:pt x="93236" y="1054374"/>
                    <a:pt x="34525" y="684580"/>
                  </a:cubicBezTo>
                  <a:cubicBezTo>
                    <a:pt x="27687" y="641711"/>
                    <a:pt x="372" y="594755"/>
                    <a:pt x="40172" y="559959"/>
                  </a:cubicBezTo>
                  <a:cubicBezTo>
                    <a:pt x="69807" y="540787"/>
                    <a:pt x="101331" y="524694"/>
                    <a:pt x="132844" y="508843"/>
                  </a:cubicBezTo>
                  <a:cubicBezTo>
                    <a:pt x="258691" y="432491"/>
                    <a:pt x="193631" y="485094"/>
                    <a:pt x="355994" y="399427"/>
                  </a:cubicBezTo>
                  <a:cubicBezTo>
                    <a:pt x="392336" y="410611"/>
                    <a:pt x="418265" y="427941"/>
                    <a:pt x="460695" y="438610"/>
                  </a:cubicBezTo>
                  <a:cubicBezTo>
                    <a:pt x="505881" y="454033"/>
                    <a:pt x="546598" y="480445"/>
                    <a:pt x="592113" y="495277"/>
                  </a:cubicBezTo>
                  <a:cubicBezTo>
                    <a:pt x="664087" y="518156"/>
                    <a:pt x="667059" y="522476"/>
                    <a:pt x="680910" y="569927"/>
                  </a:cubicBezTo>
                  <a:cubicBezTo>
                    <a:pt x="713020" y="769706"/>
                    <a:pt x="834488" y="1299322"/>
                    <a:pt x="805811" y="1322989"/>
                  </a:cubicBezTo>
                  <a:cubicBezTo>
                    <a:pt x="796326" y="1327184"/>
                    <a:pt x="800984" y="1347920"/>
                    <a:pt x="816160" y="1336616"/>
                  </a:cubicBezTo>
                  <a:cubicBezTo>
                    <a:pt x="840642" y="1318177"/>
                    <a:pt x="836043" y="1283174"/>
                    <a:pt x="819985" y="1197690"/>
                  </a:cubicBezTo>
                  <a:close/>
                  <a:moveTo>
                    <a:pt x="352777" y="310583"/>
                  </a:moveTo>
                  <a:cubicBezTo>
                    <a:pt x="357322" y="253837"/>
                    <a:pt x="357161" y="196223"/>
                    <a:pt x="374814" y="141442"/>
                  </a:cubicBezTo>
                  <a:cubicBezTo>
                    <a:pt x="459085" y="-90566"/>
                    <a:pt x="574137" y="69978"/>
                    <a:pt x="439904" y="257578"/>
                  </a:cubicBezTo>
                  <a:cubicBezTo>
                    <a:pt x="361292" y="368767"/>
                    <a:pt x="408860" y="306216"/>
                    <a:pt x="347514" y="371081"/>
                  </a:cubicBezTo>
                  <a:cubicBezTo>
                    <a:pt x="345727" y="361946"/>
                    <a:pt x="349051" y="352392"/>
                    <a:pt x="352777" y="310583"/>
                  </a:cubicBezTo>
                  <a:close/>
                  <a:moveTo>
                    <a:pt x="144561" y="160487"/>
                  </a:moveTo>
                  <a:cubicBezTo>
                    <a:pt x="21212" y="41050"/>
                    <a:pt x="162406" y="-44166"/>
                    <a:pt x="246156" y="104253"/>
                  </a:cubicBezTo>
                  <a:cubicBezTo>
                    <a:pt x="271398" y="157969"/>
                    <a:pt x="296270" y="217317"/>
                    <a:pt x="326758" y="330439"/>
                  </a:cubicBezTo>
                  <a:cubicBezTo>
                    <a:pt x="326420" y="341406"/>
                    <a:pt x="326170" y="352369"/>
                    <a:pt x="325660" y="363349"/>
                  </a:cubicBezTo>
                  <a:cubicBezTo>
                    <a:pt x="154637" y="176373"/>
                    <a:pt x="182405" y="199230"/>
                    <a:pt x="144561" y="160487"/>
                  </a:cubicBezTo>
                  <a:close/>
                </a:path>
              </a:pathLst>
            </a:custGeom>
            <a:solidFill>
              <a:srgbClr val="FDF2A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71" name="Google Shape;3671;p32"/>
          <p:cNvSpPr/>
          <p:nvPr/>
        </p:nvSpPr>
        <p:spPr>
          <a:xfrm>
            <a:off x="5863131" y="2337652"/>
            <a:ext cx="734450" cy="727653"/>
          </a:xfrm>
          <a:custGeom>
            <a:rect b="b" l="l" r="r" t="t"/>
            <a:pathLst>
              <a:path extrusionOk="0" h="1455305" w="1468899">
                <a:moveTo>
                  <a:pt x="1356681" y="884275"/>
                </a:moveTo>
                <a:cubicBezTo>
                  <a:pt x="1213620" y="1142445"/>
                  <a:pt x="714491" y="1437285"/>
                  <a:pt x="646162" y="1455306"/>
                </a:cubicBezTo>
                <a:cubicBezTo>
                  <a:pt x="589255" y="1455207"/>
                  <a:pt x="413746" y="1250539"/>
                  <a:pt x="382783" y="1213672"/>
                </a:cubicBezTo>
                <a:cubicBezTo>
                  <a:pt x="366840" y="1186475"/>
                  <a:pt x="351293" y="1158585"/>
                  <a:pt x="336175" y="1130167"/>
                </a:cubicBezTo>
                <a:cubicBezTo>
                  <a:pt x="393577" y="1238690"/>
                  <a:pt x="408101" y="1247403"/>
                  <a:pt x="302142" y="1114688"/>
                </a:cubicBezTo>
                <a:cubicBezTo>
                  <a:pt x="209123" y="997518"/>
                  <a:pt x="-9364" y="732120"/>
                  <a:pt x="902" y="433815"/>
                </a:cubicBezTo>
                <a:cubicBezTo>
                  <a:pt x="-7647" y="275091"/>
                  <a:pt x="43847" y="110162"/>
                  <a:pt x="186314" y="37978"/>
                </a:cubicBezTo>
                <a:cubicBezTo>
                  <a:pt x="187205" y="37516"/>
                  <a:pt x="187172" y="37780"/>
                  <a:pt x="186347" y="38968"/>
                </a:cubicBezTo>
                <a:cubicBezTo>
                  <a:pt x="186743" y="38440"/>
                  <a:pt x="187139" y="37912"/>
                  <a:pt x="187535" y="37384"/>
                </a:cubicBezTo>
                <a:cubicBezTo>
                  <a:pt x="404965" y="-73449"/>
                  <a:pt x="640089" y="76661"/>
                  <a:pt x="744133" y="297171"/>
                </a:cubicBezTo>
                <a:cubicBezTo>
                  <a:pt x="792755" y="240600"/>
                  <a:pt x="850983" y="196900"/>
                  <a:pt x="909310" y="166799"/>
                </a:cubicBezTo>
                <a:cubicBezTo>
                  <a:pt x="967637" y="136698"/>
                  <a:pt x="1026030" y="120195"/>
                  <a:pt x="1074982" y="118116"/>
                </a:cubicBezTo>
                <a:cubicBezTo>
                  <a:pt x="1145391" y="114584"/>
                  <a:pt x="1216624" y="133959"/>
                  <a:pt x="1279341" y="167492"/>
                </a:cubicBezTo>
                <a:cubicBezTo>
                  <a:pt x="1534699" y="299152"/>
                  <a:pt x="1502416" y="641948"/>
                  <a:pt x="1356681" y="884275"/>
                </a:cubicBezTo>
                <a:close/>
              </a:path>
            </a:pathLst>
          </a:custGeom>
          <a:solidFill>
            <a:srgbClr val="F0866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2" name="Google Shape;3672;p32"/>
          <p:cNvSpPr/>
          <p:nvPr/>
        </p:nvSpPr>
        <p:spPr>
          <a:xfrm>
            <a:off x="6389809" y="2474891"/>
            <a:ext cx="150386" cy="144647"/>
          </a:xfrm>
          <a:custGeom>
            <a:rect b="b" l="l" r="r" t="t"/>
            <a:pathLst>
              <a:path extrusionOk="0" h="289294" w="300771">
                <a:moveTo>
                  <a:pt x="253579" y="281962"/>
                </a:moveTo>
                <a:cubicBezTo>
                  <a:pt x="216055" y="229203"/>
                  <a:pt x="220775" y="139008"/>
                  <a:pt x="50528" y="90655"/>
                </a:cubicBezTo>
                <a:cubicBezTo>
                  <a:pt x="19876" y="84760"/>
                  <a:pt x="-16061" y="63086"/>
                  <a:pt x="7728" y="28634"/>
                </a:cubicBezTo>
                <a:cubicBezTo>
                  <a:pt x="45484" y="-32017"/>
                  <a:pt x="256352" y="-3761"/>
                  <a:pt x="297330" y="185668"/>
                </a:cubicBezTo>
                <a:cubicBezTo>
                  <a:pt x="307592" y="209852"/>
                  <a:pt x="295448" y="318156"/>
                  <a:pt x="253579" y="281962"/>
                </a:cubicBezTo>
                <a:close/>
              </a:path>
            </a:pathLst>
          </a:custGeom>
          <a:solidFill>
            <a:srgbClr val="FABB88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3" name="Google Shape;3673;p32"/>
          <p:cNvSpPr/>
          <p:nvPr/>
        </p:nvSpPr>
        <p:spPr>
          <a:xfrm>
            <a:off x="6506616" y="2644207"/>
            <a:ext cx="26576" cy="35874"/>
          </a:xfrm>
          <a:custGeom>
            <a:rect b="b" l="l" r="r" t="t"/>
            <a:pathLst>
              <a:path extrusionOk="0" h="71749" w="53153">
                <a:moveTo>
                  <a:pt x="18926" y="71745"/>
                </a:moveTo>
                <a:cubicBezTo>
                  <a:pt x="-4636" y="71316"/>
                  <a:pt x="-3375" y="33868"/>
                  <a:pt x="7442" y="16305"/>
                </a:cubicBezTo>
                <a:cubicBezTo>
                  <a:pt x="23445" y="-9670"/>
                  <a:pt x="59358" y="-5551"/>
                  <a:pt x="52228" y="35455"/>
                </a:cubicBezTo>
                <a:cubicBezTo>
                  <a:pt x="47696" y="61520"/>
                  <a:pt x="32565" y="71996"/>
                  <a:pt x="18926" y="71745"/>
                </a:cubicBezTo>
                <a:close/>
              </a:path>
            </a:pathLst>
          </a:custGeom>
          <a:solidFill>
            <a:srgbClr val="FABB88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4" name="Google Shape;3674;p32"/>
          <p:cNvSpPr/>
          <p:nvPr/>
        </p:nvSpPr>
        <p:spPr>
          <a:xfrm>
            <a:off x="5863128" y="2356532"/>
            <a:ext cx="190329" cy="587585"/>
          </a:xfrm>
          <a:custGeom>
            <a:rect b="b" l="l" r="r" t="t"/>
            <a:pathLst>
              <a:path extrusionOk="0" h="1175170" w="380659">
                <a:moveTo>
                  <a:pt x="186336" y="224"/>
                </a:moveTo>
                <a:cubicBezTo>
                  <a:pt x="191152" y="-2367"/>
                  <a:pt x="168950" y="16806"/>
                  <a:pt x="133608" y="96181"/>
                </a:cubicBezTo>
                <a:cubicBezTo>
                  <a:pt x="50907" y="281924"/>
                  <a:pt x="90032" y="470412"/>
                  <a:pt x="153482" y="654597"/>
                </a:cubicBezTo>
                <a:cubicBezTo>
                  <a:pt x="291262" y="1094301"/>
                  <a:pt x="493871" y="1317082"/>
                  <a:pt x="302138" y="1076913"/>
                </a:cubicBezTo>
                <a:cubicBezTo>
                  <a:pt x="209122" y="959767"/>
                  <a:pt x="-9371" y="694345"/>
                  <a:pt x="898" y="396057"/>
                </a:cubicBezTo>
                <a:cubicBezTo>
                  <a:pt x="-7631" y="237333"/>
                  <a:pt x="43863" y="72401"/>
                  <a:pt x="186336" y="224"/>
                </a:cubicBezTo>
                <a:close/>
              </a:path>
            </a:pathLst>
          </a:custGeom>
          <a:solidFill>
            <a:srgbClr val="F0866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5" name="Google Shape;3675;p32"/>
          <p:cNvSpPr/>
          <p:nvPr/>
        </p:nvSpPr>
        <p:spPr>
          <a:xfrm>
            <a:off x="6232973" y="2396712"/>
            <a:ext cx="167647" cy="117740"/>
          </a:xfrm>
          <a:custGeom>
            <a:rect b="b" l="l" r="r" t="t"/>
            <a:pathLst>
              <a:path extrusionOk="0" h="235479" w="335295">
                <a:moveTo>
                  <a:pt x="335296" y="0"/>
                </a:moveTo>
                <a:cubicBezTo>
                  <a:pt x="-19376" y="134518"/>
                  <a:pt x="72970" y="342159"/>
                  <a:pt x="0" y="170458"/>
                </a:cubicBezTo>
                <a:cubicBezTo>
                  <a:pt x="1367" y="173293"/>
                  <a:pt x="1961" y="174504"/>
                  <a:pt x="4156" y="179366"/>
                </a:cubicBezTo>
                <a:cubicBezTo>
                  <a:pt x="101440" y="66054"/>
                  <a:pt x="237302" y="4165"/>
                  <a:pt x="335296" y="0"/>
                </a:cubicBezTo>
                <a:close/>
              </a:path>
            </a:pathLst>
          </a:custGeom>
          <a:solidFill>
            <a:srgbClr val="F0866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76" name="Google Shape;3676;p32"/>
          <p:cNvGrpSpPr/>
          <p:nvPr/>
        </p:nvGrpSpPr>
        <p:grpSpPr>
          <a:xfrm>
            <a:off x="1658704" y="3482148"/>
            <a:ext cx="874175" cy="727935"/>
            <a:chOff x="3317407" y="6964295"/>
            <a:chExt cx="1748351" cy="1455870"/>
          </a:xfrm>
        </p:grpSpPr>
        <p:sp>
          <p:nvSpPr>
            <p:cNvPr id="3677" name="Google Shape;3677;p32"/>
            <p:cNvSpPr/>
            <p:nvPr/>
          </p:nvSpPr>
          <p:spPr>
            <a:xfrm>
              <a:off x="3473397" y="8109451"/>
              <a:ext cx="191288" cy="241195"/>
            </a:xfrm>
            <a:custGeom>
              <a:rect b="b" l="l" r="r" t="t"/>
              <a:pathLst>
                <a:path extrusionOk="0" h="241195" w="191288">
                  <a:moveTo>
                    <a:pt x="191288" y="221162"/>
                  </a:moveTo>
                  <a:cubicBezTo>
                    <a:pt x="159324" y="228571"/>
                    <a:pt x="126606" y="232204"/>
                    <a:pt x="94631" y="239676"/>
                  </a:cubicBezTo>
                  <a:cubicBezTo>
                    <a:pt x="85336" y="241336"/>
                    <a:pt x="87085" y="245114"/>
                    <a:pt x="68617" y="227464"/>
                  </a:cubicBezTo>
                  <a:cubicBezTo>
                    <a:pt x="67334" y="226405"/>
                    <a:pt x="54158" y="210236"/>
                    <a:pt x="53867" y="210190"/>
                  </a:cubicBezTo>
                  <a:cubicBezTo>
                    <a:pt x="25749" y="174343"/>
                    <a:pt x="11839" y="136816"/>
                    <a:pt x="0" y="92849"/>
                  </a:cubicBezTo>
                  <a:cubicBezTo>
                    <a:pt x="47885" y="38054"/>
                    <a:pt x="4343" y="92980"/>
                    <a:pt x="80244" y="0"/>
                  </a:cubicBezTo>
                  <a:cubicBezTo>
                    <a:pt x="109600" y="75607"/>
                    <a:pt x="181370" y="205334"/>
                    <a:pt x="191288" y="2211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8" name="Google Shape;3678;p32"/>
            <p:cNvSpPr/>
            <p:nvPr/>
          </p:nvSpPr>
          <p:spPr>
            <a:xfrm>
              <a:off x="3654528" y="7808036"/>
              <a:ext cx="356026" cy="489131"/>
            </a:xfrm>
            <a:custGeom>
              <a:rect b="b" l="l" r="r" t="t"/>
              <a:pathLst>
                <a:path extrusionOk="0" h="489131" w="356026">
                  <a:moveTo>
                    <a:pt x="356027" y="433497"/>
                  </a:moveTo>
                  <a:cubicBezTo>
                    <a:pt x="287258" y="452737"/>
                    <a:pt x="218405" y="471522"/>
                    <a:pt x="149199" y="489131"/>
                  </a:cubicBezTo>
                  <a:cubicBezTo>
                    <a:pt x="122298" y="439482"/>
                    <a:pt x="94220" y="390163"/>
                    <a:pt x="73642" y="337483"/>
                  </a:cubicBezTo>
                  <a:cubicBezTo>
                    <a:pt x="48671" y="281491"/>
                    <a:pt x="14634" y="228311"/>
                    <a:pt x="0" y="168421"/>
                  </a:cubicBezTo>
                  <a:cubicBezTo>
                    <a:pt x="42257" y="111189"/>
                    <a:pt x="86299" y="55416"/>
                    <a:pt x="130819" y="0"/>
                  </a:cubicBezTo>
                  <a:cubicBezTo>
                    <a:pt x="187719" y="154597"/>
                    <a:pt x="253778" y="298809"/>
                    <a:pt x="356027" y="43349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9" name="Google Shape;3679;p32"/>
            <p:cNvSpPr/>
            <p:nvPr/>
          </p:nvSpPr>
          <p:spPr>
            <a:xfrm>
              <a:off x="3921438" y="7500778"/>
              <a:ext cx="421791" cy="696773"/>
            </a:xfrm>
            <a:custGeom>
              <a:rect b="b" l="l" r="r" t="t"/>
              <a:pathLst>
                <a:path extrusionOk="0" h="696773" w="421791">
                  <a:moveTo>
                    <a:pt x="421792" y="648572"/>
                  </a:moveTo>
                  <a:cubicBezTo>
                    <a:pt x="381682" y="658423"/>
                    <a:pt x="378081" y="659063"/>
                    <a:pt x="244884" y="696774"/>
                  </a:cubicBezTo>
                  <a:cubicBezTo>
                    <a:pt x="123756" y="533124"/>
                    <a:pt x="41658" y="332235"/>
                    <a:pt x="0" y="137942"/>
                  </a:cubicBezTo>
                  <a:cubicBezTo>
                    <a:pt x="49509" y="75296"/>
                    <a:pt x="47297" y="72367"/>
                    <a:pt x="106045" y="0"/>
                  </a:cubicBezTo>
                  <a:cubicBezTo>
                    <a:pt x="151106" y="218070"/>
                    <a:pt x="254846" y="446038"/>
                    <a:pt x="421792" y="6485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0" name="Google Shape;3680;p32"/>
            <p:cNvSpPr/>
            <p:nvPr/>
          </p:nvSpPr>
          <p:spPr>
            <a:xfrm>
              <a:off x="4141489" y="7243606"/>
              <a:ext cx="617605" cy="864633"/>
            </a:xfrm>
            <a:custGeom>
              <a:rect b="b" l="l" r="r" t="t"/>
              <a:pathLst>
                <a:path extrusionOk="0" h="864633" w="617605">
                  <a:moveTo>
                    <a:pt x="617605" y="771749"/>
                  </a:moveTo>
                  <a:cubicBezTo>
                    <a:pt x="594916" y="807486"/>
                    <a:pt x="413605" y="852747"/>
                    <a:pt x="367432" y="864633"/>
                  </a:cubicBezTo>
                  <a:cubicBezTo>
                    <a:pt x="222413" y="692541"/>
                    <a:pt x="89614" y="434286"/>
                    <a:pt x="20429" y="214428"/>
                  </a:cubicBezTo>
                  <a:cubicBezTo>
                    <a:pt x="-3846" y="111600"/>
                    <a:pt x="-11136" y="136461"/>
                    <a:pt x="24636" y="96750"/>
                  </a:cubicBezTo>
                  <a:cubicBezTo>
                    <a:pt x="71793" y="37803"/>
                    <a:pt x="92095" y="10151"/>
                    <a:pt x="110411" y="0"/>
                  </a:cubicBezTo>
                  <a:cubicBezTo>
                    <a:pt x="90319" y="26162"/>
                    <a:pt x="108778" y="94197"/>
                    <a:pt x="126277" y="127491"/>
                  </a:cubicBezTo>
                  <a:cubicBezTo>
                    <a:pt x="128766" y="133092"/>
                    <a:pt x="482050" y="784375"/>
                    <a:pt x="617605" y="7717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681" name="Google Shape;3681;p32"/>
            <p:cNvGrpSpPr/>
            <p:nvPr/>
          </p:nvGrpSpPr>
          <p:grpSpPr>
            <a:xfrm>
              <a:off x="4197810" y="7230501"/>
              <a:ext cx="589362" cy="829423"/>
              <a:chOff x="4197810" y="7230501"/>
              <a:chExt cx="589362" cy="829423"/>
            </a:xfrm>
          </p:grpSpPr>
          <p:sp>
            <p:nvSpPr>
              <p:cNvPr id="3682" name="Google Shape;3682;p32"/>
              <p:cNvSpPr/>
              <p:nvPr/>
            </p:nvSpPr>
            <p:spPr>
              <a:xfrm>
                <a:off x="4197810" y="7230501"/>
                <a:ext cx="589362" cy="829423"/>
              </a:xfrm>
              <a:custGeom>
                <a:rect b="b" l="l" r="r" t="t"/>
                <a:pathLst>
                  <a:path extrusionOk="0" h="829423" w="589362">
                    <a:moveTo>
                      <a:pt x="574265" y="661400"/>
                    </a:moveTo>
                    <a:cubicBezTo>
                      <a:pt x="437932" y="226279"/>
                      <a:pt x="17206" y="-161357"/>
                      <a:pt x="47284" y="68346"/>
                    </a:cubicBezTo>
                    <a:cubicBezTo>
                      <a:pt x="37610" y="74701"/>
                      <a:pt x="18837" y="91489"/>
                      <a:pt x="12275" y="97731"/>
                    </a:cubicBezTo>
                    <a:cubicBezTo>
                      <a:pt x="10409" y="88322"/>
                      <a:pt x="9341" y="78791"/>
                      <a:pt x="10182" y="69310"/>
                    </a:cubicBezTo>
                    <a:cubicBezTo>
                      <a:pt x="10819" y="68439"/>
                      <a:pt x="10488" y="65994"/>
                      <a:pt x="9454" y="65100"/>
                    </a:cubicBezTo>
                    <a:cubicBezTo>
                      <a:pt x="-24492" y="50999"/>
                      <a:pt x="26309" y="255265"/>
                      <a:pt x="271511" y="582073"/>
                    </a:cubicBezTo>
                    <a:cubicBezTo>
                      <a:pt x="340288" y="671677"/>
                      <a:pt x="408111" y="785643"/>
                      <a:pt x="479337" y="827330"/>
                    </a:cubicBezTo>
                    <a:cubicBezTo>
                      <a:pt x="482755" y="830171"/>
                      <a:pt x="492213" y="830937"/>
                      <a:pt x="489336" y="824329"/>
                    </a:cubicBezTo>
                    <a:cubicBezTo>
                      <a:pt x="482888" y="813610"/>
                      <a:pt x="475928" y="816952"/>
                      <a:pt x="449271" y="792705"/>
                    </a:cubicBezTo>
                    <a:cubicBezTo>
                      <a:pt x="451085" y="791937"/>
                      <a:pt x="456642" y="784412"/>
                      <a:pt x="491939" y="766800"/>
                    </a:cubicBezTo>
                    <a:cubicBezTo>
                      <a:pt x="494175" y="765918"/>
                      <a:pt x="497173" y="762701"/>
                      <a:pt x="497613" y="760145"/>
                    </a:cubicBezTo>
                    <a:cubicBezTo>
                      <a:pt x="502905" y="763327"/>
                      <a:pt x="508032" y="765912"/>
                      <a:pt x="512948" y="767778"/>
                    </a:cubicBezTo>
                    <a:cubicBezTo>
                      <a:pt x="613183" y="829589"/>
                      <a:pt x="592343" y="698654"/>
                      <a:pt x="574265" y="661400"/>
                    </a:cubicBezTo>
                    <a:close/>
                    <a:moveTo>
                      <a:pt x="217589" y="489524"/>
                    </a:moveTo>
                    <a:cubicBezTo>
                      <a:pt x="208917" y="476945"/>
                      <a:pt x="200180" y="464427"/>
                      <a:pt x="191479" y="451892"/>
                    </a:cubicBezTo>
                    <a:cubicBezTo>
                      <a:pt x="200576" y="446070"/>
                      <a:pt x="233096" y="430050"/>
                      <a:pt x="239358" y="426198"/>
                    </a:cubicBezTo>
                    <a:cubicBezTo>
                      <a:pt x="266117" y="469451"/>
                      <a:pt x="263686" y="462541"/>
                      <a:pt x="259139" y="463868"/>
                    </a:cubicBezTo>
                    <a:cubicBezTo>
                      <a:pt x="254513" y="466840"/>
                      <a:pt x="228083" y="479387"/>
                      <a:pt x="217589" y="489524"/>
                    </a:cubicBezTo>
                    <a:close/>
                    <a:moveTo>
                      <a:pt x="121514" y="342472"/>
                    </a:moveTo>
                    <a:cubicBezTo>
                      <a:pt x="78028" y="264449"/>
                      <a:pt x="87017" y="281520"/>
                      <a:pt x="91733" y="277741"/>
                    </a:cubicBezTo>
                    <a:cubicBezTo>
                      <a:pt x="104248" y="270615"/>
                      <a:pt x="133612" y="257145"/>
                      <a:pt x="134969" y="256368"/>
                    </a:cubicBezTo>
                    <a:cubicBezTo>
                      <a:pt x="146354" y="274632"/>
                      <a:pt x="157958" y="292777"/>
                      <a:pt x="169419" y="311003"/>
                    </a:cubicBezTo>
                    <a:cubicBezTo>
                      <a:pt x="159253" y="316019"/>
                      <a:pt x="123380" y="331946"/>
                      <a:pt x="121514" y="342472"/>
                    </a:cubicBezTo>
                    <a:close/>
                    <a:moveTo>
                      <a:pt x="68683" y="138125"/>
                    </a:moveTo>
                    <a:cubicBezTo>
                      <a:pt x="72517" y="145578"/>
                      <a:pt x="80971" y="166692"/>
                      <a:pt x="94880" y="190563"/>
                    </a:cubicBezTo>
                    <a:cubicBezTo>
                      <a:pt x="88747" y="194408"/>
                      <a:pt x="71172" y="203881"/>
                      <a:pt x="62957" y="208536"/>
                    </a:cubicBezTo>
                    <a:cubicBezTo>
                      <a:pt x="53068" y="214288"/>
                      <a:pt x="61892" y="222174"/>
                      <a:pt x="66165" y="217770"/>
                    </a:cubicBezTo>
                    <a:cubicBezTo>
                      <a:pt x="66116" y="218061"/>
                      <a:pt x="96644" y="201305"/>
                      <a:pt x="100010" y="199019"/>
                    </a:cubicBezTo>
                    <a:cubicBezTo>
                      <a:pt x="117237" y="226483"/>
                      <a:pt x="111604" y="218579"/>
                      <a:pt x="129610" y="247751"/>
                    </a:cubicBezTo>
                    <a:cubicBezTo>
                      <a:pt x="83640" y="271960"/>
                      <a:pt x="85189" y="270021"/>
                      <a:pt x="84371" y="273130"/>
                    </a:cubicBezTo>
                    <a:cubicBezTo>
                      <a:pt x="66028" y="237198"/>
                      <a:pt x="48958" y="200629"/>
                      <a:pt x="33992" y="163213"/>
                    </a:cubicBezTo>
                    <a:cubicBezTo>
                      <a:pt x="44862" y="162712"/>
                      <a:pt x="23352" y="163225"/>
                      <a:pt x="68683" y="138125"/>
                    </a:cubicBezTo>
                    <a:close/>
                    <a:moveTo>
                      <a:pt x="205877" y="371388"/>
                    </a:moveTo>
                    <a:cubicBezTo>
                      <a:pt x="212625" y="383248"/>
                      <a:pt x="206506" y="373007"/>
                      <a:pt x="234162" y="417785"/>
                    </a:cubicBezTo>
                    <a:cubicBezTo>
                      <a:pt x="216992" y="427348"/>
                      <a:pt x="191549" y="440405"/>
                      <a:pt x="186393" y="444530"/>
                    </a:cubicBezTo>
                    <a:cubicBezTo>
                      <a:pt x="153888" y="397530"/>
                      <a:pt x="156840" y="400892"/>
                      <a:pt x="157047" y="400214"/>
                    </a:cubicBezTo>
                    <a:cubicBezTo>
                      <a:pt x="172097" y="386506"/>
                      <a:pt x="202413" y="379400"/>
                      <a:pt x="205877" y="371388"/>
                    </a:cubicBezTo>
                    <a:close/>
                    <a:moveTo>
                      <a:pt x="14499" y="107684"/>
                    </a:moveTo>
                    <a:cubicBezTo>
                      <a:pt x="33613" y="89821"/>
                      <a:pt x="42326" y="84800"/>
                      <a:pt x="48955" y="79079"/>
                    </a:cubicBezTo>
                    <a:cubicBezTo>
                      <a:pt x="52678" y="99812"/>
                      <a:pt x="60212" y="121235"/>
                      <a:pt x="64075" y="129307"/>
                    </a:cubicBezTo>
                    <a:cubicBezTo>
                      <a:pt x="56745" y="133450"/>
                      <a:pt x="34664" y="146375"/>
                      <a:pt x="30152" y="153504"/>
                    </a:cubicBezTo>
                    <a:cubicBezTo>
                      <a:pt x="20164" y="127791"/>
                      <a:pt x="17530" y="119817"/>
                      <a:pt x="14499" y="107684"/>
                    </a:cubicBezTo>
                    <a:close/>
                    <a:moveTo>
                      <a:pt x="129706" y="344304"/>
                    </a:moveTo>
                    <a:cubicBezTo>
                      <a:pt x="142867" y="333253"/>
                      <a:pt x="159041" y="326578"/>
                      <a:pt x="174656" y="319350"/>
                    </a:cubicBezTo>
                    <a:cubicBezTo>
                      <a:pt x="184460" y="335049"/>
                      <a:pt x="194093" y="350845"/>
                      <a:pt x="203313" y="366864"/>
                    </a:cubicBezTo>
                    <a:cubicBezTo>
                      <a:pt x="197106" y="365502"/>
                      <a:pt x="159434" y="384168"/>
                      <a:pt x="151807" y="393076"/>
                    </a:cubicBezTo>
                    <a:cubicBezTo>
                      <a:pt x="111869" y="331285"/>
                      <a:pt x="127321" y="352734"/>
                      <a:pt x="129706" y="344304"/>
                    </a:cubicBezTo>
                    <a:close/>
                    <a:moveTo>
                      <a:pt x="222695" y="496967"/>
                    </a:moveTo>
                    <a:cubicBezTo>
                      <a:pt x="247742" y="479049"/>
                      <a:pt x="261977" y="475600"/>
                      <a:pt x="266486" y="469687"/>
                    </a:cubicBezTo>
                    <a:cubicBezTo>
                      <a:pt x="276020" y="484819"/>
                      <a:pt x="286203" y="500787"/>
                      <a:pt x="296855" y="517167"/>
                    </a:cubicBezTo>
                    <a:cubicBezTo>
                      <a:pt x="292395" y="517921"/>
                      <a:pt x="260586" y="535606"/>
                      <a:pt x="254874" y="542820"/>
                    </a:cubicBezTo>
                    <a:cubicBezTo>
                      <a:pt x="239247" y="521301"/>
                      <a:pt x="232927" y="511898"/>
                      <a:pt x="222695" y="496967"/>
                    </a:cubicBezTo>
                    <a:close/>
                    <a:moveTo>
                      <a:pt x="261162" y="551454"/>
                    </a:moveTo>
                    <a:cubicBezTo>
                      <a:pt x="273293" y="537100"/>
                      <a:pt x="286919" y="535335"/>
                      <a:pt x="301472" y="524241"/>
                    </a:cubicBezTo>
                    <a:cubicBezTo>
                      <a:pt x="335080" y="575622"/>
                      <a:pt x="335450" y="569125"/>
                      <a:pt x="323908" y="573549"/>
                    </a:cubicBezTo>
                    <a:cubicBezTo>
                      <a:pt x="315230" y="577861"/>
                      <a:pt x="293402" y="587514"/>
                      <a:pt x="290028" y="590265"/>
                    </a:cubicBezTo>
                    <a:cubicBezTo>
                      <a:pt x="280358" y="577360"/>
                      <a:pt x="270699" y="564452"/>
                      <a:pt x="261162" y="551454"/>
                    </a:cubicBezTo>
                    <a:close/>
                    <a:moveTo>
                      <a:pt x="295437" y="597490"/>
                    </a:moveTo>
                    <a:cubicBezTo>
                      <a:pt x="298933" y="595738"/>
                      <a:pt x="337107" y="578003"/>
                      <a:pt x="337444" y="577890"/>
                    </a:cubicBezTo>
                    <a:cubicBezTo>
                      <a:pt x="372107" y="628179"/>
                      <a:pt x="370439" y="619012"/>
                      <a:pt x="360983" y="623941"/>
                    </a:cubicBezTo>
                    <a:cubicBezTo>
                      <a:pt x="357097" y="627029"/>
                      <a:pt x="335756" y="635058"/>
                      <a:pt x="328103" y="642109"/>
                    </a:cubicBezTo>
                    <a:cubicBezTo>
                      <a:pt x="314650" y="623178"/>
                      <a:pt x="316627" y="625772"/>
                      <a:pt x="295437" y="597490"/>
                    </a:cubicBezTo>
                    <a:close/>
                    <a:moveTo>
                      <a:pt x="333145" y="649200"/>
                    </a:moveTo>
                    <a:cubicBezTo>
                      <a:pt x="346087" y="641480"/>
                      <a:pt x="360288" y="635771"/>
                      <a:pt x="373466" y="628429"/>
                    </a:cubicBezTo>
                    <a:cubicBezTo>
                      <a:pt x="384694" y="643605"/>
                      <a:pt x="395978" y="658256"/>
                      <a:pt x="407165" y="672035"/>
                    </a:cubicBezTo>
                    <a:cubicBezTo>
                      <a:pt x="406874" y="672209"/>
                      <a:pt x="370762" y="694235"/>
                      <a:pt x="370637" y="700956"/>
                    </a:cubicBezTo>
                    <a:cubicBezTo>
                      <a:pt x="357883" y="683897"/>
                      <a:pt x="345491" y="666562"/>
                      <a:pt x="333145" y="649200"/>
                    </a:cubicBezTo>
                    <a:close/>
                    <a:moveTo>
                      <a:pt x="374462" y="706016"/>
                    </a:moveTo>
                    <a:cubicBezTo>
                      <a:pt x="377411" y="706744"/>
                      <a:pt x="381181" y="705183"/>
                      <a:pt x="380467" y="701638"/>
                    </a:cubicBezTo>
                    <a:cubicBezTo>
                      <a:pt x="390674" y="693181"/>
                      <a:pt x="402638" y="687199"/>
                      <a:pt x="413473" y="679723"/>
                    </a:cubicBezTo>
                    <a:cubicBezTo>
                      <a:pt x="425883" y="694680"/>
                      <a:pt x="438136" y="708444"/>
                      <a:pt x="450019" y="720525"/>
                    </a:cubicBezTo>
                    <a:cubicBezTo>
                      <a:pt x="447262" y="721887"/>
                      <a:pt x="410329" y="743991"/>
                      <a:pt x="408260" y="748605"/>
                    </a:cubicBezTo>
                    <a:cubicBezTo>
                      <a:pt x="398650" y="737194"/>
                      <a:pt x="388872" y="725116"/>
                      <a:pt x="374462" y="706016"/>
                    </a:cubicBezTo>
                    <a:close/>
                    <a:moveTo>
                      <a:pt x="444185" y="787925"/>
                    </a:moveTo>
                    <a:cubicBezTo>
                      <a:pt x="433214" y="777399"/>
                      <a:pt x="423001" y="765947"/>
                      <a:pt x="413141" y="754361"/>
                    </a:cubicBezTo>
                    <a:cubicBezTo>
                      <a:pt x="413433" y="754273"/>
                      <a:pt x="456092" y="727864"/>
                      <a:pt x="456747" y="727212"/>
                    </a:cubicBezTo>
                    <a:cubicBezTo>
                      <a:pt x="469206" y="739331"/>
                      <a:pt x="481197" y="749423"/>
                      <a:pt x="492478" y="756893"/>
                    </a:cubicBezTo>
                    <a:cubicBezTo>
                      <a:pt x="486088" y="757426"/>
                      <a:pt x="446689" y="779667"/>
                      <a:pt x="444185" y="787925"/>
                    </a:cubicBezTo>
                    <a:close/>
                  </a:path>
                </a:pathLst>
              </a:custGeom>
              <a:solidFill>
                <a:srgbClr val="71934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3" name="Google Shape;3683;p32"/>
              <p:cNvSpPr/>
              <p:nvPr/>
            </p:nvSpPr>
            <p:spPr>
              <a:xfrm>
                <a:off x="4283916" y="7500729"/>
                <a:ext cx="355" cy="215"/>
              </a:xfrm>
              <a:custGeom>
                <a:rect b="b" l="l" r="r" t="t"/>
                <a:pathLst>
                  <a:path extrusionOk="0" h="215" w="355">
                    <a:moveTo>
                      <a:pt x="355" y="0"/>
                    </a:moveTo>
                    <a:cubicBezTo>
                      <a:pt x="282" y="44"/>
                      <a:pt x="180" y="105"/>
                      <a:pt x="0" y="215"/>
                    </a:cubicBezTo>
                    <a:cubicBezTo>
                      <a:pt x="116" y="143"/>
                      <a:pt x="239" y="73"/>
                      <a:pt x="355" y="0"/>
                    </a:cubicBezTo>
                    <a:close/>
                  </a:path>
                </a:pathLst>
              </a:custGeom>
              <a:solidFill>
                <a:srgbClr val="71934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84" name="Google Shape;3684;p32"/>
            <p:cNvGrpSpPr/>
            <p:nvPr/>
          </p:nvGrpSpPr>
          <p:grpSpPr>
            <a:xfrm>
              <a:off x="3317407" y="7094421"/>
              <a:ext cx="1548844" cy="1325744"/>
              <a:chOff x="3317407" y="7094421"/>
              <a:chExt cx="1548844" cy="1325744"/>
            </a:xfrm>
          </p:grpSpPr>
          <p:sp>
            <p:nvSpPr>
              <p:cNvPr id="3685" name="Google Shape;3685;p32"/>
              <p:cNvSpPr/>
              <p:nvPr/>
            </p:nvSpPr>
            <p:spPr>
              <a:xfrm>
                <a:off x="3317407" y="8195515"/>
                <a:ext cx="249996" cy="224650"/>
              </a:xfrm>
              <a:custGeom>
                <a:rect b="b" l="l" r="r" t="t"/>
                <a:pathLst>
                  <a:path extrusionOk="0" h="224650" w="249996">
                    <a:moveTo>
                      <a:pt x="245594" y="156585"/>
                    </a:moveTo>
                    <a:cubicBezTo>
                      <a:pt x="209199" y="144993"/>
                      <a:pt x="153318" y="31707"/>
                      <a:pt x="155551" y="3615"/>
                    </a:cubicBezTo>
                    <a:cubicBezTo>
                      <a:pt x="156383" y="1874"/>
                      <a:pt x="154287" y="-440"/>
                      <a:pt x="150972" y="72"/>
                    </a:cubicBezTo>
                    <a:cubicBezTo>
                      <a:pt x="137199" y="-2018"/>
                      <a:pt x="101917" y="70483"/>
                      <a:pt x="31326" y="141141"/>
                    </a:cubicBezTo>
                    <a:cubicBezTo>
                      <a:pt x="28057" y="140646"/>
                      <a:pt x="5146" y="162136"/>
                      <a:pt x="3790" y="164788"/>
                    </a:cubicBezTo>
                    <a:cubicBezTo>
                      <a:pt x="-7805" y="163030"/>
                      <a:pt x="9038" y="217677"/>
                      <a:pt x="29553" y="223924"/>
                    </a:cubicBezTo>
                    <a:cubicBezTo>
                      <a:pt x="47747" y="228087"/>
                      <a:pt x="30671" y="214137"/>
                      <a:pt x="146946" y="187748"/>
                    </a:cubicBezTo>
                    <a:cubicBezTo>
                      <a:pt x="177530" y="181207"/>
                      <a:pt x="207770" y="172421"/>
                      <a:pt x="238852" y="168671"/>
                    </a:cubicBezTo>
                    <a:cubicBezTo>
                      <a:pt x="252758" y="170421"/>
                      <a:pt x="251969" y="157985"/>
                      <a:pt x="245594" y="156585"/>
                    </a:cubicBezTo>
                    <a:close/>
                    <a:moveTo>
                      <a:pt x="91684" y="93225"/>
                    </a:moveTo>
                    <a:cubicBezTo>
                      <a:pt x="91629" y="93356"/>
                      <a:pt x="91684" y="94159"/>
                      <a:pt x="91705" y="94310"/>
                    </a:cubicBezTo>
                    <a:cubicBezTo>
                      <a:pt x="88700" y="96686"/>
                      <a:pt x="87888" y="98066"/>
                      <a:pt x="91684" y="93225"/>
                    </a:cubicBezTo>
                    <a:close/>
                    <a:moveTo>
                      <a:pt x="119066" y="184464"/>
                    </a:moveTo>
                    <a:cubicBezTo>
                      <a:pt x="119063" y="184307"/>
                      <a:pt x="119217" y="184170"/>
                      <a:pt x="119346" y="184191"/>
                    </a:cubicBezTo>
                    <a:cubicBezTo>
                      <a:pt x="119701" y="184272"/>
                      <a:pt x="119089" y="184997"/>
                      <a:pt x="119066" y="18446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6" name="Google Shape;3686;p32"/>
              <p:cNvSpPr/>
              <p:nvPr/>
            </p:nvSpPr>
            <p:spPr>
              <a:xfrm>
                <a:off x="3553656" y="7976466"/>
                <a:ext cx="250089" cy="353341"/>
              </a:xfrm>
              <a:custGeom>
                <a:rect b="b" l="l" r="r" t="t"/>
                <a:pathLst>
                  <a:path extrusionOk="0" h="353341" w="250089">
                    <a:moveTo>
                      <a:pt x="100881" y="0"/>
                    </a:moveTo>
                    <a:cubicBezTo>
                      <a:pt x="68009" y="44912"/>
                      <a:pt x="35256" y="89924"/>
                      <a:pt x="0" y="132996"/>
                    </a:cubicBezTo>
                    <a:cubicBezTo>
                      <a:pt x="20017" y="184572"/>
                      <a:pt x="105160" y="355550"/>
                      <a:pt x="114691" y="353320"/>
                    </a:cubicBezTo>
                    <a:cubicBezTo>
                      <a:pt x="159997" y="343102"/>
                      <a:pt x="205098" y="332142"/>
                      <a:pt x="250089" y="320692"/>
                    </a:cubicBezTo>
                    <a:cubicBezTo>
                      <a:pt x="223173" y="271061"/>
                      <a:pt x="195107" y="221729"/>
                      <a:pt x="174508" y="169047"/>
                    </a:cubicBezTo>
                    <a:cubicBezTo>
                      <a:pt x="149557" y="113067"/>
                      <a:pt x="115509" y="59872"/>
                      <a:pt x="1008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7" name="Google Shape;3687;p32"/>
              <p:cNvSpPr/>
              <p:nvPr/>
            </p:nvSpPr>
            <p:spPr>
              <a:xfrm>
                <a:off x="3785350" y="7638727"/>
                <a:ext cx="380980" cy="602800"/>
              </a:xfrm>
              <a:custGeom>
                <a:rect b="b" l="l" r="r" t="t"/>
                <a:pathLst>
                  <a:path extrusionOk="0" h="602800" w="380980">
                    <a:moveTo>
                      <a:pt x="136088" y="0"/>
                    </a:moveTo>
                    <a:cubicBezTo>
                      <a:pt x="91155" y="56798"/>
                      <a:pt x="45329" y="112854"/>
                      <a:pt x="0" y="169301"/>
                    </a:cubicBezTo>
                    <a:cubicBezTo>
                      <a:pt x="56903" y="324261"/>
                      <a:pt x="123331" y="468643"/>
                      <a:pt x="225217" y="602801"/>
                    </a:cubicBezTo>
                    <a:cubicBezTo>
                      <a:pt x="277162" y="588263"/>
                      <a:pt x="329038" y="573506"/>
                      <a:pt x="380981" y="558834"/>
                    </a:cubicBezTo>
                    <a:cubicBezTo>
                      <a:pt x="259309" y="394518"/>
                      <a:pt x="177309" y="192651"/>
                      <a:pt x="1360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8" name="Google Shape;3688;p32"/>
              <p:cNvSpPr/>
              <p:nvPr/>
            </p:nvSpPr>
            <p:spPr>
              <a:xfrm>
                <a:off x="4027453" y="7368364"/>
                <a:ext cx="481476" cy="780311"/>
              </a:xfrm>
              <a:custGeom>
                <a:rect b="b" l="l" r="r" t="t"/>
                <a:pathLst>
                  <a:path extrusionOk="0" h="780311" w="481476">
                    <a:moveTo>
                      <a:pt x="113531" y="0"/>
                    </a:moveTo>
                    <a:cubicBezTo>
                      <a:pt x="45164" y="76466"/>
                      <a:pt x="55862" y="70713"/>
                      <a:pt x="52663" y="60999"/>
                    </a:cubicBezTo>
                    <a:cubicBezTo>
                      <a:pt x="53816" y="73156"/>
                      <a:pt x="60331" y="58085"/>
                      <a:pt x="28" y="132400"/>
                    </a:cubicBezTo>
                    <a:cubicBezTo>
                      <a:pt x="-1591" y="143060"/>
                      <a:pt x="67836" y="479513"/>
                      <a:pt x="300083" y="762081"/>
                    </a:cubicBezTo>
                    <a:cubicBezTo>
                      <a:pt x="320070" y="785801"/>
                      <a:pt x="309652" y="782488"/>
                      <a:pt x="344745" y="773842"/>
                    </a:cubicBezTo>
                    <a:cubicBezTo>
                      <a:pt x="362380" y="769624"/>
                      <a:pt x="433688" y="752192"/>
                      <a:pt x="481476" y="739887"/>
                    </a:cubicBezTo>
                    <a:cubicBezTo>
                      <a:pt x="265001" y="482409"/>
                      <a:pt x="122751" y="98683"/>
                      <a:pt x="1135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9" name="Google Shape;3689;p32"/>
              <p:cNvSpPr/>
              <p:nvPr/>
            </p:nvSpPr>
            <p:spPr>
              <a:xfrm>
                <a:off x="4363172" y="7094421"/>
                <a:ext cx="198035" cy="303837"/>
              </a:xfrm>
              <a:custGeom>
                <a:rect b="b" l="l" r="r" t="t"/>
                <a:pathLst>
                  <a:path extrusionOk="0" h="303837" w="198035">
                    <a:moveTo>
                      <a:pt x="88219" y="303552"/>
                    </a:moveTo>
                    <a:cubicBezTo>
                      <a:pt x="120288" y="308807"/>
                      <a:pt x="137157" y="239983"/>
                      <a:pt x="151206" y="217774"/>
                    </a:cubicBezTo>
                    <a:cubicBezTo>
                      <a:pt x="177141" y="160277"/>
                      <a:pt x="194154" y="97851"/>
                      <a:pt x="197609" y="34765"/>
                    </a:cubicBezTo>
                    <a:cubicBezTo>
                      <a:pt x="201295" y="4143"/>
                      <a:pt x="180498" y="8140"/>
                      <a:pt x="158388" y="8312"/>
                    </a:cubicBezTo>
                    <a:cubicBezTo>
                      <a:pt x="140063" y="8487"/>
                      <a:pt x="104745" y="-9882"/>
                      <a:pt x="91698" y="7447"/>
                    </a:cubicBezTo>
                    <a:cubicBezTo>
                      <a:pt x="81561" y="23805"/>
                      <a:pt x="67530" y="151587"/>
                      <a:pt x="3078" y="245249"/>
                    </a:cubicBezTo>
                    <a:cubicBezTo>
                      <a:pt x="-17221" y="274648"/>
                      <a:pt x="68790" y="293317"/>
                      <a:pt x="88219" y="303552"/>
                    </a:cubicBezTo>
                    <a:close/>
                    <a:moveTo>
                      <a:pt x="63847" y="259007"/>
                    </a:moveTo>
                    <a:cubicBezTo>
                      <a:pt x="67169" y="261723"/>
                      <a:pt x="70589" y="263152"/>
                      <a:pt x="63198" y="260387"/>
                    </a:cubicBezTo>
                    <a:cubicBezTo>
                      <a:pt x="63422" y="259927"/>
                      <a:pt x="63623" y="259464"/>
                      <a:pt x="63847" y="25900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0" name="Google Shape;3690;p32"/>
              <p:cNvSpPr/>
              <p:nvPr/>
            </p:nvSpPr>
            <p:spPr>
              <a:xfrm>
                <a:off x="4644237" y="7641616"/>
                <a:ext cx="172805" cy="102354"/>
              </a:xfrm>
              <a:custGeom>
                <a:rect b="b" l="l" r="r" t="t"/>
                <a:pathLst>
                  <a:path extrusionOk="0" h="102354" w="172805">
                    <a:moveTo>
                      <a:pt x="163420" y="8076"/>
                    </a:moveTo>
                    <a:cubicBezTo>
                      <a:pt x="163626" y="-4223"/>
                      <a:pt x="146247" y="1279"/>
                      <a:pt x="137185" y="933"/>
                    </a:cubicBezTo>
                    <a:cubicBezTo>
                      <a:pt x="91594" y="2441"/>
                      <a:pt x="46848" y="13095"/>
                      <a:pt x="4759" y="30143"/>
                    </a:cubicBezTo>
                    <a:cubicBezTo>
                      <a:pt x="-2461" y="33479"/>
                      <a:pt x="20" y="40544"/>
                      <a:pt x="2570" y="46270"/>
                    </a:cubicBezTo>
                    <a:cubicBezTo>
                      <a:pt x="9981" y="65428"/>
                      <a:pt x="17440" y="110480"/>
                      <a:pt x="35806" y="101080"/>
                    </a:cubicBezTo>
                    <a:cubicBezTo>
                      <a:pt x="178211" y="59323"/>
                      <a:pt x="185445" y="114483"/>
                      <a:pt x="163420" y="8076"/>
                    </a:cubicBezTo>
                    <a:close/>
                    <a:moveTo>
                      <a:pt x="31623" y="90050"/>
                    </a:moveTo>
                    <a:cubicBezTo>
                      <a:pt x="25218" y="81017"/>
                      <a:pt x="27489" y="82082"/>
                      <a:pt x="28368" y="80071"/>
                    </a:cubicBezTo>
                    <a:cubicBezTo>
                      <a:pt x="32540" y="78522"/>
                      <a:pt x="31398" y="75203"/>
                      <a:pt x="32158" y="77975"/>
                    </a:cubicBezTo>
                    <a:cubicBezTo>
                      <a:pt x="26429" y="80557"/>
                      <a:pt x="28220" y="88859"/>
                      <a:pt x="34050" y="89252"/>
                    </a:cubicBezTo>
                    <a:cubicBezTo>
                      <a:pt x="33232" y="89517"/>
                      <a:pt x="32414" y="89782"/>
                      <a:pt x="31623" y="90050"/>
                    </a:cubicBezTo>
                    <a:close/>
                    <a:moveTo>
                      <a:pt x="160593" y="66019"/>
                    </a:moveTo>
                    <a:cubicBezTo>
                      <a:pt x="158718" y="66895"/>
                      <a:pt x="159527" y="66703"/>
                      <a:pt x="159556" y="64825"/>
                    </a:cubicBezTo>
                    <a:cubicBezTo>
                      <a:pt x="159635" y="60488"/>
                      <a:pt x="157152" y="61533"/>
                      <a:pt x="160473" y="62037"/>
                    </a:cubicBezTo>
                    <a:cubicBezTo>
                      <a:pt x="161271" y="62159"/>
                      <a:pt x="160730" y="61504"/>
                      <a:pt x="161533" y="65309"/>
                    </a:cubicBezTo>
                    <a:cubicBezTo>
                      <a:pt x="161481" y="65617"/>
                      <a:pt x="161824" y="65443"/>
                      <a:pt x="160593" y="660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1" name="Google Shape;3691;p32"/>
              <p:cNvSpPr/>
              <p:nvPr/>
            </p:nvSpPr>
            <p:spPr>
              <a:xfrm>
                <a:off x="4512821" y="7609925"/>
                <a:ext cx="44649" cy="43124"/>
              </a:xfrm>
              <a:custGeom>
                <a:rect b="b" l="l" r="r" t="t"/>
                <a:pathLst>
                  <a:path extrusionOk="0" h="43124" w="44649">
                    <a:moveTo>
                      <a:pt x="15167" y="41503"/>
                    </a:moveTo>
                    <a:cubicBezTo>
                      <a:pt x="27594" y="47092"/>
                      <a:pt x="44994" y="37555"/>
                      <a:pt x="44644" y="23346"/>
                    </a:cubicBezTo>
                    <a:cubicBezTo>
                      <a:pt x="44537" y="9251"/>
                      <a:pt x="30106" y="-3695"/>
                      <a:pt x="16034" y="969"/>
                    </a:cubicBezTo>
                    <a:cubicBezTo>
                      <a:pt x="1231" y="-1523"/>
                      <a:pt x="-10669" y="34196"/>
                      <a:pt x="15167" y="4150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2" name="Google Shape;3692;p32"/>
              <p:cNvSpPr/>
              <p:nvPr/>
            </p:nvSpPr>
            <p:spPr>
              <a:xfrm>
                <a:off x="4816800" y="7959320"/>
                <a:ext cx="49451" cy="47954"/>
              </a:xfrm>
              <a:custGeom>
                <a:rect b="b" l="l" r="r" t="t"/>
                <a:pathLst>
                  <a:path extrusionOk="0" h="47954" w="49451">
                    <a:moveTo>
                      <a:pt x="20594" y="96"/>
                    </a:moveTo>
                    <a:cubicBezTo>
                      <a:pt x="-7079" y="1718"/>
                      <a:pt x="-5763" y="39306"/>
                      <a:pt x="17959" y="46846"/>
                    </a:cubicBezTo>
                    <a:cubicBezTo>
                      <a:pt x="29251" y="50808"/>
                      <a:pt x="40998" y="43617"/>
                      <a:pt x="46575" y="33848"/>
                    </a:cubicBezTo>
                    <a:cubicBezTo>
                      <a:pt x="56939" y="17572"/>
                      <a:pt x="37204" y="-1522"/>
                      <a:pt x="20594" y="9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93" name="Google Shape;3693;p32"/>
            <p:cNvGrpSpPr/>
            <p:nvPr/>
          </p:nvGrpSpPr>
          <p:grpSpPr>
            <a:xfrm>
              <a:off x="3339571" y="7530463"/>
              <a:ext cx="1005088" cy="875872"/>
              <a:chOff x="3339571" y="7530463"/>
              <a:chExt cx="1005088" cy="875872"/>
            </a:xfrm>
          </p:grpSpPr>
          <p:sp>
            <p:nvSpPr>
              <p:cNvPr id="3694" name="Google Shape;3694;p32"/>
              <p:cNvSpPr/>
              <p:nvPr/>
            </p:nvSpPr>
            <p:spPr>
              <a:xfrm>
                <a:off x="4050322" y="7530463"/>
                <a:ext cx="280544" cy="544290"/>
              </a:xfrm>
              <a:custGeom>
                <a:rect b="b" l="l" r="r" t="t"/>
                <a:pathLst>
                  <a:path extrusionOk="0" h="544290" w="280544">
                    <a:moveTo>
                      <a:pt x="8433" y="10198"/>
                    </a:moveTo>
                    <a:cubicBezTo>
                      <a:pt x="8049" y="8376"/>
                      <a:pt x="7539" y="5345"/>
                      <a:pt x="7528" y="3095"/>
                    </a:cubicBezTo>
                    <a:cubicBezTo>
                      <a:pt x="7135" y="-512"/>
                      <a:pt x="-149" y="-2692"/>
                      <a:pt x="2" y="6626"/>
                    </a:cubicBezTo>
                    <a:cubicBezTo>
                      <a:pt x="19309" y="153826"/>
                      <a:pt x="270836" y="549647"/>
                      <a:pt x="280093" y="544236"/>
                    </a:cubicBezTo>
                    <a:cubicBezTo>
                      <a:pt x="291479" y="528091"/>
                      <a:pt x="84476" y="272985"/>
                      <a:pt x="8433" y="10198"/>
                    </a:cubicBezTo>
                    <a:close/>
                  </a:path>
                </a:pathLst>
              </a:custGeom>
              <a:solidFill>
                <a:srgbClr val="A5BE6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5" name="Google Shape;3695;p32"/>
              <p:cNvSpPr/>
              <p:nvPr/>
            </p:nvSpPr>
            <p:spPr>
              <a:xfrm>
                <a:off x="4332974" y="8083597"/>
                <a:ext cx="11685" cy="11345"/>
              </a:xfrm>
              <a:custGeom>
                <a:rect b="b" l="l" r="r" t="t"/>
                <a:pathLst>
                  <a:path extrusionOk="0" h="11345" w="11685">
                    <a:moveTo>
                      <a:pt x="4573" y="33"/>
                    </a:moveTo>
                    <a:cubicBezTo>
                      <a:pt x="375" y="-494"/>
                      <a:pt x="-1919" y="5485"/>
                      <a:pt x="2069" y="7523"/>
                    </a:cubicBezTo>
                    <a:cubicBezTo>
                      <a:pt x="16080" y="19170"/>
                      <a:pt x="12861" y="533"/>
                      <a:pt x="4573" y="33"/>
                    </a:cubicBezTo>
                    <a:close/>
                  </a:path>
                </a:pathLst>
              </a:custGeom>
              <a:solidFill>
                <a:srgbClr val="A5BE6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6" name="Google Shape;3696;p32"/>
              <p:cNvSpPr/>
              <p:nvPr/>
            </p:nvSpPr>
            <p:spPr>
              <a:xfrm>
                <a:off x="3812717" y="7832375"/>
                <a:ext cx="205016" cy="379279"/>
              </a:xfrm>
              <a:custGeom>
                <a:rect b="b" l="l" r="r" t="t"/>
                <a:pathLst>
                  <a:path extrusionOk="0" h="379279" w="205016">
                    <a:moveTo>
                      <a:pt x="184398" y="343585"/>
                    </a:moveTo>
                    <a:cubicBezTo>
                      <a:pt x="99758" y="222929"/>
                      <a:pt x="3203" y="25568"/>
                      <a:pt x="7960" y="4789"/>
                    </a:cubicBezTo>
                    <a:cubicBezTo>
                      <a:pt x="9211" y="172"/>
                      <a:pt x="2460" y="-1976"/>
                      <a:pt x="659" y="2338"/>
                    </a:cubicBezTo>
                    <a:cubicBezTo>
                      <a:pt x="-12692" y="38179"/>
                      <a:pt x="181103" y="384620"/>
                      <a:pt x="204188" y="379217"/>
                    </a:cubicBezTo>
                    <a:cubicBezTo>
                      <a:pt x="207562" y="372906"/>
                      <a:pt x="200569" y="367547"/>
                      <a:pt x="184398" y="343585"/>
                    </a:cubicBezTo>
                    <a:close/>
                  </a:path>
                </a:pathLst>
              </a:custGeom>
              <a:solidFill>
                <a:srgbClr val="A5BE6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7" name="Google Shape;3697;p32"/>
              <p:cNvSpPr/>
              <p:nvPr/>
            </p:nvSpPr>
            <p:spPr>
              <a:xfrm>
                <a:off x="3572820" y="8114234"/>
                <a:ext cx="103289" cy="196533"/>
              </a:xfrm>
              <a:custGeom>
                <a:rect b="b" l="l" r="r" t="t"/>
                <a:pathLst>
                  <a:path extrusionOk="0" h="196533" w="103289">
                    <a:moveTo>
                      <a:pt x="9897" y="10497"/>
                    </a:moveTo>
                    <a:cubicBezTo>
                      <a:pt x="8142" y="6814"/>
                      <a:pt x="8660" y="-1110"/>
                      <a:pt x="2739" y="130"/>
                    </a:cubicBezTo>
                    <a:cubicBezTo>
                      <a:pt x="-3287" y="2788"/>
                      <a:pt x="2407" y="12051"/>
                      <a:pt x="3106" y="16895"/>
                    </a:cubicBezTo>
                    <a:cubicBezTo>
                      <a:pt x="17140" y="52417"/>
                      <a:pt x="88284" y="199343"/>
                      <a:pt x="102464" y="196493"/>
                    </a:cubicBezTo>
                    <a:cubicBezTo>
                      <a:pt x="109696" y="185407"/>
                      <a:pt x="68602" y="146628"/>
                      <a:pt x="9897" y="10497"/>
                    </a:cubicBezTo>
                    <a:close/>
                  </a:path>
                </a:pathLst>
              </a:custGeom>
              <a:solidFill>
                <a:srgbClr val="A5BE6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8" name="Google Shape;3698;p32"/>
              <p:cNvSpPr/>
              <p:nvPr/>
            </p:nvSpPr>
            <p:spPr>
              <a:xfrm>
                <a:off x="3635881" y="8206971"/>
                <a:ext cx="9577" cy="12980"/>
              </a:xfrm>
              <a:custGeom>
                <a:rect b="b" l="l" r="r" t="t"/>
                <a:pathLst>
                  <a:path extrusionOk="0" h="12980" w="9577">
                    <a:moveTo>
                      <a:pt x="6668" y="12944"/>
                    </a:moveTo>
                    <a:cubicBezTo>
                      <a:pt x="13136" y="13925"/>
                      <a:pt x="7733" y="-5442"/>
                      <a:pt x="1041" y="1510"/>
                    </a:cubicBezTo>
                    <a:cubicBezTo>
                      <a:pt x="-2091" y="5576"/>
                      <a:pt x="2450" y="11687"/>
                      <a:pt x="6668" y="12944"/>
                    </a:cubicBezTo>
                    <a:close/>
                  </a:path>
                </a:pathLst>
              </a:custGeom>
              <a:solidFill>
                <a:srgbClr val="A5BE6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9" name="Google Shape;3699;p32"/>
              <p:cNvSpPr/>
              <p:nvPr/>
            </p:nvSpPr>
            <p:spPr>
              <a:xfrm>
                <a:off x="3343477" y="8324249"/>
                <a:ext cx="51614" cy="70922"/>
              </a:xfrm>
              <a:custGeom>
                <a:rect b="b" l="l" r="r" t="t"/>
                <a:pathLst>
                  <a:path extrusionOk="0" h="70922" w="51614">
                    <a:moveTo>
                      <a:pt x="51004" y="29148"/>
                    </a:moveTo>
                    <a:cubicBezTo>
                      <a:pt x="48855" y="26086"/>
                      <a:pt x="47627" y="27358"/>
                      <a:pt x="28061" y="37326"/>
                    </a:cubicBezTo>
                    <a:cubicBezTo>
                      <a:pt x="13279" y="7990"/>
                      <a:pt x="21185" y="-161"/>
                      <a:pt x="13585" y="2"/>
                    </a:cubicBezTo>
                    <a:cubicBezTo>
                      <a:pt x="4225" y="2721"/>
                      <a:pt x="10327" y="23533"/>
                      <a:pt x="19232" y="41826"/>
                    </a:cubicBezTo>
                    <a:cubicBezTo>
                      <a:pt x="14708" y="44146"/>
                      <a:pt x="10190" y="46469"/>
                      <a:pt x="5658" y="48766"/>
                    </a:cubicBezTo>
                    <a:cubicBezTo>
                      <a:pt x="947" y="51150"/>
                      <a:pt x="-2712" y="57584"/>
                      <a:pt x="2674" y="58256"/>
                    </a:cubicBezTo>
                    <a:cubicBezTo>
                      <a:pt x="7232" y="59339"/>
                      <a:pt x="10458" y="56649"/>
                      <a:pt x="23217" y="49520"/>
                    </a:cubicBezTo>
                    <a:cubicBezTo>
                      <a:pt x="38896" y="77953"/>
                      <a:pt x="47117" y="72838"/>
                      <a:pt x="44166" y="63764"/>
                    </a:cubicBezTo>
                    <a:cubicBezTo>
                      <a:pt x="40990" y="57331"/>
                      <a:pt x="38681" y="56903"/>
                      <a:pt x="31921" y="44659"/>
                    </a:cubicBezTo>
                    <a:cubicBezTo>
                      <a:pt x="43237" y="38333"/>
                      <a:pt x="54369" y="34703"/>
                      <a:pt x="51004" y="29148"/>
                    </a:cubicBezTo>
                    <a:close/>
                  </a:path>
                </a:pathLst>
              </a:custGeom>
              <a:solidFill>
                <a:srgbClr val="A5BE6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0" name="Google Shape;3700;p32"/>
              <p:cNvSpPr/>
              <p:nvPr/>
            </p:nvSpPr>
            <p:spPr>
              <a:xfrm>
                <a:off x="3339571" y="8349051"/>
                <a:ext cx="16275" cy="12406"/>
              </a:xfrm>
              <a:custGeom>
                <a:rect b="b" l="l" r="r" t="t"/>
                <a:pathLst>
                  <a:path extrusionOk="0" h="12406" w="16275">
                    <a:moveTo>
                      <a:pt x="7695" y="11005"/>
                    </a:moveTo>
                    <a:cubicBezTo>
                      <a:pt x="22495" y="3497"/>
                      <a:pt x="15741" y="-4448"/>
                      <a:pt x="5500" y="2955"/>
                    </a:cubicBezTo>
                    <a:cubicBezTo>
                      <a:pt x="-3662" y="9700"/>
                      <a:pt x="-296" y="15054"/>
                      <a:pt x="7695" y="11005"/>
                    </a:cubicBezTo>
                    <a:close/>
                  </a:path>
                </a:pathLst>
              </a:custGeom>
              <a:solidFill>
                <a:srgbClr val="A5BE6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1" name="Google Shape;3701;p32"/>
              <p:cNvSpPr/>
              <p:nvPr/>
            </p:nvSpPr>
            <p:spPr>
              <a:xfrm>
                <a:off x="3352237" y="8392090"/>
                <a:ext cx="24753" cy="14245"/>
              </a:xfrm>
              <a:custGeom>
                <a:rect b="b" l="l" r="r" t="t"/>
                <a:pathLst>
                  <a:path extrusionOk="0" h="14245" w="24753">
                    <a:moveTo>
                      <a:pt x="21976" y="8"/>
                    </a:moveTo>
                    <a:cubicBezTo>
                      <a:pt x="18221" y="-236"/>
                      <a:pt x="-110" y="5137"/>
                      <a:pt x="0" y="12767"/>
                    </a:cubicBezTo>
                    <a:cubicBezTo>
                      <a:pt x="5759" y="16948"/>
                      <a:pt x="12003" y="11105"/>
                      <a:pt x="17682" y="9411"/>
                    </a:cubicBezTo>
                    <a:cubicBezTo>
                      <a:pt x="19351" y="8738"/>
                      <a:pt x="21153" y="8194"/>
                      <a:pt x="22698" y="7306"/>
                    </a:cubicBezTo>
                    <a:cubicBezTo>
                      <a:pt x="25752" y="5784"/>
                      <a:pt x="25312" y="844"/>
                      <a:pt x="21976" y="8"/>
                    </a:cubicBezTo>
                    <a:close/>
                  </a:path>
                </a:pathLst>
              </a:custGeom>
              <a:solidFill>
                <a:srgbClr val="A5BE6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02" name="Google Shape;3702;p32"/>
            <p:cNvGrpSpPr/>
            <p:nvPr/>
          </p:nvGrpSpPr>
          <p:grpSpPr>
            <a:xfrm>
              <a:off x="4286488" y="6964295"/>
              <a:ext cx="779270" cy="1095049"/>
              <a:chOff x="4286488" y="6964295"/>
              <a:chExt cx="779270" cy="1095049"/>
            </a:xfrm>
          </p:grpSpPr>
          <p:sp>
            <p:nvSpPr>
              <p:cNvPr id="3703" name="Google Shape;3703;p32"/>
              <p:cNvSpPr/>
              <p:nvPr/>
            </p:nvSpPr>
            <p:spPr>
              <a:xfrm>
                <a:off x="4718703" y="7803083"/>
                <a:ext cx="282371" cy="120603"/>
              </a:xfrm>
              <a:custGeom>
                <a:rect b="b" l="l" r="r" t="t"/>
                <a:pathLst>
                  <a:path extrusionOk="0" h="120603" w="282371">
                    <a:moveTo>
                      <a:pt x="267069" y="120270"/>
                    </a:moveTo>
                    <a:cubicBezTo>
                      <a:pt x="296078" y="111205"/>
                      <a:pt x="275249" y="70764"/>
                      <a:pt x="273529" y="49909"/>
                    </a:cubicBezTo>
                    <a:cubicBezTo>
                      <a:pt x="270204" y="33668"/>
                      <a:pt x="273922" y="11372"/>
                      <a:pt x="253023" y="6968"/>
                    </a:cubicBezTo>
                    <a:cubicBezTo>
                      <a:pt x="178199" y="-7699"/>
                      <a:pt x="99713" y="2712"/>
                      <a:pt x="26208" y="20376"/>
                    </a:cubicBezTo>
                    <a:cubicBezTo>
                      <a:pt x="2785" y="22041"/>
                      <a:pt x="-3529" y="36943"/>
                      <a:pt x="1734" y="57912"/>
                    </a:cubicBezTo>
                    <a:cubicBezTo>
                      <a:pt x="1906" y="187636"/>
                      <a:pt x="84925" y="63813"/>
                      <a:pt x="253777" y="118695"/>
                    </a:cubicBezTo>
                    <a:cubicBezTo>
                      <a:pt x="257832" y="120113"/>
                      <a:pt x="262164" y="121170"/>
                      <a:pt x="267069" y="120270"/>
                    </a:cubicBezTo>
                    <a:close/>
                  </a:path>
                </a:pathLst>
              </a:custGeom>
              <a:solidFill>
                <a:srgbClr val="FDF2A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4" name="Google Shape;3704;p32"/>
              <p:cNvSpPr/>
              <p:nvPr/>
            </p:nvSpPr>
            <p:spPr>
              <a:xfrm>
                <a:off x="4504361" y="7377730"/>
                <a:ext cx="171727" cy="178337"/>
              </a:xfrm>
              <a:custGeom>
                <a:rect b="b" l="l" r="r" t="t"/>
                <a:pathLst>
                  <a:path extrusionOk="0" h="178337" w="171727">
                    <a:moveTo>
                      <a:pt x="108587" y="980"/>
                    </a:moveTo>
                    <a:cubicBezTo>
                      <a:pt x="104628" y="-1457"/>
                      <a:pt x="100226" y="986"/>
                      <a:pt x="98133" y="4630"/>
                    </a:cubicBezTo>
                    <a:cubicBezTo>
                      <a:pt x="-13327" y="148637"/>
                      <a:pt x="-11100" y="105171"/>
                      <a:pt x="14378" y="136063"/>
                    </a:cubicBezTo>
                    <a:cubicBezTo>
                      <a:pt x="52656" y="169503"/>
                      <a:pt x="60976" y="190443"/>
                      <a:pt x="75872" y="170668"/>
                    </a:cubicBezTo>
                    <a:cubicBezTo>
                      <a:pt x="193306" y="31139"/>
                      <a:pt x="201183" y="91925"/>
                      <a:pt x="108587" y="980"/>
                    </a:cubicBezTo>
                    <a:close/>
                    <a:moveTo>
                      <a:pt x="102314" y="18432"/>
                    </a:moveTo>
                    <a:cubicBezTo>
                      <a:pt x="106148" y="13489"/>
                      <a:pt x="105056" y="13990"/>
                      <a:pt x="107405" y="16307"/>
                    </a:cubicBezTo>
                    <a:cubicBezTo>
                      <a:pt x="103807" y="16289"/>
                      <a:pt x="101315" y="19733"/>
                      <a:pt x="102314" y="18432"/>
                    </a:cubicBezTo>
                    <a:close/>
                    <a:moveTo>
                      <a:pt x="130752" y="94278"/>
                    </a:moveTo>
                    <a:cubicBezTo>
                      <a:pt x="135518" y="89323"/>
                      <a:pt x="140245" y="84400"/>
                      <a:pt x="144618" y="79125"/>
                    </a:cubicBezTo>
                    <a:cubicBezTo>
                      <a:pt x="141279" y="83611"/>
                      <a:pt x="136024" y="88950"/>
                      <a:pt x="130752" y="94278"/>
                    </a:cubicBezTo>
                    <a:close/>
                  </a:path>
                </a:pathLst>
              </a:custGeom>
              <a:solidFill>
                <a:srgbClr val="FDF2A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5" name="Google Shape;3705;p32"/>
              <p:cNvSpPr/>
              <p:nvPr/>
            </p:nvSpPr>
            <p:spPr>
              <a:xfrm>
                <a:off x="4768418" y="7350890"/>
                <a:ext cx="217217" cy="184133"/>
              </a:xfrm>
              <a:custGeom>
                <a:rect b="b" l="l" r="r" t="t"/>
                <a:pathLst>
                  <a:path extrusionOk="0" h="184133" w="217217">
                    <a:moveTo>
                      <a:pt x="32592" y="171128"/>
                    </a:moveTo>
                    <a:cubicBezTo>
                      <a:pt x="34508" y="174988"/>
                      <a:pt x="34982" y="184886"/>
                      <a:pt x="43454" y="184088"/>
                    </a:cubicBezTo>
                    <a:cubicBezTo>
                      <a:pt x="65703" y="179282"/>
                      <a:pt x="197922" y="115541"/>
                      <a:pt x="201759" y="114848"/>
                    </a:cubicBezTo>
                    <a:cubicBezTo>
                      <a:pt x="217799" y="106953"/>
                      <a:pt x="222870" y="103751"/>
                      <a:pt x="209703" y="88243"/>
                    </a:cubicBezTo>
                    <a:cubicBezTo>
                      <a:pt x="209517" y="87944"/>
                      <a:pt x="191786" y="62760"/>
                      <a:pt x="180755" y="49270"/>
                    </a:cubicBezTo>
                    <a:cubicBezTo>
                      <a:pt x="131369" y="-11712"/>
                      <a:pt x="147027" y="-8865"/>
                      <a:pt x="114225" y="18974"/>
                    </a:cubicBezTo>
                    <a:cubicBezTo>
                      <a:pt x="-42290" y="151091"/>
                      <a:pt x="-4105" y="100700"/>
                      <a:pt x="32592" y="171128"/>
                    </a:cubicBezTo>
                    <a:close/>
                    <a:moveTo>
                      <a:pt x="135505" y="16013"/>
                    </a:moveTo>
                    <a:cubicBezTo>
                      <a:pt x="135491" y="16284"/>
                      <a:pt x="135497" y="16555"/>
                      <a:pt x="135517" y="16828"/>
                    </a:cubicBezTo>
                    <a:cubicBezTo>
                      <a:pt x="135270" y="17099"/>
                      <a:pt x="135048" y="17390"/>
                      <a:pt x="134853" y="17699"/>
                    </a:cubicBezTo>
                    <a:cubicBezTo>
                      <a:pt x="133977" y="17067"/>
                      <a:pt x="133727" y="17571"/>
                      <a:pt x="135505" y="16013"/>
                    </a:cubicBezTo>
                    <a:close/>
                    <a:moveTo>
                      <a:pt x="35265" y="151470"/>
                    </a:moveTo>
                    <a:cubicBezTo>
                      <a:pt x="34942" y="152846"/>
                      <a:pt x="35518" y="153149"/>
                      <a:pt x="34211" y="151339"/>
                    </a:cubicBezTo>
                    <a:cubicBezTo>
                      <a:pt x="34557" y="151414"/>
                      <a:pt x="34910" y="151458"/>
                      <a:pt x="35265" y="151470"/>
                    </a:cubicBezTo>
                    <a:close/>
                  </a:path>
                </a:pathLst>
              </a:custGeom>
              <a:solidFill>
                <a:srgbClr val="FDF2A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6" name="Google Shape;3706;p32"/>
              <p:cNvSpPr/>
              <p:nvPr/>
            </p:nvSpPr>
            <p:spPr>
              <a:xfrm>
                <a:off x="4286488" y="7171302"/>
                <a:ext cx="46018" cy="48763"/>
              </a:xfrm>
              <a:custGeom>
                <a:rect b="b" l="l" r="r" t="t"/>
                <a:pathLst>
                  <a:path extrusionOk="0" h="48763" w="46018">
                    <a:moveTo>
                      <a:pt x="29435" y="816"/>
                    </a:moveTo>
                    <a:cubicBezTo>
                      <a:pt x="-413" y="-6293"/>
                      <a:pt x="-11236" y="35042"/>
                      <a:pt x="14367" y="47184"/>
                    </a:cubicBezTo>
                    <a:cubicBezTo>
                      <a:pt x="44477" y="58008"/>
                      <a:pt x="59946" y="9977"/>
                      <a:pt x="29435" y="816"/>
                    </a:cubicBezTo>
                    <a:close/>
                  </a:path>
                </a:pathLst>
              </a:custGeom>
              <a:solidFill>
                <a:srgbClr val="FDF2A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7" name="Google Shape;3707;p32"/>
              <p:cNvSpPr/>
              <p:nvPr/>
            </p:nvSpPr>
            <p:spPr>
              <a:xfrm>
                <a:off x="4639701" y="7115608"/>
                <a:ext cx="108741" cy="136071"/>
              </a:xfrm>
              <a:custGeom>
                <a:rect b="b" l="l" r="r" t="t"/>
                <a:pathLst>
                  <a:path extrusionOk="0" h="136071" w="108741">
                    <a:moveTo>
                      <a:pt x="101460" y="929"/>
                    </a:moveTo>
                    <a:cubicBezTo>
                      <a:pt x="89897" y="10265"/>
                      <a:pt x="21629" y="99202"/>
                      <a:pt x="7877" y="118200"/>
                    </a:cubicBezTo>
                    <a:cubicBezTo>
                      <a:pt x="5004" y="123018"/>
                      <a:pt x="-5045" y="131501"/>
                      <a:pt x="3153" y="135835"/>
                    </a:cubicBezTo>
                    <a:cubicBezTo>
                      <a:pt x="4722" y="136368"/>
                      <a:pt x="6497" y="135975"/>
                      <a:pt x="7720" y="134881"/>
                    </a:cubicBezTo>
                    <a:cubicBezTo>
                      <a:pt x="7749" y="135186"/>
                      <a:pt x="101248" y="17264"/>
                      <a:pt x="107457" y="9226"/>
                    </a:cubicBezTo>
                    <a:cubicBezTo>
                      <a:pt x="110010" y="3124"/>
                      <a:pt x="109122" y="-2212"/>
                      <a:pt x="101460" y="929"/>
                    </a:cubicBezTo>
                    <a:close/>
                  </a:path>
                </a:pathLst>
              </a:custGeom>
              <a:solidFill>
                <a:srgbClr val="FDF2A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8" name="Google Shape;3708;p32"/>
              <p:cNvSpPr/>
              <p:nvPr/>
            </p:nvSpPr>
            <p:spPr>
              <a:xfrm>
                <a:off x="4702241" y="7218989"/>
                <a:ext cx="23967" cy="24281"/>
              </a:xfrm>
              <a:custGeom>
                <a:rect b="b" l="l" r="r" t="t"/>
                <a:pathLst>
                  <a:path extrusionOk="0" h="24281" w="23967">
                    <a:moveTo>
                      <a:pt x="6197" y="10731"/>
                    </a:moveTo>
                    <a:cubicBezTo>
                      <a:pt x="2805" y="14064"/>
                      <a:pt x="-3687" y="20256"/>
                      <a:pt x="2709" y="23991"/>
                    </a:cubicBezTo>
                    <a:cubicBezTo>
                      <a:pt x="9317" y="26079"/>
                      <a:pt x="14665" y="16361"/>
                      <a:pt x="19393" y="12786"/>
                    </a:cubicBezTo>
                    <a:cubicBezTo>
                      <a:pt x="27026" y="5247"/>
                      <a:pt x="26662" y="-10642"/>
                      <a:pt x="6197" y="10731"/>
                    </a:cubicBezTo>
                    <a:close/>
                  </a:path>
                </a:pathLst>
              </a:custGeom>
              <a:solidFill>
                <a:srgbClr val="FDF2A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9" name="Google Shape;3709;p32"/>
              <p:cNvSpPr/>
              <p:nvPr/>
            </p:nvSpPr>
            <p:spPr>
              <a:xfrm>
                <a:off x="4892281" y="7635982"/>
                <a:ext cx="173477" cy="53128"/>
              </a:xfrm>
              <a:custGeom>
                <a:rect b="b" l="l" r="r" t="t"/>
                <a:pathLst>
                  <a:path extrusionOk="0" h="53128" w="173477">
                    <a:moveTo>
                      <a:pt x="287" y="51150"/>
                    </a:moveTo>
                    <a:cubicBezTo>
                      <a:pt x="3687" y="61528"/>
                      <a:pt x="79361" y="28566"/>
                      <a:pt x="164054" y="10651"/>
                    </a:cubicBezTo>
                    <a:cubicBezTo>
                      <a:pt x="170248" y="9766"/>
                      <a:pt x="204305" y="-17534"/>
                      <a:pt x="88359" y="18893"/>
                    </a:cubicBezTo>
                    <a:cubicBezTo>
                      <a:pt x="1868" y="45480"/>
                      <a:pt x="-1431" y="44720"/>
                      <a:pt x="287" y="51150"/>
                    </a:cubicBezTo>
                    <a:close/>
                  </a:path>
                </a:pathLst>
              </a:custGeom>
              <a:solidFill>
                <a:srgbClr val="FDF2A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0" name="Google Shape;3710;p32"/>
              <p:cNvSpPr/>
              <p:nvPr/>
            </p:nvSpPr>
            <p:spPr>
              <a:xfrm>
                <a:off x="4929755" y="7612831"/>
                <a:ext cx="29863" cy="15694"/>
              </a:xfrm>
              <a:custGeom>
                <a:rect b="b" l="l" r="r" t="t"/>
                <a:pathLst>
                  <a:path extrusionOk="0" h="15694" w="29863">
                    <a:moveTo>
                      <a:pt x="29864" y="2007"/>
                    </a:moveTo>
                    <a:cubicBezTo>
                      <a:pt x="22688" y="-4572"/>
                      <a:pt x="2156" y="7037"/>
                      <a:pt x="1120" y="8143"/>
                    </a:cubicBezTo>
                    <a:cubicBezTo>
                      <a:pt x="-1224" y="10632"/>
                      <a:pt x="339" y="15147"/>
                      <a:pt x="3699" y="15695"/>
                    </a:cubicBezTo>
                    <a:cubicBezTo>
                      <a:pt x="11961" y="14516"/>
                      <a:pt x="29124" y="12455"/>
                      <a:pt x="29864" y="2007"/>
                    </a:cubicBezTo>
                    <a:close/>
                  </a:path>
                </a:pathLst>
              </a:custGeom>
              <a:solidFill>
                <a:srgbClr val="FDF2A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1" name="Google Shape;3711;p32"/>
              <p:cNvSpPr/>
              <p:nvPr/>
            </p:nvSpPr>
            <p:spPr>
              <a:xfrm>
                <a:off x="4928946" y="8025777"/>
                <a:ext cx="112910" cy="33567"/>
              </a:xfrm>
              <a:custGeom>
                <a:rect b="b" l="l" r="r" t="t"/>
                <a:pathLst>
                  <a:path extrusionOk="0" h="33567" w="112910">
                    <a:moveTo>
                      <a:pt x="109916" y="26008"/>
                    </a:moveTo>
                    <a:cubicBezTo>
                      <a:pt x="104871" y="21199"/>
                      <a:pt x="100644" y="23813"/>
                      <a:pt x="37774" y="7598"/>
                    </a:cubicBezTo>
                    <a:cubicBezTo>
                      <a:pt x="30237" y="7182"/>
                      <a:pt x="-953" y="-7912"/>
                      <a:pt x="22" y="5627"/>
                    </a:cubicBezTo>
                    <a:cubicBezTo>
                      <a:pt x="412" y="8244"/>
                      <a:pt x="2771" y="10040"/>
                      <a:pt x="5338" y="9906"/>
                    </a:cubicBezTo>
                    <a:cubicBezTo>
                      <a:pt x="34103" y="18430"/>
                      <a:pt x="131083" y="47032"/>
                      <a:pt x="109916" y="26008"/>
                    </a:cubicBezTo>
                    <a:close/>
                  </a:path>
                </a:pathLst>
              </a:custGeom>
              <a:solidFill>
                <a:srgbClr val="FDF2A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2" name="Google Shape;3712;p32"/>
              <p:cNvSpPr/>
              <p:nvPr/>
            </p:nvSpPr>
            <p:spPr>
              <a:xfrm>
                <a:off x="4352049" y="6964295"/>
                <a:ext cx="45978" cy="162299"/>
              </a:xfrm>
              <a:custGeom>
                <a:rect b="b" l="l" r="r" t="t"/>
                <a:pathLst>
                  <a:path extrusionOk="0" h="162299" w="45978">
                    <a:moveTo>
                      <a:pt x="45537" y="4222"/>
                    </a:moveTo>
                    <a:cubicBezTo>
                      <a:pt x="41088" y="-6884"/>
                      <a:pt x="33802" y="6740"/>
                      <a:pt x="34087" y="12879"/>
                    </a:cubicBezTo>
                    <a:cubicBezTo>
                      <a:pt x="22064" y="97004"/>
                      <a:pt x="-10455" y="158033"/>
                      <a:pt x="3355" y="162131"/>
                    </a:cubicBezTo>
                    <a:cubicBezTo>
                      <a:pt x="6531" y="162917"/>
                      <a:pt x="9582" y="160859"/>
                      <a:pt x="10472" y="157768"/>
                    </a:cubicBezTo>
                    <a:cubicBezTo>
                      <a:pt x="20324" y="119507"/>
                      <a:pt x="49935" y="23380"/>
                      <a:pt x="45537" y="4222"/>
                    </a:cubicBezTo>
                    <a:close/>
                  </a:path>
                </a:pathLst>
              </a:custGeom>
              <a:solidFill>
                <a:srgbClr val="FDF2A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713" name="Google Shape;3713;p32"/>
          <p:cNvGrpSpPr/>
          <p:nvPr/>
        </p:nvGrpSpPr>
        <p:grpSpPr>
          <a:xfrm>
            <a:off x="1101363" y="3482175"/>
            <a:ext cx="348124" cy="728444"/>
            <a:chOff x="2202725" y="6964351"/>
            <a:chExt cx="696249" cy="1456887"/>
          </a:xfrm>
        </p:grpSpPr>
        <p:sp>
          <p:nvSpPr>
            <p:cNvPr id="3714" name="Google Shape;3714;p32"/>
            <p:cNvSpPr/>
            <p:nvPr/>
          </p:nvSpPr>
          <p:spPr>
            <a:xfrm>
              <a:off x="2360371" y="7589578"/>
              <a:ext cx="431569" cy="831660"/>
            </a:xfrm>
            <a:custGeom>
              <a:rect b="b" l="l" r="r" t="t"/>
              <a:pathLst>
                <a:path extrusionOk="0" h="831660" w="431569">
                  <a:moveTo>
                    <a:pt x="429707" y="5638"/>
                  </a:moveTo>
                  <a:cubicBezTo>
                    <a:pt x="428173" y="-2636"/>
                    <a:pt x="415598" y="-1430"/>
                    <a:pt x="415099" y="6817"/>
                  </a:cubicBezTo>
                  <a:cubicBezTo>
                    <a:pt x="413690" y="30220"/>
                    <a:pt x="420402" y="28158"/>
                    <a:pt x="409661" y="28727"/>
                  </a:cubicBezTo>
                  <a:cubicBezTo>
                    <a:pt x="371483" y="31028"/>
                    <a:pt x="382277" y="22551"/>
                    <a:pt x="376267" y="37710"/>
                  </a:cubicBezTo>
                  <a:cubicBezTo>
                    <a:pt x="364328" y="67543"/>
                    <a:pt x="334718" y="75490"/>
                    <a:pt x="302917" y="70678"/>
                  </a:cubicBezTo>
                  <a:cubicBezTo>
                    <a:pt x="253927" y="63156"/>
                    <a:pt x="269508" y="49593"/>
                    <a:pt x="249580" y="62075"/>
                  </a:cubicBezTo>
                  <a:cubicBezTo>
                    <a:pt x="201732" y="92187"/>
                    <a:pt x="143674" y="81816"/>
                    <a:pt x="124274" y="61762"/>
                  </a:cubicBezTo>
                  <a:cubicBezTo>
                    <a:pt x="76803" y="86772"/>
                    <a:pt x="12599" y="64169"/>
                    <a:pt x="7682" y="38470"/>
                  </a:cubicBezTo>
                  <a:cubicBezTo>
                    <a:pt x="-4823" y="36791"/>
                    <a:pt x="-4277" y="27121"/>
                    <a:pt x="26100" y="111207"/>
                  </a:cubicBezTo>
                  <a:cubicBezTo>
                    <a:pt x="76617" y="278524"/>
                    <a:pt x="142226" y="467168"/>
                    <a:pt x="256711" y="736836"/>
                  </a:cubicBezTo>
                  <a:cubicBezTo>
                    <a:pt x="264382" y="754904"/>
                    <a:pt x="299679" y="870363"/>
                    <a:pt x="325393" y="818270"/>
                  </a:cubicBezTo>
                  <a:cubicBezTo>
                    <a:pt x="330964" y="806982"/>
                    <a:pt x="447591" y="102167"/>
                    <a:pt x="429707" y="5638"/>
                  </a:cubicBezTo>
                  <a:close/>
                </a:path>
              </a:pathLst>
            </a:custGeom>
            <a:solidFill>
              <a:srgbClr val="FFD66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15" name="Google Shape;3715;p32"/>
            <p:cNvGrpSpPr/>
            <p:nvPr/>
          </p:nvGrpSpPr>
          <p:grpSpPr>
            <a:xfrm>
              <a:off x="2375300" y="7594570"/>
              <a:ext cx="416085" cy="813655"/>
              <a:chOff x="2375300" y="7594570"/>
              <a:chExt cx="416085" cy="813655"/>
            </a:xfrm>
          </p:grpSpPr>
          <p:sp>
            <p:nvSpPr>
              <p:cNvPr id="3716" name="Google Shape;3716;p32"/>
              <p:cNvSpPr/>
              <p:nvPr/>
            </p:nvSpPr>
            <p:spPr>
              <a:xfrm>
                <a:off x="2633353" y="8369017"/>
                <a:ext cx="55102" cy="39208"/>
              </a:xfrm>
              <a:custGeom>
                <a:rect b="b" l="l" r="r" t="t"/>
                <a:pathLst>
                  <a:path extrusionOk="0" h="39208" w="55102">
                    <a:moveTo>
                      <a:pt x="52408" y="38837"/>
                    </a:moveTo>
                    <a:cubicBezTo>
                      <a:pt x="57112" y="29308"/>
                      <a:pt x="58159" y="33218"/>
                      <a:pt x="34176" y="19809"/>
                    </a:cubicBezTo>
                    <a:cubicBezTo>
                      <a:pt x="-6774" y="-4614"/>
                      <a:pt x="-1970" y="-4149"/>
                      <a:pt x="3766" y="8765"/>
                    </a:cubicBezTo>
                    <a:cubicBezTo>
                      <a:pt x="56596" y="43551"/>
                      <a:pt x="52213" y="39229"/>
                      <a:pt x="52408" y="38837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7" name="Google Shape;3717;p32"/>
              <p:cNvSpPr/>
              <p:nvPr/>
            </p:nvSpPr>
            <p:spPr>
              <a:xfrm>
                <a:off x="2375300" y="7594570"/>
                <a:ext cx="416085" cy="770517"/>
              </a:xfrm>
              <a:custGeom>
                <a:rect b="b" l="l" r="r" t="t"/>
                <a:pathLst>
                  <a:path extrusionOk="0" h="770517" w="416085">
                    <a:moveTo>
                      <a:pt x="371475" y="126596"/>
                    </a:moveTo>
                    <a:cubicBezTo>
                      <a:pt x="386543" y="135948"/>
                      <a:pt x="399233" y="143564"/>
                      <a:pt x="409514" y="149719"/>
                    </a:cubicBezTo>
                    <a:cubicBezTo>
                      <a:pt x="411862" y="124118"/>
                      <a:pt x="411915" y="137936"/>
                      <a:pt x="389681" y="122361"/>
                    </a:cubicBezTo>
                    <a:cubicBezTo>
                      <a:pt x="370098" y="111457"/>
                      <a:pt x="374610" y="125352"/>
                      <a:pt x="399770" y="53621"/>
                    </a:cubicBezTo>
                    <a:cubicBezTo>
                      <a:pt x="418716" y="64853"/>
                      <a:pt x="415368" y="64688"/>
                      <a:pt x="415763" y="55945"/>
                    </a:cubicBezTo>
                    <a:cubicBezTo>
                      <a:pt x="416179" y="46741"/>
                      <a:pt x="418126" y="49443"/>
                      <a:pt x="403822" y="42250"/>
                    </a:cubicBezTo>
                    <a:cubicBezTo>
                      <a:pt x="421134" y="-6841"/>
                      <a:pt x="417949" y="-126"/>
                      <a:pt x="404208" y="841"/>
                    </a:cubicBezTo>
                    <a:cubicBezTo>
                      <a:pt x="402433" y="941"/>
                      <a:pt x="402840" y="635"/>
                      <a:pt x="402244" y="2618"/>
                    </a:cubicBezTo>
                    <a:cubicBezTo>
                      <a:pt x="395582" y="24312"/>
                      <a:pt x="407143" y="22845"/>
                      <a:pt x="395511" y="23685"/>
                    </a:cubicBezTo>
                    <a:cubicBezTo>
                      <a:pt x="390592" y="38918"/>
                      <a:pt x="396139" y="38535"/>
                      <a:pt x="369818" y="23705"/>
                    </a:cubicBezTo>
                    <a:cubicBezTo>
                      <a:pt x="362374" y="23414"/>
                      <a:pt x="365196" y="22047"/>
                      <a:pt x="362061" y="30697"/>
                    </a:cubicBezTo>
                    <a:cubicBezTo>
                      <a:pt x="370634" y="36122"/>
                      <a:pt x="379287" y="41428"/>
                      <a:pt x="387991" y="46629"/>
                    </a:cubicBezTo>
                    <a:cubicBezTo>
                      <a:pt x="380980" y="67336"/>
                      <a:pt x="373528" y="87882"/>
                      <a:pt x="365650" y="108251"/>
                    </a:cubicBezTo>
                    <a:cubicBezTo>
                      <a:pt x="346398" y="97084"/>
                      <a:pt x="323364" y="83445"/>
                      <a:pt x="301254" y="69968"/>
                    </a:cubicBezTo>
                    <a:cubicBezTo>
                      <a:pt x="303015" y="65960"/>
                      <a:pt x="303607" y="67224"/>
                      <a:pt x="296857" y="66679"/>
                    </a:cubicBezTo>
                    <a:cubicBezTo>
                      <a:pt x="268624" y="64693"/>
                      <a:pt x="254671" y="52310"/>
                      <a:pt x="286729" y="72949"/>
                    </a:cubicBezTo>
                    <a:cubicBezTo>
                      <a:pt x="276652" y="96341"/>
                      <a:pt x="266167" y="119574"/>
                      <a:pt x="255296" y="142612"/>
                    </a:cubicBezTo>
                    <a:cubicBezTo>
                      <a:pt x="233985" y="129118"/>
                      <a:pt x="212769" y="115487"/>
                      <a:pt x="191761" y="101492"/>
                    </a:cubicBezTo>
                    <a:cubicBezTo>
                      <a:pt x="196226" y="91321"/>
                      <a:pt x="200523" y="81079"/>
                      <a:pt x="204714" y="70793"/>
                    </a:cubicBezTo>
                    <a:cubicBezTo>
                      <a:pt x="188505" y="75752"/>
                      <a:pt x="195073" y="67902"/>
                      <a:pt x="183701" y="96120"/>
                    </a:cubicBezTo>
                    <a:cubicBezTo>
                      <a:pt x="126392" y="57590"/>
                      <a:pt x="165994" y="83339"/>
                      <a:pt x="128309" y="68819"/>
                    </a:cubicBezTo>
                    <a:cubicBezTo>
                      <a:pt x="127344" y="68453"/>
                      <a:pt x="152722" y="86833"/>
                      <a:pt x="179702" y="105853"/>
                    </a:cubicBezTo>
                    <a:cubicBezTo>
                      <a:pt x="179997" y="105867"/>
                      <a:pt x="165103" y="141758"/>
                      <a:pt x="147791" y="176473"/>
                    </a:cubicBezTo>
                    <a:cubicBezTo>
                      <a:pt x="125917" y="161523"/>
                      <a:pt x="104078" y="146522"/>
                      <a:pt x="82044" y="131805"/>
                    </a:cubicBezTo>
                    <a:cubicBezTo>
                      <a:pt x="98828" y="101975"/>
                      <a:pt x="104680" y="90319"/>
                      <a:pt x="117441" y="63306"/>
                    </a:cubicBezTo>
                    <a:cubicBezTo>
                      <a:pt x="103146" y="54125"/>
                      <a:pt x="119443" y="42239"/>
                      <a:pt x="75314" y="127312"/>
                    </a:cubicBezTo>
                    <a:cubicBezTo>
                      <a:pt x="75002" y="127102"/>
                      <a:pt x="295" y="77024"/>
                      <a:pt x="0" y="76821"/>
                    </a:cubicBezTo>
                    <a:cubicBezTo>
                      <a:pt x="8753" y="100151"/>
                      <a:pt x="-2637" y="87850"/>
                      <a:pt x="69342" y="138641"/>
                    </a:cubicBezTo>
                    <a:cubicBezTo>
                      <a:pt x="34412" y="205060"/>
                      <a:pt x="37488" y="191627"/>
                      <a:pt x="40823" y="201857"/>
                    </a:cubicBezTo>
                    <a:cubicBezTo>
                      <a:pt x="52602" y="182413"/>
                      <a:pt x="64320" y="162881"/>
                      <a:pt x="75642" y="143116"/>
                    </a:cubicBezTo>
                    <a:cubicBezTo>
                      <a:pt x="103385" y="162916"/>
                      <a:pt x="69814" y="139528"/>
                      <a:pt x="141041" y="189809"/>
                    </a:cubicBezTo>
                    <a:cubicBezTo>
                      <a:pt x="129297" y="212821"/>
                      <a:pt x="117001" y="235576"/>
                      <a:pt x="104087" y="257969"/>
                    </a:cubicBezTo>
                    <a:cubicBezTo>
                      <a:pt x="39334" y="217900"/>
                      <a:pt x="45161" y="215213"/>
                      <a:pt x="48603" y="225573"/>
                    </a:cubicBezTo>
                    <a:cubicBezTo>
                      <a:pt x="52257" y="236569"/>
                      <a:pt x="46046" y="233478"/>
                      <a:pt x="98298" y="267863"/>
                    </a:cubicBezTo>
                    <a:cubicBezTo>
                      <a:pt x="72660" y="311506"/>
                      <a:pt x="74730" y="302307"/>
                      <a:pt x="77482" y="310168"/>
                    </a:cubicBezTo>
                    <a:cubicBezTo>
                      <a:pt x="83964" y="300021"/>
                      <a:pt x="98180" y="277307"/>
                      <a:pt x="102388" y="270559"/>
                    </a:cubicBezTo>
                    <a:cubicBezTo>
                      <a:pt x="119812" y="281950"/>
                      <a:pt x="145240" y="298038"/>
                      <a:pt x="166295" y="311123"/>
                    </a:cubicBezTo>
                    <a:cubicBezTo>
                      <a:pt x="151903" y="335193"/>
                      <a:pt x="138333" y="359784"/>
                      <a:pt x="124106" y="383959"/>
                    </a:cubicBezTo>
                    <a:cubicBezTo>
                      <a:pt x="115256" y="378323"/>
                      <a:pt x="106452" y="372618"/>
                      <a:pt x="97696" y="366846"/>
                    </a:cubicBezTo>
                    <a:cubicBezTo>
                      <a:pt x="104910" y="386785"/>
                      <a:pt x="100852" y="381443"/>
                      <a:pt x="118361" y="393638"/>
                    </a:cubicBezTo>
                    <a:cubicBezTo>
                      <a:pt x="110233" y="407172"/>
                      <a:pt x="110905" y="403023"/>
                      <a:pt x="113893" y="411084"/>
                    </a:cubicBezTo>
                    <a:cubicBezTo>
                      <a:pt x="126864" y="390350"/>
                      <a:pt x="110327" y="390630"/>
                      <a:pt x="190095" y="442514"/>
                    </a:cubicBezTo>
                    <a:cubicBezTo>
                      <a:pt x="176573" y="462323"/>
                      <a:pt x="162496" y="481737"/>
                      <a:pt x="147830" y="500657"/>
                    </a:cubicBezTo>
                    <a:cubicBezTo>
                      <a:pt x="150422" y="507351"/>
                      <a:pt x="144164" y="518008"/>
                      <a:pt x="195312" y="445888"/>
                    </a:cubicBezTo>
                    <a:cubicBezTo>
                      <a:pt x="218611" y="460986"/>
                      <a:pt x="242158" y="475830"/>
                      <a:pt x="266034" y="490150"/>
                    </a:cubicBezTo>
                    <a:cubicBezTo>
                      <a:pt x="251586" y="510937"/>
                      <a:pt x="236719" y="531471"/>
                      <a:pt x="221245" y="551527"/>
                    </a:cubicBezTo>
                    <a:cubicBezTo>
                      <a:pt x="137729" y="502124"/>
                      <a:pt x="148750" y="503155"/>
                      <a:pt x="154660" y="518297"/>
                    </a:cubicBezTo>
                    <a:cubicBezTo>
                      <a:pt x="229007" y="566195"/>
                      <a:pt x="190499" y="541562"/>
                      <a:pt x="216246" y="557983"/>
                    </a:cubicBezTo>
                    <a:cubicBezTo>
                      <a:pt x="180958" y="603075"/>
                      <a:pt x="183686" y="591531"/>
                      <a:pt x="188617" y="603712"/>
                    </a:cubicBezTo>
                    <a:cubicBezTo>
                      <a:pt x="200485" y="590294"/>
                      <a:pt x="211816" y="576363"/>
                      <a:pt x="222955" y="562258"/>
                    </a:cubicBezTo>
                    <a:cubicBezTo>
                      <a:pt x="241302" y="573926"/>
                      <a:pt x="259723" y="585479"/>
                      <a:pt x="278285" y="596782"/>
                    </a:cubicBezTo>
                    <a:cubicBezTo>
                      <a:pt x="265238" y="616989"/>
                      <a:pt x="236640" y="659347"/>
                      <a:pt x="229874" y="669114"/>
                    </a:cubicBezTo>
                    <a:cubicBezTo>
                      <a:pt x="205864" y="654959"/>
                      <a:pt x="208132" y="651509"/>
                      <a:pt x="217558" y="674161"/>
                    </a:cubicBezTo>
                    <a:cubicBezTo>
                      <a:pt x="224984" y="678908"/>
                      <a:pt x="224321" y="677025"/>
                      <a:pt x="220779" y="681919"/>
                    </a:cubicBezTo>
                    <a:cubicBezTo>
                      <a:pt x="223294" y="687954"/>
                      <a:pt x="221843" y="688278"/>
                      <a:pt x="227621" y="680529"/>
                    </a:cubicBezTo>
                    <a:cubicBezTo>
                      <a:pt x="242839" y="690081"/>
                      <a:pt x="272296" y="708228"/>
                      <a:pt x="285847" y="716520"/>
                    </a:cubicBezTo>
                    <a:cubicBezTo>
                      <a:pt x="267341" y="743745"/>
                      <a:pt x="259635" y="753837"/>
                      <a:pt x="253244" y="762434"/>
                    </a:cubicBezTo>
                    <a:cubicBezTo>
                      <a:pt x="257724" y="774020"/>
                      <a:pt x="250675" y="782055"/>
                      <a:pt x="293253" y="721016"/>
                    </a:cubicBezTo>
                    <a:cubicBezTo>
                      <a:pt x="302826" y="726847"/>
                      <a:pt x="312437" y="732616"/>
                      <a:pt x="322061" y="738368"/>
                    </a:cubicBezTo>
                    <a:cubicBezTo>
                      <a:pt x="325087" y="718220"/>
                      <a:pt x="329204" y="727086"/>
                      <a:pt x="300859" y="710129"/>
                    </a:cubicBezTo>
                    <a:cubicBezTo>
                      <a:pt x="343106" y="647372"/>
                      <a:pt x="337305" y="656338"/>
                      <a:pt x="343283" y="620271"/>
                    </a:cubicBezTo>
                    <a:cubicBezTo>
                      <a:pt x="318165" y="607359"/>
                      <a:pt x="310992" y="603217"/>
                      <a:pt x="289613" y="591075"/>
                    </a:cubicBezTo>
                    <a:cubicBezTo>
                      <a:pt x="303587" y="569866"/>
                      <a:pt x="317074" y="548357"/>
                      <a:pt x="330112" y="526577"/>
                    </a:cubicBezTo>
                    <a:cubicBezTo>
                      <a:pt x="338632" y="531135"/>
                      <a:pt x="347203" y="535593"/>
                      <a:pt x="355821" y="539959"/>
                    </a:cubicBezTo>
                    <a:cubicBezTo>
                      <a:pt x="359265" y="517499"/>
                      <a:pt x="361925" y="523945"/>
                      <a:pt x="341591" y="514028"/>
                    </a:cubicBezTo>
                    <a:cubicBezTo>
                      <a:pt x="336822" y="511673"/>
                      <a:pt x="334843" y="520424"/>
                      <a:pt x="367641" y="461030"/>
                    </a:cubicBezTo>
                    <a:cubicBezTo>
                      <a:pt x="372666" y="426592"/>
                      <a:pt x="370546" y="441000"/>
                      <a:pt x="373622" y="419841"/>
                    </a:cubicBezTo>
                    <a:cubicBezTo>
                      <a:pt x="361114" y="412234"/>
                      <a:pt x="348630" y="404582"/>
                      <a:pt x="336149" y="396921"/>
                    </a:cubicBezTo>
                    <a:cubicBezTo>
                      <a:pt x="376972" y="324252"/>
                      <a:pt x="362067" y="329986"/>
                      <a:pt x="385062" y="342361"/>
                    </a:cubicBezTo>
                    <a:cubicBezTo>
                      <a:pt x="386088" y="335408"/>
                      <a:pt x="387109" y="328451"/>
                      <a:pt x="388123" y="321492"/>
                    </a:cubicBezTo>
                    <a:cubicBezTo>
                      <a:pt x="374179" y="314193"/>
                      <a:pt x="375138" y="323206"/>
                      <a:pt x="394122" y="279437"/>
                    </a:cubicBezTo>
                    <a:cubicBezTo>
                      <a:pt x="401740" y="224618"/>
                      <a:pt x="401144" y="229170"/>
                      <a:pt x="399911" y="232394"/>
                    </a:cubicBezTo>
                    <a:cubicBezTo>
                      <a:pt x="377196" y="218295"/>
                      <a:pt x="358316" y="206936"/>
                      <a:pt x="340756" y="195937"/>
                    </a:cubicBezTo>
                    <a:cubicBezTo>
                      <a:pt x="352907" y="170165"/>
                      <a:pt x="364839" y="142819"/>
                      <a:pt x="371475" y="126596"/>
                    </a:cubicBezTo>
                    <a:close/>
                    <a:moveTo>
                      <a:pt x="259620" y="160220"/>
                    </a:moveTo>
                    <a:cubicBezTo>
                      <a:pt x="281506" y="174611"/>
                      <a:pt x="303540" y="188783"/>
                      <a:pt x="325594" y="202923"/>
                    </a:cubicBezTo>
                    <a:cubicBezTo>
                      <a:pt x="315242" y="225417"/>
                      <a:pt x="304342" y="247662"/>
                      <a:pt x="292973" y="269681"/>
                    </a:cubicBezTo>
                    <a:cubicBezTo>
                      <a:pt x="266170" y="254142"/>
                      <a:pt x="251890" y="244905"/>
                      <a:pt x="223987" y="227140"/>
                    </a:cubicBezTo>
                    <a:cubicBezTo>
                      <a:pt x="236315" y="205071"/>
                      <a:pt x="248259" y="182799"/>
                      <a:pt x="259620" y="160220"/>
                    </a:cubicBezTo>
                    <a:close/>
                    <a:moveTo>
                      <a:pt x="284553" y="285789"/>
                    </a:moveTo>
                    <a:cubicBezTo>
                      <a:pt x="273894" y="305893"/>
                      <a:pt x="262814" y="325782"/>
                      <a:pt x="251338" y="345458"/>
                    </a:cubicBezTo>
                    <a:cubicBezTo>
                      <a:pt x="227538" y="331268"/>
                      <a:pt x="203691" y="317160"/>
                      <a:pt x="179843" y="303044"/>
                    </a:cubicBezTo>
                    <a:cubicBezTo>
                      <a:pt x="192086" y="282672"/>
                      <a:pt x="204119" y="262185"/>
                      <a:pt x="215856" y="241540"/>
                    </a:cubicBezTo>
                    <a:cubicBezTo>
                      <a:pt x="235976" y="255082"/>
                      <a:pt x="263519" y="273273"/>
                      <a:pt x="284553" y="285789"/>
                    </a:cubicBezTo>
                    <a:close/>
                    <a:moveTo>
                      <a:pt x="187432" y="111292"/>
                    </a:moveTo>
                    <a:cubicBezTo>
                      <a:pt x="208047" y="125821"/>
                      <a:pt x="228924" y="139949"/>
                      <a:pt x="249955" y="153862"/>
                    </a:cubicBezTo>
                    <a:cubicBezTo>
                      <a:pt x="239002" y="176759"/>
                      <a:pt x="227565" y="199420"/>
                      <a:pt x="215791" y="221910"/>
                    </a:cubicBezTo>
                    <a:cubicBezTo>
                      <a:pt x="194932" y="208463"/>
                      <a:pt x="174346" y="194594"/>
                      <a:pt x="153837" y="180604"/>
                    </a:cubicBezTo>
                    <a:cubicBezTo>
                      <a:pt x="165711" y="157828"/>
                      <a:pt x="176936" y="134722"/>
                      <a:pt x="187432" y="111292"/>
                    </a:cubicBezTo>
                    <a:close/>
                    <a:moveTo>
                      <a:pt x="108505" y="260689"/>
                    </a:moveTo>
                    <a:cubicBezTo>
                      <a:pt x="121906" y="238782"/>
                      <a:pt x="134676" y="216492"/>
                      <a:pt x="146806" y="193860"/>
                    </a:cubicBezTo>
                    <a:cubicBezTo>
                      <a:pt x="167162" y="208201"/>
                      <a:pt x="187591" y="222438"/>
                      <a:pt x="208200" y="236404"/>
                    </a:cubicBezTo>
                    <a:cubicBezTo>
                      <a:pt x="196934" y="257518"/>
                      <a:pt x="185235" y="278406"/>
                      <a:pt x="173208" y="299113"/>
                    </a:cubicBezTo>
                    <a:cubicBezTo>
                      <a:pt x="140309" y="279623"/>
                      <a:pt x="132096" y="275176"/>
                      <a:pt x="108505" y="260689"/>
                    </a:cubicBezTo>
                    <a:close/>
                    <a:moveTo>
                      <a:pt x="128731" y="386915"/>
                    </a:moveTo>
                    <a:cubicBezTo>
                      <a:pt x="161647" y="332438"/>
                      <a:pt x="143424" y="363237"/>
                      <a:pt x="172612" y="315021"/>
                    </a:cubicBezTo>
                    <a:cubicBezTo>
                      <a:pt x="196203" y="329641"/>
                      <a:pt x="219891" y="344129"/>
                      <a:pt x="243505" y="358764"/>
                    </a:cubicBezTo>
                    <a:cubicBezTo>
                      <a:pt x="228918" y="383078"/>
                      <a:pt x="213780" y="407207"/>
                      <a:pt x="197955" y="430893"/>
                    </a:cubicBezTo>
                    <a:cubicBezTo>
                      <a:pt x="162473" y="408539"/>
                      <a:pt x="193038" y="427741"/>
                      <a:pt x="128731" y="386915"/>
                    </a:cubicBezTo>
                    <a:close/>
                    <a:moveTo>
                      <a:pt x="203422" y="434326"/>
                    </a:moveTo>
                    <a:cubicBezTo>
                      <a:pt x="222460" y="406948"/>
                      <a:pt x="235230" y="386994"/>
                      <a:pt x="250123" y="362904"/>
                    </a:cubicBezTo>
                    <a:cubicBezTo>
                      <a:pt x="250492" y="363134"/>
                      <a:pt x="308533" y="399234"/>
                      <a:pt x="318985" y="406052"/>
                    </a:cubicBezTo>
                    <a:cubicBezTo>
                      <a:pt x="305153" y="430505"/>
                      <a:pt x="290395" y="454439"/>
                      <a:pt x="274587" y="477736"/>
                    </a:cubicBezTo>
                    <a:cubicBezTo>
                      <a:pt x="250578" y="463752"/>
                      <a:pt x="226937" y="449111"/>
                      <a:pt x="203422" y="434326"/>
                    </a:cubicBezTo>
                    <a:close/>
                    <a:moveTo>
                      <a:pt x="339031" y="632284"/>
                    </a:moveTo>
                    <a:cubicBezTo>
                      <a:pt x="325629" y="654803"/>
                      <a:pt x="309270" y="681442"/>
                      <a:pt x="293188" y="705606"/>
                    </a:cubicBezTo>
                    <a:cubicBezTo>
                      <a:pt x="273673" y="694147"/>
                      <a:pt x="253792" y="683107"/>
                      <a:pt x="234186" y="671648"/>
                    </a:cubicBezTo>
                    <a:cubicBezTo>
                      <a:pt x="249472" y="650646"/>
                      <a:pt x="264047" y="629081"/>
                      <a:pt x="278604" y="607619"/>
                    </a:cubicBezTo>
                    <a:cubicBezTo>
                      <a:pt x="286107" y="596528"/>
                      <a:pt x="274319" y="596195"/>
                      <a:pt x="339031" y="632284"/>
                    </a:cubicBezTo>
                    <a:close/>
                    <a:moveTo>
                      <a:pt x="283969" y="587857"/>
                    </a:moveTo>
                    <a:cubicBezTo>
                      <a:pt x="265324" y="577241"/>
                      <a:pt x="246729" y="566513"/>
                      <a:pt x="228225" y="555626"/>
                    </a:cubicBezTo>
                    <a:cubicBezTo>
                      <a:pt x="247714" y="530761"/>
                      <a:pt x="258425" y="517157"/>
                      <a:pt x="274142" y="495020"/>
                    </a:cubicBezTo>
                    <a:cubicBezTo>
                      <a:pt x="290380" y="504640"/>
                      <a:pt x="306793" y="513963"/>
                      <a:pt x="323373" y="522958"/>
                    </a:cubicBezTo>
                    <a:cubicBezTo>
                      <a:pt x="310703" y="544859"/>
                      <a:pt x="297568" y="566492"/>
                      <a:pt x="283969" y="587857"/>
                    </a:cubicBezTo>
                    <a:close/>
                    <a:moveTo>
                      <a:pt x="369620" y="438705"/>
                    </a:moveTo>
                    <a:cubicBezTo>
                      <a:pt x="357272" y="462297"/>
                      <a:pt x="344563" y="485689"/>
                      <a:pt x="331422" y="508836"/>
                    </a:cubicBezTo>
                    <a:cubicBezTo>
                      <a:pt x="315024" y="500480"/>
                      <a:pt x="298862" y="491679"/>
                      <a:pt x="282892" y="482521"/>
                    </a:cubicBezTo>
                    <a:cubicBezTo>
                      <a:pt x="298735" y="459501"/>
                      <a:pt x="313638" y="435879"/>
                      <a:pt x="327667" y="411742"/>
                    </a:cubicBezTo>
                    <a:cubicBezTo>
                      <a:pt x="341570" y="420876"/>
                      <a:pt x="355455" y="430024"/>
                      <a:pt x="369620" y="438705"/>
                    </a:cubicBezTo>
                    <a:close/>
                    <a:moveTo>
                      <a:pt x="327136" y="391390"/>
                    </a:moveTo>
                    <a:cubicBezTo>
                      <a:pt x="304613" y="377592"/>
                      <a:pt x="294244" y="371101"/>
                      <a:pt x="258272" y="349601"/>
                    </a:cubicBezTo>
                    <a:cubicBezTo>
                      <a:pt x="270072" y="330113"/>
                      <a:pt x="281485" y="310404"/>
                      <a:pt x="292480" y="290471"/>
                    </a:cubicBezTo>
                    <a:cubicBezTo>
                      <a:pt x="314517" y="303451"/>
                      <a:pt x="336745" y="316052"/>
                      <a:pt x="359165" y="328333"/>
                    </a:cubicBezTo>
                    <a:cubicBezTo>
                      <a:pt x="349105" y="349666"/>
                      <a:pt x="338435" y="370697"/>
                      <a:pt x="327136" y="391390"/>
                    </a:cubicBezTo>
                    <a:close/>
                    <a:moveTo>
                      <a:pt x="394196" y="247088"/>
                    </a:moveTo>
                    <a:cubicBezTo>
                      <a:pt x="385758" y="268464"/>
                      <a:pt x="376843" y="289652"/>
                      <a:pt x="367367" y="310575"/>
                    </a:cubicBezTo>
                    <a:cubicBezTo>
                      <a:pt x="345138" y="298836"/>
                      <a:pt x="323040" y="286886"/>
                      <a:pt x="301216" y="274416"/>
                    </a:cubicBezTo>
                    <a:cubicBezTo>
                      <a:pt x="312847" y="252769"/>
                      <a:pt x="324010" y="230879"/>
                      <a:pt x="334663" y="208746"/>
                    </a:cubicBezTo>
                    <a:cubicBezTo>
                      <a:pt x="368449" y="230355"/>
                      <a:pt x="381305" y="238702"/>
                      <a:pt x="394196" y="247088"/>
                    </a:cubicBezTo>
                    <a:close/>
                    <a:moveTo>
                      <a:pt x="356983" y="130234"/>
                    </a:moveTo>
                    <a:cubicBezTo>
                      <a:pt x="348878" y="150382"/>
                      <a:pt x="340349" y="170336"/>
                      <a:pt x="331433" y="190130"/>
                    </a:cubicBezTo>
                    <a:cubicBezTo>
                      <a:pt x="309359" y="176402"/>
                      <a:pt x="287263" y="162710"/>
                      <a:pt x="265262" y="148868"/>
                    </a:cubicBezTo>
                    <a:cubicBezTo>
                      <a:pt x="280996" y="116919"/>
                      <a:pt x="288384" y="99158"/>
                      <a:pt x="297004" y="79567"/>
                    </a:cubicBezTo>
                    <a:cubicBezTo>
                      <a:pt x="370304" y="126687"/>
                      <a:pt x="362616" y="116454"/>
                      <a:pt x="356983" y="130234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718" name="Google Shape;3718;p32"/>
            <p:cNvSpPr/>
            <p:nvPr/>
          </p:nvSpPr>
          <p:spPr>
            <a:xfrm>
              <a:off x="2202725" y="6964351"/>
              <a:ext cx="696249" cy="785652"/>
            </a:xfrm>
            <a:custGeom>
              <a:rect b="b" l="l" r="r" t="t"/>
              <a:pathLst>
                <a:path extrusionOk="0" h="785652" w="696249">
                  <a:moveTo>
                    <a:pt x="663882" y="570598"/>
                  </a:moveTo>
                  <a:cubicBezTo>
                    <a:pt x="661582" y="569231"/>
                    <a:pt x="697574" y="437849"/>
                    <a:pt x="636672" y="369049"/>
                  </a:cubicBezTo>
                  <a:cubicBezTo>
                    <a:pt x="658116" y="343922"/>
                    <a:pt x="647104" y="295302"/>
                    <a:pt x="617632" y="281472"/>
                  </a:cubicBezTo>
                  <a:cubicBezTo>
                    <a:pt x="613901" y="252066"/>
                    <a:pt x="604057" y="223312"/>
                    <a:pt x="594823" y="195108"/>
                  </a:cubicBezTo>
                  <a:cubicBezTo>
                    <a:pt x="577611" y="140419"/>
                    <a:pt x="540230" y="88314"/>
                    <a:pt x="466612" y="44047"/>
                  </a:cubicBezTo>
                  <a:cubicBezTo>
                    <a:pt x="405418" y="9102"/>
                    <a:pt x="396688" y="9455"/>
                    <a:pt x="312332" y="0"/>
                  </a:cubicBezTo>
                  <a:cubicBezTo>
                    <a:pt x="201715" y="972"/>
                    <a:pt x="125086" y="19771"/>
                    <a:pt x="54139" y="108762"/>
                  </a:cubicBezTo>
                  <a:cubicBezTo>
                    <a:pt x="10184" y="180261"/>
                    <a:pt x="9518" y="252184"/>
                    <a:pt x="13476" y="326004"/>
                  </a:cubicBezTo>
                  <a:cubicBezTo>
                    <a:pt x="-695" y="341553"/>
                    <a:pt x="-7977" y="381071"/>
                    <a:pt x="13597" y="419557"/>
                  </a:cubicBezTo>
                  <a:cubicBezTo>
                    <a:pt x="23299" y="434858"/>
                    <a:pt x="14738" y="419254"/>
                    <a:pt x="11169" y="467720"/>
                  </a:cubicBezTo>
                  <a:cubicBezTo>
                    <a:pt x="10866" y="530094"/>
                    <a:pt x="28764" y="592591"/>
                    <a:pt x="56918" y="648143"/>
                  </a:cubicBezTo>
                  <a:cubicBezTo>
                    <a:pt x="20760" y="673606"/>
                    <a:pt x="21568" y="736772"/>
                    <a:pt x="107868" y="743670"/>
                  </a:cubicBezTo>
                  <a:cubicBezTo>
                    <a:pt x="115952" y="776281"/>
                    <a:pt x="198383" y="800221"/>
                    <a:pt x="256993" y="765194"/>
                  </a:cubicBezTo>
                  <a:cubicBezTo>
                    <a:pt x="282910" y="789249"/>
                    <a:pt x="357095" y="798406"/>
                    <a:pt x="415575" y="757047"/>
                  </a:cubicBezTo>
                  <a:cubicBezTo>
                    <a:pt x="439836" y="739966"/>
                    <a:pt x="421969" y="758196"/>
                    <a:pt x="483655" y="764295"/>
                  </a:cubicBezTo>
                  <a:cubicBezTo>
                    <a:pt x="524018" y="768196"/>
                    <a:pt x="561105" y="756275"/>
                    <a:pt x="574217" y="717579"/>
                  </a:cubicBezTo>
                  <a:cubicBezTo>
                    <a:pt x="580791" y="697985"/>
                    <a:pt x="567705" y="709450"/>
                    <a:pt x="615860" y="703934"/>
                  </a:cubicBezTo>
                  <a:cubicBezTo>
                    <a:pt x="709946" y="693869"/>
                    <a:pt x="715192" y="595602"/>
                    <a:pt x="663882" y="570598"/>
                  </a:cubicBezTo>
                  <a:close/>
                </a:path>
              </a:pathLst>
            </a:custGeom>
            <a:solidFill>
              <a:srgbClr val="7A554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19" name="Google Shape;3719;p32"/>
            <p:cNvGrpSpPr/>
            <p:nvPr/>
          </p:nvGrpSpPr>
          <p:grpSpPr>
            <a:xfrm>
              <a:off x="2242598" y="7089432"/>
              <a:ext cx="600963" cy="611429"/>
              <a:chOff x="2242598" y="7089432"/>
              <a:chExt cx="600963" cy="611429"/>
            </a:xfrm>
          </p:grpSpPr>
          <p:sp>
            <p:nvSpPr>
              <p:cNvPr id="3720" name="Google Shape;3720;p32"/>
              <p:cNvSpPr/>
              <p:nvPr/>
            </p:nvSpPr>
            <p:spPr>
              <a:xfrm>
                <a:off x="2358539" y="7344019"/>
                <a:ext cx="465570" cy="171602"/>
              </a:xfrm>
              <a:custGeom>
                <a:rect b="b" l="l" r="r" t="t"/>
                <a:pathLst>
                  <a:path extrusionOk="0" h="171602" w="465570">
                    <a:moveTo>
                      <a:pt x="318221" y="78090"/>
                    </a:moveTo>
                    <a:cubicBezTo>
                      <a:pt x="330206" y="74837"/>
                      <a:pt x="346757" y="64666"/>
                      <a:pt x="357499" y="62936"/>
                    </a:cubicBezTo>
                    <a:cubicBezTo>
                      <a:pt x="364653" y="63066"/>
                      <a:pt x="371846" y="62542"/>
                      <a:pt x="378992" y="61584"/>
                    </a:cubicBezTo>
                    <a:cubicBezTo>
                      <a:pt x="384643" y="77822"/>
                      <a:pt x="382393" y="93998"/>
                      <a:pt x="387274" y="97310"/>
                    </a:cubicBezTo>
                    <a:cubicBezTo>
                      <a:pt x="391768" y="100604"/>
                      <a:pt x="398207" y="95701"/>
                      <a:pt x="396322" y="90489"/>
                    </a:cubicBezTo>
                    <a:cubicBezTo>
                      <a:pt x="393750" y="83771"/>
                      <a:pt x="391760" y="70093"/>
                      <a:pt x="387734" y="60114"/>
                    </a:cubicBezTo>
                    <a:cubicBezTo>
                      <a:pt x="436871" y="50435"/>
                      <a:pt x="477945" y="11969"/>
                      <a:pt x="462128" y="1155"/>
                    </a:cubicBezTo>
                    <a:cubicBezTo>
                      <a:pt x="451405" y="-3868"/>
                      <a:pt x="455236" y="8262"/>
                      <a:pt x="436098" y="22673"/>
                    </a:cubicBezTo>
                    <a:cubicBezTo>
                      <a:pt x="400132" y="48873"/>
                      <a:pt x="361206" y="41584"/>
                      <a:pt x="351367" y="45140"/>
                    </a:cubicBezTo>
                    <a:cubicBezTo>
                      <a:pt x="311125" y="70238"/>
                      <a:pt x="318731" y="79681"/>
                      <a:pt x="250306" y="64710"/>
                    </a:cubicBezTo>
                    <a:cubicBezTo>
                      <a:pt x="218021" y="58561"/>
                      <a:pt x="202452" y="90079"/>
                      <a:pt x="146753" y="81517"/>
                    </a:cubicBezTo>
                    <a:cubicBezTo>
                      <a:pt x="134885" y="79781"/>
                      <a:pt x="123233" y="76416"/>
                      <a:pt x="111233" y="75727"/>
                    </a:cubicBezTo>
                    <a:cubicBezTo>
                      <a:pt x="91629" y="75032"/>
                      <a:pt x="72312" y="80047"/>
                      <a:pt x="52673" y="79861"/>
                    </a:cubicBezTo>
                    <a:cubicBezTo>
                      <a:pt x="18887" y="79198"/>
                      <a:pt x="1250" y="70939"/>
                      <a:pt x="44" y="84546"/>
                    </a:cubicBezTo>
                    <a:cubicBezTo>
                      <a:pt x="-699" y="92940"/>
                      <a:pt x="8125" y="94069"/>
                      <a:pt x="12513" y="95144"/>
                    </a:cubicBezTo>
                    <a:cubicBezTo>
                      <a:pt x="6527" y="119143"/>
                      <a:pt x="6494" y="139780"/>
                      <a:pt x="7553" y="165414"/>
                    </a:cubicBezTo>
                    <a:cubicBezTo>
                      <a:pt x="8060" y="174236"/>
                      <a:pt x="21703" y="173337"/>
                      <a:pt x="21066" y="164560"/>
                    </a:cubicBezTo>
                    <a:cubicBezTo>
                      <a:pt x="18126" y="142149"/>
                      <a:pt x="17975" y="119414"/>
                      <a:pt x="22485" y="97269"/>
                    </a:cubicBezTo>
                    <a:cubicBezTo>
                      <a:pt x="46356" y="101576"/>
                      <a:pt x="70828" y="100816"/>
                      <a:pt x="94835" y="97000"/>
                    </a:cubicBezTo>
                    <a:cubicBezTo>
                      <a:pt x="114144" y="93945"/>
                      <a:pt x="132759" y="100781"/>
                      <a:pt x="151858" y="102328"/>
                    </a:cubicBezTo>
                    <a:cubicBezTo>
                      <a:pt x="205130" y="106612"/>
                      <a:pt x="220351" y="80733"/>
                      <a:pt x="244818" y="77843"/>
                    </a:cubicBezTo>
                    <a:cubicBezTo>
                      <a:pt x="269296" y="75642"/>
                      <a:pt x="294126" y="85271"/>
                      <a:pt x="318221" y="78090"/>
                    </a:cubicBezTo>
                    <a:close/>
                  </a:path>
                </a:pathLst>
              </a:custGeom>
              <a:solidFill>
                <a:srgbClr val="7A554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1" name="Google Shape;3721;p32"/>
              <p:cNvSpPr/>
              <p:nvPr/>
            </p:nvSpPr>
            <p:spPr>
              <a:xfrm>
                <a:off x="2242649" y="7391117"/>
                <a:ext cx="73266" cy="33593"/>
              </a:xfrm>
              <a:custGeom>
                <a:rect b="b" l="l" r="r" t="t"/>
                <a:pathLst>
                  <a:path extrusionOk="0" h="33593" w="73266">
                    <a:moveTo>
                      <a:pt x="63924" y="22987"/>
                    </a:moveTo>
                    <a:cubicBezTo>
                      <a:pt x="15991" y="14295"/>
                      <a:pt x="10732" y="-9176"/>
                      <a:pt x="1357" y="3856"/>
                    </a:cubicBezTo>
                    <a:cubicBezTo>
                      <a:pt x="-11213" y="25601"/>
                      <a:pt x="67567" y="39976"/>
                      <a:pt x="72516" y="30757"/>
                    </a:cubicBezTo>
                    <a:cubicBezTo>
                      <a:pt x="75536" y="25524"/>
                      <a:pt x="68794" y="19413"/>
                      <a:pt x="63924" y="22987"/>
                    </a:cubicBezTo>
                    <a:close/>
                  </a:path>
                </a:pathLst>
              </a:custGeom>
              <a:solidFill>
                <a:srgbClr val="7A554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2" name="Google Shape;3722;p32"/>
              <p:cNvSpPr/>
              <p:nvPr/>
            </p:nvSpPr>
            <p:spPr>
              <a:xfrm>
                <a:off x="2644784" y="7556494"/>
                <a:ext cx="181178" cy="69486"/>
              </a:xfrm>
              <a:custGeom>
                <a:rect b="b" l="l" r="r" t="t"/>
                <a:pathLst>
                  <a:path extrusionOk="0" h="69486" w="181178">
                    <a:moveTo>
                      <a:pt x="170852" y="7257"/>
                    </a:moveTo>
                    <a:cubicBezTo>
                      <a:pt x="144598" y="30372"/>
                      <a:pt x="128740" y="20596"/>
                      <a:pt x="113811" y="24099"/>
                    </a:cubicBezTo>
                    <a:cubicBezTo>
                      <a:pt x="94340" y="27526"/>
                      <a:pt x="95446" y="35797"/>
                      <a:pt x="60138" y="50597"/>
                    </a:cubicBezTo>
                    <a:cubicBezTo>
                      <a:pt x="58781" y="34701"/>
                      <a:pt x="57023" y="18825"/>
                      <a:pt x="53071" y="3197"/>
                    </a:cubicBezTo>
                    <a:cubicBezTo>
                      <a:pt x="48963" y="-4694"/>
                      <a:pt x="37452" y="3733"/>
                      <a:pt x="43596" y="10065"/>
                    </a:cubicBezTo>
                    <a:cubicBezTo>
                      <a:pt x="44799" y="15463"/>
                      <a:pt x="48276" y="40794"/>
                      <a:pt x="48863" y="54395"/>
                    </a:cubicBezTo>
                    <a:cubicBezTo>
                      <a:pt x="34367" y="58252"/>
                      <a:pt x="18633" y="59197"/>
                      <a:pt x="3784" y="60288"/>
                    </a:cubicBezTo>
                    <a:cubicBezTo>
                      <a:pt x="-44" y="60420"/>
                      <a:pt x="-13088" y="74304"/>
                      <a:pt x="49143" y="64716"/>
                    </a:cubicBezTo>
                    <a:cubicBezTo>
                      <a:pt x="50423" y="71578"/>
                      <a:pt x="61810" y="71198"/>
                      <a:pt x="61117" y="62530"/>
                    </a:cubicBezTo>
                    <a:cubicBezTo>
                      <a:pt x="96637" y="55099"/>
                      <a:pt x="97192" y="48528"/>
                      <a:pt x="115545" y="40876"/>
                    </a:cubicBezTo>
                    <a:cubicBezTo>
                      <a:pt x="128586" y="36504"/>
                      <a:pt x="143477" y="38466"/>
                      <a:pt x="154643" y="28967"/>
                    </a:cubicBezTo>
                    <a:cubicBezTo>
                      <a:pt x="160007" y="25098"/>
                      <a:pt x="187656" y="7343"/>
                      <a:pt x="179776" y="439"/>
                    </a:cubicBezTo>
                    <a:cubicBezTo>
                      <a:pt x="175187" y="-1547"/>
                      <a:pt x="174143" y="5286"/>
                      <a:pt x="170852" y="7257"/>
                    </a:cubicBezTo>
                    <a:close/>
                  </a:path>
                </a:pathLst>
              </a:custGeom>
              <a:solidFill>
                <a:srgbClr val="7A554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3" name="Google Shape;3723;p32"/>
              <p:cNvSpPr/>
              <p:nvPr/>
            </p:nvSpPr>
            <p:spPr>
              <a:xfrm>
                <a:off x="2319513" y="7596387"/>
                <a:ext cx="263824" cy="60682"/>
              </a:xfrm>
              <a:custGeom>
                <a:rect b="b" l="l" r="r" t="t"/>
                <a:pathLst>
                  <a:path extrusionOk="0" h="60682" w="263824">
                    <a:moveTo>
                      <a:pt x="261943" y="35260"/>
                    </a:moveTo>
                    <a:cubicBezTo>
                      <a:pt x="255623" y="32894"/>
                      <a:pt x="268192" y="42588"/>
                      <a:pt x="211983" y="40678"/>
                    </a:cubicBezTo>
                    <a:cubicBezTo>
                      <a:pt x="196856" y="39305"/>
                      <a:pt x="184697" y="33966"/>
                      <a:pt x="167293" y="37879"/>
                    </a:cubicBezTo>
                    <a:cubicBezTo>
                      <a:pt x="164430" y="7731"/>
                      <a:pt x="171428" y="595"/>
                      <a:pt x="162286" y="20"/>
                    </a:cubicBezTo>
                    <a:cubicBezTo>
                      <a:pt x="152471" y="-852"/>
                      <a:pt x="154857" y="26562"/>
                      <a:pt x="156243" y="41288"/>
                    </a:cubicBezTo>
                    <a:cubicBezTo>
                      <a:pt x="131935" y="49839"/>
                      <a:pt x="121926" y="41565"/>
                      <a:pt x="100178" y="42019"/>
                    </a:cubicBezTo>
                    <a:cubicBezTo>
                      <a:pt x="54073" y="54014"/>
                      <a:pt x="4659" y="24491"/>
                      <a:pt x="158" y="33262"/>
                    </a:cubicBezTo>
                    <a:cubicBezTo>
                      <a:pt x="-3932" y="44099"/>
                      <a:pt x="72458" y="55847"/>
                      <a:pt x="101361" y="52874"/>
                    </a:cubicBezTo>
                    <a:cubicBezTo>
                      <a:pt x="111282" y="54633"/>
                      <a:pt x="120917" y="58227"/>
                      <a:pt x="130977" y="59471"/>
                    </a:cubicBezTo>
                    <a:cubicBezTo>
                      <a:pt x="147392" y="63387"/>
                      <a:pt x="162855" y="56804"/>
                      <a:pt x="178775" y="53961"/>
                    </a:cubicBezTo>
                    <a:cubicBezTo>
                      <a:pt x="193146" y="53254"/>
                      <a:pt x="207559" y="56000"/>
                      <a:pt x="221866" y="53056"/>
                    </a:cubicBezTo>
                    <a:cubicBezTo>
                      <a:pt x="227794" y="52547"/>
                      <a:pt x="273566" y="45163"/>
                      <a:pt x="261943" y="35260"/>
                    </a:cubicBezTo>
                    <a:close/>
                  </a:path>
                </a:pathLst>
              </a:custGeom>
              <a:solidFill>
                <a:srgbClr val="7A554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4" name="Google Shape;3724;p32"/>
              <p:cNvSpPr/>
              <p:nvPr/>
            </p:nvSpPr>
            <p:spPr>
              <a:xfrm>
                <a:off x="2608893" y="7659675"/>
                <a:ext cx="19869" cy="30174"/>
              </a:xfrm>
              <a:custGeom>
                <a:rect b="b" l="l" r="r" t="t"/>
                <a:pathLst>
                  <a:path extrusionOk="0" h="30174" w="19869">
                    <a:moveTo>
                      <a:pt x="6411" y="163"/>
                    </a:moveTo>
                    <a:cubicBezTo>
                      <a:pt x="1796" y="-1075"/>
                      <a:pt x="-2047" y="5030"/>
                      <a:pt x="1215" y="8593"/>
                    </a:cubicBezTo>
                    <a:cubicBezTo>
                      <a:pt x="6163" y="14359"/>
                      <a:pt x="12619" y="20122"/>
                      <a:pt x="12997" y="28142"/>
                    </a:cubicBezTo>
                    <a:cubicBezTo>
                      <a:pt x="15973" y="32810"/>
                      <a:pt x="20765" y="28567"/>
                      <a:pt x="19724" y="24150"/>
                    </a:cubicBezTo>
                    <a:cubicBezTo>
                      <a:pt x="19149" y="19721"/>
                      <a:pt x="10458" y="1006"/>
                      <a:pt x="6411" y="163"/>
                    </a:cubicBezTo>
                    <a:close/>
                  </a:path>
                </a:pathLst>
              </a:custGeom>
              <a:solidFill>
                <a:srgbClr val="7A554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5" name="Google Shape;3725;p32"/>
              <p:cNvSpPr/>
              <p:nvPr/>
            </p:nvSpPr>
            <p:spPr>
              <a:xfrm>
                <a:off x="2727313" y="7637067"/>
                <a:ext cx="22139" cy="27364"/>
              </a:xfrm>
              <a:custGeom>
                <a:rect b="b" l="l" r="r" t="t"/>
                <a:pathLst>
                  <a:path extrusionOk="0" h="27364" w="22139">
                    <a:moveTo>
                      <a:pt x="1713" y="2058"/>
                    </a:moveTo>
                    <a:cubicBezTo>
                      <a:pt x="-4204" y="9359"/>
                      <a:pt x="6865" y="14330"/>
                      <a:pt x="9903" y="20276"/>
                    </a:cubicBezTo>
                    <a:cubicBezTo>
                      <a:pt x="7526" y="33146"/>
                      <a:pt x="33455" y="28034"/>
                      <a:pt x="16146" y="8637"/>
                    </a:cubicBezTo>
                    <a:cubicBezTo>
                      <a:pt x="12914" y="3958"/>
                      <a:pt x="7676" y="-3696"/>
                      <a:pt x="1713" y="2058"/>
                    </a:cubicBezTo>
                    <a:close/>
                  </a:path>
                </a:pathLst>
              </a:custGeom>
              <a:solidFill>
                <a:srgbClr val="7A554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6" name="Google Shape;3726;p32"/>
              <p:cNvSpPr/>
              <p:nvPr/>
            </p:nvSpPr>
            <p:spPr>
              <a:xfrm>
                <a:off x="2827937" y="7604028"/>
                <a:ext cx="15624" cy="13047"/>
              </a:xfrm>
              <a:custGeom>
                <a:rect b="b" l="l" r="r" t="t"/>
                <a:pathLst>
                  <a:path extrusionOk="0" h="13047" w="15624">
                    <a:moveTo>
                      <a:pt x="15539" y="7712"/>
                    </a:moveTo>
                    <a:cubicBezTo>
                      <a:pt x="15551" y="7709"/>
                      <a:pt x="15563" y="7706"/>
                      <a:pt x="15572" y="7700"/>
                    </a:cubicBezTo>
                    <a:cubicBezTo>
                      <a:pt x="14566" y="3814"/>
                      <a:pt x="9827" y="2674"/>
                      <a:pt x="6848" y="614"/>
                    </a:cubicBezTo>
                    <a:cubicBezTo>
                      <a:pt x="1563" y="-2327"/>
                      <a:pt x="-2958" y="6103"/>
                      <a:pt x="2424" y="8840"/>
                    </a:cubicBezTo>
                    <a:cubicBezTo>
                      <a:pt x="4666" y="9975"/>
                      <a:pt x="6942" y="11009"/>
                      <a:pt x="8966" y="12485"/>
                    </a:cubicBezTo>
                    <a:cubicBezTo>
                      <a:pt x="12183" y="14374"/>
                      <a:pt x="16268" y="11186"/>
                      <a:pt x="15539" y="7712"/>
                    </a:cubicBezTo>
                    <a:close/>
                  </a:path>
                </a:pathLst>
              </a:custGeom>
              <a:solidFill>
                <a:srgbClr val="7A554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7" name="Google Shape;3727;p32"/>
              <p:cNvSpPr/>
              <p:nvPr/>
            </p:nvSpPr>
            <p:spPr>
              <a:xfrm>
                <a:off x="2494629" y="7671433"/>
                <a:ext cx="17940" cy="29428"/>
              </a:xfrm>
              <a:custGeom>
                <a:rect b="b" l="l" r="r" t="t"/>
                <a:pathLst>
                  <a:path extrusionOk="0" h="29428" w="17940">
                    <a:moveTo>
                      <a:pt x="12450" y="100"/>
                    </a:moveTo>
                    <a:cubicBezTo>
                      <a:pt x="1320" y="-1370"/>
                      <a:pt x="3213" y="13739"/>
                      <a:pt x="261" y="20749"/>
                    </a:cubicBezTo>
                    <a:cubicBezTo>
                      <a:pt x="-2110" y="29747"/>
                      <a:pt x="12388" y="33262"/>
                      <a:pt x="14264" y="23884"/>
                    </a:cubicBezTo>
                    <a:cubicBezTo>
                      <a:pt x="14783" y="16285"/>
                      <a:pt x="23321" y="3547"/>
                      <a:pt x="12450" y="100"/>
                    </a:cubicBezTo>
                    <a:close/>
                  </a:path>
                </a:pathLst>
              </a:custGeom>
              <a:solidFill>
                <a:srgbClr val="7A554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8" name="Google Shape;3728;p32"/>
              <p:cNvSpPr/>
              <p:nvPr/>
            </p:nvSpPr>
            <p:spPr>
              <a:xfrm>
                <a:off x="2359290" y="7665966"/>
                <a:ext cx="19174" cy="19702"/>
              </a:xfrm>
              <a:custGeom>
                <a:rect b="b" l="l" r="r" t="t"/>
                <a:pathLst>
                  <a:path extrusionOk="0" h="19702" w="19174">
                    <a:moveTo>
                      <a:pt x="5991" y="6960"/>
                    </a:moveTo>
                    <a:cubicBezTo>
                      <a:pt x="3373" y="10207"/>
                      <a:pt x="-3092" y="14963"/>
                      <a:pt x="1750" y="18997"/>
                    </a:cubicBezTo>
                    <a:cubicBezTo>
                      <a:pt x="7546" y="22261"/>
                      <a:pt x="10477" y="13304"/>
                      <a:pt x="14476" y="10520"/>
                    </a:cubicBezTo>
                    <a:cubicBezTo>
                      <a:pt x="17051" y="8277"/>
                      <a:pt x="21053" y="5213"/>
                      <a:pt x="18178" y="1583"/>
                    </a:cubicBezTo>
                    <a:cubicBezTo>
                      <a:pt x="13615" y="-3184"/>
                      <a:pt x="9212" y="4061"/>
                      <a:pt x="5991" y="6960"/>
                    </a:cubicBezTo>
                    <a:close/>
                  </a:path>
                </a:pathLst>
              </a:custGeom>
              <a:solidFill>
                <a:srgbClr val="7A554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9" name="Google Shape;3729;p32"/>
              <p:cNvSpPr/>
              <p:nvPr/>
            </p:nvSpPr>
            <p:spPr>
              <a:xfrm>
                <a:off x="2599352" y="7185099"/>
                <a:ext cx="163251" cy="124799"/>
              </a:xfrm>
              <a:custGeom>
                <a:rect b="b" l="l" r="r" t="t"/>
                <a:pathLst>
                  <a:path extrusionOk="0" h="124799" w="163251">
                    <a:moveTo>
                      <a:pt x="4034" y="113816"/>
                    </a:moveTo>
                    <a:cubicBezTo>
                      <a:pt x="-1024" y="113716"/>
                      <a:pt x="-1472" y="120847"/>
                      <a:pt x="3524" y="121392"/>
                    </a:cubicBezTo>
                    <a:cubicBezTo>
                      <a:pt x="40180" y="125366"/>
                      <a:pt x="46388" y="129919"/>
                      <a:pt x="78832" y="109320"/>
                    </a:cubicBezTo>
                    <a:cubicBezTo>
                      <a:pt x="88656" y="107458"/>
                      <a:pt x="117284" y="107481"/>
                      <a:pt x="117579" y="107461"/>
                    </a:cubicBezTo>
                    <a:cubicBezTo>
                      <a:pt x="120561" y="107266"/>
                      <a:pt x="119437" y="106105"/>
                      <a:pt x="125170" y="103510"/>
                    </a:cubicBezTo>
                    <a:cubicBezTo>
                      <a:pt x="189180" y="80315"/>
                      <a:pt x="153633" y="63349"/>
                      <a:pt x="151480" y="77065"/>
                    </a:cubicBezTo>
                    <a:cubicBezTo>
                      <a:pt x="142936" y="84169"/>
                      <a:pt x="132546" y="87946"/>
                      <a:pt x="121770" y="90613"/>
                    </a:cubicBezTo>
                    <a:cubicBezTo>
                      <a:pt x="119263" y="73703"/>
                      <a:pt x="97913" y="-12525"/>
                      <a:pt x="88045" y="1545"/>
                    </a:cubicBezTo>
                    <a:cubicBezTo>
                      <a:pt x="87234" y="2994"/>
                      <a:pt x="112621" y="52129"/>
                      <a:pt x="112040" y="92673"/>
                    </a:cubicBezTo>
                    <a:cubicBezTo>
                      <a:pt x="100647" y="94152"/>
                      <a:pt x="89125" y="90083"/>
                      <a:pt x="77862" y="92938"/>
                    </a:cubicBezTo>
                    <a:cubicBezTo>
                      <a:pt x="65690" y="96868"/>
                      <a:pt x="58872" y="108080"/>
                      <a:pt x="46335" y="112155"/>
                    </a:cubicBezTo>
                    <a:cubicBezTo>
                      <a:pt x="33137" y="117700"/>
                      <a:pt x="17945" y="113460"/>
                      <a:pt x="4034" y="113816"/>
                    </a:cubicBezTo>
                    <a:close/>
                  </a:path>
                </a:pathLst>
              </a:custGeom>
              <a:solidFill>
                <a:srgbClr val="7A554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30" name="Google Shape;3730;p32"/>
              <p:cNvSpPr/>
              <p:nvPr/>
            </p:nvSpPr>
            <p:spPr>
              <a:xfrm>
                <a:off x="2303473" y="7282611"/>
                <a:ext cx="194830" cy="55403"/>
              </a:xfrm>
              <a:custGeom>
                <a:rect b="b" l="l" r="r" t="t"/>
                <a:pathLst>
                  <a:path extrusionOk="0" h="55403" w="194830">
                    <a:moveTo>
                      <a:pt x="11701" y="45091"/>
                    </a:moveTo>
                    <a:cubicBezTo>
                      <a:pt x="48740" y="54505"/>
                      <a:pt x="30764" y="54343"/>
                      <a:pt x="69833" y="49944"/>
                    </a:cubicBezTo>
                    <a:cubicBezTo>
                      <a:pt x="92863" y="47354"/>
                      <a:pt x="110895" y="65236"/>
                      <a:pt x="163441" y="47363"/>
                    </a:cubicBezTo>
                    <a:cubicBezTo>
                      <a:pt x="167679" y="45922"/>
                      <a:pt x="196457" y="38907"/>
                      <a:pt x="194759" y="35309"/>
                    </a:cubicBezTo>
                    <a:cubicBezTo>
                      <a:pt x="188683" y="25085"/>
                      <a:pt x="164497" y="53383"/>
                      <a:pt x="103566" y="37625"/>
                    </a:cubicBezTo>
                    <a:cubicBezTo>
                      <a:pt x="100177" y="-3731"/>
                      <a:pt x="110532" y="3944"/>
                      <a:pt x="104256" y="379"/>
                    </a:cubicBezTo>
                    <a:cubicBezTo>
                      <a:pt x="93872" y="-3690"/>
                      <a:pt x="96116" y="26216"/>
                      <a:pt x="95226" y="32310"/>
                    </a:cubicBezTo>
                    <a:cubicBezTo>
                      <a:pt x="95113" y="39661"/>
                      <a:pt x="96355" y="32071"/>
                      <a:pt x="77088" y="32949"/>
                    </a:cubicBezTo>
                    <a:cubicBezTo>
                      <a:pt x="66008" y="32501"/>
                      <a:pt x="55750" y="37563"/>
                      <a:pt x="44791" y="37908"/>
                    </a:cubicBezTo>
                    <a:cubicBezTo>
                      <a:pt x="32239" y="37431"/>
                      <a:pt x="20666" y="31423"/>
                      <a:pt x="8253" y="29876"/>
                    </a:cubicBezTo>
                    <a:cubicBezTo>
                      <a:pt x="470" y="28627"/>
                      <a:pt x="-6974" y="40728"/>
                      <a:pt x="11701" y="45091"/>
                    </a:cubicBezTo>
                    <a:close/>
                  </a:path>
                </a:pathLst>
              </a:custGeom>
              <a:solidFill>
                <a:srgbClr val="7A554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31" name="Google Shape;3731;p32"/>
              <p:cNvSpPr/>
              <p:nvPr/>
            </p:nvSpPr>
            <p:spPr>
              <a:xfrm>
                <a:off x="2242598" y="7335317"/>
                <a:ext cx="14582" cy="26127"/>
              </a:xfrm>
              <a:custGeom>
                <a:rect b="b" l="l" r="r" t="t"/>
                <a:pathLst>
                  <a:path extrusionOk="0" h="26127" w="14582">
                    <a:moveTo>
                      <a:pt x="3682" y="26101"/>
                    </a:moveTo>
                    <a:cubicBezTo>
                      <a:pt x="11132" y="26638"/>
                      <a:pt x="3437" y="18765"/>
                      <a:pt x="14160" y="3496"/>
                    </a:cubicBezTo>
                    <a:cubicBezTo>
                      <a:pt x="15836" y="1101"/>
                      <a:pt x="12096" y="-1436"/>
                      <a:pt x="10450" y="971"/>
                    </a:cubicBezTo>
                    <a:cubicBezTo>
                      <a:pt x="6870" y="5335"/>
                      <a:pt x="-6334" y="23762"/>
                      <a:pt x="3682" y="26101"/>
                    </a:cubicBezTo>
                    <a:close/>
                  </a:path>
                </a:pathLst>
              </a:custGeom>
              <a:solidFill>
                <a:srgbClr val="7A554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32" name="Google Shape;3732;p32"/>
              <p:cNvSpPr/>
              <p:nvPr/>
            </p:nvSpPr>
            <p:spPr>
              <a:xfrm>
                <a:off x="2431087" y="7375757"/>
                <a:ext cx="7162" cy="20903"/>
              </a:xfrm>
              <a:custGeom>
                <a:rect b="b" l="l" r="r" t="t"/>
                <a:pathLst>
                  <a:path extrusionOk="0" h="20903" w="7162">
                    <a:moveTo>
                      <a:pt x="4386" y="8"/>
                    </a:moveTo>
                    <a:cubicBezTo>
                      <a:pt x="546" y="-245"/>
                      <a:pt x="688" y="5521"/>
                      <a:pt x="3" y="17174"/>
                    </a:cubicBezTo>
                    <a:cubicBezTo>
                      <a:pt x="-188" y="22451"/>
                      <a:pt x="7972" y="21971"/>
                      <a:pt x="7096" y="16726"/>
                    </a:cubicBezTo>
                    <a:cubicBezTo>
                      <a:pt x="5495" y="6994"/>
                      <a:pt x="9246" y="332"/>
                      <a:pt x="4386" y="8"/>
                    </a:cubicBezTo>
                    <a:close/>
                  </a:path>
                </a:pathLst>
              </a:custGeom>
              <a:solidFill>
                <a:srgbClr val="7A554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33" name="Google Shape;3733;p32"/>
              <p:cNvSpPr/>
              <p:nvPr/>
            </p:nvSpPr>
            <p:spPr>
              <a:xfrm>
                <a:off x="2560004" y="7360115"/>
                <a:ext cx="12943" cy="21813"/>
              </a:xfrm>
              <a:custGeom>
                <a:rect b="b" l="l" r="r" t="t"/>
                <a:pathLst>
                  <a:path extrusionOk="0" h="21813" w="12943">
                    <a:moveTo>
                      <a:pt x="471" y="2261"/>
                    </a:moveTo>
                    <a:cubicBezTo>
                      <a:pt x="-948" y="4895"/>
                      <a:pt x="1076" y="3010"/>
                      <a:pt x="3385" y="18025"/>
                    </a:cubicBezTo>
                    <a:cubicBezTo>
                      <a:pt x="4659" y="24563"/>
                      <a:pt x="14748" y="21911"/>
                      <a:pt x="12660" y="15600"/>
                    </a:cubicBezTo>
                    <a:cubicBezTo>
                      <a:pt x="10404" y="11015"/>
                      <a:pt x="7906" y="-6083"/>
                      <a:pt x="471" y="2261"/>
                    </a:cubicBezTo>
                    <a:close/>
                  </a:path>
                </a:pathLst>
              </a:custGeom>
              <a:solidFill>
                <a:srgbClr val="7A554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34" name="Google Shape;3734;p32"/>
              <p:cNvSpPr/>
              <p:nvPr/>
            </p:nvSpPr>
            <p:spPr>
              <a:xfrm>
                <a:off x="2705706" y="7313302"/>
                <a:ext cx="36016" cy="35242"/>
              </a:xfrm>
              <a:custGeom>
                <a:rect b="b" l="l" r="r" t="t"/>
                <a:pathLst>
                  <a:path extrusionOk="0" h="35242" w="36016">
                    <a:moveTo>
                      <a:pt x="2127" y="2880"/>
                    </a:moveTo>
                    <a:cubicBezTo>
                      <a:pt x="-5319" y="11168"/>
                      <a:pt x="8005" y="19580"/>
                      <a:pt x="23185" y="33222"/>
                    </a:cubicBezTo>
                    <a:cubicBezTo>
                      <a:pt x="30735" y="39834"/>
                      <a:pt x="40789" y="28673"/>
                      <a:pt x="33478" y="21837"/>
                    </a:cubicBezTo>
                    <a:cubicBezTo>
                      <a:pt x="16729" y="6015"/>
                      <a:pt x="9840" y="-5659"/>
                      <a:pt x="2127" y="2880"/>
                    </a:cubicBezTo>
                    <a:close/>
                  </a:path>
                </a:pathLst>
              </a:custGeom>
              <a:solidFill>
                <a:srgbClr val="7A554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35" name="Google Shape;3735;p32"/>
              <p:cNvSpPr/>
              <p:nvPr/>
            </p:nvSpPr>
            <p:spPr>
              <a:xfrm>
                <a:off x="2320608" y="7119243"/>
                <a:ext cx="139484" cy="26374"/>
              </a:xfrm>
              <a:custGeom>
                <a:rect b="b" l="l" r="r" t="t"/>
                <a:pathLst>
                  <a:path extrusionOk="0" h="26374" w="139484">
                    <a:moveTo>
                      <a:pt x="4997" y="10039"/>
                    </a:moveTo>
                    <a:cubicBezTo>
                      <a:pt x="29231" y="32859"/>
                      <a:pt x="50309" y="19851"/>
                      <a:pt x="52813" y="19211"/>
                    </a:cubicBezTo>
                    <a:cubicBezTo>
                      <a:pt x="80223" y="22933"/>
                      <a:pt x="72190" y="31787"/>
                      <a:pt x="103605" y="21731"/>
                    </a:cubicBezTo>
                    <a:cubicBezTo>
                      <a:pt x="116242" y="18616"/>
                      <a:pt x="137963" y="25428"/>
                      <a:pt x="139485" y="17635"/>
                    </a:cubicBezTo>
                    <a:cubicBezTo>
                      <a:pt x="139470" y="10074"/>
                      <a:pt x="125199" y="13507"/>
                      <a:pt x="119875" y="12075"/>
                    </a:cubicBezTo>
                    <a:cubicBezTo>
                      <a:pt x="109662" y="10702"/>
                      <a:pt x="99588" y="11792"/>
                      <a:pt x="90088" y="15855"/>
                    </a:cubicBezTo>
                    <a:cubicBezTo>
                      <a:pt x="77940" y="17550"/>
                      <a:pt x="66536" y="11082"/>
                      <a:pt x="54606" y="9347"/>
                    </a:cubicBezTo>
                    <a:cubicBezTo>
                      <a:pt x="47856" y="8277"/>
                      <a:pt x="42467" y="13454"/>
                      <a:pt x="35982" y="14164"/>
                    </a:cubicBezTo>
                    <a:cubicBezTo>
                      <a:pt x="23439" y="15575"/>
                      <a:pt x="9536" y="8050"/>
                      <a:pt x="5794" y="2290"/>
                    </a:cubicBezTo>
                    <a:cubicBezTo>
                      <a:pt x="3945" y="-2365"/>
                      <a:pt x="-5776" y="9"/>
                      <a:pt x="4997" y="10039"/>
                    </a:cubicBezTo>
                    <a:close/>
                  </a:path>
                </a:pathLst>
              </a:custGeom>
              <a:solidFill>
                <a:srgbClr val="7A554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36" name="Google Shape;3736;p32"/>
              <p:cNvSpPr/>
              <p:nvPr/>
            </p:nvSpPr>
            <p:spPr>
              <a:xfrm>
                <a:off x="2555196" y="7089432"/>
                <a:ext cx="119280" cy="47909"/>
              </a:xfrm>
              <a:custGeom>
                <a:rect b="b" l="l" r="r" t="t"/>
                <a:pathLst>
                  <a:path extrusionOk="0" h="47909" w="119280">
                    <a:moveTo>
                      <a:pt x="25460" y="47802"/>
                    </a:moveTo>
                    <a:cubicBezTo>
                      <a:pt x="39620" y="48966"/>
                      <a:pt x="51095" y="40516"/>
                      <a:pt x="60606" y="31081"/>
                    </a:cubicBezTo>
                    <a:cubicBezTo>
                      <a:pt x="73046" y="30020"/>
                      <a:pt x="85763" y="29313"/>
                      <a:pt x="97312" y="23995"/>
                    </a:cubicBezTo>
                    <a:cubicBezTo>
                      <a:pt x="104278" y="19820"/>
                      <a:pt x="124124" y="14080"/>
                      <a:pt x="118187" y="3305"/>
                    </a:cubicBezTo>
                    <a:cubicBezTo>
                      <a:pt x="115984" y="-95"/>
                      <a:pt x="111418" y="-973"/>
                      <a:pt x="108036" y="1145"/>
                    </a:cubicBezTo>
                    <a:cubicBezTo>
                      <a:pt x="71875" y="23627"/>
                      <a:pt x="74748" y="12480"/>
                      <a:pt x="54286" y="19796"/>
                    </a:cubicBezTo>
                    <a:cubicBezTo>
                      <a:pt x="43344" y="25719"/>
                      <a:pt x="34208" y="45180"/>
                      <a:pt x="7099" y="37434"/>
                    </a:cubicBezTo>
                    <a:cubicBezTo>
                      <a:pt x="6226" y="37124"/>
                      <a:pt x="5748" y="36240"/>
                      <a:pt x="4795" y="35987"/>
                    </a:cubicBezTo>
                    <a:cubicBezTo>
                      <a:pt x="53" y="34355"/>
                      <a:pt x="-9267" y="45433"/>
                      <a:pt x="25460" y="47802"/>
                    </a:cubicBezTo>
                    <a:close/>
                  </a:path>
                </a:pathLst>
              </a:custGeom>
              <a:solidFill>
                <a:srgbClr val="7A554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37" name="Google Shape;3737;p32"/>
            <p:cNvGrpSpPr/>
            <p:nvPr/>
          </p:nvGrpSpPr>
          <p:grpSpPr>
            <a:xfrm>
              <a:off x="2273702" y="7029431"/>
              <a:ext cx="546243" cy="566881"/>
              <a:chOff x="2273702" y="7029431"/>
              <a:chExt cx="546243" cy="566881"/>
            </a:xfrm>
          </p:grpSpPr>
          <p:sp>
            <p:nvSpPr>
              <p:cNvPr id="3738" name="Google Shape;3738;p32"/>
              <p:cNvSpPr/>
              <p:nvPr/>
            </p:nvSpPr>
            <p:spPr>
              <a:xfrm>
                <a:off x="2526900" y="7029431"/>
                <a:ext cx="17187" cy="24823"/>
              </a:xfrm>
              <a:custGeom>
                <a:rect b="b" l="l" r="r" t="t"/>
                <a:pathLst>
                  <a:path extrusionOk="0" h="24823" w="17187">
                    <a:moveTo>
                      <a:pt x="8828" y="1864"/>
                    </a:moveTo>
                    <a:cubicBezTo>
                      <a:pt x="6091" y="-1769"/>
                      <a:pt x="-96" y="273"/>
                      <a:pt x="1" y="4857"/>
                    </a:cubicBezTo>
                    <a:cubicBezTo>
                      <a:pt x="7758" y="38320"/>
                      <a:pt x="28780" y="24398"/>
                      <a:pt x="8828" y="1864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39" name="Google Shape;3739;p32"/>
              <p:cNvSpPr/>
              <p:nvPr/>
            </p:nvSpPr>
            <p:spPr>
              <a:xfrm>
                <a:off x="2409556" y="7035849"/>
                <a:ext cx="17833" cy="22899"/>
              </a:xfrm>
              <a:custGeom>
                <a:rect b="b" l="l" r="r" t="t"/>
                <a:pathLst>
                  <a:path extrusionOk="0" h="22899" w="17833">
                    <a:moveTo>
                      <a:pt x="11046" y="337"/>
                    </a:moveTo>
                    <a:cubicBezTo>
                      <a:pt x="5522" y="3116"/>
                      <a:pt x="-5649" y="18653"/>
                      <a:pt x="3443" y="22454"/>
                    </a:cubicBezTo>
                    <a:cubicBezTo>
                      <a:pt x="11332" y="25232"/>
                      <a:pt x="12851" y="14301"/>
                      <a:pt x="15957" y="9442"/>
                    </a:cubicBezTo>
                    <a:cubicBezTo>
                      <a:pt x="19971" y="5243"/>
                      <a:pt x="17184" y="-1598"/>
                      <a:pt x="11046" y="337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40" name="Google Shape;3740;p32"/>
              <p:cNvSpPr/>
              <p:nvPr/>
            </p:nvSpPr>
            <p:spPr>
              <a:xfrm>
                <a:off x="2368775" y="7203724"/>
                <a:ext cx="21081" cy="33277"/>
              </a:xfrm>
              <a:custGeom>
                <a:rect b="b" l="l" r="r" t="t"/>
                <a:pathLst>
                  <a:path extrusionOk="0" h="33277" w="21081">
                    <a:moveTo>
                      <a:pt x="15523" y="19582"/>
                    </a:moveTo>
                    <a:cubicBezTo>
                      <a:pt x="17059" y="13681"/>
                      <a:pt x="25391" y="5769"/>
                      <a:pt x="18192" y="846"/>
                    </a:cubicBezTo>
                    <a:cubicBezTo>
                      <a:pt x="14287" y="-1455"/>
                      <a:pt x="9946" y="1247"/>
                      <a:pt x="8693" y="5245"/>
                    </a:cubicBezTo>
                    <a:cubicBezTo>
                      <a:pt x="6669" y="11606"/>
                      <a:pt x="-6723" y="29297"/>
                      <a:pt x="4310" y="33062"/>
                    </a:cubicBezTo>
                    <a:cubicBezTo>
                      <a:pt x="12261" y="34886"/>
                      <a:pt x="12892" y="24662"/>
                      <a:pt x="15523" y="19582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41" name="Google Shape;3741;p32"/>
              <p:cNvSpPr/>
              <p:nvPr/>
            </p:nvSpPr>
            <p:spPr>
              <a:xfrm>
                <a:off x="2285543" y="7181667"/>
                <a:ext cx="13927" cy="30071"/>
              </a:xfrm>
              <a:custGeom>
                <a:rect b="b" l="l" r="r" t="t"/>
                <a:pathLst>
                  <a:path extrusionOk="0" h="30071" w="13927">
                    <a:moveTo>
                      <a:pt x="5064" y="29140"/>
                    </a:moveTo>
                    <a:cubicBezTo>
                      <a:pt x="8795" y="31439"/>
                      <a:pt x="15840" y="30060"/>
                      <a:pt x="13440" y="18362"/>
                    </a:cubicBezTo>
                    <a:cubicBezTo>
                      <a:pt x="11175" y="12378"/>
                      <a:pt x="14967" y="807"/>
                      <a:pt x="6084" y="0"/>
                    </a:cubicBezTo>
                    <a:cubicBezTo>
                      <a:pt x="-4179" y="433"/>
                      <a:pt x="708" y="26079"/>
                      <a:pt x="5064" y="29140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42" name="Google Shape;3742;p32"/>
              <p:cNvSpPr/>
              <p:nvPr/>
            </p:nvSpPr>
            <p:spPr>
              <a:xfrm>
                <a:off x="2464328" y="7205662"/>
                <a:ext cx="19299" cy="24156"/>
              </a:xfrm>
              <a:custGeom>
                <a:rect b="b" l="l" r="r" t="t"/>
                <a:pathLst>
                  <a:path extrusionOk="0" h="24156" w="19299">
                    <a:moveTo>
                      <a:pt x="4919" y="6"/>
                    </a:moveTo>
                    <a:cubicBezTo>
                      <a:pt x="917" y="484"/>
                      <a:pt x="-1617" y="5493"/>
                      <a:pt x="1188" y="8925"/>
                    </a:cubicBezTo>
                    <a:cubicBezTo>
                      <a:pt x="3653" y="12794"/>
                      <a:pt x="5423" y="17072"/>
                      <a:pt x="7650" y="21082"/>
                    </a:cubicBezTo>
                    <a:cubicBezTo>
                      <a:pt x="11740" y="28104"/>
                      <a:pt x="22431" y="21846"/>
                      <a:pt x="18411" y="14809"/>
                    </a:cubicBezTo>
                    <a:cubicBezTo>
                      <a:pt x="14728" y="9518"/>
                      <a:pt x="12825" y="-288"/>
                      <a:pt x="4919" y="6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43" name="Google Shape;3743;p32"/>
              <p:cNvSpPr/>
              <p:nvPr/>
            </p:nvSpPr>
            <p:spPr>
              <a:xfrm>
                <a:off x="2568876" y="7180766"/>
                <a:ext cx="14669" cy="22342"/>
              </a:xfrm>
              <a:custGeom>
                <a:rect b="b" l="l" r="r" t="t"/>
                <a:pathLst>
                  <a:path extrusionOk="0" h="22342" w="14669">
                    <a:moveTo>
                      <a:pt x="12981" y="14446"/>
                    </a:moveTo>
                    <a:cubicBezTo>
                      <a:pt x="19493" y="-3990"/>
                      <a:pt x="5150" y="-1763"/>
                      <a:pt x="4103" y="4622"/>
                    </a:cubicBezTo>
                    <a:cubicBezTo>
                      <a:pt x="1765" y="9932"/>
                      <a:pt x="-3939" y="19248"/>
                      <a:pt x="4319" y="22083"/>
                    </a:cubicBezTo>
                    <a:cubicBezTo>
                      <a:pt x="9433" y="23529"/>
                      <a:pt x="12037" y="18647"/>
                      <a:pt x="12981" y="14446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44" name="Google Shape;3744;p32"/>
              <p:cNvSpPr/>
              <p:nvPr/>
            </p:nvSpPr>
            <p:spPr>
              <a:xfrm>
                <a:off x="2696395" y="7134391"/>
                <a:ext cx="38863" cy="25246"/>
              </a:xfrm>
              <a:custGeom>
                <a:rect b="b" l="l" r="r" t="t"/>
                <a:pathLst>
                  <a:path extrusionOk="0" h="25246" w="38863">
                    <a:moveTo>
                      <a:pt x="37592" y="22721"/>
                    </a:moveTo>
                    <a:cubicBezTo>
                      <a:pt x="39609" y="20113"/>
                      <a:pt x="39223" y="15941"/>
                      <a:pt x="36451" y="13964"/>
                    </a:cubicBezTo>
                    <a:cubicBezTo>
                      <a:pt x="27866" y="8227"/>
                      <a:pt x="19339" y="-412"/>
                      <a:pt x="8321" y="15"/>
                    </a:cubicBezTo>
                    <a:cubicBezTo>
                      <a:pt x="-5971" y="1132"/>
                      <a:pt x="703" y="17830"/>
                      <a:pt x="9333" y="12196"/>
                    </a:cubicBezTo>
                    <a:cubicBezTo>
                      <a:pt x="22233" y="14780"/>
                      <a:pt x="30806" y="31501"/>
                      <a:pt x="37592" y="22721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45" name="Google Shape;3745;p32"/>
              <p:cNvSpPr/>
              <p:nvPr/>
            </p:nvSpPr>
            <p:spPr>
              <a:xfrm>
                <a:off x="2634644" y="7219967"/>
                <a:ext cx="19663" cy="25131"/>
              </a:xfrm>
              <a:custGeom>
                <a:rect b="b" l="l" r="r" t="t"/>
                <a:pathLst>
                  <a:path extrusionOk="0" h="25131" w="19663">
                    <a:moveTo>
                      <a:pt x="19643" y="6468"/>
                    </a:moveTo>
                    <a:cubicBezTo>
                      <a:pt x="20047" y="1857"/>
                      <a:pt x="14323" y="-6119"/>
                      <a:pt x="5089" y="7915"/>
                    </a:cubicBezTo>
                    <a:cubicBezTo>
                      <a:pt x="2246" y="12862"/>
                      <a:pt x="-3980" y="20906"/>
                      <a:pt x="3682" y="24592"/>
                    </a:cubicBezTo>
                    <a:cubicBezTo>
                      <a:pt x="10294" y="27262"/>
                      <a:pt x="12786" y="19380"/>
                      <a:pt x="15320" y="14919"/>
                    </a:cubicBezTo>
                    <a:cubicBezTo>
                      <a:pt x="16638" y="12040"/>
                      <a:pt x="19101" y="9589"/>
                      <a:pt x="19643" y="6468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46" name="Google Shape;3746;p32"/>
              <p:cNvSpPr/>
              <p:nvPr/>
            </p:nvSpPr>
            <p:spPr>
              <a:xfrm>
                <a:off x="2536662" y="7288456"/>
                <a:ext cx="24175" cy="29456"/>
              </a:xfrm>
              <a:custGeom>
                <a:rect b="b" l="l" r="r" t="t"/>
                <a:pathLst>
                  <a:path extrusionOk="0" h="29456" w="24175">
                    <a:moveTo>
                      <a:pt x="3225" y="389"/>
                    </a:moveTo>
                    <a:cubicBezTo>
                      <a:pt x="473" y="1694"/>
                      <a:pt x="-975" y="5115"/>
                      <a:pt x="739" y="7864"/>
                    </a:cubicBezTo>
                    <a:cubicBezTo>
                      <a:pt x="5340" y="13574"/>
                      <a:pt x="8593" y="20204"/>
                      <a:pt x="12500" y="26415"/>
                    </a:cubicBezTo>
                    <a:cubicBezTo>
                      <a:pt x="16712" y="33404"/>
                      <a:pt x="27335" y="27089"/>
                      <a:pt x="23262" y="20121"/>
                    </a:cubicBezTo>
                    <a:cubicBezTo>
                      <a:pt x="18024" y="14181"/>
                      <a:pt x="12972" y="-2770"/>
                      <a:pt x="3225" y="389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47" name="Google Shape;3747;p32"/>
              <p:cNvSpPr/>
              <p:nvPr/>
            </p:nvSpPr>
            <p:spPr>
              <a:xfrm>
                <a:off x="2498685" y="7108574"/>
                <a:ext cx="18013" cy="31367"/>
              </a:xfrm>
              <a:custGeom>
                <a:rect b="b" l="l" r="r" t="t"/>
                <a:pathLst>
                  <a:path extrusionOk="0" h="31367" w="18013">
                    <a:moveTo>
                      <a:pt x="12644" y="0"/>
                    </a:moveTo>
                    <a:cubicBezTo>
                      <a:pt x="5554" y="831"/>
                      <a:pt x="4720" y="10115"/>
                      <a:pt x="2411" y="15537"/>
                    </a:cubicBezTo>
                    <a:cubicBezTo>
                      <a:pt x="906" y="20678"/>
                      <a:pt x="-3034" y="28911"/>
                      <a:pt x="4307" y="31238"/>
                    </a:cubicBezTo>
                    <a:cubicBezTo>
                      <a:pt x="14078" y="32853"/>
                      <a:pt x="12874" y="18931"/>
                      <a:pt x="15933" y="12852"/>
                    </a:cubicBezTo>
                    <a:cubicBezTo>
                      <a:pt x="18251" y="8061"/>
                      <a:pt x="20215" y="663"/>
                      <a:pt x="12644" y="0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48" name="Google Shape;3748;p32"/>
              <p:cNvSpPr/>
              <p:nvPr/>
            </p:nvSpPr>
            <p:spPr>
              <a:xfrm>
                <a:off x="2300653" y="7080168"/>
                <a:ext cx="25417" cy="31324"/>
              </a:xfrm>
              <a:custGeom>
                <a:rect b="b" l="l" r="r" t="t"/>
                <a:pathLst>
                  <a:path extrusionOk="0" h="31324" w="25417">
                    <a:moveTo>
                      <a:pt x="12840" y="5972"/>
                    </a:moveTo>
                    <a:cubicBezTo>
                      <a:pt x="9567" y="12254"/>
                      <a:pt x="-5643" y="22596"/>
                      <a:pt x="2238" y="29980"/>
                    </a:cubicBezTo>
                    <a:cubicBezTo>
                      <a:pt x="9903" y="35142"/>
                      <a:pt x="13578" y="24093"/>
                      <a:pt x="17813" y="19635"/>
                    </a:cubicBezTo>
                    <a:cubicBezTo>
                      <a:pt x="35316" y="-266"/>
                      <a:pt x="17804" y="-5451"/>
                      <a:pt x="12840" y="5972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49" name="Google Shape;3749;p32"/>
              <p:cNvSpPr/>
              <p:nvPr/>
            </p:nvSpPr>
            <p:spPr>
              <a:xfrm>
                <a:off x="2617851" y="7035896"/>
                <a:ext cx="33298" cy="19448"/>
              </a:xfrm>
              <a:custGeom>
                <a:rect b="b" l="l" r="r" t="t"/>
                <a:pathLst>
                  <a:path extrusionOk="0" h="19448" w="33298">
                    <a:moveTo>
                      <a:pt x="7124" y="11504"/>
                    </a:moveTo>
                    <a:cubicBezTo>
                      <a:pt x="13146" y="13525"/>
                      <a:pt x="18823" y="16595"/>
                      <a:pt x="24739" y="18923"/>
                    </a:cubicBezTo>
                    <a:cubicBezTo>
                      <a:pt x="32183" y="22002"/>
                      <a:pt x="37035" y="10679"/>
                      <a:pt x="29570" y="7500"/>
                    </a:cubicBezTo>
                    <a:cubicBezTo>
                      <a:pt x="14237" y="1583"/>
                      <a:pt x="7118" y="-2972"/>
                      <a:pt x="1727" y="2367"/>
                    </a:cubicBezTo>
                    <a:cubicBezTo>
                      <a:pt x="-2388" y="6351"/>
                      <a:pt x="1426" y="13175"/>
                      <a:pt x="7124" y="11504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50" name="Google Shape;3750;p32"/>
              <p:cNvSpPr/>
              <p:nvPr/>
            </p:nvSpPr>
            <p:spPr>
              <a:xfrm>
                <a:off x="2273702" y="7274786"/>
                <a:ext cx="23794" cy="23891"/>
              </a:xfrm>
              <a:custGeom>
                <a:rect b="b" l="l" r="r" t="t"/>
                <a:pathLst>
                  <a:path extrusionOk="0" h="23891" w="23794">
                    <a:moveTo>
                      <a:pt x="19197" y="11342"/>
                    </a:moveTo>
                    <a:cubicBezTo>
                      <a:pt x="26992" y="9871"/>
                      <a:pt x="24030" y="-1248"/>
                      <a:pt x="16613" y="116"/>
                    </a:cubicBezTo>
                    <a:cubicBezTo>
                      <a:pt x="9851" y="1568"/>
                      <a:pt x="-5771" y="16424"/>
                      <a:pt x="2224" y="22597"/>
                    </a:cubicBezTo>
                    <a:cubicBezTo>
                      <a:pt x="10582" y="27980"/>
                      <a:pt x="13685" y="15075"/>
                      <a:pt x="19197" y="11342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51" name="Google Shape;3751;p32"/>
              <p:cNvSpPr/>
              <p:nvPr/>
            </p:nvSpPr>
            <p:spPr>
              <a:xfrm>
                <a:off x="2330387" y="7362485"/>
                <a:ext cx="24208" cy="28434"/>
              </a:xfrm>
              <a:custGeom>
                <a:rect b="b" l="l" r="r" t="t"/>
                <a:pathLst>
                  <a:path extrusionOk="0" h="28434" w="24208">
                    <a:moveTo>
                      <a:pt x="15402" y="884"/>
                    </a:moveTo>
                    <a:cubicBezTo>
                      <a:pt x="15361" y="381"/>
                      <a:pt x="14989" y="328"/>
                      <a:pt x="1273" y="18401"/>
                    </a:cubicBezTo>
                    <a:cubicBezTo>
                      <a:pt x="-745" y="21171"/>
                      <a:pt x="-358" y="25039"/>
                      <a:pt x="2393" y="27179"/>
                    </a:cubicBezTo>
                    <a:cubicBezTo>
                      <a:pt x="11138" y="32582"/>
                      <a:pt x="14671" y="19102"/>
                      <a:pt x="19393" y="14167"/>
                    </a:cubicBezTo>
                    <a:cubicBezTo>
                      <a:pt x="20673" y="12346"/>
                      <a:pt x="22203" y="10696"/>
                      <a:pt x="23407" y="8810"/>
                    </a:cubicBezTo>
                    <a:cubicBezTo>
                      <a:pt x="26418" y="3813"/>
                      <a:pt x="20336" y="-2313"/>
                      <a:pt x="15402" y="884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52" name="Google Shape;3752;p32"/>
              <p:cNvSpPr/>
              <p:nvPr/>
            </p:nvSpPr>
            <p:spPr>
              <a:xfrm>
                <a:off x="2645184" y="7340465"/>
                <a:ext cx="22658" cy="25651"/>
              </a:xfrm>
              <a:custGeom>
                <a:rect b="b" l="l" r="r" t="t"/>
                <a:pathLst>
                  <a:path extrusionOk="0" h="25651" w="22658">
                    <a:moveTo>
                      <a:pt x="8138" y="543"/>
                    </a:moveTo>
                    <a:cubicBezTo>
                      <a:pt x="2408" y="-2203"/>
                      <a:pt x="-3234" y="6139"/>
                      <a:pt x="2204" y="10440"/>
                    </a:cubicBezTo>
                    <a:cubicBezTo>
                      <a:pt x="5428" y="14589"/>
                      <a:pt x="8389" y="18938"/>
                      <a:pt x="11462" y="23210"/>
                    </a:cubicBezTo>
                    <a:cubicBezTo>
                      <a:pt x="16428" y="29625"/>
                      <a:pt x="26217" y="22094"/>
                      <a:pt x="21327" y="15614"/>
                    </a:cubicBezTo>
                    <a:cubicBezTo>
                      <a:pt x="16992" y="10605"/>
                      <a:pt x="14007" y="3911"/>
                      <a:pt x="8138" y="543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53" name="Google Shape;3753;p32"/>
              <p:cNvSpPr/>
              <p:nvPr/>
            </p:nvSpPr>
            <p:spPr>
              <a:xfrm>
                <a:off x="2726479" y="7464678"/>
                <a:ext cx="26406" cy="29419"/>
              </a:xfrm>
              <a:custGeom>
                <a:rect b="b" l="l" r="r" t="t"/>
                <a:pathLst>
                  <a:path extrusionOk="0" h="29419" w="26406">
                    <a:moveTo>
                      <a:pt x="2860" y="11146"/>
                    </a:moveTo>
                    <a:cubicBezTo>
                      <a:pt x="12758" y="19767"/>
                      <a:pt x="15934" y="34217"/>
                      <a:pt x="24139" y="27843"/>
                    </a:cubicBezTo>
                    <a:cubicBezTo>
                      <a:pt x="31636" y="20931"/>
                      <a:pt x="18450" y="11632"/>
                      <a:pt x="14846" y="5607"/>
                    </a:cubicBezTo>
                    <a:cubicBezTo>
                      <a:pt x="2536" y="-8171"/>
                      <a:pt x="-4186" y="7301"/>
                      <a:pt x="2860" y="11146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54" name="Google Shape;3754;p32"/>
              <p:cNvSpPr/>
              <p:nvPr/>
            </p:nvSpPr>
            <p:spPr>
              <a:xfrm>
                <a:off x="2616470" y="7489107"/>
                <a:ext cx="17049" cy="32541"/>
              </a:xfrm>
              <a:custGeom>
                <a:rect b="b" l="l" r="r" t="t"/>
                <a:pathLst>
                  <a:path extrusionOk="0" h="32541" w="17049">
                    <a:moveTo>
                      <a:pt x="13285" y="69"/>
                    </a:moveTo>
                    <a:cubicBezTo>
                      <a:pt x="3532" y="-1327"/>
                      <a:pt x="2252" y="18744"/>
                      <a:pt x="96" y="25544"/>
                    </a:cubicBezTo>
                    <a:cubicBezTo>
                      <a:pt x="-555" y="28844"/>
                      <a:pt x="2196" y="32062"/>
                      <a:pt x="5376" y="32489"/>
                    </a:cubicBezTo>
                    <a:cubicBezTo>
                      <a:pt x="12905" y="33299"/>
                      <a:pt x="12634" y="24419"/>
                      <a:pt x="13648" y="19218"/>
                    </a:cubicBezTo>
                    <a:cubicBezTo>
                      <a:pt x="13860" y="13193"/>
                      <a:pt x="21425" y="3331"/>
                      <a:pt x="13285" y="69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55" name="Google Shape;3755;p32"/>
              <p:cNvSpPr/>
              <p:nvPr/>
            </p:nvSpPr>
            <p:spPr>
              <a:xfrm>
                <a:off x="2571462" y="7567851"/>
                <a:ext cx="22446" cy="28461"/>
              </a:xfrm>
              <a:custGeom>
                <a:rect b="b" l="l" r="r" t="t"/>
                <a:pathLst>
                  <a:path extrusionOk="0" h="28461" w="22446">
                    <a:moveTo>
                      <a:pt x="10327" y="2778"/>
                    </a:moveTo>
                    <a:cubicBezTo>
                      <a:pt x="6488" y="-3286"/>
                      <a:pt x="-6114" y="559"/>
                      <a:pt x="3600" y="14507"/>
                    </a:cubicBezTo>
                    <a:cubicBezTo>
                      <a:pt x="6016" y="18426"/>
                      <a:pt x="8726" y="22248"/>
                      <a:pt x="11366" y="26034"/>
                    </a:cubicBezTo>
                    <a:cubicBezTo>
                      <a:pt x="16300" y="32401"/>
                      <a:pt x="25967" y="24953"/>
                      <a:pt x="21127" y="18500"/>
                    </a:cubicBezTo>
                    <a:cubicBezTo>
                      <a:pt x="17417" y="13341"/>
                      <a:pt x="13569" y="8252"/>
                      <a:pt x="10327" y="2778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56" name="Google Shape;3756;p32"/>
              <p:cNvSpPr/>
              <p:nvPr/>
            </p:nvSpPr>
            <p:spPr>
              <a:xfrm>
                <a:off x="2485986" y="7488015"/>
                <a:ext cx="22623" cy="25892"/>
              </a:xfrm>
              <a:custGeom>
                <a:rect b="b" l="l" r="r" t="t"/>
                <a:pathLst>
                  <a:path extrusionOk="0" h="25892" w="22623">
                    <a:moveTo>
                      <a:pt x="10334" y="4132"/>
                    </a:moveTo>
                    <a:cubicBezTo>
                      <a:pt x="6577" y="9783"/>
                      <a:pt x="-4839" y="17777"/>
                      <a:pt x="2301" y="24618"/>
                    </a:cubicBezTo>
                    <a:cubicBezTo>
                      <a:pt x="4899" y="26619"/>
                      <a:pt x="9134" y="26283"/>
                      <a:pt x="11066" y="23478"/>
                    </a:cubicBezTo>
                    <a:cubicBezTo>
                      <a:pt x="14121" y="17249"/>
                      <a:pt x="22574" y="12211"/>
                      <a:pt x="22624" y="5192"/>
                    </a:cubicBezTo>
                    <a:cubicBezTo>
                      <a:pt x="21406" y="-1555"/>
                      <a:pt x="13095" y="-1531"/>
                      <a:pt x="10334" y="4132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57" name="Google Shape;3757;p32"/>
              <p:cNvSpPr/>
              <p:nvPr/>
            </p:nvSpPr>
            <p:spPr>
              <a:xfrm>
                <a:off x="2375900" y="7555840"/>
                <a:ext cx="30201" cy="32198"/>
              </a:xfrm>
              <a:custGeom>
                <a:rect b="b" l="l" r="r" t="t"/>
                <a:pathLst>
                  <a:path extrusionOk="0" h="32198" w="30201">
                    <a:moveTo>
                      <a:pt x="24851" y="0"/>
                    </a:moveTo>
                    <a:cubicBezTo>
                      <a:pt x="22663" y="0"/>
                      <a:pt x="20923" y="1308"/>
                      <a:pt x="20109" y="3144"/>
                    </a:cubicBezTo>
                    <a:cubicBezTo>
                      <a:pt x="10111" y="12042"/>
                      <a:pt x="-5877" y="23218"/>
                      <a:pt x="2207" y="30873"/>
                    </a:cubicBezTo>
                    <a:cubicBezTo>
                      <a:pt x="9341" y="35788"/>
                      <a:pt x="13311" y="25746"/>
                      <a:pt x="17575" y="21683"/>
                    </a:cubicBezTo>
                    <a:cubicBezTo>
                      <a:pt x="21993" y="16765"/>
                      <a:pt x="38615" y="3624"/>
                      <a:pt x="24851" y="0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58" name="Google Shape;3758;p32"/>
              <p:cNvSpPr/>
              <p:nvPr/>
            </p:nvSpPr>
            <p:spPr>
              <a:xfrm>
                <a:off x="2286750" y="7480963"/>
                <a:ext cx="22005" cy="24360"/>
              </a:xfrm>
              <a:custGeom>
                <a:rect b="b" l="l" r="r" t="t"/>
                <a:pathLst>
                  <a:path extrusionOk="0" h="24360" w="22005">
                    <a:moveTo>
                      <a:pt x="9968" y="1286"/>
                    </a:moveTo>
                    <a:cubicBezTo>
                      <a:pt x="7278" y="-812"/>
                      <a:pt x="3261" y="-281"/>
                      <a:pt x="1182" y="2426"/>
                    </a:cubicBezTo>
                    <a:cubicBezTo>
                      <a:pt x="-3734" y="9595"/>
                      <a:pt x="8074" y="16154"/>
                      <a:pt x="11251" y="22079"/>
                    </a:cubicBezTo>
                    <a:cubicBezTo>
                      <a:pt x="15949" y="27946"/>
                      <a:pt x="33612" y="23010"/>
                      <a:pt x="9968" y="1286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59" name="Google Shape;3759;p32"/>
              <p:cNvSpPr/>
              <p:nvPr/>
            </p:nvSpPr>
            <p:spPr>
              <a:xfrm>
                <a:off x="2282001" y="7557696"/>
                <a:ext cx="17895" cy="20455"/>
              </a:xfrm>
              <a:custGeom>
                <a:rect b="b" l="l" r="r" t="t"/>
                <a:pathLst>
                  <a:path extrusionOk="0" h="20455" w="17895">
                    <a:moveTo>
                      <a:pt x="7232" y="3940"/>
                    </a:moveTo>
                    <a:cubicBezTo>
                      <a:pt x="3772" y="8166"/>
                      <a:pt x="-3869" y="13902"/>
                      <a:pt x="2380" y="19215"/>
                    </a:cubicBezTo>
                    <a:cubicBezTo>
                      <a:pt x="9449" y="24574"/>
                      <a:pt x="17347" y="11186"/>
                      <a:pt x="17893" y="5287"/>
                    </a:cubicBezTo>
                    <a:cubicBezTo>
                      <a:pt x="18061" y="-992"/>
                      <a:pt x="8538" y="-1973"/>
                      <a:pt x="7232" y="3940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60" name="Google Shape;3760;p32"/>
              <p:cNvSpPr/>
              <p:nvPr/>
            </p:nvSpPr>
            <p:spPr>
              <a:xfrm>
                <a:off x="2795726" y="7432809"/>
                <a:ext cx="24219" cy="25254"/>
              </a:xfrm>
              <a:custGeom>
                <a:rect b="b" l="l" r="r" t="t"/>
                <a:pathLst>
                  <a:path extrusionOk="0" h="25254" w="24219">
                    <a:moveTo>
                      <a:pt x="22357" y="14682"/>
                    </a:moveTo>
                    <a:cubicBezTo>
                      <a:pt x="16509" y="10792"/>
                      <a:pt x="10575" y="-4008"/>
                      <a:pt x="2199" y="1037"/>
                    </a:cubicBezTo>
                    <a:cubicBezTo>
                      <a:pt x="-455" y="3070"/>
                      <a:pt x="-830" y="7377"/>
                      <a:pt x="1751" y="9676"/>
                    </a:cubicBezTo>
                    <a:cubicBezTo>
                      <a:pt x="5783" y="14198"/>
                      <a:pt x="9151" y="19293"/>
                      <a:pt x="13616" y="23436"/>
                    </a:cubicBezTo>
                    <a:cubicBezTo>
                      <a:pt x="19437" y="29046"/>
                      <a:pt x="28040" y="20407"/>
                      <a:pt x="22357" y="14682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61" name="Google Shape;3761;p32"/>
              <p:cNvSpPr/>
              <p:nvPr/>
            </p:nvSpPr>
            <p:spPr>
              <a:xfrm>
                <a:off x="2789187" y="7524107"/>
                <a:ext cx="16839" cy="17473"/>
              </a:xfrm>
              <a:custGeom>
                <a:rect b="b" l="l" r="r" t="t"/>
                <a:pathLst>
                  <a:path extrusionOk="0" h="17473" w="16839">
                    <a:moveTo>
                      <a:pt x="5441" y="0"/>
                    </a:moveTo>
                    <a:cubicBezTo>
                      <a:pt x="2486" y="0"/>
                      <a:pt x="0" y="2463"/>
                      <a:pt x="0" y="5436"/>
                    </a:cubicBezTo>
                    <a:cubicBezTo>
                      <a:pt x="360" y="9449"/>
                      <a:pt x="4365" y="11812"/>
                      <a:pt x="6238" y="15171"/>
                    </a:cubicBezTo>
                    <a:cubicBezTo>
                      <a:pt x="11337" y="21553"/>
                      <a:pt x="20771" y="13250"/>
                      <a:pt x="15065" y="7431"/>
                    </a:cubicBezTo>
                    <a:cubicBezTo>
                      <a:pt x="11838" y="4985"/>
                      <a:pt x="9945" y="165"/>
                      <a:pt x="5441" y="0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62" name="Google Shape;3762;p32"/>
              <p:cNvSpPr/>
              <p:nvPr/>
            </p:nvSpPr>
            <p:spPr>
              <a:xfrm>
                <a:off x="2780717" y="7297019"/>
                <a:ext cx="22875" cy="28753"/>
              </a:xfrm>
              <a:custGeom>
                <a:rect b="b" l="l" r="r" t="t"/>
                <a:pathLst>
                  <a:path extrusionOk="0" h="28753" w="22875">
                    <a:moveTo>
                      <a:pt x="18029" y="13724"/>
                    </a:moveTo>
                    <a:cubicBezTo>
                      <a:pt x="19893" y="10515"/>
                      <a:pt x="24771" y="7067"/>
                      <a:pt x="22087" y="2763"/>
                    </a:cubicBezTo>
                    <a:cubicBezTo>
                      <a:pt x="15560" y="-5481"/>
                      <a:pt x="8231" y="6841"/>
                      <a:pt x="4925" y="12191"/>
                    </a:cubicBezTo>
                    <a:cubicBezTo>
                      <a:pt x="1970" y="16929"/>
                      <a:pt x="-3798" y="24758"/>
                      <a:pt x="3663" y="28320"/>
                    </a:cubicBezTo>
                    <a:cubicBezTo>
                      <a:pt x="12357" y="31237"/>
                      <a:pt x="13773" y="18632"/>
                      <a:pt x="18029" y="13724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63" name="Google Shape;3763;p32"/>
              <p:cNvSpPr/>
              <p:nvPr/>
            </p:nvSpPr>
            <p:spPr>
              <a:xfrm>
                <a:off x="2748761" y="7199013"/>
                <a:ext cx="25184" cy="22776"/>
              </a:xfrm>
              <a:custGeom>
                <a:rect b="b" l="l" r="r" t="t"/>
                <a:pathLst>
                  <a:path extrusionOk="0" h="22776" w="25184">
                    <a:moveTo>
                      <a:pt x="22733" y="11526"/>
                    </a:moveTo>
                    <a:cubicBezTo>
                      <a:pt x="16145" y="8300"/>
                      <a:pt x="8840" y="-5387"/>
                      <a:pt x="1231" y="2321"/>
                    </a:cubicBezTo>
                    <a:cubicBezTo>
                      <a:pt x="-4293" y="10459"/>
                      <a:pt x="10291" y="16573"/>
                      <a:pt x="15071" y="21444"/>
                    </a:cubicBezTo>
                    <a:cubicBezTo>
                      <a:pt x="21610" y="26329"/>
                      <a:pt x="29178" y="16579"/>
                      <a:pt x="22733" y="11526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64" name="Google Shape;3764;p32"/>
              <p:cNvSpPr/>
              <p:nvPr/>
            </p:nvSpPr>
            <p:spPr>
              <a:xfrm>
                <a:off x="2488717" y="7378098"/>
                <a:ext cx="18311" cy="22004"/>
              </a:xfrm>
              <a:custGeom>
                <a:rect b="b" l="l" r="r" t="t"/>
                <a:pathLst>
                  <a:path extrusionOk="0" h="22004" w="18311">
                    <a:moveTo>
                      <a:pt x="2492" y="21088"/>
                    </a:moveTo>
                    <a:cubicBezTo>
                      <a:pt x="9998" y="25054"/>
                      <a:pt x="12641" y="15151"/>
                      <a:pt x="15879" y="10445"/>
                    </a:cubicBezTo>
                    <a:cubicBezTo>
                      <a:pt x="18064" y="8624"/>
                      <a:pt x="19409" y="4620"/>
                      <a:pt x="17126" y="2048"/>
                    </a:cubicBezTo>
                    <a:cubicBezTo>
                      <a:pt x="9320" y="-6895"/>
                      <a:pt x="-6004" y="16044"/>
                      <a:pt x="2492" y="21088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765" name="Google Shape;3765;p32"/>
          <p:cNvGrpSpPr/>
          <p:nvPr/>
        </p:nvGrpSpPr>
        <p:grpSpPr>
          <a:xfrm>
            <a:off x="7544873" y="2337578"/>
            <a:ext cx="144145" cy="728214"/>
            <a:chOff x="15089745" y="4675155"/>
            <a:chExt cx="288290" cy="1456428"/>
          </a:xfrm>
        </p:grpSpPr>
        <p:sp>
          <p:nvSpPr>
            <p:cNvPr id="3766" name="Google Shape;3766;p32"/>
            <p:cNvSpPr/>
            <p:nvPr/>
          </p:nvSpPr>
          <p:spPr>
            <a:xfrm>
              <a:off x="15093980" y="4775782"/>
              <a:ext cx="284056" cy="1355801"/>
            </a:xfrm>
            <a:custGeom>
              <a:rect b="b" l="l" r="r" t="t"/>
              <a:pathLst>
                <a:path extrusionOk="0" h="1355801" w="284056">
                  <a:moveTo>
                    <a:pt x="250256" y="591175"/>
                  </a:moveTo>
                  <a:cubicBezTo>
                    <a:pt x="217808" y="99250"/>
                    <a:pt x="254696" y="44494"/>
                    <a:pt x="210401" y="16199"/>
                  </a:cubicBezTo>
                  <a:cubicBezTo>
                    <a:pt x="148259" y="-23645"/>
                    <a:pt x="19092" y="16351"/>
                    <a:pt x="1997" y="67628"/>
                  </a:cubicBezTo>
                  <a:cubicBezTo>
                    <a:pt x="-7257" y="95482"/>
                    <a:pt x="15872" y="834824"/>
                    <a:pt x="66831" y="1285995"/>
                  </a:cubicBezTo>
                  <a:cubicBezTo>
                    <a:pt x="71071" y="1323976"/>
                    <a:pt x="81849" y="1346388"/>
                    <a:pt x="119614" y="1351959"/>
                  </a:cubicBezTo>
                  <a:cubicBezTo>
                    <a:pt x="154646" y="1357176"/>
                    <a:pt x="234285" y="1360827"/>
                    <a:pt x="260404" y="1336840"/>
                  </a:cubicBezTo>
                  <a:cubicBezTo>
                    <a:pt x="291611" y="1308252"/>
                    <a:pt x="295527" y="1294605"/>
                    <a:pt x="250256" y="591175"/>
                  </a:cubicBezTo>
                  <a:close/>
                  <a:moveTo>
                    <a:pt x="231179" y="1317359"/>
                  </a:moveTo>
                  <a:lnTo>
                    <a:pt x="231179" y="1317309"/>
                  </a:lnTo>
                  <a:cubicBezTo>
                    <a:pt x="231398" y="1317312"/>
                    <a:pt x="232033" y="1317149"/>
                    <a:pt x="231179" y="1317359"/>
                  </a:cubicBezTo>
                  <a:close/>
                </a:path>
              </a:pathLst>
            </a:custGeom>
            <a:solidFill>
              <a:srgbClr val="F0866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67" name="Google Shape;3767;p32"/>
            <p:cNvGrpSpPr/>
            <p:nvPr/>
          </p:nvGrpSpPr>
          <p:grpSpPr>
            <a:xfrm>
              <a:off x="15093978" y="4842676"/>
              <a:ext cx="284013" cy="1253306"/>
              <a:chOff x="15093978" y="4842676"/>
              <a:chExt cx="284013" cy="1253306"/>
            </a:xfrm>
          </p:grpSpPr>
          <p:sp>
            <p:nvSpPr>
              <p:cNvPr id="3768" name="Google Shape;3768;p32"/>
              <p:cNvSpPr/>
              <p:nvPr/>
            </p:nvSpPr>
            <p:spPr>
              <a:xfrm>
                <a:off x="15093978" y="4842676"/>
                <a:ext cx="235085" cy="203124"/>
              </a:xfrm>
              <a:custGeom>
                <a:rect b="b" l="l" r="r" t="t"/>
                <a:pathLst>
                  <a:path extrusionOk="0" h="203124" w="235085">
                    <a:moveTo>
                      <a:pt x="235086" y="108926"/>
                    </a:moveTo>
                    <a:cubicBezTo>
                      <a:pt x="235086" y="112302"/>
                      <a:pt x="120053" y="183098"/>
                      <a:pt x="2439" y="203125"/>
                    </a:cubicBezTo>
                    <a:cubicBezTo>
                      <a:pt x="1512" y="178904"/>
                      <a:pt x="682" y="154630"/>
                      <a:pt x="0" y="130409"/>
                    </a:cubicBezTo>
                    <a:cubicBezTo>
                      <a:pt x="87122" y="102669"/>
                      <a:pt x="166784" y="57266"/>
                      <a:pt x="232696" y="0"/>
                    </a:cubicBezTo>
                    <a:cubicBezTo>
                      <a:pt x="233684" y="6448"/>
                      <a:pt x="233332" y="13933"/>
                      <a:pt x="235086" y="108926"/>
                    </a:cubicBezTo>
                    <a:close/>
                  </a:path>
                </a:pathLst>
              </a:custGeom>
              <a:solidFill>
                <a:srgbClr val="FDF2A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69" name="Google Shape;3769;p32"/>
              <p:cNvSpPr/>
              <p:nvPr/>
            </p:nvSpPr>
            <p:spPr>
              <a:xfrm>
                <a:off x="15104709" y="5108091"/>
                <a:ext cx="230793" cy="201685"/>
              </a:xfrm>
              <a:custGeom>
                <a:rect b="b" l="l" r="r" t="t"/>
                <a:pathLst>
                  <a:path extrusionOk="0" h="201685" w="230793">
                    <a:moveTo>
                      <a:pt x="230794" y="107953"/>
                    </a:moveTo>
                    <a:cubicBezTo>
                      <a:pt x="174870" y="145134"/>
                      <a:pt x="88226" y="185840"/>
                      <a:pt x="5854" y="201123"/>
                    </a:cubicBezTo>
                    <a:cubicBezTo>
                      <a:pt x="1876" y="201786"/>
                      <a:pt x="3768" y="210295"/>
                      <a:pt x="0" y="129433"/>
                    </a:cubicBezTo>
                    <a:cubicBezTo>
                      <a:pt x="85717" y="101102"/>
                      <a:pt x="163104" y="55822"/>
                      <a:pt x="226939" y="0"/>
                    </a:cubicBezTo>
                    <a:cubicBezTo>
                      <a:pt x="227769" y="36018"/>
                      <a:pt x="229086" y="72035"/>
                      <a:pt x="230794" y="107953"/>
                    </a:cubicBezTo>
                    <a:close/>
                  </a:path>
                </a:pathLst>
              </a:custGeom>
              <a:solidFill>
                <a:srgbClr val="FDF2A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0" name="Google Shape;3770;p32"/>
              <p:cNvSpPr/>
              <p:nvPr/>
            </p:nvSpPr>
            <p:spPr>
              <a:xfrm>
                <a:off x="15116466" y="5366957"/>
                <a:ext cx="234989" cy="206564"/>
              </a:xfrm>
              <a:custGeom>
                <a:rect b="b" l="l" r="r" t="t"/>
                <a:pathLst>
                  <a:path extrusionOk="0" h="206564" w="234989">
                    <a:moveTo>
                      <a:pt x="234990" y="106971"/>
                    </a:moveTo>
                    <a:cubicBezTo>
                      <a:pt x="179173" y="145850"/>
                      <a:pt x="92777" y="188406"/>
                      <a:pt x="10586" y="205232"/>
                    </a:cubicBezTo>
                    <a:cubicBezTo>
                      <a:pt x="1906" y="206936"/>
                      <a:pt x="4213" y="217388"/>
                      <a:pt x="0" y="134863"/>
                    </a:cubicBezTo>
                    <a:cubicBezTo>
                      <a:pt x="86737" y="104925"/>
                      <a:pt x="164730" y="57389"/>
                      <a:pt x="227769" y="0"/>
                    </a:cubicBezTo>
                    <a:cubicBezTo>
                      <a:pt x="230062" y="35626"/>
                      <a:pt x="232551" y="71299"/>
                      <a:pt x="234990" y="106971"/>
                    </a:cubicBezTo>
                    <a:close/>
                  </a:path>
                </a:pathLst>
              </a:custGeom>
              <a:solidFill>
                <a:srgbClr val="FDF2A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1" name="Google Shape;3771;p32"/>
              <p:cNvSpPr/>
              <p:nvPr/>
            </p:nvSpPr>
            <p:spPr>
              <a:xfrm>
                <a:off x="15133147" y="5622002"/>
                <a:ext cx="233136" cy="214135"/>
              </a:xfrm>
              <a:custGeom>
                <a:rect b="b" l="l" r="r" t="t"/>
                <a:pathLst>
                  <a:path extrusionOk="0" h="214135" w="233136">
                    <a:moveTo>
                      <a:pt x="233136" y="110493"/>
                    </a:moveTo>
                    <a:cubicBezTo>
                      <a:pt x="179130" y="149746"/>
                      <a:pt x="92900" y="194634"/>
                      <a:pt x="10344" y="213206"/>
                    </a:cubicBezTo>
                    <a:cubicBezTo>
                      <a:pt x="4575" y="214512"/>
                      <a:pt x="6113" y="223435"/>
                      <a:pt x="0" y="142448"/>
                    </a:cubicBezTo>
                    <a:cubicBezTo>
                      <a:pt x="87247" y="110166"/>
                      <a:pt x="164896" y="60277"/>
                      <a:pt x="227720" y="0"/>
                    </a:cubicBezTo>
                    <a:cubicBezTo>
                      <a:pt x="229818" y="34816"/>
                      <a:pt x="231980" y="80929"/>
                      <a:pt x="233136" y="110493"/>
                    </a:cubicBezTo>
                    <a:close/>
                  </a:path>
                </a:pathLst>
              </a:custGeom>
              <a:solidFill>
                <a:srgbClr val="FDF2A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2" name="Google Shape;3772;p32"/>
              <p:cNvSpPr/>
              <p:nvPr/>
            </p:nvSpPr>
            <p:spPr>
              <a:xfrm>
                <a:off x="15156758" y="5882873"/>
                <a:ext cx="221233" cy="213109"/>
              </a:xfrm>
              <a:custGeom>
                <a:rect b="b" l="l" r="r" t="t"/>
                <a:pathLst>
                  <a:path extrusionOk="0" h="213109" w="221233">
                    <a:moveTo>
                      <a:pt x="221234" y="110493"/>
                    </a:moveTo>
                    <a:cubicBezTo>
                      <a:pt x="169022" y="149267"/>
                      <a:pt x="88978" y="192749"/>
                      <a:pt x="11807" y="213109"/>
                    </a:cubicBezTo>
                    <a:cubicBezTo>
                      <a:pt x="4784" y="196674"/>
                      <a:pt x="3596" y="175566"/>
                      <a:pt x="0" y="141372"/>
                    </a:cubicBezTo>
                    <a:cubicBezTo>
                      <a:pt x="82719" y="107658"/>
                      <a:pt x="155537" y="58257"/>
                      <a:pt x="214549" y="0"/>
                    </a:cubicBezTo>
                    <a:cubicBezTo>
                      <a:pt x="216557" y="83691"/>
                      <a:pt x="216866" y="47580"/>
                      <a:pt x="221234" y="110493"/>
                    </a:cubicBezTo>
                    <a:close/>
                  </a:path>
                </a:pathLst>
              </a:custGeom>
              <a:solidFill>
                <a:srgbClr val="FDF2A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773" name="Google Shape;3773;p32"/>
            <p:cNvSpPr/>
            <p:nvPr/>
          </p:nvSpPr>
          <p:spPr>
            <a:xfrm>
              <a:off x="15089745" y="4775442"/>
              <a:ext cx="233012" cy="85210"/>
            </a:xfrm>
            <a:custGeom>
              <a:rect b="b" l="l" r="r" t="t"/>
              <a:pathLst>
                <a:path extrusionOk="0" h="85210" w="233012">
                  <a:moveTo>
                    <a:pt x="227252" y="26154"/>
                  </a:moveTo>
                  <a:cubicBezTo>
                    <a:pt x="270245" y="70139"/>
                    <a:pt x="59970" y="96672"/>
                    <a:pt x="13961" y="80360"/>
                  </a:cubicBezTo>
                  <a:cubicBezTo>
                    <a:pt x="-55844" y="55610"/>
                    <a:pt x="155122" y="-47643"/>
                    <a:pt x="227252" y="26154"/>
                  </a:cubicBezTo>
                  <a:close/>
                </a:path>
              </a:pathLst>
            </a:custGeom>
            <a:solidFill>
              <a:srgbClr val="FABB8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4" name="Google Shape;3774;p32"/>
            <p:cNvSpPr/>
            <p:nvPr/>
          </p:nvSpPr>
          <p:spPr>
            <a:xfrm>
              <a:off x="15193775" y="4675155"/>
              <a:ext cx="32560" cy="147317"/>
            </a:xfrm>
            <a:custGeom>
              <a:rect b="b" l="l" r="r" t="t"/>
              <a:pathLst>
                <a:path extrusionOk="0" h="147317" w="32560">
                  <a:moveTo>
                    <a:pt x="28938" y="96404"/>
                  </a:moveTo>
                  <a:cubicBezTo>
                    <a:pt x="26829" y="68164"/>
                    <a:pt x="27152" y="65618"/>
                    <a:pt x="32350" y="18696"/>
                  </a:cubicBezTo>
                  <a:cubicBezTo>
                    <a:pt x="35165" y="-6721"/>
                    <a:pt x="8909" y="-1770"/>
                    <a:pt x="4308" y="7607"/>
                  </a:cubicBezTo>
                  <a:cubicBezTo>
                    <a:pt x="-1723" y="19897"/>
                    <a:pt x="243" y="120090"/>
                    <a:pt x="546" y="133912"/>
                  </a:cubicBezTo>
                  <a:cubicBezTo>
                    <a:pt x="675" y="139886"/>
                    <a:pt x="3262" y="144826"/>
                    <a:pt x="9320" y="146556"/>
                  </a:cubicBezTo>
                  <a:cubicBezTo>
                    <a:pt x="31255" y="152817"/>
                    <a:pt x="30631" y="119088"/>
                    <a:pt x="28938" y="96404"/>
                  </a:cubicBezTo>
                  <a:close/>
                </a:path>
              </a:pathLst>
            </a:custGeom>
            <a:solidFill>
              <a:srgbClr val="F0866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75" name="Google Shape;3775;p32"/>
          <p:cNvSpPr/>
          <p:nvPr/>
        </p:nvSpPr>
        <p:spPr>
          <a:xfrm>
            <a:off x="4994765" y="2591727"/>
            <a:ext cx="634875" cy="184205"/>
          </a:xfrm>
          <a:custGeom>
            <a:rect b="b" l="l" r="r" t="t"/>
            <a:pathLst>
              <a:path extrusionOk="0" h="368409" w="1269749">
                <a:moveTo>
                  <a:pt x="1215252" y="268613"/>
                </a:moveTo>
                <a:cubicBezTo>
                  <a:pt x="1185167" y="298373"/>
                  <a:pt x="1132275" y="325904"/>
                  <a:pt x="1092464" y="316725"/>
                </a:cubicBezTo>
                <a:cubicBezTo>
                  <a:pt x="1063711" y="324166"/>
                  <a:pt x="1032626" y="325656"/>
                  <a:pt x="1000744" y="320113"/>
                </a:cubicBezTo>
                <a:cubicBezTo>
                  <a:pt x="921143" y="337097"/>
                  <a:pt x="841546" y="295689"/>
                  <a:pt x="762487" y="317616"/>
                </a:cubicBezTo>
                <a:cubicBezTo>
                  <a:pt x="710592" y="332177"/>
                  <a:pt x="699692" y="343775"/>
                  <a:pt x="606250" y="329152"/>
                </a:cubicBezTo>
                <a:cubicBezTo>
                  <a:pt x="529645" y="317199"/>
                  <a:pt x="517076" y="321054"/>
                  <a:pt x="473105" y="341699"/>
                </a:cubicBezTo>
                <a:cubicBezTo>
                  <a:pt x="408509" y="371884"/>
                  <a:pt x="384700" y="356616"/>
                  <a:pt x="334605" y="350738"/>
                </a:cubicBezTo>
                <a:cubicBezTo>
                  <a:pt x="263448" y="343851"/>
                  <a:pt x="196664" y="386952"/>
                  <a:pt x="126407" y="358706"/>
                </a:cubicBezTo>
                <a:cubicBezTo>
                  <a:pt x="57537" y="349976"/>
                  <a:pt x="-22279" y="266800"/>
                  <a:pt x="5761" y="156094"/>
                </a:cubicBezTo>
                <a:cubicBezTo>
                  <a:pt x="29728" y="61238"/>
                  <a:pt x="139098" y="74862"/>
                  <a:pt x="217114" y="76225"/>
                </a:cubicBezTo>
                <a:cubicBezTo>
                  <a:pt x="406300" y="79308"/>
                  <a:pt x="446627" y="20960"/>
                  <a:pt x="551196" y="58324"/>
                </a:cubicBezTo>
                <a:cubicBezTo>
                  <a:pt x="679668" y="48887"/>
                  <a:pt x="711239" y="59783"/>
                  <a:pt x="924264" y="18835"/>
                </a:cubicBezTo>
                <a:cubicBezTo>
                  <a:pt x="1012031" y="1986"/>
                  <a:pt x="1162392" y="-20901"/>
                  <a:pt x="1229718" y="38043"/>
                </a:cubicBezTo>
                <a:cubicBezTo>
                  <a:pt x="1260379" y="35496"/>
                  <a:pt x="1308467" y="176084"/>
                  <a:pt x="1215252" y="268613"/>
                </a:cubicBezTo>
                <a:close/>
              </a:path>
            </a:pathLst>
          </a:custGeom>
          <a:solidFill>
            <a:srgbClr val="7A554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6" name="Google Shape;3776;p32"/>
          <p:cNvSpPr/>
          <p:nvPr/>
        </p:nvSpPr>
        <p:spPr>
          <a:xfrm>
            <a:off x="5027470" y="2711848"/>
            <a:ext cx="565338" cy="353579"/>
          </a:xfrm>
          <a:custGeom>
            <a:rect b="b" l="l" r="r" t="t"/>
            <a:pathLst>
              <a:path extrusionOk="0" h="707157" w="1130675">
                <a:moveTo>
                  <a:pt x="1097160" y="190319"/>
                </a:moveTo>
                <a:cubicBezTo>
                  <a:pt x="1006783" y="529811"/>
                  <a:pt x="1121721" y="620783"/>
                  <a:pt x="808284" y="678742"/>
                </a:cubicBezTo>
                <a:cubicBezTo>
                  <a:pt x="723938" y="693211"/>
                  <a:pt x="638717" y="707388"/>
                  <a:pt x="552914" y="707155"/>
                </a:cubicBezTo>
                <a:cubicBezTo>
                  <a:pt x="476842" y="702759"/>
                  <a:pt x="398031" y="707184"/>
                  <a:pt x="325018" y="682236"/>
                </a:cubicBezTo>
                <a:cubicBezTo>
                  <a:pt x="194900" y="639676"/>
                  <a:pt x="190093" y="661654"/>
                  <a:pt x="124597" y="484514"/>
                </a:cubicBezTo>
                <a:cubicBezTo>
                  <a:pt x="83866" y="380908"/>
                  <a:pt x="29092" y="167554"/>
                  <a:pt x="7503" y="118094"/>
                </a:cubicBezTo>
                <a:cubicBezTo>
                  <a:pt x="3802" y="107323"/>
                  <a:pt x="-3248" y="95184"/>
                  <a:pt x="1705" y="84326"/>
                </a:cubicBezTo>
                <a:cubicBezTo>
                  <a:pt x="6162" y="74574"/>
                  <a:pt x="17525" y="67296"/>
                  <a:pt x="28276" y="70935"/>
                </a:cubicBezTo>
                <a:cubicBezTo>
                  <a:pt x="43980" y="76262"/>
                  <a:pt x="54847" y="118240"/>
                  <a:pt x="105892" y="89886"/>
                </a:cubicBezTo>
                <a:cubicBezTo>
                  <a:pt x="111457" y="86771"/>
                  <a:pt x="116905" y="83394"/>
                  <a:pt x="122441" y="80309"/>
                </a:cubicBezTo>
                <a:cubicBezTo>
                  <a:pt x="156529" y="59523"/>
                  <a:pt x="192715" y="82230"/>
                  <a:pt x="226250" y="91749"/>
                </a:cubicBezTo>
                <a:cubicBezTo>
                  <a:pt x="286764" y="105984"/>
                  <a:pt x="298942" y="25143"/>
                  <a:pt x="384396" y="64443"/>
                </a:cubicBezTo>
                <a:cubicBezTo>
                  <a:pt x="443686" y="94078"/>
                  <a:pt x="442579" y="53148"/>
                  <a:pt x="485612" y="55506"/>
                </a:cubicBezTo>
                <a:cubicBezTo>
                  <a:pt x="497441" y="54836"/>
                  <a:pt x="509153" y="61852"/>
                  <a:pt x="520778" y="58883"/>
                </a:cubicBezTo>
                <a:cubicBezTo>
                  <a:pt x="544640" y="49364"/>
                  <a:pt x="563519" y="28229"/>
                  <a:pt x="590207" y="25842"/>
                </a:cubicBezTo>
                <a:cubicBezTo>
                  <a:pt x="624033" y="23251"/>
                  <a:pt x="655324" y="64792"/>
                  <a:pt x="674175" y="52100"/>
                </a:cubicBezTo>
                <a:cubicBezTo>
                  <a:pt x="715226" y="27618"/>
                  <a:pt x="767379" y="30733"/>
                  <a:pt x="809712" y="50528"/>
                </a:cubicBezTo>
                <a:cubicBezTo>
                  <a:pt x="839547" y="51925"/>
                  <a:pt x="853823" y="17720"/>
                  <a:pt x="886629" y="27152"/>
                </a:cubicBezTo>
                <a:cubicBezTo>
                  <a:pt x="899478" y="28724"/>
                  <a:pt x="912559" y="39466"/>
                  <a:pt x="925058" y="31781"/>
                </a:cubicBezTo>
                <a:cubicBezTo>
                  <a:pt x="980124" y="2757"/>
                  <a:pt x="963925" y="21708"/>
                  <a:pt x="1017767" y="12509"/>
                </a:cubicBezTo>
                <a:cubicBezTo>
                  <a:pt x="1053924" y="-6064"/>
                  <a:pt x="1080728" y="-3793"/>
                  <a:pt x="1114845" y="18244"/>
                </a:cubicBezTo>
                <a:cubicBezTo>
                  <a:pt x="1140834" y="33323"/>
                  <a:pt x="1134745" y="53526"/>
                  <a:pt x="1097160" y="19031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77" name="Google Shape;3777;p32"/>
          <p:cNvGrpSpPr/>
          <p:nvPr/>
        </p:nvGrpSpPr>
        <p:grpSpPr>
          <a:xfrm>
            <a:off x="5060290" y="2750828"/>
            <a:ext cx="497969" cy="282784"/>
            <a:chOff x="10120580" y="5501656"/>
            <a:chExt cx="995939" cy="565568"/>
          </a:xfrm>
        </p:grpSpPr>
        <p:sp>
          <p:nvSpPr>
            <p:cNvPr id="3778" name="Google Shape;3778;p32"/>
            <p:cNvSpPr/>
            <p:nvPr/>
          </p:nvSpPr>
          <p:spPr>
            <a:xfrm>
              <a:off x="11023598" y="5501656"/>
              <a:ext cx="92921" cy="428919"/>
            </a:xfrm>
            <a:custGeom>
              <a:rect b="b" l="l" r="r" t="t"/>
              <a:pathLst>
                <a:path extrusionOk="0" h="428919" w="92921">
                  <a:moveTo>
                    <a:pt x="80539" y="1862"/>
                  </a:moveTo>
                  <a:cubicBezTo>
                    <a:pt x="55809" y="26245"/>
                    <a:pt x="10440" y="330467"/>
                    <a:pt x="5219" y="365082"/>
                  </a:cubicBezTo>
                  <a:cubicBezTo>
                    <a:pt x="-1307" y="409980"/>
                    <a:pt x="-3035" y="424131"/>
                    <a:pt x="7844" y="428920"/>
                  </a:cubicBezTo>
                  <a:cubicBezTo>
                    <a:pt x="27770" y="426742"/>
                    <a:pt x="40365" y="183384"/>
                    <a:pt x="92922" y="6665"/>
                  </a:cubicBezTo>
                  <a:cubicBezTo>
                    <a:pt x="92505" y="750"/>
                    <a:pt x="84781" y="-2164"/>
                    <a:pt x="80539" y="1862"/>
                  </a:cubicBezTo>
                  <a:close/>
                </a:path>
              </a:pathLst>
            </a:custGeom>
            <a:solidFill>
              <a:srgbClr val="4F5CA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9" name="Google Shape;3779;p32"/>
            <p:cNvSpPr/>
            <p:nvPr/>
          </p:nvSpPr>
          <p:spPr>
            <a:xfrm>
              <a:off x="11011561" y="5956955"/>
              <a:ext cx="16936" cy="27354"/>
            </a:xfrm>
            <a:custGeom>
              <a:rect b="b" l="l" r="r" t="t"/>
              <a:pathLst>
                <a:path extrusionOk="0" h="27354" w="16936">
                  <a:moveTo>
                    <a:pt x="7198" y="190"/>
                  </a:moveTo>
                  <a:cubicBezTo>
                    <a:pt x="194" y="1672"/>
                    <a:pt x="-1344" y="15881"/>
                    <a:pt x="1059" y="21619"/>
                  </a:cubicBezTo>
                  <a:cubicBezTo>
                    <a:pt x="8113" y="43199"/>
                    <a:pt x="29155" y="-3318"/>
                    <a:pt x="7198" y="190"/>
                  </a:cubicBezTo>
                  <a:close/>
                </a:path>
              </a:pathLst>
            </a:custGeom>
            <a:solidFill>
              <a:srgbClr val="4F5CA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0" name="Google Shape;3780;p32"/>
            <p:cNvSpPr/>
            <p:nvPr/>
          </p:nvSpPr>
          <p:spPr>
            <a:xfrm>
              <a:off x="10922857" y="5512620"/>
              <a:ext cx="55191" cy="511146"/>
            </a:xfrm>
            <a:custGeom>
              <a:rect b="b" l="l" r="r" t="t"/>
              <a:pathLst>
                <a:path extrusionOk="0" h="511146" w="55191">
                  <a:moveTo>
                    <a:pt x="50326" y="260"/>
                  </a:moveTo>
                  <a:cubicBezTo>
                    <a:pt x="39311" y="-2112"/>
                    <a:pt x="39916" y="12327"/>
                    <a:pt x="38005" y="19593"/>
                  </a:cubicBezTo>
                  <a:cubicBezTo>
                    <a:pt x="28248" y="82045"/>
                    <a:pt x="-25046" y="550262"/>
                    <a:pt x="14295" y="508517"/>
                  </a:cubicBezTo>
                  <a:cubicBezTo>
                    <a:pt x="29329" y="493682"/>
                    <a:pt x="2151" y="473808"/>
                    <a:pt x="52759" y="26678"/>
                  </a:cubicBezTo>
                  <a:cubicBezTo>
                    <a:pt x="55131" y="9404"/>
                    <a:pt x="57683" y="2598"/>
                    <a:pt x="50326" y="260"/>
                  </a:cubicBezTo>
                  <a:close/>
                </a:path>
              </a:pathLst>
            </a:custGeom>
            <a:solidFill>
              <a:srgbClr val="4F5CA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1" name="Google Shape;3781;p32"/>
            <p:cNvSpPr/>
            <p:nvPr/>
          </p:nvSpPr>
          <p:spPr>
            <a:xfrm>
              <a:off x="10818833" y="5527421"/>
              <a:ext cx="23937" cy="515747"/>
            </a:xfrm>
            <a:custGeom>
              <a:rect b="b" l="l" r="r" t="t"/>
              <a:pathLst>
                <a:path extrusionOk="0" h="515747" w="23937">
                  <a:moveTo>
                    <a:pt x="19754" y="20710"/>
                  </a:moveTo>
                  <a:cubicBezTo>
                    <a:pt x="18865" y="13711"/>
                    <a:pt x="23361" y="1086"/>
                    <a:pt x="12954" y="0"/>
                  </a:cubicBezTo>
                  <a:cubicBezTo>
                    <a:pt x="-9542" y="2288"/>
                    <a:pt x="15442" y="140295"/>
                    <a:pt x="399" y="492543"/>
                  </a:cubicBezTo>
                  <a:cubicBezTo>
                    <a:pt x="-355" y="500621"/>
                    <a:pt x="-1020" y="512388"/>
                    <a:pt x="8170" y="515747"/>
                  </a:cubicBezTo>
                  <a:cubicBezTo>
                    <a:pt x="23212" y="511707"/>
                    <a:pt x="18868" y="491652"/>
                    <a:pt x="20366" y="479641"/>
                  </a:cubicBezTo>
                  <a:cubicBezTo>
                    <a:pt x="25164" y="361646"/>
                    <a:pt x="25290" y="196601"/>
                    <a:pt x="19754" y="20710"/>
                  </a:cubicBezTo>
                  <a:close/>
                </a:path>
              </a:pathLst>
            </a:custGeom>
            <a:solidFill>
              <a:srgbClr val="4F5CA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2" name="Google Shape;3782;p32"/>
            <p:cNvSpPr/>
            <p:nvPr/>
          </p:nvSpPr>
          <p:spPr>
            <a:xfrm>
              <a:off x="10676525" y="5515851"/>
              <a:ext cx="68570" cy="542539"/>
            </a:xfrm>
            <a:custGeom>
              <a:rect b="b" l="l" r="r" t="t"/>
              <a:pathLst>
                <a:path extrusionOk="0" h="542539" w="68570">
                  <a:moveTo>
                    <a:pt x="59727" y="419496"/>
                  </a:moveTo>
                  <a:cubicBezTo>
                    <a:pt x="27259" y="30661"/>
                    <a:pt x="29823" y="155154"/>
                    <a:pt x="16126" y="13052"/>
                  </a:cubicBezTo>
                  <a:cubicBezTo>
                    <a:pt x="22580" y="2267"/>
                    <a:pt x="2182" y="-8717"/>
                    <a:pt x="367" y="10546"/>
                  </a:cubicBezTo>
                  <a:cubicBezTo>
                    <a:pt x="-1661" y="45802"/>
                    <a:pt x="3458" y="-6703"/>
                    <a:pt x="48105" y="505458"/>
                  </a:cubicBezTo>
                  <a:cubicBezTo>
                    <a:pt x="50375" y="517312"/>
                    <a:pt x="46287" y="533300"/>
                    <a:pt x="57589" y="541206"/>
                  </a:cubicBezTo>
                  <a:cubicBezTo>
                    <a:pt x="77188" y="552359"/>
                    <a:pt x="65787" y="491951"/>
                    <a:pt x="59727" y="419496"/>
                  </a:cubicBezTo>
                  <a:close/>
                </a:path>
              </a:pathLst>
            </a:custGeom>
            <a:solidFill>
              <a:srgbClr val="4F5CA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3" name="Google Shape;3783;p32"/>
            <p:cNvSpPr/>
            <p:nvPr/>
          </p:nvSpPr>
          <p:spPr>
            <a:xfrm>
              <a:off x="10530934" y="5562937"/>
              <a:ext cx="79690" cy="312090"/>
            </a:xfrm>
            <a:custGeom>
              <a:rect b="b" l="l" r="r" t="t"/>
              <a:pathLst>
                <a:path extrusionOk="0" h="312090" w="79690">
                  <a:moveTo>
                    <a:pt x="79026" y="295024"/>
                  </a:moveTo>
                  <a:cubicBezTo>
                    <a:pt x="42765" y="105788"/>
                    <a:pt x="15646" y="5804"/>
                    <a:pt x="15351" y="5961"/>
                  </a:cubicBezTo>
                  <a:cubicBezTo>
                    <a:pt x="13516" y="-2787"/>
                    <a:pt x="286" y="-1555"/>
                    <a:pt x="0" y="7358"/>
                  </a:cubicBezTo>
                  <a:cubicBezTo>
                    <a:pt x="4965" y="57351"/>
                    <a:pt x="13324" y="47007"/>
                    <a:pt x="58364" y="290136"/>
                  </a:cubicBezTo>
                  <a:cubicBezTo>
                    <a:pt x="65374" y="326976"/>
                    <a:pt x="83356" y="309469"/>
                    <a:pt x="79026" y="295024"/>
                  </a:cubicBezTo>
                  <a:close/>
                </a:path>
              </a:pathLst>
            </a:custGeom>
            <a:solidFill>
              <a:srgbClr val="4F5CA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4" name="Google Shape;3784;p32"/>
            <p:cNvSpPr/>
            <p:nvPr/>
          </p:nvSpPr>
          <p:spPr>
            <a:xfrm>
              <a:off x="10594823" y="5942730"/>
              <a:ext cx="32170" cy="124494"/>
            </a:xfrm>
            <a:custGeom>
              <a:rect b="b" l="l" r="r" t="t"/>
              <a:pathLst>
                <a:path extrusionOk="0" h="124494" w="32170">
                  <a:moveTo>
                    <a:pt x="21605" y="34589"/>
                  </a:moveTo>
                  <a:cubicBezTo>
                    <a:pt x="19699" y="24665"/>
                    <a:pt x="19979" y="14235"/>
                    <a:pt x="16736" y="4660"/>
                  </a:cubicBezTo>
                  <a:cubicBezTo>
                    <a:pt x="12625" y="-4158"/>
                    <a:pt x="-1476" y="617"/>
                    <a:pt x="126" y="10008"/>
                  </a:cubicBezTo>
                  <a:cubicBezTo>
                    <a:pt x="1099" y="26624"/>
                    <a:pt x="13045" y="109497"/>
                    <a:pt x="13094" y="109826"/>
                  </a:cubicBezTo>
                  <a:cubicBezTo>
                    <a:pt x="13881" y="117369"/>
                    <a:pt x="21042" y="126443"/>
                    <a:pt x="26028" y="124126"/>
                  </a:cubicBezTo>
                  <a:cubicBezTo>
                    <a:pt x="35968" y="117782"/>
                    <a:pt x="33381" y="113142"/>
                    <a:pt x="21605" y="34589"/>
                  </a:cubicBezTo>
                  <a:close/>
                </a:path>
              </a:pathLst>
            </a:custGeom>
            <a:solidFill>
              <a:srgbClr val="4F5CA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5" name="Google Shape;3785;p32"/>
            <p:cNvSpPr/>
            <p:nvPr/>
          </p:nvSpPr>
          <p:spPr>
            <a:xfrm>
              <a:off x="10387606" y="5520089"/>
              <a:ext cx="91700" cy="290124"/>
            </a:xfrm>
            <a:custGeom>
              <a:rect b="b" l="l" r="r" t="t"/>
              <a:pathLst>
                <a:path extrusionOk="0" h="290124" w="91700">
                  <a:moveTo>
                    <a:pt x="14160" y="4677"/>
                  </a:moveTo>
                  <a:cubicBezTo>
                    <a:pt x="11558" y="-2717"/>
                    <a:pt x="195" y="-871"/>
                    <a:pt x="0" y="6898"/>
                  </a:cubicBezTo>
                  <a:cubicBezTo>
                    <a:pt x="2599" y="29104"/>
                    <a:pt x="26461" y="101029"/>
                    <a:pt x="55401" y="205240"/>
                  </a:cubicBezTo>
                  <a:cubicBezTo>
                    <a:pt x="76666" y="282763"/>
                    <a:pt x="73191" y="282917"/>
                    <a:pt x="82263" y="288853"/>
                  </a:cubicBezTo>
                  <a:cubicBezTo>
                    <a:pt x="84457" y="290448"/>
                    <a:pt x="87589" y="290803"/>
                    <a:pt x="89334" y="288387"/>
                  </a:cubicBezTo>
                  <a:cubicBezTo>
                    <a:pt x="102981" y="272827"/>
                    <a:pt x="54888" y="142101"/>
                    <a:pt x="14160" y="4677"/>
                  </a:cubicBezTo>
                  <a:close/>
                </a:path>
              </a:pathLst>
            </a:custGeom>
            <a:solidFill>
              <a:srgbClr val="4F5CA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6" name="Google Shape;3786;p32"/>
            <p:cNvSpPr/>
            <p:nvPr/>
          </p:nvSpPr>
          <p:spPr>
            <a:xfrm>
              <a:off x="10476253" y="5884814"/>
              <a:ext cx="44358" cy="176561"/>
            </a:xfrm>
            <a:custGeom>
              <a:rect b="b" l="l" r="r" t="t"/>
              <a:pathLst>
                <a:path extrusionOk="0" h="176561" w="44358">
                  <a:moveTo>
                    <a:pt x="17239" y="13760"/>
                  </a:moveTo>
                  <a:cubicBezTo>
                    <a:pt x="17149" y="5938"/>
                    <a:pt x="12324" y="-3733"/>
                    <a:pt x="3354" y="1472"/>
                  </a:cubicBezTo>
                  <a:cubicBezTo>
                    <a:pt x="-1961" y="5096"/>
                    <a:pt x="600" y="11556"/>
                    <a:pt x="728" y="16808"/>
                  </a:cubicBezTo>
                  <a:cubicBezTo>
                    <a:pt x="3027" y="42912"/>
                    <a:pt x="27856" y="170892"/>
                    <a:pt x="27982" y="171186"/>
                  </a:cubicBezTo>
                  <a:cubicBezTo>
                    <a:pt x="29791" y="176382"/>
                    <a:pt x="37142" y="178478"/>
                    <a:pt x="41142" y="174452"/>
                  </a:cubicBezTo>
                  <a:cubicBezTo>
                    <a:pt x="53189" y="164063"/>
                    <a:pt x="28311" y="88092"/>
                    <a:pt x="17239" y="13760"/>
                  </a:cubicBezTo>
                  <a:close/>
                </a:path>
              </a:pathLst>
            </a:custGeom>
            <a:solidFill>
              <a:srgbClr val="4F5CA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7" name="Google Shape;3787;p32"/>
            <p:cNvSpPr/>
            <p:nvPr/>
          </p:nvSpPr>
          <p:spPr>
            <a:xfrm>
              <a:off x="10229142" y="5539134"/>
              <a:ext cx="156588" cy="483350"/>
            </a:xfrm>
            <a:custGeom>
              <a:rect b="b" l="l" r="r" t="t"/>
              <a:pathLst>
                <a:path extrusionOk="0" h="483350" w="156588">
                  <a:moveTo>
                    <a:pt x="14880" y="4432"/>
                  </a:moveTo>
                  <a:cubicBezTo>
                    <a:pt x="13021" y="537"/>
                    <a:pt x="7995" y="-1166"/>
                    <a:pt x="4167" y="858"/>
                  </a:cubicBezTo>
                  <a:cubicBezTo>
                    <a:pt x="-7260" y="8292"/>
                    <a:pt x="2853" y="20417"/>
                    <a:pt x="59229" y="186254"/>
                  </a:cubicBezTo>
                  <a:cubicBezTo>
                    <a:pt x="153715" y="469168"/>
                    <a:pt x="137921" y="487837"/>
                    <a:pt x="150979" y="482696"/>
                  </a:cubicBezTo>
                  <a:cubicBezTo>
                    <a:pt x="187316" y="465215"/>
                    <a:pt x="36035" y="62852"/>
                    <a:pt x="14880" y="4432"/>
                  </a:cubicBezTo>
                  <a:close/>
                </a:path>
              </a:pathLst>
            </a:custGeom>
            <a:solidFill>
              <a:srgbClr val="4F5CA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8" name="Google Shape;3788;p32"/>
            <p:cNvSpPr/>
            <p:nvPr/>
          </p:nvSpPr>
          <p:spPr>
            <a:xfrm>
              <a:off x="10120580" y="5563500"/>
              <a:ext cx="97791" cy="209707"/>
            </a:xfrm>
            <a:custGeom>
              <a:rect b="b" l="l" r="r" t="t"/>
              <a:pathLst>
                <a:path extrusionOk="0" h="209707" w="97791">
                  <a:moveTo>
                    <a:pt x="14843" y="4900"/>
                  </a:moveTo>
                  <a:cubicBezTo>
                    <a:pt x="11114" y="-4418"/>
                    <a:pt x="-2766" y="801"/>
                    <a:pt x="491" y="10146"/>
                  </a:cubicBezTo>
                  <a:cubicBezTo>
                    <a:pt x="14187" y="46130"/>
                    <a:pt x="35608" y="82568"/>
                    <a:pt x="61014" y="148732"/>
                  </a:cubicBezTo>
                  <a:cubicBezTo>
                    <a:pt x="79488" y="194817"/>
                    <a:pt x="78128" y="205760"/>
                    <a:pt x="90545" y="208994"/>
                  </a:cubicBezTo>
                  <a:cubicBezTo>
                    <a:pt x="126845" y="223733"/>
                    <a:pt x="14971" y="5191"/>
                    <a:pt x="14843" y="4900"/>
                  </a:cubicBezTo>
                  <a:close/>
                </a:path>
              </a:pathLst>
            </a:custGeom>
            <a:solidFill>
              <a:srgbClr val="4F5CA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9" name="Google Shape;3789;p32"/>
            <p:cNvSpPr/>
            <p:nvPr/>
          </p:nvSpPr>
          <p:spPr>
            <a:xfrm>
              <a:off x="10232693" y="5854225"/>
              <a:ext cx="45344" cy="103556"/>
            </a:xfrm>
            <a:custGeom>
              <a:rect b="b" l="l" r="r" t="t"/>
              <a:pathLst>
                <a:path extrusionOk="0" h="103556" w="45344">
                  <a:moveTo>
                    <a:pt x="25916" y="32949"/>
                  </a:moveTo>
                  <a:cubicBezTo>
                    <a:pt x="15801" y="8438"/>
                    <a:pt x="14096" y="-2837"/>
                    <a:pt x="4767" y="607"/>
                  </a:cubicBezTo>
                  <a:cubicBezTo>
                    <a:pt x="-4851" y="3893"/>
                    <a:pt x="612" y="11555"/>
                    <a:pt x="16409" y="57821"/>
                  </a:cubicBezTo>
                  <a:cubicBezTo>
                    <a:pt x="26878" y="90245"/>
                    <a:pt x="27286" y="99980"/>
                    <a:pt x="37430" y="103234"/>
                  </a:cubicBezTo>
                  <a:cubicBezTo>
                    <a:pt x="57645" y="108288"/>
                    <a:pt x="33669" y="52439"/>
                    <a:pt x="25916" y="32949"/>
                  </a:cubicBezTo>
                  <a:close/>
                </a:path>
              </a:pathLst>
            </a:custGeom>
            <a:solidFill>
              <a:srgbClr val="4F5CA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90" name="Google Shape;3790;p32"/>
          <p:cNvSpPr/>
          <p:nvPr/>
        </p:nvSpPr>
        <p:spPr>
          <a:xfrm>
            <a:off x="5011773" y="2337329"/>
            <a:ext cx="597979" cy="332269"/>
          </a:xfrm>
          <a:custGeom>
            <a:rect b="b" l="l" r="r" t="t"/>
            <a:pathLst>
              <a:path extrusionOk="0" h="664538" w="1195958">
                <a:moveTo>
                  <a:pt x="1175386" y="455454"/>
                </a:moveTo>
                <a:cubicBezTo>
                  <a:pt x="1220386" y="519239"/>
                  <a:pt x="1200017" y="651126"/>
                  <a:pt x="1028792" y="616132"/>
                </a:cubicBezTo>
                <a:cubicBezTo>
                  <a:pt x="980982" y="604924"/>
                  <a:pt x="949682" y="586599"/>
                  <a:pt x="923177" y="578966"/>
                </a:cubicBezTo>
                <a:cubicBezTo>
                  <a:pt x="870778" y="563339"/>
                  <a:pt x="857317" y="592241"/>
                  <a:pt x="824097" y="601000"/>
                </a:cubicBezTo>
                <a:cubicBezTo>
                  <a:pt x="753182" y="624167"/>
                  <a:pt x="692808" y="589597"/>
                  <a:pt x="627248" y="570608"/>
                </a:cubicBezTo>
                <a:cubicBezTo>
                  <a:pt x="524383" y="544615"/>
                  <a:pt x="484689" y="653700"/>
                  <a:pt x="371178" y="636382"/>
                </a:cubicBezTo>
                <a:cubicBezTo>
                  <a:pt x="334162" y="632402"/>
                  <a:pt x="299541" y="610677"/>
                  <a:pt x="261641" y="616417"/>
                </a:cubicBezTo>
                <a:cubicBezTo>
                  <a:pt x="197809" y="626303"/>
                  <a:pt x="72379" y="691393"/>
                  <a:pt x="21244" y="651991"/>
                </a:cubicBezTo>
                <a:cubicBezTo>
                  <a:pt x="-1467" y="634530"/>
                  <a:pt x="-5147" y="611931"/>
                  <a:pt x="6297" y="586177"/>
                </a:cubicBezTo>
                <a:cubicBezTo>
                  <a:pt x="27662" y="476557"/>
                  <a:pt x="122646" y="454429"/>
                  <a:pt x="136188" y="420241"/>
                </a:cubicBezTo>
                <a:cubicBezTo>
                  <a:pt x="143017" y="400053"/>
                  <a:pt x="136357" y="374005"/>
                  <a:pt x="152096" y="333785"/>
                </a:cubicBezTo>
                <a:cubicBezTo>
                  <a:pt x="169123" y="288960"/>
                  <a:pt x="239892" y="259217"/>
                  <a:pt x="263594" y="247552"/>
                </a:cubicBezTo>
                <a:cubicBezTo>
                  <a:pt x="292263" y="232144"/>
                  <a:pt x="258142" y="229055"/>
                  <a:pt x="292819" y="162659"/>
                </a:cubicBezTo>
                <a:cubicBezTo>
                  <a:pt x="370438" y="-4225"/>
                  <a:pt x="624174" y="-33610"/>
                  <a:pt x="616765" y="33331"/>
                </a:cubicBezTo>
                <a:cubicBezTo>
                  <a:pt x="612730" y="52783"/>
                  <a:pt x="582496" y="60450"/>
                  <a:pt x="593244" y="103657"/>
                </a:cubicBezTo>
                <a:cubicBezTo>
                  <a:pt x="636047" y="125269"/>
                  <a:pt x="782635" y="80144"/>
                  <a:pt x="841366" y="184518"/>
                </a:cubicBezTo>
                <a:cubicBezTo>
                  <a:pt x="853334" y="206643"/>
                  <a:pt x="875296" y="219024"/>
                  <a:pt x="898398" y="226898"/>
                </a:cubicBezTo>
                <a:cubicBezTo>
                  <a:pt x="994768" y="254181"/>
                  <a:pt x="1010245" y="266690"/>
                  <a:pt x="1057858" y="354515"/>
                </a:cubicBezTo>
                <a:cubicBezTo>
                  <a:pt x="1077798" y="388711"/>
                  <a:pt x="1144550" y="397157"/>
                  <a:pt x="1175386" y="45545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1" name="Google Shape;3791;p32"/>
          <p:cNvSpPr/>
          <p:nvPr/>
        </p:nvSpPr>
        <p:spPr>
          <a:xfrm>
            <a:off x="5051274" y="2398991"/>
            <a:ext cx="533150" cy="238626"/>
          </a:xfrm>
          <a:custGeom>
            <a:rect b="b" l="l" r="r" t="t"/>
            <a:pathLst>
              <a:path extrusionOk="0" h="477251" w="1066301">
                <a:moveTo>
                  <a:pt x="329670" y="44301"/>
                </a:moveTo>
                <a:cubicBezTo>
                  <a:pt x="315734" y="37300"/>
                  <a:pt x="322872" y="29210"/>
                  <a:pt x="335135" y="28043"/>
                </a:cubicBezTo>
                <a:cubicBezTo>
                  <a:pt x="342475" y="28363"/>
                  <a:pt x="349887" y="28660"/>
                  <a:pt x="357101" y="26925"/>
                </a:cubicBezTo>
                <a:cubicBezTo>
                  <a:pt x="408259" y="13260"/>
                  <a:pt x="417763" y="24453"/>
                  <a:pt x="458436" y="6212"/>
                </a:cubicBezTo>
                <a:cubicBezTo>
                  <a:pt x="465236" y="2754"/>
                  <a:pt x="473682" y="-5505"/>
                  <a:pt x="478312" y="5592"/>
                </a:cubicBezTo>
                <a:cubicBezTo>
                  <a:pt x="480768" y="18477"/>
                  <a:pt x="462879" y="23778"/>
                  <a:pt x="453774" y="28543"/>
                </a:cubicBezTo>
                <a:cubicBezTo>
                  <a:pt x="432628" y="37507"/>
                  <a:pt x="409864" y="39469"/>
                  <a:pt x="387218" y="37652"/>
                </a:cubicBezTo>
                <a:cubicBezTo>
                  <a:pt x="368446" y="41163"/>
                  <a:pt x="348858" y="50621"/>
                  <a:pt x="329670" y="44301"/>
                </a:cubicBezTo>
                <a:close/>
                <a:moveTo>
                  <a:pt x="288140" y="39760"/>
                </a:moveTo>
                <a:cubicBezTo>
                  <a:pt x="283417" y="35844"/>
                  <a:pt x="291098" y="29335"/>
                  <a:pt x="295343" y="32069"/>
                </a:cubicBezTo>
                <a:cubicBezTo>
                  <a:pt x="301994" y="36974"/>
                  <a:pt x="293787" y="44782"/>
                  <a:pt x="288140" y="39760"/>
                </a:cubicBezTo>
                <a:close/>
                <a:moveTo>
                  <a:pt x="247424" y="176899"/>
                </a:moveTo>
                <a:cubicBezTo>
                  <a:pt x="193870" y="170622"/>
                  <a:pt x="209012" y="148088"/>
                  <a:pt x="219541" y="150920"/>
                </a:cubicBezTo>
                <a:cubicBezTo>
                  <a:pt x="263710" y="160160"/>
                  <a:pt x="266708" y="156387"/>
                  <a:pt x="311979" y="146021"/>
                </a:cubicBezTo>
                <a:cubicBezTo>
                  <a:pt x="354997" y="140836"/>
                  <a:pt x="401567" y="157339"/>
                  <a:pt x="459374" y="130094"/>
                </a:cubicBezTo>
                <a:cubicBezTo>
                  <a:pt x="493270" y="115961"/>
                  <a:pt x="487813" y="131614"/>
                  <a:pt x="584143" y="101973"/>
                </a:cubicBezTo>
                <a:cubicBezTo>
                  <a:pt x="597122" y="97440"/>
                  <a:pt x="612450" y="99924"/>
                  <a:pt x="607171" y="109210"/>
                </a:cubicBezTo>
                <a:cubicBezTo>
                  <a:pt x="600356" y="125364"/>
                  <a:pt x="532014" y="138423"/>
                  <a:pt x="512339" y="139887"/>
                </a:cubicBezTo>
                <a:cubicBezTo>
                  <a:pt x="496131" y="140973"/>
                  <a:pt x="479565" y="140222"/>
                  <a:pt x="464129" y="146166"/>
                </a:cubicBezTo>
                <a:cubicBezTo>
                  <a:pt x="408682" y="174611"/>
                  <a:pt x="377029" y="165965"/>
                  <a:pt x="318808" y="166727"/>
                </a:cubicBezTo>
                <a:cubicBezTo>
                  <a:pt x="295188" y="171274"/>
                  <a:pt x="271959" y="179941"/>
                  <a:pt x="247424" y="176899"/>
                </a:cubicBezTo>
                <a:close/>
                <a:moveTo>
                  <a:pt x="670733" y="94602"/>
                </a:moveTo>
                <a:cubicBezTo>
                  <a:pt x="663962" y="93027"/>
                  <a:pt x="670843" y="80332"/>
                  <a:pt x="674173" y="77566"/>
                </a:cubicBezTo>
                <a:cubicBezTo>
                  <a:pt x="677664" y="68638"/>
                  <a:pt x="691025" y="72690"/>
                  <a:pt x="689373" y="82061"/>
                </a:cubicBezTo>
                <a:cubicBezTo>
                  <a:pt x="687989" y="90259"/>
                  <a:pt x="678850" y="96480"/>
                  <a:pt x="670733" y="94602"/>
                </a:cubicBezTo>
                <a:close/>
                <a:moveTo>
                  <a:pt x="124065" y="311354"/>
                </a:moveTo>
                <a:cubicBezTo>
                  <a:pt x="125155" y="307199"/>
                  <a:pt x="129543" y="304664"/>
                  <a:pt x="133689" y="305779"/>
                </a:cubicBezTo>
                <a:cubicBezTo>
                  <a:pt x="178117" y="323595"/>
                  <a:pt x="208100" y="307342"/>
                  <a:pt x="217814" y="324189"/>
                </a:cubicBezTo>
                <a:cubicBezTo>
                  <a:pt x="230464" y="345507"/>
                  <a:pt x="119342" y="333842"/>
                  <a:pt x="124065" y="311354"/>
                </a:cubicBezTo>
                <a:close/>
                <a:moveTo>
                  <a:pt x="314782" y="323199"/>
                </a:moveTo>
                <a:cubicBezTo>
                  <a:pt x="311650" y="319528"/>
                  <a:pt x="313025" y="313598"/>
                  <a:pt x="317115" y="311292"/>
                </a:cubicBezTo>
                <a:cubicBezTo>
                  <a:pt x="344310" y="311030"/>
                  <a:pt x="372137" y="313438"/>
                  <a:pt x="400040" y="307502"/>
                </a:cubicBezTo>
                <a:cubicBezTo>
                  <a:pt x="419237" y="303389"/>
                  <a:pt x="437729" y="296230"/>
                  <a:pt x="457480" y="294920"/>
                </a:cubicBezTo>
                <a:cubicBezTo>
                  <a:pt x="506142" y="288303"/>
                  <a:pt x="511444" y="307182"/>
                  <a:pt x="625086" y="279198"/>
                </a:cubicBezTo>
                <a:cubicBezTo>
                  <a:pt x="634864" y="275471"/>
                  <a:pt x="654315" y="280147"/>
                  <a:pt x="640776" y="292350"/>
                </a:cubicBezTo>
                <a:cubicBezTo>
                  <a:pt x="633515" y="298146"/>
                  <a:pt x="623641" y="299069"/>
                  <a:pt x="615087" y="302253"/>
                </a:cubicBezTo>
                <a:cubicBezTo>
                  <a:pt x="533616" y="328884"/>
                  <a:pt x="495598" y="302751"/>
                  <a:pt x="415123" y="325880"/>
                </a:cubicBezTo>
                <a:cubicBezTo>
                  <a:pt x="381755" y="334444"/>
                  <a:pt x="322479" y="332113"/>
                  <a:pt x="314782" y="323199"/>
                </a:cubicBezTo>
                <a:close/>
                <a:moveTo>
                  <a:pt x="731992" y="284938"/>
                </a:moveTo>
                <a:cubicBezTo>
                  <a:pt x="723153" y="282836"/>
                  <a:pt x="719228" y="277966"/>
                  <a:pt x="726926" y="270770"/>
                </a:cubicBezTo>
                <a:cubicBezTo>
                  <a:pt x="737312" y="263617"/>
                  <a:pt x="813323" y="245918"/>
                  <a:pt x="853725" y="214309"/>
                </a:cubicBezTo>
                <a:cubicBezTo>
                  <a:pt x="858515" y="205145"/>
                  <a:pt x="872398" y="211739"/>
                  <a:pt x="868663" y="221316"/>
                </a:cubicBezTo>
                <a:cubicBezTo>
                  <a:pt x="857017" y="245170"/>
                  <a:pt x="758890" y="287349"/>
                  <a:pt x="731992" y="284938"/>
                </a:cubicBezTo>
                <a:close/>
                <a:moveTo>
                  <a:pt x="958484" y="449706"/>
                </a:moveTo>
                <a:cubicBezTo>
                  <a:pt x="945090" y="447083"/>
                  <a:pt x="937917" y="436481"/>
                  <a:pt x="954751" y="430924"/>
                </a:cubicBezTo>
                <a:cubicBezTo>
                  <a:pt x="964421" y="428880"/>
                  <a:pt x="974447" y="431067"/>
                  <a:pt x="984245" y="430001"/>
                </a:cubicBezTo>
                <a:cubicBezTo>
                  <a:pt x="1037216" y="424441"/>
                  <a:pt x="1054464" y="395018"/>
                  <a:pt x="1061692" y="396934"/>
                </a:cubicBezTo>
                <a:cubicBezTo>
                  <a:pt x="1083468" y="409446"/>
                  <a:pt x="1024594" y="454690"/>
                  <a:pt x="958484" y="449706"/>
                </a:cubicBezTo>
                <a:close/>
                <a:moveTo>
                  <a:pt x="671566" y="416304"/>
                </a:moveTo>
                <a:cubicBezTo>
                  <a:pt x="670797" y="414927"/>
                  <a:pt x="670479" y="413740"/>
                  <a:pt x="671385" y="412357"/>
                </a:cubicBezTo>
                <a:cubicBezTo>
                  <a:pt x="678302" y="402654"/>
                  <a:pt x="691197" y="406471"/>
                  <a:pt x="701322" y="405711"/>
                </a:cubicBezTo>
                <a:cubicBezTo>
                  <a:pt x="704427" y="405271"/>
                  <a:pt x="707527" y="403193"/>
                  <a:pt x="710706" y="404849"/>
                </a:cubicBezTo>
                <a:cubicBezTo>
                  <a:pt x="714989" y="406648"/>
                  <a:pt x="716542" y="411338"/>
                  <a:pt x="715050" y="415521"/>
                </a:cubicBezTo>
                <a:cubicBezTo>
                  <a:pt x="712221" y="423579"/>
                  <a:pt x="679246" y="429582"/>
                  <a:pt x="671566" y="416304"/>
                </a:cubicBezTo>
                <a:close/>
                <a:moveTo>
                  <a:pt x="282809" y="451820"/>
                </a:moveTo>
                <a:cubicBezTo>
                  <a:pt x="273806" y="448236"/>
                  <a:pt x="268346" y="440475"/>
                  <a:pt x="280055" y="435477"/>
                </a:cubicBezTo>
                <a:cubicBezTo>
                  <a:pt x="292581" y="430313"/>
                  <a:pt x="335634" y="442394"/>
                  <a:pt x="371450" y="427075"/>
                </a:cubicBezTo>
                <a:cubicBezTo>
                  <a:pt x="376796" y="422147"/>
                  <a:pt x="385874" y="427003"/>
                  <a:pt x="384881" y="434176"/>
                </a:cubicBezTo>
                <a:cubicBezTo>
                  <a:pt x="380455" y="456853"/>
                  <a:pt x="302184" y="458210"/>
                  <a:pt x="282809" y="451820"/>
                </a:cubicBezTo>
                <a:close/>
                <a:moveTo>
                  <a:pt x="13538" y="477251"/>
                </a:moveTo>
                <a:cubicBezTo>
                  <a:pt x="1365" y="475289"/>
                  <a:pt x="-6921" y="465147"/>
                  <a:pt x="8072" y="458608"/>
                </a:cubicBezTo>
                <a:cubicBezTo>
                  <a:pt x="17308" y="455528"/>
                  <a:pt x="59338" y="457709"/>
                  <a:pt x="89697" y="444283"/>
                </a:cubicBezTo>
                <a:cubicBezTo>
                  <a:pt x="98103" y="439334"/>
                  <a:pt x="106383" y="451671"/>
                  <a:pt x="98552" y="457563"/>
                </a:cubicBezTo>
                <a:cubicBezTo>
                  <a:pt x="73358" y="472273"/>
                  <a:pt x="42420" y="477161"/>
                  <a:pt x="13538" y="477251"/>
                </a:cubicBezTo>
                <a:close/>
              </a:path>
            </a:pathLst>
          </a:custGeom>
          <a:solidFill>
            <a:srgbClr val="F0866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2" name="Google Shape;3792;p32"/>
          <p:cNvSpPr/>
          <p:nvPr/>
        </p:nvSpPr>
        <p:spPr>
          <a:xfrm>
            <a:off x="4013019" y="2461354"/>
            <a:ext cx="100669" cy="134363"/>
          </a:xfrm>
          <a:custGeom>
            <a:rect b="b" l="l" r="r" t="t"/>
            <a:pathLst>
              <a:path extrusionOk="0" h="268727" w="201338">
                <a:moveTo>
                  <a:pt x="198661" y="209953"/>
                </a:moveTo>
                <a:cubicBezTo>
                  <a:pt x="171482" y="232310"/>
                  <a:pt x="142149" y="251707"/>
                  <a:pt x="110804" y="267668"/>
                </a:cubicBezTo>
                <a:cubicBezTo>
                  <a:pt x="106457" y="269895"/>
                  <a:pt x="102256" y="268472"/>
                  <a:pt x="99479" y="264711"/>
                </a:cubicBezTo>
                <a:cubicBezTo>
                  <a:pt x="46725" y="192655"/>
                  <a:pt x="14018" y="111290"/>
                  <a:pt x="370" y="29462"/>
                </a:cubicBezTo>
                <a:cubicBezTo>
                  <a:pt x="-3213" y="8421"/>
                  <a:pt x="19992" y="14924"/>
                  <a:pt x="36679" y="13003"/>
                </a:cubicBezTo>
                <a:cubicBezTo>
                  <a:pt x="154609" y="-595"/>
                  <a:pt x="71380" y="-36489"/>
                  <a:pt x="154859" y="127400"/>
                </a:cubicBezTo>
                <a:cubicBezTo>
                  <a:pt x="188975" y="194376"/>
                  <a:pt x="208865" y="201522"/>
                  <a:pt x="198661" y="209953"/>
                </a:cubicBezTo>
                <a:close/>
              </a:path>
            </a:pathLst>
          </a:custGeom>
          <a:solidFill>
            <a:srgbClr val="A5BEF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3" name="Google Shape;3793;p32"/>
          <p:cNvSpPr/>
          <p:nvPr/>
        </p:nvSpPr>
        <p:spPr>
          <a:xfrm>
            <a:off x="4145882" y="2959312"/>
            <a:ext cx="111829" cy="106113"/>
          </a:xfrm>
          <a:custGeom>
            <a:rect b="b" l="l" r="r" t="t"/>
            <a:pathLst>
              <a:path extrusionOk="0" h="212227" w="223659">
                <a:moveTo>
                  <a:pt x="42411" y="212227"/>
                </a:moveTo>
                <a:cubicBezTo>
                  <a:pt x="25016" y="212305"/>
                  <a:pt x="5421" y="207030"/>
                  <a:pt x="3782" y="187162"/>
                </a:cubicBezTo>
                <a:cubicBezTo>
                  <a:pt x="2897" y="176452"/>
                  <a:pt x="-7892" y="117002"/>
                  <a:pt x="11529" y="118923"/>
                </a:cubicBezTo>
                <a:cubicBezTo>
                  <a:pt x="77051" y="125400"/>
                  <a:pt x="136300" y="76607"/>
                  <a:pt x="145683" y="11967"/>
                </a:cubicBezTo>
                <a:cubicBezTo>
                  <a:pt x="150384" y="-20422"/>
                  <a:pt x="175511" y="18773"/>
                  <a:pt x="220294" y="60128"/>
                </a:cubicBezTo>
                <a:cubicBezTo>
                  <a:pt x="240038" y="78363"/>
                  <a:pt x="171918" y="211630"/>
                  <a:pt x="42411" y="212227"/>
                </a:cubicBezTo>
                <a:close/>
              </a:path>
            </a:pathLst>
          </a:custGeom>
          <a:solidFill>
            <a:srgbClr val="A5BEF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4" name="Google Shape;3794;p32"/>
          <p:cNvSpPr/>
          <p:nvPr/>
        </p:nvSpPr>
        <p:spPr>
          <a:xfrm>
            <a:off x="4469827" y="2337633"/>
            <a:ext cx="123755" cy="87781"/>
          </a:xfrm>
          <a:custGeom>
            <a:rect b="b" l="l" r="r" t="t"/>
            <a:pathLst>
              <a:path extrusionOk="0" h="175563" w="247510">
                <a:moveTo>
                  <a:pt x="29494" y="166342"/>
                </a:moveTo>
                <a:cubicBezTo>
                  <a:pt x="12973" y="160898"/>
                  <a:pt x="-3936" y="149676"/>
                  <a:pt x="813" y="130314"/>
                </a:cubicBezTo>
                <a:cubicBezTo>
                  <a:pt x="3371" y="119878"/>
                  <a:pt x="12003" y="60078"/>
                  <a:pt x="29811" y="68060"/>
                </a:cubicBezTo>
                <a:cubicBezTo>
                  <a:pt x="89892" y="94991"/>
                  <a:pt x="161563" y="67519"/>
                  <a:pt x="190969" y="9195"/>
                </a:cubicBezTo>
                <a:cubicBezTo>
                  <a:pt x="205703" y="-20030"/>
                  <a:pt x="217097" y="25113"/>
                  <a:pt x="246445" y="78540"/>
                </a:cubicBezTo>
                <a:cubicBezTo>
                  <a:pt x="259385" y="102100"/>
                  <a:pt x="152498" y="206867"/>
                  <a:pt x="29494" y="166342"/>
                </a:cubicBezTo>
                <a:close/>
              </a:path>
            </a:pathLst>
          </a:custGeom>
          <a:solidFill>
            <a:srgbClr val="FABB88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5" name="Google Shape;3795;p32"/>
          <p:cNvSpPr/>
          <p:nvPr/>
        </p:nvSpPr>
        <p:spPr>
          <a:xfrm>
            <a:off x="4435619" y="2630181"/>
            <a:ext cx="91682" cy="83592"/>
          </a:xfrm>
          <a:custGeom>
            <a:rect b="b" l="l" r="r" t="t"/>
            <a:pathLst>
              <a:path extrusionOk="0" h="167183" w="183364">
                <a:moveTo>
                  <a:pt x="181834" y="65092"/>
                </a:moveTo>
                <a:cubicBezTo>
                  <a:pt x="126553" y="177122"/>
                  <a:pt x="9368" y="179585"/>
                  <a:pt x="6996" y="153697"/>
                </a:cubicBezTo>
                <a:cubicBezTo>
                  <a:pt x="-70" y="76631"/>
                  <a:pt x="-6355" y="58289"/>
                  <a:pt x="12306" y="60425"/>
                </a:cubicBezTo>
                <a:cubicBezTo>
                  <a:pt x="37715" y="63333"/>
                  <a:pt x="90521" y="62160"/>
                  <a:pt x="111383" y="7551"/>
                </a:cubicBezTo>
                <a:cubicBezTo>
                  <a:pt x="114367" y="-257"/>
                  <a:pt x="124268" y="-2574"/>
                  <a:pt x="130233" y="3283"/>
                </a:cubicBezTo>
                <a:cubicBezTo>
                  <a:pt x="182279" y="54411"/>
                  <a:pt x="186768" y="55092"/>
                  <a:pt x="181834" y="65092"/>
                </a:cubicBezTo>
                <a:close/>
              </a:path>
            </a:pathLst>
          </a:custGeom>
          <a:solidFill>
            <a:srgbClr val="A5BE6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6" name="Google Shape;3796;p32"/>
          <p:cNvSpPr/>
          <p:nvPr/>
        </p:nvSpPr>
        <p:spPr>
          <a:xfrm>
            <a:off x="4111566" y="2346570"/>
            <a:ext cx="100697" cy="62472"/>
          </a:xfrm>
          <a:custGeom>
            <a:rect b="b" l="l" r="r" t="t"/>
            <a:pathLst>
              <a:path extrusionOk="0" h="124943" w="201395">
                <a:moveTo>
                  <a:pt x="196550" y="90935"/>
                </a:moveTo>
                <a:cubicBezTo>
                  <a:pt x="93049" y="160900"/>
                  <a:pt x="-9982" y="105019"/>
                  <a:pt x="775" y="81349"/>
                </a:cubicBezTo>
                <a:cubicBezTo>
                  <a:pt x="32795" y="10895"/>
                  <a:pt x="36414" y="-8153"/>
                  <a:pt x="51570" y="2941"/>
                </a:cubicBezTo>
                <a:cubicBezTo>
                  <a:pt x="72204" y="18050"/>
                  <a:pt x="118664" y="43176"/>
                  <a:pt x="163831" y="6059"/>
                </a:cubicBezTo>
                <a:cubicBezTo>
                  <a:pt x="170288" y="752"/>
                  <a:pt x="180041" y="3643"/>
                  <a:pt x="182320" y="11684"/>
                </a:cubicBezTo>
                <a:cubicBezTo>
                  <a:pt x="202227" y="81873"/>
                  <a:pt x="205788" y="84691"/>
                  <a:pt x="196550" y="90935"/>
                </a:cubicBezTo>
                <a:close/>
              </a:path>
            </a:pathLst>
          </a:custGeom>
          <a:solidFill>
            <a:srgbClr val="A5BE6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7" name="Google Shape;3797;p32"/>
          <p:cNvSpPr/>
          <p:nvPr/>
        </p:nvSpPr>
        <p:spPr>
          <a:xfrm>
            <a:off x="4013913" y="2873062"/>
            <a:ext cx="92787" cy="87599"/>
          </a:xfrm>
          <a:custGeom>
            <a:rect b="b" l="l" r="r" t="t"/>
            <a:pathLst>
              <a:path extrusionOk="0" h="175198" w="185574">
                <a:moveTo>
                  <a:pt x="136955" y="174756"/>
                </a:moveTo>
                <a:cubicBezTo>
                  <a:pt x="14702" y="149030"/>
                  <a:pt x="-16785" y="36132"/>
                  <a:pt x="7704" y="27405"/>
                </a:cubicBezTo>
                <a:cubicBezTo>
                  <a:pt x="80603" y="1423"/>
                  <a:pt x="96810" y="-9223"/>
                  <a:pt x="99375" y="9385"/>
                </a:cubicBezTo>
                <a:cubicBezTo>
                  <a:pt x="102868" y="34720"/>
                  <a:pt x="117116" y="85580"/>
                  <a:pt x="175200" y="92223"/>
                </a:cubicBezTo>
                <a:cubicBezTo>
                  <a:pt x="183505" y="93172"/>
                  <a:pt x="188207" y="102191"/>
                  <a:pt x="184015" y="109422"/>
                </a:cubicBezTo>
                <a:cubicBezTo>
                  <a:pt x="147415" y="172534"/>
                  <a:pt x="147867" y="177050"/>
                  <a:pt x="136955" y="174756"/>
                </a:cubicBezTo>
                <a:close/>
              </a:path>
            </a:pathLst>
          </a:custGeom>
          <a:solidFill>
            <a:srgbClr val="FABB88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8" name="Google Shape;3798;p32"/>
          <p:cNvSpPr/>
          <p:nvPr/>
        </p:nvSpPr>
        <p:spPr>
          <a:xfrm>
            <a:off x="4636394" y="2820074"/>
            <a:ext cx="93887" cy="103396"/>
          </a:xfrm>
          <a:custGeom>
            <a:rect b="b" l="l" r="r" t="t"/>
            <a:pathLst>
              <a:path extrusionOk="0" h="206792" w="187774">
                <a:moveTo>
                  <a:pt x="113942" y="205030"/>
                </a:moveTo>
                <a:cubicBezTo>
                  <a:pt x="-11897" y="141847"/>
                  <a:pt x="-13751" y="9756"/>
                  <a:pt x="15445" y="7285"/>
                </a:cubicBezTo>
                <a:cubicBezTo>
                  <a:pt x="102318" y="-69"/>
                  <a:pt x="123087" y="-7026"/>
                  <a:pt x="120530" y="14001"/>
                </a:cubicBezTo>
                <a:cubicBezTo>
                  <a:pt x="117052" y="42614"/>
                  <a:pt x="117960" y="102137"/>
                  <a:pt x="179348" y="126078"/>
                </a:cubicBezTo>
                <a:cubicBezTo>
                  <a:pt x="188126" y="129501"/>
                  <a:pt x="190658" y="140680"/>
                  <a:pt x="184012" y="147355"/>
                </a:cubicBezTo>
                <a:cubicBezTo>
                  <a:pt x="126030" y="205565"/>
                  <a:pt x="125185" y="210674"/>
                  <a:pt x="113942" y="205030"/>
                </a:cubicBezTo>
                <a:close/>
              </a:path>
            </a:pathLst>
          </a:custGeom>
          <a:solidFill>
            <a:srgbClr val="FABB88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9" name="Google Shape;3799;p32"/>
          <p:cNvSpPr/>
          <p:nvPr/>
        </p:nvSpPr>
        <p:spPr>
          <a:xfrm>
            <a:off x="4402423" y="2830834"/>
            <a:ext cx="141717" cy="201392"/>
          </a:xfrm>
          <a:custGeom>
            <a:rect b="b" l="l" r="r" t="t"/>
            <a:pathLst>
              <a:path extrusionOk="0" h="402783" w="283433">
                <a:moveTo>
                  <a:pt x="280551" y="45009"/>
                </a:moveTo>
                <a:cubicBezTo>
                  <a:pt x="228892" y="90844"/>
                  <a:pt x="237105" y="145276"/>
                  <a:pt x="233975" y="168955"/>
                </a:cubicBezTo>
                <a:cubicBezTo>
                  <a:pt x="228054" y="214467"/>
                  <a:pt x="187076" y="236047"/>
                  <a:pt x="161865" y="271458"/>
                </a:cubicBezTo>
                <a:cubicBezTo>
                  <a:pt x="141306" y="300237"/>
                  <a:pt x="142330" y="324533"/>
                  <a:pt x="123617" y="349484"/>
                </a:cubicBezTo>
                <a:cubicBezTo>
                  <a:pt x="114153" y="362065"/>
                  <a:pt x="61373" y="413213"/>
                  <a:pt x="51507" y="400879"/>
                </a:cubicBezTo>
                <a:cubicBezTo>
                  <a:pt x="26631" y="369594"/>
                  <a:pt x="15606" y="352142"/>
                  <a:pt x="765" y="325191"/>
                </a:cubicBezTo>
                <a:cubicBezTo>
                  <a:pt x="-1427" y="321173"/>
                  <a:pt x="1350" y="316533"/>
                  <a:pt x="5842" y="316315"/>
                </a:cubicBezTo>
                <a:cubicBezTo>
                  <a:pt x="36930" y="315037"/>
                  <a:pt x="47888" y="278398"/>
                  <a:pt x="58409" y="255129"/>
                </a:cubicBezTo>
                <a:cubicBezTo>
                  <a:pt x="83219" y="200782"/>
                  <a:pt x="116887" y="209460"/>
                  <a:pt x="136622" y="176958"/>
                </a:cubicBezTo>
                <a:cubicBezTo>
                  <a:pt x="155891" y="145308"/>
                  <a:pt x="132936" y="56153"/>
                  <a:pt x="192223" y="11406"/>
                </a:cubicBezTo>
                <a:cubicBezTo>
                  <a:pt x="215297" y="-6002"/>
                  <a:pt x="225582" y="-130"/>
                  <a:pt x="234453" y="7060"/>
                </a:cubicBezTo>
                <a:cubicBezTo>
                  <a:pt x="267911" y="34253"/>
                  <a:pt x="291987" y="34847"/>
                  <a:pt x="280551" y="45009"/>
                </a:cubicBezTo>
                <a:close/>
              </a:path>
            </a:pathLst>
          </a:custGeom>
          <a:solidFill>
            <a:srgbClr val="A5BE6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0" name="Google Shape;3800;p32"/>
          <p:cNvSpPr/>
          <p:nvPr/>
        </p:nvSpPr>
        <p:spPr>
          <a:xfrm>
            <a:off x="4072684" y="2682972"/>
            <a:ext cx="118161" cy="167893"/>
          </a:xfrm>
          <a:custGeom>
            <a:rect b="b" l="l" r="r" t="t"/>
            <a:pathLst>
              <a:path extrusionOk="0" h="335786" w="236321">
                <a:moveTo>
                  <a:pt x="236215" y="283097"/>
                </a:moveTo>
                <a:cubicBezTo>
                  <a:pt x="234509" y="299684"/>
                  <a:pt x="227944" y="329284"/>
                  <a:pt x="210081" y="334996"/>
                </a:cubicBezTo>
                <a:cubicBezTo>
                  <a:pt x="201149" y="337851"/>
                  <a:pt x="163210" y="333156"/>
                  <a:pt x="139231" y="317960"/>
                </a:cubicBezTo>
                <a:cubicBezTo>
                  <a:pt x="89283" y="286311"/>
                  <a:pt x="118966" y="244382"/>
                  <a:pt x="93595" y="216788"/>
                </a:cubicBezTo>
                <a:cubicBezTo>
                  <a:pt x="71359" y="192605"/>
                  <a:pt x="29461" y="174102"/>
                  <a:pt x="44393" y="117467"/>
                </a:cubicBezTo>
                <a:cubicBezTo>
                  <a:pt x="47610" y="105269"/>
                  <a:pt x="55391" y="88042"/>
                  <a:pt x="47021" y="74566"/>
                </a:cubicBezTo>
                <a:cubicBezTo>
                  <a:pt x="34480" y="54375"/>
                  <a:pt x="2672" y="65757"/>
                  <a:pt x="70" y="54576"/>
                </a:cubicBezTo>
                <a:cubicBezTo>
                  <a:pt x="-1566" y="47542"/>
                  <a:pt x="25950" y="5719"/>
                  <a:pt x="48701" y="1032"/>
                </a:cubicBezTo>
                <a:cubicBezTo>
                  <a:pt x="83839" y="-6208"/>
                  <a:pt x="137947" y="25281"/>
                  <a:pt x="131289" y="75667"/>
                </a:cubicBezTo>
                <a:cubicBezTo>
                  <a:pt x="128657" y="95573"/>
                  <a:pt x="118812" y="117633"/>
                  <a:pt x="127962" y="137216"/>
                </a:cubicBezTo>
                <a:cubicBezTo>
                  <a:pt x="138547" y="159876"/>
                  <a:pt x="166162" y="166603"/>
                  <a:pt x="179257" y="187191"/>
                </a:cubicBezTo>
                <a:cubicBezTo>
                  <a:pt x="195298" y="212415"/>
                  <a:pt x="182791" y="284776"/>
                  <a:pt x="219277" y="275903"/>
                </a:cubicBezTo>
                <a:cubicBezTo>
                  <a:pt x="221350" y="275400"/>
                  <a:pt x="237795" y="267717"/>
                  <a:pt x="236215" y="283097"/>
                </a:cubicBezTo>
                <a:close/>
              </a:path>
            </a:pathLst>
          </a:custGeom>
          <a:solidFill>
            <a:srgbClr val="A5BE6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01" name="Google Shape;3801;p32"/>
          <p:cNvGrpSpPr/>
          <p:nvPr/>
        </p:nvGrpSpPr>
        <p:grpSpPr>
          <a:xfrm>
            <a:off x="4178915" y="2429820"/>
            <a:ext cx="235047" cy="474854"/>
            <a:chOff x="8357830" y="4859639"/>
            <a:chExt cx="470094" cy="949707"/>
          </a:xfrm>
        </p:grpSpPr>
        <p:grpSp>
          <p:nvGrpSpPr>
            <p:cNvPr id="3802" name="Google Shape;3802;p32"/>
            <p:cNvGrpSpPr/>
            <p:nvPr/>
          </p:nvGrpSpPr>
          <p:grpSpPr>
            <a:xfrm>
              <a:off x="8360735" y="4983352"/>
              <a:ext cx="427725" cy="642871"/>
              <a:chOff x="8360735" y="4983352"/>
              <a:chExt cx="427725" cy="642871"/>
            </a:xfrm>
          </p:grpSpPr>
          <p:sp>
            <p:nvSpPr>
              <p:cNvPr id="3803" name="Google Shape;3803;p32"/>
              <p:cNvSpPr/>
              <p:nvPr/>
            </p:nvSpPr>
            <p:spPr>
              <a:xfrm>
                <a:off x="8360735" y="4983352"/>
                <a:ext cx="226408" cy="229377"/>
              </a:xfrm>
              <a:custGeom>
                <a:rect b="b" l="l" r="r" t="t"/>
                <a:pathLst>
                  <a:path extrusionOk="0" h="229377" w="226408">
                    <a:moveTo>
                      <a:pt x="211980" y="215129"/>
                    </a:moveTo>
                    <a:cubicBezTo>
                      <a:pt x="212538" y="218614"/>
                      <a:pt x="212751" y="222282"/>
                      <a:pt x="214515" y="225336"/>
                    </a:cubicBezTo>
                    <a:cubicBezTo>
                      <a:pt x="216931" y="229525"/>
                      <a:pt x="223648" y="231725"/>
                      <a:pt x="224576" y="225531"/>
                    </a:cubicBezTo>
                    <a:cubicBezTo>
                      <a:pt x="239525" y="125829"/>
                      <a:pt x="159313" y="113715"/>
                      <a:pt x="117127" y="97894"/>
                    </a:cubicBezTo>
                    <a:cubicBezTo>
                      <a:pt x="27817" y="64399"/>
                      <a:pt x="20396" y="-22576"/>
                      <a:pt x="6114" y="5493"/>
                    </a:cubicBezTo>
                    <a:cubicBezTo>
                      <a:pt x="-22465" y="61659"/>
                      <a:pt x="53703" y="143286"/>
                      <a:pt x="139924" y="167812"/>
                    </a:cubicBezTo>
                    <a:cubicBezTo>
                      <a:pt x="168964" y="176071"/>
                      <a:pt x="206012" y="177905"/>
                      <a:pt x="211980" y="215129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4" name="Google Shape;3804;p32"/>
              <p:cNvSpPr/>
              <p:nvPr/>
            </p:nvSpPr>
            <p:spPr>
              <a:xfrm>
                <a:off x="8498362" y="5405739"/>
                <a:ext cx="290098" cy="220484"/>
              </a:xfrm>
              <a:custGeom>
                <a:rect b="b" l="l" r="r" t="t"/>
                <a:pathLst>
                  <a:path extrusionOk="0" h="220484" w="290098">
                    <a:moveTo>
                      <a:pt x="131349" y="50168"/>
                    </a:moveTo>
                    <a:cubicBezTo>
                      <a:pt x="89177" y="51901"/>
                      <a:pt x="84630" y="50995"/>
                      <a:pt x="79145" y="44946"/>
                    </a:cubicBezTo>
                    <a:cubicBezTo>
                      <a:pt x="56569" y="40416"/>
                      <a:pt x="33628" y="31319"/>
                      <a:pt x="19090" y="13020"/>
                    </a:cubicBezTo>
                    <a:cubicBezTo>
                      <a:pt x="30994" y="3742"/>
                      <a:pt x="7454" y="-9072"/>
                      <a:pt x="4441" y="9477"/>
                    </a:cubicBezTo>
                    <a:cubicBezTo>
                      <a:pt x="3672" y="9917"/>
                      <a:pt x="3014" y="10537"/>
                      <a:pt x="2577" y="11559"/>
                    </a:cubicBezTo>
                    <a:cubicBezTo>
                      <a:pt x="-17219" y="57798"/>
                      <a:pt x="81820" y="118416"/>
                      <a:pt x="135547" y="129534"/>
                    </a:cubicBezTo>
                    <a:cubicBezTo>
                      <a:pt x="178851" y="138494"/>
                      <a:pt x="219712" y="137862"/>
                      <a:pt x="246856" y="161157"/>
                    </a:cubicBezTo>
                    <a:cubicBezTo>
                      <a:pt x="278411" y="188233"/>
                      <a:pt x="264623" y="216319"/>
                      <a:pt x="276824" y="220002"/>
                    </a:cubicBezTo>
                    <a:cubicBezTo>
                      <a:pt x="312315" y="230709"/>
                      <a:pt x="280815" y="59915"/>
                      <a:pt x="131349" y="50168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805" name="Google Shape;3805;p32"/>
            <p:cNvSpPr/>
            <p:nvPr/>
          </p:nvSpPr>
          <p:spPr>
            <a:xfrm>
              <a:off x="8357830" y="4859639"/>
              <a:ext cx="179801" cy="242767"/>
            </a:xfrm>
            <a:custGeom>
              <a:rect b="b" l="l" r="r" t="t"/>
              <a:pathLst>
                <a:path extrusionOk="0" h="242767" w="179801">
                  <a:moveTo>
                    <a:pt x="106355" y="182659"/>
                  </a:moveTo>
                  <a:cubicBezTo>
                    <a:pt x="102512" y="166852"/>
                    <a:pt x="110425" y="148669"/>
                    <a:pt x="116273" y="143374"/>
                  </a:cubicBezTo>
                  <a:cubicBezTo>
                    <a:pt x="135706" y="100732"/>
                    <a:pt x="174209" y="87225"/>
                    <a:pt x="163546" y="70344"/>
                  </a:cubicBezTo>
                  <a:cubicBezTo>
                    <a:pt x="151353" y="51005"/>
                    <a:pt x="119458" y="9007"/>
                    <a:pt x="99033" y="975"/>
                  </a:cubicBezTo>
                  <a:cubicBezTo>
                    <a:pt x="58087" y="-15115"/>
                    <a:pt x="-82154" y="172532"/>
                    <a:pt x="67290" y="224096"/>
                  </a:cubicBezTo>
                  <a:cubicBezTo>
                    <a:pt x="102998" y="236430"/>
                    <a:pt x="144506" y="229534"/>
                    <a:pt x="179802" y="242768"/>
                  </a:cubicBezTo>
                  <a:cubicBezTo>
                    <a:pt x="171222" y="237525"/>
                    <a:pt x="114987" y="218160"/>
                    <a:pt x="106355" y="182659"/>
                  </a:cubicBezTo>
                  <a:close/>
                </a:path>
              </a:pathLst>
            </a:custGeom>
            <a:solidFill>
              <a:srgbClr val="FABB8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6" name="Google Shape;3806;p32"/>
            <p:cNvSpPr/>
            <p:nvPr/>
          </p:nvSpPr>
          <p:spPr>
            <a:xfrm>
              <a:off x="8481833" y="5123655"/>
              <a:ext cx="346091" cy="685691"/>
            </a:xfrm>
            <a:custGeom>
              <a:rect b="b" l="l" r="r" t="t"/>
              <a:pathLst>
                <a:path extrusionOk="0" h="685691" w="346091">
                  <a:moveTo>
                    <a:pt x="264745" y="683723"/>
                  </a:moveTo>
                  <a:cubicBezTo>
                    <a:pt x="250952" y="693368"/>
                    <a:pt x="243452" y="668108"/>
                    <a:pt x="193656" y="595942"/>
                  </a:cubicBezTo>
                  <a:cubicBezTo>
                    <a:pt x="320823" y="504630"/>
                    <a:pt x="247947" y="336179"/>
                    <a:pt x="131007" y="337422"/>
                  </a:cubicBezTo>
                  <a:cubicBezTo>
                    <a:pt x="92757" y="337830"/>
                    <a:pt x="41997" y="349876"/>
                    <a:pt x="16812" y="319012"/>
                  </a:cubicBezTo>
                  <a:cubicBezTo>
                    <a:pt x="-60230" y="224064"/>
                    <a:pt x="156736" y="87775"/>
                    <a:pt x="82713" y="0"/>
                  </a:cubicBezTo>
                  <a:cubicBezTo>
                    <a:pt x="150701" y="50039"/>
                    <a:pt x="165854" y="112913"/>
                    <a:pt x="157892" y="138891"/>
                  </a:cubicBezTo>
                  <a:cubicBezTo>
                    <a:pt x="131290" y="225683"/>
                    <a:pt x="64358" y="293584"/>
                    <a:pt x="94734" y="326718"/>
                  </a:cubicBezTo>
                  <a:cubicBezTo>
                    <a:pt x="105188" y="338252"/>
                    <a:pt x="148856" y="329568"/>
                    <a:pt x="183138" y="331248"/>
                  </a:cubicBezTo>
                  <a:cubicBezTo>
                    <a:pt x="400637" y="341751"/>
                    <a:pt x="370873" y="609511"/>
                    <a:pt x="264745" y="683723"/>
                  </a:cubicBezTo>
                  <a:close/>
                </a:path>
              </a:pathLst>
            </a:custGeom>
            <a:solidFill>
              <a:srgbClr val="FABB8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07" name="Google Shape;3807;p32"/>
          <p:cNvGrpSpPr/>
          <p:nvPr/>
        </p:nvGrpSpPr>
        <p:grpSpPr>
          <a:xfrm>
            <a:off x="4575658" y="2388726"/>
            <a:ext cx="185618" cy="436773"/>
            <a:chOff x="9151316" y="4777451"/>
            <a:chExt cx="371235" cy="873546"/>
          </a:xfrm>
        </p:grpSpPr>
        <p:sp>
          <p:nvSpPr>
            <p:cNvPr id="3808" name="Google Shape;3808;p32"/>
            <p:cNvSpPr/>
            <p:nvPr/>
          </p:nvSpPr>
          <p:spPr>
            <a:xfrm>
              <a:off x="9277653" y="4903975"/>
              <a:ext cx="188368" cy="258269"/>
            </a:xfrm>
            <a:custGeom>
              <a:rect b="b" l="l" r="r" t="t"/>
              <a:pathLst>
                <a:path extrusionOk="0" h="258269" w="188368">
                  <a:moveTo>
                    <a:pt x="41438" y="0"/>
                  </a:moveTo>
                  <a:cubicBezTo>
                    <a:pt x="-5660" y="66128"/>
                    <a:pt x="105225" y="171446"/>
                    <a:pt x="165874" y="176692"/>
                  </a:cubicBezTo>
                  <a:lnTo>
                    <a:pt x="188369" y="258270"/>
                  </a:lnTo>
                  <a:cubicBezTo>
                    <a:pt x="188369" y="258270"/>
                    <a:pt x="17511" y="227581"/>
                    <a:pt x="2611" y="121279"/>
                  </a:cubicBezTo>
                  <a:cubicBezTo>
                    <a:pt x="-12288" y="14978"/>
                    <a:pt x="41438" y="0"/>
                    <a:pt x="41438" y="0"/>
                  </a:cubicBezTo>
                  <a:close/>
                </a:path>
              </a:pathLst>
            </a:custGeom>
            <a:solidFill>
              <a:srgbClr val="4F5CA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9" name="Google Shape;3809;p32"/>
            <p:cNvSpPr/>
            <p:nvPr/>
          </p:nvSpPr>
          <p:spPr>
            <a:xfrm>
              <a:off x="9220415" y="5207853"/>
              <a:ext cx="189077" cy="258403"/>
            </a:xfrm>
            <a:custGeom>
              <a:rect b="b" l="l" r="r" t="t"/>
              <a:pathLst>
                <a:path extrusionOk="0" h="258403" w="189077">
                  <a:moveTo>
                    <a:pt x="37663" y="0"/>
                  </a:moveTo>
                  <a:cubicBezTo>
                    <a:pt x="-21644" y="81813"/>
                    <a:pt x="134755" y="180715"/>
                    <a:pt x="166210" y="177629"/>
                  </a:cubicBezTo>
                  <a:lnTo>
                    <a:pt x="189078" y="258403"/>
                  </a:lnTo>
                  <a:cubicBezTo>
                    <a:pt x="189078" y="258403"/>
                    <a:pt x="30423" y="248974"/>
                    <a:pt x="5803" y="139130"/>
                  </a:cubicBezTo>
                  <a:cubicBezTo>
                    <a:pt x="-17673" y="34389"/>
                    <a:pt x="37663" y="0"/>
                    <a:pt x="37663" y="0"/>
                  </a:cubicBezTo>
                  <a:close/>
                </a:path>
              </a:pathLst>
            </a:custGeom>
            <a:solidFill>
              <a:srgbClr val="4F5CA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10" name="Google Shape;3810;p32"/>
            <p:cNvGrpSpPr/>
            <p:nvPr/>
          </p:nvGrpSpPr>
          <p:grpSpPr>
            <a:xfrm>
              <a:off x="9151316" y="4777451"/>
              <a:ext cx="371235" cy="873546"/>
              <a:chOff x="9151316" y="4777451"/>
              <a:chExt cx="371235" cy="873546"/>
            </a:xfrm>
          </p:grpSpPr>
          <p:sp>
            <p:nvSpPr>
              <p:cNvPr id="3811" name="Google Shape;3811;p32"/>
              <p:cNvSpPr/>
              <p:nvPr/>
            </p:nvSpPr>
            <p:spPr>
              <a:xfrm>
                <a:off x="9264372" y="4777451"/>
                <a:ext cx="258179" cy="265517"/>
              </a:xfrm>
              <a:custGeom>
                <a:rect b="b" l="l" r="r" t="t"/>
                <a:pathLst>
                  <a:path extrusionOk="0" h="265517" w="258179">
                    <a:moveTo>
                      <a:pt x="235312" y="2"/>
                    </a:moveTo>
                    <a:lnTo>
                      <a:pt x="258180" y="80776"/>
                    </a:lnTo>
                    <a:cubicBezTo>
                      <a:pt x="258180" y="80776"/>
                      <a:pt x="18638" y="25963"/>
                      <a:pt x="18376" y="265517"/>
                    </a:cubicBezTo>
                    <a:cubicBezTo>
                      <a:pt x="18376" y="265517"/>
                      <a:pt x="-93607" y="-865"/>
                      <a:pt x="235312" y="2"/>
                    </a:cubicBezTo>
                    <a:close/>
                  </a:path>
                </a:pathLst>
              </a:custGeom>
              <a:solidFill>
                <a:srgbClr val="A5BEF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2" name="Google Shape;3812;p32"/>
              <p:cNvSpPr/>
              <p:nvPr/>
            </p:nvSpPr>
            <p:spPr>
              <a:xfrm>
                <a:off x="9207844" y="5081465"/>
                <a:ext cx="258178" cy="265517"/>
              </a:xfrm>
              <a:custGeom>
                <a:rect b="b" l="l" r="r" t="t"/>
                <a:pathLst>
                  <a:path extrusionOk="0" h="265517" w="258178">
                    <a:moveTo>
                      <a:pt x="235312" y="2"/>
                    </a:moveTo>
                    <a:lnTo>
                      <a:pt x="258179" y="80776"/>
                    </a:lnTo>
                    <a:cubicBezTo>
                      <a:pt x="258179" y="80776"/>
                      <a:pt x="18637" y="25963"/>
                      <a:pt x="18375" y="265517"/>
                    </a:cubicBezTo>
                    <a:cubicBezTo>
                      <a:pt x="18375" y="265517"/>
                      <a:pt x="-93605" y="-865"/>
                      <a:pt x="235312" y="2"/>
                    </a:cubicBezTo>
                    <a:close/>
                  </a:path>
                </a:pathLst>
              </a:custGeom>
              <a:solidFill>
                <a:srgbClr val="A5BEF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3" name="Google Shape;3813;p32"/>
              <p:cNvSpPr/>
              <p:nvPr/>
            </p:nvSpPr>
            <p:spPr>
              <a:xfrm>
                <a:off x="9151316" y="5385480"/>
                <a:ext cx="258179" cy="265517"/>
              </a:xfrm>
              <a:custGeom>
                <a:rect b="b" l="l" r="r" t="t"/>
                <a:pathLst>
                  <a:path extrusionOk="0" h="265517" w="258179">
                    <a:moveTo>
                      <a:pt x="235312" y="2"/>
                    </a:moveTo>
                    <a:lnTo>
                      <a:pt x="258180" y="80776"/>
                    </a:lnTo>
                    <a:cubicBezTo>
                      <a:pt x="258180" y="80776"/>
                      <a:pt x="18638" y="25963"/>
                      <a:pt x="18376" y="265517"/>
                    </a:cubicBezTo>
                    <a:cubicBezTo>
                      <a:pt x="18376" y="265517"/>
                      <a:pt x="-93607" y="-868"/>
                      <a:pt x="235312" y="2"/>
                    </a:cubicBezTo>
                    <a:close/>
                  </a:path>
                </a:pathLst>
              </a:custGeom>
              <a:solidFill>
                <a:srgbClr val="A5BEF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814" name="Google Shape;3814;p32"/>
          <p:cNvSpPr/>
          <p:nvPr/>
        </p:nvSpPr>
        <p:spPr>
          <a:xfrm>
            <a:off x="4346076" y="2471944"/>
            <a:ext cx="105556" cy="89694"/>
          </a:xfrm>
          <a:custGeom>
            <a:rect b="b" l="l" r="r" t="t"/>
            <a:pathLst>
              <a:path extrusionOk="0" h="179388" w="211111">
                <a:moveTo>
                  <a:pt x="195945" y="85381"/>
                </a:moveTo>
                <a:cubicBezTo>
                  <a:pt x="145625" y="64389"/>
                  <a:pt x="118129" y="56468"/>
                  <a:pt x="78836" y="18810"/>
                </a:cubicBezTo>
                <a:cubicBezTo>
                  <a:pt x="67319" y="7777"/>
                  <a:pt x="67078" y="1541"/>
                  <a:pt x="62813" y="5209"/>
                </a:cubicBezTo>
                <a:cubicBezTo>
                  <a:pt x="56149" y="-1722"/>
                  <a:pt x="50551" y="-1361"/>
                  <a:pt x="46292" y="4077"/>
                </a:cubicBezTo>
                <a:cubicBezTo>
                  <a:pt x="2912" y="59775"/>
                  <a:pt x="-3073" y="64048"/>
                  <a:pt x="1124" y="75835"/>
                </a:cubicBezTo>
                <a:cubicBezTo>
                  <a:pt x="5861" y="89311"/>
                  <a:pt x="43884" y="134113"/>
                  <a:pt x="96009" y="159046"/>
                </a:cubicBezTo>
                <a:cubicBezTo>
                  <a:pt x="111971" y="166688"/>
                  <a:pt x="154038" y="182690"/>
                  <a:pt x="169153" y="178783"/>
                </a:cubicBezTo>
                <a:cubicBezTo>
                  <a:pt x="180830" y="175794"/>
                  <a:pt x="183002" y="166830"/>
                  <a:pt x="200108" y="130517"/>
                </a:cubicBezTo>
                <a:cubicBezTo>
                  <a:pt x="210382" y="108911"/>
                  <a:pt x="220329" y="95541"/>
                  <a:pt x="195945" y="85381"/>
                </a:cubicBezTo>
                <a:close/>
                <a:moveTo>
                  <a:pt x="195182" y="103188"/>
                </a:moveTo>
                <a:cubicBezTo>
                  <a:pt x="195136" y="103083"/>
                  <a:pt x="195115" y="103005"/>
                  <a:pt x="195089" y="102975"/>
                </a:cubicBezTo>
                <a:cubicBezTo>
                  <a:pt x="196297" y="104102"/>
                  <a:pt x="195179" y="103237"/>
                  <a:pt x="195182" y="103188"/>
                </a:cubicBezTo>
                <a:close/>
              </a:path>
            </a:pathLst>
          </a:custGeom>
          <a:solidFill>
            <a:srgbClr val="A5BEF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5" name="Google Shape;3815;p32"/>
          <p:cNvSpPr/>
          <p:nvPr/>
        </p:nvSpPr>
        <p:spPr>
          <a:xfrm>
            <a:off x="4561470" y="2948523"/>
            <a:ext cx="96007" cy="95985"/>
          </a:xfrm>
          <a:custGeom>
            <a:rect b="b" l="l" r="r" t="t"/>
            <a:pathLst>
              <a:path extrusionOk="0" h="191971" w="192013">
                <a:moveTo>
                  <a:pt x="160736" y="134614"/>
                </a:moveTo>
                <a:cubicBezTo>
                  <a:pt x="145843" y="144701"/>
                  <a:pt x="78384" y="186539"/>
                  <a:pt x="74524" y="188568"/>
                </a:cubicBezTo>
                <a:cubicBezTo>
                  <a:pt x="58920" y="196743"/>
                  <a:pt x="50839" y="189136"/>
                  <a:pt x="43581" y="176953"/>
                </a:cubicBezTo>
                <a:cubicBezTo>
                  <a:pt x="4408" y="110988"/>
                  <a:pt x="-10236" y="100607"/>
                  <a:pt x="7380" y="93445"/>
                </a:cubicBezTo>
                <a:cubicBezTo>
                  <a:pt x="127589" y="44495"/>
                  <a:pt x="147886" y="-22841"/>
                  <a:pt x="160407" y="7638"/>
                </a:cubicBezTo>
                <a:cubicBezTo>
                  <a:pt x="191470" y="83655"/>
                  <a:pt x="212212" y="99826"/>
                  <a:pt x="160736" y="134614"/>
                </a:cubicBezTo>
                <a:close/>
              </a:path>
            </a:pathLst>
          </a:custGeom>
          <a:solidFill>
            <a:srgbClr val="A5BEF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16" name="Google Shape;3816;p32"/>
          <p:cNvGrpSpPr/>
          <p:nvPr/>
        </p:nvGrpSpPr>
        <p:grpSpPr>
          <a:xfrm>
            <a:off x="2907959" y="2337948"/>
            <a:ext cx="872081" cy="727717"/>
            <a:chOff x="5815917" y="4675896"/>
            <a:chExt cx="1744162" cy="1455434"/>
          </a:xfrm>
        </p:grpSpPr>
        <p:sp>
          <p:nvSpPr>
            <p:cNvPr id="3817" name="Google Shape;3817;p32"/>
            <p:cNvSpPr/>
            <p:nvPr/>
          </p:nvSpPr>
          <p:spPr>
            <a:xfrm>
              <a:off x="5834736" y="5130640"/>
              <a:ext cx="1705960" cy="1000690"/>
            </a:xfrm>
            <a:custGeom>
              <a:rect b="b" l="l" r="r" t="t"/>
              <a:pathLst>
                <a:path extrusionOk="0" h="1000690" w="1705960">
                  <a:moveTo>
                    <a:pt x="1702012" y="381503"/>
                  </a:moveTo>
                  <a:cubicBezTo>
                    <a:pt x="1700901" y="657532"/>
                    <a:pt x="1752455" y="846447"/>
                    <a:pt x="1513208" y="908196"/>
                  </a:cubicBezTo>
                  <a:cubicBezTo>
                    <a:pt x="880861" y="1071397"/>
                    <a:pt x="275281" y="980310"/>
                    <a:pt x="118022" y="924162"/>
                  </a:cubicBezTo>
                  <a:cubicBezTo>
                    <a:pt x="-37965" y="868470"/>
                    <a:pt x="5594" y="776995"/>
                    <a:pt x="5594" y="530062"/>
                  </a:cubicBezTo>
                  <a:cubicBezTo>
                    <a:pt x="5291" y="285938"/>
                    <a:pt x="-2978" y="232413"/>
                    <a:pt x="338161" y="119637"/>
                  </a:cubicBezTo>
                  <a:cubicBezTo>
                    <a:pt x="694959" y="1845"/>
                    <a:pt x="1265831" y="-21984"/>
                    <a:pt x="1486786" y="17865"/>
                  </a:cubicBezTo>
                  <a:cubicBezTo>
                    <a:pt x="1722501" y="60256"/>
                    <a:pt x="1702783" y="161289"/>
                    <a:pt x="1702012" y="38150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8" name="Google Shape;3818;p32"/>
            <p:cNvSpPr/>
            <p:nvPr/>
          </p:nvSpPr>
          <p:spPr>
            <a:xfrm>
              <a:off x="5815917" y="5109314"/>
              <a:ext cx="1744162" cy="501465"/>
            </a:xfrm>
            <a:custGeom>
              <a:rect b="b" l="l" r="r" t="t"/>
              <a:pathLst>
                <a:path extrusionOk="0" h="501465" w="1744162">
                  <a:moveTo>
                    <a:pt x="1729261" y="325242"/>
                  </a:moveTo>
                  <a:cubicBezTo>
                    <a:pt x="1714190" y="373425"/>
                    <a:pt x="1667351" y="412899"/>
                    <a:pt x="1614807" y="400261"/>
                  </a:cubicBezTo>
                  <a:cubicBezTo>
                    <a:pt x="1590927" y="394493"/>
                    <a:pt x="1577032" y="375943"/>
                    <a:pt x="1552009" y="386057"/>
                  </a:cubicBezTo>
                  <a:cubicBezTo>
                    <a:pt x="1506773" y="404174"/>
                    <a:pt x="1435514" y="509040"/>
                    <a:pt x="1347863" y="459665"/>
                  </a:cubicBezTo>
                  <a:cubicBezTo>
                    <a:pt x="1303668" y="434747"/>
                    <a:pt x="1302996" y="393580"/>
                    <a:pt x="1216083" y="447973"/>
                  </a:cubicBezTo>
                  <a:cubicBezTo>
                    <a:pt x="1175523" y="473323"/>
                    <a:pt x="1132895" y="502666"/>
                    <a:pt x="1082512" y="496456"/>
                  </a:cubicBezTo>
                  <a:cubicBezTo>
                    <a:pt x="1029785" y="489947"/>
                    <a:pt x="1006553" y="427802"/>
                    <a:pt x="951753" y="438132"/>
                  </a:cubicBezTo>
                  <a:cubicBezTo>
                    <a:pt x="881971" y="451325"/>
                    <a:pt x="833190" y="521318"/>
                    <a:pt x="741143" y="485121"/>
                  </a:cubicBezTo>
                  <a:cubicBezTo>
                    <a:pt x="717935" y="476063"/>
                    <a:pt x="696090" y="459527"/>
                    <a:pt x="671105" y="455746"/>
                  </a:cubicBezTo>
                  <a:cubicBezTo>
                    <a:pt x="629330" y="449404"/>
                    <a:pt x="589018" y="480019"/>
                    <a:pt x="551057" y="492426"/>
                  </a:cubicBezTo>
                  <a:cubicBezTo>
                    <a:pt x="434577" y="530309"/>
                    <a:pt x="429442" y="435395"/>
                    <a:pt x="359498" y="458582"/>
                  </a:cubicBezTo>
                  <a:cubicBezTo>
                    <a:pt x="327362" y="469263"/>
                    <a:pt x="237364" y="526732"/>
                    <a:pt x="177107" y="459377"/>
                  </a:cubicBezTo>
                  <a:cubicBezTo>
                    <a:pt x="164452" y="445281"/>
                    <a:pt x="157348" y="425164"/>
                    <a:pt x="143735" y="412301"/>
                  </a:cubicBezTo>
                  <a:cubicBezTo>
                    <a:pt x="129533" y="399030"/>
                    <a:pt x="121770" y="410492"/>
                    <a:pt x="105401" y="417127"/>
                  </a:cubicBezTo>
                  <a:cubicBezTo>
                    <a:pt x="68298" y="432199"/>
                    <a:pt x="31499" y="415732"/>
                    <a:pt x="14830" y="379862"/>
                  </a:cubicBezTo>
                  <a:cubicBezTo>
                    <a:pt x="-125316" y="78255"/>
                    <a:pt x="770142" y="36038"/>
                    <a:pt x="921501" y="21017"/>
                  </a:cubicBezTo>
                  <a:cubicBezTo>
                    <a:pt x="1128405" y="480"/>
                    <a:pt x="1856899" y="-83167"/>
                    <a:pt x="1729261" y="325242"/>
                  </a:cubicBezTo>
                  <a:close/>
                </a:path>
              </a:pathLst>
            </a:custGeom>
            <a:solidFill>
              <a:srgbClr val="7A554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9" name="Google Shape;3819;p32"/>
            <p:cNvSpPr/>
            <p:nvPr/>
          </p:nvSpPr>
          <p:spPr>
            <a:xfrm>
              <a:off x="6268283" y="5347285"/>
              <a:ext cx="837788" cy="86545"/>
            </a:xfrm>
            <a:custGeom>
              <a:rect b="b" l="l" r="r" t="t"/>
              <a:pathLst>
                <a:path extrusionOk="0" h="86545" w="837788">
                  <a:moveTo>
                    <a:pt x="41936" y="81532"/>
                  </a:moveTo>
                  <a:cubicBezTo>
                    <a:pt x="25046" y="78780"/>
                    <a:pt x="284" y="75212"/>
                    <a:pt x="1" y="53064"/>
                  </a:cubicBezTo>
                  <a:cubicBezTo>
                    <a:pt x="-473" y="15670"/>
                    <a:pt x="114726" y="-15044"/>
                    <a:pt x="163518" y="23452"/>
                  </a:cubicBezTo>
                  <a:cubicBezTo>
                    <a:pt x="194301" y="47740"/>
                    <a:pt x="176660" y="103474"/>
                    <a:pt x="41936" y="81532"/>
                  </a:cubicBezTo>
                  <a:close/>
                  <a:moveTo>
                    <a:pt x="383888" y="10382"/>
                  </a:moveTo>
                  <a:cubicBezTo>
                    <a:pt x="309037" y="37848"/>
                    <a:pt x="323661" y="75401"/>
                    <a:pt x="380440" y="77472"/>
                  </a:cubicBezTo>
                  <a:cubicBezTo>
                    <a:pt x="554145" y="83810"/>
                    <a:pt x="507747" y="-35067"/>
                    <a:pt x="383888" y="10382"/>
                  </a:cubicBezTo>
                  <a:close/>
                  <a:moveTo>
                    <a:pt x="827728" y="19982"/>
                  </a:moveTo>
                  <a:cubicBezTo>
                    <a:pt x="789349" y="-30149"/>
                    <a:pt x="666822" y="31090"/>
                    <a:pt x="659776" y="50825"/>
                  </a:cubicBezTo>
                  <a:cubicBezTo>
                    <a:pt x="643101" y="97526"/>
                    <a:pt x="889875" y="101163"/>
                    <a:pt x="827728" y="19982"/>
                  </a:cubicBezTo>
                  <a:close/>
                </a:path>
              </a:pathLst>
            </a:custGeom>
            <a:solidFill>
              <a:srgbClr val="7A554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0" name="Google Shape;3820;p32"/>
            <p:cNvSpPr/>
            <p:nvPr/>
          </p:nvSpPr>
          <p:spPr>
            <a:xfrm>
              <a:off x="7225656" y="5171721"/>
              <a:ext cx="314884" cy="346215"/>
            </a:xfrm>
            <a:custGeom>
              <a:rect b="b" l="l" r="r" t="t"/>
              <a:pathLst>
                <a:path extrusionOk="0" h="346215" w="314884">
                  <a:moveTo>
                    <a:pt x="309300" y="137033"/>
                  </a:moveTo>
                  <a:cubicBezTo>
                    <a:pt x="272218" y="-16519"/>
                    <a:pt x="114641" y="-10112"/>
                    <a:pt x="150705" y="11331"/>
                  </a:cubicBezTo>
                  <a:cubicBezTo>
                    <a:pt x="178784" y="28023"/>
                    <a:pt x="214521" y="37267"/>
                    <a:pt x="232447" y="66924"/>
                  </a:cubicBezTo>
                  <a:cubicBezTo>
                    <a:pt x="249940" y="95864"/>
                    <a:pt x="234098" y="121317"/>
                    <a:pt x="208432" y="137547"/>
                  </a:cubicBezTo>
                  <a:cubicBezTo>
                    <a:pt x="174933" y="158729"/>
                    <a:pt x="81694" y="198166"/>
                    <a:pt x="6429" y="214832"/>
                  </a:cubicBezTo>
                  <a:cubicBezTo>
                    <a:pt x="-4945" y="217350"/>
                    <a:pt x="120" y="233646"/>
                    <a:pt x="11153" y="231965"/>
                  </a:cubicBezTo>
                  <a:cubicBezTo>
                    <a:pt x="86625" y="220468"/>
                    <a:pt x="240304" y="190189"/>
                    <a:pt x="267857" y="119360"/>
                  </a:cubicBezTo>
                  <a:cubicBezTo>
                    <a:pt x="287251" y="171642"/>
                    <a:pt x="277821" y="224279"/>
                    <a:pt x="255594" y="254387"/>
                  </a:cubicBezTo>
                  <a:cubicBezTo>
                    <a:pt x="229671" y="289506"/>
                    <a:pt x="182979" y="267030"/>
                    <a:pt x="146516" y="272598"/>
                  </a:cubicBezTo>
                  <a:cubicBezTo>
                    <a:pt x="109176" y="278297"/>
                    <a:pt x="79134" y="305622"/>
                    <a:pt x="54066" y="331954"/>
                  </a:cubicBezTo>
                  <a:cubicBezTo>
                    <a:pt x="46497" y="339904"/>
                    <a:pt x="57904" y="351089"/>
                    <a:pt x="66028" y="343916"/>
                  </a:cubicBezTo>
                  <a:cubicBezTo>
                    <a:pt x="112621" y="302792"/>
                    <a:pt x="136825" y="282876"/>
                    <a:pt x="191415" y="305130"/>
                  </a:cubicBezTo>
                  <a:cubicBezTo>
                    <a:pt x="272479" y="338166"/>
                    <a:pt x="334194" y="240122"/>
                    <a:pt x="309300" y="137033"/>
                  </a:cubicBezTo>
                  <a:close/>
                </a:path>
              </a:pathLst>
            </a:custGeom>
            <a:solidFill>
              <a:srgbClr val="7A554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1" name="Google Shape;3821;p32"/>
            <p:cNvSpPr/>
            <p:nvPr/>
          </p:nvSpPr>
          <p:spPr>
            <a:xfrm>
              <a:off x="6846520" y="5524401"/>
              <a:ext cx="127534" cy="46900"/>
            </a:xfrm>
            <a:custGeom>
              <a:rect b="b" l="l" r="r" t="t"/>
              <a:pathLst>
                <a:path extrusionOk="0" h="46900" w="127534">
                  <a:moveTo>
                    <a:pt x="118525" y="8994"/>
                  </a:moveTo>
                  <a:cubicBezTo>
                    <a:pt x="65204" y="30572"/>
                    <a:pt x="63874" y="21586"/>
                    <a:pt x="16963" y="1101"/>
                  </a:cubicBezTo>
                  <a:cubicBezTo>
                    <a:pt x="5679" y="-3827"/>
                    <a:pt x="-5854" y="8814"/>
                    <a:pt x="3335" y="18762"/>
                  </a:cubicBezTo>
                  <a:cubicBezTo>
                    <a:pt x="30723" y="48408"/>
                    <a:pt x="103996" y="63020"/>
                    <a:pt x="126766" y="19717"/>
                  </a:cubicBezTo>
                  <a:cubicBezTo>
                    <a:pt x="129416" y="14681"/>
                    <a:pt x="124863" y="6428"/>
                    <a:pt x="118525" y="8994"/>
                  </a:cubicBezTo>
                  <a:close/>
                </a:path>
              </a:pathLst>
            </a:custGeom>
            <a:solidFill>
              <a:srgbClr val="7A554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2" name="Google Shape;3822;p32"/>
            <p:cNvSpPr/>
            <p:nvPr/>
          </p:nvSpPr>
          <p:spPr>
            <a:xfrm>
              <a:off x="6636393" y="5533027"/>
              <a:ext cx="59490" cy="31800"/>
            </a:xfrm>
            <a:custGeom>
              <a:rect b="b" l="l" r="r" t="t"/>
              <a:pathLst>
                <a:path extrusionOk="0" h="31800" w="59490">
                  <a:moveTo>
                    <a:pt x="48208" y="712"/>
                  </a:moveTo>
                  <a:cubicBezTo>
                    <a:pt x="30118" y="9290"/>
                    <a:pt x="13536" y="8893"/>
                    <a:pt x="5226" y="12699"/>
                  </a:cubicBezTo>
                  <a:cubicBezTo>
                    <a:pt x="-10539" y="19914"/>
                    <a:pt x="10112" y="52116"/>
                    <a:pt x="57056" y="12177"/>
                  </a:cubicBezTo>
                  <a:cubicBezTo>
                    <a:pt x="63763" y="6468"/>
                    <a:pt x="55222" y="-2613"/>
                    <a:pt x="48208" y="712"/>
                  </a:cubicBezTo>
                  <a:close/>
                </a:path>
              </a:pathLst>
            </a:custGeom>
            <a:solidFill>
              <a:srgbClr val="7A554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3" name="Google Shape;3823;p32"/>
            <p:cNvSpPr/>
            <p:nvPr/>
          </p:nvSpPr>
          <p:spPr>
            <a:xfrm>
              <a:off x="6263357" y="5535488"/>
              <a:ext cx="87221" cy="35378"/>
            </a:xfrm>
            <a:custGeom>
              <a:rect b="b" l="l" r="r" t="t"/>
              <a:pathLst>
                <a:path extrusionOk="0" h="35378" w="87221">
                  <a:moveTo>
                    <a:pt x="71976" y="2390"/>
                  </a:moveTo>
                  <a:cubicBezTo>
                    <a:pt x="60397" y="4359"/>
                    <a:pt x="48570" y="7657"/>
                    <a:pt x="36713" y="6175"/>
                  </a:cubicBezTo>
                  <a:cubicBezTo>
                    <a:pt x="26134" y="4851"/>
                    <a:pt x="16362" y="-1415"/>
                    <a:pt x="5747" y="293"/>
                  </a:cubicBezTo>
                  <a:cubicBezTo>
                    <a:pt x="-5285" y="2069"/>
                    <a:pt x="-3199" y="28236"/>
                    <a:pt x="36860" y="34464"/>
                  </a:cubicBezTo>
                  <a:cubicBezTo>
                    <a:pt x="53897" y="37114"/>
                    <a:pt x="70661" y="34292"/>
                    <a:pt x="83518" y="22216"/>
                  </a:cubicBezTo>
                  <a:cubicBezTo>
                    <a:pt x="92882" y="13423"/>
                    <a:pt x="82807" y="545"/>
                    <a:pt x="71976" y="2390"/>
                  </a:cubicBezTo>
                  <a:close/>
                </a:path>
              </a:pathLst>
            </a:custGeom>
            <a:solidFill>
              <a:srgbClr val="7A554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4" name="Google Shape;3824;p32"/>
            <p:cNvSpPr/>
            <p:nvPr/>
          </p:nvSpPr>
          <p:spPr>
            <a:xfrm>
              <a:off x="5993788" y="5515467"/>
              <a:ext cx="117007" cy="54759"/>
            </a:xfrm>
            <a:custGeom>
              <a:rect b="b" l="l" r="r" t="t"/>
              <a:pathLst>
                <a:path extrusionOk="0" h="54759" w="117007">
                  <a:moveTo>
                    <a:pt x="106154" y="22870"/>
                  </a:moveTo>
                  <a:cubicBezTo>
                    <a:pt x="72064" y="39605"/>
                    <a:pt x="44721" y="21754"/>
                    <a:pt x="17537" y="1962"/>
                  </a:cubicBezTo>
                  <a:cubicBezTo>
                    <a:pt x="7825" y="-5109"/>
                    <a:pt x="-4302" y="8498"/>
                    <a:pt x="1517" y="17982"/>
                  </a:cubicBezTo>
                  <a:cubicBezTo>
                    <a:pt x="24508" y="55454"/>
                    <a:pt x="83745" y="69958"/>
                    <a:pt x="114998" y="34332"/>
                  </a:cubicBezTo>
                  <a:cubicBezTo>
                    <a:pt x="120526" y="28032"/>
                    <a:pt x="113684" y="19176"/>
                    <a:pt x="106154" y="22870"/>
                  </a:cubicBezTo>
                  <a:close/>
                </a:path>
              </a:pathLst>
            </a:custGeom>
            <a:solidFill>
              <a:srgbClr val="7A554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5" name="Google Shape;3825;p32"/>
            <p:cNvSpPr/>
            <p:nvPr/>
          </p:nvSpPr>
          <p:spPr>
            <a:xfrm>
              <a:off x="5846191" y="5464822"/>
              <a:ext cx="60986" cy="37395"/>
            </a:xfrm>
            <a:custGeom>
              <a:rect b="b" l="l" r="r" t="t"/>
              <a:pathLst>
                <a:path extrusionOk="0" h="37395" w="60986">
                  <a:moveTo>
                    <a:pt x="53804" y="21755"/>
                  </a:moveTo>
                  <a:cubicBezTo>
                    <a:pt x="37850" y="21173"/>
                    <a:pt x="27454" y="9772"/>
                    <a:pt x="15270" y="1404"/>
                  </a:cubicBezTo>
                  <a:cubicBezTo>
                    <a:pt x="8430" y="-3292"/>
                    <a:pt x="-2638" y="4637"/>
                    <a:pt x="570" y="12707"/>
                  </a:cubicBezTo>
                  <a:cubicBezTo>
                    <a:pt x="7017" y="28925"/>
                    <a:pt x="26611" y="41584"/>
                    <a:pt x="55743" y="36095"/>
                  </a:cubicBezTo>
                  <a:cubicBezTo>
                    <a:pt x="64107" y="34516"/>
                    <a:pt x="61724" y="22046"/>
                    <a:pt x="53804" y="21755"/>
                  </a:cubicBezTo>
                  <a:close/>
                </a:path>
              </a:pathLst>
            </a:custGeom>
            <a:solidFill>
              <a:srgbClr val="7A554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6" name="Google Shape;3826;p32"/>
            <p:cNvSpPr/>
            <p:nvPr/>
          </p:nvSpPr>
          <p:spPr>
            <a:xfrm>
              <a:off x="5893894" y="5224925"/>
              <a:ext cx="291336" cy="241248"/>
            </a:xfrm>
            <a:custGeom>
              <a:rect b="b" l="l" r="r" t="t"/>
              <a:pathLst>
                <a:path extrusionOk="0" h="241248" w="291336">
                  <a:moveTo>
                    <a:pt x="285557" y="52"/>
                  </a:moveTo>
                  <a:cubicBezTo>
                    <a:pt x="152688" y="15811"/>
                    <a:pt x="-242254" y="152690"/>
                    <a:pt x="214001" y="241001"/>
                  </a:cubicBezTo>
                  <a:cubicBezTo>
                    <a:pt x="228101" y="243729"/>
                    <a:pt x="234205" y="223060"/>
                    <a:pt x="220004" y="219228"/>
                  </a:cubicBezTo>
                  <a:cubicBezTo>
                    <a:pt x="200073" y="213850"/>
                    <a:pt x="44504" y="173283"/>
                    <a:pt x="29774" y="159889"/>
                  </a:cubicBezTo>
                  <a:cubicBezTo>
                    <a:pt x="9663" y="141600"/>
                    <a:pt x="29921" y="116184"/>
                    <a:pt x="46568" y="104639"/>
                  </a:cubicBezTo>
                  <a:cubicBezTo>
                    <a:pt x="121834" y="52446"/>
                    <a:pt x="232413" y="33725"/>
                    <a:pt x="287178" y="12033"/>
                  </a:cubicBezTo>
                  <a:cubicBezTo>
                    <a:pt x="292943" y="9749"/>
                    <a:pt x="292997" y="-830"/>
                    <a:pt x="285557" y="52"/>
                  </a:cubicBezTo>
                  <a:close/>
                </a:path>
              </a:pathLst>
            </a:custGeom>
            <a:solidFill>
              <a:srgbClr val="7A554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7" name="Google Shape;3827;p32"/>
            <p:cNvSpPr/>
            <p:nvPr/>
          </p:nvSpPr>
          <p:spPr>
            <a:xfrm>
              <a:off x="6329534" y="5137506"/>
              <a:ext cx="961536" cy="77743"/>
            </a:xfrm>
            <a:custGeom>
              <a:rect b="b" l="l" r="r" t="t"/>
              <a:pathLst>
                <a:path extrusionOk="0" h="77743" w="961536">
                  <a:moveTo>
                    <a:pt x="955671" y="14790"/>
                  </a:moveTo>
                  <a:cubicBezTo>
                    <a:pt x="645510" y="-17262"/>
                    <a:pt x="294771" y="4595"/>
                    <a:pt x="5565" y="62826"/>
                  </a:cubicBezTo>
                  <a:cubicBezTo>
                    <a:pt x="-4267" y="64807"/>
                    <a:pt x="85" y="79090"/>
                    <a:pt x="9649" y="77640"/>
                  </a:cubicBezTo>
                  <a:cubicBezTo>
                    <a:pt x="381903" y="21207"/>
                    <a:pt x="594233" y="18542"/>
                    <a:pt x="955671" y="26987"/>
                  </a:cubicBezTo>
                  <a:cubicBezTo>
                    <a:pt x="963663" y="27173"/>
                    <a:pt x="963318" y="15580"/>
                    <a:pt x="955671" y="14790"/>
                  </a:cubicBezTo>
                  <a:close/>
                </a:path>
              </a:pathLst>
            </a:custGeom>
            <a:solidFill>
              <a:srgbClr val="7A554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8" name="Google Shape;3828;p32"/>
            <p:cNvSpPr/>
            <p:nvPr/>
          </p:nvSpPr>
          <p:spPr>
            <a:xfrm>
              <a:off x="5838592" y="5613987"/>
              <a:ext cx="1697528" cy="295507"/>
            </a:xfrm>
            <a:custGeom>
              <a:rect b="b" l="l" r="r" t="t"/>
              <a:pathLst>
                <a:path extrusionOk="0" h="295507" w="1697528">
                  <a:moveTo>
                    <a:pt x="1697529" y="0"/>
                  </a:moveTo>
                  <a:cubicBezTo>
                    <a:pt x="1696832" y="30449"/>
                    <a:pt x="1695512" y="60203"/>
                    <a:pt x="1692592" y="89122"/>
                  </a:cubicBezTo>
                  <a:cubicBezTo>
                    <a:pt x="1647476" y="102540"/>
                    <a:pt x="1607711" y="125825"/>
                    <a:pt x="1563012" y="151062"/>
                  </a:cubicBezTo>
                  <a:cubicBezTo>
                    <a:pt x="1360838" y="265225"/>
                    <a:pt x="1264007" y="162592"/>
                    <a:pt x="1119496" y="222735"/>
                  </a:cubicBezTo>
                  <a:cubicBezTo>
                    <a:pt x="1056932" y="248803"/>
                    <a:pt x="999301" y="285092"/>
                    <a:pt x="930827" y="293850"/>
                  </a:cubicBezTo>
                  <a:cubicBezTo>
                    <a:pt x="857975" y="303234"/>
                    <a:pt x="799093" y="270630"/>
                    <a:pt x="731801" y="250123"/>
                  </a:cubicBezTo>
                  <a:cubicBezTo>
                    <a:pt x="645744" y="223953"/>
                    <a:pt x="606747" y="272118"/>
                    <a:pt x="526311" y="272437"/>
                  </a:cubicBezTo>
                  <a:cubicBezTo>
                    <a:pt x="458534" y="272647"/>
                    <a:pt x="401110" y="236636"/>
                    <a:pt x="340076" y="212723"/>
                  </a:cubicBezTo>
                  <a:cubicBezTo>
                    <a:pt x="236864" y="172196"/>
                    <a:pt x="148604" y="232876"/>
                    <a:pt x="0" y="146125"/>
                  </a:cubicBezTo>
                  <a:cubicBezTo>
                    <a:pt x="417" y="121168"/>
                    <a:pt x="1320" y="95517"/>
                    <a:pt x="1600" y="69308"/>
                  </a:cubicBezTo>
                  <a:cubicBezTo>
                    <a:pt x="1987" y="27628"/>
                    <a:pt x="-9018" y="51307"/>
                    <a:pt x="59575" y="84950"/>
                  </a:cubicBezTo>
                  <a:cubicBezTo>
                    <a:pt x="154030" y="131380"/>
                    <a:pt x="208864" y="102723"/>
                    <a:pt x="273271" y="104274"/>
                  </a:cubicBezTo>
                  <a:cubicBezTo>
                    <a:pt x="381993" y="106840"/>
                    <a:pt x="465364" y="195656"/>
                    <a:pt x="552658" y="176989"/>
                  </a:cubicBezTo>
                  <a:cubicBezTo>
                    <a:pt x="584566" y="170107"/>
                    <a:pt x="614526" y="156968"/>
                    <a:pt x="646854" y="151824"/>
                  </a:cubicBezTo>
                  <a:cubicBezTo>
                    <a:pt x="715676" y="140840"/>
                    <a:pt x="774835" y="170038"/>
                    <a:pt x="838861" y="189779"/>
                  </a:cubicBezTo>
                  <a:cubicBezTo>
                    <a:pt x="972936" y="231216"/>
                    <a:pt x="1048054" y="107864"/>
                    <a:pt x="1209941" y="100937"/>
                  </a:cubicBezTo>
                  <a:cubicBezTo>
                    <a:pt x="1282935" y="97810"/>
                    <a:pt x="1358428" y="121096"/>
                    <a:pt x="1430239" y="101771"/>
                  </a:cubicBezTo>
                  <a:cubicBezTo>
                    <a:pt x="1515396" y="78762"/>
                    <a:pt x="1605838" y="3196"/>
                    <a:pt x="1697529" y="0"/>
                  </a:cubicBezTo>
                  <a:close/>
                </a:path>
              </a:pathLst>
            </a:custGeom>
            <a:solidFill>
              <a:srgbClr val="F0866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9" name="Google Shape;3829;p32"/>
            <p:cNvSpPr/>
            <p:nvPr/>
          </p:nvSpPr>
          <p:spPr>
            <a:xfrm>
              <a:off x="6292507" y="5012587"/>
              <a:ext cx="107805" cy="390579"/>
            </a:xfrm>
            <a:custGeom>
              <a:rect b="b" l="l" r="r" t="t"/>
              <a:pathLst>
                <a:path extrusionOk="0" h="390579" w="107805">
                  <a:moveTo>
                    <a:pt x="99841" y="20063"/>
                  </a:moveTo>
                  <a:cubicBezTo>
                    <a:pt x="97980" y="-5831"/>
                    <a:pt x="61243" y="-531"/>
                    <a:pt x="43174" y="2930"/>
                  </a:cubicBezTo>
                  <a:cubicBezTo>
                    <a:pt x="20314" y="7305"/>
                    <a:pt x="19255" y="25984"/>
                    <a:pt x="17913" y="45939"/>
                  </a:cubicBezTo>
                  <a:cubicBezTo>
                    <a:pt x="11017" y="148433"/>
                    <a:pt x="-5790" y="241264"/>
                    <a:pt x="2031" y="345524"/>
                  </a:cubicBezTo>
                  <a:cubicBezTo>
                    <a:pt x="3970" y="371366"/>
                    <a:pt x="1761" y="385373"/>
                    <a:pt x="33024" y="389469"/>
                  </a:cubicBezTo>
                  <a:cubicBezTo>
                    <a:pt x="49461" y="391624"/>
                    <a:pt x="94943" y="391822"/>
                    <a:pt x="104658" y="378929"/>
                  </a:cubicBezTo>
                  <a:cubicBezTo>
                    <a:pt x="113895" y="366664"/>
                    <a:pt x="99862" y="20378"/>
                    <a:pt x="99841" y="20063"/>
                  </a:cubicBezTo>
                  <a:close/>
                </a:path>
              </a:pathLst>
            </a:custGeom>
            <a:solidFill>
              <a:srgbClr val="F0866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0" name="Google Shape;3830;p32"/>
            <p:cNvSpPr/>
            <p:nvPr/>
          </p:nvSpPr>
          <p:spPr>
            <a:xfrm>
              <a:off x="6284110" y="4736699"/>
              <a:ext cx="145458" cy="260186"/>
            </a:xfrm>
            <a:custGeom>
              <a:rect b="b" l="l" r="r" t="t"/>
              <a:pathLst>
                <a:path extrusionOk="0" h="260186" w="145458">
                  <a:moveTo>
                    <a:pt x="144288" y="131495"/>
                  </a:moveTo>
                  <a:cubicBezTo>
                    <a:pt x="137308" y="57827"/>
                    <a:pt x="81730" y="-29984"/>
                    <a:pt x="79191" y="10022"/>
                  </a:cubicBezTo>
                  <a:cubicBezTo>
                    <a:pt x="75752" y="64201"/>
                    <a:pt x="27151" y="94146"/>
                    <a:pt x="8523" y="141720"/>
                  </a:cubicBezTo>
                  <a:cubicBezTo>
                    <a:pt x="-43813" y="275390"/>
                    <a:pt x="162733" y="326131"/>
                    <a:pt x="144288" y="131495"/>
                  </a:cubicBezTo>
                  <a:close/>
                </a:path>
              </a:pathLst>
            </a:custGeom>
            <a:solidFill>
              <a:srgbClr val="FFD66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1" name="Google Shape;3831;p32"/>
            <p:cNvSpPr/>
            <p:nvPr/>
          </p:nvSpPr>
          <p:spPr>
            <a:xfrm>
              <a:off x="6626947" y="4957218"/>
              <a:ext cx="116353" cy="440677"/>
            </a:xfrm>
            <a:custGeom>
              <a:rect b="b" l="l" r="r" t="t"/>
              <a:pathLst>
                <a:path extrusionOk="0" h="440677" w="116353">
                  <a:moveTo>
                    <a:pt x="115579" y="260038"/>
                  </a:moveTo>
                  <a:cubicBezTo>
                    <a:pt x="108187" y="-6108"/>
                    <a:pt x="121917" y="-11099"/>
                    <a:pt x="22078" y="5464"/>
                  </a:cubicBezTo>
                  <a:cubicBezTo>
                    <a:pt x="-1961" y="9453"/>
                    <a:pt x="-268" y="20287"/>
                    <a:pt x="2208" y="162210"/>
                  </a:cubicBezTo>
                  <a:cubicBezTo>
                    <a:pt x="4312" y="282733"/>
                    <a:pt x="-11999" y="428479"/>
                    <a:pt x="21010" y="437072"/>
                  </a:cubicBezTo>
                  <a:cubicBezTo>
                    <a:pt x="46820" y="443791"/>
                    <a:pt x="94985" y="441654"/>
                    <a:pt x="109693" y="426109"/>
                  </a:cubicBezTo>
                  <a:cubicBezTo>
                    <a:pt x="119309" y="415944"/>
                    <a:pt x="115729" y="265377"/>
                    <a:pt x="115579" y="260038"/>
                  </a:cubicBezTo>
                  <a:close/>
                </a:path>
              </a:pathLst>
            </a:custGeom>
            <a:solidFill>
              <a:srgbClr val="F0866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2" name="Google Shape;3832;p32"/>
            <p:cNvSpPr/>
            <p:nvPr/>
          </p:nvSpPr>
          <p:spPr>
            <a:xfrm>
              <a:off x="6596433" y="4675896"/>
              <a:ext cx="143610" cy="258743"/>
            </a:xfrm>
            <a:custGeom>
              <a:rect b="b" l="l" r="r" t="t"/>
              <a:pathLst>
                <a:path extrusionOk="0" h="258743" w="143610">
                  <a:moveTo>
                    <a:pt x="141979" y="158583"/>
                  </a:moveTo>
                  <a:cubicBezTo>
                    <a:pt x="131421" y="87492"/>
                    <a:pt x="79495" y="60782"/>
                    <a:pt x="84738" y="24469"/>
                  </a:cubicBezTo>
                  <a:cubicBezTo>
                    <a:pt x="85597" y="18535"/>
                    <a:pt x="91272" y="8091"/>
                    <a:pt x="88169" y="2296"/>
                  </a:cubicBezTo>
                  <a:cubicBezTo>
                    <a:pt x="78724" y="-15341"/>
                    <a:pt x="-20721" y="70941"/>
                    <a:pt x="3909" y="181641"/>
                  </a:cubicBezTo>
                  <a:cubicBezTo>
                    <a:pt x="29701" y="297547"/>
                    <a:pt x="159569" y="277011"/>
                    <a:pt x="141979" y="158583"/>
                  </a:cubicBezTo>
                  <a:close/>
                </a:path>
              </a:pathLst>
            </a:custGeom>
            <a:solidFill>
              <a:srgbClr val="FFD66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3" name="Google Shape;3833;p32"/>
            <p:cNvSpPr/>
            <p:nvPr/>
          </p:nvSpPr>
          <p:spPr>
            <a:xfrm>
              <a:off x="6951399" y="4705445"/>
              <a:ext cx="143014" cy="266051"/>
            </a:xfrm>
            <a:custGeom>
              <a:rect b="b" l="l" r="r" t="t"/>
              <a:pathLst>
                <a:path extrusionOk="0" h="266051" w="143014">
                  <a:moveTo>
                    <a:pt x="85313" y="31993"/>
                  </a:moveTo>
                  <a:cubicBezTo>
                    <a:pt x="32472" y="-29995"/>
                    <a:pt x="46884" y="13932"/>
                    <a:pt x="44006" y="32443"/>
                  </a:cubicBezTo>
                  <a:cubicBezTo>
                    <a:pt x="35711" y="85749"/>
                    <a:pt x="-14189" y="133002"/>
                    <a:pt x="3935" y="203211"/>
                  </a:cubicBezTo>
                  <a:cubicBezTo>
                    <a:pt x="27367" y="293992"/>
                    <a:pt x="149564" y="288008"/>
                    <a:pt x="142740" y="174862"/>
                  </a:cubicBezTo>
                  <a:cubicBezTo>
                    <a:pt x="139595" y="122756"/>
                    <a:pt x="119187" y="71731"/>
                    <a:pt x="85313" y="31993"/>
                  </a:cubicBezTo>
                  <a:close/>
                </a:path>
              </a:pathLst>
            </a:custGeom>
            <a:solidFill>
              <a:srgbClr val="FFD66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4" name="Google Shape;3834;p32"/>
            <p:cNvSpPr/>
            <p:nvPr/>
          </p:nvSpPr>
          <p:spPr>
            <a:xfrm>
              <a:off x="6966927" y="4988160"/>
              <a:ext cx="112756" cy="416869"/>
            </a:xfrm>
            <a:custGeom>
              <a:rect b="b" l="l" r="r" t="t"/>
              <a:pathLst>
                <a:path extrusionOk="0" h="416869" w="112756">
                  <a:moveTo>
                    <a:pt x="106252" y="380091"/>
                  </a:moveTo>
                  <a:cubicBezTo>
                    <a:pt x="105328" y="400172"/>
                    <a:pt x="98044" y="411087"/>
                    <a:pt x="77495" y="413776"/>
                  </a:cubicBezTo>
                  <a:cubicBezTo>
                    <a:pt x="-32730" y="428199"/>
                    <a:pt x="4511" y="403197"/>
                    <a:pt x="12419" y="96247"/>
                  </a:cubicBezTo>
                  <a:cubicBezTo>
                    <a:pt x="14664" y="9142"/>
                    <a:pt x="-1531" y="427"/>
                    <a:pt x="67231" y="1"/>
                  </a:cubicBezTo>
                  <a:cubicBezTo>
                    <a:pt x="83389" y="-62"/>
                    <a:pt x="105616" y="3170"/>
                    <a:pt x="107843" y="22948"/>
                  </a:cubicBezTo>
                  <a:cubicBezTo>
                    <a:pt x="117716" y="111202"/>
                    <a:pt x="110334" y="291480"/>
                    <a:pt x="106252" y="380091"/>
                  </a:cubicBezTo>
                  <a:close/>
                </a:path>
              </a:pathLst>
            </a:custGeom>
            <a:solidFill>
              <a:srgbClr val="F0866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35" name="Google Shape;3835;p32"/>
          <p:cNvSpPr/>
          <p:nvPr/>
        </p:nvSpPr>
        <p:spPr>
          <a:xfrm>
            <a:off x="2496686" y="2767328"/>
            <a:ext cx="69015" cy="297937"/>
          </a:xfrm>
          <a:custGeom>
            <a:rect b="b" l="l" r="r" t="t"/>
            <a:pathLst>
              <a:path extrusionOk="0" h="595874" w="138030">
                <a:moveTo>
                  <a:pt x="132847" y="577737"/>
                </a:moveTo>
                <a:cubicBezTo>
                  <a:pt x="68037" y="552575"/>
                  <a:pt x="19388" y="496916"/>
                  <a:pt x="19753" y="424576"/>
                </a:cubicBezTo>
                <a:cubicBezTo>
                  <a:pt x="20104" y="358479"/>
                  <a:pt x="66256" y="309965"/>
                  <a:pt x="94317" y="254100"/>
                </a:cubicBezTo>
                <a:cubicBezTo>
                  <a:pt x="143652" y="155932"/>
                  <a:pt x="90459" y="75720"/>
                  <a:pt x="70600" y="0"/>
                </a:cubicBezTo>
                <a:cubicBezTo>
                  <a:pt x="42604" y="1629"/>
                  <a:pt x="46763" y="-11073"/>
                  <a:pt x="80085" y="90891"/>
                </a:cubicBezTo>
                <a:cubicBezTo>
                  <a:pt x="109301" y="180010"/>
                  <a:pt x="97543" y="214076"/>
                  <a:pt x="51107" y="288451"/>
                </a:cubicBezTo>
                <a:cubicBezTo>
                  <a:pt x="15826" y="345142"/>
                  <a:pt x="-11629" y="401656"/>
                  <a:pt x="4963" y="470130"/>
                </a:cubicBezTo>
                <a:cubicBezTo>
                  <a:pt x="19562" y="530492"/>
                  <a:pt x="66207" y="579926"/>
                  <a:pt x="126432" y="595583"/>
                </a:cubicBezTo>
                <a:cubicBezTo>
                  <a:pt x="136701" y="598262"/>
                  <a:pt x="143073" y="581712"/>
                  <a:pt x="132847" y="577737"/>
                </a:cubicBezTo>
                <a:close/>
              </a:path>
            </a:pathLst>
          </a:custGeom>
          <a:solidFill>
            <a:srgbClr val="4F5CAE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6" name="Google Shape;3836;p32"/>
          <p:cNvSpPr/>
          <p:nvPr/>
        </p:nvSpPr>
        <p:spPr>
          <a:xfrm>
            <a:off x="2290457" y="2337652"/>
            <a:ext cx="383890" cy="450097"/>
          </a:xfrm>
          <a:custGeom>
            <a:rect b="b" l="l" r="r" t="t"/>
            <a:pathLst>
              <a:path extrusionOk="0" h="900195" w="767781">
                <a:moveTo>
                  <a:pt x="554934" y="39958"/>
                </a:moveTo>
                <a:cubicBezTo>
                  <a:pt x="404950" y="-44496"/>
                  <a:pt x="207785" y="12517"/>
                  <a:pt x="100113" y="139843"/>
                </a:cubicBezTo>
                <a:cubicBezTo>
                  <a:pt x="-136546" y="419696"/>
                  <a:pt x="77269" y="846792"/>
                  <a:pt x="419233" y="820981"/>
                </a:cubicBezTo>
                <a:cubicBezTo>
                  <a:pt x="414553" y="821335"/>
                  <a:pt x="412677" y="877034"/>
                  <a:pt x="412236" y="882387"/>
                </a:cubicBezTo>
                <a:cubicBezTo>
                  <a:pt x="409888" y="911025"/>
                  <a:pt x="423664" y="900920"/>
                  <a:pt x="514533" y="881496"/>
                </a:cubicBezTo>
                <a:cubicBezTo>
                  <a:pt x="531365" y="877898"/>
                  <a:pt x="541154" y="867295"/>
                  <a:pt x="533639" y="849666"/>
                </a:cubicBezTo>
                <a:cubicBezTo>
                  <a:pt x="526891" y="833837"/>
                  <a:pt x="519410" y="817351"/>
                  <a:pt x="510562" y="802566"/>
                </a:cubicBezTo>
                <a:cubicBezTo>
                  <a:pt x="865363" y="685073"/>
                  <a:pt x="826876" y="193080"/>
                  <a:pt x="554934" y="39958"/>
                </a:cubicBezTo>
                <a:close/>
              </a:path>
            </a:pathLst>
          </a:custGeom>
          <a:solidFill>
            <a:srgbClr val="F0866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7" name="Google Shape;3837;p32"/>
          <p:cNvSpPr/>
          <p:nvPr/>
        </p:nvSpPr>
        <p:spPr>
          <a:xfrm>
            <a:off x="2490831" y="2366927"/>
            <a:ext cx="153960" cy="250931"/>
          </a:xfrm>
          <a:custGeom>
            <a:rect b="b" l="l" r="r" t="t"/>
            <a:pathLst>
              <a:path extrusionOk="0" h="501862" w="307920">
                <a:moveTo>
                  <a:pt x="307184" y="328738"/>
                </a:moveTo>
                <a:cubicBezTo>
                  <a:pt x="292446" y="97611"/>
                  <a:pt x="92205" y="-22974"/>
                  <a:pt x="11271" y="3635"/>
                </a:cubicBezTo>
                <a:cubicBezTo>
                  <a:pt x="-67043" y="29380"/>
                  <a:pt x="289900" y="95309"/>
                  <a:pt x="248283" y="407228"/>
                </a:cubicBezTo>
                <a:cubicBezTo>
                  <a:pt x="244646" y="434486"/>
                  <a:pt x="228337" y="486718"/>
                  <a:pt x="243704" y="498890"/>
                </a:cubicBezTo>
                <a:cubicBezTo>
                  <a:pt x="268272" y="518348"/>
                  <a:pt x="314286" y="440068"/>
                  <a:pt x="307184" y="328738"/>
                </a:cubicBezTo>
                <a:close/>
              </a:path>
            </a:pathLst>
          </a:custGeom>
          <a:solidFill>
            <a:srgbClr val="FABB88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8" name="Google Shape;3838;p32"/>
          <p:cNvSpPr/>
          <p:nvPr/>
        </p:nvSpPr>
        <p:spPr>
          <a:xfrm>
            <a:off x="2576751" y="2648729"/>
            <a:ext cx="28997" cy="28376"/>
          </a:xfrm>
          <a:custGeom>
            <a:rect b="b" l="l" r="r" t="t"/>
            <a:pathLst>
              <a:path extrusionOk="0" h="56753" w="57995">
                <a:moveTo>
                  <a:pt x="43480" y="1359"/>
                </a:moveTo>
                <a:cubicBezTo>
                  <a:pt x="25098" y="7744"/>
                  <a:pt x="2810" y="23755"/>
                  <a:pt x="174" y="44196"/>
                </a:cubicBezTo>
                <a:cubicBezTo>
                  <a:pt x="-2589" y="65612"/>
                  <a:pt x="28336" y="54617"/>
                  <a:pt x="35802" y="47751"/>
                </a:cubicBezTo>
                <a:cubicBezTo>
                  <a:pt x="58406" y="26968"/>
                  <a:pt x="68244" y="-7241"/>
                  <a:pt x="43480" y="1359"/>
                </a:cubicBezTo>
                <a:close/>
              </a:path>
            </a:pathLst>
          </a:custGeom>
          <a:solidFill>
            <a:srgbClr val="FABB88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39" name="Google Shape;3839;p32"/>
          <p:cNvGrpSpPr/>
          <p:nvPr/>
        </p:nvGrpSpPr>
        <p:grpSpPr>
          <a:xfrm>
            <a:off x="1721418" y="2337646"/>
            <a:ext cx="336147" cy="727873"/>
            <a:chOff x="3442835" y="4675293"/>
            <a:chExt cx="672294" cy="1455745"/>
          </a:xfrm>
        </p:grpSpPr>
        <p:grpSp>
          <p:nvGrpSpPr>
            <p:cNvPr id="3840" name="Google Shape;3840;p32"/>
            <p:cNvGrpSpPr/>
            <p:nvPr/>
          </p:nvGrpSpPr>
          <p:grpSpPr>
            <a:xfrm>
              <a:off x="3444301" y="4890101"/>
              <a:ext cx="670828" cy="1240937"/>
              <a:chOff x="3444301" y="4890101"/>
              <a:chExt cx="670828" cy="1240937"/>
            </a:xfrm>
          </p:grpSpPr>
          <p:sp>
            <p:nvSpPr>
              <p:cNvPr id="3841" name="Google Shape;3841;p32"/>
              <p:cNvSpPr/>
              <p:nvPr/>
            </p:nvSpPr>
            <p:spPr>
              <a:xfrm>
                <a:off x="3473690" y="5347462"/>
                <a:ext cx="514909" cy="504699"/>
              </a:xfrm>
              <a:custGeom>
                <a:rect b="b" l="l" r="r" t="t"/>
                <a:pathLst>
                  <a:path extrusionOk="0" h="504699" w="514909">
                    <a:moveTo>
                      <a:pt x="514910" y="129912"/>
                    </a:moveTo>
                    <a:cubicBezTo>
                      <a:pt x="512979" y="121461"/>
                      <a:pt x="492552" y="32515"/>
                      <a:pt x="487903" y="12301"/>
                    </a:cubicBezTo>
                    <a:cubicBezTo>
                      <a:pt x="481922" y="-14225"/>
                      <a:pt x="504228" y="-5560"/>
                      <a:pt x="325219" y="116231"/>
                    </a:cubicBezTo>
                    <a:cubicBezTo>
                      <a:pt x="260914" y="159945"/>
                      <a:pt x="116586" y="250910"/>
                      <a:pt x="46438" y="321197"/>
                    </a:cubicBezTo>
                    <a:cubicBezTo>
                      <a:pt x="37664" y="355374"/>
                      <a:pt x="8075" y="472823"/>
                      <a:pt x="0" y="504700"/>
                    </a:cubicBezTo>
                    <a:cubicBezTo>
                      <a:pt x="63006" y="477071"/>
                      <a:pt x="514611" y="130147"/>
                      <a:pt x="514910" y="1299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2" name="Google Shape;3842;p32"/>
              <p:cNvSpPr/>
              <p:nvPr/>
            </p:nvSpPr>
            <p:spPr>
              <a:xfrm>
                <a:off x="3662914" y="4890101"/>
                <a:ext cx="212090" cy="269363"/>
              </a:xfrm>
              <a:custGeom>
                <a:rect b="b" l="l" r="r" t="t"/>
                <a:pathLst>
                  <a:path extrusionOk="0" h="269363" w="212090">
                    <a:moveTo>
                      <a:pt x="212090" y="95050"/>
                    </a:moveTo>
                    <a:cubicBezTo>
                      <a:pt x="158803" y="-103584"/>
                      <a:pt x="80049" y="41168"/>
                      <a:pt x="11979" y="236031"/>
                    </a:cubicBezTo>
                    <a:cubicBezTo>
                      <a:pt x="-8752" y="295254"/>
                      <a:pt x="-31355" y="290861"/>
                      <a:pt x="212090" y="9505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3" name="Google Shape;3843;p32"/>
              <p:cNvSpPr/>
              <p:nvPr/>
            </p:nvSpPr>
            <p:spPr>
              <a:xfrm>
                <a:off x="3564641" y="5080064"/>
                <a:ext cx="362545" cy="417282"/>
              </a:xfrm>
              <a:custGeom>
                <a:rect b="b" l="l" r="r" t="t"/>
                <a:pathLst>
                  <a:path extrusionOk="0" h="417282" w="362545">
                    <a:moveTo>
                      <a:pt x="362546" y="129848"/>
                    </a:moveTo>
                    <a:cubicBezTo>
                      <a:pt x="360950" y="122826"/>
                      <a:pt x="347313" y="63625"/>
                      <a:pt x="335516" y="12139"/>
                    </a:cubicBezTo>
                    <a:cubicBezTo>
                      <a:pt x="328575" y="-17438"/>
                      <a:pt x="354861" y="-6893"/>
                      <a:pt x="62603" y="205306"/>
                    </a:cubicBezTo>
                    <a:cubicBezTo>
                      <a:pt x="54410" y="211273"/>
                      <a:pt x="15970" y="357480"/>
                      <a:pt x="0" y="417282"/>
                    </a:cubicBezTo>
                    <a:cubicBezTo>
                      <a:pt x="296" y="417092"/>
                      <a:pt x="259276" y="224287"/>
                      <a:pt x="362546" y="1298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4" name="Google Shape;3844;p32"/>
              <p:cNvSpPr/>
              <p:nvPr/>
            </p:nvSpPr>
            <p:spPr>
              <a:xfrm>
                <a:off x="3444301" y="5629594"/>
                <a:ext cx="625674" cy="480249"/>
              </a:xfrm>
              <a:custGeom>
                <a:rect b="b" l="l" r="r" t="t"/>
                <a:pathLst>
                  <a:path extrusionOk="0" h="480249" w="625674">
                    <a:moveTo>
                      <a:pt x="625593" y="141363"/>
                    </a:moveTo>
                    <a:cubicBezTo>
                      <a:pt x="612484" y="93114"/>
                      <a:pt x="603476" y="62932"/>
                      <a:pt x="588462" y="11609"/>
                    </a:cubicBezTo>
                    <a:cubicBezTo>
                      <a:pt x="580230" y="-16067"/>
                      <a:pt x="628113" y="-22779"/>
                      <a:pt x="64121" y="333439"/>
                    </a:cubicBezTo>
                    <a:cubicBezTo>
                      <a:pt x="-7250" y="378496"/>
                      <a:pt x="-4363" y="370643"/>
                      <a:pt x="4612" y="392123"/>
                    </a:cubicBezTo>
                    <a:cubicBezTo>
                      <a:pt x="23227" y="436836"/>
                      <a:pt x="95208" y="460048"/>
                      <a:pt x="150041" y="475042"/>
                    </a:cubicBezTo>
                    <a:cubicBezTo>
                      <a:pt x="184480" y="484582"/>
                      <a:pt x="160610" y="487380"/>
                      <a:pt x="243115" y="425628"/>
                    </a:cubicBezTo>
                    <a:cubicBezTo>
                      <a:pt x="348159" y="346954"/>
                      <a:pt x="631175" y="162547"/>
                      <a:pt x="625593" y="14136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5" name="Google Shape;3845;p32"/>
              <p:cNvSpPr/>
              <p:nvPr/>
            </p:nvSpPr>
            <p:spPr>
              <a:xfrm>
                <a:off x="3785037" y="5902801"/>
                <a:ext cx="330092" cy="228237"/>
              </a:xfrm>
              <a:custGeom>
                <a:rect b="b" l="l" r="r" t="t"/>
                <a:pathLst>
                  <a:path extrusionOk="0" h="228237" w="330092">
                    <a:moveTo>
                      <a:pt x="324117" y="12009"/>
                    </a:moveTo>
                    <a:cubicBezTo>
                      <a:pt x="324117" y="-17233"/>
                      <a:pt x="324191" y="3492"/>
                      <a:pt x="173613" y="112421"/>
                    </a:cubicBezTo>
                    <a:cubicBezTo>
                      <a:pt x="-9693" y="244719"/>
                      <a:pt x="-37854" y="230145"/>
                      <a:pt x="42513" y="225127"/>
                    </a:cubicBezTo>
                    <a:cubicBezTo>
                      <a:pt x="110050" y="225127"/>
                      <a:pt x="262393" y="191981"/>
                      <a:pt x="308967" y="139581"/>
                    </a:cubicBezTo>
                    <a:cubicBezTo>
                      <a:pt x="334141" y="111259"/>
                      <a:pt x="333498" y="62413"/>
                      <a:pt x="324117" y="120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846" name="Google Shape;3846;p32"/>
            <p:cNvSpPr/>
            <p:nvPr/>
          </p:nvSpPr>
          <p:spPr>
            <a:xfrm>
              <a:off x="3442835" y="4974443"/>
              <a:ext cx="589014" cy="1047274"/>
            </a:xfrm>
            <a:custGeom>
              <a:rect b="b" l="l" r="r" t="t"/>
              <a:pathLst>
                <a:path extrusionOk="0" h="1047274" w="589014">
                  <a:moveTo>
                    <a:pt x="195570" y="325352"/>
                  </a:moveTo>
                  <a:cubicBezTo>
                    <a:pt x="165679" y="347322"/>
                    <a:pt x="167853" y="355877"/>
                    <a:pt x="180249" y="313853"/>
                  </a:cubicBezTo>
                  <a:cubicBezTo>
                    <a:pt x="195768" y="261604"/>
                    <a:pt x="213900" y="203563"/>
                    <a:pt x="232058" y="151685"/>
                  </a:cubicBezTo>
                  <a:cubicBezTo>
                    <a:pt x="307806" y="88836"/>
                    <a:pt x="379578" y="36039"/>
                    <a:pt x="429125" y="0"/>
                  </a:cubicBezTo>
                  <a:cubicBezTo>
                    <a:pt x="435527" y="21217"/>
                    <a:pt x="439785" y="41689"/>
                    <a:pt x="454200" y="104180"/>
                  </a:cubicBezTo>
                  <a:cubicBezTo>
                    <a:pt x="457751" y="120037"/>
                    <a:pt x="476019" y="108437"/>
                    <a:pt x="318994" y="231654"/>
                  </a:cubicBezTo>
                  <a:cubicBezTo>
                    <a:pt x="273971" y="266932"/>
                    <a:pt x="240865" y="292100"/>
                    <a:pt x="195570" y="325352"/>
                  </a:cubicBezTo>
                  <a:close/>
                  <a:moveTo>
                    <a:pt x="485714" y="739742"/>
                  </a:moveTo>
                  <a:cubicBezTo>
                    <a:pt x="603648" y="659171"/>
                    <a:pt x="590908" y="670421"/>
                    <a:pt x="586067" y="653503"/>
                  </a:cubicBezTo>
                  <a:cubicBezTo>
                    <a:pt x="558246" y="558154"/>
                    <a:pt x="551752" y="528317"/>
                    <a:pt x="542326" y="487964"/>
                  </a:cubicBezTo>
                  <a:cubicBezTo>
                    <a:pt x="434994" y="560333"/>
                    <a:pt x="202132" y="752406"/>
                    <a:pt x="83508" y="825311"/>
                  </a:cubicBezTo>
                  <a:cubicBezTo>
                    <a:pt x="29324" y="858587"/>
                    <a:pt x="40654" y="839045"/>
                    <a:pt x="30858" y="877722"/>
                  </a:cubicBezTo>
                  <a:cubicBezTo>
                    <a:pt x="4710" y="981119"/>
                    <a:pt x="-8595" y="1012151"/>
                    <a:pt x="6078" y="1047274"/>
                  </a:cubicBezTo>
                  <a:cubicBezTo>
                    <a:pt x="28818" y="1044248"/>
                    <a:pt x="454950" y="760757"/>
                    <a:pt x="485714" y="7397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7" name="Google Shape;3847;p32"/>
            <p:cNvSpPr/>
            <p:nvPr/>
          </p:nvSpPr>
          <p:spPr>
            <a:xfrm>
              <a:off x="3517026" y="5197643"/>
              <a:ext cx="592127" cy="931706"/>
            </a:xfrm>
            <a:custGeom>
              <a:rect b="b" l="l" r="r" t="t"/>
              <a:pathLst>
                <a:path extrusionOk="0" h="931706" w="592127">
                  <a:moveTo>
                    <a:pt x="6149" y="489381"/>
                  </a:moveTo>
                  <a:cubicBezTo>
                    <a:pt x="271637" y="287810"/>
                    <a:pt x="347972" y="254059"/>
                    <a:pt x="444567" y="162123"/>
                  </a:cubicBezTo>
                  <a:cubicBezTo>
                    <a:pt x="443285" y="156434"/>
                    <a:pt x="411446" y="17866"/>
                    <a:pt x="410158" y="12272"/>
                  </a:cubicBezTo>
                  <a:cubicBezTo>
                    <a:pt x="404540" y="-12454"/>
                    <a:pt x="427658" y="-12846"/>
                    <a:pt x="228167" y="138208"/>
                  </a:cubicBezTo>
                  <a:cubicBezTo>
                    <a:pt x="28755" y="289396"/>
                    <a:pt x="58705" y="258156"/>
                    <a:pt x="47609" y="299706"/>
                  </a:cubicBezTo>
                  <a:cubicBezTo>
                    <a:pt x="-2898" y="489259"/>
                    <a:pt x="-6454" y="498929"/>
                    <a:pt x="6149" y="489381"/>
                  </a:cubicBezTo>
                  <a:close/>
                  <a:moveTo>
                    <a:pt x="552868" y="573313"/>
                  </a:moveTo>
                  <a:cubicBezTo>
                    <a:pt x="548592" y="557578"/>
                    <a:pt x="559442" y="561776"/>
                    <a:pt x="478828" y="622183"/>
                  </a:cubicBezTo>
                  <a:cubicBezTo>
                    <a:pt x="366077" y="706649"/>
                    <a:pt x="152241" y="841632"/>
                    <a:pt x="77316" y="906993"/>
                  </a:cubicBezTo>
                  <a:cubicBezTo>
                    <a:pt x="147156" y="926339"/>
                    <a:pt x="228122" y="935434"/>
                    <a:pt x="310524" y="930287"/>
                  </a:cubicBezTo>
                  <a:cubicBezTo>
                    <a:pt x="310823" y="930287"/>
                    <a:pt x="465476" y="837891"/>
                    <a:pt x="592128" y="717170"/>
                  </a:cubicBezTo>
                  <a:cubicBezTo>
                    <a:pt x="592128" y="701500"/>
                    <a:pt x="554488" y="579462"/>
                    <a:pt x="552868" y="5733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8" name="Google Shape;3848;p32"/>
            <p:cNvSpPr/>
            <p:nvPr/>
          </p:nvSpPr>
          <p:spPr>
            <a:xfrm>
              <a:off x="3663565" y="4675293"/>
              <a:ext cx="281191" cy="256347"/>
            </a:xfrm>
            <a:custGeom>
              <a:rect b="b" l="l" r="r" t="t"/>
              <a:pathLst>
                <a:path extrusionOk="0" h="256347" w="281191">
                  <a:moveTo>
                    <a:pt x="278935" y="171228"/>
                  </a:moveTo>
                  <a:cubicBezTo>
                    <a:pt x="273546" y="187589"/>
                    <a:pt x="260854" y="200122"/>
                    <a:pt x="245159" y="206303"/>
                  </a:cubicBezTo>
                  <a:cubicBezTo>
                    <a:pt x="237176" y="242778"/>
                    <a:pt x="197261" y="263271"/>
                    <a:pt x="165159" y="240762"/>
                  </a:cubicBezTo>
                  <a:cubicBezTo>
                    <a:pt x="124205" y="279795"/>
                    <a:pt x="18164" y="239962"/>
                    <a:pt x="2496" y="182567"/>
                  </a:cubicBezTo>
                  <a:cubicBezTo>
                    <a:pt x="-6805" y="148713"/>
                    <a:pt x="11815" y="92296"/>
                    <a:pt x="26719" y="75396"/>
                  </a:cubicBezTo>
                  <a:cubicBezTo>
                    <a:pt x="34566" y="66482"/>
                    <a:pt x="47495" y="64706"/>
                    <a:pt x="54761" y="56305"/>
                  </a:cubicBezTo>
                  <a:cubicBezTo>
                    <a:pt x="62777" y="47082"/>
                    <a:pt x="63358" y="34003"/>
                    <a:pt x="73047" y="24985"/>
                  </a:cubicBezTo>
                  <a:cubicBezTo>
                    <a:pt x="95866" y="3786"/>
                    <a:pt x="197558" y="-22734"/>
                    <a:pt x="224795" y="34513"/>
                  </a:cubicBezTo>
                  <a:cubicBezTo>
                    <a:pt x="254360" y="34039"/>
                    <a:pt x="283916" y="57627"/>
                    <a:pt x="275663" y="102239"/>
                  </a:cubicBezTo>
                  <a:cubicBezTo>
                    <a:pt x="271295" y="125738"/>
                    <a:pt x="286782" y="147423"/>
                    <a:pt x="278935" y="1712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852" name="Shape 3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3" name="Google Shape;3853;p3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854" name="Google Shape;3854;p33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855" name="Google Shape;3855;p33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3856" name="Google Shape;3856;p33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3857" name="Google Shape;3857;p33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3858" name="Google Shape;3858;p33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3859" name="Google Shape;3859;p33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3860" name="Google Shape;3860;p33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3861" name="Google Shape;3861;p33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3862" name="Google Shape;3862;p33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3863" name="Google Shape;3863;p33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3864" name="Google Shape;3864;p33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3865" name="Google Shape;3865;p33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3866" name="Google Shape;3866;p33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3867" name="Google Shape;3867;p33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7" name="Google Shape;707;p13"/>
          <p:cNvGrpSpPr/>
          <p:nvPr/>
        </p:nvGrpSpPr>
        <p:grpSpPr>
          <a:xfrm>
            <a:off x="4571999" y="327415"/>
            <a:ext cx="3892864" cy="5234882"/>
            <a:chOff x="9143998" y="654829"/>
            <a:chExt cx="7785727" cy="10469764"/>
          </a:xfrm>
        </p:grpSpPr>
        <p:sp>
          <p:nvSpPr>
            <p:cNvPr id="708" name="Google Shape;708;p13"/>
            <p:cNvSpPr/>
            <p:nvPr/>
          </p:nvSpPr>
          <p:spPr>
            <a:xfrm>
              <a:off x="9152322" y="654829"/>
              <a:ext cx="7777403" cy="10469764"/>
            </a:xfrm>
            <a:custGeom>
              <a:rect b="b" l="l" r="r" t="t"/>
              <a:pathLst>
                <a:path extrusionOk="0" h="10469764" w="7777403">
                  <a:moveTo>
                    <a:pt x="7733789" y="10090729"/>
                  </a:moveTo>
                  <a:cubicBezTo>
                    <a:pt x="7718866" y="9836922"/>
                    <a:pt x="7759134" y="9538554"/>
                    <a:pt x="7742537" y="9229383"/>
                  </a:cubicBezTo>
                  <a:cubicBezTo>
                    <a:pt x="7701788" y="8513441"/>
                    <a:pt x="7725040" y="9033556"/>
                    <a:pt x="7725040" y="8327896"/>
                  </a:cubicBezTo>
                  <a:cubicBezTo>
                    <a:pt x="7726610" y="7532991"/>
                    <a:pt x="7620101" y="7029626"/>
                    <a:pt x="7657878" y="5744779"/>
                  </a:cubicBezTo>
                  <a:cubicBezTo>
                    <a:pt x="7671985" y="5443689"/>
                    <a:pt x="7677552" y="5602809"/>
                    <a:pt x="7636824" y="4884793"/>
                  </a:cubicBezTo>
                  <a:cubicBezTo>
                    <a:pt x="7566209" y="3867448"/>
                    <a:pt x="7559365" y="13093"/>
                    <a:pt x="7483810" y="11230"/>
                  </a:cubicBezTo>
                  <a:cubicBezTo>
                    <a:pt x="6844735" y="-6360"/>
                    <a:pt x="6109092" y="24757"/>
                    <a:pt x="6113069" y="24757"/>
                  </a:cubicBezTo>
                  <a:cubicBezTo>
                    <a:pt x="5392160" y="24757"/>
                    <a:pt x="6060097" y="-46040"/>
                    <a:pt x="5181088" y="51810"/>
                  </a:cubicBezTo>
                  <a:cubicBezTo>
                    <a:pt x="4790402" y="95092"/>
                    <a:pt x="3827028" y="41445"/>
                    <a:pt x="3781716" y="38723"/>
                  </a:cubicBezTo>
                  <a:cubicBezTo>
                    <a:pt x="3745550" y="41424"/>
                    <a:pt x="2933599" y="105018"/>
                    <a:pt x="2849338" y="97793"/>
                  </a:cubicBezTo>
                  <a:cubicBezTo>
                    <a:pt x="2018216" y="26934"/>
                    <a:pt x="420309" y="136071"/>
                    <a:pt x="519555" y="128491"/>
                  </a:cubicBezTo>
                  <a:cubicBezTo>
                    <a:pt x="493729" y="128491"/>
                    <a:pt x="71648" y="120366"/>
                    <a:pt x="75625" y="120827"/>
                  </a:cubicBezTo>
                  <a:cubicBezTo>
                    <a:pt x="72946" y="120827"/>
                    <a:pt x="70853" y="1373386"/>
                    <a:pt x="70853" y="2294033"/>
                  </a:cubicBezTo>
                  <a:cubicBezTo>
                    <a:pt x="70769" y="2295582"/>
                    <a:pt x="21439" y="3042348"/>
                    <a:pt x="17190" y="3379495"/>
                  </a:cubicBezTo>
                  <a:cubicBezTo>
                    <a:pt x="17190" y="3421897"/>
                    <a:pt x="69660" y="3919189"/>
                    <a:pt x="62900" y="3985149"/>
                  </a:cubicBezTo>
                  <a:cubicBezTo>
                    <a:pt x="-25673" y="4863665"/>
                    <a:pt x="111267" y="5730163"/>
                    <a:pt x="29915" y="7481919"/>
                  </a:cubicBezTo>
                  <a:cubicBezTo>
                    <a:pt x="-2253" y="8109245"/>
                    <a:pt x="40966" y="8015898"/>
                    <a:pt x="30313" y="8341905"/>
                  </a:cubicBezTo>
                  <a:cubicBezTo>
                    <a:pt x="-23245" y="9821887"/>
                    <a:pt x="6474" y="9055460"/>
                    <a:pt x="26336" y="10010468"/>
                  </a:cubicBezTo>
                  <a:cubicBezTo>
                    <a:pt x="35043" y="10417574"/>
                    <a:pt x="18425" y="10435268"/>
                    <a:pt x="44607" y="10435728"/>
                  </a:cubicBezTo>
                  <a:cubicBezTo>
                    <a:pt x="1721732" y="10461337"/>
                    <a:pt x="3160870" y="10477084"/>
                    <a:pt x="5341218" y="10438429"/>
                  </a:cubicBezTo>
                  <a:cubicBezTo>
                    <a:pt x="6206434" y="10421741"/>
                    <a:pt x="6218761" y="10476309"/>
                    <a:pt x="6311353" y="10469106"/>
                  </a:cubicBezTo>
                  <a:cubicBezTo>
                    <a:pt x="8072403" y="10334695"/>
                    <a:pt x="7773931" y="10687358"/>
                    <a:pt x="7733789" y="10090729"/>
                  </a:cubicBezTo>
                  <a:close/>
                  <a:moveTo>
                    <a:pt x="421397" y="1178774"/>
                  </a:moveTo>
                  <a:cubicBezTo>
                    <a:pt x="347873" y="1149019"/>
                    <a:pt x="308923" y="1049808"/>
                    <a:pt x="340715" y="969065"/>
                  </a:cubicBezTo>
                  <a:cubicBezTo>
                    <a:pt x="393980" y="832414"/>
                    <a:pt x="577194" y="846862"/>
                    <a:pt x="624871" y="978990"/>
                  </a:cubicBezTo>
                  <a:cubicBezTo>
                    <a:pt x="671774" y="1091750"/>
                    <a:pt x="556914" y="1234243"/>
                    <a:pt x="421397" y="1178774"/>
                  </a:cubicBezTo>
                  <a:close/>
                  <a:moveTo>
                    <a:pt x="407479" y="2035618"/>
                  </a:moveTo>
                  <a:cubicBezTo>
                    <a:pt x="348668" y="2004042"/>
                    <a:pt x="318048" y="1925581"/>
                    <a:pt x="335148" y="1854785"/>
                  </a:cubicBezTo>
                  <a:cubicBezTo>
                    <a:pt x="372904" y="1700105"/>
                    <a:pt x="574809" y="1699644"/>
                    <a:pt x="626462" y="1843059"/>
                  </a:cubicBezTo>
                  <a:cubicBezTo>
                    <a:pt x="676546" y="1963000"/>
                    <a:pt x="544608" y="2109577"/>
                    <a:pt x="407479" y="2035618"/>
                  </a:cubicBezTo>
                  <a:close/>
                  <a:moveTo>
                    <a:pt x="424578" y="2907330"/>
                  </a:moveTo>
                  <a:cubicBezTo>
                    <a:pt x="351054" y="2877575"/>
                    <a:pt x="312104" y="2779264"/>
                    <a:pt x="343498" y="2698081"/>
                  </a:cubicBezTo>
                  <a:cubicBezTo>
                    <a:pt x="396366" y="2560530"/>
                    <a:pt x="580773" y="2575418"/>
                    <a:pt x="628053" y="2707546"/>
                  </a:cubicBezTo>
                  <a:cubicBezTo>
                    <a:pt x="675353" y="2820745"/>
                    <a:pt x="559698" y="2962338"/>
                    <a:pt x="424578" y="2907330"/>
                  </a:cubicBezTo>
                  <a:close/>
                  <a:moveTo>
                    <a:pt x="426567" y="3771817"/>
                  </a:moveTo>
                  <a:cubicBezTo>
                    <a:pt x="353042" y="3742062"/>
                    <a:pt x="314093" y="3643751"/>
                    <a:pt x="345487" y="3563029"/>
                  </a:cubicBezTo>
                  <a:cubicBezTo>
                    <a:pt x="398354" y="3425038"/>
                    <a:pt x="582762" y="3439926"/>
                    <a:pt x="630041" y="3572054"/>
                  </a:cubicBezTo>
                  <a:cubicBezTo>
                    <a:pt x="677739" y="3686133"/>
                    <a:pt x="560493" y="3826385"/>
                    <a:pt x="426567" y="3771817"/>
                  </a:cubicBezTo>
                  <a:close/>
                  <a:moveTo>
                    <a:pt x="340317" y="4448268"/>
                  </a:moveTo>
                  <a:cubicBezTo>
                    <a:pt x="378073" y="4293587"/>
                    <a:pt x="579978" y="4292687"/>
                    <a:pt x="631632" y="4436541"/>
                  </a:cubicBezTo>
                  <a:cubicBezTo>
                    <a:pt x="735755" y="4685931"/>
                    <a:pt x="271167" y="4732835"/>
                    <a:pt x="340317" y="4448268"/>
                  </a:cubicBezTo>
                  <a:close/>
                  <a:moveTo>
                    <a:pt x="342305" y="5312315"/>
                  </a:moveTo>
                  <a:cubicBezTo>
                    <a:pt x="380062" y="5158095"/>
                    <a:pt x="581569" y="5156274"/>
                    <a:pt x="633620" y="5300589"/>
                  </a:cubicBezTo>
                  <a:cubicBezTo>
                    <a:pt x="738141" y="5551318"/>
                    <a:pt x="273553" y="5596883"/>
                    <a:pt x="342305" y="5312315"/>
                  </a:cubicBezTo>
                  <a:close/>
                  <a:moveTo>
                    <a:pt x="431736" y="6364860"/>
                  </a:moveTo>
                  <a:cubicBezTo>
                    <a:pt x="358212" y="6335105"/>
                    <a:pt x="319262" y="6236794"/>
                    <a:pt x="350656" y="6156072"/>
                  </a:cubicBezTo>
                  <a:cubicBezTo>
                    <a:pt x="403523" y="6018081"/>
                    <a:pt x="587931" y="6032969"/>
                    <a:pt x="635210" y="6165097"/>
                  </a:cubicBezTo>
                  <a:cubicBezTo>
                    <a:pt x="682511" y="6278736"/>
                    <a:pt x="566060" y="6419428"/>
                    <a:pt x="431736" y="6364860"/>
                  </a:cubicBezTo>
                  <a:close/>
                  <a:moveTo>
                    <a:pt x="345487" y="7041311"/>
                  </a:moveTo>
                  <a:cubicBezTo>
                    <a:pt x="383243" y="6886169"/>
                    <a:pt x="585148" y="6886169"/>
                    <a:pt x="636801" y="7029585"/>
                  </a:cubicBezTo>
                  <a:cubicBezTo>
                    <a:pt x="740924" y="7278973"/>
                    <a:pt x="276336" y="7325878"/>
                    <a:pt x="345487" y="7041311"/>
                  </a:cubicBezTo>
                  <a:close/>
                  <a:moveTo>
                    <a:pt x="419806" y="8086191"/>
                  </a:moveTo>
                  <a:cubicBezTo>
                    <a:pt x="360995" y="8054615"/>
                    <a:pt x="330376" y="7976154"/>
                    <a:pt x="347475" y="7905358"/>
                  </a:cubicBezTo>
                  <a:cubicBezTo>
                    <a:pt x="385231" y="7750678"/>
                    <a:pt x="587136" y="7750217"/>
                    <a:pt x="638789" y="7893631"/>
                  </a:cubicBezTo>
                  <a:cubicBezTo>
                    <a:pt x="688873" y="8013594"/>
                    <a:pt x="557312" y="8160149"/>
                    <a:pt x="419806" y="8086191"/>
                  </a:cubicBezTo>
                  <a:close/>
                  <a:moveTo>
                    <a:pt x="436885" y="8957903"/>
                  </a:moveTo>
                  <a:cubicBezTo>
                    <a:pt x="363360" y="8928147"/>
                    <a:pt x="324411" y="8829837"/>
                    <a:pt x="355805" y="8749115"/>
                  </a:cubicBezTo>
                  <a:cubicBezTo>
                    <a:pt x="408672" y="8611123"/>
                    <a:pt x="593080" y="8626011"/>
                    <a:pt x="640359" y="8758140"/>
                  </a:cubicBezTo>
                  <a:cubicBezTo>
                    <a:pt x="687680" y="8871778"/>
                    <a:pt x="571230" y="9012471"/>
                    <a:pt x="436885" y="8957903"/>
                  </a:cubicBezTo>
                  <a:close/>
                  <a:moveTo>
                    <a:pt x="438475" y="9822410"/>
                  </a:moveTo>
                  <a:cubicBezTo>
                    <a:pt x="283076" y="9759278"/>
                    <a:pt x="335148" y="9486436"/>
                    <a:pt x="521146" y="9518013"/>
                  </a:cubicBezTo>
                  <a:cubicBezTo>
                    <a:pt x="746491" y="9557232"/>
                    <a:pt x="651117" y="9908995"/>
                    <a:pt x="438475" y="982241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09" name="Google Shape;709;p13"/>
            <p:cNvGrpSpPr/>
            <p:nvPr/>
          </p:nvGrpSpPr>
          <p:grpSpPr>
            <a:xfrm>
              <a:off x="9143998" y="1200520"/>
              <a:ext cx="7754676" cy="9545038"/>
              <a:chOff x="9143998" y="1200520"/>
              <a:chExt cx="7754676" cy="9545038"/>
            </a:xfrm>
          </p:grpSpPr>
          <p:sp>
            <p:nvSpPr>
              <p:cNvPr id="710" name="Google Shape;710;p13"/>
              <p:cNvSpPr/>
              <p:nvPr/>
            </p:nvSpPr>
            <p:spPr>
              <a:xfrm>
                <a:off x="9214558" y="1200520"/>
                <a:ext cx="7470850" cy="75695"/>
              </a:xfrm>
              <a:custGeom>
                <a:rect b="b" l="l" r="r" t="t"/>
                <a:pathLst>
                  <a:path extrusionOk="0" h="75695" w="7470850">
                    <a:moveTo>
                      <a:pt x="7467263" y="75695"/>
                    </a:moveTo>
                    <a:cubicBezTo>
                      <a:pt x="7465253" y="75716"/>
                      <a:pt x="13242" y="50463"/>
                      <a:pt x="10605" y="50442"/>
                    </a:cubicBezTo>
                    <a:cubicBezTo>
                      <a:pt x="10605" y="-26343"/>
                      <a:pt x="-527131" y="271"/>
                      <a:pt x="6055584" y="27890"/>
                    </a:cubicBezTo>
                    <a:cubicBezTo>
                      <a:pt x="7622139" y="33921"/>
                      <a:pt x="7465421" y="10720"/>
                      <a:pt x="7467263" y="75695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1" name="Google Shape;711;p13"/>
              <p:cNvSpPr/>
              <p:nvPr/>
            </p:nvSpPr>
            <p:spPr>
              <a:xfrm>
                <a:off x="9215051" y="2057992"/>
                <a:ext cx="7492317" cy="79108"/>
              </a:xfrm>
              <a:custGeom>
                <a:rect b="b" l="l" r="r" t="t"/>
                <a:pathLst>
                  <a:path extrusionOk="0" h="79108" w="7492317">
                    <a:moveTo>
                      <a:pt x="7488243" y="79108"/>
                    </a:moveTo>
                    <a:cubicBezTo>
                      <a:pt x="7485857" y="79150"/>
                      <a:pt x="10049" y="53876"/>
                      <a:pt x="8522" y="53855"/>
                    </a:cubicBezTo>
                    <a:cubicBezTo>
                      <a:pt x="10301" y="-26573"/>
                      <a:pt x="-498511" y="-1802"/>
                      <a:pt x="6075350" y="31303"/>
                    </a:cubicBezTo>
                    <a:cubicBezTo>
                      <a:pt x="7641027" y="37313"/>
                      <a:pt x="7488243" y="13337"/>
                      <a:pt x="7488243" y="79108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2" name="Google Shape;712;p13"/>
              <p:cNvSpPr/>
              <p:nvPr/>
            </p:nvSpPr>
            <p:spPr>
              <a:xfrm>
                <a:off x="9217211" y="2918626"/>
                <a:ext cx="7542103" cy="62628"/>
              </a:xfrm>
              <a:custGeom>
                <a:rect b="b" l="l" r="r" t="t"/>
                <a:pathLst>
                  <a:path extrusionOk="0" h="62628" w="7542103">
                    <a:moveTo>
                      <a:pt x="1001150" y="57730"/>
                    </a:moveTo>
                    <a:cubicBezTo>
                      <a:pt x="-139244" y="57730"/>
                      <a:pt x="5984" y="72828"/>
                      <a:pt x="5984" y="0"/>
                    </a:cubicBezTo>
                    <a:cubicBezTo>
                      <a:pt x="9187673" y="52265"/>
                      <a:pt x="10516891" y="72995"/>
                      <a:pt x="1001150" y="57730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3" name="Google Shape;713;p13"/>
              <p:cNvSpPr/>
              <p:nvPr/>
            </p:nvSpPr>
            <p:spPr>
              <a:xfrm>
                <a:off x="9167570" y="3782149"/>
                <a:ext cx="7571963" cy="76743"/>
              </a:xfrm>
              <a:custGeom>
                <a:rect b="b" l="l" r="r" t="t"/>
                <a:pathLst>
                  <a:path extrusionOk="0" h="76743" w="7571963">
                    <a:moveTo>
                      <a:pt x="7567913" y="76744"/>
                    </a:moveTo>
                    <a:cubicBezTo>
                      <a:pt x="7566280" y="76765"/>
                      <a:pt x="10188" y="51051"/>
                      <a:pt x="7907" y="51030"/>
                    </a:cubicBezTo>
                    <a:cubicBezTo>
                      <a:pt x="11611" y="-26970"/>
                      <a:pt x="-502725" y="524"/>
                      <a:pt x="6163769" y="28478"/>
                    </a:cubicBezTo>
                    <a:cubicBezTo>
                      <a:pt x="7719775" y="34488"/>
                      <a:pt x="7567913" y="11266"/>
                      <a:pt x="7567913" y="76744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4" name="Google Shape;714;p13"/>
              <p:cNvSpPr/>
              <p:nvPr/>
            </p:nvSpPr>
            <p:spPr>
              <a:xfrm>
                <a:off x="9202425" y="4643154"/>
                <a:ext cx="7556516" cy="76184"/>
              </a:xfrm>
              <a:custGeom>
                <a:rect b="b" l="l" r="r" t="t"/>
                <a:pathLst>
                  <a:path extrusionOk="0" h="76184" w="7556516">
                    <a:moveTo>
                      <a:pt x="7552920" y="76184"/>
                    </a:moveTo>
                    <a:cubicBezTo>
                      <a:pt x="7551078" y="76205"/>
                      <a:pt x="7836" y="50492"/>
                      <a:pt x="5638" y="50471"/>
                    </a:cubicBezTo>
                    <a:cubicBezTo>
                      <a:pt x="17212" y="-26670"/>
                      <a:pt x="-505329" y="446"/>
                      <a:pt x="6149571" y="28380"/>
                    </a:cubicBezTo>
                    <a:cubicBezTo>
                      <a:pt x="7707608" y="34389"/>
                      <a:pt x="7551036" y="11712"/>
                      <a:pt x="7552920" y="76184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5" name="Google Shape;715;p13"/>
              <p:cNvSpPr/>
              <p:nvPr/>
            </p:nvSpPr>
            <p:spPr>
              <a:xfrm>
                <a:off x="9175240" y="5503542"/>
                <a:ext cx="7619269" cy="76682"/>
              </a:xfrm>
              <a:custGeom>
                <a:rect b="b" l="l" r="r" t="t"/>
                <a:pathLst>
                  <a:path extrusionOk="0" h="76682" w="7619269">
                    <a:moveTo>
                      <a:pt x="7617066" y="76682"/>
                    </a:moveTo>
                    <a:cubicBezTo>
                      <a:pt x="7615538" y="76703"/>
                      <a:pt x="186884" y="51744"/>
                      <a:pt x="10178" y="50529"/>
                    </a:cubicBezTo>
                    <a:cubicBezTo>
                      <a:pt x="8462" y="-27094"/>
                      <a:pt x="-515837" y="714"/>
                      <a:pt x="6197036" y="28877"/>
                    </a:cubicBezTo>
                    <a:cubicBezTo>
                      <a:pt x="7772256" y="34908"/>
                      <a:pt x="7611163" y="11707"/>
                      <a:pt x="7617066" y="76682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6" name="Google Shape;716;p13"/>
              <p:cNvSpPr/>
              <p:nvPr/>
            </p:nvSpPr>
            <p:spPr>
              <a:xfrm>
                <a:off x="9198373" y="6361728"/>
                <a:ext cx="7635028" cy="69810"/>
              </a:xfrm>
              <a:custGeom>
                <a:rect b="b" l="l" r="r" t="t"/>
                <a:pathLst>
                  <a:path extrusionOk="0" h="69810" w="7635028">
                    <a:moveTo>
                      <a:pt x="2789369" y="60892"/>
                    </a:moveTo>
                    <a:cubicBezTo>
                      <a:pt x="-254918" y="49187"/>
                      <a:pt x="6782" y="83779"/>
                      <a:pt x="4940" y="0"/>
                    </a:cubicBezTo>
                    <a:cubicBezTo>
                      <a:pt x="8143661" y="22635"/>
                      <a:pt x="10830601" y="94814"/>
                      <a:pt x="2789369" y="60892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7" name="Google Shape;717;p13"/>
              <p:cNvSpPr/>
              <p:nvPr/>
            </p:nvSpPr>
            <p:spPr>
              <a:xfrm>
                <a:off x="9197016" y="7223613"/>
                <a:ext cx="7618412" cy="78382"/>
              </a:xfrm>
              <a:custGeom>
                <a:rect b="b" l="l" r="r" t="t"/>
                <a:pathLst>
                  <a:path extrusionOk="0" h="78382" w="7618412">
                    <a:moveTo>
                      <a:pt x="7614378" y="78383"/>
                    </a:moveTo>
                    <a:cubicBezTo>
                      <a:pt x="7612850" y="78403"/>
                      <a:pt x="172162" y="53339"/>
                      <a:pt x="9060" y="52229"/>
                    </a:cubicBezTo>
                    <a:cubicBezTo>
                      <a:pt x="9060" y="-29204"/>
                      <a:pt x="-505256" y="1933"/>
                      <a:pt x="6216199" y="30138"/>
                    </a:cubicBezTo>
                    <a:cubicBezTo>
                      <a:pt x="7765613" y="37634"/>
                      <a:pt x="7614378" y="10161"/>
                      <a:pt x="7614378" y="78383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8" name="Google Shape;718;p13"/>
              <p:cNvSpPr/>
              <p:nvPr/>
            </p:nvSpPr>
            <p:spPr>
              <a:xfrm>
                <a:off x="9174414" y="8083317"/>
                <a:ext cx="7675664" cy="79564"/>
              </a:xfrm>
              <a:custGeom>
                <a:rect b="b" l="l" r="r" t="t"/>
                <a:pathLst>
                  <a:path extrusionOk="0" h="79564" w="7675664">
                    <a:moveTo>
                      <a:pt x="7673941" y="79564"/>
                    </a:moveTo>
                    <a:cubicBezTo>
                      <a:pt x="7672413" y="79585"/>
                      <a:pt x="143592" y="54290"/>
                      <a:pt x="7824" y="53411"/>
                    </a:cubicBezTo>
                    <a:cubicBezTo>
                      <a:pt x="11737" y="-30871"/>
                      <a:pt x="-507120" y="2925"/>
                      <a:pt x="6259458" y="31320"/>
                    </a:cubicBezTo>
                    <a:cubicBezTo>
                      <a:pt x="7828064" y="37350"/>
                      <a:pt x="7666721" y="14087"/>
                      <a:pt x="7673941" y="79564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9" name="Google Shape;719;p13"/>
              <p:cNvSpPr/>
              <p:nvPr/>
            </p:nvSpPr>
            <p:spPr>
              <a:xfrm>
                <a:off x="9175931" y="8943505"/>
                <a:ext cx="7722742" cy="71165"/>
              </a:xfrm>
              <a:custGeom>
                <a:rect b="b" l="l" r="r" t="t"/>
                <a:pathLst>
                  <a:path extrusionOk="0" h="71165" w="7722742">
                    <a:moveTo>
                      <a:pt x="2873407" y="61332"/>
                    </a:moveTo>
                    <a:cubicBezTo>
                      <a:pt x="-302023" y="49145"/>
                      <a:pt x="8295" y="86606"/>
                      <a:pt x="8295" y="0"/>
                    </a:cubicBezTo>
                    <a:cubicBezTo>
                      <a:pt x="8097832" y="31179"/>
                      <a:pt x="11029227" y="95756"/>
                      <a:pt x="2873407" y="61332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0" name="Google Shape;720;p13"/>
              <p:cNvSpPr/>
              <p:nvPr/>
            </p:nvSpPr>
            <p:spPr>
              <a:xfrm>
                <a:off x="9143998" y="9806366"/>
                <a:ext cx="7753772" cy="77846"/>
              </a:xfrm>
              <a:custGeom>
                <a:rect b="b" l="l" r="r" t="t"/>
                <a:pathLst>
                  <a:path extrusionOk="0" h="77846" w="7753772">
                    <a:moveTo>
                      <a:pt x="7750862" y="77846"/>
                    </a:moveTo>
                    <a:cubicBezTo>
                      <a:pt x="7749271" y="77867"/>
                      <a:pt x="328800" y="53494"/>
                      <a:pt x="9629" y="50792"/>
                    </a:cubicBezTo>
                    <a:cubicBezTo>
                      <a:pt x="9629" y="-28066"/>
                      <a:pt x="-522811" y="1291"/>
                      <a:pt x="6330832" y="30041"/>
                    </a:cubicBezTo>
                    <a:cubicBezTo>
                      <a:pt x="7905592" y="36072"/>
                      <a:pt x="7747157" y="12850"/>
                      <a:pt x="7750862" y="77846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1" name="Google Shape;721;p13"/>
              <p:cNvSpPr/>
              <p:nvPr/>
            </p:nvSpPr>
            <p:spPr>
              <a:xfrm>
                <a:off x="9169944" y="10665093"/>
                <a:ext cx="7718952" cy="80465"/>
              </a:xfrm>
              <a:custGeom>
                <a:rect b="b" l="l" r="r" t="t"/>
                <a:pathLst>
                  <a:path extrusionOk="0" h="80465" w="7718952">
                    <a:moveTo>
                      <a:pt x="7716167" y="80465"/>
                    </a:moveTo>
                    <a:cubicBezTo>
                      <a:pt x="7714660" y="80486"/>
                      <a:pt x="212251" y="54647"/>
                      <a:pt x="9907" y="52951"/>
                    </a:cubicBezTo>
                    <a:cubicBezTo>
                      <a:pt x="8024" y="-26117"/>
                      <a:pt x="-516024" y="-2245"/>
                      <a:pt x="6325145" y="32200"/>
                    </a:cubicBezTo>
                    <a:cubicBezTo>
                      <a:pt x="7868427" y="38230"/>
                      <a:pt x="7712212" y="13250"/>
                      <a:pt x="7716167" y="80465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22" name="Google Shape;722;p13"/>
            <p:cNvSpPr/>
            <p:nvPr/>
          </p:nvSpPr>
          <p:spPr>
            <a:xfrm>
              <a:off x="10165488" y="746779"/>
              <a:ext cx="208252" cy="10369032"/>
            </a:xfrm>
            <a:custGeom>
              <a:rect b="b" l="l" r="r" t="t"/>
              <a:pathLst>
                <a:path extrusionOk="0" h="10369032" w="208252">
                  <a:moveTo>
                    <a:pt x="208252" y="10369032"/>
                  </a:moveTo>
                  <a:cubicBezTo>
                    <a:pt x="93309" y="10369032"/>
                    <a:pt x="-87667" y="4379185"/>
                    <a:pt x="48876" y="2"/>
                  </a:cubicBezTo>
                  <a:cubicBezTo>
                    <a:pt x="165242" y="-3536"/>
                    <a:pt x="-115105" y="4040195"/>
                    <a:pt x="208252" y="103690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23" name="Google Shape;723;p13"/>
          <p:cNvSpPr txBox="1"/>
          <p:nvPr/>
        </p:nvSpPr>
        <p:spPr>
          <a:xfrm>
            <a:off x="514350" y="573322"/>
            <a:ext cx="35844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000000"/>
                </a:solidFill>
                <a:latin typeface="Mali"/>
                <a:ea typeface="Mali"/>
                <a:cs typeface="Mali"/>
                <a:sym typeface="Mali"/>
              </a:rPr>
              <a:t>Add an Agenda Page</a:t>
            </a:r>
            <a:endParaRPr sz="700"/>
          </a:p>
        </p:txBody>
      </p:sp>
      <p:sp>
        <p:nvSpPr>
          <p:cNvPr id="724" name="Google Shape;724;p13"/>
          <p:cNvSpPr txBox="1"/>
          <p:nvPr/>
        </p:nvSpPr>
        <p:spPr>
          <a:xfrm>
            <a:off x="5282338" y="1567097"/>
            <a:ext cx="2547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Write an agenda here</a:t>
            </a:r>
            <a:endParaRPr sz="7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25" name="Google Shape;725;p13"/>
          <p:cNvSpPr txBox="1"/>
          <p:nvPr/>
        </p:nvSpPr>
        <p:spPr>
          <a:xfrm>
            <a:off x="5282338" y="708346"/>
            <a:ext cx="2547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Write an agenda here</a:t>
            </a:r>
            <a:endParaRPr sz="7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26" name="Google Shape;726;p13"/>
          <p:cNvSpPr txBox="1"/>
          <p:nvPr/>
        </p:nvSpPr>
        <p:spPr>
          <a:xfrm>
            <a:off x="5282338" y="2425847"/>
            <a:ext cx="2547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Write an agenda here</a:t>
            </a:r>
            <a:endParaRPr sz="7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27" name="Google Shape;727;p13"/>
          <p:cNvSpPr txBox="1"/>
          <p:nvPr/>
        </p:nvSpPr>
        <p:spPr>
          <a:xfrm>
            <a:off x="5282338" y="3284598"/>
            <a:ext cx="2547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Write an agenda here</a:t>
            </a:r>
            <a:endParaRPr sz="7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728" name="Google Shape;728;p13"/>
          <p:cNvGrpSpPr/>
          <p:nvPr/>
        </p:nvGrpSpPr>
        <p:grpSpPr>
          <a:xfrm rot="409338">
            <a:off x="7762293" y="3668571"/>
            <a:ext cx="1213794" cy="1762382"/>
            <a:chOff x="15523394" y="7336433"/>
            <a:chExt cx="2427392" cy="3524478"/>
          </a:xfrm>
        </p:grpSpPr>
        <p:sp>
          <p:nvSpPr>
            <p:cNvPr id="729" name="Google Shape;729;p13"/>
            <p:cNvSpPr/>
            <p:nvPr/>
          </p:nvSpPr>
          <p:spPr>
            <a:xfrm>
              <a:off x="15566645" y="7432986"/>
              <a:ext cx="2384140" cy="3427925"/>
            </a:xfrm>
            <a:custGeom>
              <a:rect b="b" l="l" r="r" t="t"/>
              <a:pathLst>
                <a:path extrusionOk="0" h="3427925" w="2384140">
                  <a:moveTo>
                    <a:pt x="2281031" y="73964"/>
                  </a:moveTo>
                  <a:cubicBezTo>
                    <a:pt x="2268153" y="71104"/>
                    <a:pt x="2254718" y="70814"/>
                    <a:pt x="2241466" y="70553"/>
                  </a:cubicBezTo>
                  <a:cubicBezTo>
                    <a:pt x="2111672" y="68017"/>
                    <a:pt x="1982253" y="63320"/>
                    <a:pt x="1852544" y="58814"/>
                  </a:cubicBezTo>
                  <a:cubicBezTo>
                    <a:pt x="1722581" y="54301"/>
                    <a:pt x="1592618" y="49604"/>
                    <a:pt x="1462670" y="44674"/>
                  </a:cubicBezTo>
                  <a:cubicBezTo>
                    <a:pt x="1203358" y="34835"/>
                    <a:pt x="944025" y="23915"/>
                    <a:pt x="684678" y="15228"/>
                  </a:cubicBezTo>
                  <a:cubicBezTo>
                    <a:pt x="684170" y="8772"/>
                    <a:pt x="482878" y="7670"/>
                    <a:pt x="467177" y="7246"/>
                  </a:cubicBezTo>
                  <a:cubicBezTo>
                    <a:pt x="382307" y="4965"/>
                    <a:pt x="297458" y="1878"/>
                    <a:pt x="212567" y="600"/>
                  </a:cubicBezTo>
                  <a:cubicBezTo>
                    <a:pt x="170736" y="-29"/>
                    <a:pt x="128862" y="-361"/>
                    <a:pt x="87052" y="614"/>
                  </a:cubicBezTo>
                  <a:cubicBezTo>
                    <a:pt x="61946" y="1193"/>
                    <a:pt x="31185" y="388"/>
                    <a:pt x="26511" y="31861"/>
                  </a:cubicBezTo>
                  <a:cubicBezTo>
                    <a:pt x="18491" y="85844"/>
                    <a:pt x="28184" y="148204"/>
                    <a:pt x="29116" y="202837"/>
                  </a:cubicBezTo>
                  <a:cubicBezTo>
                    <a:pt x="32632" y="409877"/>
                    <a:pt x="32470" y="617115"/>
                    <a:pt x="38097" y="824050"/>
                  </a:cubicBezTo>
                  <a:cubicBezTo>
                    <a:pt x="38055" y="828210"/>
                    <a:pt x="38005" y="832363"/>
                    <a:pt x="37963" y="836523"/>
                  </a:cubicBezTo>
                  <a:cubicBezTo>
                    <a:pt x="33395" y="1252207"/>
                    <a:pt x="28827" y="1667890"/>
                    <a:pt x="24259" y="2083574"/>
                  </a:cubicBezTo>
                  <a:lnTo>
                    <a:pt x="17411" y="2707096"/>
                  </a:lnTo>
                  <a:cubicBezTo>
                    <a:pt x="16203" y="2817097"/>
                    <a:pt x="19628" y="2929032"/>
                    <a:pt x="18886" y="3040276"/>
                  </a:cubicBezTo>
                  <a:cubicBezTo>
                    <a:pt x="16408" y="3070280"/>
                    <a:pt x="14742" y="3100362"/>
                    <a:pt x="13288" y="3130500"/>
                  </a:cubicBezTo>
                  <a:cubicBezTo>
                    <a:pt x="9701" y="3204853"/>
                    <a:pt x="-6460" y="3290804"/>
                    <a:pt x="2853" y="3364556"/>
                  </a:cubicBezTo>
                  <a:cubicBezTo>
                    <a:pt x="11869" y="3435936"/>
                    <a:pt x="87299" y="3422304"/>
                    <a:pt x="147691" y="3423710"/>
                  </a:cubicBezTo>
                  <a:cubicBezTo>
                    <a:pt x="873403" y="3440562"/>
                    <a:pt x="1599862" y="3405967"/>
                    <a:pt x="2321443" y="3336361"/>
                  </a:cubicBezTo>
                  <a:cubicBezTo>
                    <a:pt x="2365032" y="3332158"/>
                    <a:pt x="2380805" y="3326055"/>
                    <a:pt x="2383092" y="3277179"/>
                  </a:cubicBezTo>
                  <a:cubicBezTo>
                    <a:pt x="2386114" y="3212403"/>
                    <a:pt x="2381843" y="3146286"/>
                    <a:pt x="2379837" y="3081503"/>
                  </a:cubicBezTo>
                  <a:cubicBezTo>
                    <a:pt x="2371612" y="2815684"/>
                    <a:pt x="2357542" y="2551560"/>
                    <a:pt x="2352049" y="2285494"/>
                  </a:cubicBezTo>
                  <a:cubicBezTo>
                    <a:pt x="2344706" y="1867974"/>
                    <a:pt x="2337371" y="1450461"/>
                    <a:pt x="2330028" y="1032940"/>
                  </a:cubicBezTo>
                  <a:cubicBezTo>
                    <a:pt x="2325164" y="756364"/>
                    <a:pt x="2320688" y="481264"/>
                    <a:pt x="2328037" y="204751"/>
                  </a:cubicBezTo>
                  <a:cubicBezTo>
                    <a:pt x="2329259" y="158841"/>
                    <a:pt x="2347460" y="95146"/>
                    <a:pt x="2289341" y="76224"/>
                  </a:cubicBezTo>
                  <a:cubicBezTo>
                    <a:pt x="2286601" y="75327"/>
                    <a:pt x="2283827" y="74586"/>
                    <a:pt x="2281031" y="73964"/>
                  </a:cubicBezTo>
                  <a:close/>
                </a:path>
              </a:pathLst>
            </a:custGeom>
            <a:solidFill>
              <a:srgbClr val="4F5CA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13"/>
            <p:cNvSpPr/>
            <p:nvPr/>
          </p:nvSpPr>
          <p:spPr>
            <a:xfrm>
              <a:off x="15586706" y="7571590"/>
              <a:ext cx="2331923" cy="3231576"/>
            </a:xfrm>
            <a:custGeom>
              <a:rect b="b" l="l" r="r" t="t"/>
              <a:pathLst>
                <a:path extrusionOk="0" h="3231576" w="2331923">
                  <a:moveTo>
                    <a:pt x="2331211" y="3105054"/>
                  </a:moveTo>
                  <a:cubicBezTo>
                    <a:pt x="2335525" y="3032466"/>
                    <a:pt x="2319089" y="2955111"/>
                    <a:pt x="2313095" y="2882637"/>
                  </a:cubicBezTo>
                  <a:cubicBezTo>
                    <a:pt x="2306402" y="2801729"/>
                    <a:pt x="2300641" y="2720744"/>
                    <a:pt x="2295798" y="2639709"/>
                  </a:cubicBezTo>
                  <a:cubicBezTo>
                    <a:pt x="2270530" y="2216920"/>
                    <a:pt x="2266194" y="1792252"/>
                    <a:pt x="2260815" y="1368785"/>
                  </a:cubicBezTo>
                  <a:cubicBezTo>
                    <a:pt x="2256113" y="998919"/>
                    <a:pt x="2242981" y="626116"/>
                    <a:pt x="2254877" y="256377"/>
                  </a:cubicBezTo>
                  <a:cubicBezTo>
                    <a:pt x="2254955" y="251603"/>
                    <a:pt x="2255032" y="246913"/>
                    <a:pt x="2255032" y="242145"/>
                  </a:cubicBezTo>
                  <a:cubicBezTo>
                    <a:pt x="2255498" y="170031"/>
                    <a:pt x="2253472" y="97924"/>
                    <a:pt x="2250027" y="25888"/>
                  </a:cubicBezTo>
                  <a:cubicBezTo>
                    <a:pt x="2249328" y="11966"/>
                    <a:pt x="2238611" y="-154"/>
                    <a:pt x="2223996" y="1"/>
                  </a:cubicBezTo>
                  <a:cubicBezTo>
                    <a:pt x="1873990" y="3286"/>
                    <a:pt x="1523977" y="6648"/>
                    <a:pt x="1173971" y="10010"/>
                  </a:cubicBezTo>
                  <a:cubicBezTo>
                    <a:pt x="823964" y="13294"/>
                    <a:pt x="473958" y="16112"/>
                    <a:pt x="123945" y="19941"/>
                  </a:cubicBezTo>
                  <a:cubicBezTo>
                    <a:pt x="106824" y="20174"/>
                    <a:pt x="89075" y="20407"/>
                    <a:pt x="73832" y="29327"/>
                  </a:cubicBezTo>
                  <a:cubicBezTo>
                    <a:pt x="58427" y="38319"/>
                    <a:pt x="48966" y="54041"/>
                    <a:pt x="45218" y="71247"/>
                  </a:cubicBezTo>
                  <a:cubicBezTo>
                    <a:pt x="41539" y="88608"/>
                    <a:pt x="42874" y="106520"/>
                    <a:pt x="43340" y="124036"/>
                  </a:cubicBezTo>
                  <a:cubicBezTo>
                    <a:pt x="43968" y="147189"/>
                    <a:pt x="44589" y="170335"/>
                    <a:pt x="45218" y="193488"/>
                  </a:cubicBezTo>
                  <a:cubicBezTo>
                    <a:pt x="47484" y="280773"/>
                    <a:pt x="49439" y="368059"/>
                    <a:pt x="51077" y="455337"/>
                  </a:cubicBezTo>
                  <a:cubicBezTo>
                    <a:pt x="54360" y="628969"/>
                    <a:pt x="56471" y="802516"/>
                    <a:pt x="57255" y="976148"/>
                  </a:cubicBezTo>
                  <a:cubicBezTo>
                    <a:pt x="58900" y="1325439"/>
                    <a:pt x="55532" y="1674736"/>
                    <a:pt x="47096" y="2023949"/>
                  </a:cubicBezTo>
                  <a:cubicBezTo>
                    <a:pt x="38729" y="2373163"/>
                    <a:pt x="25364" y="2722220"/>
                    <a:pt x="6909" y="3071045"/>
                  </a:cubicBezTo>
                  <a:cubicBezTo>
                    <a:pt x="4721" y="3113042"/>
                    <a:pt x="2454" y="3155046"/>
                    <a:pt x="33" y="3197121"/>
                  </a:cubicBezTo>
                  <a:cubicBezTo>
                    <a:pt x="-751" y="3211586"/>
                    <a:pt x="12699" y="3222463"/>
                    <a:pt x="26141" y="3223007"/>
                  </a:cubicBezTo>
                  <a:cubicBezTo>
                    <a:pt x="437860" y="3239775"/>
                    <a:pt x="850122" y="3229788"/>
                    <a:pt x="1261608" y="3211537"/>
                  </a:cubicBezTo>
                  <a:cubicBezTo>
                    <a:pt x="1467467" y="3202404"/>
                    <a:pt x="1673228" y="3191167"/>
                    <a:pt x="1878996" y="3180162"/>
                  </a:cubicBezTo>
                  <a:cubicBezTo>
                    <a:pt x="1934933" y="3177175"/>
                    <a:pt x="1990941" y="3175698"/>
                    <a:pt x="2046907" y="3173276"/>
                  </a:cubicBezTo>
                  <a:cubicBezTo>
                    <a:pt x="2094760" y="3171199"/>
                    <a:pt x="2142494" y="3167004"/>
                    <a:pt x="2190157" y="3162378"/>
                  </a:cubicBezTo>
                  <a:cubicBezTo>
                    <a:pt x="2214006" y="3160061"/>
                    <a:pt x="2237841" y="3157638"/>
                    <a:pt x="2261690" y="3155314"/>
                  </a:cubicBezTo>
                  <a:cubicBezTo>
                    <a:pt x="2278592" y="3153669"/>
                    <a:pt x="2304432" y="3155964"/>
                    <a:pt x="2318538" y="3144903"/>
                  </a:cubicBezTo>
                  <a:cubicBezTo>
                    <a:pt x="2326502" y="3138709"/>
                    <a:pt x="2330103" y="3123721"/>
                    <a:pt x="2331211" y="3105054"/>
                  </a:cubicBezTo>
                  <a:close/>
                </a:path>
              </a:pathLst>
            </a:custGeom>
            <a:solidFill>
              <a:srgbClr val="FABB8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13"/>
            <p:cNvSpPr/>
            <p:nvPr/>
          </p:nvSpPr>
          <p:spPr>
            <a:xfrm>
              <a:off x="15523394" y="7491115"/>
              <a:ext cx="2283635" cy="3208752"/>
            </a:xfrm>
            <a:custGeom>
              <a:rect b="b" l="l" r="r" t="t"/>
              <a:pathLst>
                <a:path extrusionOk="0" h="3208752" w="2283635">
                  <a:moveTo>
                    <a:pt x="2247166" y="1604599"/>
                  </a:moveTo>
                  <a:cubicBezTo>
                    <a:pt x="2246630" y="2114709"/>
                    <a:pt x="2258208" y="2625384"/>
                    <a:pt x="2283617" y="3137705"/>
                  </a:cubicBezTo>
                  <a:cubicBezTo>
                    <a:pt x="2284112" y="3148589"/>
                    <a:pt x="2274348" y="3156853"/>
                    <a:pt x="2264386" y="3157255"/>
                  </a:cubicBezTo>
                  <a:cubicBezTo>
                    <a:pt x="2100746" y="3163605"/>
                    <a:pt x="1937113" y="3169347"/>
                    <a:pt x="1773382" y="3174588"/>
                  </a:cubicBezTo>
                  <a:cubicBezTo>
                    <a:pt x="1483492" y="3183862"/>
                    <a:pt x="1193505" y="3191320"/>
                    <a:pt x="903517" y="3197063"/>
                  </a:cubicBezTo>
                  <a:cubicBezTo>
                    <a:pt x="612540" y="3202805"/>
                    <a:pt x="321472" y="3208046"/>
                    <a:pt x="30397" y="3208752"/>
                  </a:cubicBezTo>
                  <a:cubicBezTo>
                    <a:pt x="16884" y="3208752"/>
                    <a:pt x="10671" y="3196455"/>
                    <a:pt x="12245" y="3184363"/>
                  </a:cubicBezTo>
                  <a:cubicBezTo>
                    <a:pt x="64610" y="2783152"/>
                    <a:pt x="10530" y="2371642"/>
                    <a:pt x="1690" y="1968948"/>
                  </a:cubicBezTo>
                  <a:cubicBezTo>
                    <a:pt x="-11053" y="1388270"/>
                    <a:pt x="53201" y="805841"/>
                    <a:pt x="29705" y="226669"/>
                  </a:cubicBezTo>
                  <a:cubicBezTo>
                    <a:pt x="26648" y="159039"/>
                    <a:pt x="21219" y="91516"/>
                    <a:pt x="12245" y="24389"/>
                  </a:cubicBezTo>
                  <a:cubicBezTo>
                    <a:pt x="10671" y="12297"/>
                    <a:pt x="16884" y="0"/>
                    <a:pt x="30397" y="0"/>
                  </a:cubicBezTo>
                  <a:cubicBezTo>
                    <a:pt x="321472" y="706"/>
                    <a:pt x="612540" y="5947"/>
                    <a:pt x="903517" y="11689"/>
                  </a:cubicBezTo>
                  <a:cubicBezTo>
                    <a:pt x="1193505" y="17432"/>
                    <a:pt x="1483492" y="24890"/>
                    <a:pt x="1773382" y="34164"/>
                  </a:cubicBezTo>
                  <a:cubicBezTo>
                    <a:pt x="1937113" y="39405"/>
                    <a:pt x="2100753" y="45147"/>
                    <a:pt x="2264386" y="51497"/>
                  </a:cubicBezTo>
                  <a:cubicBezTo>
                    <a:pt x="2274348" y="51900"/>
                    <a:pt x="2284112" y="60163"/>
                    <a:pt x="2283617" y="71048"/>
                  </a:cubicBezTo>
                  <a:cubicBezTo>
                    <a:pt x="2260425" y="582401"/>
                    <a:pt x="2247703" y="1093217"/>
                    <a:pt x="2247166" y="160459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13"/>
            <p:cNvSpPr/>
            <p:nvPr/>
          </p:nvSpPr>
          <p:spPr>
            <a:xfrm>
              <a:off x="15798766" y="7980868"/>
              <a:ext cx="440603" cy="506014"/>
            </a:xfrm>
            <a:custGeom>
              <a:rect b="b" l="l" r="r" t="t"/>
              <a:pathLst>
                <a:path extrusionOk="0" h="506014" w="440603">
                  <a:moveTo>
                    <a:pt x="430581" y="6400"/>
                  </a:moveTo>
                  <a:cubicBezTo>
                    <a:pt x="417202" y="-4618"/>
                    <a:pt x="398860" y="-755"/>
                    <a:pt x="389131" y="12976"/>
                  </a:cubicBezTo>
                  <a:cubicBezTo>
                    <a:pt x="378428" y="28077"/>
                    <a:pt x="370972" y="46095"/>
                    <a:pt x="361526" y="62078"/>
                  </a:cubicBezTo>
                  <a:cubicBezTo>
                    <a:pt x="359281" y="65878"/>
                    <a:pt x="356916" y="69615"/>
                    <a:pt x="354614" y="73386"/>
                  </a:cubicBezTo>
                  <a:cubicBezTo>
                    <a:pt x="342245" y="64586"/>
                    <a:pt x="318960" y="68245"/>
                    <a:pt x="305186" y="68273"/>
                  </a:cubicBezTo>
                  <a:cubicBezTo>
                    <a:pt x="243283" y="68421"/>
                    <a:pt x="129459" y="68153"/>
                    <a:pt x="70451" y="87322"/>
                  </a:cubicBezTo>
                  <a:cubicBezTo>
                    <a:pt x="-37788" y="122475"/>
                    <a:pt x="15015" y="254138"/>
                    <a:pt x="8413" y="337362"/>
                  </a:cubicBezTo>
                  <a:cubicBezTo>
                    <a:pt x="5907" y="368976"/>
                    <a:pt x="-13085" y="470960"/>
                    <a:pt x="15939" y="497016"/>
                  </a:cubicBezTo>
                  <a:cubicBezTo>
                    <a:pt x="29375" y="509080"/>
                    <a:pt x="55999" y="503330"/>
                    <a:pt x="154262" y="504348"/>
                  </a:cubicBezTo>
                  <a:cubicBezTo>
                    <a:pt x="201522" y="504835"/>
                    <a:pt x="266151" y="509772"/>
                    <a:pt x="314562" y="499926"/>
                  </a:cubicBezTo>
                  <a:cubicBezTo>
                    <a:pt x="417089" y="479076"/>
                    <a:pt x="388849" y="369111"/>
                    <a:pt x="389886" y="291742"/>
                  </a:cubicBezTo>
                  <a:cubicBezTo>
                    <a:pt x="391623" y="162946"/>
                    <a:pt x="419525" y="130357"/>
                    <a:pt x="393939" y="119946"/>
                  </a:cubicBezTo>
                  <a:cubicBezTo>
                    <a:pt x="399933" y="110461"/>
                    <a:pt x="405821" y="100904"/>
                    <a:pt x="411476" y="91207"/>
                  </a:cubicBezTo>
                  <a:cubicBezTo>
                    <a:pt x="421586" y="73867"/>
                    <a:pt x="433645" y="55404"/>
                    <a:pt x="439703" y="36199"/>
                  </a:cubicBezTo>
                  <a:cubicBezTo>
                    <a:pt x="439540" y="36171"/>
                    <a:pt x="439378" y="36143"/>
                    <a:pt x="439216" y="36115"/>
                  </a:cubicBezTo>
                  <a:cubicBezTo>
                    <a:pt x="442506" y="25725"/>
                    <a:pt x="440070" y="14219"/>
                    <a:pt x="430581" y="6400"/>
                  </a:cubicBezTo>
                  <a:close/>
                  <a:moveTo>
                    <a:pt x="262479" y="461863"/>
                  </a:moveTo>
                  <a:cubicBezTo>
                    <a:pt x="193488" y="465246"/>
                    <a:pt x="115763" y="466334"/>
                    <a:pt x="45867" y="460366"/>
                  </a:cubicBezTo>
                  <a:cubicBezTo>
                    <a:pt x="35545" y="424669"/>
                    <a:pt x="52193" y="371915"/>
                    <a:pt x="52596" y="322155"/>
                  </a:cubicBezTo>
                  <a:cubicBezTo>
                    <a:pt x="53344" y="229050"/>
                    <a:pt x="20239" y="149413"/>
                    <a:pt x="83886" y="128782"/>
                  </a:cubicBezTo>
                  <a:cubicBezTo>
                    <a:pt x="147420" y="108193"/>
                    <a:pt x="222568" y="112311"/>
                    <a:pt x="288432" y="111930"/>
                  </a:cubicBezTo>
                  <a:cubicBezTo>
                    <a:pt x="297582" y="111873"/>
                    <a:pt x="313891" y="114303"/>
                    <a:pt x="328929" y="113674"/>
                  </a:cubicBezTo>
                  <a:cubicBezTo>
                    <a:pt x="308554" y="144300"/>
                    <a:pt x="286992" y="174113"/>
                    <a:pt x="265395" y="203884"/>
                  </a:cubicBezTo>
                  <a:cubicBezTo>
                    <a:pt x="229155" y="253834"/>
                    <a:pt x="191998" y="304038"/>
                    <a:pt x="162119" y="358226"/>
                  </a:cubicBezTo>
                  <a:cubicBezTo>
                    <a:pt x="161491" y="357379"/>
                    <a:pt x="160778" y="356609"/>
                    <a:pt x="160157" y="355754"/>
                  </a:cubicBezTo>
                  <a:cubicBezTo>
                    <a:pt x="150950" y="342977"/>
                    <a:pt x="144384" y="328675"/>
                    <a:pt x="131104" y="319500"/>
                  </a:cubicBezTo>
                  <a:cubicBezTo>
                    <a:pt x="123183" y="314026"/>
                    <a:pt x="108448" y="318186"/>
                    <a:pt x="106641" y="328576"/>
                  </a:cubicBezTo>
                  <a:cubicBezTo>
                    <a:pt x="103358" y="347399"/>
                    <a:pt x="110665" y="363651"/>
                    <a:pt x="118827" y="380362"/>
                  </a:cubicBezTo>
                  <a:cubicBezTo>
                    <a:pt x="126706" y="396487"/>
                    <a:pt x="136802" y="411503"/>
                    <a:pt x="147724" y="425700"/>
                  </a:cubicBezTo>
                  <a:cubicBezTo>
                    <a:pt x="158371" y="439544"/>
                    <a:pt x="182883" y="435807"/>
                    <a:pt x="191045" y="421490"/>
                  </a:cubicBezTo>
                  <a:cubicBezTo>
                    <a:pt x="228831" y="355203"/>
                    <a:pt x="271544" y="293119"/>
                    <a:pt x="316468" y="231494"/>
                  </a:cubicBezTo>
                  <a:cubicBezTo>
                    <a:pt x="329148" y="214097"/>
                    <a:pt x="341779" y="196665"/>
                    <a:pt x="354183" y="179071"/>
                  </a:cubicBezTo>
                  <a:cubicBezTo>
                    <a:pt x="353739" y="185647"/>
                    <a:pt x="353421" y="191460"/>
                    <a:pt x="352905" y="195557"/>
                  </a:cubicBezTo>
                  <a:cubicBezTo>
                    <a:pt x="325202" y="414201"/>
                    <a:pt x="400060" y="455111"/>
                    <a:pt x="262479" y="461863"/>
                  </a:cubicBezTo>
                  <a:close/>
                </a:path>
              </a:pathLst>
            </a:custGeom>
            <a:solidFill>
              <a:srgbClr val="7A554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13"/>
            <p:cNvSpPr/>
            <p:nvPr/>
          </p:nvSpPr>
          <p:spPr>
            <a:xfrm>
              <a:off x="15789330" y="8519153"/>
              <a:ext cx="396053" cy="556764"/>
            </a:xfrm>
            <a:custGeom>
              <a:rect b="b" l="l" r="r" t="t"/>
              <a:pathLst>
                <a:path extrusionOk="0" h="556764" w="396053">
                  <a:moveTo>
                    <a:pt x="377357" y="175094"/>
                  </a:moveTo>
                  <a:cubicBezTo>
                    <a:pt x="379257" y="156610"/>
                    <a:pt x="390383" y="125038"/>
                    <a:pt x="363435" y="119487"/>
                  </a:cubicBezTo>
                  <a:cubicBezTo>
                    <a:pt x="361070" y="119190"/>
                    <a:pt x="358888" y="119225"/>
                    <a:pt x="356848" y="119494"/>
                  </a:cubicBezTo>
                  <a:cubicBezTo>
                    <a:pt x="363265" y="106342"/>
                    <a:pt x="369697" y="93205"/>
                    <a:pt x="376044" y="80018"/>
                  </a:cubicBezTo>
                  <a:cubicBezTo>
                    <a:pt x="385632" y="60086"/>
                    <a:pt x="407455" y="29687"/>
                    <a:pt x="388654" y="9020"/>
                  </a:cubicBezTo>
                  <a:cubicBezTo>
                    <a:pt x="379327" y="-1235"/>
                    <a:pt x="362623" y="-3573"/>
                    <a:pt x="352068" y="6336"/>
                  </a:cubicBezTo>
                  <a:cubicBezTo>
                    <a:pt x="347542" y="11852"/>
                    <a:pt x="347034" y="12453"/>
                    <a:pt x="350557" y="8137"/>
                  </a:cubicBezTo>
                  <a:cubicBezTo>
                    <a:pt x="348171" y="10397"/>
                    <a:pt x="346505" y="13110"/>
                    <a:pt x="345333" y="16133"/>
                  </a:cubicBezTo>
                  <a:cubicBezTo>
                    <a:pt x="342869" y="20130"/>
                    <a:pt x="340129" y="24043"/>
                    <a:pt x="337983" y="28211"/>
                  </a:cubicBezTo>
                  <a:cubicBezTo>
                    <a:pt x="333380" y="37166"/>
                    <a:pt x="329024" y="46278"/>
                    <a:pt x="324597" y="55319"/>
                  </a:cubicBezTo>
                  <a:cubicBezTo>
                    <a:pt x="320297" y="64091"/>
                    <a:pt x="316040" y="72892"/>
                    <a:pt x="311776" y="81685"/>
                  </a:cubicBezTo>
                  <a:cubicBezTo>
                    <a:pt x="296674" y="78648"/>
                    <a:pt x="276729" y="82476"/>
                    <a:pt x="264981" y="82356"/>
                  </a:cubicBezTo>
                  <a:cubicBezTo>
                    <a:pt x="196321" y="81657"/>
                    <a:pt x="117763" y="70667"/>
                    <a:pt x="51815" y="94547"/>
                  </a:cubicBezTo>
                  <a:cubicBezTo>
                    <a:pt x="-18935" y="120165"/>
                    <a:pt x="2718" y="212275"/>
                    <a:pt x="4469" y="286755"/>
                  </a:cubicBezTo>
                  <a:cubicBezTo>
                    <a:pt x="7237" y="404306"/>
                    <a:pt x="-4377" y="503132"/>
                    <a:pt x="45559" y="537522"/>
                  </a:cubicBezTo>
                  <a:cubicBezTo>
                    <a:pt x="67149" y="552390"/>
                    <a:pt x="95220" y="552588"/>
                    <a:pt x="120411" y="552567"/>
                  </a:cubicBezTo>
                  <a:cubicBezTo>
                    <a:pt x="219662" y="552468"/>
                    <a:pt x="332631" y="572725"/>
                    <a:pt x="362799" y="525106"/>
                  </a:cubicBezTo>
                  <a:cubicBezTo>
                    <a:pt x="386797" y="487233"/>
                    <a:pt x="363534" y="309710"/>
                    <a:pt x="377357" y="175094"/>
                  </a:cubicBezTo>
                  <a:close/>
                  <a:moveTo>
                    <a:pt x="325875" y="501762"/>
                  </a:moveTo>
                  <a:cubicBezTo>
                    <a:pt x="307589" y="519060"/>
                    <a:pt x="234531" y="509666"/>
                    <a:pt x="200381" y="508811"/>
                  </a:cubicBezTo>
                  <a:cubicBezTo>
                    <a:pt x="117940" y="506742"/>
                    <a:pt x="85633" y="514087"/>
                    <a:pt x="68992" y="500688"/>
                  </a:cubicBezTo>
                  <a:cubicBezTo>
                    <a:pt x="38888" y="476462"/>
                    <a:pt x="52648" y="364710"/>
                    <a:pt x="47692" y="277792"/>
                  </a:cubicBezTo>
                  <a:cubicBezTo>
                    <a:pt x="45432" y="238182"/>
                    <a:pt x="37405" y="195104"/>
                    <a:pt x="47593" y="156045"/>
                  </a:cubicBezTo>
                  <a:cubicBezTo>
                    <a:pt x="53848" y="132073"/>
                    <a:pt x="81580" y="130392"/>
                    <a:pt x="102916" y="127779"/>
                  </a:cubicBezTo>
                  <a:cubicBezTo>
                    <a:pt x="181615" y="118152"/>
                    <a:pt x="248856" y="128026"/>
                    <a:pt x="289713" y="127051"/>
                  </a:cubicBezTo>
                  <a:lnTo>
                    <a:pt x="249922" y="208870"/>
                  </a:lnTo>
                  <a:cubicBezTo>
                    <a:pt x="233225" y="243211"/>
                    <a:pt x="216485" y="277537"/>
                    <a:pt x="199979" y="311970"/>
                  </a:cubicBezTo>
                  <a:cubicBezTo>
                    <a:pt x="189981" y="332820"/>
                    <a:pt x="179617" y="353600"/>
                    <a:pt x="169662" y="374556"/>
                  </a:cubicBezTo>
                  <a:cubicBezTo>
                    <a:pt x="161586" y="362457"/>
                    <a:pt x="153354" y="350838"/>
                    <a:pt x="141224" y="342433"/>
                  </a:cubicBezTo>
                  <a:cubicBezTo>
                    <a:pt x="131905" y="335977"/>
                    <a:pt x="114939" y="343344"/>
                    <a:pt x="116210" y="355768"/>
                  </a:cubicBezTo>
                  <a:cubicBezTo>
                    <a:pt x="117848" y="371794"/>
                    <a:pt x="123969" y="385313"/>
                    <a:pt x="131319" y="399538"/>
                  </a:cubicBezTo>
                  <a:cubicBezTo>
                    <a:pt x="138337" y="413120"/>
                    <a:pt x="144585" y="427006"/>
                    <a:pt x="151250" y="440765"/>
                  </a:cubicBezTo>
                  <a:cubicBezTo>
                    <a:pt x="159835" y="458465"/>
                    <a:pt x="187623" y="459278"/>
                    <a:pt x="197317" y="442213"/>
                  </a:cubicBezTo>
                  <a:cubicBezTo>
                    <a:pt x="219288" y="403529"/>
                    <a:pt x="237736" y="362563"/>
                    <a:pt x="257483" y="322699"/>
                  </a:cubicBezTo>
                  <a:cubicBezTo>
                    <a:pt x="277619" y="282044"/>
                    <a:pt x="297366" y="241184"/>
                    <a:pt x="317276" y="200416"/>
                  </a:cubicBezTo>
                  <a:cubicBezTo>
                    <a:pt x="321949" y="190845"/>
                    <a:pt x="326652" y="181282"/>
                    <a:pt x="331339" y="171711"/>
                  </a:cubicBezTo>
                  <a:cubicBezTo>
                    <a:pt x="330379" y="188557"/>
                    <a:pt x="331248" y="204964"/>
                    <a:pt x="330824" y="213150"/>
                  </a:cubicBezTo>
                  <a:cubicBezTo>
                    <a:pt x="323418" y="356926"/>
                    <a:pt x="339783" y="457540"/>
                    <a:pt x="325875" y="501762"/>
                  </a:cubicBezTo>
                  <a:close/>
                </a:path>
              </a:pathLst>
            </a:custGeom>
            <a:solidFill>
              <a:srgbClr val="7A554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13"/>
            <p:cNvSpPr/>
            <p:nvPr/>
          </p:nvSpPr>
          <p:spPr>
            <a:xfrm>
              <a:off x="15779188" y="9145331"/>
              <a:ext cx="390444" cy="479847"/>
            </a:xfrm>
            <a:custGeom>
              <a:rect b="b" l="l" r="r" t="t"/>
              <a:pathLst>
                <a:path extrusionOk="0" h="479847" w="390444">
                  <a:moveTo>
                    <a:pt x="363454" y="86990"/>
                  </a:moveTo>
                  <a:cubicBezTo>
                    <a:pt x="367881" y="77349"/>
                    <a:pt x="372082" y="67616"/>
                    <a:pt x="375711" y="57671"/>
                  </a:cubicBezTo>
                  <a:cubicBezTo>
                    <a:pt x="375986" y="56915"/>
                    <a:pt x="376452" y="55898"/>
                    <a:pt x="376854" y="54867"/>
                  </a:cubicBezTo>
                  <a:cubicBezTo>
                    <a:pt x="380547" y="51999"/>
                    <a:pt x="384035" y="47910"/>
                    <a:pt x="385849" y="44710"/>
                  </a:cubicBezTo>
                  <a:cubicBezTo>
                    <a:pt x="392443" y="33091"/>
                    <a:pt x="392351" y="18732"/>
                    <a:pt x="382884" y="8639"/>
                  </a:cubicBezTo>
                  <a:cubicBezTo>
                    <a:pt x="373360" y="-1510"/>
                    <a:pt x="356352" y="-3354"/>
                    <a:pt x="345825" y="6534"/>
                  </a:cubicBezTo>
                  <a:cubicBezTo>
                    <a:pt x="343919" y="8321"/>
                    <a:pt x="342316" y="10469"/>
                    <a:pt x="341017" y="12799"/>
                  </a:cubicBezTo>
                  <a:cubicBezTo>
                    <a:pt x="339711" y="13668"/>
                    <a:pt x="338461" y="14636"/>
                    <a:pt x="337282" y="15709"/>
                  </a:cubicBezTo>
                  <a:cubicBezTo>
                    <a:pt x="333103" y="19248"/>
                    <a:pt x="330385" y="23034"/>
                    <a:pt x="327949" y="27801"/>
                  </a:cubicBezTo>
                  <a:cubicBezTo>
                    <a:pt x="327419" y="28847"/>
                    <a:pt x="326911" y="29941"/>
                    <a:pt x="326389" y="31015"/>
                  </a:cubicBezTo>
                  <a:cubicBezTo>
                    <a:pt x="291752" y="30273"/>
                    <a:pt x="235962" y="37965"/>
                    <a:pt x="168390" y="30923"/>
                  </a:cubicBezTo>
                  <a:cubicBezTo>
                    <a:pt x="130668" y="26989"/>
                    <a:pt x="86754" y="16832"/>
                    <a:pt x="51283" y="34504"/>
                  </a:cubicBezTo>
                  <a:cubicBezTo>
                    <a:pt x="-15110" y="67588"/>
                    <a:pt x="1919" y="182758"/>
                    <a:pt x="2053" y="242350"/>
                  </a:cubicBezTo>
                  <a:cubicBezTo>
                    <a:pt x="2152" y="289482"/>
                    <a:pt x="2964" y="359449"/>
                    <a:pt x="6106" y="406602"/>
                  </a:cubicBezTo>
                  <a:cubicBezTo>
                    <a:pt x="11055" y="480877"/>
                    <a:pt x="16562" y="465684"/>
                    <a:pt x="196892" y="472642"/>
                  </a:cubicBezTo>
                  <a:cubicBezTo>
                    <a:pt x="241603" y="474365"/>
                    <a:pt x="338412" y="498485"/>
                    <a:pt x="362395" y="447575"/>
                  </a:cubicBezTo>
                  <a:cubicBezTo>
                    <a:pt x="381387" y="407252"/>
                    <a:pt x="377822" y="308990"/>
                    <a:pt x="375499" y="168696"/>
                  </a:cubicBezTo>
                  <a:cubicBezTo>
                    <a:pt x="375188" y="150819"/>
                    <a:pt x="385030" y="98362"/>
                    <a:pt x="363454" y="86990"/>
                  </a:cubicBezTo>
                  <a:close/>
                  <a:moveTo>
                    <a:pt x="282390" y="437842"/>
                  </a:moveTo>
                  <a:cubicBezTo>
                    <a:pt x="195698" y="430863"/>
                    <a:pt x="59198" y="432269"/>
                    <a:pt x="47026" y="427197"/>
                  </a:cubicBezTo>
                  <a:cubicBezTo>
                    <a:pt x="39705" y="386352"/>
                    <a:pt x="40665" y="204958"/>
                    <a:pt x="41604" y="163186"/>
                  </a:cubicBezTo>
                  <a:cubicBezTo>
                    <a:pt x="42239" y="134842"/>
                    <a:pt x="38540" y="84292"/>
                    <a:pt x="68602" y="69346"/>
                  </a:cubicBezTo>
                  <a:cubicBezTo>
                    <a:pt x="93468" y="56986"/>
                    <a:pt x="127568" y="65525"/>
                    <a:pt x="153853" y="68485"/>
                  </a:cubicBezTo>
                  <a:cubicBezTo>
                    <a:pt x="200902" y="73782"/>
                    <a:pt x="247598" y="71465"/>
                    <a:pt x="294809" y="71119"/>
                  </a:cubicBezTo>
                  <a:cubicBezTo>
                    <a:pt x="298148" y="71098"/>
                    <a:pt x="302419" y="71409"/>
                    <a:pt x="307150" y="71776"/>
                  </a:cubicBezTo>
                  <a:cubicBezTo>
                    <a:pt x="302998" y="79814"/>
                    <a:pt x="298699" y="87774"/>
                    <a:pt x="294265" y="95628"/>
                  </a:cubicBezTo>
                  <a:cubicBezTo>
                    <a:pt x="277314" y="125646"/>
                    <a:pt x="258188" y="154358"/>
                    <a:pt x="238624" y="182716"/>
                  </a:cubicBezTo>
                  <a:cubicBezTo>
                    <a:pt x="207969" y="227157"/>
                    <a:pt x="176170" y="271019"/>
                    <a:pt x="149419" y="317896"/>
                  </a:cubicBezTo>
                  <a:cubicBezTo>
                    <a:pt x="139196" y="302845"/>
                    <a:pt x="130449" y="290089"/>
                    <a:pt x="113963" y="281578"/>
                  </a:cubicBezTo>
                  <a:cubicBezTo>
                    <a:pt x="102879" y="275857"/>
                    <a:pt x="88469" y="281740"/>
                    <a:pt x="88081" y="295379"/>
                  </a:cubicBezTo>
                  <a:cubicBezTo>
                    <a:pt x="87806" y="305169"/>
                    <a:pt x="87996" y="313623"/>
                    <a:pt x="91907" y="322833"/>
                  </a:cubicBezTo>
                  <a:cubicBezTo>
                    <a:pt x="95035" y="330186"/>
                    <a:pt x="98565" y="337383"/>
                    <a:pt x="102187" y="344503"/>
                  </a:cubicBezTo>
                  <a:cubicBezTo>
                    <a:pt x="109734" y="359342"/>
                    <a:pt x="118178" y="373871"/>
                    <a:pt x="126580" y="388245"/>
                  </a:cubicBezTo>
                  <a:cubicBezTo>
                    <a:pt x="136351" y="404956"/>
                    <a:pt x="165756" y="409992"/>
                    <a:pt x="175577" y="389784"/>
                  </a:cubicBezTo>
                  <a:cubicBezTo>
                    <a:pt x="203719" y="331874"/>
                    <a:pt x="241173" y="279367"/>
                    <a:pt x="277822" y="226670"/>
                  </a:cubicBezTo>
                  <a:cubicBezTo>
                    <a:pt x="296920" y="199215"/>
                    <a:pt x="316476" y="171189"/>
                    <a:pt x="334042" y="142089"/>
                  </a:cubicBezTo>
                  <a:cubicBezTo>
                    <a:pt x="335044" y="153185"/>
                    <a:pt x="336471" y="163257"/>
                    <a:pt x="336569" y="169338"/>
                  </a:cubicBezTo>
                  <a:cubicBezTo>
                    <a:pt x="341639" y="474337"/>
                    <a:pt x="335503" y="442122"/>
                    <a:pt x="282390" y="437842"/>
                  </a:cubicBezTo>
                  <a:close/>
                </a:path>
              </a:pathLst>
            </a:custGeom>
            <a:solidFill>
              <a:srgbClr val="7A554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13"/>
            <p:cNvSpPr/>
            <p:nvPr/>
          </p:nvSpPr>
          <p:spPr>
            <a:xfrm>
              <a:off x="15760280" y="9680934"/>
              <a:ext cx="446451" cy="468863"/>
            </a:xfrm>
            <a:custGeom>
              <a:rect b="b" l="l" r="r" t="t"/>
              <a:pathLst>
                <a:path extrusionOk="0" h="468863" w="446451">
                  <a:moveTo>
                    <a:pt x="446425" y="24755"/>
                  </a:moveTo>
                  <a:cubicBezTo>
                    <a:pt x="445741" y="6935"/>
                    <a:pt x="427914" y="-6097"/>
                    <a:pt x="411068" y="2951"/>
                  </a:cubicBezTo>
                  <a:cubicBezTo>
                    <a:pt x="393383" y="12458"/>
                    <a:pt x="382962" y="34572"/>
                    <a:pt x="371856" y="50669"/>
                  </a:cubicBezTo>
                  <a:cubicBezTo>
                    <a:pt x="370896" y="52061"/>
                    <a:pt x="369879" y="53402"/>
                    <a:pt x="368912" y="54780"/>
                  </a:cubicBezTo>
                  <a:cubicBezTo>
                    <a:pt x="359812" y="53968"/>
                    <a:pt x="349024" y="56835"/>
                    <a:pt x="340432" y="57845"/>
                  </a:cubicBezTo>
                  <a:cubicBezTo>
                    <a:pt x="205117" y="73667"/>
                    <a:pt x="78670" y="33188"/>
                    <a:pt x="23036" y="83859"/>
                  </a:cubicBezTo>
                  <a:cubicBezTo>
                    <a:pt x="56" y="104793"/>
                    <a:pt x="-220" y="138583"/>
                    <a:pt x="41" y="167351"/>
                  </a:cubicBezTo>
                  <a:cubicBezTo>
                    <a:pt x="2089" y="391731"/>
                    <a:pt x="4242" y="432287"/>
                    <a:pt x="32052" y="460342"/>
                  </a:cubicBezTo>
                  <a:cubicBezTo>
                    <a:pt x="40962" y="469333"/>
                    <a:pt x="58648" y="467335"/>
                    <a:pt x="70007" y="467779"/>
                  </a:cubicBezTo>
                  <a:cubicBezTo>
                    <a:pt x="101157" y="469001"/>
                    <a:pt x="132362" y="468917"/>
                    <a:pt x="163526" y="468804"/>
                  </a:cubicBezTo>
                  <a:cubicBezTo>
                    <a:pt x="428662" y="467843"/>
                    <a:pt x="404785" y="473529"/>
                    <a:pt x="414281" y="172578"/>
                  </a:cubicBezTo>
                  <a:cubicBezTo>
                    <a:pt x="414803" y="156043"/>
                    <a:pt x="425775" y="111850"/>
                    <a:pt x="410927" y="94566"/>
                  </a:cubicBezTo>
                  <a:cubicBezTo>
                    <a:pt x="414132" y="90123"/>
                    <a:pt x="417394" y="85723"/>
                    <a:pt x="420487" y="81203"/>
                  </a:cubicBezTo>
                  <a:cubicBezTo>
                    <a:pt x="431281" y="65431"/>
                    <a:pt x="447188" y="44609"/>
                    <a:pt x="446425" y="24755"/>
                  </a:cubicBezTo>
                  <a:close/>
                  <a:moveTo>
                    <a:pt x="271864" y="427569"/>
                  </a:moveTo>
                  <a:cubicBezTo>
                    <a:pt x="201206" y="429413"/>
                    <a:pt x="127025" y="434258"/>
                    <a:pt x="56353" y="427132"/>
                  </a:cubicBezTo>
                  <a:cubicBezTo>
                    <a:pt x="36931" y="398646"/>
                    <a:pt x="43934" y="357115"/>
                    <a:pt x="42155" y="267209"/>
                  </a:cubicBezTo>
                  <a:cubicBezTo>
                    <a:pt x="37827" y="48642"/>
                    <a:pt x="7045" y="112196"/>
                    <a:pt x="312876" y="99871"/>
                  </a:cubicBezTo>
                  <a:cubicBezTo>
                    <a:pt x="318192" y="99659"/>
                    <a:pt x="326354" y="99750"/>
                    <a:pt x="335313" y="99390"/>
                  </a:cubicBezTo>
                  <a:cubicBezTo>
                    <a:pt x="314599" y="125149"/>
                    <a:pt x="292119" y="150478"/>
                    <a:pt x="269986" y="175693"/>
                  </a:cubicBezTo>
                  <a:cubicBezTo>
                    <a:pt x="232059" y="218912"/>
                    <a:pt x="193588" y="262992"/>
                    <a:pt x="162432" y="311622"/>
                  </a:cubicBezTo>
                  <a:cubicBezTo>
                    <a:pt x="160455" y="307949"/>
                    <a:pt x="158584" y="304227"/>
                    <a:pt x="156536" y="300596"/>
                  </a:cubicBezTo>
                  <a:cubicBezTo>
                    <a:pt x="151262" y="291224"/>
                    <a:pt x="145777" y="282098"/>
                    <a:pt x="139493" y="273375"/>
                  </a:cubicBezTo>
                  <a:cubicBezTo>
                    <a:pt x="132899" y="264228"/>
                    <a:pt x="127209" y="254905"/>
                    <a:pt x="116795" y="249700"/>
                  </a:cubicBezTo>
                  <a:cubicBezTo>
                    <a:pt x="108584" y="245589"/>
                    <a:pt x="95494" y="247524"/>
                    <a:pt x="93256" y="258430"/>
                  </a:cubicBezTo>
                  <a:cubicBezTo>
                    <a:pt x="88667" y="280791"/>
                    <a:pt x="100062" y="303972"/>
                    <a:pt x="108344" y="324335"/>
                  </a:cubicBezTo>
                  <a:cubicBezTo>
                    <a:pt x="116745" y="344981"/>
                    <a:pt x="126397" y="365103"/>
                    <a:pt x="135808" y="385304"/>
                  </a:cubicBezTo>
                  <a:cubicBezTo>
                    <a:pt x="144576" y="404120"/>
                    <a:pt x="175592" y="405561"/>
                    <a:pt x="185405" y="386858"/>
                  </a:cubicBezTo>
                  <a:cubicBezTo>
                    <a:pt x="219590" y="321687"/>
                    <a:pt x="265983" y="266969"/>
                    <a:pt x="314020" y="212244"/>
                  </a:cubicBezTo>
                  <a:cubicBezTo>
                    <a:pt x="333470" y="190087"/>
                    <a:pt x="352886" y="167888"/>
                    <a:pt x="371652" y="145145"/>
                  </a:cubicBezTo>
                  <a:cubicBezTo>
                    <a:pt x="372273" y="155874"/>
                    <a:pt x="373311" y="165614"/>
                    <a:pt x="373212" y="171589"/>
                  </a:cubicBezTo>
                  <a:cubicBezTo>
                    <a:pt x="368849" y="434329"/>
                    <a:pt x="373741" y="424907"/>
                    <a:pt x="271864" y="427569"/>
                  </a:cubicBezTo>
                  <a:close/>
                </a:path>
              </a:pathLst>
            </a:custGeom>
            <a:solidFill>
              <a:srgbClr val="7A554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13"/>
            <p:cNvSpPr/>
            <p:nvPr/>
          </p:nvSpPr>
          <p:spPr>
            <a:xfrm>
              <a:off x="16277181" y="8169925"/>
              <a:ext cx="1263831" cy="226070"/>
            </a:xfrm>
            <a:custGeom>
              <a:rect b="b" l="l" r="r" t="t"/>
              <a:pathLst>
                <a:path extrusionOk="0" h="226070" w="1263831">
                  <a:moveTo>
                    <a:pt x="1261361" y="177998"/>
                  </a:moveTo>
                  <a:cubicBezTo>
                    <a:pt x="1252048" y="156173"/>
                    <a:pt x="1240131" y="136927"/>
                    <a:pt x="1226088" y="117835"/>
                  </a:cubicBezTo>
                  <a:cubicBezTo>
                    <a:pt x="1211940" y="98602"/>
                    <a:pt x="1194176" y="74086"/>
                    <a:pt x="1166649" y="82053"/>
                  </a:cubicBezTo>
                  <a:cubicBezTo>
                    <a:pt x="1145730" y="88107"/>
                    <a:pt x="1136622" y="113131"/>
                    <a:pt x="1127910" y="132420"/>
                  </a:cubicBezTo>
                  <a:cubicBezTo>
                    <a:pt x="1125545" y="127540"/>
                    <a:pt x="1123250" y="122009"/>
                    <a:pt x="1121274" y="117694"/>
                  </a:cubicBezTo>
                  <a:cubicBezTo>
                    <a:pt x="1111241" y="95770"/>
                    <a:pt x="1101209" y="73853"/>
                    <a:pt x="1091176" y="51929"/>
                  </a:cubicBezTo>
                  <a:cubicBezTo>
                    <a:pt x="1082513" y="33000"/>
                    <a:pt x="1073144" y="9664"/>
                    <a:pt x="1050834" y="3561"/>
                  </a:cubicBezTo>
                  <a:cubicBezTo>
                    <a:pt x="1025404" y="-3396"/>
                    <a:pt x="1007605" y="14043"/>
                    <a:pt x="996125" y="34286"/>
                  </a:cubicBezTo>
                  <a:cubicBezTo>
                    <a:pt x="984229" y="55249"/>
                    <a:pt x="972425" y="76262"/>
                    <a:pt x="960571" y="97253"/>
                  </a:cubicBezTo>
                  <a:cubicBezTo>
                    <a:pt x="951668" y="113018"/>
                    <a:pt x="943422" y="134130"/>
                    <a:pt x="929690" y="145120"/>
                  </a:cubicBezTo>
                  <a:cubicBezTo>
                    <a:pt x="927882" y="146568"/>
                    <a:pt x="926371" y="146547"/>
                    <a:pt x="922629" y="144230"/>
                  </a:cubicBezTo>
                  <a:cubicBezTo>
                    <a:pt x="916325" y="140324"/>
                    <a:pt x="911482" y="133437"/>
                    <a:pt x="907224" y="127370"/>
                  </a:cubicBezTo>
                  <a:cubicBezTo>
                    <a:pt x="894572" y="109310"/>
                    <a:pt x="883594" y="89915"/>
                    <a:pt x="873943" y="70103"/>
                  </a:cubicBezTo>
                  <a:cubicBezTo>
                    <a:pt x="869107" y="60172"/>
                    <a:pt x="864581" y="50079"/>
                    <a:pt x="860507" y="39809"/>
                  </a:cubicBezTo>
                  <a:cubicBezTo>
                    <a:pt x="856532" y="29801"/>
                    <a:pt x="853539" y="19312"/>
                    <a:pt x="845815" y="11345"/>
                  </a:cubicBezTo>
                  <a:cubicBezTo>
                    <a:pt x="836079" y="1294"/>
                    <a:pt x="822284" y="-2795"/>
                    <a:pt x="808968" y="2008"/>
                  </a:cubicBezTo>
                  <a:cubicBezTo>
                    <a:pt x="797051" y="6309"/>
                    <a:pt x="790379" y="16656"/>
                    <a:pt x="786305" y="28134"/>
                  </a:cubicBezTo>
                  <a:cubicBezTo>
                    <a:pt x="779436" y="47515"/>
                    <a:pt x="777191" y="68577"/>
                    <a:pt x="773654" y="88728"/>
                  </a:cubicBezTo>
                  <a:cubicBezTo>
                    <a:pt x="770533" y="106478"/>
                    <a:pt x="767187" y="125491"/>
                    <a:pt x="758799" y="141701"/>
                  </a:cubicBezTo>
                  <a:cubicBezTo>
                    <a:pt x="753031" y="134031"/>
                    <a:pt x="748661" y="124863"/>
                    <a:pt x="743810" y="116606"/>
                  </a:cubicBezTo>
                  <a:cubicBezTo>
                    <a:pt x="736666" y="104436"/>
                    <a:pt x="729514" y="92260"/>
                    <a:pt x="722369" y="80090"/>
                  </a:cubicBezTo>
                  <a:cubicBezTo>
                    <a:pt x="716156" y="69509"/>
                    <a:pt x="710381" y="58025"/>
                    <a:pt x="702149" y="48815"/>
                  </a:cubicBezTo>
                  <a:cubicBezTo>
                    <a:pt x="682931" y="27315"/>
                    <a:pt x="653589" y="29172"/>
                    <a:pt x="632917" y="47331"/>
                  </a:cubicBezTo>
                  <a:cubicBezTo>
                    <a:pt x="614370" y="63619"/>
                    <a:pt x="602008" y="88693"/>
                    <a:pt x="588558" y="109063"/>
                  </a:cubicBezTo>
                  <a:cubicBezTo>
                    <a:pt x="581710" y="119438"/>
                    <a:pt x="574904" y="129835"/>
                    <a:pt x="568077" y="140225"/>
                  </a:cubicBezTo>
                  <a:cubicBezTo>
                    <a:pt x="559972" y="122009"/>
                    <a:pt x="551838" y="103801"/>
                    <a:pt x="543557" y="85670"/>
                  </a:cubicBezTo>
                  <a:cubicBezTo>
                    <a:pt x="530411" y="56874"/>
                    <a:pt x="506653" y="28706"/>
                    <a:pt x="471515" y="33693"/>
                  </a:cubicBezTo>
                  <a:cubicBezTo>
                    <a:pt x="438064" y="38446"/>
                    <a:pt x="427001" y="72448"/>
                    <a:pt x="416947" y="99923"/>
                  </a:cubicBezTo>
                  <a:cubicBezTo>
                    <a:pt x="411271" y="115434"/>
                    <a:pt x="406082" y="131099"/>
                    <a:pt x="401330" y="146900"/>
                  </a:cubicBezTo>
                  <a:cubicBezTo>
                    <a:pt x="397638" y="134426"/>
                    <a:pt x="395209" y="121282"/>
                    <a:pt x="391404" y="110447"/>
                  </a:cubicBezTo>
                  <a:cubicBezTo>
                    <a:pt x="381089" y="81100"/>
                    <a:pt x="362556" y="49712"/>
                    <a:pt x="329712" y="42585"/>
                  </a:cubicBezTo>
                  <a:cubicBezTo>
                    <a:pt x="292894" y="34597"/>
                    <a:pt x="262740" y="58378"/>
                    <a:pt x="240119" y="84674"/>
                  </a:cubicBezTo>
                  <a:cubicBezTo>
                    <a:pt x="223493" y="103998"/>
                    <a:pt x="207092" y="123521"/>
                    <a:pt x="190705" y="143064"/>
                  </a:cubicBezTo>
                  <a:cubicBezTo>
                    <a:pt x="185848" y="120568"/>
                    <a:pt x="180856" y="98080"/>
                    <a:pt x="174721" y="76000"/>
                  </a:cubicBezTo>
                  <a:cubicBezTo>
                    <a:pt x="166524" y="46491"/>
                    <a:pt x="147646" y="14778"/>
                    <a:pt x="112740" y="16056"/>
                  </a:cubicBezTo>
                  <a:cubicBezTo>
                    <a:pt x="72759" y="17518"/>
                    <a:pt x="54967" y="53949"/>
                    <a:pt x="43600" y="86849"/>
                  </a:cubicBezTo>
                  <a:cubicBezTo>
                    <a:pt x="31139" y="122942"/>
                    <a:pt x="15127" y="157544"/>
                    <a:pt x="1282" y="193071"/>
                  </a:cubicBezTo>
                  <a:cubicBezTo>
                    <a:pt x="-6357" y="212671"/>
                    <a:pt x="22173" y="223428"/>
                    <a:pt x="33293" y="207769"/>
                  </a:cubicBezTo>
                  <a:cubicBezTo>
                    <a:pt x="51854" y="181636"/>
                    <a:pt x="65459" y="152734"/>
                    <a:pt x="77609" y="123118"/>
                  </a:cubicBezTo>
                  <a:cubicBezTo>
                    <a:pt x="83024" y="109917"/>
                    <a:pt x="87225" y="96074"/>
                    <a:pt x="93177" y="83113"/>
                  </a:cubicBezTo>
                  <a:cubicBezTo>
                    <a:pt x="96869" y="75068"/>
                    <a:pt x="102778" y="63463"/>
                    <a:pt x="112705" y="61994"/>
                  </a:cubicBezTo>
                  <a:cubicBezTo>
                    <a:pt x="117795" y="61239"/>
                    <a:pt x="120408" y="64812"/>
                    <a:pt x="123606" y="70731"/>
                  </a:cubicBezTo>
                  <a:cubicBezTo>
                    <a:pt x="128908" y="80535"/>
                    <a:pt x="131068" y="92387"/>
                    <a:pt x="133582" y="103631"/>
                  </a:cubicBezTo>
                  <a:cubicBezTo>
                    <a:pt x="140755" y="135691"/>
                    <a:pt x="148027" y="167722"/>
                    <a:pt x="155292" y="199760"/>
                  </a:cubicBezTo>
                  <a:cubicBezTo>
                    <a:pt x="158864" y="215510"/>
                    <a:pt x="182367" y="225024"/>
                    <a:pt x="193981" y="211287"/>
                  </a:cubicBezTo>
                  <a:cubicBezTo>
                    <a:pt x="218438" y="182349"/>
                    <a:pt x="242866" y="153377"/>
                    <a:pt x="267336" y="124453"/>
                  </a:cubicBezTo>
                  <a:cubicBezTo>
                    <a:pt x="280228" y="109218"/>
                    <a:pt x="302736" y="79567"/>
                    <a:pt x="323838" y="89696"/>
                  </a:cubicBezTo>
                  <a:cubicBezTo>
                    <a:pt x="329790" y="92549"/>
                    <a:pt x="336751" y="102219"/>
                    <a:pt x="341016" y="110532"/>
                  </a:cubicBezTo>
                  <a:cubicBezTo>
                    <a:pt x="346579" y="121381"/>
                    <a:pt x="349424" y="133035"/>
                    <a:pt x="352623" y="144873"/>
                  </a:cubicBezTo>
                  <a:cubicBezTo>
                    <a:pt x="360749" y="174933"/>
                    <a:pt x="371431" y="204195"/>
                    <a:pt x="398167" y="222496"/>
                  </a:cubicBezTo>
                  <a:cubicBezTo>
                    <a:pt x="410247" y="230760"/>
                    <a:pt x="429642" y="223979"/>
                    <a:pt x="433228" y="209493"/>
                  </a:cubicBezTo>
                  <a:cubicBezTo>
                    <a:pt x="439730" y="183218"/>
                    <a:pt x="447348" y="157247"/>
                    <a:pt x="456173" y="131658"/>
                  </a:cubicBezTo>
                  <a:cubicBezTo>
                    <a:pt x="460473" y="119198"/>
                    <a:pt x="464992" y="106803"/>
                    <a:pt x="469912" y="94576"/>
                  </a:cubicBezTo>
                  <a:cubicBezTo>
                    <a:pt x="471875" y="89696"/>
                    <a:pt x="475066" y="80429"/>
                    <a:pt x="479641" y="80563"/>
                  </a:cubicBezTo>
                  <a:cubicBezTo>
                    <a:pt x="494051" y="81001"/>
                    <a:pt x="503250" y="113562"/>
                    <a:pt x="507741" y="123825"/>
                  </a:cubicBezTo>
                  <a:cubicBezTo>
                    <a:pt x="519284" y="150191"/>
                    <a:pt x="530834" y="176551"/>
                    <a:pt x="542385" y="202917"/>
                  </a:cubicBezTo>
                  <a:cubicBezTo>
                    <a:pt x="550123" y="220582"/>
                    <a:pt x="575292" y="218470"/>
                    <a:pt x="584788" y="204252"/>
                  </a:cubicBezTo>
                  <a:cubicBezTo>
                    <a:pt x="604789" y="174276"/>
                    <a:pt x="624748" y="144279"/>
                    <a:pt x="644658" y="114240"/>
                  </a:cubicBezTo>
                  <a:cubicBezTo>
                    <a:pt x="649522" y="106901"/>
                    <a:pt x="654189" y="99358"/>
                    <a:pt x="659315" y="92196"/>
                  </a:cubicBezTo>
                  <a:cubicBezTo>
                    <a:pt x="660931" y="89936"/>
                    <a:pt x="664970" y="86214"/>
                    <a:pt x="666799" y="84045"/>
                  </a:cubicBezTo>
                  <a:cubicBezTo>
                    <a:pt x="670484" y="91193"/>
                    <a:pt x="675412" y="98574"/>
                    <a:pt x="679591" y="105729"/>
                  </a:cubicBezTo>
                  <a:cubicBezTo>
                    <a:pt x="688501" y="120957"/>
                    <a:pt x="697404" y="136185"/>
                    <a:pt x="706307" y="151420"/>
                  </a:cubicBezTo>
                  <a:cubicBezTo>
                    <a:pt x="714871" y="166069"/>
                    <a:pt x="723618" y="181495"/>
                    <a:pt x="738586" y="190564"/>
                  </a:cubicBezTo>
                  <a:cubicBezTo>
                    <a:pt x="755354" y="200713"/>
                    <a:pt x="776386" y="198594"/>
                    <a:pt x="790188" y="184503"/>
                  </a:cubicBezTo>
                  <a:cubicBezTo>
                    <a:pt x="801499" y="172962"/>
                    <a:pt x="808262" y="155608"/>
                    <a:pt x="813099" y="140501"/>
                  </a:cubicBezTo>
                  <a:cubicBezTo>
                    <a:pt x="818443" y="123810"/>
                    <a:pt x="821168" y="106435"/>
                    <a:pt x="824112" y="89201"/>
                  </a:cubicBezTo>
                  <a:cubicBezTo>
                    <a:pt x="824395" y="87563"/>
                    <a:pt x="824691" y="85931"/>
                    <a:pt x="824974" y="84300"/>
                  </a:cubicBezTo>
                  <a:cubicBezTo>
                    <a:pt x="828645" y="92344"/>
                    <a:pt x="832457" y="100319"/>
                    <a:pt x="836588" y="108144"/>
                  </a:cubicBezTo>
                  <a:cubicBezTo>
                    <a:pt x="848420" y="130584"/>
                    <a:pt x="861743" y="154803"/>
                    <a:pt x="879139" y="173457"/>
                  </a:cubicBezTo>
                  <a:cubicBezTo>
                    <a:pt x="897954" y="193629"/>
                    <a:pt x="926075" y="204386"/>
                    <a:pt x="952113" y="191065"/>
                  </a:cubicBezTo>
                  <a:cubicBezTo>
                    <a:pt x="974331" y="179701"/>
                    <a:pt x="986107" y="156484"/>
                    <a:pt x="997869" y="135726"/>
                  </a:cubicBezTo>
                  <a:cubicBezTo>
                    <a:pt x="1011502" y="111676"/>
                    <a:pt x="1025136" y="87619"/>
                    <a:pt x="1038769" y="63569"/>
                  </a:cubicBezTo>
                  <a:cubicBezTo>
                    <a:pt x="1038846" y="63435"/>
                    <a:pt x="1038988" y="63237"/>
                    <a:pt x="1039086" y="63075"/>
                  </a:cubicBezTo>
                  <a:cubicBezTo>
                    <a:pt x="1041783" y="68944"/>
                    <a:pt x="1044325" y="74892"/>
                    <a:pt x="1046944" y="80796"/>
                  </a:cubicBezTo>
                  <a:cubicBezTo>
                    <a:pt x="1058438" y="106711"/>
                    <a:pt x="1069240" y="133077"/>
                    <a:pt x="1081475" y="158646"/>
                  </a:cubicBezTo>
                  <a:cubicBezTo>
                    <a:pt x="1092397" y="181452"/>
                    <a:pt x="1114870" y="202691"/>
                    <a:pt x="1142002" y="195077"/>
                  </a:cubicBezTo>
                  <a:cubicBezTo>
                    <a:pt x="1159116" y="190274"/>
                    <a:pt x="1166550" y="175131"/>
                    <a:pt x="1173766" y="160510"/>
                  </a:cubicBezTo>
                  <a:cubicBezTo>
                    <a:pt x="1176145" y="155686"/>
                    <a:pt x="1178531" y="150862"/>
                    <a:pt x="1180910" y="146031"/>
                  </a:cubicBezTo>
                  <a:cubicBezTo>
                    <a:pt x="1182231" y="147747"/>
                    <a:pt x="1183565" y="149449"/>
                    <a:pt x="1184871" y="151180"/>
                  </a:cubicBezTo>
                  <a:cubicBezTo>
                    <a:pt x="1188253" y="155679"/>
                    <a:pt x="1191472" y="160291"/>
                    <a:pt x="1194741" y="164882"/>
                  </a:cubicBezTo>
                  <a:cubicBezTo>
                    <a:pt x="1204350" y="178387"/>
                    <a:pt x="1214206" y="191658"/>
                    <a:pt x="1223949" y="205057"/>
                  </a:cubicBezTo>
                  <a:cubicBezTo>
                    <a:pt x="1230670" y="214303"/>
                    <a:pt x="1246125" y="214027"/>
                    <a:pt x="1254420" y="207833"/>
                  </a:cubicBezTo>
                  <a:cubicBezTo>
                    <a:pt x="1264255" y="200480"/>
                    <a:pt x="1266041" y="188974"/>
                    <a:pt x="1261361" y="177998"/>
                  </a:cubicBezTo>
                  <a:close/>
                </a:path>
              </a:pathLst>
            </a:custGeom>
            <a:solidFill>
              <a:srgbClr val="7A554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737;p13"/>
            <p:cNvSpPr/>
            <p:nvPr/>
          </p:nvSpPr>
          <p:spPr>
            <a:xfrm>
              <a:off x="16291127" y="8748546"/>
              <a:ext cx="1207999" cy="244359"/>
            </a:xfrm>
            <a:custGeom>
              <a:rect b="b" l="l" r="r" t="t"/>
              <a:pathLst>
                <a:path extrusionOk="0" h="244359" w="1207999">
                  <a:moveTo>
                    <a:pt x="1195622" y="106585"/>
                  </a:moveTo>
                  <a:cubicBezTo>
                    <a:pt x="1187820" y="90658"/>
                    <a:pt x="1181191" y="73064"/>
                    <a:pt x="1170692" y="58705"/>
                  </a:cubicBezTo>
                  <a:cubicBezTo>
                    <a:pt x="1157109" y="40122"/>
                    <a:pt x="1132829" y="33496"/>
                    <a:pt x="1113075" y="46796"/>
                  </a:cubicBezTo>
                  <a:cubicBezTo>
                    <a:pt x="1096935" y="57666"/>
                    <a:pt x="1089748" y="77012"/>
                    <a:pt x="1083641" y="94705"/>
                  </a:cubicBezTo>
                  <a:cubicBezTo>
                    <a:pt x="1081234" y="101669"/>
                    <a:pt x="1079200" y="109192"/>
                    <a:pt x="1076073" y="115732"/>
                  </a:cubicBezTo>
                  <a:cubicBezTo>
                    <a:pt x="1074887" y="118218"/>
                    <a:pt x="1073242" y="121001"/>
                    <a:pt x="1071483" y="123353"/>
                  </a:cubicBezTo>
                  <a:cubicBezTo>
                    <a:pt x="1071597" y="122880"/>
                    <a:pt x="1066711" y="127916"/>
                    <a:pt x="1067904" y="126983"/>
                  </a:cubicBezTo>
                  <a:cubicBezTo>
                    <a:pt x="1068914" y="126192"/>
                    <a:pt x="1065129" y="129180"/>
                    <a:pt x="1064162" y="129851"/>
                  </a:cubicBezTo>
                  <a:cubicBezTo>
                    <a:pt x="1064141" y="129830"/>
                    <a:pt x="1064141" y="129816"/>
                    <a:pt x="1064120" y="129787"/>
                  </a:cubicBezTo>
                  <a:cubicBezTo>
                    <a:pt x="1064261" y="129653"/>
                    <a:pt x="1064445" y="129491"/>
                    <a:pt x="1064812" y="129173"/>
                  </a:cubicBezTo>
                  <a:cubicBezTo>
                    <a:pt x="1064868" y="129124"/>
                    <a:pt x="1064430" y="129307"/>
                    <a:pt x="1063901" y="129533"/>
                  </a:cubicBezTo>
                  <a:cubicBezTo>
                    <a:pt x="1062694" y="128071"/>
                    <a:pt x="1060569" y="125938"/>
                    <a:pt x="1059707" y="124540"/>
                  </a:cubicBezTo>
                  <a:cubicBezTo>
                    <a:pt x="1049816" y="108521"/>
                    <a:pt x="1040694" y="91965"/>
                    <a:pt x="1031212" y="75698"/>
                  </a:cubicBezTo>
                  <a:cubicBezTo>
                    <a:pt x="1026567" y="67738"/>
                    <a:pt x="1021928" y="59771"/>
                    <a:pt x="1017283" y="51804"/>
                  </a:cubicBezTo>
                  <a:cubicBezTo>
                    <a:pt x="1011938" y="42636"/>
                    <a:pt x="1007137" y="31717"/>
                    <a:pt x="1000091" y="23757"/>
                  </a:cubicBezTo>
                  <a:cubicBezTo>
                    <a:pt x="985477" y="7250"/>
                    <a:pt x="959580" y="6515"/>
                    <a:pt x="943095" y="20818"/>
                  </a:cubicBezTo>
                  <a:cubicBezTo>
                    <a:pt x="928925" y="33108"/>
                    <a:pt x="923976" y="53330"/>
                    <a:pt x="917467" y="70217"/>
                  </a:cubicBezTo>
                  <a:cubicBezTo>
                    <a:pt x="911776" y="85000"/>
                    <a:pt x="905486" y="103901"/>
                    <a:pt x="899626" y="116382"/>
                  </a:cubicBezTo>
                  <a:cubicBezTo>
                    <a:pt x="898193" y="119426"/>
                    <a:pt x="896526" y="122491"/>
                    <a:pt x="894620" y="125260"/>
                  </a:cubicBezTo>
                  <a:cubicBezTo>
                    <a:pt x="893681" y="126623"/>
                    <a:pt x="891937" y="128559"/>
                    <a:pt x="891443" y="129095"/>
                  </a:cubicBezTo>
                  <a:cubicBezTo>
                    <a:pt x="891443" y="129095"/>
                    <a:pt x="891443" y="129095"/>
                    <a:pt x="891443" y="129095"/>
                  </a:cubicBezTo>
                  <a:cubicBezTo>
                    <a:pt x="891598" y="128926"/>
                    <a:pt x="891598" y="128876"/>
                    <a:pt x="891387" y="128996"/>
                  </a:cubicBezTo>
                  <a:cubicBezTo>
                    <a:pt x="890370" y="127153"/>
                    <a:pt x="889346" y="125317"/>
                    <a:pt x="888322" y="123480"/>
                  </a:cubicBezTo>
                  <a:cubicBezTo>
                    <a:pt x="883514" y="114856"/>
                    <a:pt x="878699" y="106232"/>
                    <a:pt x="873884" y="97608"/>
                  </a:cubicBezTo>
                  <a:cubicBezTo>
                    <a:pt x="864946" y="81589"/>
                    <a:pt x="856015" y="65570"/>
                    <a:pt x="847077" y="49551"/>
                  </a:cubicBezTo>
                  <a:cubicBezTo>
                    <a:pt x="838400" y="33991"/>
                    <a:pt x="830119" y="17421"/>
                    <a:pt x="814636" y="7504"/>
                  </a:cubicBezTo>
                  <a:cubicBezTo>
                    <a:pt x="798143" y="-3055"/>
                    <a:pt x="774534" y="-2751"/>
                    <a:pt x="759411" y="10202"/>
                  </a:cubicBezTo>
                  <a:cubicBezTo>
                    <a:pt x="745454" y="22160"/>
                    <a:pt x="739763" y="44783"/>
                    <a:pt x="732618" y="61311"/>
                  </a:cubicBezTo>
                  <a:cubicBezTo>
                    <a:pt x="724979" y="78983"/>
                    <a:pt x="717347" y="96655"/>
                    <a:pt x="709701" y="114319"/>
                  </a:cubicBezTo>
                  <a:cubicBezTo>
                    <a:pt x="706955" y="120676"/>
                    <a:pt x="705444" y="124596"/>
                    <a:pt x="701511" y="131108"/>
                  </a:cubicBezTo>
                  <a:cubicBezTo>
                    <a:pt x="699951" y="133686"/>
                    <a:pt x="699323" y="134873"/>
                    <a:pt x="698271" y="136081"/>
                  </a:cubicBezTo>
                  <a:cubicBezTo>
                    <a:pt x="697191" y="137317"/>
                    <a:pt x="695955" y="138390"/>
                    <a:pt x="694755" y="139499"/>
                  </a:cubicBezTo>
                  <a:cubicBezTo>
                    <a:pt x="696640" y="137748"/>
                    <a:pt x="693802" y="139245"/>
                    <a:pt x="693477" y="139775"/>
                  </a:cubicBezTo>
                  <a:cubicBezTo>
                    <a:pt x="693385" y="139789"/>
                    <a:pt x="693279" y="139810"/>
                    <a:pt x="693180" y="139824"/>
                  </a:cubicBezTo>
                  <a:cubicBezTo>
                    <a:pt x="692333" y="138722"/>
                    <a:pt x="691168" y="137514"/>
                    <a:pt x="690688" y="136865"/>
                  </a:cubicBezTo>
                  <a:cubicBezTo>
                    <a:pt x="687243" y="132196"/>
                    <a:pt x="683868" y="127471"/>
                    <a:pt x="680458" y="122774"/>
                  </a:cubicBezTo>
                  <a:cubicBezTo>
                    <a:pt x="669381" y="107510"/>
                    <a:pt x="658296" y="92247"/>
                    <a:pt x="647219" y="76984"/>
                  </a:cubicBezTo>
                  <a:cubicBezTo>
                    <a:pt x="636657" y="62420"/>
                    <a:pt x="626596" y="45158"/>
                    <a:pt x="608374" y="39366"/>
                  </a:cubicBezTo>
                  <a:cubicBezTo>
                    <a:pt x="588246" y="32974"/>
                    <a:pt x="568435" y="43907"/>
                    <a:pt x="559490" y="62180"/>
                  </a:cubicBezTo>
                  <a:cubicBezTo>
                    <a:pt x="551123" y="79258"/>
                    <a:pt x="546372" y="98547"/>
                    <a:pt x="540385" y="116565"/>
                  </a:cubicBezTo>
                  <a:cubicBezTo>
                    <a:pt x="534349" y="134718"/>
                    <a:pt x="528206" y="152834"/>
                    <a:pt x="522283" y="171029"/>
                  </a:cubicBezTo>
                  <a:cubicBezTo>
                    <a:pt x="521499" y="170916"/>
                    <a:pt x="520341" y="170605"/>
                    <a:pt x="520391" y="170697"/>
                  </a:cubicBezTo>
                  <a:cubicBezTo>
                    <a:pt x="519911" y="170499"/>
                    <a:pt x="519501" y="170337"/>
                    <a:pt x="519536" y="170365"/>
                  </a:cubicBezTo>
                  <a:cubicBezTo>
                    <a:pt x="521330" y="171996"/>
                    <a:pt x="517884" y="169094"/>
                    <a:pt x="517602" y="168868"/>
                  </a:cubicBezTo>
                  <a:cubicBezTo>
                    <a:pt x="507224" y="160420"/>
                    <a:pt x="500573" y="145757"/>
                    <a:pt x="493484" y="134280"/>
                  </a:cubicBezTo>
                  <a:cubicBezTo>
                    <a:pt x="483699" y="118423"/>
                    <a:pt x="473921" y="102559"/>
                    <a:pt x="464128" y="86703"/>
                  </a:cubicBezTo>
                  <a:cubicBezTo>
                    <a:pt x="454583" y="71263"/>
                    <a:pt x="443746" y="54573"/>
                    <a:pt x="425156" y="49304"/>
                  </a:cubicBezTo>
                  <a:cubicBezTo>
                    <a:pt x="407654" y="44345"/>
                    <a:pt x="386834" y="49586"/>
                    <a:pt x="376625" y="65513"/>
                  </a:cubicBezTo>
                  <a:cubicBezTo>
                    <a:pt x="371683" y="73219"/>
                    <a:pt x="368697" y="82952"/>
                    <a:pt x="365096" y="91350"/>
                  </a:cubicBezTo>
                  <a:cubicBezTo>
                    <a:pt x="361178" y="100483"/>
                    <a:pt x="357259" y="109622"/>
                    <a:pt x="353348" y="118755"/>
                  </a:cubicBezTo>
                  <a:cubicBezTo>
                    <a:pt x="347537" y="132302"/>
                    <a:pt x="341635" y="148815"/>
                    <a:pt x="335302" y="160477"/>
                  </a:cubicBezTo>
                  <a:cubicBezTo>
                    <a:pt x="332979" y="156966"/>
                    <a:pt x="330551" y="153089"/>
                    <a:pt x="329746" y="151874"/>
                  </a:cubicBezTo>
                  <a:cubicBezTo>
                    <a:pt x="308692" y="120111"/>
                    <a:pt x="287639" y="88348"/>
                    <a:pt x="266593" y="56586"/>
                  </a:cubicBezTo>
                  <a:cubicBezTo>
                    <a:pt x="255890" y="40432"/>
                    <a:pt x="244876" y="25558"/>
                    <a:pt x="223441" y="25685"/>
                  </a:cubicBezTo>
                  <a:cubicBezTo>
                    <a:pt x="204647" y="25798"/>
                    <a:pt x="188268" y="35608"/>
                    <a:pt x="178320" y="51437"/>
                  </a:cubicBezTo>
                  <a:cubicBezTo>
                    <a:pt x="169099" y="66114"/>
                    <a:pt x="165541" y="84118"/>
                    <a:pt x="160818" y="100560"/>
                  </a:cubicBezTo>
                  <a:cubicBezTo>
                    <a:pt x="156328" y="116212"/>
                    <a:pt x="151845" y="131864"/>
                    <a:pt x="147354" y="147516"/>
                  </a:cubicBezTo>
                  <a:cubicBezTo>
                    <a:pt x="140428" y="132627"/>
                    <a:pt x="133524" y="117731"/>
                    <a:pt x="126555" y="102870"/>
                  </a:cubicBezTo>
                  <a:cubicBezTo>
                    <a:pt x="112809" y="73558"/>
                    <a:pt x="99014" y="32663"/>
                    <a:pt x="59837" y="33398"/>
                  </a:cubicBezTo>
                  <a:cubicBezTo>
                    <a:pt x="19721" y="34153"/>
                    <a:pt x="12019" y="83115"/>
                    <a:pt x="6018" y="114199"/>
                  </a:cubicBezTo>
                  <a:cubicBezTo>
                    <a:pt x="-1043" y="150779"/>
                    <a:pt x="-1968" y="188129"/>
                    <a:pt x="3652" y="224955"/>
                  </a:cubicBezTo>
                  <a:cubicBezTo>
                    <a:pt x="6406" y="243009"/>
                    <a:pt x="34569" y="239315"/>
                    <a:pt x="35084" y="221699"/>
                  </a:cubicBezTo>
                  <a:cubicBezTo>
                    <a:pt x="35924" y="193044"/>
                    <a:pt x="38953" y="164912"/>
                    <a:pt x="45717" y="137048"/>
                  </a:cubicBezTo>
                  <a:cubicBezTo>
                    <a:pt x="49070" y="123247"/>
                    <a:pt x="53024" y="109778"/>
                    <a:pt x="57789" y="96393"/>
                  </a:cubicBezTo>
                  <a:cubicBezTo>
                    <a:pt x="58149" y="95383"/>
                    <a:pt x="60515" y="88539"/>
                    <a:pt x="62456" y="83312"/>
                  </a:cubicBezTo>
                  <a:cubicBezTo>
                    <a:pt x="65626" y="88447"/>
                    <a:pt x="70766" y="98646"/>
                    <a:pt x="73632" y="104940"/>
                  </a:cubicBezTo>
                  <a:cubicBezTo>
                    <a:pt x="79838" y="118550"/>
                    <a:pt x="86044" y="132154"/>
                    <a:pt x="92250" y="145764"/>
                  </a:cubicBezTo>
                  <a:cubicBezTo>
                    <a:pt x="105248" y="174271"/>
                    <a:pt x="118563" y="202664"/>
                    <a:pt x="131144" y="231362"/>
                  </a:cubicBezTo>
                  <a:cubicBezTo>
                    <a:pt x="140146" y="251901"/>
                    <a:pt x="171493" y="246385"/>
                    <a:pt x="177558" y="226771"/>
                  </a:cubicBezTo>
                  <a:cubicBezTo>
                    <a:pt x="188098" y="192691"/>
                    <a:pt x="197594" y="158259"/>
                    <a:pt x="207478" y="123982"/>
                  </a:cubicBezTo>
                  <a:cubicBezTo>
                    <a:pt x="211368" y="110477"/>
                    <a:pt x="213691" y="94253"/>
                    <a:pt x="220151" y="81716"/>
                  </a:cubicBezTo>
                  <a:cubicBezTo>
                    <a:pt x="220363" y="81299"/>
                    <a:pt x="220504" y="81017"/>
                    <a:pt x="220674" y="80678"/>
                  </a:cubicBezTo>
                  <a:cubicBezTo>
                    <a:pt x="222050" y="82521"/>
                    <a:pt x="223328" y="84160"/>
                    <a:pt x="223681" y="84697"/>
                  </a:cubicBezTo>
                  <a:cubicBezTo>
                    <a:pt x="243125" y="114136"/>
                    <a:pt x="262576" y="143568"/>
                    <a:pt x="282019" y="173007"/>
                  </a:cubicBezTo>
                  <a:cubicBezTo>
                    <a:pt x="290781" y="186271"/>
                    <a:pt x="298971" y="201944"/>
                    <a:pt x="312773" y="210702"/>
                  </a:cubicBezTo>
                  <a:cubicBezTo>
                    <a:pt x="329315" y="221198"/>
                    <a:pt x="350601" y="219185"/>
                    <a:pt x="365152" y="206168"/>
                  </a:cubicBezTo>
                  <a:cubicBezTo>
                    <a:pt x="376823" y="195728"/>
                    <a:pt x="382478" y="181390"/>
                    <a:pt x="388472" y="167342"/>
                  </a:cubicBezTo>
                  <a:cubicBezTo>
                    <a:pt x="395716" y="150369"/>
                    <a:pt x="402959" y="133397"/>
                    <a:pt x="410210" y="116424"/>
                  </a:cubicBezTo>
                  <a:cubicBezTo>
                    <a:pt x="410718" y="115230"/>
                    <a:pt x="413062" y="110668"/>
                    <a:pt x="415371" y="105872"/>
                  </a:cubicBezTo>
                  <a:cubicBezTo>
                    <a:pt x="422008" y="115562"/>
                    <a:pt x="427684" y="126214"/>
                    <a:pt x="433734" y="136172"/>
                  </a:cubicBezTo>
                  <a:cubicBezTo>
                    <a:pt x="449952" y="162843"/>
                    <a:pt x="465004" y="198201"/>
                    <a:pt x="492454" y="215223"/>
                  </a:cubicBezTo>
                  <a:cubicBezTo>
                    <a:pt x="520765" y="232781"/>
                    <a:pt x="559440" y="222830"/>
                    <a:pt x="571732" y="191060"/>
                  </a:cubicBezTo>
                  <a:cubicBezTo>
                    <a:pt x="582696" y="162723"/>
                    <a:pt x="590448" y="133143"/>
                    <a:pt x="600417" y="104424"/>
                  </a:cubicBezTo>
                  <a:cubicBezTo>
                    <a:pt x="600657" y="104742"/>
                    <a:pt x="600883" y="105038"/>
                    <a:pt x="600933" y="105102"/>
                  </a:cubicBezTo>
                  <a:cubicBezTo>
                    <a:pt x="611735" y="120570"/>
                    <a:pt x="622544" y="136024"/>
                    <a:pt x="633346" y="151492"/>
                  </a:cubicBezTo>
                  <a:cubicBezTo>
                    <a:pt x="642143" y="164086"/>
                    <a:pt x="650339" y="180232"/>
                    <a:pt x="663641" y="188616"/>
                  </a:cubicBezTo>
                  <a:cubicBezTo>
                    <a:pt x="677535" y="197381"/>
                    <a:pt x="695595" y="198674"/>
                    <a:pt x="710972" y="193489"/>
                  </a:cubicBezTo>
                  <a:cubicBezTo>
                    <a:pt x="745545" y="181828"/>
                    <a:pt x="757244" y="145764"/>
                    <a:pt x="770418" y="115343"/>
                  </a:cubicBezTo>
                  <a:cubicBezTo>
                    <a:pt x="777217" y="99642"/>
                    <a:pt x="784016" y="83934"/>
                    <a:pt x="790822" y="68233"/>
                  </a:cubicBezTo>
                  <a:cubicBezTo>
                    <a:pt x="791055" y="67696"/>
                    <a:pt x="791288" y="67159"/>
                    <a:pt x="791521" y="66629"/>
                  </a:cubicBezTo>
                  <a:cubicBezTo>
                    <a:pt x="792686" y="68769"/>
                    <a:pt x="793858" y="70903"/>
                    <a:pt x="795030" y="73036"/>
                  </a:cubicBezTo>
                  <a:cubicBezTo>
                    <a:pt x="799082" y="80466"/>
                    <a:pt x="803142" y="87896"/>
                    <a:pt x="807194" y="95327"/>
                  </a:cubicBezTo>
                  <a:cubicBezTo>
                    <a:pt x="815984" y="111423"/>
                    <a:pt x="824767" y="127527"/>
                    <a:pt x="833557" y="143624"/>
                  </a:cubicBezTo>
                  <a:cubicBezTo>
                    <a:pt x="841330" y="157863"/>
                    <a:pt x="847910" y="172915"/>
                    <a:pt x="862779" y="181073"/>
                  </a:cubicBezTo>
                  <a:cubicBezTo>
                    <a:pt x="878812" y="189866"/>
                    <a:pt x="898228" y="189414"/>
                    <a:pt x="914692" y="182054"/>
                  </a:cubicBezTo>
                  <a:cubicBezTo>
                    <a:pt x="946187" y="167971"/>
                    <a:pt x="956093" y="130451"/>
                    <a:pt x="967431" y="101041"/>
                  </a:cubicBezTo>
                  <a:cubicBezTo>
                    <a:pt x="968970" y="97043"/>
                    <a:pt x="970509" y="93052"/>
                    <a:pt x="972056" y="89055"/>
                  </a:cubicBezTo>
                  <a:cubicBezTo>
                    <a:pt x="976617" y="96881"/>
                    <a:pt x="981170" y="104707"/>
                    <a:pt x="985731" y="112532"/>
                  </a:cubicBezTo>
                  <a:cubicBezTo>
                    <a:pt x="1003833" y="143603"/>
                    <a:pt x="1021865" y="190283"/>
                    <a:pt x="1065172" y="187549"/>
                  </a:cubicBezTo>
                  <a:cubicBezTo>
                    <a:pt x="1083888" y="186370"/>
                    <a:pt x="1101157" y="176948"/>
                    <a:pt x="1113506" y="162956"/>
                  </a:cubicBezTo>
                  <a:cubicBezTo>
                    <a:pt x="1124999" y="149931"/>
                    <a:pt x="1131149" y="134266"/>
                    <a:pt x="1136804" y="118183"/>
                  </a:cubicBezTo>
                  <a:cubicBezTo>
                    <a:pt x="1138823" y="122315"/>
                    <a:pt x="1140849" y="126447"/>
                    <a:pt x="1142869" y="130579"/>
                  </a:cubicBezTo>
                  <a:cubicBezTo>
                    <a:pt x="1144485" y="133891"/>
                    <a:pt x="1146081" y="137218"/>
                    <a:pt x="1147733" y="140516"/>
                  </a:cubicBezTo>
                  <a:cubicBezTo>
                    <a:pt x="1147683" y="141039"/>
                    <a:pt x="1147563" y="141547"/>
                    <a:pt x="1147542" y="142077"/>
                  </a:cubicBezTo>
                  <a:cubicBezTo>
                    <a:pt x="1146589" y="166784"/>
                    <a:pt x="1175642" y="183707"/>
                    <a:pt x="1195876" y="168168"/>
                  </a:cubicBezTo>
                  <a:cubicBezTo>
                    <a:pt x="1217727" y="151372"/>
                    <a:pt x="1205238" y="126214"/>
                    <a:pt x="1195622" y="106585"/>
                  </a:cubicBezTo>
                  <a:close/>
                </a:path>
              </a:pathLst>
            </a:custGeom>
            <a:solidFill>
              <a:srgbClr val="7A554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38" name="Google Shape;738;p13"/>
            <p:cNvGrpSpPr/>
            <p:nvPr/>
          </p:nvGrpSpPr>
          <p:grpSpPr>
            <a:xfrm>
              <a:off x="16275191" y="9318423"/>
              <a:ext cx="1290943" cy="280798"/>
              <a:chOff x="16275191" y="9318423"/>
              <a:chExt cx="1290943" cy="280798"/>
            </a:xfrm>
          </p:grpSpPr>
          <p:sp>
            <p:nvSpPr>
              <p:cNvPr id="739" name="Google Shape;739;p13"/>
              <p:cNvSpPr/>
              <p:nvPr/>
            </p:nvSpPr>
            <p:spPr>
              <a:xfrm>
                <a:off x="17398208" y="9484819"/>
                <a:ext cx="141" cy="42"/>
              </a:xfrm>
              <a:custGeom>
                <a:rect b="b" l="l" r="r" t="t"/>
                <a:pathLst>
                  <a:path extrusionOk="0" h="42" w="141">
                    <a:moveTo>
                      <a:pt x="141" y="42"/>
                    </a:moveTo>
                    <a:cubicBezTo>
                      <a:pt x="78" y="21"/>
                      <a:pt x="64" y="2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9" y="14"/>
                      <a:pt x="92" y="28"/>
                      <a:pt x="141" y="42"/>
                    </a:cubicBezTo>
                    <a:cubicBezTo>
                      <a:pt x="141" y="42"/>
                      <a:pt x="141" y="42"/>
                      <a:pt x="141" y="42"/>
                    </a:cubicBezTo>
                    <a:close/>
                  </a:path>
                </a:pathLst>
              </a:custGeom>
              <a:solidFill>
                <a:srgbClr val="7A554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0" name="Google Shape;740;p13"/>
              <p:cNvSpPr/>
              <p:nvPr/>
            </p:nvSpPr>
            <p:spPr>
              <a:xfrm>
                <a:off x="16554289" y="9412479"/>
                <a:ext cx="741" cy="226"/>
              </a:xfrm>
              <a:custGeom>
                <a:rect b="b" l="l" r="r" t="t"/>
                <a:pathLst>
                  <a:path extrusionOk="0" h="226" w="741">
                    <a:moveTo>
                      <a:pt x="0" y="226"/>
                    </a:moveTo>
                    <a:cubicBezTo>
                      <a:pt x="148" y="184"/>
                      <a:pt x="395" y="106"/>
                      <a:pt x="741" y="0"/>
                    </a:cubicBezTo>
                    <a:cubicBezTo>
                      <a:pt x="487" y="64"/>
                      <a:pt x="261" y="127"/>
                      <a:pt x="92" y="177"/>
                    </a:cubicBezTo>
                    <a:cubicBezTo>
                      <a:pt x="56" y="191"/>
                      <a:pt x="28" y="205"/>
                      <a:pt x="0" y="226"/>
                    </a:cubicBezTo>
                    <a:close/>
                  </a:path>
                </a:pathLst>
              </a:custGeom>
              <a:solidFill>
                <a:srgbClr val="7A554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1" name="Google Shape;741;p13"/>
              <p:cNvSpPr/>
              <p:nvPr/>
            </p:nvSpPr>
            <p:spPr>
              <a:xfrm>
                <a:off x="16275191" y="9318423"/>
                <a:ext cx="1290943" cy="280798"/>
              </a:xfrm>
              <a:custGeom>
                <a:rect b="b" l="l" r="r" t="t"/>
                <a:pathLst>
                  <a:path extrusionOk="0" h="280798" w="1290943">
                    <a:moveTo>
                      <a:pt x="1290703" y="111409"/>
                    </a:moveTo>
                    <a:cubicBezTo>
                      <a:pt x="1290075" y="105702"/>
                      <a:pt x="1289439" y="99995"/>
                      <a:pt x="1288811" y="94288"/>
                    </a:cubicBezTo>
                    <a:cubicBezTo>
                      <a:pt x="1287526" y="82663"/>
                      <a:pt x="1274542" y="74957"/>
                      <a:pt x="1263684" y="74999"/>
                    </a:cubicBezTo>
                    <a:cubicBezTo>
                      <a:pt x="1256673" y="67300"/>
                      <a:pt x="1249500" y="59736"/>
                      <a:pt x="1242461" y="52065"/>
                    </a:cubicBezTo>
                    <a:cubicBezTo>
                      <a:pt x="1225729" y="33828"/>
                      <a:pt x="1204922" y="11961"/>
                      <a:pt x="1177819" y="25416"/>
                    </a:cubicBezTo>
                    <a:cubicBezTo>
                      <a:pt x="1158989" y="34761"/>
                      <a:pt x="1151873" y="57892"/>
                      <a:pt x="1146500" y="76737"/>
                    </a:cubicBezTo>
                    <a:cubicBezTo>
                      <a:pt x="1141092" y="95694"/>
                      <a:pt x="1138014" y="115230"/>
                      <a:pt x="1132464" y="134145"/>
                    </a:cubicBezTo>
                    <a:cubicBezTo>
                      <a:pt x="1130064" y="142332"/>
                      <a:pt x="1127183" y="150835"/>
                      <a:pt x="1123392" y="157708"/>
                    </a:cubicBezTo>
                    <a:cubicBezTo>
                      <a:pt x="1122884" y="158633"/>
                      <a:pt x="1121345" y="161077"/>
                      <a:pt x="1120067" y="163055"/>
                    </a:cubicBezTo>
                    <a:cubicBezTo>
                      <a:pt x="1119107" y="161889"/>
                      <a:pt x="1118210" y="160816"/>
                      <a:pt x="1118182" y="160872"/>
                    </a:cubicBezTo>
                    <a:cubicBezTo>
                      <a:pt x="1112752" y="153053"/>
                      <a:pt x="1108891" y="143935"/>
                      <a:pt x="1104570" y="135501"/>
                    </a:cubicBezTo>
                    <a:cubicBezTo>
                      <a:pt x="1083947" y="95221"/>
                      <a:pt x="1063324" y="54940"/>
                      <a:pt x="1042702" y="14659"/>
                    </a:cubicBezTo>
                    <a:cubicBezTo>
                      <a:pt x="1031759" y="-6707"/>
                      <a:pt x="995441" y="-4517"/>
                      <a:pt x="989532" y="19921"/>
                    </a:cubicBezTo>
                    <a:cubicBezTo>
                      <a:pt x="979605" y="60986"/>
                      <a:pt x="969686" y="102058"/>
                      <a:pt x="959759" y="143123"/>
                    </a:cubicBezTo>
                    <a:cubicBezTo>
                      <a:pt x="958898" y="146689"/>
                      <a:pt x="958058" y="150263"/>
                      <a:pt x="957084" y="153795"/>
                    </a:cubicBezTo>
                    <a:cubicBezTo>
                      <a:pt x="955657" y="152064"/>
                      <a:pt x="953532" y="149472"/>
                      <a:pt x="953370" y="149345"/>
                    </a:cubicBezTo>
                    <a:cubicBezTo>
                      <a:pt x="948273" y="142430"/>
                      <a:pt x="944015" y="134760"/>
                      <a:pt x="940033" y="127167"/>
                    </a:cubicBezTo>
                    <a:cubicBezTo>
                      <a:pt x="924840" y="98223"/>
                      <a:pt x="914807" y="66665"/>
                      <a:pt x="897051" y="39055"/>
                    </a:cubicBezTo>
                    <a:cubicBezTo>
                      <a:pt x="884202" y="19073"/>
                      <a:pt x="866149" y="-449"/>
                      <a:pt x="840097" y="9517"/>
                    </a:cubicBezTo>
                    <a:cubicBezTo>
                      <a:pt x="819602" y="17357"/>
                      <a:pt x="811454" y="39161"/>
                      <a:pt x="804154" y="58083"/>
                    </a:cubicBezTo>
                    <a:cubicBezTo>
                      <a:pt x="791884" y="89888"/>
                      <a:pt x="785508" y="125013"/>
                      <a:pt x="767787" y="153498"/>
                    </a:cubicBezTo>
                    <a:cubicBezTo>
                      <a:pt x="766749" y="152206"/>
                      <a:pt x="766029" y="151217"/>
                      <a:pt x="764963" y="149416"/>
                    </a:cubicBezTo>
                    <a:cubicBezTo>
                      <a:pt x="754338" y="131589"/>
                      <a:pt x="744891" y="112949"/>
                      <a:pt x="734908" y="94755"/>
                    </a:cubicBezTo>
                    <a:cubicBezTo>
                      <a:pt x="725271" y="77196"/>
                      <a:pt x="716418" y="58810"/>
                      <a:pt x="705630" y="41930"/>
                    </a:cubicBezTo>
                    <a:cubicBezTo>
                      <a:pt x="694023" y="23770"/>
                      <a:pt x="677954" y="8034"/>
                      <a:pt x="655298" y="6494"/>
                    </a:cubicBezTo>
                    <a:cubicBezTo>
                      <a:pt x="617858" y="3944"/>
                      <a:pt x="597327" y="39203"/>
                      <a:pt x="588827" y="70613"/>
                    </a:cubicBezTo>
                    <a:cubicBezTo>
                      <a:pt x="583235" y="91272"/>
                      <a:pt x="577919" y="111593"/>
                      <a:pt x="569645" y="131412"/>
                    </a:cubicBezTo>
                    <a:cubicBezTo>
                      <a:pt x="567717" y="136031"/>
                      <a:pt x="565691" y="140658"/>
                      <a:pt x="563375" y="145121"/>
                    </a:cubicBezTo>
                    <a:cubicBezTo>
                      <a:pt x="559542" y="139626"/>
                      <a:pt x="554472" y="132422"/>
                      <a:pt x="550660" y="126856"/>
                    </a:cubicBezTo>
                    <a:cubicBezTo>
                      <a:pt x="543762" y="116791"/>
                      <a:pt x="536857" y="106719"/>
                      <a:pt x="529960" y="96654"/>
                    </a:cubicBezTo>
                    <a:cubicBezTo>
                      <a:pt x="516157" y="76518"/>
                      <a:pt x="502354" y="56388"/>
                      <a:pt x="488559" y="36251"/>
                    </a:cubicBezTo>
                    <a:cubicBezTo>
                      <a:pt x="476211" y="18233"/>
                      <a:pt x="451980" y="15726"/>
                      <a:pt x="438792" y="34690"/>
                    </a:cubicBezTo>
                    <a:cubicBezTo>
                      <a:pt x="420640" y="60788"/>
                      <a:pt x="415225" y="92176"/>
                      <a:pt x="412684" y="123233"/>
                    </a:cubicBezTo>
                    <a:cubicBezTo>
                      <a:pt x="411519" y="137423"/>
                      <a:pt x="410898" y="151662"/>
                      <a:pt x="409316" y="165816"/>
                    </a:cubicBezTo>
                    <a:cubicBezTo>
                      <a:pt x="405609" y="160116"/>
                      <a:pt x="401903" y="154416"/>
                      <a:pt x="398189" y="148709"/>
                    </a:cubicBezTo>
                    <a:cubicBezTo>
                      <a:pt x="386653" y="130974"/>
                      <a:pt x="375265" y="113133"/>
                      <a:pt x="363580" y="95496"/>
                    </a:cubicBezTo>
                    <a:cubicBezTo>
                      <a:pt x="342499" y="63684"/>
                      <a:pt x="310764" y="28517"/>
                      <a:pt x="268233" y="37424"/>
                    </a:cubicBezTo>
                    <a:cubicBezTo>
                      <a:pt x="228569" y="45737"/>
                      <a:pt x="209239" y="89083"/>
                      <a:pt x="196397" y="123183"/>
                    </a:cubicBezTo>
                    <a:cubicBezTo>
                      <a:pt x="192040" y="134753"/>
                      <a:pt x="188157" y="146506"/>
                      <a:pt x="183836" y="158096"/>
                    </a:cubicBezTo>
                    <a:cubicBezTo>
                      <a:pt x="176106" y="135586"/>
                      <a:pt x="168389" y="113076"/>
                      <a:pt x="160623" y="90573"/>
                    </a:cubicBezTo>
                    <a:cubicBezTo>
                      <a:pt x="153859" y="70973"/>
                      <a:pt x="148027" y="50525"/>
                      <a:pt x="134783" y="34146"/>
                    </a:cubicBezTo>
                    <a:cubicBezTo>
                      <a:pt x="120811" y="16863"/>
                      <a:pt x="97484" y="7921"/>
                      <a:pt x="75619" y="13444"/>
                    </a:cubicBezTo>
                    <a:cubicBezTo>
                      <a:pt x="52490" y="19285"/>
                      <a:pt x="35489" y="36399"/>
                      <a:pt x="26127" y="57786"/>
                    </a:cubicBezTo>
                    <a:cubicBezTo>
                      <a:pt x="17352" y="77838"/>
                      <a:pt x="15841" y="100349"/>
                      <a:pt x="12882" y="121820"/>
                    </a:cubicBezTo>
                    <a:cubicBezTo>
                      <a:pt x="9741" y="144676"/>
                      <a:pt x="6401" y="167617"/>
                      <a:pt x="4304" y="190593"/>
                    </a:cubicBezTo>
                    <a:cubicBezTo>
                      <a:pt x="2215" y="213513"/>
                      <a:pt x="1713" y="236525"/>
                      <a:pt x="54" y="259501"/>
                    </a:cubicBezTo>
                    <a:cubicBezTo>
                      <a:pt x="-1619" y="282703"/>
                      <a:pt x="36011" y="289773"/>
                      <a:pt x="41088" y="266373"/>
                    </a:cubicBezTo>
                    <a:cubicBezTo>
                      <a:pt x="45338" y="246794"/>
                      <a:pt x="50951" y="227428"/>
                      <a:pt x="54735" y="207785"/>
                    </a:cubicBezTo>
                    <a:cubicBezTo>
                      <a:pt x="58477" y="188362"/>
                      <a:pt x="61619" y="168882"/>
                      <a:pt x="64725" y="149345"/>
                    </a:cubicBezTo>
                    <a:cubicBezTo>
                      <a:pt x="67380" y="132690"/>
                      <a:pt x="69427" y="115407"/>
                      <a:pt x="72576" y="99162"/>
                    </a:cubicBezTo>
                    <a:cubicBezTo>
                      <a:pt x="74009" y="91781"/>
                      <a:pt x="75951" y="84612"/>
                      <a:pt x="78986" y="78043"/>
                    </a:cubicBezTo>
                    <a:cubicBezTo>
                      <a:pt x="80935" y="73834"/>
                      <a:pt x="79537" y="76037"/>
                      <a:pt x="82509" y="73071"/>
                    </a:cubicBezTo>
                    <a:cubicBezTo>
                      <a:pt x="84084" y="71503"/>
                      <a:pt x="85905" y="70295"/>
                      <a:pt x="86583" y="69878"/>
                    </a:cubicBezTo>
                    <a:cubicBezTo>
                      <a:pt x="85093" y="70203"/>
                      <a:pt x="85877" y="69984"/>
                      <a:pt x="88821" y="69243"/>
                    </a:cubicBezTo>
                    <a:cubicBezTo>
                      <a:pt x="89005" y="69250"/>
                      <a:pt x="89294" y="69250"/>
                      <a:pt x="89520" y="69257"/>
                    </a:cubicBezTo>
                    <a:cubicBezTo>
                      <a:pt x="89774" y="69575"/>
                      <a:pt x="90163" y="70048"/>
                      <a:pt x="90480" y="70429"/>
                    </a:cubicBezTo>
                    <a:cubicBezTo>
                      <a:pt x="92796" y="73530"/>
                      <a:pt x="94356" y="77287"/>
                      <a:pt x="96051" y="80727"/>
                    </a:cubicBezTo>
                    <a:cubicBezTo>
                      <a:pt x="97625" y="83906"/>
                      <a:pt x="99397" y="89662"/>
                      <a:pt x="101607" y="96146"/>
                    </a:cubicBezTo>
                    <a:cubicBezTo>
                      <a:pt x="104812" y="105547"/>
                      <a:pt x="108053" y="114941"/>
                      <a:pt x="111287" y="124335"/>
                    </a:cubicBezTo>
                    <a:cubicBezTo>
                      <a:pt x="123755" y="160575"/>
                      <a:pt x="136223" y="196809"/>
                      <a:pt x="148691" y="233050"/>
                    </a:cubicBezTo>
                    <a:cubicBezTo>
                      <a:pt x="155377" y="252480"/>
                      <a:pt x="180031" y="264028"/>
                      <a:pt x="196594" y="247324"/>
                    </a:cubicBezTo>
                    <a:cubicBezTo>
                      <a:pt x="225223" y="218450"/>
                      <a:pt x="236731" y="180550"/>
                      <a:pt x="250456" y="143377"/>
                    </a:cubicBezTo>
                    <a:cubicBezTo>
                      <a:pt x="256203" y="127803"/>
                      <a:pt x="261830" y="112808"/>
                      <a:pt x="271460" y="101147"/>
                    </a:cubicBezTo>
                    <a:cubicBezTo>
                      <a:pt x="272844" y="99473"/>
                      <a:pt x="274552" y="97728"/>
                      <a:pt x="276169" y="96330"/>
                    </a:cubicBezTo>
                    <a:cubicBezTo>
                      <a:pt x="283970" y="89598"/>
                      <a:pt x="278548" y="94585"/>
                      <a:pt x="278216" y="94776"/>
                    </a:cubicBezTo>
                    <a:cubicBezTo>
                      <a:pt x="278576" y="94564"/>
                      <a:pt x="278781" y="94451"/>
                      <a:pt x="279085" y="94274"/>
                    </a:cubicBezTo>
                    <a:cubicBezTo>
                      <a:pt x="278753" y="94366"/>
                      <a:pt x="278831" y="94324"/>
                      <a:pt x="279177" y="94225"/>
                    </a:cubicBezTo>
                    <a:cubicBezTo>
                      <a:pt x="284888" y="90948"/>
                      <a:pt x="280956" y="93688"/>
                      <a:pt x="280313" y="93893"/>
                    </a:cubicBezTo>
                    <a:cubicBezTo>
                      <a:pt x="280101" y="93963"/>
                      <a:pt x="279988" y="93999"/>
                      <a:pt x="279826" y="94048"/>
                    </a:cubicBezTo>
                    <a:cubicBezTo>
                      <a:pt x="280370" y="93914"/>
                      <a:pt x="281019" y="93780"/>
                      <a:pt x="281528" y="93773"/>
                    </a:cubicBezTo>
                    <a:cubicBezTo>
                      <a:pt x="287268" y="93702"/>
                      <a:pt x="283970" y="94027"/>
                      <a:pt x="282544" y="93872"/>
                    </a:cubicBezTo>
                    <a:cubicBezTo>
                      <a:pt x="283264" y="93949"/>
                      <a:pt x="283815" y="94055"/>
                      <a:pt x="284260" y="94154"/>
                    </a:cubicBezTo>
                    <a:cubicBezTo>
                      <a:pt x="288778" y="96181"/>
                      <a:pt x="291482" y="98399"/>
                      <a:pt x="293897" y="100532"/>
                    </a:cubicBezTo>
                    <a:cubicBezTo>
                      <a:pt x="309267" y="114115"/>
                      <a:pt x="317555" y="130352"/>
                      <a:pt x="328972" y="147897"/>
                    </a:cubicBezTo>
                    <a:cubicBezTo>
                      <a:pt x="342054" y="167992"/>
                      <a:pt x="355144" y="188093"/>
                      <a:pt x="368226" y="208188"/>
                    </a:cubicBezTo>
                    <a:cubicBezTo>
                      <a:pt x="381824" y="229066"/>
                      <a:pt x="399029" y="253314"/>
                      <a:pt x="427835" y="245841"/>
                    </a:cubicBezTo>
                    <a:cubicBezTo>
                      <a:pt x="454324" y="238969"/>
                      <a:pt x="460502" y="208675"/>
                      <a:pt x="464378" y="185459"/>
                    </a:cubicBezTo>
                    <a:cubicBezTo>
                      <a:pt x="468099" y="163167"/>
                      <a:pt x="468706" y="140665"/>
                      <a:pt x="470880" y="118218"/>
                    </a:cubicBezTo>
                    <a:cubicBezTo>
                      <a:pt x="471050" y="116488"/>
                      <a:pt x="471255" y="114786"/>
                      <a:pt x="471459" y="113076"/>
                    </a:cubicBezTo>
                    <a:cubicBezTo>
                      <a:pt x="486130" y="134619"/>
                      <a:pt x="500837" y="156140"/>
                      <a:pt x="515762" y="177506"/>
                    </a:cubicBezTo>
                    <a:cubicBezTo>
                      <a:pt x="528611" y="195905"/>
                      <a:pt x="544842" y="212320"/>
                      <a:pt x="569299" y="209494"/>
                    </a:cubicBezTo>
                    <a:cubicBezTo>
                      <a:pt x="590959" y="206994"/>
                      <a:pt x="605432" y="190071"/>
                      <a:pt x="614413" y="171474"/>
                    </a:cubicBezTo>
                    <a:cubicBezTo>
                      <a:pt x="624071" y="151471"/>
                      <a:pt x="632374" y="130861"/>
                      <a:pt x="638410" y="109467"/>
                    </a:cubicBezTo>
                    <a:cubicBezTo>
                      <a:pt x="640698" y="101373"/>
                      <a:pt x="642392" y="93123"/>
                      <a:pt x="644729" y="85043"/>
                    </a:cubicBezTo>
                    <a:cubicBezTo>
                      <a:pt x="645774" y="81434"/>
                      <a:pt x="646967" y="77895"/>
                      <a:pt x="648245" y="74363"/>
                    </a:cubicBezTo>
                    <a:cubicBezTo>
                      <a:pt x="648365" y="74038"/>
                      <a:pt x="649008" y="72520"/>
                      <a:pt x="649438" y="71467"/>
                    </a:cubicBezTo>
                    <a:cubicBezTo>
                      <a:pt x="650095" y="70323"/>
                      <a:pt x="651627" y="67406"/>
                      <a:pt x="651584" y="67477"/>
                    </a:cubicBezTo>
                    <a:cubicBezTo>
                      <a:pt x="651832" y="67074"/>
                      <a:pt x="652121" y="66693"/>
                      <a:pt x="652368" y="66290"/>
                    </a:cubicBezTo>
                    <a:cubicBezTo>
                      <a:pt x="652997" y="66940"/>
                      <a:pt x="653484" y="67435"/>
                      <a:pt x="653307" y="67208"/>
                    </a:cubicBezTo>
                    <a:cubicBezTo>
                      <a:pt x="664286" y="81257"/>
                      <a:pt x="673746" y="103456"/>
                      <a:pt x="683087" y="120485"/>
                    </a:cubicBezTo>
                    <a:cubicBezTo>
                      <a:pt x="693402" y="139294"/>
                      <a:pt x="703116" y="158612"/>
                      <a:pt x="714144" y="177011"/>
                    </a:cubicBezTo>
                    <a:cubicBezTo>
                      <a:pt x="725384" y="195764"/>
                      <a:pt x="742441" y="214269"/>
                      <a:pt x="765549" y="216218"/>
                    </a:cubicBezTo>
                    <a:cubicBezTo>
                      <a:pt x="810819" y="220033"/>
                      <a:pt x="830721" y="161154"/>
                      <a:pt x="842123" y="126955"/>
                    </a:cubicBezTo>
                    <a:cubicBezTo>
                      <a:pt x="846875" y="112709"/>
                      <a:pt x="851125" y="98293"/>
                      <a:pt x="856145" y="84139"/>
                    </a:cubicBezTo>
                    <a:cubicBezTo>
                      <a:pt x="871677" y="113952"/>
                      <a:pt x="881900" y="146541"/>
                      <a:pt x="900786" y="174560"/>
                    </a:cubicBezTo>
                    <a:cubicBezTo>
                      <a:pt x="913692" y="193715"/>
                      <a:pt x="930213" y="215893"/>
                      <a:pt x="954761" y="219128"/>
                    </a:cubicBezTo>
                    <a:cubicBezTo>
                      <a:pt x="981731" y="222681"/>
                      <a:pt x="1000588" y="202869"/>
                      <a:pt x="1009667" y="179497"/>
                    </a:cubicBezTo>
                    <a:cubicBezTo>
                      <a:pt x="1018041" y="157941"/>
                      <a:pt x="1021564" y="133651"/>
                      <a:pt x="1026986" y="111190"/>
                    </a:cubicBezTo>
                    <a:cubicBezTo>
                      <a:pt x="1035860" y="128523"/>
                      <a:pt x="1044728" y="145856"/>
                      <a:pt x="1053603" y="163189"/>
                    </a:cubicBezTo>
                    <a:cubicBezTo>
                      <a:pt x="1063141" y="181821"/>
                      <a:pt x="1072453" y="201329"/>
                      <a:pt x="1089948" y="213887"/>
                    </a:cubicBezTo>
                    <a:cubicBezTo>
                      <a:pt x="1109780" y="228120"/>
                      <a:pt x="1135310" y="226467"/>
                      <a:pt x="1154090" y="211324"/>
                    </a:cubicBezTo>
                    <a:cubicBezTo>
                      <a:pt x="1185931" y="185642"/>
                      <a:pt x="1190463" y="137917"/>
                      <a:pt x="1199966" y="101034"/>
                    </a:cubicBezTo>
                    <a:cubicBezTo>
                      <a:pt x="1200566" y="98696"/>
                      <a:pt x="1201315" y="96358"/>
                      <a:pt x="1202127" y="94027"/>
                    </a:cubicBezTo>
                    <a:cubicBezTo>
                      <a:pt x="1215315" y="108782"/>
                      <a:pt x="1228242" y="124377"/>
                      <a:pt x="1243259" y="137070"/>
                    </a:cubicBezTo>
                    <a:cubicBezTo>
                      <a:pt x="1265379" y="155758"/>
                      <a:pt x="1293852" y="139810"/>
                      <a:pt x="1290703" y="111409"/>
                    </a:cubicBezTo>
                    <a:close/>
                  </a:path>
                </a:pathLst>
              </a:custGeom>
              <a:solidFill>
                <a:srgbClr val="7A554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2" name="Google Shape;742;p13"/>
            <p:cNvGrpSpPr/>
            <p:nvPr/>
          </p:nvGrpSpPr>
          <p:grpSpPr>
            <a:xfrm>
              <a:off x="16302963" y="9829385"/>
              <a:ext cx="1198513" cy="265775"/>
              <a:chOff x="16302963" y="9829385"/>
              <a:chExt cx="1198513" cy="265775"/>
            </a:xfrm>
          </p:grpSpPr>
          <p:sp>
            <p:nvSpPr>
              <p:cNvPr id="743" name="Google Shape;743;p13"/>
              <p:cNvSpPr/>
              <p:nvPr/>
            </p:nvSpPr>
            <p:spPr>
              <a:xfrm>
                <a:off x="16302963" y="9829385"/>
                <a:ext cx="1198513" cy="265775"/>
              </a:xfrm>
              <a:custGeom>
                <a:rect b="b" l="l" r="r" t="t"/>
                <a:pathLst>
                  <a:path extrusionOk="0" h="265775" w="1198513">
                    <a:moveTo>
                      <a:pt x="1188325" y="84770"/>
                    </a:moveTo>
                    <a:cubicBezTo>
                      <a:pt x="1180355" y="79762"/>
                      <a:pt x="1167710" y="80158"/>
                      <a:pt x="1161073" y="87419"/>
                    </a:cubicBezTo>
                    <a:cubicBezTo>
                      <a:pt x="1151895" y="97455"/>
                      <a:pt x="1142886" y="106623"/>
                      <a:pt x="1134965" y="117748"/>
                    </a:cubicBezTo>
                    <a:cubicBezTo>
                      <a:pt x="1128392" y="126979"/>
                      <a:pt x="1121586" y="136140"/>
                      <a:pt x="1114018" y="144573"/>
                    </a:cubicBezTo>
                    <a:cubicBezTo>
                      <a:pt x="1113135" y="145555"/>
                      <a:pt x="1109598" y="149065"/>
                      <a:pt x="1107091" y="151573"/>
                    </a:cubicBezTo>
                    <a:cubicBezTo>
                      <a:pt x="1105284" y="149998"/>
                      <a:pt x="1103187" y="148281"/>
                      <a:pt x="1100737" y="145583"/>
                    </a:cubicBezTo>
                    <a:cubicBezTo>
                      <a:pt x="1096932" y="141402"/>
                      <a:pt x="1095485" y="139573"/>
                      <a:pt x="1093522" y="136677"/>
                    </a:cubicBezTo>
                    <a:cubicBezTo>
                      <a:pt x="1081470" y="118885"/>
                      <a:pt x="1073605" y="98571"/>
                      <a:pt x="1064787" y="79091"/>
                    </a:cubicBezTo>
                    <a:cubicBezTo>
                      <a:pt x="1055665" y="58940"/>
                      <a:pt x="1044878" y="32786"/>
                      <a:pt x="1025455" y="20609"/>
                    </a:cubicBezTo>
                    <a:cubicBezTo>
                      <a:pt x="1011045" y="11575"/>
                      <a:pt x="991510" y="12338"/>
                      <a:pt x="978682" y="23950"/>
                    </a:cubicBezTo>
                    <a:cubicBezTo>
                      <a:pt x="969207" y="32524"/>
                      <a:pt x="964851" y="44080"/>
                      <a:pt x="962246" y="56263"/>
                    </a:cubicBezTo>
                    <a:cubicBezTo>
                      <a:pt x="956591" y="82644"/>
                      <a:pt x="950173" y="108841"/>
                      <a:pt x="942760" y="134784"/>
                    </a:cubicBezTo>
                    <a:cubicBezTo>
                      <a:pt x="939152" y="147420"/>
                      <a:pt x="935325" y="159992"/>
                      <a:pt x="931287" y="172501"/>
                    </a:cubicBezTo>
                    <a:cubicBezTo>
                      <a:pt x="931012" y="173369"/>
                      <a:pt x="930743" y="174266"/>
                      <a:pt x="930475" y="175149"/>
                    </a:cubicBezTo>
                    <a:cubicBezTo>
                      <a:pt x="929748" y="173991"/>
                      <a:pt x="928993" y="172847"/>
                      <a:pt x="928287" y="171674"/>
                    </a:cubicBezTo>
                    <a:cubicBezTo>
                      <a:pt x="922540" y="162040"/>
                      <a:pt x="917767" y="151855"/>
                      <a:pt x="913559" y="141458"/>
                    </a:cubicBezTo>
                    <a:cubicBezTo>
                      <a:pt x="910792" y="134621"/>
                      <a:pt x="906450" y="121738"/>
                      <a:pt x="903110" y="111758"/>
                    </a:cubicBezTo>
                    <a:cubicBezTo>
                      <a:pt x="899495" y="100959"/>
                      <a:pt x="895895" y="90152"/>
                      <a:pt x="891877" y="79494"/>
                    </a:cubicBezTo>
                    <a:cubicBezTo>
                      <a:pt x="882262" y="53968"/>
                      <a:pt x="870852" y="30448"/>
                      <a:pt x="853386" y="9273"/>
                    </a:cubicBezTo>
                    <a:cubicBezTo>
                      <a:pt x="838884" y="-8300"/>
                      <a:pt x="811293" y="1150"/>
                      <a:pt x="804551" y="20546"/>
                    </a:cubicBezTo>
                    <a:cubicBezTo>
                      <a:pt x="794236" y="50246"/>
                      <a:pt x="783921" y="79946"/>
                      <a:pt x="773606" y="109646"/>
                    </a:cubicBezTo>
                    <a:cubicBezTo>
                      <a:pt x="768607" y="124027"/>
                      <a:pt x="763849" y="138520"/>
                      <a:pt x="758596" y="152809"/>
                    </a:cubicBezTo>
                    <a:cubicBezTo>
                      <a:pt x="757763" y="155076"/>
                      <a:pt x="756902" y="157329"/>
                      <a:pt x="755977" y="159561"/>
                    </a:cubicBezTo>
                    <a:cubicBezTo>
                      <a:pt x="755695" y="160239"/>
                      <a:pt x="755575" y="160585"/>
                      <a:pt x="755525" y="160769"/>
                    </a:cubicBezTo>
                    <a:cubicBezTo>
                      <a:pt x="755292" y="161171"/>
                      <a:pt x="755116" y="161475"/>
                      <a:pt x="754784" y="162061"/>
                    </a:cubicBezTo>
                    <a:cubicBezTo>
                      <a:pt x="753358" y="164597"/>
                      <a:pt x="751833" y="167041"/>
                      <a:pt x="750357" y="169534"/>
                    </a:cubicBezTo>
                    <a:cubicBezTo>
                      <a:pt x="749941" y="170241"/>
                      <a:pt x="749672" y="170728"/>
                      <a:pt x="749489" y="171088"/>
                    </a:cubicBezTo>
                    <a:cubicBezTo>
                      <a:pt x="749185" y="171300"/>
                      <a:pt x="748754" y="171632"/>
                      <a:pt x="747999" y="172324"/>
                    </a:cubicBezTo>
                    <a:cubicBezTo>
                      <a:pt x="747752" y="172550"/>
                      <a:pt x="747498" y="172769"/>
                      <a:pt x="747251" y="172995"/>
                    </a:cubicBezTo>
                    <a:cubicBezTo>
                      <a:pt x="747145" y="173052"/>
                      <a:pt x="747074" y="173080"/>
                      <a:pt x="746926" y="173165"/>
                    </a:cubicBezTo>
                    <a:cubicBezTo>
                      <a:pt x="746954" y="173179"/>
                      <a:pt x="746982" y="173200"/>
                      <a:pt x="747011" y="173214"/>
                    </a:cubicBezTo>
                    <a:cubicBezTo>
                      <a:pt x="746996" y="173228"/>
                      <a:pt x="746975" y="173242"/>
                      <a:pt x="746961" y="173256"/>
                    </a:cubicBezTo>
                    <a:cubicBezTo>
                      <a:pt x="746848" y="173285"/>
                      <a:pt x="746749" y="173306"/>
                      <a:pt x="746636" y="173327"/>
                    </a:cubicBezTo>
                    <a:cubicBezTo>
                      <a:pt x="746622" y="173334"/>
                      <a:pt x="746601" y="173348"/>
                      <a:pt x="746587" y="173355"/>
                    </a:cubicBezTo>
                    <a:cubicBezTo>
                      <a:pt x="746580" y="173348"/>
                      <a:pt x="746573" y="173348"/>
                      <a:pt x="746566" y="173341"/>
                    </a:cubicBezTo>
                    <a:cubicBezTo>
                      <a:pt x="744617" y="173779"/>
                      <a:pt x="744292" y="173829"/>
                      <a:pt x="745803" y="173426"/>
                    </a:cubicBezTo>
                    <a:cubicBezTo>
                      <a:pt x="745719" y="173108"/>
                      <a:pt x="745782" y="172960"/>
                      <a:pt x="745909" y="172889"/>
                    </a:cubicBezTo>
                    <a:cubicBezTo>
                      <a:pt x="745620" y="172684"/>
                      <a:pt x="745471" y="172592"/>
                      <a:pt x="745133" y="172345"/>
                    </a:cubicBezTo>
                    <a:cubicBezTo>
                      <a:pt x="745563" y="172656"/>
                      <a:pt x="745796" y="172811"/>
                      <a:pt x="745909" y="172882"/>
                    </a:cubicBezTo>
                    <a:cubicBezTo>
                      <a:pt x="745923" y="172875"/>
                      <a:pt x="745930" y="172861"/>
                      <a:pt x="745945" y="172854"/>
                    </a:cubicBezTo>
                    <a:cubicBezTo>
                      <a:pt x="745549" y="172458"/>
                      <a:pt x="743360" y="170721"/>
                      <a:pt x="743459" y="170918"/>
                    </a:cubicBezTo>
                    <a:cubicBezTo>
                      <a:pt x="734839" y="162930"/>
                      <a:pt x="728449" y="154165"/>
                      <a:pt x="722357" y="144255"/>
                    </a:cubicBezTo>
                    <a:cubicBezTo>
                      <a:pt x="708335" y="121463"/>
                      <a:pt x="698077" y="96657"/>
                      <a:pt x="686378" y="72657"/>
                    </a:cubicBezTo>
                    <a:cubicBezTo>
                      <a:pt x="673748" y="46735"/>
                      <a:pt x="656253" y="7005"/>
                      <a:pt x="620316" y="16901"/>
                    </a:cubicBezTo>
                    <a:cubicBezTo>
                      <a:pt x="588426" y="25687"/>
                      <a:pt x="581133" y="65721"/>
                      <a:pt x="571813" y="92596"/>
                    </a:cubicBezTo>
                    <a:cubicBezTo>
                      <a:pt x="566878" y="106814"/>
                      <a:pt x="561950" y="121032"/>
                      <a:pt x="557015" y="135257"/>
                    </a:cubicBezTo>
                    <a:cubicBezTo>
                      <a:pt x="552574" y="148062"/>
                      <a:pt x="549115" y="162478"/>
                      <a:pt x="542267" y="173758"/>
                    </a:cubicBezTo>
                    <a:cubicBezTo>
                      <a:pt x="539499" y="178314"/>
                      <a:pt x="541518" y="175623"/>
                      <a:pt x="539464" y="178010"/>
                    </a:cubicBezTo>
                    <a:cubicBezTo>
                      <a:pt x="538948" y="178610"/>
                      <a:pt x="534282" y="183109"/>
                      <a:pt x="536936" y="180588"/>
                    </a:cubicBezTo>
                    <a:cubicBezTo>
                      <a:pt x="534832" y="182587"/>
                      <a:pt x="535341" y="182438"/>
                      <a:pt x="533766" y="182509"/>
                    </a:cubicBezTo>
                    <a:cubicBezTo>
                      <a:pt x="533752" y="182502"/>
                      <a:pt x="533738" y="182488"/>
                      <a:pt x="533724" y="182481"/>
                    </a:cubicBezTo>
                    <a:cubicBezTo>
                      <a:pt x="533632" y="182488"/>
                      <a:pt x="533533" y="182495"/>
                      <a:pt x="533420" y="182502"/>
                    </a:cubicBezTo>
                    <a:cubicBezTo>
                      <a:pt x="533505" y="182495"/>
                      <a:pt x="533646" y="182481"/>
                      <a:pt x="533710" y="182474"/>
                    </a:cubicBezTo>
                    <a:cubicBezTo>
                      <a:pt x="533307" y="182198"/>
                      <a:pt x="532707" y="181810"/>
                      <a:pt x="531705" y="181224"/>
                    </a:cubicBezTo>
                    <a:cubicBezTo>
                      <a:pt x="531126" y="180433"/>
                      <a:pt x="530286" y="179295"/>
                      <a:pt x="529622" y="178391"/>
                    </a:cubicBezTo>
                    <a:cubicBezTo>
                      <a:pt x="529523" y="178236"/>
                      <a:pt x="529008" y="177473"/>
                      <a:pt x="527596" y="175375"/>
                    </a:cubicBezTo>
                    <a:cubicBezTo>
                      <a:pt x="524743" y="171130"/>
                      <a:pt x="522174" y="166659"/>
                      <a:pt x="519639" y="162217"/>
                    </a:cubicBezTo>
                    <a:cubicBezTo>
                      <a:pt x="505646" y="137651"/>
                      <a:pt x="495063" y="111370"/>
                      <a:pt x="482714" y="85978"/>
                    </a:cubicBezTo>
                    <a:cubicBezTo>
                      <a:pt x="470966" y="61815"/>
                      <a:pt x="456564" y="27531"/>
                      <a:pt x="428062" y="19811"/>
                    </a:cubicBezTo>
                    <a:cubicBezTo>
                      <a:pt x="391681" y="9958"/>
                      <a:pt x="372463" y="44249"/>
                      <a:pt x="360574" y="71929"/>
                    </a:cubicBezTo>
                    <a:cubicBezTo>
                      <a:pt x="350810" y="94644"/>
                      <a:pt x="344103" y="118532"/>
                      <a:pt x="334550" y="141331"/>
                    </a:cubicBezTo>
                    <a:cubicBezTo>
                      <a:pt x="331162" y="149426"/>
                      <a:pt x="325690" y="159865"/>
                      <a:pt x="319526" y="168757"/>
                    </a:cubicBezTo>
                    <a:cubicBezTo>
                      <a:pt x="316469" y="173179"/>
                      <a:pt x="315319" y="174888"/>
                      <a:pt x="311513" y="178603"/>
                    </a:cubicBezTo>
                    <a:cubicBezTo>
                      <a:pt x="311294" y="178815"/>
                      <a:pt x="310715" y="179528"/>
                      <a:pt x="310073" y="180249"/>
                    </a:cubicBezTo>
                    <a:cubicBezTo>
                      <a:pt x="309628" y="180094"/>
                      <a:pt x="309162" y="180009"/>
                      <a:pt x="308717" y="179825"/>
                    </a:cubicBezTo>
                    <a:cubicBezTo>
                      <a:pt x="308202" y="179634"/>
                      <a:pt x="307934" y="179550"/>
                      <a:pt x="307672" y="179472"/>
                    </a:cubicBezTo>
                    <a:cubicBezTo>
                      <a:pt x="307221" y="179196"/>
                      <a:pt x="306585" y="178822"/>
                      <a:pt x="305675" y="178314"/>
                    </a:cubicBezTo>
                    <a:cubicBezTo>
                      <a:pt x="303211" y="176929"/>
                      <a:pt x="300817" y="175432"/>
                      <a:pt x="298487" y="173836"/>
                    </a:cubicBezTo>
                    <a:cubicBezTo>
                      <a:pt x="297442" y="173115"/>
                      <a:pt x="296426" y="172345"/>
                      <a:pt x="295402" y="171582"/>
                    </a:cubicBezTo>
                    <a:cubicBezTo>
                      <a:pt x="295282" y="171370"/>
                      <a:pt x="291314" y="168065"/>
                      <a:pt x="291166" y="167931"/>
                    </a:cubicBezTo>
                    <a:cubicBezTo>
                      <a:pt x="283534" y="160727"/>
                      <a:pt x="276926" y="152583"/>
                      <a:pt x="270614" y="144227"/>
                    </a:cubicBezTo>
                    <a:cubicBezTo>
                      <a:pt x="270070" y="143514"/>
                      <a:pt x="269767" y="143111"/>
                      <a:pt x="269456" y="142716"/>
                    </a:cubicBezTo>
                    <a:cubicBezTo>
                      <a:pt x="269167" y="142278"/>
                      <a:pt x="268764" y="141685"/>
                      <a:pt x="268136" y="140773"/>
                    </a:cubicBezTo>
                    <a:cubicBezTo>
                      <a:pt x="266470" y="138358"/>
                      <a:pt x="264782" y="135956"/>
                      <a:pt x="263123" y="133534"/>
                    </a:cubicBezTo>
                    <a:cubicBezTo>
                      <a:pt x="260341" y="129494"/>
                      <a:pt x="257588" y="125432"/>
                      <a:pt x="254792" y="121399"/>
                    </a:cubicBezTo>
                    <a:cubicBezTo>
                      <a:pt x="247838" y="111370"/>
                      <a:pt x="240799" y="101340"/>
                      <a:pt x="232997" y="91946"/>
                    </a:cubicBezTo>
                    <a:cubicBezTo>
                      <a:pt x="216540" y="72127"/>
                      <a:pt x="190347" y="46644"/>
                      <a:pt x="162283" y="52280"/>
                    </a:cubicBezTo>
                    <a:cubicBezTo>
                      <a:pt x="143793" y="55995"/>
                      <a:pt x="133125" y="71039"/>
                      <a:pt x="124935" y="86642"/>
                    </a:cubicBezTo>
                    <a:cubicBezTo>
                      <a:pt x="117374" y="101050"/>
                      <a:pt x="110808" y="115996"/>
                      <a:pt x="104369" y="130935"/>
                    </a:cubicBezTo>
                    <a:cubicBezTo>
                      <a:pt x="94513" y="153776"/>
                      <a:pt x="85384" y="175940"/>
                      <a:pt x="71539" y="196713"/>
                    </a:cubicBezTo>
                    <a:cubicBezTo>
                      <a:pt x="67155" y="184360"/>
                      <a:pt x="63858" y="171392"/>
                      <a:pt x="60857" y="158791"/>
                    </a:cubicBezTo>
                    <a:cubicBezTo>
                      <a:pt x="53119" y="126308"/>
                      <a:pt x="47605" y="93338"/>
                      <a:pt x="41167" y="60600"/>
                    </a:cubicBezTo>
                    <a:cubicBezTo>
                      <a:pt x="37749" y="43232"/>
                      <a:pt x="9135" y="41332"/>
                      <a:pt x="5294" y="59477"/>
                    </a:cubicBezTo>
                    <a:cubicBezTo>
                      <a:pt x="-1604" y="92052"/>
                      <a:pt x="-1342" y="123115"/>
                      <a:pt x="3663" y="156008"/>
                    </a:cubicBezTo>
                    <a:cubicBezTo>
                      <a:pt x="5993" y="171335"/>
                      <a:pt x="9735" y="186478"/>
                      <a:pt x="14070" y="201353"/>
                    </a:cubicBezTo>
                    <a:cubicBezTo>
                      <a:pt x="18094" y="215155"/>
                      <a:pt x="21956" y="230220"/>
                      <a:pt x="29892" y="242348"/>
                    </a:cubicBezTo>
                    <a:cubicBezTo>
                      <a:pt x="39677" y="257293"/>
                      <a:pt x="55004" y="267591"/>
                      <a:pt x="73424" y="265507"/>
                    </a:cubicBezTo>
                    <a:cubicBezTo>
                      <a:pt x="91661" y="263445"/>
                      <a:pt x="102978" y="250767"/>
                      <a:pt x="113519" y="236979"/>
                    </a:cubicBezTo>
                    <a:cubicBezTo>
                      <a:pt x="130957" y="214180"/>
                      <a:pt x="142508" y="187439"/>
                      <a:pt x="153846" y="161270"/>
                    </a:cubicBezTo>
                    <a:cubicBezTo>
                      <a:pt x="158958" y="149468"/>
                      <a:pt x="163738" y="137941"/>
                      <a:pt x="169075" y="127007"/>
                    </a:cubicBezTo>
                    <a:cubicBezTo>
                      <a:pt x="170995" y="123073"/>
                      <a:pt x="172993" y="119160"/>
                      <a:pt x="175069" y="115290"/>
                    </a:cubicBezTo>
                    <a:cubicBezTo>
                      <a:pt x="176418" y="116505"/>
                      <a:pt x="177787" y="117691"/>
                      <a:pt x="179072" y="118941"/>
                    </a:cubicBezTo>
                    <a:cubicBezTo>
                      <a:pt x="182849" y="122621"/>
                      <a:pt x="186394" y="126520"/>
                      <a:pt x="189790" y="130546"/>
                    </a:cubicBezTo>
                    <a:cubicBezTo>
                      <a:pt x="193016" y="134367"/>
                      <a:pt x="196073" y="138336"/>
                      <a:pt x="199045" y="142355"/>
                    </a:cubicBezTo>
                    <a:cubicBezTo>
                      <a:pt x="199885" y="143549"/>
                      <a:pt x="202166" y="146713"/>
                      <a:pt x="202138" y="146671"/>
                    </a:cubicBezTo>
                    <a:cubicBezTo>
                      <a:pt x="203825" y="149086"/>
                      <a:pt x="205491" y="151509"/>
                      <a:pt x="207157" y="153939"/>
                    </a:cubicBezTo>
                    <a:cubicBezTo>
                      <a:pt x="220416" y="173263"/>
                      <a:pt x="233414" y="193739"/>
                      <a:pt x="250944" y="209546"/>
                    </a:cubicBezTo>
                    <a:cubicBezTo>
                      <a:pt x="272944" y="229394"/>
                      <a:pt x="305371" y="248810"/>
                      <a:pt x="335038" y="232932"/>
                    </a:cubicBezTo>
                    <a:cubicBezTo>
                      <a:pt x="360970" y="219061"/>
                      <a:pt x="376594" y="189056"/>
                      <a:pt x="387904" y="163199"/>
                    </a:cubicBezTo>
                    <a:cubicBezTo>
                      <a:pt x="398501" y="138979"/>
                      <a:pt x="405371" y="113326"/>
                      <a:pt x="415940" y="89100"/>
                    </a:cubicBezTo>
                    <a:cubicBezTo>
                      <a:pt x="416293" y="88281"/>
                      <a:pt x="416801" y="87292"/>
                      <a:pt x="417210" y="86402"/>
                    </a:cubicBezTo>
                    <a:cubicBezTo>
                      <a:pt x="420465" y="91974"/>
                      <a:pt x="423628" y="97604"/>
                      <a:pt x="426579" y="103339"/>
                    </a:cubicBezTo>
                    <a:cubicBezTo>
                      <a:pt x="440078" y="129607"/>
                      <a:pt x="450887" y="157188"/>
                      <a:pt x="464930" y="183187"/>
                    </a:cubicBezTo>
                    <a:cubicBezTo>
                      <a:pt x="479551" y="210253"/>
                      <a:pt x="497964" y="239656"/>
                      <a:pt x="532305" y="240511"/>
                    </a:cubicBezTo>
                    <a:cubicBezTo>
                      <a:pt x="568107" y="241401"/>
                      <a:pt x="590720" y="211115"/>
                      <a:pt x="602292" y="181146"/>
                    </a:cubicBezTo>
                    <a:cubicBezTo>
                      <a:pt x="613207" y="152879"/>
                      <a:pt x="622442" y="123836"/>
                      <a:pt x="632283" y="95160"/>
                    </a:cubicBezTo>
                    <a:cubicBezTo>
                      <a:pt x="634500" y="99073"/>
                      <a:pt x="636668" y="102993"/>
                      <a:pt x="638553" y="106948"/>
                    </a:cubicBezTo>
                    <a:cubicBezTo>
                      <a:pt x="652722" y="136691"/>
                      <a:pt x="665996" y="166412"/>
                      <a:pt x="685771" y="192977"/>
                    </a:cubicBezTo>
                    <a:cubicBezTo>
                      <a:pt x="706627" y="220996"/>
                      <a:pt x="740840" y="242948"/>
                      <a:pt x="775364" y="223772"/>
                    </a:cubicBezTo>
                    <a:cubicBezTo>
                      <a:pt x="804205" y="207752"/>
                      <a:pt x="813326" y="171830"/>
                      <a:pt x="823338" y="143005"/>
                    </a:cubicBezTo>
                    <a:cubicBezTo>
                      <a:pt x="828273" y="128801"/>
                      <a:pt x="833208" y="114597"/>
                      <a:pt x="838136" y="100387"/>
                    </a:cubicBezTo>
                    <a:cubicBezTo>
                      <a:pt x="838178" y="100500"/>
                      <a:pt x="838228" y="100627"/>
                      <a:pt x="838270" y="100740"/>
                    </a:cubicBezTo>
                    <a:cubicBezTo>
                      <a:pt x="846467" y="123525"/>
                      <a:pt x="853456" y="146678"/>
                      <a:pt x="862557" y="169139"/>
                    </a:cubicBezTo>
                    <a:cubicBezTo>
                      <a:pt x="871290" y="190695"/>
                      <a:pt x="883073" y="214159"/>
                      <a:pt x="900632" y="229853"/>
                    </a:cubicBezTo>
                    <a:cubicBezTo>
                      <a:pt x="913227" y="241112"/>
                      <a:pt x="929459" y="247073"/>
                      <a:pt x="946290" y="242630"/>
                    </a:cubicBezTo>
                    <a:cubicBezTo>
                      <a:pt x="962803" y="238272"/>
                      <a:pt x="973238" y="224337"/>
                      <a:pt x="979656" y="209412"/>
                    </a:cubicBezTo>
                    <a:cubicBezTo>
                      <a:pt x="990493" y="184225"/>
                      <a:pt x="997158" y="156404"/>
                      <a:pt x="1004155" y="129938"/>
                    </a:cubicBezTo>
                    <a:cubicBezTo>
                      <a:pt x="1006668" y="120432"/>
                      <a:pt x="1008913" y="110854"/>
                      <a:pt x="1011180" y="101284"/>
                    </a:cubicBezTo>
                    <a:cubicBezTo>
                      <a:pt x="1015232" y="110021"/>
                      <a:pt x="1019087" y="118842"/>
                      <a:pt x="1023055" y="127615"/>
                    </a:cubicBezTo>
                    <a:cubicBezTo>
                      <a:pt x="1032762" y="149080"/>
                      <a:pt x="1044044" y="170516"/>
                      <a:pt x="1060579" y="187595"/>
                    </a:cubicBezTo>
                    <a:cubicBezTo>
                      <a:pt x="1071869" y="199256"/>
                      <a:pt x="1085452" y="209702"/>
                      <a:pt x="1102086" y="211411"/>
                    </a:cubicBezTo>
                    <a:cubicBezTo>
                      <a:pt x="1120209" y="213276"/>
                      <a:pt x="1136292" y="204694"/>
                      <a:pt x="1148824" y="192094"/>
                    </a:cubicBezTo>
                    <a:cubicBezTo>
                      <a:pt x="1160078" y="180779"/>
                      <a:pt x="1170492" y="167804"/>
                      <a:pt x="1179352" y="154539"/>
                    </a:cubicBezTo>
                    <a:cubicBezTo>
                      <a:pt x="1188756" y="140455"/>
                      <a:pt x="1194065" y="126852"/>
                      <a:pt x="1197772" y="110402"/>
                    </a:cubicBezTo>
                    <a:cubicBezTo>
                      <a:pt x="1200031" y="100591"/>
                      <a:pt x="1197193" y="90343"/>
                      <a:pt x="1188325" y="84770"/>
                    </a:cubicBezTo>
                    <a:close/>
                  </a:path>
                </a:pathLst>
              </a:custGeom>
              <a:solidFill>
                <a:srgbClr val="7A554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4" name="Google Shape;744;p13"/>
              <p:cNvSpPr/>
              <p:nvPr/>
            </p:nvSpPr>
            <p:spPr>
              <a:xfrm>
                <a:off x="16836680" y="10011804"/>
                <a:ext cx="566" cy="55"/>
              </a:xfrm>
              <a:custGeom>
                <a:rect b="b" l="l" r="r" t="t"/>
                <a:pathLst>
                  <a:path extrusionOk="0" h="55" w="566">
                    <a:moveTo>
                      <a:pt x="0" y="48"/>
                    </a:moveTo>
                    <a:cubicBezTo>
                      <a:pt x="7" y="48"/>
                      <a:pt x="7" y="56"/>
                      <a:pt x="14" y="56"/>
                    </a:cubicBezTo>
                    <a:cubicBezTo>
                      <a:pt x="621" y="6"/>
                      <a:pt x="875" y="-36"/>
                      <a:pt x="0" y="48"/>
                    </a:cubicBezTo>
                    <a:close/>
                  </a:path>
                </a:pathLst>
              </a:custGeom>
              <a:solidFill>
                <a:srgbClr val="7A554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5" name="Google Shape;745;p13"/>
              <p:cNvSpPr/>
              <p:nvPr/>
            </p:nvSpPr>
            <p:spPr>
              <a:xfrm>
                <a:off x="17048873" y="10002220"/>
                <a:ext cx="1016" cy="499"/>
              </a:xfrm>
              <a:custGeom>
                <a:rect b="b" l="l" r="r" t="t"/>
                <a:pathLst>
                  <a:path extrusionOk="0" h="499" w="1016">
                    <a:moveTo>
                      <a:pt x="0" y="40"/>
                    </a:moveTo>
                    <a:cubicBezTo>
                      <a:pt x="0" y="47"/>
                      <a:pt x="0" y="47"/>
                      <a:pt x="0" y="40"/>
                    </a:cubicBezTo>
                    <a:cubicBezTo>
                      <a:pt x="240" y="217"/>
                      <a:pt x="445" y="358"/>
                      <a:pt x="657" y="499"/>
                    </a:cubicBezTo>
                    <a:cubicBezTo>
                      <a:pt x="678" y="492"/>
                      <a:pt x="706" y="485"/>
                      <a:pt x="727" y="485"/>
                    </a:cubicBezTo>
                    <a:cubicBezTo>
                      <a:pt x="812" y="436"/>
                      <a:pt x="946" y="358"/>
                      <a:pt x="1017" y="323"/>
                    </a:cubicBezTo>
                    <a:cubicBezTo>
                      <a:pt x="614" y="104"/>
                      <a:pt x="247" y="-44"/>
                      <a:pt x="42" y="12"/>
                    </a:cubicBezTo>
                    <a:cubicBezTo>
                      <a:pt x="113" y="97"/>
                      <a:pt x="106" y="104"/>
                      <a:pt x="0" y="40"/>
                    </a:cubicBezTo>
                    <a:close/>
                  </a:path>
                </a:pathLst>
              </a:custGeom>
              <a:solidFill>
                <a:srgbClr val="7A554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6" name="Google Shape;746;p13"/>
            <p:cNvGrpSpPr/>
            <p:nvPr/>
          </p:nvGrpSpPr>
          <p:grpSpPr>
            <a:xfrm>
              <a:off x="15672591" y="7563335"/>
              <a:ext cx="2035246" cy="134763"/>
              <a:chOff x="15672591" y="7563335"/>
              <a:chExt cx="2035246" cy="134763"/>
            </a:xfrm>
          </p:grpSpPr>
          <p:sp>
            <p:nvSpPr>
              <p:cNvPr id="747" name="Google Shape;747;p13"/>
              <p:cNvSpPr/>
              <p:nvPr/>
            </p:nvSpPr>
            <p:spPr>
              <a:xfrm>
                <a:off x="17631419" y="7621648"/>
                <a:ext cx="76418" cy="76450"/>
              </a:xfrm>
              <a:custGeom>
                <a:rect b="b" l="l" r="r" t="t"/>
                <a:pathLst>
                  <a:path extrusionOk="0" h="76450" w="76418">
                    <a:moveTo>
                      <a:pt x="76419" y="38225"/>
                    </a:moveTo>
                    <a:cubicBezTo>
                      <a:pt x="76419" y="59337"/>
                      <a:pt x="59312" y="76451"/>
                      <a:pt x="38210" y="76451"/>
                    </a:cubicBezTo>
                    <a:cubicBezTo>
                      <a:pt x="17107" y="76451"/>
                      <a:pt x="0" y="59337"/>
                      <a:pt x="0" y="38225"/>
                    </a:cubicBezTo>
                    <a:cubicBezTo>
                      <a:pt x="0" y="17114"/>
                      <a:pt x="17107" y="0"/>
                      <a:pt x="38210" y="0"/>
                    </a:cubicBezTo>
                    <a:cubicBezTo>
                      <a:pt x="59312" y="0"/>
                      <a:pt x="76419" y="17114"/>
                      <a:pt x="76419" y="38225"/>
                    </a:cubicBezTo>
                    <a:close/>
                  </a:path>
                </a:pathLst>
              </a:custGeom>
              <a:solidFill>
                <a:srgbClr val="FABB88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8" name="Google Shape;748;p13"/>
              <p:cNvSpPr/>
              <p:nvPr/>
            </p:nvSpPr>
            <p:spPr>
              <a:xfrm>
                <a:off x="17468188" y="7616788"/>
                <a:ext cx="76418" cy="76450"/>
              </a:xfrm>
              <a:custGeom>
                <a:rect b="b" l="l" r="r" t="t"/>
                <a:pathLst>
                  <a:path extrusionOk="0" h="76450" w="76418">
                    <a:moveTo>
                      <a:pt x="76419" y="38225"/>
                    </a:moveTo>
                    <a:cubicBezTo>
                      <a:pt x="76419" y="59337"/>
                      <a:pt x="59312" y="76451"/>
                      <a:pt x="38210" y="76451"/>
                    </a:cubicBezTo>
                    <a:cubicBezTo>
                      <a:pt x="17107" y="76451"/>
                      <a:pt x="0" y="59337"/>
                      <a:pt x="0" y="38225"/>
                    </a:cubicBezTo>
                    <a:cubicBezTo>
                      <a:pt x="0" y="17114"/>
                      <a:pt x="17107" y="0"/>
                      <a:pt x="38210" y="0"/>
                    </a:cubicBezTo>
                    <a:cubicBezTo>
                      <a:pt x="59312" y="0"/>
                      <a:pt x="76419" y="17114"/>
                      <a:pt x="76419" y="38225"/>
                    </a:cubicBezTo>
                    <a:close/>
                  </a:path>
                </a:pathLst>
              </a:custGeom>
              <a:solidFill>
                <a:srgbClr val="FABB88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9" name="Google Shape;749;p13"/>
              <p:cNvSpPr/>
              <p:nvPr/>
            </p:nvSpPr>
            <p:spPr>
              <a:xfrm>
                <a:off x="17304952" y="7611929"/>
                <a:ext cx="76418" cy="76450"/>
              </a:xfrm>
              <a:custGeom>
                <a:rect b="b" l="l" r="r" t="t"/>
                <a:pathLst>
                  <a:path extrusionOk="0" h="76450" w="76418">
                    <a:moveTo>
                      <a:pt x="76419" y="38225"/>
                    </a:moveTo>
                    <a:cubicBezTo>
                      <a:pt x="76419" y="59337"/>
                      <a:pt x="59312" y="76451"/>
                      <a:pt x="38210" y="76451"/>
                    </a:cubicBezTo>
                    <a:cubicBezTo>
                      <a:pt x="17107" y="76451"/>
                      <a:pt x="0" y="59337"/>
                      <a:pt x="0" y="38225"/>
                    </a:cubicBezTo>
                    <a:cubicBezTo>
                      <a:pt x="0" y="17114"/>
                      <a:pt x="17107" y="0"/>
                      <a:pt x="38210" y="0"/>
                    </a:cubicBezTo>
                    <a:cubicBezTo>
                      <a:pt x="59312" y="0"/>
                      <a:pt x="76419" y="17114"/>
                      <a:pt x="76419" y="38225"/>
                    </a:cubicBezTo>
                    <a:close/>
                  </a:path>
                </a:pathLst>
              </a:custGeom>
              <a:solidFill>
                <a:srgbClr val="FABB88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0" name="Google Shape;750;p13"/>
              <p:cNvSpPr/>
              <p:nvPr/>
            </p:nvSpPr>
            <p:spPr>
              <a:xfrm>
                <a:off x="17141713" y="7607070"/>
                <a:ext cx="76418" cy="76450"/>
              </a:xfrm>
              <a:custGeom>
                <a:rect b="b" l="l" r="r" t="t"/>
                <a:pathLst>
                  <a:path extrusionOk="0" h="76450" w="76418">
                    <a:moveTo>
                      <a:pt x="76419" y="38225"/>
                    </a:moveTo>
                    <a:cubicBezTo>
                      <a:pt x="76419" y="59337"/>
                      <a:pt x="59312" y="76451"/>
                      <a:pt x="38209" y="76451"/>
                    </a:cubicBezTo>
                    <a:cubicBezTo>
                      <a:pt x="17107" y="76451"/>
                      <a:pt x="0" y="59337"/>
                      <a:pt x="0" y="38225"/>
                    </a:cubicBezTo>
                    <a:cubicBezTo>
                      <a:pt x="0" y="17114"/>
                      <a:pt x="17107" y="0"/>
                      <a:pt x="38209" y="0"/>
                    </a:cubicBezTo>
                    <a:cubicBezTo>
                      <a:pt x="59312" y="0"/>
                      <a:pt x="76419" y="17114"/>
                      <a:pt x="76419" y="38225"/>
                    </a:cubicBezTo>
                    <a:close/>
                  </a:path>
                </a:pathLst>
              </a:custGeom>
              <a:solidFill>
                <a:srgbClr val="FABB88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1" name="Google Shape;751;p13"/>
              <p:cNvSpPr/>
              <p:nvPr/>
            </p:nvSpPr>
            <p:spPr>
              <a:xfrm>
                <a:off x="16978477" y="7602210"/>
                <a:ext cx="76418" cy="76450"/>
              </a:xfrm>
              <a:custGeom>
                <a:rect b="b" l="l" r="r" t="t"/>
                <a:pathLst>
                  <a:path extrusionOk="0" h="76450" w="76418">
                    <a:moveTo>
                      <a:pt x="76419" y="38225"/>
                    </a:moveTo>
                    <a:cubicBezTo>
                      <a:pt x="76419" y="59337"/>
                      <a:pt x="59312" y="76451"/>
                      <a:pt x="38209" y="76451"/>
                    </a:cubicBezTo>
                    <a:cubicBezTo>
                      <a:pt x="17107" y="76451"/>
                      <a:pt x="0" y="59337"/>
                      <a:pt x="0" y="38225"/>
                    </a:cubicBezTo>
                    <a:cubicBezTo>
                      <a:pt x="0" y="17114"/>
                      <a:pt x="17107" y="0"/>
                      <a:pt x="38209" y="0"/>
                    </a:cubicBezTo>
                    <a:cubicBezTo>
                      <a:pt x="59312" y="0"/>
                      <a:pt x="76419" y="17114"/>
                      <a:pt x="76419" y="38225"/>
                    </a:cubicBezTo>
                    <a:close/>
                  </a:path>
                </a:pathLst>
              </a:custGeom>
              <a:solidFill>
                <a:srgbClr val="FABB88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2" name="Google Shape;752;p13"/>
              <p:cNvSpPr/>
              <p:nvPr/>
            </p:nvSpPr>
            <p:spPr>
              <a:xfrm>
                <a:off x="16815245" y="7597351"/>
                <a:ext cx="76418" cy="76450"/>
              </a:xfrm>
              <a:custGeom>
                <a:rect b="b" l="l" r="r" t="t"/>
                <a:pathLst>
                  <a:path extrusionOk="0" h="76450" w="76418">
                    <a:moveTo>
                      <a:pt x="76419" y="38225"/>
                    </a:moveTo>
                    <a:cubicBezTo>
                      <a:pt x="76419" y="59337"/>
                      <a:pt x="59312" y="76451"/>
                      <a:pt x="38209" y="76451"/>
                    </a:cubicBezTo>
                    <a:cubicBezTo>
                      <a:pt x="17107" y="76451"/>
                      <a:pt x="0" y="59337"/>
                      <a:pt x="0" y="38225"/>
                    </a:cubicBezTo>
                    <a:cubicBezTo>
                      <a:pt x="0" y="17114"/>
                      <a:pt x="17107" y="0"/>
                      <a:pt x="38209" y="0"/>
                    </a:cubicBezTo>
                    <a:cubicBezTo>
                      <a:pt x="59312" y="0"/>
                      <a:pt x="76419" y="17114"/>
                      <a:pt x="76419" y="38225"/>
                    </a:cubicBezTo>
                    <a:close/>
                  </a:path>
                </a:pathLst>
              </a:custGeom>
              <a:solidFill>
                <a:srgbClr val="FABB88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3" name="Google Shape;753;p13"/>
              <p:cNvSpPr/>
              <p:nvPr/>
            </p:nvSpPr>
            <p:spPr>
              <a:xfrm>
                <a:off x="16652008" y="7592491"/>
                <a:ext cx="76418" cy="76450"/>
              </a:xfrm>
              <a:custGeom>
                <a:rect b="b" l="l" r="r" t="t"/>
                <a:pathLst>
                  <a:path extrusionOk="0" h="76450" w="76418">
                    <a:moveTo>
                      <a:pt x="76419" y="38225"/>
                    </a:moveTo>
                    <a:cubicBezTo>
                      <a:pt x="76419" y="59337"/>
                      <a:pt x="59312" y="76451"/>
                      <a:pt x="38209" y="76451"/>
                    </a:cubicBezTo>
                    <a:cubicBezTo>
                      <a:pt x="17107" y="76451"/>
                      <a:pt x="0" y="59337"/>
                      <a:pt x="0" y="38225"/>
                    </a:cubicBezTo>
                    <a:cubicBezTo>
                      <a:pt x="0" y="17114"/>
                      <a:pt x="17107" y="0"/>
                      <a:pt x="38209" y="0"/>
                    </a:cubicBezTo>
                    <a:cubicBezTo>
                      <a:pt x="59312" y="0"/>
                      <a:pt x="76419" y="17114"/>
                      <a:pt x="76419" y="38225"/>
                    </a:cubicBezTo>
                    <a:close/>
                  </a:path>
                </a:pathLst>
              </a:custGeom>
              <a:solidFill>
                <a:srgbClr val="FABB88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4" name="Google Shape;754;p13"/>
              <p:cNvSpPr/>
              <p:nvPr/>
            </p:nvSpPr>
            <p:spPr>
              <a:xfrm>
                <a:off x="16488770" y="7587632"/>
                <a:ext cx="76418" cy="76450"/>
              </a:xfrm>
              <a:custGeom>
                <a:rect b="b" l="l" r="r" t="t"/>
                <a:pathLst>
                  <a:path extrusionOk="0" h="76450" w="76418">
                    <a:moveTo>
                      <a:pt x="76419" y="38225"/>
                    </a:moveTo>
                    <a:cubicBezTo>
                      <a:pt x="76419" y="59337"/>
                      <a:pt x="59312" y="76451"/>
                      <a:pt x="38209" y="76451"/>
                    </a:cubicBezTo>
                    <a:cubicBezTo>
                      <a:pt x="17107" y="76451"/>
                      <a:pt x="0" y="59337"/>
                      <a:pt x="0" y="38225"/>
                    </a:cubicBezTo>
                    <a:cubicBezTo>
                      <a:pt x="0" y="17114"/>
                      <a:pt x="17107" y="0"/>
                      <a:pt x="38209" y="0"/>
                    </a:cubicBezTo>
                    <a:cubicBezTo>
                      <a:pt x="59312" y="0"/>
                      <a:pt x="76419" y="17114"/>
                      <a:pt x="76419" y="38225"/>
                    </a:cubicBezTo>
                    <a:close/>
                  </a:path>
                </a:pathLst>
              </a:custGeom>
              <a:solidFill>
                <a:srgbClr val="FABB88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5" name="Google Shape;755;p13"/>
              <p:cNvSpPr/>
              <p:nvPr/>
            </p:nvSpPr>
            <p:spPr>
              <a:xfrm>
                <a:off x="16325534" y="7582773"/>
                <a:ext cx="76418" cy="76450"/>
              </a:xfrm>
              <a:custGeom>
                <a:rect b="b" l="l" r="r" t="t"/>
                <a:pathLst>
                  <a:path extrusionOk="0" h="76450" w="76418">
                    <a:moveTo>
                      <a:pt x="76419" y="38225"/>
                    </a:moveTo>
                    <a:cubicBezTo>
                      <a:pt x="76419" y="59337"/>
                      <a:pt x="59312" y="76451"/>
                      <a:pt x="38209" y="76451"/>
                    </a:cubicBezTo>
                    <a:cubicBezTo>
                      <a:pt x="17107" y="76451"/>
                      <a:pt x="0" y="59337"/>
                      <a:pt x="0" y="38225"/>
                    </a:cubicBezTo>
                    <a:cubicBezTo>
                      <a:pt x="0" y="17114"/>
                      <a:pt x="17107" y="0"/>
                      <a:pt x="38209" y="0"/>
                    </a:cubicBezTo>
                    <a:cubicBezTo>
                      <a:pt x="59312" y="0"/>
                      <a:pt x="76419" y="17114"/>
                      <a:pt x="76419" y="38225"/>
                    </a:cubicBezTo>
                    <a:close/>
                  </a:path>
                </a:pathLst>
              </a:custGeom>
              <a:solidFill>
                <a:srgbClr val="FABB88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6" name="Google Shape;756;p13"/>
              <p:cNvSpPr/>
              <p:nvPr/>
            </p:nvSpPr>
            <p:spPr>
              <a:xfrm>
                <a:off x="16162295" y="7577913"/>
                <a:ext cx="76418" cy="76450"/>
              </a:xfrm>
              <a:custGeom>
                <a:rect b="b" l="l" r="r" t="t"/>
                <a:pathLst>
                  <a:path extrusionOk="0" h="76450" w="76418">
                    <a:moveTo>
                      <a:pt x="76419" y="38225"/>
                    </a:moveTo>
                    <a:cubicBezTo>
                      <a:pt x="76419" y="59337"/>
                      <a:pt x="59312" y="76451"/>
                      <a:pt x="38209" y="76451"/>
                    </a:cubicBezTo>
                    <a:cubicBezTo>
                      <a:pt x="17107" y="76451"/>
                      <a:pt x="0" y="59337"/>
                      <a:pt x="0" y="38225"/>
                    </a:cubicBezTo>
                    <a:cubicBezTo>
                      <a:pt x="0" y="17114"/>
                      <a:pt x="17107" y="0"/>
                      <a:pt x="38209" y="0"/>
                    </a:cubicBezTo>
                    <a:cubicBezTo>
                      <a:pt x="59312" y="0"/>
                      <a:pt x="76419" y="17114"/>
                      <a:pt x="76419" y="38225"/>
                    </a:cubicBezTo>
                    <a:close/>
                  </a:path>
                </a:pathLst>
              </a:custGeom>
              <a:solidFill>
                <a:srgbClr val="FABB88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7" name="Google Shape;757;p13"/>
              <p:cNvSpPr/>
              <p:nvPr/>
            </p:nvSpPr>
            <p:spPr>
              <a:xfrm>
                <a:off x="15999066" y="7573054"/>
                <a:ext cx="76418" cy="76450"/>
              </a:xfrm>
              <a:custGeom>
                <a:rect b="b" l="l" r="r" t="t"/>
                <a:pathLst>
                  <a:path extrusionOk="0" h="76450" w="76418">
                    <a:moveTo>
                      <a:pt x="76419" y="38225"/>
                    </a:moveTo>
                    <a:cubicBezTo>
                      <a:pt x="76419" y="59337"/>
                      <a:pt x="59312" y="76451"/>
                      <a:pt x="38209" y="76451"/>
                    </a:cubicBezTo>
                    <a:cubicBezTo>
                      <a:pt x="17107" y="76451"/>
                      <a:pt x="0" y="59337"/>
                      <a:pt x="0" y="38225"/>
                    </a:cubicBezTo>
                    <a:cubicBezTo>
                      <a:pt x="0" y="17114"/>
                      <a:pt x="17107" y="0"/>
                      <a:pt x="38209" y="0"/>
                    </a:cubicBezTo>
                    <a:cubicBezTo>
                      <a:pt x="59312" y="0"/>
                      <a:pt x="76419" y="17114"/>
                      <a:pt x="76419" y="38225"/>
                    </a:cubicBezTo>
                    <a:close/>
                  </a:path>
                </a:pathLst>
              </a:custGeom>
              <a:solidFill>
                <a:srgbClr val="FABB88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8" name="Google Shape;758;p13"/>
              <p:cNvSpPr/>
              <p:nvPr/>
            </p:nvSpPr>
            <p:spPr>
              <a:xfrm>
                <a:off x="15835830" y="7568194"/>
                <a:ext cx="76418" cy="76450"/>
              </a:xfrm>
              <a:custGeom>
                <a:rect b="b" l="l" r="r" t="t"/>
                <a:pathLst>
                  <a:path extrusionOk="0" h="76450" w="76418">
                    <a:moveTo>
                      <a:pt x="76419" y="38225"/>
                    </a:moveTo>
                    <a:cubicBezTo>
                      <a:pt x="76419" y="59337"/>
                      <a:pt x="59312" y="76451"/>
                      <a:pt x="38209" y="76451"/>
                    </a:cubicBezTo>
                    <a:cubicBezTo>
                      <a:pt x="17107" y="76451"/>
                      <a:pt x="0" y="59337"/>
                      <a:pt x="0" y="38225"/>
                    </a:cubicBezTo>
                    <a:cubicBezTo>
                      <a:pt x="0" y="17114"/>
                      <a:pt x="17107" y="0"/>
                      <a:pt x="38209" y="0"/>
                    </a:cubicBezTo>
                    <a:cubicBezTo>
                      <a:pt x="59312" y="0"/>
                      <a:pt x="76419" y="17114"/>
                      <a:pt x="76419" y="38225"/>
                    </a:cubicBezTo>
                    <a:close/>
                  </a:path>
                </a:pathLst>
              </a:custGeom>
              <a:solidFill>
                <a:srgbClr val="FABB88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9" name="Google Shape;759;p13"/>
              <p:cNvSpPr/>
              <p:nvPr/>
            </p:nvSpPr>
            <p:spPr>
              <a:xfrm>
                <a:off x="15672591" y="7563335"/>
                <a:ext cx="76418" cy="76450"/>
              </a:xfrm>
              <a:custGeom>
                <a:rect b="b" l="l" r="r" t="t"/>
                <a:pathLst>
                  <a:path extrusionOk="0" h="76450" w="76418">
                    <a:moveTo>
                      <a:pt x="76419" y="38225"/>
                    </a:moveTo>
                    <a:cubicBezTo>
                      <a:pt x="76419" y="59337"/>
                      <a:pt x="59312" y="76451"/>
                      <a:pt x="38209" y="76451"/>
                    </a:cubicBezTo>
                    <a:cubicBezTo>
                      <a:pt x="17107" y="76451"/>
                      <a:pt x="0" y="59337"/>
                      <a:pt x="0" y="38225"/>
                    </a:cubicBezTo>
                    <a:cubicBezTo>
                      <a:pt x="0" y="17114"/>
                      <a:pt x="17107" y="0"/>
                      <a:pt x="38209" y="0"/>
                    </a:cubicBezTo>
                    <a:cubicBezTo>
                      <a:pt x="59312" y="0"/>
                      <a:pt x="76419" y="17114"/>
                      <a:pt x="76419" y="38225"/>
                    </a:cubicBezTo>
                    <a:close/>
                  </a:path>
                </a:pathLst>
              </a:custGeom>
              <a:solidFill>
                <a:srgbClr val="FABB88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60" name="Google Shape;760;p13"/>
            <p:cNvGrpSpPr/>
            <p:nvPr/>
          </p:nvGrpSpPr>
          <p:grpSpPr>
            <a:xfrm>
              <a:off x="15579891" y="7336433"/>
              <a:ext cx="2182923" cy="333648"/>
              <a:chOff x="15579891" y="7336433"/>
              <a:chExt cx="2182923" cy="333648"/>
            </a:xfrm>
          </p:grpSpPr>
          <p:sp>
            <p:nvSpPr>
              <p:cNvPr id="761" name="Google Shape;761;p13"/>
              <p:cNvSpPr/>
              <p:nvPr/>
            </p:nvSpPr>
            <p:spPr>
              <a:xfrm>
                <a:off x="17539400" y="7392446"/>
                <a:ext cx="223414" cy="277635"/>
              </a:xfrm>
              <a:custGeom>
                <a:rect b="b" l="l" r="r" t="t"/>
                <a:pathLst>
                  <a:path extrusionOk="0" h="277635" w="223414">
                    <a:moveTo>
                      <a:pt x="177856" y="17839"/>
                    </a:moveTo>
                    <a:cubicBezTo>
                      <a:pt x="145153" y="-4233"/>
                      <a:pt x="101416" y="-5702"/>
                      <a:pt x="66892" y="12761"/>
                    </a:cubicBezTo>
                    <a:cubicBezTo>
                      <a:pt x="-3794" y="50569"/>
                      <a:pt x="-19058" y="150773"/>
                      <a:pt x="23959" y="214800"/>
                    </a:cubicBezTo>
                    <a:cubicBezTo>
                      <a:pt x="47921" y="250476"/>
                      <a:pt x="87797" y="274469"/>
                      <a:pt x="130807" y="277598"/>
                    </a:cubicBezTo>
                    <a:cubicBezTo>
                      <a:pt x="140529" y="278304"/>
                      <a:pt x="148832" y="268805"/>
                      <a:pt x="148832" y="259566"/>
                    </a:cubicBezTo>
                    <a:cubicBezTo>
                      <a:pt x="148832" y="249063"/>
                      <a:pt x="140543" y="242438"/>
                      <a:pt x="130807" y="241534"/>
                    </a:cubicBezTo>
                    <a:cubicBezTo>
                      <a:pt x="72540" y="236117"/>
                      <a:pt x="28485" y="181710"/>
                      <a:pt x="36801" y="123157"/>
                    </a:cubicBezTo>
                    <a:cubicBezTo>
                      <a:pt x="44094" y="71808"/>
                      <a:pt x="91059" y="22352"/>
                      <a:pt x="145824" y="44001"/>
                    </a:cubicBezTo>
                    <a:cubicBezTo>
                      <a:pt x="174912" y="55499"/>
                      <a:pt x="191679" y="86655"/>
                      <a:pt x="192654" y="116948"/>
                    </a:cubicBezTo>
                    <a:cubicBezTo>
                      <a:pt x="193162" y="132833"/>
                      <a:pt x="218339" y="137855"/>
                      <a:pt x="221593" y="120868"/>
                    </a:cubicBezTo>
                    <a:cubicBezTo>
                      <a:pt x="229338" y="80354"/>
                      <a:pt x="211942" y="40843"/>
                      <a:pt x="177856" y="17839"/>
                    </a:cubicBezTo>
                    <a:close/>
                  </a:path>
                </a:pathLst>
              </a:custGeom>
              <a:solidFill>
                <a:srgbClr val="A5BEF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2" name="Google Shape;762;p13"/>
              <p:cNvSpPr/>
              <p:nvPr/>
            </p:nvSpPr>
            <p:spPr>
              <a:xfrm>
                <a:off x="17376106" y="7387777"/>
                <a:ext cx="223414" cy="277635"/>
              </a:xfrm>
              <a:custGeom>
                <a:rect b="b" l="l" r="r" t="t"/>
                <a:pathLst>
                  <a:path extrusionOk="0" h="277635" w="223414">
                    <a:moveTo>
                      <a:pt x="177856" y="17839"/>
                    </a:moveTo>
                    <a:cubicBezTo>
                      <a:pt x="145153" y="-4233"/>
                      <a:pt x="101416" y="-5702"/>
                      <a:pt x="66892" y="12761"/>
                    </a:cubicBezTo>
                    <a:cubicBezTo>
                      <a:pt x="-3794" y="50569"/>
                      <a:pt x="-19058" y="150773"/>
                      <a:pt x="23959" y="214800"/>
                    </a:cubicBezTo>
                    <a:cubicBezTo>
                      <a:pt x="47921" y="250476"/>
                      <a:pt x="87797" y="274469"/>
                      <a:pt x="130807" y="277598"/>
                    </a:cubicBezTo>
                    <a:cubicBezTo>
                      <a:pt x="140529" y="278304"/>
                      <a:pt x="148832" y="268805"/>
                      <a:pt x="148832" y="259566"/>
                    </a:cubicBezTo>
                    <a:cubicBezTo>
                      <a:pt x="148832" y="249063"/>
                      <a:pt x="140543" y="242438"/>
                      <a:pt x="130807" y="241534"/>
                    </a:cubicBezTo>
                    <a:cubicBezTo>
                      <a:pt x="72540" y="236117"/>
                      <a:pt x="28485" y="181710"/>
                      <a:pt x="36801" y="123157"/>
                    </a:cubicBezTo>
                    <a:cubicBezTo>
                      <a:pt x="44094" y="71808"/>
                      <a:pt x="91059" y="22352"/>
                      <a:pt x="145824" y="44001"/>
                    </a:cubicBezTo>
                    <a:cubicBezTo>
                      <a:pt x="174912" y="55499"/>
                      <a:pt x="191679" y="86655"/>
                      <a:pt x="192654" y="116948"/>
                    </a:cubicBezTo>
                    <a:cubicBezTo>
                      <a:pt x="193162" y="132833"/>
                      <a:pt x="218339" y="137855"/>
                      <a:pt x="221593" y="120868"/>
                    </a:cubicBezTo>
                    <a:cubicBezTo>
                      <a:pt x="229338" y="80354"/>
                      <a:pt x="211942" y="40851"/>
                      <a:pt x="177856" y="17839"/>
                    </a:cubicBezTo>
                    <a:close/>
                  </a:path>
                </a:pathLst>
              </a:custGeom>
              <a:solidFill>
                <a:srgbClr val="A5BEF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3" name="Google Shape;763;p13"/>
              <p:cNvSpPr/>
              <p:nvPr/>
            </p:nvSpPr>
            <p:spPr>
              <a:xfrm>
                <a:off x="17212813" y="7383109"/>
                <a:ext cx="223415" cy="277635"/>
              </a:xfrm>
              <a:custGeom>
                <a:rect b="b" l="l" r="r" t="t"/>
                <a:pathLst>
                  <a:path extrusionOk="0" h="277635" w="223415">
                    <a:moveTo>
                      <a:pt x="177856" y="17839"/>
                    </a:moveTo>
                    <a:cubicBezTo>
                      <a:pt x="145153" y="-4233"/>
                      <a:pt x="101416" y="-5702"/>
                      <a:pt x="66892" y="12761"/>
                    </a:cubicBezTo>
                    <a:cubicBezTo>
                      <a:pt x="-3794" y="50569"/>
                      <a:pt x="-19058" y="150773"/>
                      <a:pt x="23959" y="214800"/>
                    </a:cubicBezTo>
                    <a:cubicBezTo>
                      <a:pt x="47921" y="250476"/>
                      <a:pt x="87797" y="274469"/>
                      <a:pt x="130807" y="277598"/>
                    </a:cubicBezTo>
                    <a:cubicBezTo>
                      <a:pt x="140529" y="278304"/>
                      <a:pt x="148832" y="268805"/>
                      <a:pt x="148832" y="259566"/>
                    </a:cubicBezTo>
                    <a:cubicBezTo>
                      <a:pt x="148832" y="249063"/>
                      <a:pt x="140543" y="242438"/>
                      <a:pt x="130807" y="241534"/>
                    </a:cubicBezTo>
                    <a:cubicBezTo>
                      <a:pt x="72540" y="236117"/>
                      <a:pt x="28485" y="181710"/>
                      <a:pt x="36801" y="123157"/>
                    </a:cubicBezTo>
                    <a:cubicBezTo>
                      <a:pt x="44095" y="71808"/>
                      <a:pt x="91059" y="22352"/>
                      <a:pt x="145824" y="44001"/>
                    </a:cubicBezTo>
                    <a:cubicBezTo>
                      <a:pt x="174912" y="55499"/>
                      <a:pt x="191680" y="86655"/>
                      <a:pt x="192654" y="116948"/>
                    </a:cubicBezTo>
                    <a:cubicBezTo>
                      <a:pt x="193162" y="132833"/>
                      <a:pt x="218339" y="137855"/>
                      <a:pt x="221593" y="120868"/>
                    </a:cubicBezTo>
                    <a:cubicBezTo>
                      <a:pt x="229338" y="80361"/>
                      <a:pt x="211949" y="40851"/>
                      <a:pt x="177856" y="17839"/>
                    </a:cubicBezTo>
                    <a:close/>
                  </a:path>
                </a:pathLst>
              </a:custGeom>
              <a:solidFill>
                <a:srgbClr val="A5BEF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4" name="Google Shape;764;p13"/>
              <p:cNvSpPr/>
              <p:nvPr/>
            </p:nvSpPr>
            <p:spPr>
              <a:xfrm>
                <a:off x="17049519" y="7378440"/>
                <a:ext cx="223417" cy="277635"/>
              </a:xfrm>
              <a:custGeom>
                <a:rect b="b" l="l" r="r" t="t"/>
                <a:pathLst>
                  <a:path extrusionOk="0" h="277635" w="223417">
                    <a:moveTo>
                      <a:pt x="177856" y="17839"/>
                    </a:moveTo>
                    <a:cubicBezTo>
                      <a:pt x="145153" y="-4233"/>
                      <a:pt x="101416" y="-5702"/>
                      <a:pt x="66892" y="12761"/>
                    </a:cubicBezTo>
                    <a:cubicBezTo>
                      <a:pt x="-3794" y="50569"/>
                      <a:pt x="-19058" y="150773"/>
                      <a:pt x="23959" y="214800"/>
                    </a:cubicBezTo>
                    <a:cubicBezTo>
                      <a:pt x="47921" y="250476"/>
                      <a:pt x="87797" y="274469"/>
                      <a:pt x="130807" y="277598"/>
                    </a:cubicBezTo>
                    <a:cubicBezTo>
                      <a:pt x="140529" y="278304"/>
                      <a:pt x="148832" y="268805"/>
                      <a:pt x="148832" y="259566"/>
                    </a:cubicBezTo>
                    <a:cubicBezTo>
                      <a:pt x="148832" y="249063"/>
                      <a:pt x="140543" y="242438"/>
                      <a:pt x="130807" y="241534"/>
                    </a:cubicBezTo>
                    <a:cubicBezTo>
                      <a:pt x="72540" y="236117"/>
                      <a:pt x="28485" y="181710"/>
                      <a:pt x="36801" y="123157"/>
                    </a:cubicBezTo>
                    <a:cubicBezTo>
                      <a:pt x="44095" y="71808"/>
                      <a:pt x="91059" y="22352"/>
                      <a:pt x="145824" y="44001"/>
                    </a:cubicBezTo>
                    <a:cubicBezTo>
                      <a:pt x="174912" y="55499"/>
                      <a:pt x="191680" y="86655"/>
                      <a:pt x="192654" y="116948"/>
                    </a:cubicBezTo>
                    <a:cubicBezTo>
                      <a:pt x="193162" y="132833"/>
                      <a:pt x="218339" y="137855"/>
                      <a:pt x="221593" y="120868"/>
                    </a:cubicBezTo>
                    <a:cubicBezTo>
                      <a:pt x="229345" y="80361"/>
                      <a:pt x="211949" y="40851"/>
                      <a:pt x="177856" y="17839"/>
                    </a:cubicBezTo>
                    <a:close/>
                  </a:path>
                </a:pathLst>
              </a:custGeom>
              <a:solidFill>
                <a:srgbClr val="A5BEF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5" name="Google Shape;765;p13"/>
              <p:cNvSpPr/>
              <p:nvPr/>
            </p:nvSpPr>
            <p:spPr>
              <a:xfrm>
                <a:off x="16886231" y="7373771"/>
                <a:ext cx="223414" cy="277635"/>
              </a:xfrm>
              <a:custGeom>
                <a:rect b="b" l="l" r="r" t="t"/>
                <a:pathLst>
                  <a:path extrusionOk="0" h="277635" w="223414">
                    <a:moveTo>
                      <a:pt x="177856" y="17839"/>
                    </a:moveTo>
                    <a:cubicBezTo>
                      <a:pt x="145153" y="-4233"/>
                      <a:pt x="101416" y="-5702"/>
                      <a:pt x="66892" y="12761"/>
                    </a:cubicBezTo>
                    <a:cubicBezTo>
                      <a:pt x="-3794" y="50569"/>
                      <a:pt x="-19058" y="150773"/>
                      <a:pt x="23959" y="214800"/>
                    </a:cubicBezTo>
                    <a:cubicBezTo>
                      <a:pt x="47921" y="250476"/>
                      <a:pt x="87797" y="274469"/>
                      <a:pt x="130807" y="277598"/>
                    </a:cubicBezTo>
                    <a:cubicBezTo>
                      <a:pt x="140529" y="278304"/>
                      <a:pt x="148832" y="268805"/>
                      <a:pt x="148832" y="259566"/>
                    </a:cubicBezTo>
                    <a:cubicBezTo>
                      <a:pt x="148832" y="249063"/>
                      <a:pt x="140543" y="242438"/>
                      <a:pt x="130807" y="241534"/>
                    </a:cubicBezTo>
                    <a:cubicBezTo>
                      <a:pt x="72540" y="236117"/>
                      <a:pt x="28485" y="181710"/>
                      <a:pt x="36801" y="123157"/>
                    </a:cubicBezTo>
                    <a:cubicBezTo>
                      <a:pt x="44095" y="71808"/>
                      <a:pt x="91059" y="22352"/>
                      <a:pt x="145824" y="44001"/>
                    </a:cubicBezTo>
                    <a:cubicBezTo>
                      <a:pt x="174912" y="55499"/>
                      <a:pt x="191680" y="86655"/>
                      <a:pt x="192654" y="116948"/>
                    </a:cubicBezTo>
                    <a:cubicBezTo>
                      <a:pt x="193162" y="132833"/>
                      <a:pt x="218339" y="137855"/>
                      <a:pt x="221593" y="120868"/>
                    </a:cubicBezTo>
                    <a:cubicBezTo>
                      <a:pt x="229338" y="80361"/>
                      <a:pt x="211942" y="40851"/>
                      <a:pt x="177856" y="17839"/>
                    </a:cubicBezTo>
                    <a:close/>
                  </a:path>
                </a:pathLst>
              </a:custGeom>
              <a:solidFill>
                <a:srgbClr val="A5BEF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6" name="Google Shape;766;p13"/>
              <p:cNvSpPr/>
              <p:nvPr/>
            </p:nvSpPr>
            <p:spPr>
              <a:xfrm>
                <a:off x="16722938" y="7369103"/>
                <a:ext cx="223414" cy="277635"/>
              </a:xfrm>
              <a:custGeom>
                <a:rect b="b" l="l" r="r" t="t"/>
                <a:pathLst>
                  <a:path extrusionOk="0" h="277635" w="223414">
                    <a:moveTo>
                      <a:pt x="177856" y="17839"/>
                    </a:moveTo>
                    <a:cubicBezTo>
                      <a:pt x="145153" y="-4233"/>
                      <a:pt x="101416" y="-5702"/>
                      <a:pt x="66892" y="12761"/>
                    </a:cubicBezTo>
                    <a:cubicBezTo>
                      <a:pt x="-3794" y="50569"/>
                      <a:pt x="-19058" y="150773"/>
                      <a:pt x="23959" y="214800"/>
                    </a:cubicBezTo>
                    <a:cubicBezTo>
                      <a:pt x="47921" y="250476"/>
                      <a:pt x="87797" y="274469"/>
                      <a:pt x="130807" y="277598"/>
                    </a:cubicBezTo>
                    <a:cubicBezTo>
                      <a:pt x="140529" y="278304"/>
                      <a:pt x="148832" y="268805"/>
                      <a:pt x="148832" y="259566"/>
                    </a:cubicBezTo>
                    <a:cubicBezTo>
                      <a:pt x="148832" y="249063"/>
                      <a:pt x="140543" y="242438"/>
                      <a:pt x="130807" y="241534"/>
                    </a:cubicBezTo>
                    <a:cubicBezTo>
                      <a:pt x="72540" y="236117"/>
                      <a:pt x="28485" y="181710"/>
                      <a:pt x="36801" y="123157"/>
                    </a:cubicBezTo>
                    <a:cubicBezTo>
                      <a:pt x="44095" y="71808"/>
                      <a:pt x="91059" y="22352"/>
                      <a:pt x="145824" y="44001"/>
                    </a:cubicBezTo>
                    <a:cubicBezTo>
                      <a:pt x="174912" y="55499"/>
                      <a:pt x="191680" y="86655"/>
                      <a:pt x="192654" y="116948"/>
                    </a:cubicBezTo>
                    <a:cubicBezTo>
                      <a:pt x="193162" y="132833"/>
                      <a:pt x="218339" y="137855"/>
                      <a:pt x="221593" y="120868"/>
                    </a:cubicBezTo>
                    <a:cubicBezTo>
                      <a:pt x="229338" y="80361"/>
                      <a:pt x="211942" y="40851"/>
                      <a:pt x="177856" y="17839"/>
                    </a:cubicBezTo>
                    <a:close/>
                  </a:path>
                </a:pathLst>
              </a:custGeom>
              <a:solidFill>
                <a:srgbClr val="A5BEF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7" name="Google Shape;767;p13"/>
              <p:cNvSpPr/>
              <p:nvPr/>
            </p:nvSpPr>
            <p:spPr>
              <a:xfrm>
                <a:off x="16559644" y="7364441"/>
                <a:ext cx="223414" cy="277635"/>
              </a:xfrm>
              <a:custGeom>
                <a:rect b="b" l="l" r="r" t="t"/>
                <a:pathLst>
                  <a:path extrusionOk="0" h="277635" w="223414">
                    <a:moveTo>
                      <a:pt x="177856" y="17839"/>
                    </a:moveTo>
                    <a:cubicBezTo>
                      <a:pt x="145153" y="-4233"/>
                      <a:pt x="101416" y="-5702"/>
                      <a:pt x="66892" y="12761"/>
                    </a:cubicBezTo>
                    <a:cubicBezTo>
                      <a:pt x="-3794" y="50569"/>
                      <a:pt x="-19058" y="150773"/>
                      <a:pt x="23959" y="214800"/>
                    </a:cubicBezTo>
                    <a:cubicBezTo>
                      <a:pt x="47921" y="250476"/>
                      <a:pt x="87797" y="274469"/>
                      <a:pt x="130807" y="277598"/>
                    </a:cubicBezTo>
                    <a:cubicBezTo>
                      <a:pt x="140529" y="278304"/>
                      <a:pt x="148832" y="268805"/>
                      <a:pt x="148832" y="259566"/>
                    </a:cubicBezTo>
                    <a:cubicBezTo>
                      <a:pt x="148832" y="249063"/>
                      <a:pt x="140543" y="242438"/>
                      <a:pt x="130807" y="241534"/>
                    </a:cubicBezTo>
                    <a:cubicBezTo>
                      <a:pt x="72540" y="236117"/>
                      <a:pt x="28485" y="181710"/>
                      <a:pt x="36801" y="123157"/>
                    </a:cubicBezTo>
                    <a:cubicBezTo>
                      <a:pt x="44095" y="71808"/>
                      <a:pt x="91059" y="22352"/>
                      <a:pt x="145824" y="44001"/>
                    </a:cubicBezTo>
                    <a:cubicBezTo>
                      <a:pt x="174912" y="55499"/>
                      <a:pt x="191680" y="86655"/>
                      <a:pt x="192654" y="116948"/>
                    </a:cubicBezTo>
                    <a:cubicBezTo>
                      <a:pt x="193162" y="132833"/>
                      <a:pt x="218339" y="137855"/>
                      <a:pt x="221593" y="120868"/>
                    </a:cubicBezTo>
                    <a:cubicBezTo>
                      <a:pt x="229338" y="80354"/>
                      <a:pt x="211942" y="40843"/>
                      <a:pt x="177856" y="17839"/>
                    </a:cubicBezTo>
                    <a:close/>
                  </a:path>
                </a:pathLst>
              </a:custGeom>
              <a:solidFill>
                <a:srgbClr val="A5BEF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8" name="Google Shape;768;p13"/>
              <p:cNvSpPr/>
              <p:nvPr/>
            </p:nvSpPr>
            <p:spPr>
              <a:xfrm>
                <a:off x="16396350" y="7359772"/>
                <a:ext cx="223417" cy="277635"/>
              </a:xfrm>
              <a:custGeom>
                <a:rect b="b" l="l" r="r" t="t"/>
                <a:pathLst>
                  <a:path extrusionOk="0" h="277635" w="223417">
                    <a:moveTo>
                      <a:pt x="177856" y="17839"/>
                    </a:moveTo>
                    <a:cubicBezTo>
                      <a:pt x="145153" y="-4233"/>
                      <a:pt x="101416" y="-5702"/>
                      <a:pt x="66892" y="12761"/>
                    </a:cubicBezTo>
                    <a:cubicBezTo>
                      <a:pt x="-3794" y="50569"/>
                      <a:pt x="-19058" y="150773"/>
                      <a:pt x="23959" y="214800"/>
                    </a:cubicBezTo>
                    <a:cubicBezTo>
                      <a:pt x="47921" y="250476"/>
                      <a:pt x="87797" y="274469"/>
                      <a:pt x="130807" y="277598"/>
                    </a:cubicBezTo>
                    <a:cubicBezTo>
                      <a:pt x="140529" y="278304"/>
                      <a:pt x="148832" y="268805"/>
                      <a:pt x="148832" y="259566"/>
                    </a:cubicBezTo>
                    <a:cubicBezTo>
                      <a:pt x="148832" y="249063"/>
                      <a:pt x="140543" y="242438"/>
                      <a:pt x="130807" y="241534"/>
                    </a:cubicBezTo>
                    <a:cubicBezTo>
                      <a:pt x="72540" y="236117"/>
                      <a:pt x="28485" y="181710"/>
                      <a:pt x="36801" y="123157"/>
                    </a:cubicBezTo>
                    <a:cubicBezTo>
                      <a:pt x="44095" y="71808"/>
                      <a:pt x="91059" y="22352"/>
                      <a:pt x="145824" y="44001"/>
                    </a:cubicBezTo>
                    <a:cubicBezTo>
                      <a:pt x="174912" y="55499"/>
                      <a:pt x="191680" y="86655"/>
                      <a:pt x="192654" y="116948"/>
                    </a:cubicBezTo>
                    <a:cubicBezTo>
                      <a:pt x="193162" y="132833"/>
                      <a:pt x="218339" y="137855"/>
                      <a:pt x="221593" y="120868"/>
                    </a:cubicBezTo>
                    <a:cubicBezTo>
                      <a:pt x="229345" y="80354"/>
                      <a:pt x="211949" y="40851"/>
                      <a:pt x="177856" y="17839"/>
                    </a:cubicBezTo>
                    <a:close/>
                  </a:path>
                </a:pathLst>
              </a:custGeom>
              <a:solidFill>
                <a:srgbClr val="A5BEF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9" name="Google Shape;769;p13"/>
              <p:cNvSpPr/>
              <p:nvPr/>
            </p:nvSpPr>
            <p:spPr>
              <a:xfrm>
                <a:off x="16233061" y="7355104"/>
                <a:ext cx="223412" cy="277642"/>
              </a:xfrm>
              <a:custGeom>
                <a:rect b="b" l="l" r="r" t="t"/>
                <a:pathLst>
                  <a:path extrusionOk="0" h="277642" w="223412">
                    <a:moveTo>
                      <a:pt x="177851" y="17839"/>
                    </a:moveTo>
                    <a:cubicBezTo>
                      <a:pt x="145148" y="-4233"/>
                      <a:pt x="101411" y="-5702"/>
                      <a:pt x="66887" y="12761"/>
                    </a:cubicBezTo>
                    <a:cubicBezTo>
                      <a:pt x="-3792" y="50569"/>
                      <a:pt x="-19056" y="150773"/>
                      <a:pt x="23954" y="214807"/>
                    </a:cubicBezTo>
                    <a:cubicBezTo>
                      <a:pt x="47916" y="250483"/>
                      <a:pt x="87792" y="274476"/>
                      <a:pt x="130802" y="277605"/>
                    </a:cubicBezTo>
                    <a:cubicBezTo>
                      <a:pt x="140524" y="278311"/>
                      <a:pt x="148827" y="268812"/>
                      <a:pt x="148827" y="259573"/>
                    </a:cubicBezTo>
                    <a:cubicBezTo>
                      <a:pt x="148827" y="249070"/>
                      <a:pt x="140538" y="242445"/>
                      <a:pt x="130802" y="241541"/>
                    </a:cubicBezTo>
                    <a:cubicBezTo>
                      <a:pt x="72535" y="236124"/>
                      <a:pt x="28480" y="181717"/>
                      <a:pt x="36796" y="123164"/>
                    </a:cubicBezTo>
                    <a:cubicBezTo>
                      <a:pt x="44090" y="71815"/>
                      <a:pt x="91054" y="22359"/>
                      <a:pt x="145819" y="44008"/>
                    </a:cubicBezTo>
                    <a:cubicBezTo>
                      <a:pt x="174907" y="55506"/>
                      <a:pt x="191675" y="86662"/>
                      <a:pt x="192649" y="116955"/>
                    </a:cubicBezTo>
                    <a:cubicBezTo>
                      <a:pt x="193157" y="132840"/>
                      <a:pt x="218334" y="137862"/>
                      <a:pt x="221588" y="120875"/>
                    </a:cubicBezTo>
                    <a:cubicBezTo>
                      <a:pt x="229340" y="80361"/>
                      <a:pt x="211944" y="40851"/>
                      <a:pt x="177851" y="17839"/>
                    </a:cubicBezTo>
                    <a:close/>
                  </a:path>
                </a:pathLst>
              </a:custGeom>
              <a:solidFill>
                <a:srgbClr val="A5BEF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0" name="Google Shape;770;p13"/>
              <p:cNvSpPr/>
              <p:nvPr/>
            </p:nvSpPr>
            <p:spPr>
              <a:xfrm>
                <a:off x="16069769" y="7350436"/>
                <a:ext cx="223414" cy="277641"/>
              </a:xfrm>
              <a:custGeom>
                <a:rect b="b" l="l" r="r" t="t"/>
                <a:pathLst>
                  <a:path extrusionOk="0" h="277641" w="223414">
                    <a:moveTo>
                      <a:pt x="177856" y="17838"/>
                    </a:moveTo>
                    <a:cubicBezTo>
                      <a:pt x="145153" y="-4234"/>
                      <a:pt x="101416" y="-5703"/>
                      <a:pt x="66892" y="12767"/>
                    </a:cubicBezTo>
                    <a:cubicBezTo>
                      <a:pt x="-3794" y="50575"/>
                      <a:pt x="-19058" y="150779"/>
                      <a:pt x="23959" y="214806"/>
                    </a:cubicBezTo>
                    <a:cubicBezTo>
                      <a:pt x="47921" y="250482"/>
                      <a:pt x="87797" y="274475"/>
                      <a:pt x="130807" y="277604"/>
                    </a:cubicBezTo>
                    <a:cubicBezTo>
                      <a:pt x="140529" y="278310"/>
                      <a:pt x="148832" y="268810"/>
                      <a:pt x="148832" y="259572"/>
                    </a:cubicBezTo>
                    <a:cubicBezTo>
                      <a:pt x="148832" y="249069"/>
                      <a:pt x="140543" y="242444"/>
                      <a:pt x="130807" y="241540"/>
                    </a:cubicBezTo>
                    <a:cubicBezTo>
                      <a:pt x="72540" y="236123"/>
                      <a:pt x="28485" y="181716"/>
                      <a:pt x="36801" y="123163"/>
                    </a:cubicBezTo>
                    <a:cubicBezTo>
                      <a:pt x="44095" y="71814"/>
                      <a:pt x="91059" y="22358"/>
                      <a:pt x="145824" y="44007"/>
                    </a:cubicBezTo>
                    <a:cubicBezTo>
                      <a:pt x="174912" y="55505"/>
                      <a:pt x="191680" y="86661"/>
                      <a:pt x="192654" y="116954"/>
                    </a:cubicBezTo>
                    <a:cubicBezTo>
                      <a:pt x="193162" y="132839"/>
                      <a:pt x="218339" y="137861"/>
                      <a:pt x="221593" y="120874"/>
                    </a:cubicBezTo>
                    <a:cubicBezTo>
                      <a:pt x="229338" y="80360"/>
                      <a:pt x="211942" y="40849"/>
                      <a:pt x="177856" y="17838"/>
                    </a:cubicBezTo>
                    <a:close/>
                  </a:path>
                </a:pathLst>
              </a:custGeom>
              <a:solidFill>
                <a:srgbClr val="A5BEF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1" name="Google Shape;771;p13"/>
              <p:cNvSpPr/>
              <p:nvPr/>
            </p:nvSpPr>
            <p:spPr>
              <a:xfrm>
                <a:off x="15906475" y="7345766"/>
                <a:ext cx="223414" cy="277635"/>
              </a:xfrm>
              <a:custGeom>
                <a:rect b="b" l="l" r="r" t="t"/>
                <a:pathLst>
                  <a:path extrusionOk="0" h="277635" w="223414">
                    <a:moveTo>
                      <a:pt x="177856" y="17839"/>
                    </a:moveTo>
                    <a:cubicBezTo>
                      <a:pt x="145153" y="-4233"/>
                      <a:pt x="101416" y="-5702"/>
                      <a:pt x="66892" y="12761"/>
                    </a:cubicBezTo>
                    <a:cubicBezTo>
                      <a:pt x="-3794" y="50569"/>
                      <a:pt x="-19058" y="150773"/>
                      <a:pt x="23959" y="214800"/>
                    </a:cubicBezTo>
                    <a:cubicBezTo>
                      <a:pt x="47921" y="250476"/>
                      <a:pt x="87797" y="274469"/>
                      <a:pt x="130807" y="277598"/>
                    </a:cubicBezTo>
                    <a:cubicBezTo>
                      <a:pt x="140529" y="278304"/>
                      <a:pt x="148832" y="268805"/>
                      <a:pt x="148832" y="259566"/>
                    </a:cubicBezTo>
                    <a:cubicBezTo>
                      <a:pt x="148832" y="249063"/>
                      <a:pt x="140543" y="242438"/>
                      <a:pt x="130807" y="241534"/>
                    </a:cubicBezTo>
                    <a:cubicBezTo>
                      <a:pt x="72540" y="236117"/>
                      <a:pt x="28485" y="181710"/>
                      <a:pt x="36801" y="123157"/>
                    </a:cubicBezTo>
                    <a:cubicBezTo>
                      <a:pt x="44095" y="71808"/>
                      <a:pt x="91058" y="22352"/>
                      <a:pt x="145824" y="44001"/>
                    </a:cubicBezTo>
                    <a:cubicBezTo>
                      <a:pt x="174912" y="55499"/>
                      <a:pt x="191680" y="86655"/>
                      <a:pt x="192654" y="116948"/>
                    </a:cubicBezTo>
                    <a:cubicBezTo>
                      <a:pt x="193162" y="132833"/>
                      <a:pt x="218339" y="137855"/>
                      <a:pt x="221593" y="120868"/>
                    </a:cubicBezTo>
                    <a:cubicBezTo>
                      <a:pt x="229338" y="80361"/>
                      <a:pt x="211942" y="40851"/>
                      <a:pt x="177856" y="17839"/>
                    </a:cubicBezTo>
                    <a:close/>
                  </a:path>
                </a:pathLst>
              </a:custGeom>
              <a:solidFill>
                <a:srgbClr val="A5BEF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2" name="Google Shape;772;p13"/>
              <p:cNvSpPr/>
              <p:nvPr/>
            </p:nvSpPr>
            <p:spPr>
              <a:xfrm>
                <a:off x="15743189" y="7341101"/>
                <a:ext cx="223414" cy="277638"/>
              </a:xfrm>
              <a:custGeom>
                <a:rect b="b" l="l" r="r" t="t"/>
                <a:pathLst>
                  <a:path extrusionOk="0" h="277638" w="223414">
                    <a:moveTo>
                      <a:pt x="177849" y="17835"/>
                    </a:moveTo>
                    <a:cubicBezTo>
                      <a:pt x="145146" y="-4237"/>
                      <a:pt x="101416" y="-5699"/>
                      <a:pt x="66892" y="12764"/>
                    </a:cubicBezTo>
                    <a:cubicBezTo>
                      <a:pt x="-3794" y="50572"/>
                      <a:pt x="-19058" y="150776"/>
                      <a:pt x="23959" y="214803"/>
                    </a:cubicBezTo>
                    <a:cubicBezTo>
                      <a:pt x="47921" y="250479"/>
                      <a:pt x="87797" y="274472"/>
                      <a:pt x="130807" y="277601"/>
                    </a:cubicBezTo>
                    <a:cubicBezTo>
                      <a:pt x="140529" y="278307"/>
                      <a:pt x="148832" y="268808"/>
                      <a:pt x="148832" y="259569"/>
                    </a:cubicBezTo>
                    <a:cubicBezTo>
                      <a:pt x="148832" y="249066"/>
                      <a:pt x="140543" y="242441"/>
                      <a:pt x="130807" y="241537"/>
                    </a:cubicBezTo>
                    <a:cubicBezTo>
                      <a:pt x="72540" y="236120"/>
                      <a:pt x="28485" y="181713"/>
                      <a:pt x="36801" y="123160"/>
                    </a:cubicBezTo>
                    <a:cubicBezTo>
                      <a:pt x="44094" y="71811"/>
                      <a:pt x="91059" y="22355"/>
                      <a:pt x="145824" y="44004"/>
                    </a:cubicBezTo>
                    <a:cubicBezTo>
                      <a:pt x="174912" y="55502"/>
                      <a:pt x="191680" y="86658"/>
                      <a:pt x="192654" y="116951"/>
                    </a:cubicBezTo>
                    <a:cubicBezTo>
                      <a:pt x="193162" y="132836"/>
                      <a:pt x="218339" y="137858"/>
                      <a:pt x="221593" y="120871"/>
                    </a:cubicBezTo>
                    <a:cubicBezTo>
                      <a:pt x="229338" y="80357"/>
                      <a:pt x="211942" y="40847"/>
                      <a:pt x="177849" y="17835"/>
                    </a:cubicBezTo>
                    <a:close/>
                  </a:path>
                </a:pathLst>
              </a:custGeom>
              <a:solidFill>
                <a:srgbClr val="A5BEF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3" name="Google Shape;773;p13"/>
              <p:cNvSpPr/>
              <p:nvPr/>
            </p:nvSpPr>
            <p:spPr>
              <a:xfrm>
                <a:off x="15579891" y="7336433"/>
                <a:ext cx="223414" cy="277637"/>
              </a:xfrm>
              <a:custGeom>
                <a:rect b="b" l="l" r="r" t="t"/>
                <a:pathLst>
                  <a:path extrusionOk="0" h="277637" w="223414">
                    <a:moveTo>
                      <a:pt x="177852" y="17841"/>
                    </a:moveTo>
                    <a:cubicBezTo>
                      <a:pt x="145150" y="-4238"/>
                      <a:pt x="101419" y="-5700"/>
                      <a:pt x="66895" y="12763"/>
                    </a:cubicBezTo>
                    <a:cubicBezTo>
                      <a:pt x="-3798" y="50572"/>
                      <a:pt x="-19055" y="150776"/>
                      <a:pt x="23956" y="214803"/>
                    </a:cubicBezTo>
                    <a:cubicBezTo>
                      <a:pt x="47918" y="250478"/>
                      <a:pt x="87793" y="274472"/>
                      <a:pt x="130804" y="277601"/>
                    </a:cubicBezTo>
                    <a:cubicBezTo>
                      <a:pt x="140525" y="278307"/>
                      <a:pt x="148828" y="268807"/>
                      <a:pt x="148828" y="259568"/>
                    </a:cubicBezTo>
                    <a:cubicBezTo>
                      <a:pt x="148828" y="249066"/>
                      <a:pt x="140540" y="242440"/>
                      <a:pt x="130804" y="241536"/>
                    </a:cubicBezTo>
                    <a:cubicBezTo>
                      <a:pt x="72536" y="236119"/>
                      <a:pt x="28481" y="181712"/>
                      <a:pt x="36798" y="123159"/>
                    </a:cubicBezTo>
                    <a:cubicBezTo>
                      <a:pt x="44091" y="71810"/>
                      <a:pt x="91055" y="22355"/>
                      <a:pt x="145821" y="44003"/>
                    </a:cubicBezTo>
                    <a:cubicBezTo>
                      <a:pt x="174908" y="55502"/>
                      <a:pt x="191676" y="86657"/>
                      <a:pt x="192650" y="116951"/>
                    </a:cubicBezTo>
                    <a:cubicBezTo>
                      <a:pt x="193159" y="132836"/>
                      <a:pt x="218335" y="137857"/>
                      <a:pt x="221590" y="120871"/>
                    </a:cubicBezTo>
                    <a:cubicBezTo>
                      <a:pt x="229342" y="80357"/>
                      <a:pt x="211946" y="40846"/>
                      <a:pt x="177852" y="17841"/>
                    </a:cubicBezTo>
                    <a:close/>
                  </a:path>
                </a:pathLst>
              </a:custGeom>
              <a:solidFill>
                <a:srgbClr val="A5BEF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74" name="Google Shape;774;p13"/>
          <p:cNvGrpSpPr/>
          <p:nvPr/>
        </p:nvGrpSpPr>
        <p:grpSpPr>
          <a:xfrm rot="-452998">
            <a:off x="3885493" y="2372295"/>
            <a:ext cx="664871" cy="2332726"/>
            <a:chOff x="7770631" y="4743948"/>
            <a:chExt cx="1329649" cy="4665126"/>
          </a:xfrm>
        </p:grpSpPr>
        <p:sp>
          <p:nvSpPr>
            <p:cNvPr id="775" name="Google Shape;775;p13"/>
            <p:cNvSpPr/>
            <p:nvPr/>
          </p:nvSpPr>
          <p:spPr>
            <a:xfrm>
              <a:off x="7818020" y="5005597"/>
              <a:ext cx="397968" cy="117754"/>
            </a:xfrm>
            <a:custGeom>
              <a:rect b="b" l="l" r="r" t="t"/>
              <a:pathLst>
                <a:path extrusionOk="0" h="117754" w="397968">
                  <a:moveTo>
                    <a:pt x="396292" y="8478"/>
                  </a:moveTo>
                  <a:cubicBezTo>
                    <a:pt x="396832" y="10876"/>
                    <a:pt x="397428" y="13274"/>
                    <a:pt x="397968" y="15672"/>
                  </a:cubicBezTo>
                  <a:lnTo>
                    <a:pt x="397912" y="15672"/>
                  </a:lnTo>
                  <a:cubicBezTo>
                    <a:pt x="397791" y="15672"/>
                    <a:pt x="397614" y="15672"/>
                    <a:pt x="397493" y="15728"/>
                  </a:cubicBezTo>
                  <a:cubicBezTo>
                    <a:pt x="397437" y="15728"/>
                    <a:pt x="397372" y="15728"/>
                    <a:pt x="397316" y="15728"/>
                  </a:cubicBezTo>
                  <a:cubicBezTo>
                    <a:pt x="397074" y="15728"/>
                    <a:pt x="396841" y="15728"/>
                    <a:pt x="396599" y="15784"/>
                  </a:cubicBezTo>
                  <a:cubicBezTo>
                    <a:pt x="392651" y="16082"/>
                    <a:pt x="388646" y="16446"/>
                    <a:pt x="384642" y="16866"/>
                  </a:cubicBezTo>
                  <a:cubicBezTo>
                    <a:pt x="384521" y="16866"/>
                    <a:pt x="384400" y="16866"/>
                    <a:pt x="384279" y="16866"/>
                  </a:cubicBezTo>
                  <a:cubicBezTo>
                    <a:pt x="383981" y="16922"/>
                    <a:pt x="383618" y="16922"/>
                    <a:pt x="383320" y="16987"/>
                  </a:cubicBezTo>
                  <a:cubicBezTo>
                    <a:pt x="382724" y="17043"/>
                    <a:pt x="382183" y="17109"/>
                    <a:pt x="381587" y="17164"/>
                  </a:cubicBezTo>
                  <a:cubicBezTo>
                    <a:pt x="378058" y="16745"/>
                    <a:pt x="374473" y="16390"/>
                    <a:pt x="370943" y="16082"/>
                  </a:cubicBezTo>
                  <a:cubicBezTo>
                    <a:pt x="366101" y="15662"/>
                    <a:pt x="361258" y="15242"/>
                    <a:pt x="356472" y="14888"/>
                  </a:cubicBezTo>
                  <a:cubicBezTo>
                    <a:pt x="356230" y="14888"/>
                    <a:pt x="356053" y="14888"/>
                    <a:pt x="355876" y="14832"/>
                  </a:cubicBezTo>
                  <a:cubicBezTo>
                    <a:pt x="351210" y="14533"/>
                    <a:pt x="346545" y="14291"/>
                    <a:pt x="341944" y="14058"/>
                  </a:cubicBezTo>
                  <a:cubicBezTo>
                    <a:pt x="332194" y="13582"/>
                    <a:pt x="322509" y="13339"/>
                    <a:pt x="312768" y="13339"/>
                  </a:cubicBezTo>
                  <a:cubicBezTo>
                    <a:pt x="304639" y="13339"/>
                    <a:pt x="296565" y="13516"/>
                    <a:pt x="288435" y="13815"/>
                  </a:cubicBezTo>
                  <a:cubicBezTo>
                    <a:pt x="280426" y="14179"/>
                    <a:pt x="272408" y="14655"/>
                    <a:pt x="264399" y="15317"/>
                  </a:cubicBezTo>
                  <a:cubicBezTo>
                    <a:pt x="256325" y="16036"/>
                    <a:pt x="248252" y="16875"/>
                    <a:pt x="240243" y="17836"/>
                  </a:cubicBezTo>
                  <a:cubicBezTo>
                    <a:pt x="228286" y="19394"/>
                    <a:pt x="216384" y="21251"/>
                    <a:pt x="204604" y="23584"/>
                  </a:cubicBezTo>
                  <a:cubicBezTo>
                    <a:pt x="196707" y="25142"/>
                    <a:pt x="188819" y="26877"/>
                    <a:pt x="181044" y="28734"/>
                  </a:cubicBezTo>
                  <a:cubicBezTo>
                    <a:pt x="173268" y="30647"/>
                    <a:pt x="165557" y="32746"/>
                    <a:pt x="157902" y="35023"/>
                  </a:cubicBezTo>
                  <a:lnTo>
                    <a:pt x="157846" y="35023"/>
                  </a:lnTo>
                  <a:cubicBezTo>
                    <a:pt x="150191" y="37355"/>
                    <a:pt x="142602" y="39818"/>
                    <a:pt x="135068" y="42449"/>
                  </a:cubicBezTo>
                  <a:cubicBezTo>
                    <a:pt x="131296" y="43765"/>
                    <a:pt x="127534" y="45146"/>
                    <a:pt x="123828" y="46583"/>
                  </a:cubicBezTo>
                  <a:cubicBezTo>
                    <a:pt x="82927" y="62220"/>
                    <a:pt x="44244" y="83727"/>
                    <a:pt x="9266" y="111699"/>
                  </a:cubicBezTo>
                  <a:cubicBezTo>
                    <a:pt x="6696" y="113611"/>
                    <a:pt x="4181" y="115655"/>
                    <a:pt x="1732" y="117754"/>
                  </a:cubicBezTo>
                  <a:cubicBezTo>
                    <a:pt x="1136" y="115356"/>
                    <a:pt x="540" y="112902"/>
                    <a:pt x="0" y="110504"/>
                  </a:cubicBezTo>
                  <a:cubicBezTo>
                    <a:pt x="9806" y="100801"/>
                    <a:pt x="20450" y="92049"/>
                    <a:pt x="31392" y="83727"/>
                  </a:cubicBezTo>
                  <a:cubicBezTo>
                    <a:pt x="131902" y="15728"/>
                    <a:pt x="260758" y="-13383"/>
                    <a:pt x="380889" y="5782"/>
                  </a:cubicBezTo>
                  <a:cubicBezTo>
                    <a:pt x="381429" y="5184"/>
                    <a:pt x="381904" y="4699"/>
                    <a:pt x="382388" y="4279"/>
                  </a:cubicBezTo>
                  <a:cubicBezTo>
                    <a:pt x="382928" y="2665"/>
                    <a:pt x="384065" y="1284"/>
                    <a:pt x="386272" y="389"/>
                  </a:cubicBezTo>
                  <a:cubicBezTo>
                    <a:pt x="392250" y="-1113"/>
                    <a:pt x="394467" y="3262"/>
                    <a:pt x="395780" y="8357"/>
                  </a:cubicBezTo>
                  <a:cubicBezTo>
                    <a:pt x="395938" y="8413"/>
                    <a:pt x="396115" y="8413"/>
                    <a:pt x="396292" y="8478"/>
                  </a:cubicBezTo>
                  <a:close/>
                </a:path>
              </a:pathLst>
            </a:custGeom>
            <a:solidFill>
              <a:srgbClr val="F0866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13"/>
            <p:cNvSpPr/>
            <p:nvPr/>
          </p:nvSpPr>
          <p:spPr>
            <a:xfrm>
              <a:off x="8159163" y="4797100"/>
              <a:ext cx="27" cy="55"/>
            </a:xfrm>
            <a:custGeom>
              <a:rect b="b" l="l" r="r" t="t"/>
              <a:pathLst>
                <a:path extrusionOk="0" h="55" w="27">
                  <a:moveTo>
                    <a:pt x="0" y="0"/>
                  </a:moveTo>
                  <a:cubicBezTo>
                    <a:pt x="28" y="0"/>
                    <a:pt x="28" y="9"/>
                    <a:pt x="28" y="56"/>
                  </a:cubicBezTo>
                  <a:cubicBezTo>
                    <a:pt x="19" y="37"/>
                    <a:pt x="9" y="19"/>
                    <a:pt x="0" y="0"/>
                  </a:cubicBezTo>
                  <a:close/>
                </a:path>
              </a:pathLst>
            </a:custGeom>
            <a:solidFill>
              <a:srgbClr val="F0866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777;p13"/>
            <p:cNvSpPr/>
            <p:nvPr/>
          </p:nvSpPr>
          <p:spPr>
            <a:xfrm>
              <a:off x="7770899" y="4893733"/>
              <a:ext cx="56" cy="662"/>
            </a:xfrm>
            <a:custGeom>
              <a:rect b="b" l="l" r="r" t="t"/>
              <a:pathLst>
                <a:path extrusionOk="0" h="662" w="56">
                  <a:moveTo>
                    <a:pt x="0" y="0"/>
                  </a:moveTo>
                  <a:cubicBezTo>
                    <a:pt x="56" y="243"/>
                    <a:pt x="56" y="476"/>
                    <a:pt x="56" y="662"/>
                  </a:cubicBezTo>
                  <a:cubicBezTo>
                    <a:pt x="65" y="476"/>
                    <a:pt x="0" y="243"/>
                    <a:pt x="0" y="0"/>
                  </a:cubicBezTo>
                  <a:close/>
                </a:path>
              </a:pathLst>
            </a:custGeom>
            <a:solidFill>
              <a:srgbClr val="F0866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13"/>
            <p:cNvSpPr/>
            <p:nvPr/>
          </p:nvSpPr>
          <p:spPr>
            <a:xfrm>
              <a:off x="8734049" y="8777827"/>
              <a:ext cx="366231" cy="412294"/>
            </a:xfrm>
            <a:custGeom>
              <a:rect b="b" l="l" r="r" t="t"/>
              <a:pathLst>
                <a:path extrusionOk="0" h="412294" w="366231">
                  <a:moveTo>
                    <a:pt x="366231" y="63978"/>
                  </a:moveTo>
                  <a:cubicBezTo>
                    <a:pt x="366231" y="65237"/>
                    <a:pt x="366175" y="66497"/>
                    <a:pt x="366175" y="67756"/>
                  </a:cubicBezTo>
                  <a:cubicBezTo>
                    <a:pt x="365039" y="76144"/>
                    <a:pt x="364145" y="84467"/>
                    <a:pt x="363726" y="92799"/>
                  </a:cubicBezTo>
                  <a:cubicBezTo>
                    <a:pt x="356071" y="186195"/>
                    <a:pt x="348416" y="279469"/>
                    <a:pt x="340585" y="372753"/>
                  </a:cubicBezTo>
                  <a:cubicBezTo>
                    <a:pt x="285930" y="380059"/>
                    <a:pt x="230567" y="389585"/>
                    <a:pt x="181472" y="412295"/>
                  </a:cubicBezTo>
                  <a:cubicBezTo>
                    <a:pt x="120000" y="307759"/>
                    <a:pt x="55968" y="204594"/>
                    <a:pt x="0" y="97352"/>
                  </a:cubicBezTo>
                  <a:cubicBezTo>
                    <a:pt x="15906" y="75967"/>
                    <a:pt x="31094" y="54339"/>
                    <a:pt x="48192" y="33253"/>
                  </a:cubicBezTo>
                  <a:cubicBezTo>
                    <a:pt x="98004" y="59014"/>
                    <a:pt x="114981" y="109640"/>
                    <a:pt x="139976" y="23550"/>
                  </a:cubicBezTo>
                  <a:cubicBezTo>
                    <a:pt x="170772" y="31275"/>
                    <a:pt x="197499" y="51587"/>
                    <a:pt x="228826" y="55720"/>
                  </a:cubicBezTo>
                  <a:cubicBezTo>
                    <a:pt x="248978" y="49973"/>
                    <a:pt x="251427" y="24445"/>
                    <a:pt x="257406" y="7371"/>
                  </a:cubicBezTo>
                  <a:cubicBezTo>
                    <a:pt x="295969" y="32768"/>
                    <a:pt x="322397" y="60628"/>
                    <a:pt x="346256" y="0"/>
                  </a:cubicBezTo>
                  <a:cubicBezTo>
                    <a:pt x="353017" y="3592"/>
                    <a:pt x="359647" y="7492"/>
                    <a:pt x="366045" y="11682"/>
                  </a:cubicBezTo>
                  <a:cubicBezTo>
                    <a:pt x="365756" y="29110"/>
                    <a:pt x="366119" y="46539"/>
                    <a:pt x="366231" y="63978"/>
                  </a:cubicBez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13"/>
            <p:cNvSpPr/>
            <p:nvPr/>
          </p:nvSpPr>
          <p:spPr>
            <a:xfrm>
              <a:off x="7927367" y="5483177"/>
              <a:ext cx="1172857" cy="3391992"/>
            </a:xfrm>
            <a:custGeom>
              <a:rect b="b" l="l" r="r" t="t"/>
              <a:pathLst>
                <a:path extrusionOk="0" h="3391992" w="1172857">
                  <a:moveTo>
                    <a:pt x="1172616" y="3297999"/>
                  </a:moveTo>
                  <a:cubicBezTo>
                    <a:pt x="1172672" y="3298475"/>
                    <a:pt x="1172793" y="3298960"/>
                    <a:pt x="1172858" y="3299436"/>
                  </a:cubicBezTo>
                  <a:cubicBezTo>
                    <a:pt x="1172802" y="3301713"/>
                    <a:pt x="1172737" y="3304045"/>
                    <a:pt x="1172737" y="3306322"/>
                  </a:cubicBezTo>
                  <a:cubicBezTo>
                    <a:pt x="1166339" y="3302132"/>
                    <a:pt x="1159700" y="3298232"/>
                    <a:pt x="1152948" y="3294640"/>
                  </a:cubicBezTo>
                  <a:cubicBezTo>
                    <a:pt x="1129090" y="3355268"/>
                    <a:pt x="1102661" y="3327408"/>
                    <a:pt x="1064098" y="3302011"/>
                  </a:cubicBezTo>
                  <a:cubicBezTo>
                    <a:pt x="1058119" y="3319086"/>
                    <a:pt x="1055670" y="3344604"/>
                    <a:pt x="1035518" y="3350361"/>
                  </a:cubicBezTo>
                  <a:cubicBezTo>
                    <a:pt x="1004181" y="3346227"/>
                    <a:pt x="977455" y="3325915"/>
                    <a:pt x="946668" y="3318190"/>
                  </a:cubicBezTo>
                  <a:cubicBezTo>
                    <a:pt x="921673" y="3404280"/>
                    <a:pt x="904696" y="3353654"/>
                    <a:pt x="854884" y="3327893"/>
                  </a:cubicBezTo>
                  <a:cubicBezTo>
                    <a:pt x="837786" y="3348980"/>
                    <a:pt x="822598" y="3370607"/>
                    <a:pt x="806692" y="3391992"/>
                  </a:cubicBezTo>
                  <a:cubicBezTo>
                    <a:pt x="805081" y="3388941"/>
                    <a:pt x="803461" y="3385881"/>
                    <a:pt x="801905" y="3382830"/>
                  </a:cubicBezTo>
                  <a:cubicBezTo>
                    <a:pt x="798916" y="3377017"/>
                    <a:pt x="795927" y="3371270"/>
                    <a:pt x="792993" y="3365457"/>
                  </a:cubicBezTo>
                  <a:cubicBezTo>
                    <a:pt x="792937" y="3365215"/>
                    <a:pt x="792872" y="3364916"/>
                    <a:pt x="792816" y="3364683"/>
                  </a:cubicBezTo>
                  <a:cubicBezTo>
                    <a:pt x="792220" y="3361986"/>
                    <a:pt x="791559" y="3359411"/>
                    <a:pt x="790907" y="3356836"/>
                  </a:cubicBezTo>
                  <a:cubicBezTo>
                    <a:pt x="790311" y="3352339"/>
                    <a:pt x="788998" y="3347907"/>
                    <a:pt x="787918" y="3343540"/>
                  </a:cubicBezTo>
                  <a:cubicBezTo>
                    <a:pt x="786903" y="3339463"/>
                    <a:pt x="785944" y="3335395"/>
                    <a:pt x="784929" y="3331317"/>
                  </a:cubicBezTo>
                  <a:cubicBezTo>
                    <a:pt x="782657" y="3322388"/>
                    <a:pt x="780682" y="3313282"/>
                    <a:pt x="777870" y="3304540"/>
                  </a:cubicBezTo>
                  <a:cubicBezTo>
                    <a:pt x="777870" y="3304540"/>
                    <a:pt x="777814" y="3304540"/>
                    <a:pt x="777749" y="3304596"/>
                  </a:cubicBezTo>
                  <a:cubicBezTo>
                    <a:pt x="777628" y="3304297"/>
                    <a:pt x="777572" y="3304054"/>
                    <a:pt x="777451" y="3303821"/>
                  </a:cubicBezTo>
                  <a:cubicBezTo>
                    <a:pt x="774098" y="3291002"/>
                    <a:pt x="770755" y="3278182"/>
                    <a:pt x="767468" y="3265362"/>
                  </a:cubicBezTo>
                  <a:cubicBezTo>
                    <a:pt x="756824" y="3223367"/>
                    <a:pt x="746422" y="3181371"/>
                    <a:pt x="736131" y="3139310"/>
                  </a:cubicBezTo>
                  <a:cubicBezTo>
                    <a:pt x="716575" y="3059508"/>
                    <a:pt x="697448" y="2979595"/>
                    <a:pt x="678189" y="2899737"/>
                  </a:cubicBezTo>
                  <a:cubicBezTo>
                    <a:pt x="638369" y="2734573"/>
                    <a:pt x="598540" y="2569343"/>
                    <a:pt x="558720" y="2404179"/>
                  </a:cubicBezTo>
                  <a:cubicBezTo>
                    <a:pt x="518537" y="2237690"/>
                    <a:pt x="478418" y="2071145"/>
                    <a:pt x="438291" y="1904665"/>
                  </a:cubicBezTo>
                  <a:cubicBezTo>
                    <a:pt x="397456" y="1735479"/>
                    <a:pt x="356732" y="1566303"/>
                    <a:pt x="315888" y="1397062"/>
                  </a:cubicBezTo>
                  <a:cubicBezTo>
                    <a:pt x="276720" y="1234827"/>
                    <a:pt x="237682" y="1072602"/>
                    <a:pt x="198570" y="910302"/>
                  </a:cubicBezTo>
                  <a:cubicBezTo>
                    <a:pt x="157613" y="740463"/>
                    <a:pt x="116592" y="570681"/>
                    <a:pt x="75757" y="400842"/>
                  </a:cubicBezTo>
                  <a:cubicBezTo>
                    <a:pt x="50520" y="296119"/>
                    <a:pt x="25293" y="191284"/>
                    <a:pt x="0" y="86562"/>
                  </a:cubicBezTo>
                  <a:cubicBezTo>
                    <a:pt x="116303" y="10959"/>
                    <a:pt x="260339" y="-8215"/>
                    <a:pt x="398285" y="2925"/>
                  </a:cubicBezTo>
                  <a:cubicBezTo>
                    <a:pt x="425431" y="118126"/>
                    <a:pt x="452576" y="233215"/>
                    <a:pt x="479787" y="348415"/>
                  </a:cubicBezTo>
                  <a:cubicBezTo>
                    <a:pt x="519077" y="514960"/>
                    <a:pt x="558180" y="681562"/>
                    <a:pt x="597581" y="848107"/>
                  </a:cubicBezTo>
                  <a:cubicBezTo>
                    <a:pt x="638481" y="1021006"/>
                    <a:pt x="679018" y="1193961"/>
                    <a:pt x="719742" y="1366916"/>
                  </a:cubicBezTo>
                  <a:cubicBezTo>
                    <a:pt x="759441" y="1535737"/>
                    <a:pt x="798907" y="1704680"/>
                    <a:pt x="838736" y="1873502"/>
                  </a:cubicBezTo>
                  <a:cubicBezTo>
                    <a:pt x="879041" y="2044479"/>
                    <a:pt x="919457" y="2215335"/>
                    <a:pt x="959584" y="2386321"/>
                  </a:cubicBezTo>
                  <a:cubicBezTo>
                    <a:pt x="979615" y="2471870"/>
                    <a:pt x="999646" y="2557419"/>
                    <a:pt x="1019733" y="2642913"/>
                  </a:cubicBezTo>
                  <a:cubicBezTo>
                    <a:pt x="1039168" y="2725942"/>
                    <a:pt x="1058957" y="2808916"/>
                    <a:pt x="1078569" y="2891890"/>
                  </a:cubicBezTo>
                  <a:cubicBezTo>
                    <a:pt x="1095965" y="2965161"/>
                    <a:pt x="1113370" y="3038422"/>
                    <a:pt x="1130589" y="3111758"/>
                  </a:cubicBezTo>
                  <a:cubicBezTo>
                    <a:pt x="1139315" y="3149023"/>
                    <a:pt x="1148105" y="3186288"/>
                    <a:pt x="1156775" y="3223609"/>
                  </a:cubicBezTo>
                  <a:cubicBezTo>
                    <a:pt x="1160128" y="3237987"/>
                    <a:pt x="1163415" y="3252309"/>
                    <a:pt x="1166637" y="3266687"/>
                  </a:cubicBezTo>
                  <a:cubicBezTo>
                    <a:pt x="1166935" y="3268124"/>
                    <a:pt x="1167233" y="3269561"/>
                    <a:pt x="1167475" y="3270997"/>
                  </a:cubicBezTo>
                  <a:cubicBezTo>
                    <a:pt x="1167950" y="3273274"/>
                    <a:pt x="1168369" y="3275494"/>
                    <a:pt x="1168789" y="3277706"/>
                  </a:cubicBezTo>
                  <a:cubicBezTo>
                    <a:pt x="1170046" y="3284461"/>
                    <a:pt x="1171359" y="3291225"/>
                    <a:pt x="1172616" y="3297999"/>
                  </a:cubicBezTo>
                  <a:close/>
                </a:path>
              </a:pathLst>
            </a:custGeom>
            <a:solidFill>
              <a:srgbClr val="71934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13"/>
            <p:cNvSpPr/>
            <p:nvPr/>
          </p:nvSpPr>
          <p:spPr>
            <a:xfrm>
              <a:off x="7819733" y="5018948"/>
              <a:ext cx="494957" cy="531785"/>
            </a:xfrm>
            <a:custGeom>
              <a:rect b="b" l="l" r="r" t="t"/>
              <a:pathLst>
                <a:path extrusionOk="0" h="531785" w="494957">
                  <a:moveTo>
                    <a:pt x="494957" y="420382"/>
                  </a:moveTo>
                  <a:cubicBezTo>
                    <a:pt x="442901" y="406853"/>
                    <a:pt x="388423" y="404801"/>
                    <a:pt x="335249" y="417396"/>
                  </a:cubicBezTo>
                  <a:cubicBezTo>
                    <a:pt x="253020" y="431298"/>
                    <a:pt x="154587" y="462275"/>
                    <a:pt x="102996" y="531785"/>
                  </a:cubicBezTo>
                  <a:cubicBezTo>
                    <a:pt x="100295" y="520402"/>
                    <a:pt x="97501" y="509019"/>
                    <a:pt x="94801" y="497637"/>
                  </a:cubicBezTo>
                  <a:cubicBezTo>
                    <a:pt x="93404" y="491665"/>
                    <a:pt x="91914" y="485880"/>
                    <a:pt x="90517" y="479909"/>
                  </a:cubicBezTo>
                  <a:cubicBezTo>
                    <a:pt x="88282" y="470765"/>
                    <a:pt x="86140" y="461715"/>
                    <a:pt x="83905" y="452665"/>
                  </a:cubicBezTo>
                  <a:cubicBezTo>
                    <a:pt x="77387" y="425420"/>
                    <a:pt x="70775" y="398176"/>
                    <a:pt x="64256" y="370838"/>
                  </a:cubicBezTo>
                  <a:cubicBezTo>
                    <a:pt x="45352" y="292744"/>
                    <a:pt x="26541" y="214650"/>
                    <a:pt x="7729" y="136556"/>
                  </a:cubicBezTo>
                  <a:cubicBezTo>
                    <a:pt x="7636" y="136182"/>
                    <a:pt x="7543" y="135809"/>
                    <a:pt x="7450" y="135436"/>
                  </a:cubicBezTo>
                  <a:cubicBezTo>
                    <a:pt x="5308" y="126759"/>
                    <a:pt x="3259" y="118082"/>
                    <a:pt x="1211" y="109405"/>
                  </a:cubicBezTo>
                  <a:cubicBezTo>
                    <a:pt x="745" y="107725"/>
                    <a:pt x="373" y="106046"/>
                    <a:pt x="0" y="104366"/>
                  </a:cubicBezTo>
                  <a:cubicBezTo>
                    <a:pt x="2421" y="102314"/>
                    <a:pt x="4936" y="100261"/>
                    <a:pt x="7543" y="98395"/>
                  </a:cubicBezTo>
                  <a:cubicBezTo>
                    <a:pt x="111843" y="14889"/>
                    <a:pt x="248550" y="-10583"/>
                    <a:pt x="379855" y="3786"/>
                  </a:cubicBezTo>
                  <a:cubicBezTo>
                    <a:pt x="385629" y="4439"/>
                    <a:pt x="391310" y="5092"/>
                    <a:pt x="397083" y="5932"/>
                  </a:cubicBezTo>
                  <a:cubicBezTo>
                    <a:pt x="399039" y="14049"/>
                    <a:pt x="400995" y="22167"/>
                    <a:pt x="402857" y="30377"/>
                  </a:cubicBezTo>
                  <a:cubicBezTo>
                    <a:pt x="403230" y="31870"/>
                    <a:pt x="403602" y="33363"/>
                    <a:pt x="403975" y="34856"/>
                  </a:cubicBezTo>
                  <a:cubicBezTo>
                    <a:pt x="423996" y="119761"/>
                    <a:pt x="443925" y="204573"/>
                    <a:pt x="464040" y="289479"/>
                  </a:cubicBezTo>
                  <a:cubicBezTo>
                    <a:pt x="468696" y="309445"/>
                    <a:pt x="473446" y="329412"/>
                    <a:pt x="478102" y="349379"/>
                  </a:cubicBezTo>
                  <a:cubicBezTo>
                    <a:pt x="480244" y="358336"/>
                    <a:pt x="482386" y="367200"/>
                    <a:pt x="484434" y="376157"/>
                  </a:cubicBezTo>
                  <a:cubicBezTo>
                    <a:pt x="485552" y="380915"/>
                    <a:pt x="486762" y="385767"/>
                    <a:pt x="487880" y="390618"/>
                  </a:cubicBezTo>
                  <a:cubicBezTo>
                    <a:pt x="490208" y="400509"/>
                    <a:pt x="492536" y="410492"/>
                    <a:pt x="494957" y="420382"/>
                  </a:cubicBezTo>
                  <a:close/>
                </a:path>
              </a:pathLst>
            </a:custGeom>
            <a:solidFill>
              <a:srgbClr val="7A554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p13"/>
            <p:cNvSpPr/>
            <p:nvPr/>
          </p:nvSpPr>
          <p:spPr>
            <a:xfrm>
              <a:off x="8915521" y="9150570"/>
              <a:ext cx="159112" cy="258504"/>
            </a:xfrm>
            <a:custGeom>
              <a:rect b="b" l="l" r="r" t="t"/>
              <a:pathLst>
                <a:path extrusionOk="0" h="258504" w="159112">
                  <a:moveTo>
                    <a:pt x="159113" y="0"/>
                  </a:moveTo>
                  <a:cubicBezTo>
                    <a:pt x="158573" y="6233"/>
                    <a:pt x="158032" y="12465"/>
                    <a:pt x="157502" y="18632"/>
                  </a:cubicBezTo>
                  <a:cubicBezTo>
                    <a:pt x="154689" y="52305"/>
                    <a:pt x="151821" y="85913"/>
                    <a:pt x="148953" y="119521"/>
                  </a:cubicBezTo>
                  <a:cubicBezTo>
                    <a:pt x="146504" y="152466"/>
                    <a:pt x="144464" y="185420"/>
                    <a:pt x="141838" y="218309"/>
                  </a:cubicBezTo>
                  <a:cubicBezTo>
                    <a:pt x="139268" y="232025"/>
                    <a:pt x="144529" y="258504"/>
                    <a:pt x="124740" y="258504"/>
                  </a:cubicBezTo>
                  <a:cubicBezTo>
                    <a:pt x="124442" y="258504"/>
                    <a:pt x="124079" y="258504"/>
                    <a:pt x="123781" y="258504"/>
                  </a:cubicBezTo>
                  <a:cubicBezTo>
                    <a:pt x="115586" y="256703"/>
                    <a:pt x="112541" y="250536"/>
                    <a:pt x="111880" y="242512"/>
                  </a:cubicBezTo>
                  <a:cubicBezTo>
                    <a:pt x="80190" y="178833"/>
                    <a:pt x="45268" y="116824"/>
                    <a:pt x="9331" y="55356"/>
                  </a:cubicBezTo>
                  <a:cubicBezTo>
                    <a:pt x="6221" y="50085"/>
                    <a:pt x="3110" y="44813"/>
                    <a:pt x="0" y="39542"/>
                  </a:cubicBezTo>
                  <a:cubicBezTo>
                    <a:pt x="49086" y="16832"/>
                    <a:pt x="104458" y="7305"/>
                    <a:pt x="159113" y="0"/>
                  </a:cubicBezTo>
                  <a:close/>
                </a:path>
              </a:pathLst>
            </a:custGeom>
            <a:solidFill>
              <a:srgbClr val="7A554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13"/>
            <p:cNvSpPr/>
            <p:nvPr/>
          </p:nvSpPr>
          <p:spPr>
            <a:xfrm>
              <a:off x="8210855" y="5533808"/>
              <a:ext cx="788671" cy="3175534"/>
            </a:xfrm>
            <a:custGeom>
              <a:rect b="b" l="l" r="r" t="t"/>
              <a:pathLst>
                <a:path extrusionOk="0" h="3175534" w="788671">
                  <a:moveTo>
                    <a:pt x="788441" y="3164572"/>
                  </a:moveTo>
                  <a:cubicBezTo>
                    <a:pt x="789633" y="3169423"/>
                    <a:pt x="786048" y="3174396"/>
                    <a:pt x="781326" y="3175357"/>
                  </a:cubicBezTo>
                  <a:cubicBezTo>
                    <a:pt x="780730" y="3175478"/>
                    <a:pt x="780134" y="3175535"/>
                    <a:pt x="779529" y="3175535"/>
                  </a:cubicBezTo>
                  <a:cubicBezTo>
                    <a:pt x="775226" y="3175535"/>
                    <a:pt x="771576" y="3172418"/>
                    <a:pt x="770561" y="3168164"/>
                  </a:cubicBezTo>
                  <a:cubicBezTo>
                    <a:pt x="737315" y="3032175"/>
                    <a:pt x="704070" y="2896177"/>
                    <a:pt x="670824" y="2760189"/>
                  </a:cubicBezTo>
                  <a:cubicBezTo>
                    <a:pt x="636322" y="2618742"/>
                    <a:pt x="601763" y="2477361"/>
                    <a:pt x="567205" y="2335914"/>
                  </a:cubicBezTo>
                  <a:cubicBezTo>
                    <a:pt x="534015" y="2199982"/>
                    <a:pt x="500770" y="2064049"/>
                    <a:pt x="467589" y="1928060"/>
                  </a:cubicBezTo>
                  <a:cubicBezTo>
                    <a:pt x="436616" y="1801290"/>
                    <a:pt x="405643" y="1674529"/>
                    <a:pt x="374670" y="1547759"/>
                  </a:cubicBezTo>
                  <a:cubicBezTo>
                    <a:pt x="342085" y="1414467"/>
                    <a:pt x="309492" y="1281166"/>
                    <a:pt x="276963" y="1147808"/>
                  </a:cubicBezTo>
                  <a:cubicBezTo>
                    <a:pt x="242461" y="1006483"/>
                    <a:pt x="207902" y="865101"/>
                    <a:pt x="173343" y="723776"/>
                  </a:cubicBezTo>
                  <a:cubicBezTo>
                    <a:pt x="139260" y="584009"/>
                    <a:pt x="105120" y="444185"/>
                    <a:pt x="71037" y="304353"/>
                  </a:cubicBezTo>
                  <a:cubicBezTo>
                    <a:pt x="59499" y="257086"/>
                    <a:pt x="47960" y="209819"/>
                    <a:pt x="36478" y="162486"/>
                  </a:cubicBezTo>
                  <a:cubicBezTo>
                    <a:pt x="29606" y="134206"/>
                    <a:pt x="22724" y="105870"/>
                    <a:pt x="15907" y="77534"/>
                  </a:cubicBezTo>
                  <a:cubicBezTo>
                    <a:pt x="12741" y="64416"/>
                    <a:pt x="9565" y="51298"/>
                    <a:pt x="6464" y="38170"/>
                  </a:cubicBezTo>
                  <a:cubicBezTo>
                    <a:pt x="5086" y="32236"/>
                    <a:pt x="3717" y="26311"/>
                    <a:pt x="2339" y="20377"/>
                  </a:cubicBezTo>
                  <a:cubicBezTo>
                    <a:pt x="1501" y="16664"/>
                    <a:pt x="430" y="12829"/>
                    <a:pt x="122" y="9050"/>
                  </a:cubicBezTo>
                  <a:cubicBezTo>
                    <a:pt x="-651" y="4973"/>
                    <a:pt x="2339" y="905"/>
                    <a:pt x="6278" y="186"/>
                  </a:cubicBezTo>
                  <a:cubicBezTo>
                    <a:pt x="10049" y="-653"/>
                    <a:pt x="13514" y="1446"/>
                    <a:pt x="14827" y="4441"/>
                  </a:cubicBezTo>
                  <a:cubicBezTo>
                    <a:pt x="16978" y="9293"/>
                    <a:pt x="18058" y="14742"/>
                    <a:pt x="19371" y="19836"/>
                  </a:cubicBezTo>
                  <a:cubicBezTo>
                    <a:pt x="21643" y="28700"/>
                    <a:pt x="23860" y="37629"/>
                    <a:pt x="26132" y="46492"/>
                  </a:cubicBezTo>
                  <a:cubicBezTo>
                    <a:pt x="30555" y="64285"/>
                    <a:pt x="34923" y="82134"/>
                    <a:pt x="39346" y="99927"/>
                  </a:cubicBezTo>
                  <a:cubicBezTo>
                    <a:pt x="46638" y="129401"/>
                    <a:pt x="53874" y="158941"/>
                    <a:pt x="61110" y="188471"/>
                  </a:cubicBezTo>
                  <a:cubicBezTo>
                    <a:pt x="78990" y="261378"/>
                    <a:pt x="96870" y="334284"/>
                    <a:pt x="114684" y="407256"/>
                  </a:cubicBezTo>
                  <a:cubicBezTo>
                    <a:pt x="145900" y="534801"/>
                    <a:pt x="177050" y="662401"/>
                    <a:pt x="208265" y="789955"/>
                  </a:cubicBezTo>
                  <a:cubicBezTo>
                    <a:pt x="240794" y="922837"/>
                    <a:pt x="273257" y="1055709"/>
                    <a:pt x="305729" y="1188647"/>
                  </a:cubicBezTo>
                  <a:cubicBezTo>
                    <a:pt x="340707" y="1331950"/>
                    <a:pt x="375629" y="1475309"/>
                    <a:pt x="410727" y="1618548"/>
                  </a:cubicBezTo>
                  <a:cubicBezTo>
                    <a:pt x="445584" y="1760713"/>
                    <a:pt x="480264" y="1902934"/>
                    <a:pt x="515008" y="2045155"/>
                  </a:cubicBezTo>
                  <a:cubicBezTo>
                    <a:pt x="547658" y="2179054"/>
                    <a:pt x="580419" y="2312943"/>
                    <a:pt x="613134" y="2446841"/>
                  </a:cubicBezTo>
                  <a:cubicBezTo>
                    <a:pt x="645243" y="2578277"/>
                    <a:pt x="677353" y="2709722"/>
                    <a:pt x="709462" y="2841157"/>
                  </a:cubicBezTo>
                  <a:cubicBezTo>
                    <a:pt x="735816" y="2948959"/>
                    <a:pt x="762124" y="3056798"/>
                    <a:pt x="788441" y="3164572"/>
                  </a:cubicBezTo>
                  <a:close/>
                </a:path>
              </a:pathLst>
            </a:custGeom>
            <a:solidFill>
              <a:srgbClr val="A5BE6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13"/>
            <p:cNvSpPr/>
            <p:nvPr/>
          </p:nvSpPr>
          <p:spPr>
            <a:xfrm>
              <a:off x="8052277" y="5580646"/>
              <a:ext cx="782212" cy="3175151"/>
            </a:xfrm>
            <a:custGeom>
              <a:rect b="b" l="l" r="r" t="t"/>
              <a:pathLst>
                <a:path extrusionOk="0" h="3175151" w="782212">
                  <a:moveTo>
                    <a:pt x="764169" y="3168108"/>
                  </a:moveTo>
                  <a:cubicBezTo>
                    <a:pt x="746354" y="3094604"/>
                    <a:pt x="728530" y="3021035"/>
                    <a:pt x="710716" y="2947522"/>
                  </a:cubicBezTo>
                  <a:cubicBezTo>
                    <a:pt x="694568" y="2881146"/>
                    <a:pt x="678364" y="2814761"/>
                    <a:pt x="662403" y="2748330"/>
                  </a:cubicBezTo>
                  <a:cubicBezTo>
                    <a:pt x="646674" y="2682850"/>
                    <a:pt x="630591" y="2617426"/>
                    <a:pt x="614807" y="2551947"/>
                  </a:cubicBezTo>
                  <a:cubicBezTo>
                    <a:pt x="597765" y="2481550"/>
                    <a:pt x="580667" y="2411218"/>
                    <a:pt x="563625" y="2340831"/>
                  </a:cubicBezTo>
                  <a:cubicBezTo>
                    <a:pt x="530138" y="2202743"/>
                    <a:pt x="496659" y="2064655"/>
                    <a:pt x="463172" y="1926567"/>
                  </a:cubicBezTo>
                  <a:cubicBezTo>
                    <a:pt x="431481" y="1795972"/>
                    <a:pt x="399791" y="1665367"/>
                    <a:pt x="368157" y="1534827"/>
                  </a:cubicBezTo>
                  <a:cubicBezTo>
                    <a:pt x="334790" y="1397094"/>
                    <a:pt x="301368" y="1259370"/>
                    <a:pt x="268001" y="1121637"/>
                  </a:cubicBezTo>
                  <a:cubicBezTo>
                    <a:pt x="234281" y="982410"/>
                    <a:pt x="200495" y="843240"/>
                    <a:pt x="166765" y="704080"/>
                  </a:cubicBezTo>
                  <a:cubicBezTo>
                    <a:pt x="134358" y="570480"/>
                    <a:pt x="102007" y="436889"/>
                    <a:pt x="69720" y="303233"/>
                  </a:cubicBezTo>
                  <a:cubicBezTo>
                    <a:pt x="57521" y="252906"/>
                    <a:pt x="45322" y="202532"/>
                    <a:pt x="33243" y="152148"/>
                  </a:cubicBezTo>
                  <a:cubicBezTo>
                    <a:pt x="26371" y="123514"/>
                    <a:pt x="19489" y="94814"/>
                    <a:pt x="12672" y="66179"/>
                  </a:cubicBezTo>
                  <a:cubicBezTo>
                    <a:pt x="9627" y="53537"/>
                    <a:pt x="6693" y="40894"/>
                    <a:pt x="3760" y="28261"/>
                  </a:cubicBezTo>
                  <a:cubicBezTo>
                    <a:pt x="3285" y="26162"/>
                    <a:pt x="2801" y="24006"/>
                    <a:pt x="2326" y="21907"/>
                  </a:cubicBezTo>
                  <a:cubicBezTo>
                    <a:pt x="1730" y="19033"/>
                    <a:pt x="948" y="16160"/>
                    <a:pt x="529" y="13221"/>
                  </a:cubicBezTo>
                  <a:cubicBezTo>
                    <a:pt x="54" y="9862"/>
                    <a:pt x="-663" y="6335"/>
                    <a:pt x="1302" y="3275"/>
                  </a:cubicBezTo>
                  <a:cubicBezTo>
                    <a:pt x="3276" y="158"/>
                    <a:pt x="7159" y="-980"/>
                    <a:pt x="10391" y="942"/>
                  </a:cubicBezTo>
                  <a:cubicBezTo>
                    <a:pt x="14041" y="2976"/>
                    <a:pt x="15233" y="7408"/>
                    <a:pt x="16313" y="11187"/>
                  </a:cubicBezTo>
                  <a:cubicBezTo>
                    <a:pt x="18530" y="19575"/>
                    <a:pt x="20737" y="27897"/>
                    <a:pt x="22832" y="36285"/>
                  </a:cubicBezTo>
                  <a:cubicBezTo>
                    <a:pt x="27376" y="54255"/>
                    <a:pt x="31800" y="72291"/>
                    <a:pt x="36223" y="90326"/>
                  </a:cubicBezTo>
                  <a:cubicBezTo>
                    <a:pt x="43459" y="119558"/>
                    <a:pt x="50574" y="148733"/>
                    <a:pt x="57688" y="177974"/>
                  </a:cubicBezTo>
                  <a:cubicBezTo>
                    <a:pt x="73771" y="243930"/>
                    <a:pt x="89798" y="309895"/>
                    <a:pt x="105825" y="375916"/>
                  </a:cubicBezTo>
                  <a:cubicBezTo>
                    <a:pt x="139070" y="512623"/>
                    <a:pt x="172260" y="649395"/>
                    <a:pt x="205384" y="786167"/>
                  </a:cubicBezTo>
                  <a:cubicBezTo>
                    <a:pt x="238509" y="922762"/>
                    <a:pt x="271633" y="1059292"/>
                    <a:pt x="304757" y="1195878"/>
                  </a:cubicBezTo>
                  <a:cubicBezTo>
                    <a:pt x="338543" y="1335225"/>
                    <a:pt x="372385" y="1474572"/>
                    <a:pt x="406170" y="1613920"/>
                  </a:cubicBezTo>
                  <a:cubicBezTo>
                    <a:pt x="440254" y="1754760"/>
                    <a:pt x="474393" y="1895666"/>
                    <a:pt x="508598" y="2036515"/>
                  </a:cubicBezTo>
                  <a:cubicBezTo>
                    <a:pt x="525044" y="2104272"/>
                    <a:pt x="541480" y="2172084"/>
                    <a:pt x="557926" y="2239905"/>
                  </a:cubicBezTo>
                  <a:cubicBezTo>
                    <a:pt x="572640" y="2300776"/>
                    <a:pt x="587288" y="2361581"/>
                    <a:pt x="602169" y="2422387"/>
                  </a:cubicBezTo>
                  <a:cubicBezTo>
                    <a:pt x="619686" y="2494034"/>
                    <a:pt x="636914" y="2565746"/>
                    <a:pt x="654310" y="2637458"/>
                  </a:cubicBezTo>
                  <a:cubicBezTo>
                    <a:pt x="670570" y="2704618"/>
                    <a:pt x="686894" y="2771833"/>
                    <a:pt x="703163" y="2838992"/>
                  </a:cubicBezTo>
                  <a:cubicBezTo>
                    <a:pt x="729415" y="2947307"/>
                    <a:pt x="755723" y="3055557"/>
                    <a:pt x="781974" y="3163816"/>
                  </a:cubicBezTo>
                  <a:cubicBezTo>
                    <a:pt x="783111" y="3168667"/>
                    <a:pt x="780065" y="3173696"/>
                    <a:pt x="775214" y="3174900"/>
                  </a:cubicBezTo>
                  <a:cubicBezTo>
                    <a:pt x="774506" y="3175077"/>
                    <a:pt x="773807" y="3175152"/>
                    <a:pt x="773109" y="3175152"/>
                  </a:cubicBezTo>
                  <a:cubicBezTo>
                    <a:pt x="769012" y="3175133"/>
                    <a:pt x="765193" y="3172250"/>
                    <a:pt x="764169" y="3168108"/>
                  </a:cubicBezTo>
                  <a:close/>
                </a:path>
              </a:pathLst>
            </a:custGeom>
            <a:solidFill>
              <a:srgbClr val="A5BE6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13"/>
            <p:cNvSpPr/>
            <p:nvPr/>
          </p:nvSpPr>
          <p:spPr>
            <a:xfrm>
              <a:off x="7922766" y="5427959"/>
              <a:ext cx="402885" cy="141770"/>
            </a:xfrm>
            <a:custGeom>
              <a:rect b="b" l="l" r="r" t="t"/>
              <a:pathLst>
                <a:path extrusionOk="0" h="141770" w="402885">
                  <a:moveTo>
                    <a:pt x="398396" y="39025"/>
                  </a:moveTo>
                  <a:cubicBezTo>
                    <a:pt x="399896" y="45435"/>
                    <a:pt x="401386" y="51789"/>
                    <a:pt x="402885" y="58134"/>
                  </a:cubicBezTo>
                  <a:cubicBezTo>
                    <a:pt x="264940" y="46993"/>
                    <a:pt x="120894" y="66158"/>
                    <a:pt x="4600" y="141770"/>
                  </a:cubicBezTo>
                  <a:cubicBezTo>
                    <a:pt x="3045" y="135538"/>
                    <a:pt x="1555" y="129249"/>
                    <a:pt x="56" y="123016"/>
                  </a:cubicBezTo>
                  <a:cubicBezTo>
                    <a:pt x="56" y="122960"/>
                    <a:pt x="0" y="122839"/>
                    <a:pt x="0" y="122774"/>
                  </a:cubicBezTo>
                  <a:cubicBezTo>
                    <a:pt x="51600" y="53217"/>
                    <a:pt x="150024" y="22306"/>
                    <a:pt x="232178" y="8413"/>
                  </a:cubicBezTo>
                  <a:cubicBezTo>
                    <a:pt x="285399" y="-4230"/>
                    <a:pt x="339868" y="-2130"/>
                    <a:pt x="391887" y="11408"/>
                  </a:cubicBezTo>
                  <a:cubicBezTo>
                    <a:pt x="394038" y="20626"/>
                    <a:pt x="396245" y="29798"/>
                    <a:pt x="398396" y="39025"/>
                  </a:cubicBezTo>
                  <a:close/>
                </a:path>
              </a:pathLst>
            </a:custGeom>
            <a:solidFill>
              <a:srgbClr val="A5BE6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13"/>
            <p:cNvSpPr/>
            <p:nvPr/>
          </p:nvSpPr>
          <p:spPr>
            <a:xfrm>
              <a:off x="7770631" y="4743948"/>
              <a:ext cx="450617" cy="401208"/>
            </a:xfrm>
            <a:custGeom>
              <a:rect b="b" l="l" r="r" t="t"/>
              <a:pathLst>
                <a:path extrusionOk="0" h="401208" w="450617">
                  <a:moveTo>
                    <a:pt x="446195" y="280913"/>
                  </a:moveTo>
                  <a:cubicBezTo>
                    <a:pt x="447694" y="287146"/>
                    <a:pt x="449184" y="293434"/>
                    <a:pt x="450618" y="299667"/>
                  </a:cubicBezTo>
                  <a:cubicBezTo>
                    <a:pt x="313334" y="269297"/>
                    <a:pt x="158346" y="305601"/>
                    <a:pt x="54363" y="401208"/>
                  </a:cubicBezTo>
                  <a:cubicBezTo>
                    <a:pt x="52929" y="395638"/>
                    <a:pt x="51616" y="390068"/>
                    <a:pt x="50294" y="384432"/>
                  </a:cubicBezTo>
                  <a:cubicBezTo>
                    <a:pt x="49875" y="382753"/>
                    <a:pt x="49456" y="381074"/>
                    <a:pt x="49102" y="379403"/>
                  </a:cubicBezTo>
                  <a:cubicBezTo>
                    <a:pt x="48506" y="377006"/>
                    <a:pt x="47910" y="374552"/>
                    <a:pt x="47370" y="372154"/>
                  </a:cubicBezTo>
                  <a:cubicBezTo>
                    <a:pt x="35291" y="322312"/>
                    <a:pt x="23269" y="272525"/>
                    <a:pt x="11312" y="222683"/>
                  </a:cubicBezTo>
                  <a:cubicBezTo>
                    <a:pt x="9636" y="212019"/>
                    <a:pt x="7661" y="201419"/>
                    <a:pt x="5994" y="190690"/>
                  </a:cubicBezTo>
                  <a:cubicBezTo>
                    <a:pt x="4914" y="183916"/>
                    <a:pt x="4085" y="177086"/>
                    <a:pt x="3005" y="170256"/>
                  </a:cubicBezTo>
                  <a:cubicBezTo>
                    <a:pt x="1990" y="163791"/>
                    <a:pt x="1031" y="157315"/>
                    <a:pt x="370" y="150784"/>
                  </a:cubicBezTo>
                  <a:cubicBezTo>
                    <a:pt x="370" y="150663"/>
                    <a:pt x="314" y="150542"/>
                    <a:pt x="314" y="150420"/>
                  </a:cubicBezTo>
                  <a:cubicBezTo>
                    <a:pt x="72" y="147127"/>
                    <a:pt x="-105" y="143889"/>
                    <a:pt x="72" y="140595"/>
                  </a:cubicBezTo>
                  <a:cubicBezTo>
                    <a:pt x="193" y="139093"/>
                    <a:pt x="249" y="137600"/>
                    <a:pt x="370" y="136098"/>
                  </a:cubicBezTo>
                  <a:lnTo>
                    <a:pt x="370" y="136042"/>
                  </a:lnTo>
                  <a:cubicBezTo>
                    <a:pt x="491" y="134484"/>
                    <a:pt x="668" y="132991"/>
                    <a:pt x="845" y="131489"/>
                  </a:cubicBezTo>
                  <a:cubicBezTo>
                    <a:pt x="845" y="131433"/>
                    <a:pt x="845" y="131312"/>
                    <a:pt x="901" y="131247"/>
                  </a:cubicBezTo>
                  <a:cubicBezTo>
                    <a:pt x="1673" y="126936"/>
                    <a:pt x="2810" y="122915"/>
                    <a:pt x="4132" y="118781"/>
                  </a:cubicBezTo>
                  <a:cubicBezTo>
                    <a:pt x="4076" y="119145"/>
                    <a:pt x="3955" y="119500"/>
                    <a:pt x="3834" y="119920"/>
                  </a:cubicBezTo>
                  <a:cubicBezTo>
                    <a:pt x="4793" y="116803"/>
                    <a:pt x="5985" y="113808"/>
                    <a:pt x="7000" y="110757"/>
                  </a:cubicBezTo>
                  <a:cubicBezTo>
                    <a:pt x="69552" y="9524"/>
                    <a:pt x="271651" y="-33666"/>
                    <a:pt x="368342" y="29659"/>
                  </a:cubicBezTo>
                  <a:cubicBezTo>
                    <a:pt x="368584" y="29836"/>
                    <a:pt x="368761" y="30023"/>
                    <a:pt x="368938" y="30200"/>
                  </a:cubicBezTo>
                  <a:cubicBezTo>
                    <a:pt x="369236" y="30442"/>
                    <a:pt x="369600" y="30741"/>
                    <a:pt x="369898" y="31040"/>
                  </a:cubicBezTo>
                  <a:cubicBezTo>
                    <a:pt x="370792" y="31758"/>
                    <a:pt x="371695" y="32476"/>
                    <a:pt x="372533" y="33260"/>
                  </a:cubicBezTo>
                  <a:cubicBezTo>
                    <a:pt x="372589" y="33260"/>
                    <a:pt x="372589" y="33260"/>
                    <a:pt x="372589" y="33381"/>
                  </a:cubicBezTo>
                  <a:cubicBezTo>
                    <a:pt x="372645" y="33381"/>
                    <a:pt x="372710" y="33437"/>
                    <a:pt x="372766" y="33503"/>
                  </a:cubicBezTo>
                  <a:cubicBezTo>
                    <a:pt x="374023" y="34221"/>
                    <a:pt x="375215" y="35304"/>
                    <a:pt x="376230" y="36619"/>
                  </a:cubicBezTo>
                  <a:cubicBezTo>
                    <a:pt x="376286" y="36619"/>
                    <a:pt x="376286" y="36675"/>
                    <a:pt x="376351" y="36796"/>
                  </a:cubicBezTo>
                  <a:cubicBezTo>
                    <a:pt x="376407" y="36796"/>
                    <a:pt x="376407" y="36796"/>
                    <a:pt x="376407" y="36852"/>
                  </a:cubicBezTo>
                  <a:cubicBezTo>
                    <a:pt x="377487" y="37813"/>
                    <a:pt x="378502" y="38830"/>
                    <a:pt x="379452" y="39847"/>
                  </a:cubicBezTo>
                  <a:lnTo>
                    <a:pt x="379508" y="39847"/>
                  </a:lnTo>
                  <a:cubicBezTo>
                    <a:pt x="379685" y="40090"/>
                    <a:pt x="379927" y="40323"/>
                    <a:pt x="380104" y="40566"/>
                  </a:cubicBezTo>
                  <a:cubicBezTo>
                    <a:pt x="380821" y="41648"/>
                    <a:pt x="381538" y="42721"/>
                    <a:pt x="382199" y="43859"/>
                  </a:cubicBezTo>
                  <a:cubicBezTo>
                    <a:pt x="382199" y="43915"/>
                    <a:pt x="382255" y="43981"/>
                    <a:pt x="382376" y="44102"/>
                  </a:cubicBezTo>
                  <a:cubicBezTo>
                    <a:pt x="382376" y="44102"/>
                    <a:pt x="382376" y="44158"/>
                    <a:pt x="382432" y="44158"/>
                  </a:cubicBezTo>
                  <a:cubicBezTo>
                    <a:pt x="384704" y="47032"/>
                    <a:pt x="386679" y="50027"/>
                    <a:pt x="388532" y="53143"/>
                  </a:cubicBezTo>
                  <a:cubicBezTo>
                    <a:pt x="401448" y="74827"/>
                    <a:pt x="405574" y="101548"/>
                    <a:pt x="409941" y="127309"/>
                  </a:cubicBezTo>
                  <a:cubicBezTo>
                    <a:pt x="421181" y="174875"/>
                    <a:pt x="432421" y="222562"/>
                    <a:pt x="443662" y="270127"/>
                  </a:cubicBezTo>
                  <a:cubicBezTo>
                    <a:pt x="444202" y="272525"/>
                    <a:pt x="444798" y="274923"/>
                    <a:pt x="445338" y="277321"/>
                  </a:cubicBezTo>
                  <a:lnTo>
                    <a:pt x="445282" y="277321"/>
                  </a:lnTo>
                  <a:cubicBezTo>
                    <a:pt x="445459" y="278217"/>
                    <a:pt x="445645" y="279122"/>
                    <a:pt x="445757" y="280018"/>
                  </a:cubicBezTo>
                  <a:cubicBezTo>
                    <a:pt x="445813" y="280018"/>
                    <a:pt x="445813" y="280018"/>
                    <a:pt x="445757" y="280074"/>
                  </a:cubicBezTo>
                  <a:cubicBezTo>
                    <a:pt x="445878" y="280372"/>
                    <a:pt x="445999" y="280615"/>
                    <a:pt x="446055" y="280913"/>
                  </a:cubicBezTo>
                  <a:cubicBezTo>
                    <a:pt x="446139" y="280913"/>
                    <a:pt x="446139" y="280913"/>
                    <a:pt x="446195" y="280913"/>
                  </a:cubicBezTo>
                  <a:close/>
                </a:path>
              </a:pathLst>
            </a:custGeom>
            <a:solidFill>
              <a:srgbClr val="F0866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0" name="Google Shape;790;p14"/>
          <p:cNvGrpSpPr/>
          <p:nvPr/>
        </p:nvGrpSpPr>
        <p:grpSpPr>
          <a:xfrm rot="260811">
            <a:off x="2105491" y="875386"/>
            <a:ext cx="2737975" cy="3681802"/>
            <a:chOff x="4210200" y="1749889"/>
            <a:chExt cx="5475529" cy="7363151"/>
          </a:xfrm>
        </p:grpSpPr>
        <p:sp>
          <p:nvSpPr>
            <p:cNvPr id="791" name="Google Shape;791;p14"/>
            <p:cNvSpPr/>
            <p:nvPr/>
          </p:nvSpPr>
          <p:spPr>
            <a:xfrm>
              <a:off x="4216055" y="1749889"/>
              <a:ext cx="5469674" cy="7363151"/>
            </a:xfrm>
            <a:custGeom>
              <a:rect b="b" l="l" r="r" t="t"/>
              <a:pathLst>
                <a:path extrusionOk="0" h="7363151" w="5469674">
                  <a:moveTo>
                    <a:pt x="5439001" y="7096584"/>
                  </a:moveTo>
                  <a:cubicBezTo>
                    <a:pt x="5428506" y="6918087"/>
                    <a:pt x="5456826" y="6708252"/>
                    <a:pt x="5445154" y="6490819"/>
                  </a:cubicBezTo>
                  <a:cubicBezTo>
                    <a:pt x="5416496" y="5987312"/>
                    <a:pt x="5432848" y="6353098"/>
                    <a:pt x="5432848" y="5856823"/>
                  </a:cubicBezTo>
                  <a:cubicBezTo>
                    <a:pt x="5433953" y="5297784"/>
                    <a:pt x="5359047" y="4943779"/>
                    <a:pt x="5385615" y="4040174"/>
                  </a:cubicBezTo>
                  <a:cubicBezTo>
                    <a:pt x="5395536" y="3828425"/>
                    <a:pt x="5399451" y="3940330"/>
                    <a:pt x="5370808" y="3435366"/>
                  </a:cubicBezTo>
                  <a:cubicBezTo>
                    <a:pt x="5321145" y="2719889"/>
                    <a:pt x="5316332" y="9208"/>
                    <a:pt x="5263196" y="7898"/>
                  </a:cubicBezTo>
                  <a:cubicBezTo>
                    <a:pt x="4813749" y="-4473"/>
                    <a:pt x="4296388" y="17411"/>
                    <a:pt x="4299185" y="17411"/>
                  </a:cubicBezTo>
                  <a:cubicBezTo>
                    <a:pt x="3792186" y="17411"/>
                    <a:pt x="4261931" y="-32379"/>
                    <a:pt x="3643744" y="36437"/>
                  </a:cubicBezTo>
                  <a:cubicBezTo>
                    <a:pt x="3368983" y="66876"/>
                    <a:pt x="2691463" y="29148"/>
                    <a:pt x="2659596" y="27233"/>
                  </a:cubicBezTo>
                  <a:cubicBezTo>
                    <a:pt x="2634162" y="29133"/>
                    <a:pt x="2063135" y="73857"/>
                    <a:pt x="2003876" y="68776"/>
                  </a:cubicBezTo>
                  <a:cubicBezTo>
                    <a:pt x="1419366" y="18942"/>
                    <a:pt x="295594" y="95696"/>
                    <a:pt x="365392" y="90365"/>
                  </a:cubicBezTo>
                  <a:cubicBezTo>
                    <a:pt x="347228" y="90365"/>
                    <a:pt x="50389" y="84651"/>
                    <a:pt x="53185" y="84975"/>
                  </a:cubicBezTo>
                  <a:cubicBezTo>
                    <a:pt x="51301" y="84975"/>
                    <a:pt x="49829" y="965871"/>
                    <a:pt x="49829" y="1613342"/>
                  </a:cubicBezTo>
                  <a:cubicBezTo>
                    <a:pt x="49770" y="1614432"/>
                    <a:pt x="15077" y="2139615"/>
                    <a:pt x="12089" y="2376723"/>
                  </a:cubicBezTo>
                  <a:cubicBezTo>
                    <a:pt x="12089" y="2406544"/>
                    <a:pt x="48990" y="2756278"/>
                    <a:pt x="44236" y="2802666"/>
                  </a:cubicBezTo>
                  <a:cubicBezTo>
                    <a:pt x="-18055" y="3420507"/>
                    <a:pt x="78252" y="4029895"/>
                    <a:pt x="21039" y="5261866"/>
                  </a:cubicBezTo>
                  <a:cubicBezTo>
                    <a:pt x="-1585" y="5703051"/>
                    <a:pt x="28810" y="5637401"/>
                    <a:pt x="21318" y="5866675"/>
                  </a:cubicBezTo>
                  <a:cubicBezTo>
                    <a:pt x="-16348" y="6907513"/>
                    <a:pt x="4553" y="6368502"/>
                    <a:pt x="18522" y="7040138"/>
                  </a:cubicBezTo>
                  <a:cubicBezTo>
                    <a:pt x="24645" y="7326447"/>
                    <a:pt x="12958" y="7338890"/>
                    <a:pt x="31371" y="7339214"/>
                  </a:cubicBezTo>
                  <a:cubicBezTo>
                    <a:pt x="1210856" y="7357224"/>
                    <a:pt x="2222969" y="7368299"/>
                    <a:pt x="3756359" y="7341114"/>
                  </a:cubicBezTo>
                  <a:cubicBezTo>
                    <a:pt x="4364847" y="7329377"/>
                    <a:pt x="4373516" y="7367754"/>
                    <a:pt x="4438633" y="7362688"/>
                  </a:cubicBezTo>
                  <a:cubicBezTo>
                    <a:pt x="5677141" y="7268160"/>
                    <a:pt x="5467232" y="7516180"/>
                    <a:pt x="5439001" y="7096584"/>
                  </a:cubicBezTo>
                  <a:close/>
                  <a:moveTo>
                    <a:pt x="296359" y="829005"/>
                  </a:moveTo>
                  <a:cubicBezTo>
                    <a:pt x="244651" y="808079"/>
                    <a:pt x="217259" y="738306"/>
                    <a:pt x="239617" y="681522"/>
                  </a:cubicBezTo>
                  <a:cubicBezTo>
                    <a:pt x="277077" y="585418"/>
                    <a:pt x="405928" y="595579"/>
                    <a:pt x="439458" y="688502"/>
                  </a:cubicBezTo>
                  <a:cubicBezTo>
                    <a:pt x="472444" y="767803"/>
                    <a:pt x="391665" y="868015"/>
                    <a:pt x="296359" y="829005"/>
                  </a:cubicBezTo>
                  <a:close/>
                  <a:moveTo>
                    <a:pt x="286571" y="1431605"/>
                  </a:moveTo>
                  <a:cubicBezTo>
                    <a:pt x="245210" y="1409398"/>
                    <a:pt x="223676" y="1354218"/>
                    <a:pt x="235702" y="1304429"/>
                  </a:cubicBezTo>
                  <a:cubicBezTo>
                    <a:pt x="262255" y="1195646"/>
                    <a:pt x="404250" y="1195322"/>
                    <a:pt x="440577" y="1296182"/>
                  </a:cubicBezTo>
                  <a:cubicBezTo>
                    <a:pt x="475799" y="1380534"/>
                    <a:pt x="383010" y="1483618"/>
                    <a:pt x="286571" y="1431605"/>
                  </a:cubicBezTo>
                  <a:close/>
                  <a:moveTo>
                    <a:pt x="298596" y="2044660"/>
                  </a:moveTo>
                  <a:cubicBezTo>
                    <a:pt x="246888" y="2023734"/>
                    <a:pt x="219496" y="1954594"/>
                    <a:pt x="241575" y="1897500"/>
                  </a:cubicBezTo>
                  <a:cubicBezTo>
                    <a:pt x="278755" y="1800763"/>
                    <a:pt x="408445" y="1811234"/>
                    <a:pt x="441695" y="1904156"/>
                  </a:cubicBezTo>
                  <a:cubicBezTo>
                    <a:pt x="474960" y="1983767"/>
                    <a:pt x="393623" y="2083346"/>
                    <a:pt x="298596" y="2044660"/>
                  </a:cubicBezTo>
                  <a:close/>
                  <a:moveTo>
                    <a:pt x="299995" y="2652634"/>
                  </a:moveTo>
                  <a:cubicBezTo>
                    <a:pt x="248287" y="2631708"/>
                    <a:pt x="220894" y="2562569"/>
                    <a:pt x="242973" y="2505799"/>
                  </a:cubicBezTo>
                  <a:cubicBezTo>
                    <a:pt x="280153" y="2408752"/>
                    <a:pt x="409843" y="2419223"/>
                    <a:pt x="443094" y="2512146"/>
                  </a:cubicBezTo>
                  <a:cubicBezTo>
                    <a:pt x="476638" y="2592375"/>
                    <a:pt x="394182" y="2691011"/>
                    <a:pt x="299995" y="2652634"/>
                  </a:cubicBezTo>
                  <a:close/>
                  <a:moveTo>
                    <a:pt x="239337" y="3128367"/>
                  </a:moveTo>
                  <a:cubicBezTo>
                    <a:pt x="265891" y="3019584"/>
                    <a:pt x="407886" y="3018951"/>
                    <a:pt x="444212" y="3120120"/>
                  </a:cubicBezTo>
                  <a:cubicBezTo>
                    <a:pt x="517440" y="3295510"/>
                    <a:pt x="190706" y="3328497"/>
                    <a:pt x="239337" y="3128367"/>
                  </a:cubicBezTo>
                  <a:close/>
                  <a:moveTo>
                    <a:pt x="240736" y="3736032"/>
                  </a:moveTo>
                  <a:cubicBezTo>
                    <a:pt x="267289" y="3627573"/>
                    <a:pt x="409004" y="3626292"/>
                    <a:pt x="445611" y="3727785"/>
                  </a:cubicBezTo>
                  <a:cubicBezTo>
                    <a:pt x="519118" y="3904118"/>
                    <a:pt x="192384" y="3936162"/>
                    <a:pt x="240736" y="3736032"/>
                  </a:cubicBezTo>
                  <a:close/>
                  <a:moveTo>
                    <a:pt x="303630" y="4476263"/>
                  </a:moveTo>
                  <a:cubicBezTo>
                    <a:pt x="251922" y="4455337"/>
                    <a:pt x="224530" y="4386197"/>
                    <a:pt x="246609" y="4329428"/>
                  </a:cubicBezTo>
                  <a:cubicBezTo>
                    <a:pt x="283789" y="4232382"/>
                    <a:pt x="413479" y="4242852"/>
                    <a:pt x="446729" y="4335775"/>
                  </a:cubicBezTo>
                  <a:cubicBezTo>
                    <a:pt x="479994" y="4415694"/>
                    <a:pt x="398097" y="4514640"/>
                    <a:pt x="303630" y="4476263"/>
                  </a:cubicBezTo>
                  <a:close/>
                  <a:moveTo>
                    <a:pt x="242973" y="4951996"/>
                  </a:moveTo>
                  <a:cubicBezTo>
                    <a:pt x="269526" y="4842889"/>
                    <a:pt x="411521" y="4842889"/>
                    <a:pt x="447848" y="4943749"/>
                  </a:cubicBezTo>
                  <a:cubicBezTo>
                    <a:pt x="521075" y="5119139"/>
                    <a:pt x="194341" y="5152126"/>
                    <a:pt x="242973" y="4951996"/>
                  </a:cubicBezTo>
                  <a:close/>
                  <a:moveTo>
                    <a:pt x="295240" y="5686837"/>
                  </a:moveTo>
                  <a:cubicBezTo>
                    <a:pt x="253880" y="5664630"/>
                    <a:pt x="232346" y="5609451"/>
                    <a:pt x="244371" y="5559661"/>
                  </a:cubicBezTo>
                  <a:cubicBezTo>
                    <a:pt x="270925" y="5450878"/>
                    <a:pt x="412920" y="5450554"/>
                    <a:pt x="449246" y="5551414"/>
                  </a:cubicBezTo>
                  <a:cubicBezTo>
                    <a:pt x="484469" y="5635781"/>
                    <a:pt x="391945" y="5738850"/>
                    <a:pt x="295240" y="5686837"/>
                  </a:cubicBezTo>
                  <a:close/>
                  <a:moveTo>
                    <a:pt x="307251" y="6299893"/>
                  </a:moveTo>
                  <a:cubicBezTo>
                    <a:pt x="255543" y="6278966"/>
                    <a:pt x="228151" y="6209827"/>
                    <a:pt x="250230" y="6153057"/>
                  </a:cubicBezTo>
                  <a:cubicBezTo>
                    <a:pt x="287410" y="6056011"/>
                    <a:pt x="417100" y="6066481"/>
                    <a:pt x="450350" y="6159404"/>
                  </a:cubicBezTo>
                  <a:cubicBezTo>
                    <a:pt x="483630" y="6239323"/>
                    <a:pt x="401733" y="6338269"/>
                    <a:pt x="307251" y="6299893"/>
                  </a:cubicBezTo>
                  <a:close/>
                  <a:moveTo>
                    <a:pt x="308370" y="6907881"/>
                  </a:moveTo>
                  <a:cubicBezTo>
                    <a:pt x="199081" y="6863482"/>
                    <a:pt x="235702" y="6671599"/>
                    <a:pt x="366510" y="6693806"/>
                  </a:cubicBezTo>
                  <a:cubicBezTo>
                    <a:pt x="524991" y="6721388"/>
                    <a:pt x="457916" y="6968775"/>
                    <a:pt x="308370" y="69078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92" name="Google Shape;792;p14"/>
            <p:cNvGrpSpPr/>
            <p:nvPr/>
          </p:nvGrpSpPr>
          <p:grpSpPr>
            <a:xfrm>
              <a:off x="4210200" y="2133661"/>
              <a:ext cx="5453690" cy="6712812"/>
              <a:chOff x="4210200" y="2133661"/>
              <a:chExt cx="5453690" cy="6712812"/>
            </a:xfrm>
          </p:grpSpPr>
          <p:sp>
            <p:nvSpPr>
              <p:cNvPr id="793" name="Google Shape;793;p14"/>
              <p:cNvSpPr/>
              <p:nvPr/>
            </p:nvSpPr>
            <p:spPr>
              <a:xfrm>
                <a:off x="4259824" y="2133661"/>
                <a:ext cx="5254082" cy="53234"/>
              </a:xfrm>
              <a:custGeom>
                <a:rect b="b" l="l" r="r" t="t"/>
                <a:pathLst>
                  <a:path extrusionOk="0" h="53234" w="5254082">
                    <a:moveTo>
                      <a:pt x="5251559" y="53235"/>
                    </a:moveTo>
                    <a:cubicBezTo>
                      <a:pt x="5250146" y="53250"/>
                      <a:pt x="9313" y="35490"/>
                      <a:pt x="7458" y="35475"/>
                    </a:cubicBezTo>
                    <a:cubicBezTo>
                      <a:pt x="7458" y="-18526"/>
                      <a:pt x="-370719" y="191"/>
                      <a:pt x="4258757" y="19615"/>
                    </a:cubicBezTo>
                    <a:cubicBezTo>
                      <a:pt x="5360480" y="23856"/>
                      <a:pt x="5250264" y="7539"/>
                      <a:pt x="5251559" y="53235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4" name="Google Shape;794;p14"/>
              <p:cNvSpPr/>
              <p:nvPr/>
            </p:nvSpPr>
            <p:spPr>
              <a:xfrm>
                <a:off x="4260170" y="2736702"/>
                <a:ext cx="5269179" cy="55635"/>
              </a:xfrm>
              <a:custGeom>
                <a:rect b="b" l="l" r="r" t="t"/>
                <a:pathLst>
                  <a:path extrusionOk="0" h="55635" w="5269179">
                    <a:moveTo>
                      <a:pt x="5266314" y="55635"/>
                    </a:moveTo>
                    <a:cubicBezTo>
                      <a:pt x="5264636" y="55665"/>
                      <a:pt x="7068" y="37890"/>
                      <a:pt x="5993" y="37875"/>
                    </a:cubicBezTo>
                    <a:cubicBezTo>
                      <a:pt x="7244" y="-18689"/>
                      <a:pt x="-350591" y="-1267"/>
                      <a:pt x="4272658" y="22015"/>
                    </a:cubicBezTo>
                    <a:cubicBezTo>
                      <a:pt x="5373763" y="26241"/>
                      <a:pt x="5266314" y="9380"/>
                      <a:pt x="5266314" y="55635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5" name="Google Shape;795;p14"/>
              <p:cNvSpPr/>
              <p:nvPr/>
            </p:nvSpPr>
            <p:spPr>
              <a:xfrm>
                <a:off x="4261690" y="3341966"/>
                <a:ext cx="5304193" cy="44045"/>
              </a:xfrm>
              <a:custGeom>
                <a:rect b="b" l="l" r="r" t="t"/>
                <a:pathLst>
                  <a:path extrusionOk="0" h="44045" w="5304193">
                    <a:moveTo>
                      <a:pt x="704086" y="40600"/>
                    </a:moveTo>
                    <a:cubicBezTo>
                      <a:pt x="-97927" y="40600"/>
                      <a:pt x="4209" y="51218"/>
                      <a:pt x="4209" y="0"/>
                    </a:cubicBezTo>
                    <a:cubicBezTo>
                      <a:pt x="6461485" y="36757"/>
                      <a:pt x="7396294" y="51336"/>
                      <a:pt x="704086" y="40600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6" name="Google Shape;796;p14"/>
              <p:cNvSpPr/>
              <p:nvPr/>
            </p:nvSpPr>
            <p:spPr>
              <a:xfrm>
                <a:off x="4226778" y="3949263"/>
                <a:ext cx="5325192" cy="53972"/>
              </a:xfrm>
              <a:custGeom>
                <a:rect b="b" l="l" r="r" t="t"/>
                <a:pathLst>
                  <a:path extrusionOk="0" h="53972" w="5325192">
                    <a:moveTo>
                      <a:pt x="5322344" y="53972"/>
                    </a:moveTo>
                    <a:cubicBezTo>
                      <a:pt x="5321196" y="53987"/>
                      <a:pt x="7165" y="35903"/>
                      <a:pt x="5561" y="35888"/>
                    </a:cubicBezTo>
                    <a:cubicBezTo>
                      <a:pt x="8166" y="-18967"/>
                      <a:pt x="-353556" y="369"/>
                      <a:pt x="4334841" y="20028"/>
                    </a:cubicBezTo>
                    <a:cubicBezTo>
                      <a:pt x="5429145" y="24254"/>
                      <a:pt x="5322344" y="7923"/>
                      <a:pt x="5322344" y="53972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7" name="Google Shape;797;p14"/>
              <p:cNvSpPr/>
              <p:nvPr/>
            </p:nvSpPr>
            <p:spPr>
              <a:xfrm>
                <a:off x="4251291" y="4554789"/>
                <a:ext cx="5314329" cy="53578"/>
              </a:xfrm>
              <a:custGeom>
                <a:rect b="b" l="l" r="r" t="t"/>
                <a:pathLst>
                  <a:path extrusionOk="0" h="53578" w="5314329">
                    <a:moveTo>
                      <a:pt x="5311800" y="53579"/>
                    </a:moveTo>
                    <a:cubicBezTo>
                      <a:pt x="5310504" y="53594"/>
                      <a:pt x="5511" y="35510"/>
                      <a:pt x="3965" y="35495"/>
                    </a:cubicBezTo>
                    <a:cubicBezTo>
                      <a:pt x="12105" y="-18757"/>
                      <a:pt x="-355386" y="314"/>
                      <a:pt x="4324856" y="19959"/>
                    </a:cubicBezTo>
                    <a:cubicBezTo>
                      <a:pt x="5420588" y="24185"/>
                      <a:pt x="5310475" y="8237"/>
                      <a:pt x="5311800" y="53579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8" name="Google Shape;798;p14"/>
              <p:cNvSpPr/>
              <p:nvPr/>
            </p:nvSpPr>
            <p:spPr>
              <a:xfrm>
                <a:off x="4232173" y="5159880"/>
                <a:ext cx="5358462" cy="53928"/>
              </a:xfrm>
              <a:custGeom>
                <a:rect b="b" l="l" r="r" t="t"/>
                <a:pathLst>
                  <a:path extrusionOk="0" h="53928" w="5358462">
                    <a:moveTo>
                      <a:pt x="5356912" y="53929"/>
                    </a:moveTo>
                    <a:cubicBezTo>
                      <a:pt x="5355838" y="53944"/>
                      <a:pt x="131431" y="36390"/>
                      <a:pt x="7158" y="35536"/>
                    </a:cubicBezTo>
                    <a:cubicBezTo>
                      <a:pt x="5951" y="-19054"/>
                      <a:pt x="-362777" y="502"/>
                      <a:pt x="4358237" y="20309"/>
                    </a:cubicBezTo>
                    <a:cubicBezTo>
                      <a:pt x="5466054" y="24550"/>
                      <a:pt x="5352761" y="8233"/>
                      <a:pt x="5356912" y="53929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9" name="Google Shape;799;p14"/>
              <p:cNvSpPr/>
              <p:nvPr/>
            </p:nvSpPr>
            <p:spPr>
              <a:xfrm>
                <a:off x="4248441" y="5763423"/>
                <a:ext cx="5369545" cy="49096"/>
              </a:xfrm>
              <a:custGeom>
                <a:rect b="b" l="l" r="r" t="t"/>
                <a:pathLst>
                  <a:path extrusionOk="0" h="49096" w="5369545">
                    <a:moveTo>
                      <a:pt x="1961701" y="42824"/>
                    </a:moveTo>
                    <a:cubicBezTo>
                      <a:pt x="-179278" y="34592"/>
                      <a:pt x="4770" y="58920"/>
                      <a:pt x="3474" y="0"/>
                    </a:cubicBezTo>
                    <a:cubicBezTo>
                      <a:pt x="5727255" y="15919"/>
                      <a:pt x="7616920" y="66681"/>
                      <a:pt x="1961701" y="42824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0" name="Google Shape;800;p14"/>
              <p:cNvSpPr/>
              <p:nvPr/>
            </p:nvSpPr>
            <p:spPr>
              <a:xfrm>
                <a:off x="4247486" y="6369568"/>
                <a:ext cx="5357859" cy="55124"/>
              </a:xfrm>
              <a:custGeom>
                <a:rect b="b" l="l" r="r" t="t"/>
                <a:pathLst>
                  <a:path extrusionOk="0" h="55124" w="5357859">
                    <a:moveTo>
                      <a:pt x="5355022" y="55125"/>
                    </a:moveTo>
                    <a:cubicBezTo>
                      <a:pt x="5353947" y="55139"/>
                      <a:pt x="121078" y="37512"/>
                      <a:pt x="6372" y="36731"/>
                    </a:cubicBezTo>
                    <a:cubicBezTo>
                      <a:pt x="6372" y="-20539"/>
                      <a:pt x="-355335" y="1359"/>
                      <a:pt x="4371714" y="21195"/>
                    </a:cubicBezTo>
                    <a:cubicBezTo>
                      <a:pt x="5461382" y="26467"/>
                      <a:pt x="5355022" y="7146"/>
                      <a:pt x="5355022" y="55125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1" name="Google Shape;801;p14"/>
              <p:cNvSpPr/>
              <p:nvPr/>
            </p:nvSpPr>
            <p:spPr>
              <a:xfrm>
                <a:off x="4231591" y="6974178"/>
                <a:ext cx="5398123" cy="55955"/>
              </a:xfrm>
              <a:custGeom>
                <a:rect b="b" l="l" r="r" t="t"/>
                <a:pathLst>
                  <a:path extrusionOk="0" h="55955" w="5398123">
                    <a:moveTo>
                      <a:pt x="5396911" y="55956"/>
                    </a:moveTo>
                    <a:cubicBezTo>
                      <a:pt x="5395837" y="55970"/>
                      <a:pt x="100985" y="38181"/>
                      <a:pt x="5502" y="37563"/>
                    </a:cubicBezTo>
                    <a:cubicBezTo>
                      <a:pt x="8255" y="-21711"/>
                      <a:pt x="-356646" y="2057"/>
                      <a:pt x="4402137" y="22027"/>
                    </a:cubicBezTo>
                    <a:cubicBezTo>
                      <a:pt x="5505303" y="26268"/>
                      <a:pt x="5391833" y="9907"/>
                      <a:pt x="5396911" y="55956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2" name="Google Shape;802;p14"/>
              <p:cNvSpPr/>
              <p:nvPr/>
            </p:nvSpPr>
            <p:spPr>
              <a:xfrm>
                <a:off x="4232658" y="7579129"/>
                <a:ext cx="5431232" cy="50049"/>
              </a:xfrm>
              <a:custGeom>
                <a:rect b="b" l="l" r="r" t="t"/>
                <a:pathLst>
                  <a:path extrusionOk="0" h="50049" w="5431232">
                    <a:moveTo>
                      <a:pt x="2020803" y="43134"/>
                    </a:moveTo>
                    <a:cubicBezTo>
                      <a:pt x="-212406" y="34563"/>
                      <a:pt x="5834" y="60908"/>
                      <a:pt x="5834" y="0"/>
                    </a:cubicBezTo>
                    <a:cubicBezTo>
                      <a:pt x="5695025" y="21928"/>
                      <a:pt x="7756609" y="67343"/>
                      <a:pt x="2020803" y="43134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3" name="Google Shape;803;p14"/>
              <p:cNvSpPr/>
              <p:nvPr/>
            </p:nvSpPr>
            <p:spPr>
              <a:xfrm>
                <a:off x="4210200" y="8185960"/>
                <a:ext cx="5453055" cy="54747"/>
              </a:xfrm>
              <a:custGeom>
                <a:rect b="b" l="l" r="r" t="t"/>
                <a:pathLst>
                  <a:path extrusionOk="0" h="54747" w="5453055">
                    <a:moveTo>
                      <a:pt x="5451008" y="54748"/>
                    </a:moveTo>
                    <a:cubicBezTo>
                      <a:pt x="5449889" y="54762"/>
                      <a:pt x="231238" y="37621"/>
                      <a:pt x="6772" y="35721"/>
                    </a:cubicBezTo>
                    <a:cubicBezTo>
                      <a:pt x="6772" y="-19738"/>
                      <a:pt x="-367682" y="908"/>
                      <a:pt x="4452333" y="21127"/>
                    </a:cubicBezTo>
                    <a:cubicBezTo>
                      <a:pt x="5559826" y="25369"/>
                      <a:pt x="5448403" y="9037"/>
                      <a:pt x="5451008" y="54748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4" name="Google Shape;804;p14"/>
              <p:cNvSpPr/>
              <p:nvPr/>
            </p:nvSpPr>
            <p:spPr>
              <a:xfrm>
                <a:off x="4228448" y="8789884"/>
                <a:ext cx="5428566" cy="56589"/>
              </a:xfrm>
              <a:custGeom>
                <a:rect b="b" l="l" r="r" t="t"/>
                <a:pathLst>
                  <a:path extrusionOk="0" h="56589" w="5428566">
                    <a:moveTo>
                      <a:pt x="5426608" y="56589"/>
                    </a:moveTo>
                    <a:cubicBezTo>
                      <a:pt x="5425548" y="56604"/>
                      <a:pt x="149272" y="38432"/>
                      <a:pt x="6968" y="37239"/>
                    </a:cubicBezTo>
                    <a:cubicBezTo>
                      <a:pt x="5643" y="-18367"/>
                      <a:pt x="-362908" y="-1579"/>
                      <a:pt x="4448333" y="22645"/>
                    </a:cubicBezTo>
                    <a:cubicBezTo>
                      <a:pt x="5533689" y="26887"/>
                      <a:pt x="5423826" y="9318"/>
                      <a:pt x="5426608" y="56589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05" name="Google Shape;805;p14"/>
            <p:cNvSpPr/>
            <p:nvPr/>
          </p:nvSpPr>
          <p:spPr>
            <a:xfrm>
              <a:off x="4928592" y="1814555"/>
              <a:ext cx="146459" cy="7292308"/>
            </a:xfrm>
            <a:custGeom>
              <a:rect b="b" l="l" r="r" t="t"/>
              <a:pathLst>
                <a:path extrusionOk="0" h="7292308" w="146459">
                  <a:moveTo>
                    <a:pt x="146459" y="7292308"/>
                  </a:moveTo>
                  <a:cubicBezTo>
                    <a:pt x="65622" y="7292308"/>
                    <a:pt x="-61654" y="3079782"/>
                    <a:pt x="34373" y="2"/>
                  </a:cubicBezTo>
                  <a:cubicBezTo>
                    <a:pt x="116211" y="-2487"/>
                    <a:pt x="-80951" y="2841379"/>
                    <a:pt x="146459" y="72923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6" name="Google Shape;806;p14"/>
          <p:cNvGrpSpPr/>
          <p:nvPr/>
        </p:nvGrpSpPr>
        <p:grpSpPr>
          <a:xfrm rot="-476624">
            <a:off x="521275" y="1943874"/>
            <a:ext cx="2218875" cy="2249535"/>
            <a:chOff x="1041673" y="3887576"/>
            <a:chExt cx="4437770" cy="4498965"/>
          </a:xfrm>
        </p:grpSpPr>
        <p:sp>
          <p:nvSpPr>
            <p:cNvPr id="807" name="Google Shape;807;p14"/>
            <p:cNvSpPr/>
            <p:nvPr/>
          </p:nvSpPr>
          <p:spPr>
            <a:xfrm>
              <a:off x="1041673" y="3887576"/>
              <a:ext cx="4437770" cy="4498965"/>
            </a:xfrm>
            <a:custGeom>
              <a:rect b="b" l="l" r="r" t="t"/>
              <a:pathLst>
                <a:path extrusionOk="0" h="4498965" w="4437770">
                  <a:moveTo>
                    <a:pt x="1" y="73391"/>
                  </a:moveTo>
                  <a:cubicBezTo>
                    <a:pt x="-224" y="32388"/>
                    <a:pt x="33338" y="-752"/>
                    <a:pt x="74310" y="13"/>
                  </a:cubicBezTo>
                  <a:cubicBezTo>
                    <a:pt x="4509308" y="82911"/>
                    <a:pt x="4433785" y="5106"/>
                    <a:pt x="4434496" y="132454"/>
                  </a:cubicBezTo>
                  <a:cubicBezTo>
                    <a:pt x="4435521" y="317856"/>
                    <a:pt x="4437769" y="4425013"/>
                    <a:pt x="4437769" y="4424410"/>
                  </a:cubicBezTo>
                  <a:cubicBezTo>
                    <a:pt x="4437994" y="4465036"/>
                    <a:pt x="4405026" y="4498023"/>
                    <a:pt x="4364422" y="4497797"/>
                  </a:cubicBezTo>
                  <a:cubicBezTo>
                    <a:pt x="-68246" y="4473341"/>
                    <a:pt x="3985" y="4550642"/>
                    <a:pt x="3275" y="4421963"/>
                  </a:cubicBezTo>
                  <a:cubicBezTo>
                    <a:pt x="2240" y="4233969"/>
                    <a:pt x="1" y="72797"/>
                    <a:pt x="1" y="73391"/>
                  </a:cubicBez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14"/>
            <p:cNvSpPr/>
            <p:nvPr/>
          </p:nvSpPr>
          <p:spPr>
            <a:xfrm>
              <a:off x="1348443" y="4249421"/>
              <a:ext cx="3843803" cy="3869568"/>
            </a:xfrm>
            <a:custGeom>
              <a:rect b="b" l="l" r="r" t="t"/>
              <a:pathLst>
                <a:path extrusionOk="0" h="3869568" w="3843803">
                  <a:moveTo>
                    <a:pt x="1111278" y="459662"/>
                  </a:moveTo>
                  <a:cubicBezTo>
                    <a:pt x="1112169" y="485126"/>
                    <a:pt x="1079236" y="504796"/>
                    <a:pt x="1055234" y="482454"/>
                  </a:cubicBezTo>
                  <a:cubicBezTo>
                    <a:pt x="1035800" y="464359"/>
                    <a:pt x="1047959" y="426477"/>
                    <a:pt x="1078760" y="426684"/>
                  </a:cubicBezTo>
                  <a:cubicBezTo>
                    <a:pt x="1094848" y="426792"/>
                    <a:pt x="1110568" y="438967"/>
                    <a:pt x="1111278" y="459662"/>
                  </a:cubicBezTo>
                  <a:close/>
                  <a:moveTo>
                    <a:pt x="1081520" y="6768"/>
                  </a:moveTo>
                  <a:cubicBezTo>
                    <a:pt x="1050782" y="6561"/>
                    <a:pt x="1038525" y="44416"/>
                    <a:pt x="1057995" y="62538"/>
                  </a:cubicBezTo>
                  <a:cubicBezTo>
                    <a:pt x="1082015" y="84888"/>
                    <a:pt x="1114911" y="65183"/>
                    <a:pt x="1114048" y="39737"/>
                  </a:cubicBezTo>
                  <a:cubicBezTo>
                    <a:pt x="1113329" y="19051"/>
                    <a:pt x="1097618" y="6867"/>
                    <a:pt x="1081520" y="6768"/>
                  </a:cubicBezTo>
                  <a:close/>
                  <a:moveTo>
                    <a:pt x="1075981" y="846600"/>
                  </a:moveTo>
                  <a:cubicBezTo>
                    <a:pt x="1045270" y="846402"/>
                    <a:pt x="1032967" y="884230"/>
                    <a:pt x="1052464" y="902379"/>
                  </a:cubicBezTo>
                  <a:cubicBezTo>
                    <a:pt x="1076475" y="924730"/>
                    <a:pt x="1109399" y="905006"/>
                    <a:pt x="1108508" y="879587"/>
                  </a:cubicBezTo>
                  <a:cubicBezTo>
                    <a:pt x="1107798" y="858919"/>
                    <a:pt x="1092114" y="846708"/>
                    <a:pt x="1075981" y="846600"/>
                  </a:cubicBezTo>
                  <a:close/>
                  <a:moveTo>
                    <a:pt x="1073211" y="1266517"/>
                  </a:moveTo>
                  <a:cubicBezTo>
                    <a:pt x="1042482" y="1266310"/>
                    <a:pt x="1030207" y="1304155"/>
                    <a:pt x="1049685" y="1322286"/>
                  </a:cubicBezTo>
                  <a:cubicBezTo>
                    <a:pt x="1073697" y="1344637"/>
                    <a:pt x="1106620" y="1324940"/>
                    <a:pt x="1105730" y="1299494"/>
                  </a:cubicBezTo>
                  <a:cubicBezTo>
                    <a:pt x="1105028" y="1278799"/>
                    <a:pt x="1089308" y="1266624"/>
                    <a:pt x="1073211" y="1266517"/>
                  </a:cubicBezTo>
                  <a:close/>
                  <a:moveTo>
                    <a:pt x="1397812" y="3788280"/>
                  </a:moveTo>
                  <a:cubicBezTo>
                    <a:pt x="1367137" y="3788073"/>
                    <a:pt x="1354772" y="3825892"/>
                    <a:pt x="1374286" y="3844050"/>
                  </a:cubicBezTo>
                  <a:cubicBezTo>
                    <a:pt x="1398307" y="3866400"/>
                    <a:pt x="1431203" y="3846695"/>
                    <a:pt x="1430340" y="3821249"/>
                  </a:cubicBezTo>
                  <a:cubicBezTo>
                    <a:pt x="1429620" y="3800563"/>
                    <a:pt x="1413909" y="3788388"/>
                    <a:pt x="1397812" y="3788280"/>
                  </a:cubicBezTo>
                  <a:close/>
                  <a:moveTo>
                    <a:pt x="1403352" y="2948448"/>
                  </a:moveTo>
                  <a:cubicBezTo>
                    <a:pt x="1372632" y="2948241"/>
                    <a:pt x="1360338" y="2986078"/>
                    <a:pt x="1379835" y="3004218"/>
                  </a:cubicBezTo>
                  <a:cubicBezTo>
                    <a:pt x="1403837" y="3026560"/>
                    <a:pt x="1436752" y="3006890"/>
                    <a:pt x="1435879" y="2981426"/>
                  </a:cubicBezTo>
                  <a:cubicBezTo>
                    <a:pt x="1435169" y="2960730"/>
                    <a:pt x="1419449" y="2948556"/>
                    <a:pt x="1403352" y="2948448"/>
                  </a:cubicBezTo>
                  <a:close/>
                  <a:moveTo>
                    <a:pt x="1400582" y="3368364"/>
                  </a:moveTo>
                  <a:cubicBezTo>
                    <a:pt x="1369871" y="3368157"/>
                    <a:pt x="1357569" y="3405994"/>
                    <a:pt x="1377065" y="3424134"/>
                  </a:cubicBezTo>
                  <a:cubicBezTo>
                    <a:pt x="1401068" y="3446476"/>
                    <a:pt x="1433982" y="3426806"/>
                    <a:pt x="1433109" y="3401333"/>
                  </a:cubicBezTo>
                  <a:cubicBezTo>
                    <a:pt x="1432399" y="3380647"/>
                    <a:pt x="1416679" y="3368472"/>
                    <a:pt x="1400582" y="3368364"/>
                  </a:cubicBezTo>
                  <a:close/>
                  <a:moveTo>
                    <a:pt x="1064901" y="2526274"/>
                  </a:moveTo>
                  <a:cubicBezTo>
                    <a:pt x="1034181" y="2526067"/>
                    <a:pt x="1021888" y="2563903"/>
                    <a:pt x="1041385" y="2582043"/>
                  </a:cubicBezTo>
                  <a:cubicBezTo>
                    <a:pt x="1065261" y="2604268"/>
                    <a:pt x="1098310" y="2584850"/>
                    <a:pt x="1097438" y="2559251"/>
                  </a:cubicBezTo>
                  <a:cubicBezTo>
                    <a:pt x="1096710" y="2538547"/>
                    <a:pt x="1080999" y="2526382"/>
                    <a:pt x="1064901" y="2526274"/>
                  </a:cubicBezTo>
                  <a:close/>
                  <a:moveTo>
                    <a:pt x="1056583" y="3786031"/>
                  </a:moveTo>
                  <a:cubicBezTo>
                    <a:pt x="1025872" y="3785824"/>
                    <a:pt x="1013570" y="3823669"/>
                    <a:pt x="1033066" y="3841800"/>
                  </a:cubicBezTo>
                  <a:cubicBezTo>
                    <a:pt x="1057069" y="3864142"/>
                    <a:pt x="1089983" y="3844473"/>
                    <a:pt x="1089110" y="3818999"/>
                  </a:cubicBezTo>
                  <a:cubicBezTo>
                    <a:pt x="1088400" y="3798313"/>
                    <a:pt x="1072680" y="3786139"/>
                    <a:pt x="1056583" y="3786031"/>
                  </a:cubicBezTo>
                  <a:close/>
                  <a:moveTo>
                    <a:pt x="1059353" y="3366106"/>
                  </a:moveTo>
                  <a:cubicBezTo>
                    <a:pt x="1028633" y="3365899"/>
                    <a:pt x="1016339" y="3403735"/>
                    <a:pt x="1035836" y="3421875"/>
                  </a:cubicBezTo>
                  <a:cubicBezTo>
                    <a:pt x="1059838" y="3444217"/>
                    <a:pt x="1092753" y="3424547"/>
                    <a:pt x="1091880" y="3399083"/>
                  </a:cubicBezTo>
                  <a:cubicBezTo>
                    <a:pt x="1091170" y="3378397"/>
                    <a:pt x="1075450" y="3366214"/>
                    <a:pt x="1059353" y="3366106"/>
                  </a:cubicBezTo>
                  <a:close/>
                  <a:moveTo>
                    <a:pt x="737530" y="424426"/>
                  </a:moveTo>
                  <a:cubicBezTo>
                    <a:pt x="706846" y="424219"/>
                    <a:pt x="694499" y="462037"/>
                    <a:pt x="714005" y="480195"/>
                  </a:cubicBezTo>
                  <a:cubicBezTo>
                    <a:pt x="738025" y="502546"/>
                    <a:pt x="770921" y="482841"/>
                    <a:pt x="770058" y="457394"/>
                  </a:cubicBezTo>
                  <a:cubicBezTo>
                    <a:pt x="769339" y="436708"/>
                    <a:pt x="753619" y="424534"/>
                    <a:pt x="737530" y="424426"/>
                  </a:cubicBezTo>
                  <a:close/>
                  <a:moveTo>
                    <a:pt x="1406122" y="2528532"/>
                  </a:moveTo>
                  <a:cubicBezTo>
                    <a:pt x="1375402" y="2528325"/>
                    <a:pt x="1363117" y="2566171"/>
                    <a:pt x="1382605" y="2584302"/>
                  </a:cubicBezTo>
                  <a:cubicBezTo>
                    <a:pt x="1406634" y="2606661"/>
                    <a:pt x="1439539" y="2586893"/>
                    <a:pt x="1438649" y="2561501"/>
                  </a:cubicBezTo>
                  <a:cubicBezTo>
                    <a:pt x="1437939" y="2540814"/>
                    <a:pt x="1422219" y="2528631"/>
                    <a:pt x="1406122" y="2528532"/>
                  </a:cubicBezTo>
                  <a:close/>
                  <a:moveTo>
                    <a:pt x="1067671" y="2106358"/>
                  </a:moveTo>
                  <a:cubicBezTo>
                    <a:pt x="1036969" y="2106151"/>
                    <a:pt x="1024649" y="2143987"/>
                    <a:pt x="1044155" y="2162127"/>
                  </a:cubicBezTo>
                  <a:cubicBezTo>
                    <a:pt x="1068175" y="2184496"/>
                    <a:pt x="1101071" y="2164736"/>
                    <a:pt x="1100199" y="2139326"/>
                  </a:cubicBezTo>
                  <a:cubicBezTo>
                    <a:pt x="1099488" y="2118640"/>
                    <a:pt x="1083769" y="2106466"/>
                    <a:pt x="1067671" y="2106358"/>
                  </a:cubicBezTo>
                  <a:close/>
                  <a:moveTo>
                    <a:pt x="1062132" y="2946190"/>
                  </a:moveTo>
                  <a:cubicBezTo>
                    <a:pt x="1031412" y="2945983"/>
                    <a:pt x="1019118" y="2983819"/>
                    <a:pt x="1038615" y="3001959"/>
                  </a:cubicBezTo>
                  <a:cubicBezTo>
                    <a:pt x="1062644" y="3024319"/>
                    <a:pt x="1095549" y="3004550"/>
                    <a:pt x="1094659" y="2979158"/>
                  </a:cubicBezTo>
                  <a:cubicBezTo>
                    <a:pt x="1093940" y="2958472"/>
                    <a:pt x="1078220" y="2946298"/>
                    <a:pt x="1062132" y="2946190"/>
                  </a:cubicBezTo>
                  <a:close/>
                  <a:moveTo>
                    <a:pt x="1070441" y="1686442"/>
                  </a:moveTo>
                  <a:cubicBezTo>
                    <a:pt x="1039730" y="1686235"/>
                    <a:pt x="1027428" y="1724080"/>
                    <a:pt x="1046924" y="1742211"/>
                  </a:cubicBezTo>
                  <a:cubicBezTo>
                    <a:pt x="1070927" y="1764553"/>
                    <a:pt x="1103841" y="1744883"/>
                    <a:pt x="1102969" y="1719410"/>
                  </a:cubicBezTo>
                  <a:cubicBezTo>
                    <a:pt x="1102258" y="1698715"/>
                    <a:pt x="1086539" y="1686540"/>
                    <a:pt x="1070441" y="1686442"/>
                  </a:cubicBezTo>
                  <a:close/>
                  <a:moveTo>
                    <a:pt x="740300" y="4510"/>
                  </a:moveTo>
                  <a:cubicBezTo>
                    <a:pt x="709589" y="4303"/>
                    <a:pt x="697278" y="42139"/>
                    <a:pt x="716784" y="60279"/>
                  </a:cubicBezTo>
                  <a:cubicBezTo>
                    <a:pt x="740633" y="82477"/>
                    <a:pt x="773709" y="63113"/>
                    <a:pt x="772828" y="37487"/>
                  </a:cubicBezTo>
                  <a:cubicBezTo>
                    <a:pt x="772108" y="16792"/>
                    <a:pt x="756389" y="4618"/>
                    <a:pt x="740300" y="4510"/>
                  </a:cubicBezTo>
                  <a:close/>
                  <a:moveTo>
                    <a:pt x="1747351" y="2530782"/>
                  </a:moveTo>
                  <a:cubicBezTo>
                    <a:pt x="1716631" y="2530575"/>
                    <a:pt x="1704337" y="2568411"/>
                    <a:pt x="1723825" y="2586551"/>
                  </a:cubicBezTo>
                  <a:cubicBezTo>
                    <a:pt x="1747827" y="2608893"/>
                    <a:pt x="1780759" y="2589214"/>
                    <a:pt x="1779869" y="2563759"/>
                  </a:cubicBezTo>
                  <a:cubicBezTo>
                    <a:pt x="1779168" y="2543064"/>
                    <a:pt x="1763448" y="2530890"/>
                    <a:pt x="1747351" y="2530782"/>
                  </a:cubicBezTo>
                  <a:close/>
                  <a:moveTo>
                    <a:pt x="1741811" y="3370614"/>
                  </a:moveTo>
                  <a:cubicBezTo>
                    <a:pt x="1711136" y="3370407"/>
                    <a:pt x="1698771" y="3408225"/>
                    <a:pt x="1718285" y="3426383"/>
                  </a:cubicBezTo>
                  <a:cubicBezTo>
                    <a:pt x="1742306" y="3448734"/>
                    <a:pt x="1775202" y="3429028"/>
                    <a:pt x="1774338" y="3403591"/>
                  </a:cubicBezTo>
                  <a:cubicBezTo>
                    <a:pt x="1773619" y="3382896"/>
                    <a:pt x="1757908" y="3370722"/>
                    <a:pt x="1741811" y="3370614"/>
                  </a:cubicBezTo>
                  <a:close/>
                  <a:moveTo>
                    <a:pt x="1750120" y="2110866"/>
                  </a:moveTo>
                  <a:cubicBezTo>
                    <a:pt x="1719400" y="2110659"/>
                    <a:pt x="1707116" y="2148504"/>
                    <a:pt x="1726604" y="2166635"/>
                  </a:cubicBezTo>
                  <a:cubicBezTo>
                    <a:pt x="1750633" y="2188995"/>
                    <a:pt x="1783538" y="2169226"/>
                    <a:pt x="1782648" y="2143843"/>
                  </a:cubicBezTo>
                  <a:cubicBezTo>
                    <a:pt x="1781938" y="2123148"/>
                    <a:pt x="1766218" y="2110974"/>
                    <a:pt x="1750120" y="2110866"/>
                  </a:cubicBezTo>
                  <a:close/>
                  <a:moveTo>
                    <a:pt x="1744581" y="2950698"/>
                  </a:moveTo>
                  <a:cubicBezTo>
                    <a:pt x="1713870" y="2950491"/>
                    <a:pt x="1701567" y="2988327"/>
                    <a:pt x="1721064" y="3006467"/>
                  </a:cubicBezTo>
                  <a:cubicBezTo>
                    <a:pt x="1745066" y="3028809"/>
                    <a:pt x="1777981" y="3009139"/>
                    <a:pt x="1777108" y="2983666"/>
                  </a:cubicBezTo>
                  <a:cubicBezTo>
                    <a:pt x="1776398" y="2962980"/>
                    <a:pt x="1760678" y="2950806"/>
                    <a:pt x="1744581" y="2950698"/>
                  </a:cubicBezTo>
                  <a:close/>
                  <a:moveTo>
                    <a:pt x="1761200" y="431192"/>
                  </a:moveTo>
                  <a:cubicBezTo>
                    <a:pt x="1730426" y="430985"/>
                    <a:pt x="1718231" y="468858"/>
                    <a:pt x="1737683" y="486962"/>
                  </a:cubicBezTo>
                  <a:cubicBezTo>
                    <a:pt x="1761694" y="509313"/>
                    <a:pt x="1794618" y="489589"/>
                    <a:pt x="1793727" y="464161"/>
                  </a:cubicBezTo>
                  <a:cubicBezTo>
                    <a:pt x="1793017" y="443475"/>
                    <a:pt x="1777297" y="431300"/>
                    <a:pt x="1761200" y="431192"/>
                  </a:cubicBezTo>
                  <a:close/>
                  <a:moveTo>
                    <a:pt x="1755660" y="1271024"/>
                  </a:moveTo>
                  <a:cubicBezTo>
                    <a:pt x="1724922" y="1270818"/>
                    <a:pt x="1712656" y="1308672"/>
                    <a:pt x="1732144" y="1326794"/>
                  </a:cubicBezTo>
                  <a:cubicBezTo>
                    <a:pt x="1756146" y="1349136"/>
                    <a:pt x="1789060" y="1329466"/>
                    <a:pt x="1788188" y="1304002"/>
                  </a:cubicBezTo>
                  <a:cubicBezTo>
                    <a:pt x="1787477" y="1283307"/>
                    <a:pt x="1771758" y="1271132"/>
                    <a:pt x="1755660" y="1271024"/>
                  </a:cubicBezTo>
                  <a:close/>
                  <a:moveTo>
                    <a:pt x="1752890" y="1690950"/>
                  </a:moveTo>
                  <a:cubicBezTo>
                    <a:pt x="1722224" y="1690743"/>
                    <a:pt x="1709841" y="1728543"/>
                    <a:pt x="1729365" y="1746719"/>
                  </a:cubicBezTo>
                  <a:cubicBezTo>
                    <a:pt x="1753241" y="1768944"/>
                    <a:pt x="1786290" y="1749526"/>
                    <a:pt x="1785418" y="1723918"/>
                  </a:cubicBezTo>
                  <a:cubicBezTo>
                    <a:pt x="1784698" y="1703187"/>
                    <a:pt x="1768853" y="1691049"/>
                    <a:pt x="1752890" y="1690950"/>
                  </a:cubicBezTo>
                  <a:close/>
                  <a:moveTo>
                    <a:pt x="1422750" y="9018"/>
                  </a:moveTo>
                  <a:cubicBezTo>
                    <a:pt x="1392039" y="8811"/>
                    <a:pt x="1379736" y="46647"/>
                    <a:pt x="1399224" y="64787"/>
                  </a:cubicBezTo>
                  <a:cubicBezTo>
                    <a:pt x="1423217" y="87120"/>
                    <a:pt x="1456158" y="67468"/>
                    <a:pt x="1455268" y="41995"/>
                  </a:cubicBezTo>
                  <a:cubicBezTo>
                    <a:pt x="1454567" y="21300"/>
                    <a:pt x="1438847" y="9126"/>
                    <a:pt x="1422750" y="9018"/>
                  </a:cubicBezTo>
                  <a:close/>
                  <a:moveTo>
                    <a:pt x="1414440" y="1268775"/>
                  </a:moveTo>
                  <a:cubicBezTo>
                    <a:pt x="1383729" y="1268568"/>
                    <a:pt x="1371427" y="1306413"/>
                    <a:pt x="1390923" y="1324544"/>
                  </a:cubicBezTo>
                  <a:cubicBezTo>
                    <a:pt x="1414926" y="1346886"/>
                    <a:pt x="1447840" y="1327217"/>
                    <a:pt x="1446968" y="1301743"/>
                  </a:cubicBezTo>
                  <a:cubicBezTo>
                    <a:pt x="1446248" y="1281057"/>
                    <a:pt x="1430528" y="1268883"/>
                    <a:pt x="1414440" y="1268775"/>
                  </a:cubicBezTo>
                  <a:close/>
                  <a:moveTo>
                    <a:pt x="1739041" y="3790539"/>
                  </a:moveTo>
                  <a:cubicBezTo>
                    <a:pt x="1708321" y="3790332"/>
                    <a:pt x="1696028" y="3828168"/>
                    <a:pt x="1715515" y="3846308"/>
                  </a:cubicBezTo>
                  <a:cubicBezTo>
                    <a:pt x="1739518" y="3868650"/>
                    <a:pt x="1772450" y="3848981"/>
                    <a:pt x="1771560" y="3823507"/>
                  </a:cubicBezTo>
                  <a:cubicBezTo>
                    <a:pt x="1770849" y="3802821"/>
                    <a:pt x="1755130" y="3790647"/>
                    <a:pt x="1739041" y="3790539"/>
                  </a:cubicBezTo>
                  <a:close/>
                  <a:moveTo>
                    <a:pt x="1417210" y="848850"/>
                  </a:moveTo>
                  <a:cubicBezTo>
                    <a:pt x="1386499" y="848652"/>
                    <a:pt x="1374196" y="886479"/>
                    <a:pt x="1393693" y="904628"/>
                  </a:cubicBezTo>
                  <a:cubicBezTo>
                    <a:pt x="1417704" y="926979"/>
                    <a:pt x="1450628" y="907256"/>
                    <a:pt x="1449737" y="881836"/>
                  </a:cubicBezTo>
                  <a:cubicBezTo>
                    <a:pt x="1449018" y="861141"/>
                    <a:pt x="1433298" y="848958"/>
                    <a:pt x="1417210" y="848850"/>
                  </a:cubicBezTo>
                  <a:close/>
                  <a:moveTo>
                    <a:pt x="1411670" y="1688691"/>
                  </a:moveTo>
                  <a:cubicBezTo>
                    <a:pt x="1380968" y="1688484"/>
                    <a:pt x="1368648" y="1726320"/>
                    <a:pt x="1388145" y="1744460"/>
                  </a:cubicBezTo>
                  <a:cubicBezTo>
                    <a:pt x="1412147" y="1766802"/>
                    <a:pt x="1445061" y="1747133"/>
                    <a:pt x="1444189" y="1721659"/>
                  </a:cubicBezTo>
                  <a:cubicBezTo>
                    <a:pt x="1443478" y="1700973"/>
                    <a:pt x="1427759" y="1688799"/>
                    <a:pt x="1411670" y="1688691"/>
                  </a:cubicBezTo>
                  <a:close/>
                  <a:moveTo>
                    <a:pt x="1408891" y="2108607"/>
                  </a:moveTo>
                  <a:cubicBezTo>
                    <a:pt x="1378216" y="2108400"/>
                    <a:pt x="1365851" y="2146210"/>
                    <a:pt x="1385366" y="2164376"/>
                  </a:cubicBezTo>
                  <a:cubicBezTo>
                    <a:pt x="1409242" y="2186601"/>
                    <a:pt x="1442291" y="2167184"/>
                    <a:pt x="1441419" y="2141576"/>
                  </a:cubicBezTo>
                  <a:cubicBezTo>
                    <a:pt x="1440708" y="2120889"/>
                    <a:pt x="1424989" y="2108715"/>
                    <a:pt x="1408891" y="2108607"/>
                  </a:cubicBezTo>
                  <a:close/>
                  <a:moveTo>
                    <a:pt x="1419980" y="428934"/>
                  </a:moveTo>
                  <a:cubicBezTo>
                    <a:pt x="1389188" y="428727"/>
                    <a:pt x="1377020" y="466617"/>
                    <a:pt x="1396463" y="484703"/>
                  </a:cubicBezTo>
                  <a:cubicBezTo>
                    <a:pt x="1420474" y="507054"/>
                    <a:pt x="1453398" y="487331"/>
                    <a:pt x="1452507" y="461902"/>
                  </a:cubicBezTo>
                  <a:cubicBezTo>
                    <a:pt x="1451797" y="441252"/>
                    <a:pt x="1436113" y="429042"/>
                    <a:pt x="1419980" y="428934"/>
                  </a:cubicBezTo>
                  <a:close/>
                  <a:moveTo>
                    <a:pt x="1758430" y="851108"/>
                  </a:moveTo>
                  <a:cubicBezTo>
                    <a:pt x="1727737" y="850911"/>
                    <a:pt x="1715399" y="888729"/>
                    <a:pt x="1734913" y="906878"/>
                  </a:cubicBezTo>
                  <a:cubicBezTo>
                    <a:pt x="1758925" y="929229"/>
                    <a:pt x="1791848" y="909514"/>
                    <a:pt x="1790958" y="884077"/>
                  </a:cubicBezTo>
                  <a:cubicBezTo>
                    <a:pt x="1790247" y="863391"/>
                    <a:pt x="1774527" y="851216"/>
                    <a:pt x="1758430" y="851108"/>
                  </a:cubicBezTo>
                  <a:close/>
                  <a:moveTo>
                    <a:pt x="52302" y="839843"/>
                  </a:moveTo>
                  <a:cubicBezTo>
                    <a:pt x="21583" y="839636"/>
                    <a:pt x="9289" y="877481"/>
                    <a:pt x="28786" y="895612"/>
                  </a:cubicBezTo>
                  <a:cubicBezTo>
                    <a:pt x="52788" y="917954"/>
                    <a:pt x="85702" y="898285"/>
                    <a:pt x="84830" y="872820"/>
                  </a:cubicBezTo>
                  <a:cubicBezTo>
                    <a:pt x="84111" y="852125"/>
                    <a:pt x="68400" y="839942"/>
                    <a:pt x="52302" y="839843"/>
                  </a:cubicBezTo>
                  <a:close/>
                  <a:moveTo>
                    <a:pt x="379673" y="2941682"/>
                  </a:moveTo>
                  <a:cubicBezTo>
                    <a:pt x="349007" y="2941475"/>
                    <a:pt x="336624" y="2979275"/>
                    <a:pt x="356148" y="2997451"/>
                  </a:cubicBezTo>
                  <a:cubicBezTo>
                    <a:pt x="380024" y="3019676"/>
                    <a:pt x="413073" y="3000259"/>
                    <a:pt x="412201" y="2974650"/>
                  </a:cubicBezTo>
                  <a:cubicBezTo>
                    <a:pt x="411481" y="2953964"/>
                    <a:pt x="395771" y="2941790"/>
                    <a:pt x="379673" y="2941682"/>
                  </a:cubicBezTo>
                  <a:close/>
                  <a:moveTo>
                    <a:pt x="55072" y="419918"/>
                  </a:moveTo>
                  <a:cubicBezTo>
                    <a:pt x="24298" y="419711"/>
                    <a:pt x="12104" y="457583"/>
                    <a:pt x="31556" y="475687"/>
                  </a:cubicBezTo>
                  <a:cubicBezTo>
                    <a:pt x="55558" y="498029"/>
                    <a:pt x="88472" y="478360"/>
                    <a:pt x="87600" y="452886"/>
                  </a:cubicBezTo>
                  <a:cubicBezTo>
                    <a:pt x="86889" y="432200"/>
                    <a:pt x="71170" y="420026"/>
                    <a:pt x="55072" y="419918"/>
                  </a:cubicBezTo>
                  <a:close/>
                  <a:moveTo>
                    <a:pt x="49533" y="1259759"/>
                  </a:moveTo>
                  <a:cubicBezTo>
                    <a:pt x="18948" y="1259561"/>
                    <a:pt x="6429" y="1297307"/>
                    <a:pt x="26007" y="1315528"/>
                  </a:cubicBezTo>
                  <a:cubicBezTo>
                    <a:pt x="50009" y="1337870"/>
                    <a:pt x="82933" y="1318201"/>
                    <a:pt x="82060" y="1292737"/>
                  </a:cubicBezTo>
                  <a:cubicBezTo>
                    <a:pt x="81341" y="1271996"/>
                    <a:pt x="65495" y="1259867"/>
                    <a:pt x="49533" y="1259759"/>
                  </a:cubicBezTo>
                  <a:close/>
                  <a:moveTo>
                    <a:pt x="376904" y="3361598"/>
                  </a:moveTo>
                  <a:cubicBezTo>
                    <a:pt x="346130" y="3361391"/>
                    <a:pt x="333935" y="3399263"/>
                    <a:pt x="353387" y="3417367"/>
                  </a:cubicBezTo>
                  <a:cubicBezTo>
                    <a:pt x="377416" y="3439727"/>
                    <a:pt x="410321" y="3419958"/>
                    <a:pt x="409431" y="3394566"/>
                  </a:cubicBezTo>
                  <a:cubicBezTo>
                    <a:pt x="408721" y="3373880"/>
                    <a:pt x="393001" y="3361706"/>
                    <a:pt x="376904" y="3361598"/>
                  </a:cubicBezTo>
                  <a:close/>
                  <a:moveTo>
                    <a:pt x="374134" y="3781523"/>
                  </a:moveTo>
                  <a:cubicBezTo>
                    <a:pt x="343342" y="3781316"/>
                    <a:pt x="331174" y="3819206"/>
                    <a:pt x="350617" y="3837292"/>
                  </a:cubicBezTo>
                  <a:cubicBezTo>
                    <a:pt x="374628" y="3859643"/>
                    <a:pt x="407552" y="3839946"/>
                    <a:pt x="406661" y="3814491"/>
                  </a:cubicBezTo>
                  <a:cubicBezTo>
                    <a:pt x="405951" y="3793805"/>
                    <a:pt x="390231" y="3781631"/>
                    <a:pt x="374134" y="3781523"/>
                  </a:cubicBezTo>
                  <a:close/>
                  <a:moveTo>
                    <a:pt x="34631" y="9441"/>
                  </a:moveTo>
                  <a:cubicBezTo>
                    <a:pt x="14793" y="27635"/>
                    <a:pt x="26870" y="65318"/>
                    <a:pt x="57410" y="65516"/>
                  </a:cubicBezTo>
                  <a:cubicBezTo>
                    <a:pt x="88193" y="65723"/>
                    <a:pt x="100370" y="27841"/>
                    <a:pt x="80927" y="9747"/>
                  </a:cubicBezTo>
                  <a:cubicBezTo>
                    <a:pt x="66098" y="-4056"/>
                    <a:pt x="46547" y="-2320"/>
                    <a:pt x="34631" y="9441"/>
                  </a:cubicBezTo>
                  <a:close/>
                  <a:moveTo>
                    <a:pt x="46763" y="1679675"/>
                  </a:moveTo>
                  <a:cubicBezTo>
                    <a:pt x="16043" y="1679468"/>
                    <a:pt x="3749" y="1717305"/>
                    <a:pt x="23246" y="1735444"/>
                  </a:cubicBezTo>
                  <a:cubicBezTo>
                    <a:pt x="47257" y="1757795"/>
                    <a:pt x="80181" y="1738072"/>
                    <a:pt x="79290" y="1712644"/>
                  </a:cubicBezTo>
                  <a:cubicBezTo>
                    <a:pt x="78580" y="1691993"/>
                    <a:pt x="62896" y="1679783"/>
                    <a:pt x="46763" y="1679675"/>
                  </a:cubicBezTo>
                  <a:close/>
                  <a:moveTo>
                    <a:pt x="35674" y="3359348"/>
                  </a:moveTo>
                  <a:cubicBezTo>
                    <a:pt x="4999" y="3359141"/>
                    <a:pt x="-7366" y="3396951"/>
                    <a:pt x="12158" y="3415118"/>
                  </a:cubicBezTo>
                  <a:cubicBezTo>
                    <a:pt x="36034" y="3437343"/>
                    <a:pt x="69083" y="3417925"/>
                    <a:pt x="68211" y="3392326"/>
                  </a:cubicBezTo>
                  <a:cubicBezTo>
                    <a:pt x="67492" y="3371622"/>
                    <a:pt x="51781" y="3359456"/>
                    <a:pt x="35674" y="3359348"/>
                  </a:cubicBezTo>
                  <a:close/>
                  <a:moveTo>
                    <a:pt x="43993" y="2099591"/>
                  </a:moveTo>
                  <a:cubicBezTo>
                    <a:pt x="13264" y="2099384"/>
                    <a:pt x="989" y="2137230"/>
                    <a:pt x="20467" y="2155360"/>
                  </a:cubicBezTo>
                  <a:cubicBezTo>
                    <a:pt x="44497" y="2177720"/>
                    <a:pt x="77402" y="2157952"/>
                    <a:pt x="76512" y="2132569"/>
                  </a:cubicBezTo>
                  <a:cubicBezTo>
                    <a:pt x="75810" y="2111874"/>
                    <a:pt x="60081" y="2099699"/>
                    <a:pt x="43993" y="2099591"/>
                  </a:cubicBezTo>
                  <a:close/>
                  <a:moveTo>
                    <a:pt x="3810895" y="90323"/>
                  </a:moveTo>
                  <a:cubicBezTo>
                    <a:pt x="3841642" y="90521"/>
                    <a:pt x="3853881" y="52667"/>
                    <a:pt x="3834420" y="34554"/>
                  </a:cubicBezTo>
                  <a:cubicBezTo>
                    <a:pt x="3810526" y="12320"/>
                    <a:pt x="3777576" y="31684"/>
                    <a:pt x="3778367" y="57355"/>
                  </a:cubicBezTo>
                  <a:cubicBezTo>
                    <a:pt x="3779158" y="78122"/>
                    <a:pt x="3794905" y="90215"/>
                    <a:pt x="3810895" y="90323"/>
                  </a:cubicBezTo>
                  <a:close/>
                  <a:moveTo>
                    <a:pt x="32905" y="3779264"/>
                  </a:moveTo>
                  <a:cubicBezTo>
                    <a:pt x="2131" y="3779057"/>
                    <a:pt x="-10064" y="3816930"/>
                    <a:pt x="9388" y="3835034"/>
                  </a:cubicBezTo>
                  <a:cubicBezTo>
                    <a:pt x="33264" y="3857259"/>
                    <a:pt x="66233" y="3837904"/>
                    <a:pt x="65432" y="3812233"/>
                  </a:cubicBezTo>
                  <a:cubicBezTo>
                    <a:pt x="64641" y="3791466"/>
                    <a:pt x="48894" y="3779372"/>
                    <a:pt x="32905" y="3779264"/>
                  </a:cubicBezTo>
                  <a:close/>
                  <a:moveTo>
                    <a:pt x="734761" y="844351"/>
                  </a:moveTo>
                  <a:cubicBezTo>
                    <a:pt x="704041" y="844144"/>
                    <a:pt x="691747" y="881980"/>
                    <a:pt x="711235" y="900120"/>
                  </a:cubicBezTo>
                  <a:cubicBezTo>
                    <a:pt x="735237" y="922462"/>
                    <a:pt x="768170" y="902793"/>
                    <a:pt x="767279" y="877319"/>
                  </a:cubicBezTo>
                  <a:cubicBezTo>
                    <a:pt x="766569" y="856633"/>
                    <a:pt x="750849" y="844450"/>
                    <a:pt x="734761" y="844351"/>
                  </a:cubicBezTo>
                  <a:close/>
                  <a:moveTo>
                    <a:pt x="41223" y="2519516"/>
                  </a:moveTo>
                  <a:cubicBezTo>
                    <a:pt x="10512" y="2519309"/>
                    <a:pt x="-1799" y="2557146"/>
                    <a:pt x="17707" y="2575286"/>
                  </a:cubicBezTo>
                  <a:cubicBezTo>
                    <a:pt x="41709" y="2597627"/>
                    <a:pt x="74623" y="2577958"/>
                    <a:pt x="73751" y="2552485"/>
                  </a:cubicBezTo>
                  <a:cubicBezTo>
                    <a:pt x="73031" y="2531798"/>
                    <a:pt x="57312" y="2519615"/>
                    <a:pt x="41223" y="2519516"/>
                  </a:cubicBezTo>
                  <a:close/>
                  <a:moveTo>
                    <a:pt x="38453" y="2939432"/>
                  </a:moveTo>
                  <a:cubicBezTo>
                    <a:pt x="7715" y="2939225"/>
                    <a:pt x="-4551" y="2977080"/>
                    <a:pt x="14937" y="2995202"/>
                  </a:cubicBezTo>
                  <a:cubicBezTo>
                    <a:pt x="38939" y="3017543"/>
                    <a:pt x="71853" y="2997874"/>
                    <a:pt x="70981" y="2972410"/>
                  </a:cubicBezTo>
                  <a:cubicBezTo>
                    <a:pt x="70261" y="2951714"/>
                    <a:pt x="54542" y="2939540"/>
                    <a:pt x="38453" y="2939432"/>
                  </a:cubicBezTo>
                  <a:close/>
                  <a:moveTo>
                    <a:pt x="715363" y="3783772"/>
                  </a:moveTo>
                  <a:cubicBezTo>
                    <a:pt x="684643" y="3783565"/>
                    <a:pt x="672358" y="3821411"/>
                    <a:pt x="691846" y="3839542"/>
                  </a:cubicBezTo>
                  <a:cubicBezTo>
                    <a:pt x="715848" y="3861884"/>
                    <a:pt x="748763" y="3842214"/>
                    <a:pt x="747890" y="3816750"/>
                  </a:cubicBezTo>
                  <a:cubicBezTo>
                    <a:pt x="747171" y="3796055"/>
                    <a:pt x="731451" y="3783880"/>
                    <a:pt x="715363" y="3783772"/>
                  </a:cubicBezTo>
                  <a:close/>
                  <a:moveTo>
                    <a:pt x="723672" y="2524015"/>
                  </a:moveTo>
                  <a:cubicBezTo>
                    <a:pt x="693006" y="2523817"/>
                    <a:pt x="680623" y="2561609"/>
                    <a:pt x="700147" y="2579784"/>
                  </a:cubicBezTo>
                  <a:cubicBezTo>
                    <a:pt x="724149" y="2602126"/>
                    <a:pt x="757072" y="2582457"/>
                    <a:pt x="756200" y="2556984"/>
                  </a:cubicBezTo>
                  <a:cubicBezTo>
                    <a:pt x="755480" y="2536306"/>
                    <a:pt x="739770" y="2524123"/>
                    <a:pt x="723672" y="2524015"/>
                  </a:cubicBezTo>
                  <a:close/>
                  <a:moveTo>
                    <a:pt x="718133" y="3363856"/>
                  </a:moveTo>
                  <a:cubicBezTo>
                    <a:pt x="687413" y="3363649"/>
                    <a:pt x="675119" y="3401486"/>
                    <a:pt x="694607" y="3419626"/>
                  </a:cubicBezTo>
                  <a:cubicBezTo>
                    <a:pt x="718618" y="3441977"/>
                    <a:pt x="751542" y="3422280"/>
                    <a:pt x="750651" y="3396825"/>
                  </a:cubicBezTo>
                  <a:cubicBezTo>
                    <a:pt x="749950" y="3376139"/>
                    <a:pt x="734221" y="3363964"/>
                    <a:pt x="718133" y="3363856"/>
                  </a:cubicBezTo>
                  <a:close/>
                  <a:moveTo>
                    <a:pt x="720903" y="2943940"/>
                  </a:moveTo>
                  <a:cubicBezTo>
                    <a:pt x="690111" y="2943733"/>
                    <a:pt x="677943" y="2981624"/>
                    <a:pt x="697386" y="2999710"/>
                  </a:cubicBezTo>
                  <a:cubicBezTo>
                    <a:pt x="721415" y="3022069"/>
                    <a:pt x="754320" y="3002301"/>
                    <a:pt x="753430" y="2976918"/>
                  </a:cubicBezTo>
                  <a:cubicBezTo>
                    <a:pt x="752720" y="2956258"/>
                    <a:pt x="737036" y="2944048"/>
                    <a:pt x="720903" y="2943940"/>
                  </a:cubicBezTo>
                  <a:close/>
                  <a:moveTo>
                    <a:pt x="731982" y="1264267"/>
                  </a:moveTo>
                  <a:cubicBezTo>
                    <a:pt x="701262" y="1264060"/>
                    <a:pt x="688968" y="1301896"/>
                    <a:pt x="708465" y="1320036"/>
                  </a:cubicBezTo>
                  <a:cubicBezTo>
                    <a:pt x="732494" y="1342396"/>
                    <a:pt x="765400" y="1322628"/>
                    <a:pt x="764509" y="1297236"/>
                  </a:cubicBezTo>
                  <a:cubicBezTo>
                    <a:pt x="763799" y="1276585"/>
                    <a:pt x="748115" y="1264375"/>
                    <a:pt x="731982" y="1264267"/>
                  </a:cubicBezTo>
                  <a:close/>
                  <a:moveTo>
                    <a:pt x="729212" y="1684183"/>
                  </a:moveTo>
                  <a:cubicBezTo>
                    <a:pt x="698501" y="1683976"/>
                    <a:pt x="686199" y="1721813"/>
                    <a:pt x="705695" y="1739952"/>
                  </a:cubicBezTo>
                  <a:cubicBezTo>
                    <a:pt x="729707" y="1762303"/>
                    <a:pt x="762630" y="1742607"/>
                    <a:pt x="761740" y="1717161"/>
                  </a:cubicBezTo>
                  <a:cubicBezTo>
                    <a:pt x="761029" y="1696465"/>
                    <a:pt x="745309" y="1684291"/>
                    <a:pt x="729212" y="1684183"/>
                  </a:cubicBezTo>
                  <a:close/>
                  <a:moveTo>
                    <a:pt x="726442" y="2104099"/>
                  </a:moveTo>
                  <a:cubicBezTo>
                    <a:pt x="695731" y="2103892"/>
                    <a:pt x="683429" y="2141738"/>
                    <a:pt x="702926" y="2159868"/>
                  </a:cubicBezTo>
                  <a:cubicBezTo>
                    <a:pt x="726928" y="2182210"/>
                    <a:pt x="759842" y="2162541"/>
                    <a:pt x="758970" y="2137077"/>
                  </a:cubicBezTo>
                  <a:cubicBezTo>
                    <a:pt x="758259" y="2116381"/>
                    <a:pt x="742540" y="2104207"/>
                    <a:pt x="726442" y="2104099"/>
                  </a:cubicBezTo>
                  <a:close/>
                  <a:moveTo>
                    <a:pt x="382443" y="2521766"/>
                  </a:moveTo>
                  <a:cubicBezTo>
                    <a:pt x="351732" y="2521559"/>
                    <a:pt x="339430" y="2559404"/>
                    <a:pt x="358918" y="2577535"/>
                  </a:cubicBezTo>
                  <a:cubicBezTo>
                    <a:pt x="382920" y="2599877"/>
                    <a:pt x="415834" y="2580207"/>
                    <a:pt x="414962" y="2554743"/>
                  </a:cubicBezTo>
                  <a:cubicBezTo>
                    <a:pt x="414260" y="2534048"/>
                    <a:pt x="398541" y="2521874"/>
                    <a:pt x="382443" y="2521766"/>
                  </a:cubicBezTo>
                  <a:close/>
                  <a:moveTo>
                    <a:pt x="387983" y="1681934"/>
                  </a:moveTo>
                  <a:cubicBezTo>
                    <a:pt x="357191" y="1681727"/>
                    <a:pt x="345023" y="1719617"/>
                    <a:pt x="364466" y="1737703"/>
                  </a:cubicBezTo>
                  <a:cubicBezTo>
                    <a:pt x="388495" y="1760063"/>
                    <a:pt x="421401" y="1740294"/>
                    <a:pt x="420510" y="1714902"/>
                  </a:cubicBezTo>
                  <a:cubicBezTo>
                    <a:pt x="419800" y="1694216"/>
                    <a:pt x="404080" y="1682033"/>
                    <a:pt x="387983" y="1681934"/>
                  </a:cubicBezTo>
                  <a:close/>
                  <a:moveTo>
                    <a:pt x="385213" y="2101850"/>
                  </a:moveTo>
                  <a:cubicBezTo>
                    <a:pt x="354502" y="2101643"/>
                    <a:pt x="342200" y="2139479"/>
                    <a:pt x="361696" y="2157619"/>
                  </a:cubicBezTo>
                  <a:cubicBezTo>
                    <a:pt x="385708" y="2179970"/>
                    <a:pt x="418631" y="2160273"/>
                    <a:pt x="417741" y="2134818"/>
                  </a:cubicBezTo>
                  <a:cubicBezTo>
                    <a:pt x="417030" y="2114132"/>
                    <a:pt x="401310" y="2101958"/>
                    <a:pt x="385213" y="2101850"/>
                  </a:cubicBezTo>
                  <a:close/>
                  <a:moveTo>
                    <a:pt x="390762" y="1262009"/>
                  </a:moveTo>
                  <a:cubicBezTo>
                    <a:pt x="359970" y="1261802"/>
                    <a:pt x="347802" y="1299692"/>
                    <a:pt x="367245" y="1317778"/>
                  </a:cubicBezTo>
                  <a:cubicBezTo>
                    <a:pt x="391274" y="1340138"/>
                    <a:pt x="424180" y="1320369"/>
                    <a:pt x="423289" y="1294977"/>
                  </a:cubicBezTo>
                  <a:cubicBezTo>
                    <a:pt x="422570" y="1274327"/>
                    <a:pt x="406886" y="1262117"/>
                    <a:pt x="390762" y="1262009"/>
                  </a:cubicBezTo>
                  <a:close/>
                  <a:moveTo>
                    <a:pt x="393532" y="842092"/>
                  </a:moveTo>
                  <a:cubicBezTo>
                    <a:pt x="362821" y="841886"/>
                    <a:pt x="350518" y="879722"/>
                    <a:pt x="370006" y="897862"/>
                  </a:cubicBezTo>
                  <a:cubicBezTo>
                    <a:pt x="394026" y="920213"/>
                    <a:pt x="426922" y="900507"/>
                    <a:pt x="426059" y="875061"/>
                  </a:cubicBezTo>
                  <a:cubicBezTo>
                    <a:pt x="425340" y="854375"/>
                    <a:pt x="409620" y="842200"/>
                    <a:pt x="393532" y="842092"/>
                  </a:cubicBezTo>
                  <a:close/>
                  <a:moveTo>
                    <a:pt x="399071" y="2260"/>
                  </a:moveTo>
                  <a:cubicBezTo>
                    <a:pt x="368351" y="2053"/>
                    <a:pt x="356058" y="39890"/>
                    <a:pt x="375555" y="58030"/>
                  </a:cubicBezTo>
                  <a:cubicBezTo>
                    <a:pt x="399557" y="80371"/>
                    <a:pt x="432471" y="60702"/>
                    <a:pt x="431599" y="35229"/>
                  </a:cubicBezTo>
                  <a:cubicBezTo>
                    <a:pt x="430888" y="14543"/>
                    <a:pt x="415169" y="2359"/>
                    <a:pt x="399071" y="2260"/>
                  </a:cubicBezTo>
                  <a:close/>
                  <a:moveTo>
                    <a:pt x="396301" y="422176"/>
                  </a:moveTo>
                  <a:cubicBezTo>
                    <a:pt x="365590" y="421969"/>
                    <a:pt x="353279" y="459806"/>
                    <a:pt x="372785" y="477946"/>
                  </a:cubicBezTo>
                  <a:cubicBezTo>
                    <a:pt x="396787" y="500288"/>
                    <a:pt x="429701" y="480618"/>
                    <a:pt x="428829" y="455154"/>
                  </a:cubicBezTo>
                  <a:cubicBezTo>
                    <a:pt x="428119" y="434459"/>
                    <a:pt x="412399" y="422284"/>
                    <a:pt x="396301" y="422176"/>
                  </a:cubicBezTo>
                  <a:close/>
                  <a:moveTo>
                    <a:pt x="3456257" y="2122131"/>
                  </a:moveTo>
                  <a:cubicBezTo>
                    <a:pt x="3425672" y="2121933"/>
                    <a:pt x="3413154" y="2159680"/>
                    <a:pt x="3432731" y="2177900"/>
                  </a:cubicBezTo>
                  <a:cubicBezTo>
                    <a:pt x="3456733" y="2200242"/>
                    <a:pt x="3489666" y="2180573"/>
                    <a:pt x="3488776" y="2155100"/>
                  </a:cubicBezTo>
                  <a:cubicBezTo>
                    <a:pt x="3488065" y="2134413"/>
                    <a:pt x="3472345" y="2122239"/>
                    <a:pt x="3456257" y="2122131"/>
                  </a:cubicBezTo>
                  <a:close/>
                  <a:moveTo>
                    <a:pt x="3126107" y="440208"/>
                  </a:moveTo>
                  <a:cubicBezTo>
                    <a:pt x="3095369" y="440010"/>
                    <a:pt x="3083112" y="477847"/>
                    <a:pt x="3102591" y="495978"/>
                  </a:cubicBezTo>
                  <a:cubicBezTo>
                    <a:pt x="3126467" y="518202"/>
                    <a:pt x="3159516" y="498785"/>
                    <a:pt x="3158644" y="473186"/>
                  </a:cubicBezTo>
                  <a:cubicBezTo>
                    <a:pt x="3157915" y="452481"/>
                    <a:pt x="3142205" y="440316"/>
                    <a:pt x="3126107" y="440208"/>
                  </a:cubicBezTo>
                  <a:close/>
                  <a:moveTo>
                    <a:pt x="3128877" y="20292"/>
                  </a:moveTo>
                  <a:cubicBezTo>
                    <a:pt x="3098148" y="20085"/>
                    <a:pt x="3085873" y="57940"/>
                    <a:pt x="3105360" y="76061"/>
                  </a:cubicBezTo>
                  <a:cubicBezTo>
                    <a:pt x="3129363" y="98403"/>
                    <a:pt x="3162277" y="78734"/>
                    <a:pt x="3161405" y="53270"/>
                  </a:cubicBezTo>
                  <a:cubicBezTo>
                    <a:pt x="3160694" y="32574"/>
                    <a:pt x="3144974" y="20391"/>
                    <a:pt x="3128877" y="20292"/>
                  </a:cubicBezTo>
                  <a:close/>
                  <a:moveTo>
                    <a:pt x="3123337" y="860124"/>
                  </a:moveTo>
                  <a:cubicBezTo>
                    <a:pt x="3092617" y="859917"/>
                    <a:pt x="3080324" y="897754"/>
                    <a:pt x="3099821" y="915894"/>
                  </a:cubicBezTo>
                  <a:cubicBezTo>
                    <a:pt x="3123823" y="938235"/>
                    <a:pt x="3156755" y="918548"/>
                    <a:pt x="3155865" y="893093"/>
                  </a:cubicBezTo>
                  <a:cubicBezTo>
                    <a:pt x="3155155" y="872407"/>
                    <a:pt x="3139435" y="860232"/>
                    <a:pt x="3123337" y="860124"/>
                  </a:cubicBezTo>
                  <a:close/>
                  <a:moveTo>
                    <a:pt x="3120568" y="1280041"/>
                  </a:moveTo>
                  <a:cubicBezTo>
                    <a:pt x="3089776" y="1279833"/>
                    <a:pt x="3077608" y="1317724"/>
                    <a:pt x="3097051" y="1335810"/>
                  </a:cubicBezTo>
                  <a:cubicBezTo>
                    <a:pt x="3121062" y="1358161"/>
                    <a:pt x="3153985" y="1338464"/>
                    <a:pt x="3153095" y="1313018"/>
                  </a:cubicBezTo>
                  <a:cubicBezTo>
                    <a:pt x="3152385" y="1292323"/>
                    <a:pt x="3136665" y="1280148"/>
                    <a:pt x="3120568" y="1280041"/>
                  </a:cubicBezTo>
                  <a:close/>
                  <a:moveTo>
                    <a:pt x="3450708" y="2961972"/>
                  </a:moveTo>
                  <a:cubicBezTo>
                    <a:pt x="3419988" y="2961765"/>
                    <a:pt x="3407704" y="2999610"/>
                    <a:pt x="3427192" y="3017741"/>
                  </a:cubicBezTo>
                  <a:cubicBezTo>
                    <a:pt x="3451203" y="3040092"/>
                    <a:pt x="3484126" y="3020396"/>
                    <a:pt x="3483236" y="2994941"/>
                  </a:cubicBezTo>
                  <a:cubicBezTo>
                    <a:pt x="3482525" y="2974254"/>
                    <a:pt x="3466806" y="2962080"/>
                    <a:pt x="3450708" y="2961972"/>
                  </a:cubicBezTo>
                  <a:close/>
                  <a:moveTo>
                    <a:pt x="3445169" y="3801804"/>
                  </a:moveTo>
                  <a:cubicBezTo>
                    <a:pt x="3414467" y="3801597"/>
                    <a:pt x="3402146" y="3839434"/>
                    <a:pt x="3421652" y="3857574"/>
                  </a:cubicBezTo>
                  <a:cubicBezTo>
                    <a:pt x="3445681" y="3879951"/>
                    <a:pt x="3478568" y="3860165"/>
                    <a:pt x="3477696" y="3834782"/>
                  </a:cubicBezTo>
                  <a:cubicBezTo>
                    <a:pt x="3476986" y="3814086"/>
                    <a:pt x="3461266" y="3801912"/>
                    <a:pt x="3445169" y="3801804"/>
                  </a:cubicBezTo>
                  <a:close/>
                  <a:moveTo>
                    <a:pt x="3447938" y="3381888"/>
                  </a:moveTo>
                  <a:cubicBezTo>
                    <a:pt x="3417219" y="3381681"/>
                    <a:pt x="3404925" y="3419527"/>
                    <a:pt x="3424422" y="3437657"/>
                  </a:cubicBezTo>
                  <a:cubicBezTo>
                    <a:pt x="3448424" y="3459999"/>
                    <a:pt x="3481338" y="3440330"/>
                    <a:pt x="3480466" y="3414857"/>
                  </a:cubicBezTo>
                  <a:cubicBezTo>
                    <a:pt x="3479755" y="3394170"/>
                    <a:pt x="3464036" y="3381996"/>
                    <a:pt x="3447938" y="3381888"/>
                  </a:cubicBezTo>
                  <a:close/>
                  <a:moveTo>
                    <a:pt x="3109479" y="2959714"/>
                  </a:moveTo>
                  <a:cubicBezTo>
                    <a:pt x="3078705" y="2959507"/>
                    <a:pt x="3066511" y="2997379"/>
                    <a:pt x="3085963" y="3015483"/>
                  </a:cubicBezTo>
                  <a:cubicBezTo>
                    <a:pt x="3109992" y="3037843"/>
                    <a:pt x="3142897" y="3018074"/>
                    <a:pt x="3142007" y="2992682"/>
                  </a:cubicBezTo>
                  <a:cubicBezTo>
                    <a:pt x="3141296" y="2972032"/>
                    <a:pt x="3125613" y="2959822"/>
                    <a:pt x="3109479" y="2959714"/>
                  </a:cubicBezTo>
                  <a:close/>
                  <a:moveTo>
                    <a:pt x="3453478" y="2542056"/>
                  </a:moveTo>
                  <a:cubicBezTo>
                    <a:pt x="3422767" y="2541849"/>
                    <a:pt x="3410465" y="2579686"/>
                    <a:pt x="3429961" y="2597825"/>
                  </a:cubicBezTo>
                  <a:cubicBezTo>
                    <a:pt x="3453991" y="2620185"/>
                    <a:pt x="3486896" y="2600417"/>
                    <a:pt x="3486006" y="2575025"/>
                  </a:cubicBezTo>
                  <a:cubicBezTo>
                    <a:pt x="3485295" y="2554365"/>
                    <a:pt x="3469611" y="2542155"/>
                    <a:pt x="3453478" y="2542056"/>
                  </a:cubicBezTo>
                  <a:close/>
                  <a:moveTo>
                    <a:pt x="3106709" y="3379630"/>
                  </a:moveTo>
                  <a:cubicBezTo>
                    <a:pt x="3075989" y="3379423"/>
                    <a:pt x="3063696" y="3417268"/>
                    <a:pt x="3083193" y="3435399"/>
                  </a:cubicBezTo>
                  <a:cubicBezTo>
                    <a:pt x="3107204" y="3457750"/>
                    <a:pt x="3140127" y="3438053"/>
                    <a:pt x="3139237" y="3412607"/>
                  </a:cubicBezTo>
                  <a:cubicBezTo>
                    <a:pt x="3138526" y="3391921"/>
                    <a:pt x="3122807" y="3379738"/>
                    <a:pt x="3106709" y="3379630"/>
                  </a:cubicBezTo>
                  <a:close/>
                  <a:moveTo>
                    <a:pt x="3103940" y="3799555"/>
                  </a:moveTo>
                  <a:cubicBezTo>
                    <a:pt x="3073219" y="3799348"/>
                    <a:pt x="3060926" y="3837193"/>
                    <a:pt x="3080423" y="3855324"/>
                  </a:cubicBezTo>
                  <a:cubicBezTo>
                    <a:pt x="3104425" y="3877666"/>
                    <a:pt x="3137339" y="3857996"/>
                    <a:pt x="3136467" y="3832523"/>
                  </a:cubicBezTo>
                  <a:cubicBezTo>
                    <a:pt x="3135757" y="3811837"/>
                    <a:pt x="3120037" y="3799663"/>
                    <a:pt x="3103940" y="3799555"/>
                  </a:cubicBezTo>
                  <a:close/>
                  <a:moveTo>
                    <a:pt x="3117798" y="1699965"/>
                  </a:moveTo>
                  <a:cubicBezTo>
                    <a:pt x="3087087" y="1699759"/>
                    <a:pt x="3074784" y="1737595"/>
                    <a:pt x="3094281" y="1755735"/>
                  </a:cubicBezTo>
                  <a:cubicBezTo>
                    <a:pt x="3118283" y="1778077"/>
                    <a:pt x="3151198" y="1758407"/>
                    <a:pt x="3150325" y="1732934"/>
                  </a:cubicBezTo>
                  <a:cubicBezTo>
                    <a:pt x="3149615" y="1712248"/>
                    <a:pt x="3133886" y="1700064"/>
                    <a:pt x="3117798" y="1699965"/>
                  </a:cubicBezTo>
                  <a:close/>
                  <a:moveTo>
                    <a:pt x="3112258" y="2539798"/>
                  </a:moveTo>
                  <a:cubicBezTo>
                    <a:pt x="3081538" y="2539591"/>
                    <a:pt x="3069236" y="2577427"/>
                    <a:pt x="3088732" y="2595567"/>
                  </a:cubicBezTo>
                  <a:cubicBezTo>
                    <a:pt x="3112735" y="2617909"/>
                    <a:pt x="3145667" y="2598239"/>
                    <a:pt x="3144777" y="2572775"/>
                  </a:cubicBezTo>
                  <a:cubicBezTo>
                    <a:pt x="3144066" y="2552080"/>
                    <a:pt x="3128346" y="2539906"/>
                    <a:pt x="3112258" y="2539798"/>
                  </a:cubicBezTo>
                  <a:close/>
                  <a:moveTo>
                    <a:pt x="3115028" y="2119882"/>
                  </a:moveTo>
                  <a:cubicBezTo>
                    <a:pt x="3084353" y="2119684"/>
                    <a:pt x="3071988" y="2157493"/>
                    <a:pt x="3091502" y="2175651"/>
                  </a:cubicBezTo>
                  <a:cubicBezTo>
                    <a:pt x="3115522" y="2198002"/>
                    <a:pt x="3148419" y="2178296"/>
                    <a:pt x="3147556" y="2152859"/>
                  </a:cubicBezTo>
                  <a:cubicBezTo>
                    <a:pt x="3146836" y="2132119"/>
                    <a:pt x="3130981" y="2119981"/>
                    <a:pt x="3115028" y="2119882"/>
                  </a:cubicBezTo>
                  <a:close/>
                  <a:moveTo>
                    <a:pt x="3470106" y="22542"/>
                  </a:moveTo>
                  <a:cubicBezTo>
                    <a:pt x="3439440" y="22335"/>
                    <a:pt x="3427057" y="60135"/>
                    <a:pt x="3446580" y="78311"/>
                  </a:cubicBezTo>
                  <a:cubicBezTo>
                    <a:pt x="3470583" y="100653"/>
                    <a:pt x="3503506" y="80983"/>
                    <a:pt x="3502634" y="55510"/>
                  </a:cubicBezTo>
                  <a:cubicBezTo>
                    <a:pt x="3501914" y="34824"/>
                    <a:pt x="3486203" y="22650"/>
                    <a:pt x="3470106" y="22542"/>
                  </a:cubicBezTo>
                  <a:close/>
                  <a:moveTo>
                    <a:pt x="3797477" y="2124390"/>
                  </a:moveTo>
                  <a:cubicBezTo>
                    <a:pt x="3766685" y="2124183"/>
                    <a:pt x="3754518" y="2162073"/>
                    <a:pt x="3773961" y="2180159"/>
                  </a:cubicBezTo>
                  <a:cubicBezTo>
                    <a:pt x="3797990" y="2202519"/>
                    <a:pt x="3830895" y="2182750"/>
                    <a:pt x="3830005" y="2157367"/>
                  </a:cubicBezTo>
                  <a:cubicBezTo>
                    <a:pt x="3829294" y="2136708"/>
                    <a:pt x="3813610" y="2124498"/>
                    <a:pt x="3797477" y="2124390"/>
                  </a:cubicBezTo>
                  <a:close/>
                  <a:moveTo>
                    <a:pt x="3800247" y="1704474"/>
                  </a:moveTo>
                  <a:cubicBezTo>
                    <a:pt x="3769527" y="1704266"/>
                    <a:pt x="3757233" y="1742103"/>
                    <a:pt x="3776721" y="1760243"/>
                  </a:cubicBezTo>
                  <a:cubicBezTo>
                    <a:pt x="3800742" y="1782594"/>
                    <a:pt x="3833638" y="1762888"/>
                    <a:pt x="3832774" y="1737442"/>
                  </a:cubicBezTo>
                  <a:cubicBezTo>
                    <a:pt x="3832055" y="1716756"/>
                    <a:pt x="3816344" y="1704572"/>
                    <a:pt x="3800247" y="1704474"/>
                  </a:cubicBezTo>
                  <a:close/>
                  <a:moveTo>
                    <a:pt x="3794707" y="2544306"/>
                  </a:moveTo>
                  <a:cubicBezTo>
                    <a:pt x="3763987" y="2544099"/>
                    <a:pt x="3751694" y="2581935"/>
                    <a:pt x="3771191" y="2600075"/>
                  </a:cubicBezTo>
                  <a:cubicBezTo>
                    <a:pt x="3795220" y="2622435"/>
                    <a:pt x="3828125" y="2602666"/>
                    <a:pt x="3827235" y="2577274"/>
                  </a:cubicBezTo>
                  <a:cubicBezTo>
                    <a:pt x="3826524" y="2556588"/>
                    <a:pt x="3810805" y="2544414"/>
                    <a:pt x="3794707" y="2544306"/>
                  </a:cubicBezTo>
                  <a:close/>
                  <a:moveTo>
                    <a:pt x="3791937" y="2964222"/>
                  </a:moveTo>
                  <a:cubicBezTo>
                    <a:pt x="3761226" y="2964015"/>
                    <a:pt x="3748924" y="3001851"/>
                    <a:pt x="3768421" y="3019991"/>
                  </a:cubicBezTo>
                  <a:cubicBezTo>
                    <a:pt x="3792423" y="3042333"/>
                    <a:pt x="3825337" y="3022663"/>
                    <a:pt x="3824465" y="2997199"/>
                  </a:cubicBezTo>
                  <a:cubicBezTo>
                    <a:pt x="3823754" y="2976504"/>
                    <a:pt x="3808026" y="2964330"/>
                    <a:pt x="3791937" y="2964222"/>
                  </a:cubicBezTo>
                  <a:close/>
                  <a:moveTo>
                    <a:pt x="3808556" y="444716"/>
                  </a:moveTo>
                  <a:cubicBezTo>
                    <a:pt x="3777837" y="444509"/>
                    <a:pt x="3765543" y="482346"/>
                    <a:pt x="3785040" y="500486"/>
                  </a:cubicBezTo>
                  <a:cubicBezTo>
                    <a:pt x="3809051" y="522836"/>
                    <a:pt x="3841974" y="503140"/>
                    <a:pt x="3841084" y="477685"/>
                  </a:cubicBezTo>
                  <a:cubicBezTo>
                    <a:pt x="3840373" y="456998"/>
                    <a:pt x="3824654" y="444824"/>
                    <a:pt x="3808556" y="444716"/>
                  </a:cubicBezTo>
                  <a:close/>
                  <a:moveTo>
                    <a:pt x="3803017" y="1284548"/>
                  </a:moveTo>
                  <a:cubicBezTo>
                    <a:pt x="3772306" y="1284341"/>
                    <a:pt x="3760003" y="1322187"/>
                    <a:pt x="3779500" y="1340318"/>
                  </a:cubicBezTo>
                  <a:cubicBezTo>
                    <a:pt x="3803502" y="1362660"/>
                    <a:pt x="3836416" y="1342990"/>
                    <a:pt x="3835544" y="1317526"/>
                  </a:cubicBezTo>
                  <a:cubicBezTo>
                    <a:pt x="3834834" y="1296831"/>
                    <a:pt x="3819114" y="1284656"/>
                    <a:pt x="3803017" y="1284548"/>
                  </a:cubicBezTo>
                  <a:close/>
                  <a:moveTo>
                    <a:pt x="3805787" y="864632"/>
                  </a:moveTo>
                  <a:cubicBezTo>
                    <a:pt x="3775012" y="864425"/>
                    <a:pt x="3762818" y="902298"/>
                    <a:pt x="3782261" y="920402"/>
                  </a:cubicBezTo>
                  <a:cubicBezTo>
                    <a:pt x="3806263" y="942743"/>
                    <a:pt x="3839177" y="923074"/>
                    <a:pt x="3838305" y="897601"/>
                  </a:cubicBezTo>
                  <a:cubicBezTo>
                    <a:pt x="3837604" y="876915"/>
                    <a:pt x="3821884" y="864740"/>
                    <a:pt x="3805787" y="864632"/>
                  </a:cubicBezTo>
                  <a:close/>
                  <a:moveTo>
                    <a:pt x="3464566" y="862383"/>
                  </a:moveTo>
                  <a:cubicBezTo>
                    <a:pt x="3433792" y="862176"/>
                    <a:pt x="3421598" y="900048"/>
                    <a:pt x="3441050" y="918152"/>
                  </a:cubicBezTo>
                  <a:cubicBezTo>
                    <a:pt x="3465079" y="940521"/>
                    <a:pt x="3497984" y="920762"/>
                    <a:pt x="3497094" y="895351"/>
                  </a:cubicBezTo>
                  <a:cubicBezTo>
                    <a:pt x="3496375" y="874665"/>
                    <a:pt x="3480655" y="862482"/>
                    <a:pt x="3464566" y="862383"/>
                  </a:cubicBezTo>
                  <a:close/>
                  <a:moveTo>
                    <a:pt x="3789167" y="3384138"/>
                  </a:moveTo>
                  <a:cubicBezTo>
                    <a:pt x="3758439" y="3383931"/>
                    <a:pt x="3746163" y="3421785"/>
                    <a:pt x="3765651" y="3439907"/>
                  </a:cubicBezTo>
                  <a:cubicBezTo>
                    <a:pt x="3789653" y="3462249"/>
                    <a:pt x="3822568" y="3442579"/>
                    <a:pt x="3821695" y="3417115"/>
                  </a:cubicBezTo>
                  <a:cubicBezTo>
                    <a:pt x="3820985" y="3396420"/>
                    <a:pt x="3805256" y="3384246"/>
                    <a:pt x="3789167" y="3384138"/>
                  </a:cubicBezTo>
                  <a:close/>
                  <a:moveTo>
                    <a:pt x="3461797" y="1282299"/>
                  </a:moveTo>
                  <a:cubicBezTo>
                    <a:pt x="3431077" y="1282092"/>
                    <a:pt x="3418792" y="1319937"/>
                    <a:pt x="3438280" y="1338068"/>
                  </a:cubicBezTo>
                  <a:cubicBezTo>
                    <a:pt x="3462282" y="1360410"/>
                    <a:pt x="3495196" y="1340741"/>
                    <a:pt x="3494324" y="1315267"/>
                  </a:cubicBezTo>
                  <a:cubicBezTo>
                    <a:pt x="3493605" y="1294581"/>
                    <a:pt x="3477885" y="1282407"/>
                    <a:pt x="3461797" y="1282299"/>
                  </a:cubicBezTo>
                  <a:close/>
                  <a:moveTo>
                    <a:pt x="3467336" y="442458"/>
                  </a:moveTo>
                  <a:cubicBezTo>
                    <a:pt x="3436616" y="442260"/>
                    <a:pt x="3424323" y="480087"/>
                    <a:pt x="3443811" y="498227"/>
                  </a:cubicBezTo>
                  <a:cubicBezTo>
                    <a:pt x="3467840" y="520587"/>
                    <a:pt x="3500745" y="500818"/>
                    <a:pt x="3499855" y="475426"/>
                  </a:cubicBezTo>
                  <a:cubicBezTo>
                    <a:pt x="3499153" y="454776"/>
                    <a:pt x="3483461" y="442566"/>
                    <a:pt x="3467336" y="442458"/>
                  </a:cubicBezTo>
                  <a:close/>
                  <a:moveTo>
                    <a:pt x="3459027" y="1702215"/>
                  </a:moveTo>
                  <a:cubicBezTo>
                    <a:pt x="3428325" y="1702008"/>
                    <a:pt x="3416004" y="1739844"/>
                    <a:pt x="3435501" y="1757984"/>
                  </a:cubicBezTo>
                  <a:cubicBezTo>
                    <a:pt x="3459521" y="1780335"/>
                    <a:pt x="3492418" y="1760630"/>
                    <a:pt x="3491554" y="1735192"/>
                  </a:cubicBezTo>
                  <a:cubicBezTo>
                    <a:pt x="3490826" y="1714461"/>
                    <a:pt x="3474980" y="1702323"/>
                    <a:pt x="3459027" y="1702215"/>
                  </a:cubicBezTo>
                  <a:close/>
                  <a:moveTo>
                    <a:pt x="3786389" y="3804063"/>
                  </a:moveTo>
                  <a:cubicBezTo>
                    <a:pt x="3755660" y="3803856"/>
                    <a:pt x="3743384" y="3841701"/>
                    <a:pt x="3762872" y="3859832"/>
                  </a:cubicBezTo>
                  <a:cubicBezTo>
                    <a:pt x="3786749" y="3882057"/>
                    <a:pt x="3819708" y="3862720"/>
                    <a:pt x="3818925" y="3837031"/>
                  </a:cubicBezTo>
                  <a:cubicBezTo>
                    <a:pt x="3818125" y="3816255"/>
                    <a:pt x="3802387" y="3804162"/>
                    <a:pt x="3786389" y="3804063"/>
                  </a:cubicBezTo>
                  <a:close/>
                  <a:moveTo>
                    <a:pt x="2787657" y="18034"/>
                  </a:moveTo>
                  <a:cubicBezTo>
                    <a:pt x="2756946" y="17827"/>
                    <a:pt x="2744635" y="55672"/>
                    <a:pt x="2764140" y="73803"/>
                  </a:cubicBezTo>
                  <a:cubicBezTo>
                    <a:pt x="2788143" y="96145"/>
                    <a:pt x="2821057" y="76475"/>
                    <a:pt x="2820184" y="51002"/>
                  </a:cubicBezTo>
                  <a:cubicBezTo>
                    <a:pt x="2819465" y="30316"/>
                    <a:pt x="2803745" y="18142"/>
                    <a:pt x="2787657" y="18034"/>
                  </a:cubicBezTo>
                  <a:close/>
                  <a:moveTo>
                    <a:pt x="2435339" y="1695458"/>
                  </a:moveTo>
                  <a:cubicBezTo>
                    <a:pt x="2404620" y="1695251"/>
                    <a:pt x="2392326" y="1733087"/>
                    <a:pt x="2411823" y="1751227"/>
                  </a:cubicBezTo>
                  <a:cubicBezTo>
                    <a:pt x="2435825" y="1773569"/>
                    <a:pt x="2468757" y="1753890"/>
                    <a:pt x="2467867" y="1728426"/>
                  </a:cubicBezTo>
                  <a:cubicBezTo>
                    <a:pt x="2467157" y="1707731"/>
                    <a:pt x="2451437" y="1695556"/>
                    <a:pt x="2435339" y="1695458"/>
                  </a:cubicBezTo>
                  <a:close/>
                  <a:moveTo>
                    <a:pt x="2105199" y="13526"/>
                  </a:moveTo>
                  <a:cubicBezTo>
                    <a:pt x="2074425" y="13319"/>
                    <a:pt x="2062230" y="51191"/>
                    <a:pt x="2081682" y="69295"/>
                  </a:cubicBezTo>
                  <a:cubicBezTo>
                    <a:pt x="2105711" y="91655"/>
                    <a:pt x="2138617" y="71886"/>
                    <a:pt x="2137726" y="46503"/>
                  </a:cubicBezTo>
                  <a:cubicBezTo>
                    <a:pt x="2137016" y="25808"/>
                    <a:pt x="2121296" y="13634"/>
                    <a:pt x="2105199" y="13526"/>
                  </a:cubicBezTo>
                  <a:close/>
                  <a:moveTo>
                    <a:pt x="2784887" y="437950"/>
                  </a:moveTo>
                  <a:cubicBezTo>
                    <a:pt x="2754149" y="437752"/>
                    <a:pt x="2741892" y="475597"/>
                    <a:pt x="2761370" y="493728"/>
                  </a:cubicBezTo>
                  <a:cubicBezTo>
                    <a:pt x="2785364" y="516070"/>
                    <a:pt x="2818287" y="496409"/>
                    <a:pt x="2817415" y="470927"/>
                  </a:cubicBezTo>
                  <a:cubicBezTo>
                    <a:pt x="2816695" y="450232"/>
                    <a:pt x="2800976" y="438058"/>
                    <a:pt x="2784887" y="437950"/>
                  </a:cubicBezTo>
                  <a:close/>
                  <a:moveTo>
                    <a:pt x="2429800" y="2535290"/>
                  </a:moveTo>
                  <a:cubicBezTo>
                    <a:pt x="2399089" y="2535083"/>
                    <a:pt x="2386777" y="2572919"/>
                    <a:pt x="2406283" y="2591059"/>
                  </a:cubicBezTo>
                  <a:cubicBezTo>
                    <a:pt x="2430286" y="2613401"/>
                    <a:pt x="2463200" y="2593731"/>
                    <a:pt x="2462327" y="2568258"/>
                  </a:cubicBezTo>
                  <a:cubicBezTo>
                    <a:pt x="2461617" y="2547572"/>
                    <a:pt x="2445897" y="2535398"/>
                    <a:pt x="2429800" y="2535290"/>
                  </a:cubicBezTo>
                  <a:close/>
                  <a:moveTo>
                    <a:pt x="2427030" y="2955206"/>
                  </a:moveTo>
                  <a:cubicBezTo>
                    <a:pt x="2396319" y="2954999"/>
                    <a:pt x="2384017" y="2992835"/>
                    <a:pt x="2403505" y="3010975"/>
                  </a:cubicBezTo>
                  <a:cubicBezTo>
                    <a:pt x="2427525" y="3033326"/>
                    <a:pt x="2460421" y="3013620"/>
                    <a:pt x="2459557" y="2988174"/>
                  </a:cubicBezTo>
                  <a:cubicBezTo>
                    <a:pt x="2458838" y="2967452"/>
                    <a:pt x="2442993" y="2955314"/>
                    <a:pt x="2427030" y="2955206"/>
                  </a:cubicBezTo>
                  <a:close/>
                  <a:moveTo>
                    <a:pt x="2421490" y="3795047"/>
                  </a:moveTo>
                  <a:cubicBezTo>
                    <a:pt x="2390770" y="3794840"/>
                    <a:pt x="2378477" y="3832676"/>
                    <a:pt x="2397974" y="3850816"/>
                  </a:cubicBezTo>
                  <a:cubicBezTo>
                    <a:pt x="2421985" y="3873167"/>
                    <a:pt x="2454908" y="3853443"/>
                    <a:pt x="2454018" y="3828015"/>
                  </a:cubicBezTo>
                  <a:cubicBezTo>
                    <a:pt x="2453308" y="3807329"/>
                    <a:pt x="2437588" y="3795155"/>
                    <a:pt x="2421490" y="3795047"/>
                  </a:cubicBezTo>
                  <a:close/>
                  <a:moveTo>
                    <a:pt x="2096889" y="1273283"/>
                  </a:moveTo>
                  <a:cubicBezTo>
                    <a:pt x="2066223" y="1273076"/>
                    <a:pt x="2053840" y="1310876"/>
                    <a:pt x="2073363" y="1329052"/>
                  </a:cubicBezTo>
                  <a:cubicBezTo>
                    <a:pt x="2097366" y="1351394"/>
                    <a:pt x="2130280" y="1331725"/>
                    <a:pt x="2129417" y="1306251"/>
                  </a:cubicBezTo>
                  <a:cubicBezTo>
                    <a:pt x="2128697" y="1285565"/>
                    <a:pt x="2112987" y="1273391"/>
                    <a:pt x="2096889" y="1273283"/>
                  </a:cubicBezTo>
                  <a:close/>
                  <a:moveTo>
                    <a:pt x="2424260" y="3375122"/>
                  </a:moveTo>
                  <a:cubicBezTo>
                    <a:pt x="2393540" y="3374915"/>
                    <a:pt x="2381247" y="3412751"/>
                    <a:pt x="2400744" y="3430891"/>
                  </a:cubicBezTo>
                  <a:cubicBezTo>
                    <a:pt x="2424755" y="3453242"/>
                    <a:pt x="2457678" y="3433519"/>
                    <a:pt x="2456788" y="3408090"/>
                  </a:cubicBezTo>
                  <a:cubicBezTo>
                    <a:pt x="2456077" y="3387440"/>
                    <a:pt x="2440394" y="3375230"/>
                    <a:pt x="2424260" y="3375122"/>
                  </a:cubicBezTo>
                  <a:close/>
                  <a:moveTo>
                    <a:pt x="2099659" y="853367"/>
                  </a:moveTo>
                  <a:cubicBezTo>
                    <a:pt x="2068939" y="853160"/>
                    <a:pt x="2056646" y="891005"/>
                    <a:pt x="2076142" y="909136"/>
                  </a:cubicBezTo>
                  <a:cubicBezTo>
                    <a:pt x="2100145" y="931478"/>
                    <a:pt x="2133059" y="911809"/>
                    <a:pt x="2132187" y="886344"/>
                  </a:cubicBezTo>
                  <a:cubicBezTo>
                    <a:pt x="2131476" y="865649"/>
                    <a:pt x="2115757" y="853466"/>
                    <a:pt x="2099659" y="853367"/>
                  </a:cubicBezTo>
                  <a:close/>
                  <a:moveTo>
                    <a:pt x="2083040" y="3372872"/>
                  </a:moveTo>
                  <a:cubicBezTo>
                    <a:pt x="2052329" y="3372665"/>
                    <a:pt x="2040018" y="3410502"/>
                    <a:pt x="2059515" y="3428641"/>
                  </a:cubicBezTo>
                  <a:cubicBezTo>
                    <a:pt x="2083517" y="3450983"/>
                    <a:pt x="2116449" y="3431314"/>
                    <a:pt x="2115559" y="3405841"/>
                  </a:cubicBezTo>
                  <a:cubicBezTo>
                    <a:pt x="2114848" y="3385155"/>
                    <a:pt x="2099129" y="3372980"/>
                    <a:pt x="2083040" y="3372872"/>
                  </a:cubicBezTo>
                  <a:close/>
                  <a:moveTo>
                    <a:pt x="2094119" y="1693199"/>
                  </a:moveTo>
                  <a:cubicBezTo>
                    <a:pt x="2063400" y="1692992"/>
                    <a:pt x="2051106" y="1730828"/>
                    <a:pt x="2070603" y="1748968"/>
                  </a:cubicBezTo>
                  <a:cubicBezTo>
                    <a:pt x="2094614" y="1771319"/>
                    <a:pt x="2127537" y="1751596"/>
                    <a:pt x="2126647" y="1726176"/>
                  </a:cubicBezTo>
                  <a:cubicBezTo>
                    <a:pt x="2125936" y="1705517"/>
                    <a:pt x="2110253" y="1693307"/>
                    <a:pt x="2094119" y="1693199"/>
                  </a:cubicBezTo>
                  <a:close/>
                  <a:moveTo>
                    <a:pt x="2080261" y="3792788"/>
                  </a:moveTo>
                  <a:cubicBezTo>
                    <a:pt x="2049541" y="3792581"/>
                    <a:pt x="2037248" y="3830418"/>
                    <a:pt x="2056745" y="3848557"/>
                  </a:cubicBezTo>
                  <a:cubicBezTo>
                    <a:pt x="2080756" y="3870908"/>
                    <a:pt x="2113679" y="3851185"/>
                    <a:pt x="2112789" y="3825766"/>
                  </a:cubicBezTo>
                  <a:cubicBezTo>
                    <a:pt x="2112078" y="3805107"/>
                    <a:pt x="2096395" y="3792896"/>
                    <a:pt x="2080261" y="3792788"/>
                  </a:cubicBezTo>
                  <a:close/>
                  <a:moveTo>
                    <a:pt x="2085810" y="2952956"/>
                  </a:moveTo>
                  <a:cubicBezTo>
                    <a:pt x="2055099" y="2952749"/>
                    <a:pt x="2042787" y="2990586"/>
                    <a:pt x="2062293" y="3008725"/>
                  </a:cubicBezTo>
                  <a:cubicBezTo>
                    <a:pt x="2086296" y="3031067"/>
                    <a:pt x="2119210" y="3011398"/>
                    <a:pt x="2118337" y="2985934"/>
                  </a:cubicBezTo>
                  <a:cubicBezTo>
                    <a:pt x="2117609" y="2965193"/>
                    <a:pt x="2101764" y="2953055"/>
                    <a:pt x="2085810" y="2952956"/>
                  </a:cubicBezTo>
                  <a:close/>
                  <a:moveTo>
                    <a:pt x="2091349" y="2113115"/>
                  </a:moveTo>
                  <a:cubicBezTo>
                    <a:pt x="2060630" y="2112908"/>
                    <a:pt x="2048336" y="2150744"/>
                    <a:pt x="2067833" y="2168885"/>
                  </a:cubicBezTo>
                  <a:cubicBezTo>
                    <a:pt x="2091835" y="2191226"/>
                    <a:pt x="2124767" y="2171548"/>
                    <a:pt x="2123877" y="2146093"/>
                  </a:cubicBezTo>
                  <a:cubicBezTo>
                    <a:pt x="2123158" y="2125397"/>
                    <a:pt x="2107438" y="2113223"/>
                    <a:pt x="2091349" y="2113115"/>
                  </a:cubicBezTo>
                  <a:close/>
                  <a:moveTo>
                    <a:pt x="2088580" y="2533040"/>
                  </a:moveTo>
                  <a:cubicBezTo>
                    <a:pt x="2057806" y="2532833"/>
                    <a:pt x="2045611" y="2570706"/>
                    <a:pt x="2065063" y="2588809"/>
                  </a:cubicBezTo>
                  <a:cubicBezTo>
                    <a:pt x="2089065" y="2611151"/>
                    <a:pt x="2121980" y="2591482"/>
                    <a:pt x="2121107" y="2566009"/>
                  </a:cubicBezTo>
                  <a:cubicBezTo>
                    <a:pt x="2120388" y="2545313"/>
                    <a:pt x="2104668" y="2533139"/>
                    <a:pt x="2088580" y="2533040"/>
                  </a:cubicBezTo>
                  <a:close/>
                  <a:moveTo>
                    <a:pt x="2102429" y="433442"/>
                  </a:moveTo>
                  <a:cubicBezTo>
                    <a:pt x="2071718" y="433235"/>
                    <a:pt x="2059415" y="471071"/>
                    <a:pt x="2078903" y="489211"/>
                  </a:cubicBezTo>
                  <a:cubicBezTo>
                    <a:pt x="2102915" y="511553"/>
                    <a:pt x="2135838" y="491865"/>
                    <a:pt x="2134948" y="466419"/>
                  </a:cubicBezTo>
                  <a:cubicBezTo>
                    <a:pt x="2134246" y="445724"/>
                    <a:pt x="2118526" y="433550"/>
                    <a:pt x="2102429" y="433442"/>
                  </a:cubicBezTo>
                  <a:close/>
                  <a:moveTo>
                    <a:pt x="2773799" y="2117623"/>
                  </a:moveTo>
                  <a:cubicBezTo>
                    <a:pt x="2743088" y="2117416"/>
                    <a:pt x="2730777" y="2155252"/>
                    <a:pt x="2750282" y="2173392"/>
                  </a:cubicBezTo>
                  <a:cubicBezTo>
                    <a:pt x="2774284" y="2195734"/>
                    <a:pt x="2807199" y="2176065"/>
                    <a:pt x="2806326" y="2150592"/>
                  </a:cubicBezTo>
                  <a:cubicBezTo>
                    <a:pt x="2805616" y="2129905"/>
                    <a:pt x="2789896" y="2117731"/>
                    <a:pt x="2773799" y="2117623"/>
                  </a:cubicBezTo>
                  <a:close/>
                  <a:moveTo>
                    <a:pt x="2771029" y="2537539"/>
                  </a:moveTo>
                  <a:cubicBezTo>
                    <a:pt x="2740318" y="2537332"/>
                    <a:pt x="2728016" y="2575169"/>
                    <a:pt x="2747503" y="2593308"/>
                  </a:cubicBezTo>
                  <a:cubicBezTo>
                    <a:pt x="2771523" y="2615659"/>
                    <a:pt x="2804420" y="2595954"/>
                    <a:pt x="2803556" y="2570517"/>
                  </a:cubicBezTo>
                  <a:cubicBezTo>
                    <a:pt x="2802837" y="2549785"/>
                    <a:pt x="2786991" y="2537647"/>
                    <a:pt x="2771029" y="2537539"/>
                  </a:cubicBezTo>
                  <a:close/>
                  <a:moveTo>
                    <a:pt x="2765489" y="3377380"/>
                  </a:moveTo>
                  <a:cubicBezTo>
                    <a:pt x="2734715" y="3377173"/>
                    <a:pt x="2722521" y="3415046"/>
                    <a:pt x="2741973" y="3433149"/>
                  </a:cubicBezTo>
                  <a:cubicBezTo>
                    <a:pt x="2766002" y="3455509"/>
                    <a:pt x="2798907" y="3435741"/>
                    <a:pt x="2798017" y="3410349"/>
                  </a:cubicBezTo>
                  <a:cubicBezTo>
                    <a:pt x="2797297" y="3389662"/>
                    <a:pt x="2781578" y="3377488"/>
                    <a:pt x="2765489" y="3377380"/>
                  </a:cubicBezTo>
                  <a:close/>
                  <a:moveTo>
                    <a:pt x="2768259" y="2957464"/>
                  </a:moveTo>
                  <a:cubicBezTo>
                    <a:pt x="2737539" y="2957257"/>
                    <a:pt x="2725246" y="2995094"/>
                    <a:pt x="2744734" y="3013233"/>
                  </a:cubicBezTo>
                  <a:cubicBezTo>
                    <a:pt x="2768745" y="3035584"/>
                    <a:pt x="2801668" y="3015861"/>
                    <a:pt x="2800778" y="2990442"/>
                  </a:cubicBezTo>
                  <a:cubicBezTo>
                    <a:pt x="2800067" y="2969746"/>
                    <a:pt x="2784356" y="2957572"/>
                    <a:pt x="2768259" y="2957464"/>
                  </a:cubicBezTo>
                  <a:close/>
                  <a:moveTo>
                    <a:pt x="2782108" y="857875"/>
                  </a:moveTo>
                  <a:cubicBezTo>
                    <a:pt x="2751433" y="857668"/>
                    <a:pt x="2739068" y="895477"/>
                    <a:pt x="2758592" y="913644"/>
                  </a:cubicBezTo>
                  <a:cubicBezTo>
                    <a:pt x="2782468" y="935869"/>
                    <a:pt x="2815517" y="916452"/>
                    <a:pt x="2814645" y="890852"/>
                  </a:cubicBezTo>
                  <a:cubicBezTo>
                    <a:pt x="2813926" y="870148"/>
                    <a:pt x="2798206" y="857974"/>
                    <a:pt x="2782108" y="857875"/>
                  </a:cubicBezTo>
                  <a:close/>
                  <a:moveTo>
                    <a:pt x="2432570" y="2115374"/>
                  </a:moveTo>
                  <a:cubicBezTo>
                    <a:pt x="2401796" y="2115167"/>
                    <a:pt x="2389601" y="2153039"/>
                    <a:pt x="2409053" y="2171143"/>
                  </a:cubicBezTo>
                  <a:cubicBezTo>
                    <a:pt x="2433055" y="2193485"/>
                    <a:pt x="2465970" y="2173815"/>
                    <a:pt x="2465097" y="2148342"/>
                  </a:cubicBezTo>
                  <a:cubicBezTo>
                    <a:pt x="2464387" y="2127656"/>
                    <a:pt x="2448667" y="2115482"/>
                    <a:pt x="2432570" y="2115374"/>
                  </a:cubicBezTo>
                  <a:close/>
                  <a:moveTo>
                    <a:pt x="2776569" y="1697707"/>
                  </a:moveTo>
                  <a:cubicBezTo>
                    <a:pt x="2745777" y="1697500"/>
                    <a:pt x="2733609" y="1735390"/>
                    <a:pt x="2753043" y="1753476"/>
                  </a:cubicBezTo>
                  <a:cubicBezTo>
                    <a:pt x="2777045" y="1775818"/>
                    <a:pt x="2809960" y="1756149"/>
                    <a:pt x="2809087" y="1730684"/>
                  </a:cubicBezTo>
                  <a:cubicBezTo>
                    <a:pt x="2808386" y="1709989"/>
                    <a:pt x="2792666" y="1697815"/>
                    <a:pt x="2776569" y="1697707"/>
                  </a:cubicBezTo>
                  <a:close/>
                  <a:moveTo>
                    <a:pt x="2779338" y="1277791"/>
                  </a:moveTo>
                  <a:cubicBezTo>
                    <a:pt x="2748565" y="1277584"/>
                    <a:pt x="2736370" y="1315456"/>
                    <a:pt x="2755822" y="1333560"/>
                  </a:cubicBezTo>
                  <a:cubicBezTo>
                    <a:pt x="2779851" y="1355920"/>
                    <a:pt x="2812756" y="1336152"/>
                    <a:pt x="2811866" y="1310759"/>
                  </a:cubicBezTo>
                  <a:cubicBezTo>
                    <a:pt x="2811156" y="1290073"/>
                    <a:pt x="2795436" y="1277899"/>
                    <a:pt x="2779338" y="1277791"/>
                  </a:cubicBezTo>
                  <a:close/>
                  <a:moveTo>
                    <a:pt x="2438118" y="1275532"/>
                  </a:moveTo>
                  <a:cubicBezTo>
                    <a:pt x="2407398" y="1275326"/>
                    <a:pt x="2395105" y="1313162"/>
                    <a:pt x="2414593" y="1331302"/>
                  </a:cubicBezTo>
                  <a:cubicBezTo>
                    <a:pt x="2438469" y="1353527"/>
                    <a:pt x="2471518" y="1334109"/>
                    <a:pt x="2470646" y="1308510"/>
                  </a:cubicBezTo>
                  <a:cubicBezTo>
                    <a:pt x="2469926" y="1287815"/>
                    <a:pt x="2454216" y="1275640"/>
                    <a:pt x="2438118" y="1275532"/>
                  </a:cubicBezTo>
                  <a:close/>
                  <a:moveTo>
                    <a:pt x="2762720" y="3797296"/>
                  </a:moveTo>
                  <a:cubicBezTo>
                    <a:pt x="2732009" y="3797089"/>
                    <a:pt x="2719706" y="3834926"/>
                    <a:pt x="2739203" y="3853066"/>
                  </a:cubicBezTo>
                  <a:cubicBezTo>
                    <a:pt x="2763214" y="3875416"/>
                    <a:pt x="2796137" y="3855720"/>
                    <a:pt x="2795247" y="3830274"/>
                  </a:cubicBezTo>
                  <a:cubicBezTo>
                    <a:pt x="2794528" y="3809578"/>
                    <a:pt x="2778808" y="3797404"/>
                    <a:pt x="2762720" y="3797296"/>
                  </a:cubicBezTo>
                  <a:close/>
                  <a:moveTo>
                    <a:pt x="2440888" y="855616"/>
                  </a:moveTo>
                  <a:cubicBezTo>
                    <a:pt x="2410213" y="855409"/>
                    <a:pt x="2397839" y="893219"/>
                    <a:pt x="2417363" y="911386"/>
                  </a:cubicBezTo>
                  <a:cubicBezTo>
                    <a:pt x="2441383" y="933755"/>
                    <a:pt x="2474279" y="913995"/>
                    <a:pt x="2473407" y="888585"/>
                  </a:cubicBezTo>
                  <a:cubicBezTo>
                    <a:pt x="2472696" y="867854"/>
                    <a:pt x="2456950" y="855724"/>
                    <a:pt x="2440888" y="855616"/>
                  </a:cubicBezTo>
                  <a:close/>
                  <a:moveTo>
                    <a:pt x="1763979" y="11276"/>
                  </a:moveTo>
                  <a:cubicBezTo>
                    <a:pt x="1733205" y="11069"/>
                    <a:pt x="1721010" y="48942"/>
                    <a:pt x="1740462" y="67046"/>
                  </a:cubicBezTo>
                  <a:cubicBezTo>
                    <a:pt x="1764491" y="89405"/>
                    <a:pt x="1797397" y="69637"/>
                    <a:pt x="1796506" y="44245"/>
                  </a:cubicBezTo>
                  <a:cubicBezTo>
                    <a:pt x="1795787" y="23585"/>
                    <a:pt x="1780103" y="11375"/>
                    <a:pt x="1763979" y="11276"/>
                  </a:cubicBezTo>
                  <a:close/>
                  <a:moveTo>
                    <a:pt x="2446428" y="15784"/>
                  </a:moveTo>
                  <a:cubicBezTo>
                    <a:pt x="2415654" y="15577"/>
                    <a:pt x="2403460" y="53450"/>
                    <a:pt x="2422911" y="71554"/>
                  </a:cubicBezTo>
                  <a:cubicBezTo>
                    <a:pt x="2446922" y="93904"/>
                    <a:pt x="2479846" y="74208"/>
                    <a:pt x="2478955" y="48753"/>
                  </a:cubicBezTo>
                  <a:cubicBezTo>
                    <a:pt x="2478245" y="28066"/>
                    <a:pt x="2462525" y="15883"/>
                    <a:pt x="2446428" y="15784"/>
                  </a:cubicBezTo>
                  <a:close/>
                  <a:moveTo>
                    <a:pt x="2443658" y="435700"/>
                  </a:moveTo>
                  <a:cubicBezTo>
                    <a:pt x="2412965" y="435502"/>
                    <a:pt x="2400627" y="473321"/>
                    <a:pt x="2420141" y="491479"/>
                  </a:cubicBezTo>
                  <a:cubicBezTo>
                    <a:pt x="2444144" y="513820"/>
                    <a:pt x="2477058" y="494151"/>
                    <a:pt x="2476186" y="468678"/>
                  </a:cubicBezTo>
                  <a:cubicBezTo>
                    <a:pt x="2475475" y="447983"/>
                    <a:pt x="2459747" y="435808"/>
                    <a:pt x="2443658" y="4357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9" name="Google Shape;809;p14"/>
          <p:cNvGrpSpPr/>
          <p:nvPr/>
        </p:nvGrpSpPr>
        <p:grpSpPr>
          <a:xfrm rot="121718">
            <a:off x="730449" y="1251977"/>
            <a:ext cx="3994583" cy="2743430"/>
            <a:chOff x="1460242" y="2504485"/>
            <a:chExt cx="7988952" cy="5486714"/>
          </a:xfrm>
        </p:grpSpPr>
        <p:sp>
          <p:nvSpPr>
            <p:cNvPr id="810" name="Google Shape;810;p14"/>
            <p:cNvSpPr/>
            <p:nvPr/>
          </p:nvSpPr>
          <p:spPr>
            <a:xfrm>
              <a:off x="1813575" y="2824217"/>
              <a:ext cx="7270774" cy="4864806"/>
            </a:xfrm>
            <a:custGeom>
              <a:rect b="b" l="l" r="r" t="t"/>
              <a:pathLst>
                <a:path extrusionOk="0" h="4864806" w="7270774">
                  <a:moveTo>
                    <a:pt x="7222426" y="3027020"/>
                  </a:moveTo>
                  <a:cubicBezTo>
                    <a:pt x="7249256" y="3590780"/>
                    <a:pt x="7254271" y="4197051"/>
                    <a:pt x="7270775" y="4756707"/>
                  </a:cubicBezTo>
                  <a:cubicBezTo>
                    <a:pt x="6855343" y="4796881"/>
                    <a:pt x="6067736" y="4774967"/>
                    <a:pt x="4866607" y="4774967"/>
                  </a:cubicBezTo>
                  <a:cubicBezTo>
                    <a:pt x="2355426" y="4774967"/>
                    <a:pt x="511418" y="4864806"/>
                    <a:pt x="156516" y="4864806"/>
                  </a:cubicBezTo>
                  <a:cubicBezTo>
                    <a:pt x="156516" y="4286529"/>
                    <a:pt x="-58026" y="649934"/>
                    <a:pt x="15255" y="171065"/>
                  </a:cubicBezTo>
                  <a:cubicBezTo>
                    <a:pt x="1241875" y="42698"/>
                    <a:pt x="4874936" y="214487"/>
                    <a:pt x="7053194" y="0"/>
                  </a:cubicBezTo>
                  <a:cubicBezTo>
                    <a:pt x="7149442" y="1152627"/>
                    <a:pt x="7128000" y="2010365"/>
                    <a:pt x="7222426" y="302702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p14"/>
            <p:cNvSpPr/>
            <p:nvPr/>
          </p:nvSpPr>
          <p:spPr>
            <a:xfrm>
              <a:off x="1460242" y="2504485"/>
              <a:ext cx="7988952" cy="5486714"/>
            </a:xfrm>
            <a:custGeom>
              <a:rect b="b" l="l" r="r" t="t"/>
              <a:pathLst>
                <a:path extrusionOk="0" h="5486714" w="7988952">
                  <a:moveTo>
                    <a:pt x="157383" y="5486714"/>
                  </a:moveTo>
                  <a:cubicBezTo>
                    <a:pt x="157383" y="4367491"/>
                    <a:pt x="-86798" y="996365"/>
                    <a:pt x="33142" y="212742"/>
                  </a:cubicBezTo>
                  <a:cubicBezTo>
                    <a:pt x="1692247" y="39087"/>
                    <a:pt x="5037584" y="266073"/>
                    <a:pt x="7739582" y="0"/>
                  </a:cubicBezTo>
                  <a:cubicBezTo>
                    <a:pt x="7831167" y="1096333"/>
                    <a:pt x="7946804" y="3927423"/>
                    <a:pt x="7988953" y="5355867"/>
                  </a:cubicBezTo>
                  <a:cubicBezTo>
                    <a:pt x="7722650" y="5381622"/>
                    <a:pt x="7605476" y="5398806"/>
                    <a:pt x="6901476" y="5398806"/>
                  </a:cubicBezTo>
                  <a:cubicBezTo>
                    <a:pt x="1464570" y="5398817"/>
                    <a:pt x="1169978" y="5486714"/>
                    <a:pt x="157383" y="5486714"/>
                  </a:cubicBezTo>
                  <a:close/>
                  <a:moveTo>
                    <a:pt x="370223" y="551931"/>
                  </a:moveTo>
                  <a:cubicBezTo>
                    <a:pt x="342932" y="1663890"/>
                    <a:pt x="499830" y="4138321"/>
                    <a:pt x="525322" y="5112411"/>
                  </a:cubicBezTo>
                  <a:cubicBezTo>
                    <a:pt x="6785882" y="4946163"/>
                    <a:pt x="6636084" y="5065576"/>
                    <a:pt x="7608176" y="5015669"/>
                  </a:cubicBezTo>
                  <a:cubicBezTo>
                    <a:pt x="7531526" y="2019210"/>
                    <a:pt x="7560046" y="4099300"/>
                    <a:pt x="7473586" y="1826110"/>
                  </a:cubicBezTo>
                  <a:cubicBezTo>
                    <a:pt x="7456588" y="1379360"/>
                    <a:pt x="7439086" y="919047"/>
                    <a:pt x="7400383" y="404941"/>
                  </a:cubicBezTo>
                  <a:cubicBezTo>
                    <a:pt x="5189138" y="594892"/>
                    <a:pt x="1719055" y="451359"/>
                    <a:pt x="370223" y="551931"/>
                  </a:cubicBezTo>
                  <a:close/>
                </a:path>
              </a:pathLst>
            </a:custGeom>
            <a:solidFill>
              <a:srgbClr val="71934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12;p14"/>
            <p:cNvSpPr/>
            <p:nvPr/>
          </p:nvSpPr>
          <p:spPr>
            <a:xfrm>
              <a:off x="1614563" y="2668655"/>
              <a:ext cx="7673070" cy="5151028"/>
            </a:xfrm>
            <a:custGeom>
              <a:rect b="b" l="l" r="r" t="t"/>
              <a:pathLst>
                <a:path extrusionOk="0" h="5151028" w="7673070">
                  <a:moveTo>
                    <a:pt x="176442" y="5151029"/>
                  </a:moveTo>
                  <a:lnTo>
                    <a:pt x="164371" y="5151029"/>
                  </a:lnTo>
                  <a:lnTo>
                    <a:pt x="164371" y="5138958"/>
                  </a:lnTo>
                  <a:cubicBezTo>
                    <a:pt x="164371" y="3873173"/>
                    <a:pt x="103249" y="2830632"/>
                    <a:pt x="54143" y="1992920"/>
                  </a:cubicBezTo>
                  <a:cubicBezTo>
                    <a:pt x="23889" y="1476862"/>
                    <a:pt x="0" y="1069243"/>
                    <a:pt x="0" y="761690"/>
                  </a:cubicBezTo>
                  <a:cubicBezTo>
                    <a:pt x="0" y="715251"/>
                    <a:pt x="9569" y="666496"/>
                    <a:pt x="18819" y="619343"/>
                  </a:cubicBezTo>
                  <a:cubicBezTo>
                    <a:pt x="27609" y="574582"/>
                    <a:pt x="36684" y="528307"/>
                    <a:pt x="37156" y="485336"/>
                  </a:cubicBezTo>
                  <a:cubicBezTo>
                    <a:pt x="37836" y="423083"/>
                    <a:pt x="30594" y="359942"/>
                    <a:pt x="24778" y="309212"/>
                  </a:cubicBezTo>
                  <a:cubicBezTo>
                    <a:pt x="19039" y="259184"/>
                    <a:pt x="14507" y="219669"/>
                    <a:pt x="18337" y="194682"/>
                  </a:cubicBezTo>
                  <a:lnTo>
                    <a:pt x="19741" y="185476"/>
                  </a:lnTo>
                  <a:lnTo>
                    <a:pt x="29003" y="184499"/>
                  </a:lnTo>
                  <a:cubicBezTo>
                    <a:pt x="54417" y="181843"/>
                    <a:pt x="120850" y="180977"/>
                    <a:pt x="318076" y="178442"/>
                  </a:cubicBezTo>
                  <a:cubicBezTo>
                    <a:pt x="489031" y="176236"/>
                    <a:pt x="747367" y="172900"/>
                    <a:pt x="1154361" y="166173"/>
                  </a:cubicBezTo>
                  <a:cubicBezTo>
                    <a:pt x="1270416" y="164253"/>
                    <a:pt x="1401515" y="156594"/>
                    <a:pt x="1540296" y="148484"/>
                  </a:cubicBezTo>
                  <a:cubicBezTo>
                    <a:pt x="1752072" y="136106"/>
                    <a:pt x="1992094" y="122082"/>
                    <a:pt x="2266957" y="122082"/>
                  </a:cubicBezTo>
                  <a:cubicBezTo>
                    <a:pt x="2618567" y="122082"/>
                    <a:pt x="2950733" y="129533"/>
                    <a:pt x="3302398" y="137412"/>
                  </a:cubicBezTo>
                  <a:cubicBezTo>
                    <a:pt x="4390940" y="161795"/>
                    <a:pt x="5516550" y="187034"/>
                    <a:pt x="7415590" y="58"/>
                  </a:cubicBezTo>
                  <a:cubicBezTo>
                    <a:pt x="7419123" y="-272"/>
                    <a:pt x="7422569" y="815"/>
                    <a:pt x="7425290" y="3196"/>
                  </a:cubicBezTo>
                  <a:cubicBezTo>
                    <a:pt x="7431655" y="8727"/>
                    <a:pt x="7437142" y="13500"/>
                    <a:pt x="7449333" y="248101"/>
                  </a:cubicBezTo>
                  <a:cubicBezTo>
                    <a:pt x="7456795" y="391590"/>
                    <a:pt x="7465102" y="589243"/>
                    <a:pt x="7474726" y="818105"/>
                  </a:cubicBezTo>
                  <a:cubicBezTo>
                    <a:pt x="7484997" y="1062395"/>
                    <a:pt x="7496640" y="1339277"/>
                    <a:pt x="7510016" y="1615423"/>
                  </a:cubicBezTo>
                  <a:cubicBezTo>
                    <a:pt x="7534092" y="2112530"/>
                    <a:pt x="7576208" y="2605819"/>
                    <a:pt x="7604081" y="2932235"/>
                  </a:cubicBezTo>
                  <a:cubicBezTo>
                    <a:pt x="7614044" y="3048948"/>
                    <a:pt x="7621913" y="3141125"/>
                    <a:pt x="7626061" y="3200205"/>
                  </a:cubicBezTo>
                  <a:cubicBezTo>
                    <a:pt x="7638351" y="3375308"/>
                    <a:pt x="7633467" y="3558466"/>
                    <a:pt x="7628749" y="3735599"/>
                  </a:cubicBezTo>
                  <a:cubicBezTo>
                    <a:pt x="7625490" y="3857843"/>
                    <a:pt x="7622121" y="3984246"/>
                    <a:pt x="7624282" y="4108465"/>
                  </a:cubicBezTo>
                  <a:cubicBezTo>
                    <a:pt x="7627168" y="4273681"/>
                    <a:pt x="7638636" y="4443835"/>
                    <a:pt x="7649719" y="4608371"/>
                  </a:cubicBezTo>
                  <a:cubicBezTo>
                    <a:pt x="7659069" y="4747141"/>
                    <a:pt x="7668747" y="4890619"/>
                    <a:pt x="7672741" y="5026052"/>
                  </a:cubicBezTo>
                  <a:lnTo>
                    <a:pt x="7673071" y="5037333"/>
                  </a:lnTo>
                  <a:lnTo>
                    <a:pt x="7661834" y="5038420"/>
                  </a:lnTo>
                  <a:cubicBezTo>
                    <a:pt x="7490187" y="5055033"/>
                    <a:pt x="7253929" y="5049557"/>
                    <a:pt x="6954815" y="5042633"/>
                  </a:cubicBezTo>
                  <a:cubicBezTo>
                    <a:pt x="6786472" y="5038738"/>
                    <a:pt x="6595666" y="5034316"/>
                    <a:pt x="6387226" y="5033273"/>
                  </a:cubicBezTo>
                  <a:cubicBezTo>
                    <a:pt x="6216403" y="5032362"/>
                    <a:pt x="6029843" y="5039528"/>
                    <a:pt x="5832278" y="5047056"/>
                  </a:cubicBezTo>
                  <a:cubicBezTo>
                    <a:pt x="5609682" y="5055538"/>
                    <a:pt x="5379503" y="5064306"/>
                    <a:pt x="5127104" y="5064306"/>
                  </a:cubicBezTo>
                  <a:cubicBezTo>
                    <a:pt x="4757903" y="5064306"/>
                    <a:pt x="4404690" y="5060366"/>
                    <a:pt x="4063098" y="5056548"/>
                  </a:cubicBezTo>
                  <a:cubicBezTo>
                    <a:pt x="3560230" y="5050940"/>
                    <a:pt x="3085267" y="5045640"/>
                    <a:pt x="2658521" y="5054616"/>
                  </a:cubicBezTo>
                  <a:cubicBezTo>
                    <a:pt x="1808673" y="5072481"/>
                    <a:pt x="1131854" y="5106883"/>
                    <a:pt x="683996" y="5129653"/>
                  </a:cubicBezTo>
                  <a:cubicBezTo>
                    <a:pt x="439804" y="5142064"/>
                    <a:pt x="263362" y="5151029"/>
                    <a:pt x="176442" y="5151029"/>
                  </a:cubicBezTo>
                  <a:close/>
                  <a:moveTo>
                    <a:pt x="41271" y="207741"/>
                  </a:moveTo>
                  <a:cubicBezTo>
                    <a:pt x="40053" y="230653"/>
                    <a:pt x="44135" y="266174"/>
                    <a:pt x="48755" y="306480"/>
                  </a:cubicBezTo>
                  <a:cubicBezTo>
                    <a:pt x="54648" y="357879"/>
                    <a:pt x="61989" y="421843"/>
                    <a:pt x="61298" y="485610"/>
                  </a:cubicBezTo>
                  <a:cubicBezTo>
                    <a:pt x="60804" y="530798"/>
                    <a:pt x="51509" y="578182"/>
                    <a:pt x="42511" y="624007"/>
                  </a:cubicBezTo>
                  <a:cubicBezTo>
                    <a:pt x="33480" y="670029"/>
                    <a:pt x="24142" y="717610"/>
                    <a:pt x="24142" y="761701"/>
                  </a:cubicBezTo>
                  <a:cubicBezTo>
                    <a:pt x="24142" y="1068551"/>
                    <a:pt x="48020" y="1475852"/>
                    <a:pt x="78252" y="1991515"/>
                  </a:cubicBezTo>
                  <a:cubicBezTo>
                    <a:pt x="127226" y="2826879"/>
                    <a:pt x="188128" y="3865788"/>
                    <a:pt x="188513" y="5126843"/>
                  </a:cubicBezTo>
                  <a:cubicBezTo>
                    <a:pt x="278582" y="5126086"/>
                    <a:pt x="449801" y="5117384"/>
                    <a:pt x="682800" y="5105544"/>
                  </a:cubicBezTo>
                  <a:cubicBezTo>
                    <a:pt x="1130801" y="5082774"/>
                    <a:pt x="1807839" y="5048362"/>
                    <a:pt x="2658050" y="5030475"/>
                  </a:cubicBezTo>
                  <a:cubicBezTo>
                    <a:pt x="3085168" y="5021499"/>
                    <a:pt x="3560340" y="5026799"/>
                    <a:pt x="4063394" y="5032417"/>
                  </a:cubicBezTo>
                  <a:cubicBezTo>
                    <a:pt x="4404921" y="5036225"/>
                    <a:pt x="4758078" y="5040164"/>
                    <a:pt x="5127137" y="5040164"/>
                  </a:cubicBezTo>
                  <a:cubicBezTo>
                    <a:pt x="5379064" y="5040164"/>
                    <a:pt x="5609013" y="5031407"/>
                    <a:pt x="5831389" y="5022936"/>
                  </a:cubicBezTo>
                  <a:cubicBezTo>
                    <a:pt x="6029218" y="5015397"/>
                    <a:pt x="6216096" y="5008264"/>
                    <a:pt x="6387380" y="5009142"/>
                  </a:cubicBezTo>
                  <a:cubicBezTo>
                    <a:pt x="6596051" y="5010185"/>
                    <a:pt x="6786966" y="5014607"/>
                    <a:pt x="6955408" y="5018503"/>
                  </a:cubicBezTo>
                  <a:cubicBezTo>
                    <a:pt x="7247192" y="5025251"/>
                    <a:pt x="7479016" y="5030617"/>
                    <a:pt x="7648303" y="5015441"/>
                  </a:cubicBezTo>
                  <a:cubicBezTo>
                    <a:pt x="7644156" y="4884144"/>
                    <a:pt x="7635168" y="4750861"/>
                    <a:pt x="7625676" y="4609995"/>
                  </a:cubicBezTo>
                  <a:cubicBezTo>
                    <a:pt x="7614560" y="4445152"/>
                    <a:pt x="7603071" y="4274702"/>
                    <a:pt x="7600185" y="4108882"/>
                  </a:cubicBezTo>
                  <a:cubicBezTo>
                    <a:pt x="7598012" y="3984147"/>
                    <a:pt x="7601381" y="3857459"/>
                    <a:pt x="7604651" y="3734952"/>
                  </a:cubicBezTo>
                  <a:cubicBezTo>
                    <a:pt x="7609359" y="3558400"/>
                    <a:pt x="7614220" y="3375835"/>
                    <a:pt x="7602017" y="3201885"/>
                  </a:cubicBezTo>
                  <a:cubicBezTo>
                    <a:pt x="7597881" y="3142990"/>
                    <a:pt x="7590024" y="3050890"/>
                    <a:pt x="7580060" y="2934276"/>
                  </a:cubicBezTo>
                  <a:cubicBezTo>
                    <a:pt x="7552176" y="2607684"/>
                    <a:pt x="7510027" y="2114132"/>
                    <a:pt x="7485940" y="1616586"/>
                  </a:cubicBezTo>
                  <a:cubicBezTo>
                    <a:pt x="7472564" y="1340363"/>
                    <a:pt x="7460921" y="1063438"/>
                    <a:pt x="7450639" y="819114"/>
                  </a:cubicBezTo>
                  <a:cubicBezTo>
                    <a:pt x="7434036" y="424345"/>
                    <a:pt x="7419595" y="80723"/>
                    <a:pt x="7408918" y="24956"/>
                  </a:cubicBezTo>
                  <a:cubicBezTo>
                    <a:pt x="5513884" y="211132"/>
                    <a:pt x="4389393" y="185926"/>
                    <a:pt x="3301861" y="161554"/>
                  </a:cubicBezTo>
                  <a:cubicBezTo>
                    <a:pt x="2950338" y="153675"/>
                    <a:pt x="2618304" y="146235"/>
                    <a:pt x="2266967" y="146235"/>
                  </a:cubicBezTo>
                  <a:cubicBezTo>
                    <a:pt x="1992807" y="146235"/>
                    <a:pt x="1753159" y="160237"/>
                    <a:pt x="1541712" y="172604"/>
                  </a:cubicBezTo>
                  <a:cubicBezTo>
                    <a:pt x="1402656" y="180724"/>
                    <a:pt x="1271326" y="188406"/>
                    <a:pt x="1154767" y="190337"/>
                  </a:cubicBezTo>
                  <a:cubicBezTo>
                    <a:pt x="747718" y="197064"/>
                    <a:pt x="489349" y="200389"/>
                    <a:pt x="318383" y="202605"/>
                  </a:cubicBezTo>
                  <a:cubicBezTo>
                    <a:pt x="148207" y="204789"/>
                    <a:pt x="72886" y="205766"/>
                    <a:pt x="41271" y="207741"/>
                  </a:cubicBezTo>
                  <a:close/>
                </a:path>
              </a:pathLst>
            </a:custGeom>
            <a:solidFill>
              <a:srgbClr val="A5BE6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3" name="Google Shape;813;p14"/>
          <p:cNvGrpSpPr/>
          <p:nvPr/>
        </p:nvGrpSpPr>
        <p:grpSpPr>
          <a:xfrm>
            <a:off x="5126555" y="1822861"/>
            <a:ext cx="3333713" cy="1534926"/>
            <a:chOff x="0" y="66675"/>
            <a:chExt cx="8889900" cy="4093137"/>
          </a:xfrm>
        </p:grpSpPr>
        <p:sp>
          <p:nvSpPr>
            <p:cNvPr id="814" name="Google Shape;814;p14"/>
            <p:cNvSpPr txBox="1"/>
            <p:nvPr/>
          </p:nvSpPr>
          <p:spPr>
            <a:xfrm>
              <a:off x="0" y="66675"/>
              <a:ext cx="88899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000">
                  <a:solidFill>
                    <a:schemeClr val="lt1"/>
                  </a:solidFill>
                  <a:latin typeface="Mali"/>
                  <a:ea typeface="Mali"/>
                  <a:cs typeface="Mali"/>
                  <a:sym typeface="Mali"/>
                </a:rPr>
                <a:t>Hello there!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815" name="Google Shape;815;p14"/>
            <p:cNvSpPr txBox="1"/>
            <p:nvPr/>
          </p:nvSpPr>
          <p:spPr>
            <a:xfrm>
              <a:off x="0" y="2312712"/>
              <a:ext cx="8889900" cy="184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I'm Rain, and I'll be sharing with you my beautiful ideas. Follow me at </a:t>
              </a:r>
              <a:r>
                <a:rPr b="1" lang="en" sz="15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@reallygreatsite</a:t>
              </a:r>
              <a:r>
                <a:rPr lang="en" sz="15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 to learn more.</a:t>
              </a:r>
              <a:r>
                <a:rPr lang="en" sz="4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sp>
        <p:nvSpPr>
          <p:cNvPr id="816" name="Google Shape;816;p14"/>
          <p:cNvSpPr/>
          <p:nvPr/>
        </p:nvSpPr>
        <p:spPr>
          <a:xfrm rot="796396">
            <a:off x="7837085" y="-17021"/>
            <a:ext cx="244985" cy="326612"/>
          </a:xfrm>
          <a:custGeom>
            <a:rect b="b" l="l" r="r" t="t"/>
            <a:pathLst>
              <a:path extrusionOk="0" h="652816" w="489109">
                <a:moveTo>
                  <a:pt x="482604" y="510036"/>
                </a:moveTo>
                <a:cubicBezTo>
                  <a:pt x="416579" y="564348"/>
                  <a:pt x="345320" y="611468"/>
                  <a:pt x="269174" y="650243"/>
                </a:cubicBezTo>
                <a:cubicBezTo>
                  <a:pt x="258615" y="655653"/>
                  <a:pt x="248410" y="652195"/>
                  <a:pt x="241663" y="643058"/>
                </a:cubicBezTo>
                <a:cubicBezTo>
                  <a:pt x="113509" y="468015"/>
                  <a:pt x="34054" y="270355"/>
                  <a:pt x="899" y="71572"/>
                </a:cubicBezTo>
                <a:cubicBezTo>
                  <a:pt x="-7806" y="20456"/>
                  <a:pt x="48566" y="36255"/>
                  <a:pt x="89103" y="31587"/>
                </a:cubicBezTo>
                <a:cubicBezTo>
                  <a:pt x="375588" y="-1446"/>
                  <a:pt x="173403" y="-88642"/>
                  <a:pt x="376197" y="309491"/>
                </a:cubicBezTo>
                <a:cubicBezTo>
                  <a:pt x="459075" y="472194"/>
                  <a:pt x="507392" y="489555"/>
                  <a:pt x="482604" y="510036"/>
                </a:cubicBezTo>
                <a:close/>
              </a:path>
            </a:pathLst>
          </a:custGeom>
          <a:solidFill>
            <a:srgbClr val="A5BEF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7" name="Google Shape;817;p14"/>
          <p:cNvSpPr/>
          <p:nvPr/>
        </p:nvSpPr>
        <p:spPr>
          <a:xfrm rot="796396">
            <a:off x="7883733" y="1238359"/>
            <a:ext cx="272145" cy="257942"/>
          </a:xfrm>
          <a:custGeom>
            <a:rect b="b" l="l" r="r" t="t"/>
            <a:pathLst>
              <a:path extrusionOk="0" h="515561" w="543333">
                <a:moveTo>
                  <a:pt x="103028" y="515559"/>
                </a:moveTo>
                <a:cubicBezTo>
                  <a:pt x="60772" y="515750"/>
                  <a:pt x="13169" y="502936"/>
                  <a:pt x="9188" y="454670"/>
                </a:cubicBezTo>
                <a:cubicBezTo>
                  <a:pt x="7038" y="428653"/>
                  <a:pt x="-19172" y="284231"/>
                  <a:pt x="28007" y="288898"/>
                </a:cubicBezTo>
                <a:cubicBezTo>
                  <a:pt x="187179" y="304633"/>
                  <a:pt x="331112" y="186101"/>
                  <a:pt x="353905" y="29070"/>
                </a:cubicBezTo>
                <a:cubicBezTo>
                  <a:pt x="365327" y="-49612"/>
                  <a:pt x="426366" y="45604"/>
                  <a:pt x="535157" y="146068"/>
                </a:cubicBezTo>
                <a:cubicBezTo>
                  <a:pt x="583120" y="190366"/>
                  <a:pt x="417639" y="514110"/>
                  <a:pt x="103028" y="515559"/>
                </a:cubicBezTo>
                <a:close/>
              </a:path>
            </a:pathLst>
          </a:custGeom>
          <a:solidFill>
            <a:srgbClr val="A5BEF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8" name="Google Shape;818;p14"/>
          <p:cNvSpPr/>
          <p:nvPr/>
        </p:nvSpPr>
        <p:spPr>
          <a:xfrm rot="796396">
            <a:off x="8998055" y="-49511"/>
            <a:ext cx="301165" cy="213380"/>
          </a:xfrm>
          <a:custGeom>
            <a:rect b="b" l="l" r="r" t="t"/>
            <a:pathLst>
              <a:path extrusionOk="0" h="426493" w="601272">
                <a:moveTo>
                  <a:pt x="71649" y="404091"/>
                </a:moveTo>
                <a:cubicBezTo>
                  <a:pt x="31514" y="390867"/>
                  <a:pt x="-9561" y="363605"/>
                  <a:pt x="1974" y="316570"/>
                </a:cubicBezTo>
                <a:cubicBezTo>
                  <a:pt x="8190" y="291217"/>
                  <a:pt x="29159" y="145946"/>
                  <a:pt x="72419" y="165338"/>
                </a:cubicBezTo>
                <a:cubicBezTo>
                  <a:pt x="218374" y="230760"/>
                  <a:pt x="392483" y="164022"/>
                  <a:pt x="463919" y="22337"/>
                </a:cubicBezTo>
                <a:cubicBezTo>
                  <a:pt x="499711" y="-48658"/>
                  <a:pt x="527392" y="61006"/>
                  <a:pt x="598686" y="190796"/>
                </a:cubicBezTo>
                <a:cubicBezTo>
                  <a:pt x="630121" y="248029"/>
                  <a:pt x="370461" y="502539"/>
                  <a:pt x="71649" y="404091"/>
                </a:cubicBezTo>
                <a:close/>
              </a:path>
            </a:pathLst>
          </a:custGeom>
          <a:solidFill>
            <a:srgbClr val="FABB88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9" name="Google Shape;819;p14"/>
          <p:cNvSpPr/>
          <p:nvPr/>
        </p:nvSpPr>
        <p:spPr>
          <a:xfrm rot="796396">
            <a:off x="8757743" y="614839"/>
            <a:ext cx="223114" cy="203195"/>
          </a:xfrm>
          <a:custGeom>
            <a:rect b="b" l="l" r="r" t="t"/>
            <a:pathLst>
              <a:path extrusionOk="0" h="406136" w="445444">
                <a:moveTo>
                  <a:pt x="441726" y="158127"/>
                </a:moveTo>
                <a:cubicBezTo>
                  <a:pt x="307433" y="430281"/>
                  <a:pt x="22758" y="436264"/>
                  <a:pt x="16995" y="373373"/>
                </a:cubicBezTo>
                <a:cubicBezTo>
                  <a:pt x="-169" y="186159"/>
                  <a:pt x="-15438" y="141599"/>
                  <a:pt x="29894" y="146790"/>
                </a:cubicBezTo>
                <a:cubicBezTo>
                  <a:pt x="91620" y="153855"/>
                  <a:pt x="219901" y="151005"/>
                  <a:pt x="270580" y="18344"/>
                </a:cubicBezTo>
                <a:cubicBezTo>
                  <a:pt x="277829" y="-623"/>
                  <a:pt x="301882" y="-6252"/>
                  <a:pt x="316373" y="7976"/>
                </a:cubicBezTo>
                <a:cubicBezTo>
                  <a:pt x="442808" y="132180"/>
                  <a:pt x="453713" y="133835"/>
                  <a:pt x="441726" y="158127"/>
                </a:cubicBezTo>
                <a:close/>
              </a:path>
            </a:pathLst>
          </a:custGeom>
          <a:solidFill>
            <a:srgbClr val="A5BE6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0" name="Google Shape;820;p14"/>
          <p:cNvSpPr/>
          <p:nvPr/>
        </p:nvSpPr>
        <p:spPr>
          <a:xfrm rot="796396">
            <a:off x="8153257" y="-231889"/>
            <a:ext cx="245054" cy="151856"/>
          </a:xfrm>
          <a:custGeom>
            <a:rect b="b" l="l" r="r" t="t"/>
            <a:pathLst>
              <a:path extrusionOk="0" h="303522" w="489247">
                <a:moveTo>
                  <a:pt x="477477" y="220908"/>
                </a:moveTo>
                <a:cubicBezTo>
                  <a:pt x="226042" y="390873"/>
                  <a:pt x="-24249" y="255121"/>
                  <a:pt x="1883" y="197620"/>
                </a:cubicBezTo>
                <a:cubicBezTo>
                  <a:pt x="79669" y="26466"/>
                  <a:pt x="88460" y="-19805"/>
                  <a:pt x="125278" y="7146"/>
                </a:cubicBezTo>
                <a:cubicBezTo>
                  <a:pt x="175405" y="43849"/>
                  <a:pt x="288269" y="104886"/>
                  <a:pt x="397994" y="14720"/>
                </a:cubicBezTo>
                <a:cubicBezTo>
                  <a:pt x="413680" y="1828"/>
                  <a:pt x="437371" y="8850"/>
                  <a:pt x="442909" y="28383"/>
                </a:cubicBezTo>
                <a:cubicBezTo>
                  <a:pt x="491268" y="198893"/>
                  <a:pt x="499917" y="205738"/>
                  <a:pt x="477477" y="220908"/>
                </a:cubicBezTo>
                <a:close/>
              </a:path>
            </a:pathLst>
          </a:custGeom>
          <a:solidFill>
            <a:srgbClr val="A5BE6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1" name="Google Shape;821;p14"/>
          <p:cNvSpPr/>
          <p:nvPr/>
        </p:nvSpPr>
        <p:spPr>
          <a:xfrm rot="796396">
            <a:off x="7624851" y="956689"/>
            <a:ext cx="225803" cy="212936"/>
          </a:xfrm>
          <a:custGeom>
            <a:rect b="b" l="l" r="r" t="t"/>
            <a:pathLst>
              <a:path extrusionOk="0" h="425606" w="450813">
                <a:moveTo>
                  <a:pt x="332704" y="424531"/>
                </a:moveTo>
                <a:cubicBezTo>
                  <a:pt x="35716" y="362037"/>
                  <a:pt x="-40776" y="87775"/>
                  <a:pt x="18715" y="66574"/>
                </a:cubicBezTo>
                <a:cubicBezTo>
                  <a:pt x="195808" y="3457"/>
                  <a:pt x="235179" y="-22405"/>
                  <a:pt x="241410" y="22799"/>
                </a:cubicBezTo>
                <a:cubicBezTo>
                  <a:pt x="249896" y="84345"/>
                  <a:pt x="284507" y="207898"/>
                  <a:pt x="425610" y="224036"/>
                </a:cubicBezTo>
                <a:cubicBezTo>
                  <a:pt x="445787" y="226342"/>
                  <a:pt x="457209" y="248251"/>
                  <a:pt x="447025" y="265817"/>
                </a:cubicBezTo>
                <a:cubicBezTo>
                  <a:pt x="358114" y="419136"/>
                  <a:pt x="359210" y="430104"/>
                  <a:pt x="332704" y="424531"/>
                </a:cubicBezTo>
                <a:close/>
              </a:path>
            </a:pathLst>
          </a:custGeom>
          <a:solidFill>
            <a:srgbClr val="FABB88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2" name="Google Shape;822;p14"/>
          <p:cNvSpPr/>
          <p:nvPr/>
        </p:nvSpPr>
        <p:spPr>
          <a:xfrm rot="796396">
            <a:off x="9122350" y="1174950"/>
            <a:ext cx="228480" cy="251335"/>
          </a:xfrm>
          <a:custGeom>
            <a:rect b="b" l="l" r="r" t="t"/>
            <a:pathLst>
              <a:path extrusionOk="0" h="502357" w="456157">
                <a:moveTo>
                  <a:pt x="276799" y="498076"/>
                </a:moveTo>
                <a:cubicBezTo>
                  <a:pt x="-28901" y="344588"/>
                  <a:pt x="-33406" y="23701"/>
                  <a:pt x="37520" y="17697"/>
                </a:cubicBezTo>
                <a:cubicBezTo>
                  <a:pt x="248560" y="-167"/>
                  <a:pt x="299013" y="-17068"/>
                  <a:pt x="292803" y="34012"/>
                </a:cubicBezTo>
                <a:cubicBezTo>
                  <a:pt x="284352" y="103521"/>
                  <a:pt x="286558" y="248120"/>
                  <a:pt x="435689" y="306279"/>
                </a:cubicBezTo>
                <a:cubicBezTo>
                  <a:pt x="457011" y="314596"/>
                  <a:pt x="463164" y="341752"/>
                  <a:pt x="447018" y="357968"/>
                </a:cubicBezTo>
                <a:cubicBezTo>
                  <a:pt x="306162" y="499377"/>
                  <a:pt x="304111" y="511788"/>
                  <a:pt x="276799" y="498076"/>
                </a:cubicBezTo>
                <a:close/>
              </a:path>
            </a:pathLst>
          </a:custGeom>
          <a:solidFill>
            <a:srgbClr val="FABB88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3" name="Google Shape;823;p14"/>
          <p:cNvSpPr/>
          <p:nvPr/>
        </p:nvSpPr>
        <p:spPr>
          <a:xfrm rot="796396">
            <a:off x="8534573" y="1081495"/>
            <a:ext cx="344876" cy="489543"/>
          </a:xfrm>
          <a:custGeom>
            <a:rect b="b" l="l" r="r" t="t"/>
            <a:pathLst>
              <a:path extrusionOk="0" h="978475" w="688540">
                <a:moveTo>
                  <a:pt x="681540" y="109340"/>
                </a:moveTo>
                <a:cubicBezTo>
                  <a:pt x="556045" y="220687"/>
                  <a:pt x="575995" y="352917"/>
                  <a:pt x="568393" y="410440"/>
                </a:cubicBezTo>
                <a:cubicBezTo>
                  <a:pt x="554008" y="521002"/>
                  <a:pt x="454460" y="573426"/>
                  <a:pt x="393216" y="659448"/>
                </a:cubicBezTo>
                <a:cubicBezTo>
                  <a:pt x="343272" y="729361"/>
                  <a:pt x="345761" y="788383"/>
                  <a:pt x="300302" y="848996"/>
                </a:cubicBezTo>
                <a:cubicBezTo>
                  <a:pt x="277310" y="879560"/>
                  <a:pt x="149092" y="1003813"/>
                  <a:pt x="125125" y="973850"/>
                </a:cubicBezTo>
                <a:cubicBezTo>
                  <a:pt x="64694" y="897848"/>
                  <a:pt x="37911" y="855452"/>
                  <a:pt x="1857" y="789981"/>
                </a:cubicBezTo>
                <a:cubicBezTo>
                  <a:pt x="-3468" y="780222"/>
                  <a:pt x="3279" y="768949"/>
                  <a:pt x="14191" y="768419"/>
                </a:cubicBezTo>
                <a:cubicBezTo>
                  <a:pt x="89715" y="765314"/>
                  <a:pt x="116334" y="676307"/>
                  <a:pt x="141893" y="619782"/>
                </a:cubicBezTo>
                <a:cubicBezTo>
                  <a:pt x="202162" y="487757"/>
                  <a:pt x="283951" y="508838"/>
                  <a:pt x="331893" y="429881"/>
                </a:cubicBezTo>
                <a:cubicBezTo>
                  <a:pt x="378704" y="352995"/>
                  <a:pt x="322940" y="136411"/>
                  <a:pt x="466964" y="27709"/>
                </a:cubicBezTo>
                <a:cubicBezTo>
                  <a:pt x="523018" y="-14580"/>
                  <a:pt x="548004" y="-316"/>
                  <a:pt x="569552" y="17151"/>
                </a:cubicBezTo>
                <a:cubicBezTo>
                  <a:pt x="650833" y="83210"/>
                  <a:pt x="709319" y="84652"/>
                  <a:pt x="681540" y="109340"/>
                </a:cubicBezTo>
                <a:close/>
              </a:path>
            </a:pathLst>
          </a:custGeom>
          <a:solidFill>
            <a:srgbClr val="A5BE6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4" name="Google Shape;824;p14"/>
          <p:cNvSpPr/>
          <p:nvPr/>
        </p:nvSpPr>
        <p:spPr>
          <a:xfrm rot="796396">
            <a:off x="7846103" y="544049"/>
            <a:ext cx="287551" cy="408116"/>
          </a:xfrm>
          <a:custGeom>
            <a:rect b="b" l="l" r="r" t="t"/>
            <a:pathLst>
              <a:path extrusionOk="0" h="815722" w="574092">
                <a:moveTo>
                  <a:pt x="573833" y="687723"/>
                </a:moveTo>
                <a:cubicBezTo>
                  <a:pt x="569689" y="728018"/>
                  <a:pt x="553741" y="799925"/>
                  <a:pt x="510346" y="813800"/>
                </a:cubicBezTo>
                <a:cubicBezTo>
                  <a:pt x="488649" y="820738"/>
                  <a:pt x="396485" y="809331"/>
                  <a:pt x="338232" y="772416"/>
                </a:cubicBezTo>
                <a:cubicBezTo>
                  <a:pt x="216895" y="695530"/>
                  <a:pt x="289002" y="593674"/>
                  <a:pt x="227369" y="526639"/>
                </a:cubicBezTo>
                <a:cubicBezTo>
                  <a:pt x="173352" y="467893"/>
                  <a:pt x="71569" y="422944"/>
                  <a:pt x="107842" y="285361"/>
                </a:cubicBezTo>
                <a:cubicBezTo>
                  <a:pt x="115657" y="255730"/>
                  <a:pt x="134561" y="213878"/>
                  <a:pt x="114229" y="181143"/>
                </a:cubicBezTo>
                <a:cubicBezTo>
                  <a:pt x="83762" y="132092"/>
                  <a:pt x="6492" y="159743"/>
                  <a:pt x="169" y="132580"/>
                </a:cubicBezTo>
                <a:cubicBezTo>
                  <a:pt x="-3805" y="115494"/>
                  <a:pt x="63040" y="13892"/>
                  <a:pt x="118309" y="2507"/>
                </a:cubicBezTo>
                <a:cubicBezTo>
                  <a:pt x="203670" y="-15081"/>
                  <a:pt x="335113" y="61415"/>
                  <a:pt x="318939" y="183816"/>
                </a:cubicBezTo>
                <a:cubicBezTo>
                  <a:pt x="312546" y="232173"/>
                  <a:pt x="288628" y="285764"/>
                  <a:pt x="310855" y="333337"/>
                </a:cubicBezTo>
                <a:cubicBezTo>
                  <a:pt x="336570" y="388384"/>
                  <a:pt x="403656" y="404727"/>
                  <a:pt x="435466" y="454740"/>
                </a:cubicBezTo>
                <a:cubicBezTo>
                  <a:pt x="474434" y="516017"/>
                  <a:pt x="444052" y="691803"/>
                  <a:pt x="532687" y="670248"/>
                </a:cubicBezTo>
                <a:cubicBezTo>
                  <a:pt x="537723" y="669025"/>
                  <a:pt x="577673" y="650362"/>
                  <a:pt x="573833" y="687723"/>
                </a:cubicBezTo>
                <a:close/>
              </a:path>
            </a:pathLst>
          </a:custGeom>
          <a:solidFill>
            <a:srgbClr val="A5BE6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25" name="Google Shape;825;p14"/>
          <p:cNvGrpSpPr/>
          <p:nvPr/>
        </p:nvGrpSpPr>
        <p:grpSpPr>
          <a:xfrm rot="788644">
            <a:off x="8148333" y="26304"/>
            <a:ext cx="570994" cy="1153501"/>
            <a:chOff x="16247263" y="147637"/>
            <a:chExt cx="1141990" cy="2307110"/>
          </a:xfrm>
        </p:grpSpPr>
        <p:grpSp>
          <p:nvGrpSpPr>
            <p:cNvPr id="826" name="Google Shape;826;p14"/>
            <p:cNvGrpSpPr/>
            <p:nvPr/>
          </p:nvGrpSpPr>
          <p:grpSpPr>
            <a:xfrm>
              <a:off x="16254319" y="448172"/>
              <a:ext cx="1039065" cy="1561717"/>
              <a:chOff x="16254319" y="448172"/>
              <a:chExt cx="1039065" cy="1561717"/>
            </a:xfrm>
          </p:grpSpPr>
          <p:sp>
            <p:nvSpPr>
              <p:cNvPr id="827" name="Google Shape;827;p14"/>
              <p:cNvSpPr/>
              <p:nvPr/>
            </p:nvSpPr>
            <p:spPr>
              <a:xfrm>
                <a:off x="16254319" y="448172"/>
                <a:ext cx="550010" cy="557224"/>
              </a:xfrm>
              <a:custGeom>
                <a:rect b="b" l="l" r="r" t="t"/>
                <a:pathLst>
                  <a:path extrusionOk="0" h="557224" w="550010">
                    <a:moveTo>
                      <a:pt x="514959" y="522610"/>
                    </a:moveTo>
                    <a:cubicBezTo>
                      <a:pt x="516317" y="531076"/>
                      <a:pt x="516833" y="539986"/>
                      <a:pt x="521119" y="547405"/>
                    </a:cubicBezTo>
                    <a:cubicBezTo>
                      <a:pt x="526989" y="557581"/>
                      <a:pt x="543304" y="562927"/>
                      <a:pt x="545560" y="547878"/>
                    </a:cubicBezTo>
                    <a:cubicBezTo>
                      <a:pt x="581876" y="305673"/>
                      <a:pt x="387017" y="276247"/>
                      <a:pt x="284535" y="237812"/>
                    </a:cubicBezTo>
                    <a:cubicBezTo>
                      <a:pt x="67575" y="156443"/>
                      <a:pt x="49549" y="-54844"/>
                      <a:pt x="14853" y="13343"/>
                    </a:cubicBezTo>
                    <a:cubicBezTo>
                      <a:pt x="-54575" y="149788"/>
                      <a:pt x="130461" y="348083"/>
                      <a:pt x="339917" y="407664"/>
                    </a:cubicBezTo>
                    <a:cubicBezTo>
                      <a:pt x="410461" y="427727"/>
                      <a:pt x="500461" y="432182"/>
                      <a:pt x="514959" y="522610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8" name="Google Shape;828;p14"/>
              <p:cNvSpPr/>
              <p:nvPr/>
            </p:nvSpPr>
            <p:spPr>
              <a:xfrm>
                <a:off x="16588653" y="1474269"/>
                <a:ext cx="704731" cy="535620"/>
              </a:xfrm>
              <a:custGeom>
                <a:rect b="b" l="l" r="r" t="t"/>
                <a:pathLst>
                  <a:path extrusionOk="0" h="535620" w="704731">
                    <a:moveTo>
                      <a:pt x="319083" y="121873"/>
                    </a:moveTo>
                    <a:cubicBezTo>
                      <a:pt x="216636" y="126081"/>
                      <a:pt x="205590" y="123882"/>
                      <a:pt x="192266" y="109186"/>
                    </a:cubicBezTo>
                    <a:cubicBezTo>
                      <a:pt x="137421" y="98183"/>
                      <a:pt x="81693" y="76083"/>
                      <a:pt x="46374" y="31629"/>
                    </a:cubicBezTo>
                    <a:cubicBezTo>
                      <a:pt x="75293" y="9091"/>
                      <a:pt x="18107" y="-22039"/>
                      <a:pt x="10788" y="23023"/>
                    </a:cubicBezTo>
                    <a:cubicBezTo>
                      <a:pt x="8921" y="24090"/>
                      <a:pt x="7322" y="25597"/>
                      <a:pt x="6261" y="28079"/>
                    </a:cubicBezTo>
                    <a:cubicBezTo>
                      <a:pt x="-41829" y="140409"/>
                      <a:pt x="198765" y="287667"/>
                      <a:pt x="329281" y="314674"/>
                    </a:cubicBezTo>
                    <a:cubicBezTo>
                      <a:pt x="434479" y="336442"/>
                      <a:pt x="533744" y="334907"/>
                      <a:pt x="599685" y="391496"/>
                    </a:cubicBezTo>
                    <a:cubicBezTo>
                      <a:pt x="676340" y="457272"/>
                      <a:pt x="642846" y="525501"/>
                      <a:pt x="672485" y="534447"/>
                    </a:cubicBezTo>
                    <a:cubicBezTo>
                      <a:pt x="758702" y="560457"/>
                      <a:pt x="682181" y="145550"/>
                      <a:pt x="319083" y="121873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29" name="Google Shape;829;p14"/>
            <p:cNvSpPr/>
            <p:nvPr/>
          </p:nvSpPr>
          <p:spPr>
            <a:xfrm>
              <a:off x="16247263" y="147637"/>
              <a:ext cx="436789" cy="589752"/>
            </a:xfrm>
            <a:custGeom>
              <a:rect b="b" l="l" r="r" t="t"/>
              <a:pathLst>
                <a:path extrusionOk="0" h="589752" w="436789">
                  <a:moveTo>
                    <a:pt x="258367" y="443732"/>
                  </a:moveTo>
                  <a:cubicBezTo>
                    <a:pt x="249032" y="405332"/>
                    <a:pt x="268254" y="361161"/>
                    <a:pt x="282462" y="348297"/>
                  </a:cubicBezTo>
                  <a:cubicBezTo>
                    <a:pt x="329668" y="244708"/>
                    <a:pt x="423204" y="211894"/>
                    <a:pt x="397299" y="170885"/>
                  </a:cubicBezTo>
                  <a:cubicBezTo>
                    <a:pt x="367681" y="123906"/>
                    <a:pt x="290199" y="21880"/>
                    <a:pt x="240580" y="2369"/>
                  </a:cubicBezTo>
                  <a:cubicBezTo>
                    <a:pt x="141111" y="-36718"/>
                    <a:pt x="-199575" y="419129"/>
                    <a:pt x="163466" y="544393"/>
                  </a:cubicBezTo>
                  <a:cubicBezTo>
                    <a:pt x="250213" y="574357"/>
                    <a:pt x="351047" y="557603"/>
                    <a:pt x="436790" y="589752"/>
                  </a:cubicBezTo>
                  <a:cubicBezTo>
                    <a:pt x="415948" y="577016"/>
                    <a:pt x="279336" y="529974"/>
                    <a:pt x="258367" y="443732"/>
                  </a:cubicBezTo>
                  <a:close/>
                </a:path>
              </a:pathLst>
            </a:custGeom>
            <a:solidFill>
              <a:srgbClr val="FABB8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14"/>
            <p:cNvSpPr/>
            <p:nvPr/>
          </p:nvSpPr>
          <p:spPr>
            <a:xfrm>
              <a:off x="16548498" y="789007"/>
              <a:ext cx="840754" cy="1665740"/>
            </a:xfrm>
            <a:custGeom>
              <a:rect b="b" l="l" r="r" t="t"/>
              <a:pathLst>
                <a:path extrusionOk="0" h="1665740" w="840754">
                  <a:moveTo>
                    <a:pt x="643141" y="1660959"/>
                  </a:moveTo>
                  <a:cubicBezTo>
                    <a:pt x="609633" y="1684389"/>
                    <a:pt x="591415" y="1623026"/>
                    <a:pt x="470446" y="1447714"/>
                  </a:cubicBezTo>
                  <a:cubicBezTo>
                    <a:pt x="779372" y="1225890"/>
                    <a:pt x="602335" y="816675"/>
                    <a:pt x="318254" y="819695"/>
                  </a:cubicBezTo>
                  <a:cubicBezTo>
                    <a:pt x="225333" y="820685"/>
                    <a:pt x="102023" y="849949"/>
                    <a:pt x="40842" y="774972"/>
                  </a:cubicBezTo>
                  <a:cubicBezTo>
                    <a:pt x="-146315" y="544316"/>
                    <a:pt x="380757" y="213232"/>
                    <a:pt x="200934" y="0"/>
                  </a:cubicBezTo>
                  <a:cubicBezTo>
                    <a:pt x="366097" y="121559"/>
                    <a:pt x="402907" y="274297"/>
                    <a:pt x="383565" y="337407"/>
                  </a:cubicBezTo>
                  <a:cubicBezTo>
                    <a:pt x="318940" y="548248"/>
                    <a:pt x="156344" y="713200"/>
                    <a:pt x="230135" y="793692"/>
                  </a:cubicBezTo>
                  <a:cubicBezTo>
                    <a:pt x="255531" y="821711"/>
                    <a:pt x="361613" y="800615"/>
                    <a:pt x="444895" y="804696"/>
                  </a:cubicBezTo>
                  <a:cubicBezTo>
                    <a:pt x="973261" y="830211"/>
                    <a:pt x="900956" y="1480676"/>
                    <a:pt x="643141" y="1660959"/>
                  </a:cubicBezTo>
                  <a:close/>
                </a:path>
              </a:pathLst>
            </a:custGeom>
            <a:solidFill>
              <a:srgbClr val="FABB8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1" name="Google Shape;831;p14"/>
          <p:cNvGrpSpPr/>
          <p:nvPr/>
        </p:nvGrpSpPr>
        <p:grpSpPr>
          <a:xfrm rot="788644">
            <a:off x="9121646" y="135816"/>
            <a:ext cx="450919" cy="1060996"/>
            <a:chOff x="18174866" y="-52021"/>
            <a:chExt cx="901839" cy="2122092"/>
          </a:xfrm>
        </p:grpSpPr>
        <p:sp>
          <p:nvSpPr>
            <p:cNvPr id="832" name="Google Shape;832;p14"/>
            <p:cNvSpPr/>
            <p:nvPr/>
          </p:nvSpPr>
          <p:spPr>
            <a:xfrm>
              <a:off x="18481777" y="255341"/>
              <a:ext cx="457602" cy="627410"/>
            </a:xfrm>
            <a:custGeom>
              <a:rect b="b" l="l" r="r" t="t"/>
              <a:pathLst>
                <a:path extrusionOk="0" h="627410" w="457602">
                  <a:moveTo>
                    <a:pt x="100664" y="0"/>
                  </a:moveTo>
                  <a:cubicBezTo>
                    <a:pt x="-13749" y="160645"/>
                    <a:pt x="255622" y="416492"/>
                    <a:pt x="402956" y="429235"/>
                  </a:cubicBezTo>
                  <a:lnTo>
                    <a:pt x="457602" y="627410"/>
                  </a:lnTo>
                  <a:cubicBezTo>
                    <a:pt x="457602" y="627410"/>
                    <a:pt x="42538" y="552859"/>
                    <a:pt x="6343" y="294622"/>
                  </a:cubicBezTo>
                  <a:cubicBezTo>
                    <a:pt x="-29852" y="36385"/>
                    <a:pt x="100664" y="0"/>
                    <a:pt x="100664" y="0"/>
                  </a:cubicBezTo>
                  <a:close/>
                </a:path>
              </a:pathLst>
            </a:custGeom>
            <a:solidFill>
              <a:srgbClr val="4F5CA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14"/>
            <p:cNvSpPr/>
            <p:nvPr/>
          </p:nvSpPr>
          <p:spPr>
            <a:xfrm>
              <a:off x="18342728" y="993547"/>
              <a:ext cx="459323" cy="627735"/>
            </a:xfrm>
            <a:custGeom>
              <a:rect b="b" l="l" r="r" t="t"/>
              <a:pathLst>
                <a:path extrusionOk="0" h="627735" w="459323">
                  <a:moveTo>
                    <a:pt x="91495" y="0"/>
                  </a:moveTo>
                  <a:cubicBezTo>
                    <a:pt x="-52579" y="198748"/>
                    <a:pt x="327357" y="439008"/>
                    <a:pt x="403772" y="431512"/>
                  </a:cubicBezTo>
                  <a:lnTo>
                    <a:pt x="459324" y="627736"/>
                  </a:lnTo>
                  <a:cubicBezTo>
                    <a:pt x="459324" y="627736"/>
                    <a:pt x="73906" y="604830"/>
                    <a:pt x="14097" y="337987"/>
                  </a:cubicBezTo>
                  <a:cubicBezTo>
                    <a:pt x="-42933" y="83540"/>
                    <a:pt x="91495" y="0"/>
                    <a:pt x="91495" y="0"/>
                  </a:cubicBezTo>
                  <a:close/>
                </a:path>
              </a:pathLst>
            </a:custGeom>
            <a:solidFill>
              <a:srgbClr val="4F5CA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34" name="Google Shape;834;p14"/>
            <p:cNvGrpSpPr/>
            <p:nvPr/>
          </p:nvGrpSpPr>
          <p:grpSpPr>
            <a:xfrm>
              <a:off x="18174866" y="-52021"/>
              <a:ext cx="901839" cy="2122092"/>
              <a:chOff x="18174866" y="-52021"/>
              <a:chExt cx="901839" cy="2122092"/>
            </a:xfrm>
          </p:grpSpPr>
          <p:sp>
            <p:nvSpPr>
              <p:cNvPr id="835" name="Google Shape;835;p14"/>
              <p:cNvSpPr/>
              <p:nvPr/>
            </p:nvSpPr>
            <p:spPr>
              <a:xfrm>
                <a:off x="18449513" y="-52021"/>
                <a:ext cx="627192" cy="645017"/>
              </a:xfrm>
              <a:custGeom>
                <a:rect b="b" l="l" r="r" t="t"/>
                <a:pathLst>
                  <a:path extrusionOk="0" h="645017" w="627192">
                    <a:moveTo>
                      <a:pt x="571641" y="5"/>
                    </a:moveTo>
                    <a:lnTo>
                      <a:pt x="627193" y="196229"/>
                    </a:lnTo>
                    <a:cubicBezTo>
                      <a:pt x="627193" y="196229"/>
                      <a:pt x="45276" y="63072"/>
                      <a:pt x="44639" y="645018"/>
                    </a:cubicBezTo>
                    <a:cubicBezTo>
                      <a:pt x="44639" y="645018"/>
                      <a:pt x="-227398" y="-2102"/>
                      <a:pt x="571641" y="5"/>
                    </a:cubicBezTo>
                    <a:close/>
                  </a:path>
                </a:pathLst>
              </a:custGeom>
              <a:solidFill>
                <a:srgbClr val="A5BEF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6" name="Google Shape;836;p14"/>
              <p:cNvSpPr/>
              <p:nvPr/>
            </p:nvSpPr>
            <p:spPr>
              <a:xfrm>
                <a:off x="18312188" y="686516"/>
                <a:ext cx="627190" cy="645017"/>
              </a:xfrm>
              <a:custGeom>
                <a:rect b="b" l="l" r="r" t="t"/>
                <a:pathLst>
                  <a:path extrusionOk="0" h="645017" w="627190">
                    <a:moveTo>
                      <a:pt x="571639" y="5"/>
                    </a:moveTo>
                    <a:lnTo>
                      <a:pt x="627191" y="196229"/>
                    </a:lnTo>
                    <a:cubicBezTo>
                      <a:pt x="627191" y="196229"/>
                      <a:pt x="45274" y="63072"/>
                      <a:pt x="44637" y="645018"/>
                    </a:cubicBezTo>
                    <a:cubicBezTo>
                      <a:pt x="44637" y="645018"/>
                      <a:pt x="-227392" y="-2102"/>
                      <a:pt x="571639" y="5"/>
                    </a:cubicBezTo>
                    <a:close/>
                  </a:path>
                </a:pathLst>
              </a:custGeom>
              <a:solidFill>
                <a:srgbClr val="A5BEF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7" name="Google Shape;837;p14"/>
              <p:cNvSpPr/>
              <p:nvPr/>
            </p:nvSpPr>
            <p:spPr>
              <a:xfrm>
                <a:off x="18174866" y="1425054"/>
                <a:ext cx="627192" cy="645017"/>
              </a:xfrm>
              <a:custGeom>
                <a:rect b="b" l="l" r="r" t="t"/>
                <a:pathLst>
                  <a:path extrusionOk="0" h="645017" w="627192">
                    <a:moveTo>
                      <a:pt x="571641" y="5"/>
                    </a:moveTo>
                    <a:lnTo>
                      <a:pt x="627193" y="196229"/>
                    </a:lnTo>
                    <a:cubicBezTo>
                      <a:pt x="627193" y="196229"/>
                      <a:pt x="45276" y="63072"/>
                      <a:pt x="44639" y="645018"/>
                    </a:cubicBezTo>
                    <a:cubicBezTo>
                      <a:pt x="44639" y="645018"/>
                      <a:pt x="-227398" y="-2109"/>
                      <a:pt x="571641" y="5"/>
                    </a:cubicBezTo>
                    <a:close/>
                  </a:path>
                </a:pathLst>
              </a:custGeom>
              <a:solidFill>
                <a:srgbClr val="A5BEF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38" name="Google Shape;838;p14"/>
          <p:cNvSpPr/>
          <p:nvPr/>
        </p:nvSpPr>
        <p:spPr>
          <a:xfrm rot="796396">
            <a:off x="8631190" y="194733"/>
            <a:ext cx="256876" cy="218029"/>
          </a:xfrm>
          <a:custGeom>
            <a:rect b="b" l="l" r="r" t="t"/>
            <a:pathLst>
              <a:path extrusionOk="0" h="435785" w="512849">
                <a:moveTo>
                  <a:pt x="476007" y="207414"/>
                </a:moveTo>
                <a:cubicBezTo>
                  <a:pt x="353765" y="156419"/>
                  <a:pt x="286968" y="137176"/>
                  <a:pt x="191515" y="45694"/>
                </a:cubicBezTo>
                <a:cubicBezTo>
                  <a:pt x="163538" y="18892"/>
                  <a:pt x="162951" y="3744"/>
                  <a:pt x="152590" y="12655"/>
                </a:cubicBezTo>
                <a:cubicBezTo>
                  <a:pt x="136402" y="-4184"/>
                  <a:pt x="122803" y="-3307"/>
                  <a:pt x="112456" y="9904"/>
                </a:cubicBezTo>
                <a:cubicBezTo>
                  <a:pt x="7074" y="145210"/>
                  <a:pt x="-7466" y="155592"/>
                  <a:pt x="2732" y="184226"/>
                </a:cubicBezTo>
                <a:cubicBezTo>
                  <a:pt x="14238" y="216961"/>
                  <a:pt x="106607" y="325798"/>
                  <a:pt x="233234" y="386368"/>
                </a:cubicBezTo>
                <a:cubicBezTo>
                  <a:pt x="272011" y="404932"/>
                  <a:pt x="374203" y="443806"/>
                  <a:pt x="410922" y="434316"/>
                </a:cubicBezTo>
                <a:cubicBezTo>
                  <a:pt x="439288" y="427053"/>
                  <a:pt x="444564" y="405279"/>
                  <a:pt x="486120" y="317064"/>
                </a:cubicBezTo>
                <a:cubicBezTo>
                  <a:pt x="511077" y="264576"/>
                  <a:pt x="535243" y="232095"/>
                  <a:pt x="476007" y="207414"/>
                </a:cubicBezTo>
                <a:close/>
                <a:moveTo>
                  <a:pt x="474153" y="250673"/>
                </a:moveTo>
                <a:cubicBezTo>
                  <a:pt x="474040" y="250418"/>
                  <a:pt x="473991" y="250228"/>
                  <a:pt x="473927" y="250157"/>
                </a:cubicBezTo>
                <a:cubicBezTo>
                  <a:pt x="476862" y="252894"/>
                  <a:pt x="474147" y="250793"/>
                  <a:pt x="474153" y="250673"/>
                </a:cubicBezTo>
                <a:close/>
              </a:path>
            </a:pathLst>
          </a:custGeom>
          <a:solidFill>
            <a:srgbClr val="A5BEF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9" name="Google Shape;839;p14"/>
          <p:cNvSpPr/>
          <p:nvPr/>
        </p:nvSpPr>
        <p:spPr>
          <a:xfrm rot="796396">
            <a:off x="8876119" y="1438261"/>
            <a:ext cx="233638" cy="233323"/>
          </a:xfrm>
          <a:custGeom>
            <a:rect b="b" l="l" r="r" t="t"/>
            <a:pathLst>
              <a:path extrusionOk="0" h="466354" w="466454">
                <a:moveTo>
                  <a:pt x="390475" y="327016"/>
                </a:moveTo>
                <a:cubicBezTo>
                  <a:pt x="354294" y="351520"/>
                  <a:pt x="190418" y="453157"/>
                  <a:pt x="181040" y="458086"/>
                </a:cubicBezTo>
                <a:cubicBezTo>
                  <a:pt x="143134" y="477944"/>
                  <a:pt x="123501" y="459466"/>
                  <a:pt x="105870" y="429870"/>
                </a:cubicBezTo>
                <a:cubicBezTo>
                  <a:pt x="10708" y="269621"/>
                  <a:pt x="-24865" y="244402"/>
                  <a:pt x="17928" y="227006"/>
                </a:cubicBezTo>
                <a:cubicBezTo>
                  <a:pt x="309951" y="108092"/>
                  <a:pt x="359258" y="-55488"/>
                  <a:pt x="389676" y="18555"/>
                </a:cubicBezTo>
                <a:cubicBezTo>
                  <a:pt x="465135" y="203223"/>
                  <a:pt x="515524" y="242507"/>
                  <a:pt x="390475" y="327016"/>
                </a:cubicBezTo>
                <a:close/>
              </a:path>
            </a:pathLst>
          </a:custGeom>
          <a:solidFill>
            <a:srgbClr val="A5BEF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40" name="Google Shape;840;p14"/>
          <p:cNvPicPr preferRelativeResize="0"/>
          <p:nvPr/>
        </p:nvPicPr>
        <p:blipFill rotWithShape="1">
          <a:blip r:embed="rId3">
            <a:alphaModFix/>
          </a:blip>
          <a:srcRect b="14043" l="2927" r="3553" t="5892"/>
          <a:stretch/>
        </p:blipFill>
        <p:spPr>
          <a:xfrm>
            <a:off x="1056791" y="1692998"/>
            <a:ext cx="3258147" cy="18618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41" name="Google Shape;841;p14"/>
          <p:cNvGrpSpPr/>
          <p:nvPr/>
        </p:nvGrpSpPr>
        <p:grpSpPr>
          <a:xfrm rot="-1205682">
            <a:off x="373697" y="1263613"/>
            <a:ext cx="1705786" cy="581408"/>
            <a:chOff x="747427" y="2526841"/>
            <a:chExt cx="3411303" cy="1162724"/>
          </a:xfrm>
        </p:grpSpPr>
        <p:grpSp>
          <p:nvGrpSpPr>
            <p:cNvPr id="842" name="Google Shape;842;p14"/>
            <p:cNvGrpSpPr/>
            <p:nvPr/>
          </p:nvGrpSpPr>
          <p:grpSpPr>
            <a:xfrm>
              <a:off x="747427" y="2526841"/>
              <a:ext cx="3411303" cy="1162724"/>
              <a:chOff x="747427" y="2526841"/>
              <a:chExt cx="3411303" cy="1162724"/>
            </a:xfrm>
          </p:grpSpPr>
          <p:sp>
            <p:nvSpPr>
              <p:cNvPr id="843" name="Google Shape;843;p14"/>
              <p:cNvSpPr/>
              <p:nvPr/>
            </p:nvSpPr>
            <p:spPr>
              <a:xfrm>
                <a:off x="2734694" y="2552955"/>
                <a:ext cx="634" cy="73"/>
              </a:xfrm>
              <a:custGeom>
                <a:rect b="b" l="l" r="r" t="t"/>
                <a:pathLst>
                  <a:path extrusionOk="0" h="73" w="634">
                    <a:moveTo>
                      <a:pt x="0" y="55"/>
                    </a:moveTo>
                    <a:cubicBezTo>
                      <a:pt x="457" y="89"/>
                      <a:pt x="184" y="82"/>
                      <a:pt x="634" y="0"/>
                    </a:cubicBezTo>
                    <a:cubicBezTo>
                      <a:pt x="443" y="34"/>
                      <a:pt x="198" y="20"/>
                      <a:pt x="0" y="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4" name="Google Shape;844;p14"/>
              <p:cNvSpPr/>
              <p:nvPr/>
            </p:nvSpPr>
            <p:spPr>
              <a:xfrm>
                <a:off x="2691131" y="2555493"/>
                <a:ext cx="88" cy="6"/>
              </a:xfrm>
              <a:custGeom>
                <a:rect b="b" l="l" r="r" t="t"/>
                <a:pathLst>
                  <a:path extrusionOk="0" h="6" w="88">
                    <a:moveTo>
                      <a:pt x="89" y="0"/>
                    </a:moveTo>
                    <a:cubicBezTo>
                      <a:pt x="55" y="0"/>
                      <a:pt x="27" y="0"/>
                      <a:pt x="0" y="7"/>
                    </a:cubicBezTo>
                    <a:cubicBezTo>
                      <a:pt x="14" y="7"/>
                      <a:pt x="68" y="0"/>
                      <a:pt x="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5" name="Google Shape;845;p14"/>
              <p:cNvSpPr/>
              <p:nvPr/>
            </p:nvSpPr>
            <p:spPr>
              <a:xfrm>
                <a:off x="2781190" y="2550090"/>
                <a:ext cx="13" cy="6"/>
              </a:xfrm>
              <a:custGeom>
                <a:rect b="b" l="l" r="r" t="t"/>
                <a:pathLst>
                  <a:path extrusionOk="0" h="6" w="13">
                    <a:moveTo>
                      <a:pt x="14" y="0"/>
                    </a:moveTo>
                    <a:lnTo>
                      <a:pt x="0" y="7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6" name="Google Shape;846;p14"/>
              <p:cNvSpPr/>
              <p:nvPr/>
            </p:nvSpPr>
            <p:spPr>
              <a:xfrm>
                <a:off x="747427" y="2526841"/>
                <a:ext cx="3411303" cy="1162724"/>
              </a:xfrm>
              <a:custGeom>
                <a:rect b="b" l="l" r="r" t="t"/>
                <a:pathLst>
                  <a:path extrusionOk="0" h="1162724" w="3411303">
                    <a:moveTo>
                      <a:pt x="3373581" y="18411"/>
                    </a:moveTo>
                    <a:cubicBezTo>
                      <a:pt x="2877086" y="-12959"/>
                      <a:pt x="2132575" y="-6239"/>
                      <a:pt x="1634701" y="54073"/>
                    </a:cubicBezTo>
                    <a:cubicBezTo>
                      <a:pt x="1623253" y="54783"/>
                      <a:pt x="50771" y="116070"/>
                      <a:pt x="22641" y="118629"/>
                    </a:cubicBezTo>
                    <a:cubicBezTo>
                      <a:pt x="-28058" y="120382"/>
                      <a:pt x="9105" y="170030"/>
                      <a:pt x="106982" y="311565"/>
                    </a:cubicBezTo>
                    <a:cubicBezTo>
                      <a:pt x="23562" y="499242"/>
                      <a:pt x="-30343" y="426226"/>
                      <a:pt x="123431" y="573827"/>
                    </a:cubicBezTo>
                    <a:cubicBezTo>
                      <a:pt x="130759" y="581918"/>
                      <a:pt x="141348" y="587895"/>
                      <a:pt x="146424" y="597678"/>
                    </a:cubicBezTo>
                    <a:cubicBezTo>
                      <a:pt x="149473" y="633436"/>
                      <a:pt x="48171" y="826898"/>
                      <a:pt x="45415" y="845059"/>
                    </a:cubicBezTo>
                    <a:cubicBezTo>
                      <a:pt x="51323" y="880039"/>
                      <a:pt x="103387" y="869826"/>
                      <a:pt x="188956" y="919180"/>
                    </a:cubicBezTo>
                    <a:cubicBezTo>
                      <a:pt x="128357" y="1116204"/>
                      <a:pt x="37364" y="1154840"/>
                      <a:pt x="149385" y="1162488"/>
                    </a:cubicBezTo>
                    <a:cubicBezTo>
                      <a:pt x="180284" y="1164597"/>
                      <a:pt x="464241" y="1152002"/>
                      <a:pt x="468710" y="1148325"/>
                    </a:cubicBezTo>
                    <a:cubicBezTo>
                      <a:pt x="747243" y="1126765"/>
                      <a:pt x="736034" y="1142280"/>
                      <a:pt x="999953" y="1147458"/>
                    </a:cubicBezTo>
                    <a:cubicBezTo>
                      <a:pt x="1442897" y="1155188"/>
                      <a:pt x="2803845" y="1067258"/>
                      <a:pt x="2804350" y="1067231"/>
                    </a:cubicBezTo>
                    <a:cubicBezTo>
                      <a:pt x="3552920" y="1108590"/>
                      <a:pt x="3435564" y="1150235"/>
                      <a:pt x="3317867" y="925594"/>
                    </a:cubicBezTo>
                    <a:cubicBezTo>
                      <a:pt x="3350043" y="889884"/>
                      <a:pt x="3408983" y="851275"/>
                      <a:pt x="3402406" y="798140"/>
                    </a:cubicBezTo>
                    <a:cubicBezTo>
                      <a:pt x="3368211" y="725254"/>
                      <a:pt x="3321722" y="657124"/>
                      <a:pt x="3294363" y="581059"/>
                    </a:cubicBezTo>
                    <a:cubicBezTo>
                      <a:pt x="3312771" y="523448"/>
                      <a:pt x="3395979" y="430654"/>
                      <a:pt x="3394403" y="392775"/>
                    </a:cubicBezTo>
                    <a:cubicBezTo>
                      <a:pt x="3370913" y="321936"/>
                      <a:pt x="3311993" y="256821"/>
                      <a:pt x="3312286" y="220081"/>
                    </a:cubicBezTo>
                    <a:cubicBezTo>
                      <a:pt x="3370183" y="141662"/>
                      <a:pt x="3464328" y="14768"/>
                      <a:pt x="3373581" y="184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47" name="Google Shape;847;p14"/>
            <p:cNvGrpSpPr/>
            <p:nvPr/>
          </p:nvGrpSpPr>
          <p:grpSpPr>
            <a:xfrm>
              <a:off x="747427" y="2526841"/>
              <a:ext cx="3411303" cy="1162724"/>
              <a:chOff x="747427" y="2526841"/>
              <a:chExt cx="3411303" cy="1162724"/>
            </a:xfrm>
          </p:grpSpPr>
          <p:sp>
            <p:nvSpPr>
              <p:cNvPr id="848" name="Google Shape;848;p14"/>
              <p:cNvSpPr/>
              <p:nvPr/>
            </p:nvSpPr>
            <p:spPr>
              <a:xfrm>
                <a:off x="2734694" y="2552955"/>
                <a:ext cx="634" cy="73"/>
              </a:xfrm>
              <a:custGeom>
                <a:rect b="b" l="l" r="r" t="t"/>
                <a:pathLst>
                  <a:path extrusionOk="0" h="73" w="634">
                    <a:moveTo>
                      <a:pt x="0" y="55"/>
                    </a:moveTo>
                    <a:cubicBezTo>
                      <a:pt x="457" y="89"/>
                      <a:pt x="184" y="82"/>
                      <a:pt x="634" y="0"/>
                    </a:cubicBezTo>
                    <a:cubicBezTo>
                      <a:pt x="443" y="34"/>
                      <a:pt x="198" y="20"/>
                      <a:pt x="0" y="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9" name="Google Shape;849;p14"/>
              <p:cNvSpPr/>
              <p:nvPr/>
            </p:nvSpPr>
            <p:spPr>
              <a:xfrm>
                <a:off x="2691131" y="2555493"/>
                <a:ext cx="88" cy="6"/>
              </a:xfrm>
              <a:custGeom>
                <a:rect b="b" l="l" r="r" t="t"/>
                <a:pathLst>
                  <a:path extrusionOk="0" h="6" w="88">
                    <a:moveTo>
                      <a:pt x="89" y="0"/>
                    </a:moveTo>
                    <a:cubicBezTo>
                      <a:pt x="55" y="0"/>
                      <a:pt x="27" y="0"/>
                      <a:pt x="0" y="7"/>
                    </a:cubicBezTo>
                    <a:cubicBezTo>
                      <a:pt x="14" y="7"/>
                      <a:pt x="68" y="0"/>
                      <a:pt x="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0" name="Google Shape;850;p14"/>
              <p:cNvSpPr/>
              <p:nvPr/>
            </p:nvSpPr>
            <p:spPr>
              <a:xfrm>
                <a:off x="2781190" y="2550090"/>
                <a:ext cx="13" cy="6"/>
              </a:xfrm>
              <a:custGeom>
                <a:rect b="b" l="l" r="r" t="t"/>
                <a:pathLst>
                  <a:path extrusionOk="0" h="6" w="13">
                    <a:moveTo>
                      <a:pt x="14" y="0"/>
                    </a:moveTo>
                    <a:lnTo>
                      <a:pt x="0" y="7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1" name="Google Shape;851;p14"/>
              <p:cNvSpPr/>
              <p:nvPr/>
            </p:nvSpPr>
            <p:spPr>
              <a:xfrm>
                <a:off x="747427" y="2526841"/>
                <a:ext cx="3411303" cy="1162724"/>
              </a:xfrm>
              <a:custGeom>
                <a:rect b="b" l="l" r="r" t="t"/>
                <a:pathLst>
                  <a:path extrusionOk="0" h="1162724" w="3411303">
                    <a:moveTo>
                      <a:pt x="3373581" y="18411"/>
                    </a:moveTo>
                    <a:cubicBezTo>
                      <a:pt x="2877086" y="-12959"/>
                      <a:pt x="2132575" y="-6239"/>
                      <a:pt x="1634701" y="54073"/>
                    </a:cubicBezTo>
                    <a:cubicBezTo>
                      <a:pt x="1623253" y="54783"/>
                      <a:pt x="50771" y="116070"/>
                      <a:pt x="22641" y="118629"/>
                    </a:cubicBezTo>
                    <a:cubicBezTo>
                      <a:pt x="-28058" y="120382"/>
                      <a:pt x="9105" y="170030"/>
                      <a:pt x="106982" y="311565"/>
                    </a:cubicBezTo>
                    <a:cubicBezTo>
                      <a:pt x="23562" y="499242"/>
                      <a:pt x="-30343" y="426226"/>
                      <a:pt x="123431" y="573827"/>
                    </a:cubicBezTo>
                    <a:cubicBezTo>
                      <a:pt x="130759" y="581918"/>
                      <a:pt x="141348" y="587895"/>
                      <a:pt x="146424" y="597678"/>
                    </a:cubicBezTo>
                    <a:cubicBezTo>
                      <a:pt x="149473" y="633436"/>
                      <a:pt x="48171" y="826898"/>
                      <a:pt x="45415" y="845059"/>
                    </a:cubicBezTo>
                    <a:cubicBezTo>
                      <a:pt x="51323" y="880039"/>
                      <a:pt x="103387" y="869826"/>
                      <a:pt x="188956" y="919180"/>
                    </a:cubicBezTo>
                    <a:cubicBezTo>
                      <a:pt x="128357" y="1116204"/>
                      <a:pt x="37364" y="1154840"/>
                      <a:pt x="149385" y="1162488"/>
                    </a:cubicBezTo>
                    <a:cubicBezTo>
                      <a:pt x="180284" y="1164597"/>
                      <a:pt x="464241" y="1152002"/>
                      <a:pt x="468710" y="1148325"/>
                    </a:cubicBezTo>
                    <a:cubicBezTo>
                      <a:pt x="747243" y="1126765"/>
                      <a:pt x="736034" y="1142280"/>
                      <a:pt x="999953" y="1147458"/>
                    </a:cubicBezTo>
                    <a:cubicBezTo>
                      <a:pt x="1442897" y="1155188"/>
                      <a:pt x="2803845" y="1067258"/>
                      <a:pt x="2804350" y="1067231"/>
                    </a:cubicBezTo>
                    <a:cubicBezTo>
                      <a:pt x="3552920" y="1108590"/>
                      <a:pt x="3435564" y="1150235"/>
                      <a:pt x="3317867" y="925594"/>
                    </a:cubicBezTo>
                    <a:cubicBezTo>
                      <a:pt x="3350043" y="889884"/>
                      <a:pt x="3408983" y="851275"/>
                      <a:pt x="3402406" y="798140"/>
                    </a:cubicBezTo>
                    <a:cubicBezTo>
                      <a:pt x="3368211" y="725254"/>
                      <a:pt x="3321722" y="657124"/>
                      <a:pt x="3294363" y="581059"/>
                    </a:cubicBezTo>
                    <a:cubicBezTo>
                      <a:pt x="3312771" y="523448"/>
                      <a:pt x="3395979" y="430654"/>
                      <a:pt x="3394403" y="392775"/>
                    </a:cubicBezTo>
                    <a:cubicBezTo>
                      <a:pt x="3370913" y="321936"/>
                      <a:pt x="3311993" y="256821"/>
                      <a:pt x="3312286" y="220081"/>
                    </a:cubicBezTo>
                    <a:cubicBezTo>
                      <a:pt x="3370183" y="141662"/>
                      <a:pt x="3464328" y="14768"/>
                      <a:pt x="3373581" y="184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52" name="Google Shape;852;p14"/>
          <p:cNvSpPr/>
          <p:nvPr/>
        </p:nvSpPr>
        <p:spPr>
          <a:xfrm rot="-516939">
            <a:off x="982860" y="4114353"/>
            <a:ext cx="173413" cy="748622"/>
          </a:xfrm>
          <a:custGeom>
            <a:rect b="b" l="l" r="r" t="t"/>
            <a:pathLst>
              <a:path extrusionOk="0" h="1495301" w="346377">
                <a:moveTo>
                  <a:pt x="333368" y="1449785"/>
                </a:moveTo>
                <a:cubicBezTo>
                  <a:pt x="170734" y="1386643"/>
                  <a:pt x="48654" y="1246972"/>
                  <a:pt x="49569" y="1065441"/>
                </a:cubicBezTo>
                <a:cubicBezTo>
                  <a:pt x="50449" y="899576"/>
                  <a:pt x="166265" y="777833"/>
                  <a:pt x="236681" y="637645"/>
                </a:cubicBezTo>
                <a:cubicBezTo>
                  <a:pt x="360484" y="391299"/>
                  <a:pt x="227000" y="190014"/>
                  <a:pt x="177166" y="0"/>
                </a:cubicBezTo>
                <a:cubicBezTo>
                  <a:pt x="106911" y="4089"/>
                  <a:pt x="117347" y="-27787"/>
                  <a:pt x="200968" y="228083"/>
                </a:cubicBezTo>
                <a:cubicBezTo>
                  <a:pt x="274283" y="451720"/>
                  <a:pt x="244777" y="537206"/>
                  <a:pt x="128248" y="723845"/>
                </a:cubicBezTo>
                <a:cubicBezTo>
                  <a:pt x="39715" y="866106"/>
                  <a:pt x="-29182" y="1007924"/>
                  <a:pt x="12454" y="1179756"/>
                </a:cubicBezTo>
                <a:cubicBezTo>
                  <a:pt x="49090" y="1331229"/>
                  <a:pt x="166141" y="1455278"/>
                  <a:pt x="317271" y="1494569"/>
                </a:cubicBezTo>
                <a:cubicBezTo>
                  <a:pt x="343041" y="1501292"/>
                  <a:pt x="359030" y="1459760"/>
                  <a:pt x="333368" y="144978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3" name="Google Shape;853;p14"/>
          <p:cNvSpPr/>
          <p:nvPr/>
        </p:nvSpPr>
        <p:spPr>
          <a:xfrm rot="-516939">
            <a:off x="332541" y="3065268"/>
            <a:ext cx="964596" cy="1130952"/>
          </a:xfrm>
          <a:custGeom>
            <a:rect b="b" l="l" r="r" t="t"/>
            <a:pathLst>
              <a:path extrusionOk="0" h="2258969" w="1926688">
                <a:moveTo>
                  <a:pt x="1392563" y="100271"/>
                </a:moveTo>
                <a:cubicBezTo>
                  <a:pt x="1016189" y="-111659"/>
                  <a:pt x="521420" y="31410"/>
                  <a:pt x="251226" y="350924"/>
                </a:cubicBezTo>
                <a:cubicBezTo>
                  <a:pt x="-342651" y="1053195"/>
                  <a:pt x="193899" y="2124959"/>
                  <a:pt x="1052033" y="2060188"/>
                </a:cubicBezTo>
                <a:cubicBezTo>
                  <a:pt x="1040289" y="2061075"/>
                  <a:pt x="1035579" y="2200849"/>
                  <a:pt x="1034475" y="2214280"/>
                </a:cubicBezTo>
                <a:cubicBezTo>
                  <a:pt x="1028581" y="2286146"/>
                  <a:pt x="1063153" y="2260789"/>
                  <a:pt x="1291180" y="2212047"/>
                </a:cubicBezTo>
                <a:cubicBezTo>
                  <a:pt x="1333419" y="2203017"/>
                  <a:pt x="1357984" y="2176408"/>
                  <a:pt x="1339124" y="2132170"/>
                </a:cubicBezTo>
                <a:cubicBezTo>
                  <a:pt x="1322191" y="2092450"/>
                  <a:pt x="1303419" y="2051078"/>
                  <a:pt x="1281216" y="2013978"/>
                </a:cubicBezTo>
                <a:cubicBezTo>
                  <a:pt x="2171560" y="1719137"/>
                  <a:pt x="2074981" y="484520"/>
                  <a:pt x="1392563" y="10027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4" name="Google Shape;854;p14"/>
          <p:cNvSpPr/>
          <p:nvPr/>
        </p:nvSpPr>
        <p:spPr>
          <a:xfrm rot="-516939">
            <a:off x="806467" y="3108011"/>
            <a:ext cx="386852" cy="630510"/>
          </a:xfrm>
          <a:custGeom>
            <a:rect b="b" l="l" r="r" t="t"/>
            <a:pathLst>
              <a:path extrusionOk="0" h="1259384" w="772701">
                <a:moveTo>
                  <a:pt x="770855" y="824944"/>
                </a:moveTo>
                <a:cubicBezTo>
                  <a:pt x="733870" y="244947"/>
                  <a:pt x="231382" y="-57650"/>
                  <a:pt x="28283" y="9122"/>
                </a:cubicBezTo>
                <a:cubicBezTo>
                  <a:pt x="-168240" y="73726"/>
                  <a:pt x="727482" y="239169"/>
                  <a:pt x="623047" y="1021907"/>
                </a:cubicBezTo>
                <a:cubicBezTo>
                  <a:pt x="613919" y="1090309"/>
                  <a:pt x="572995" y="1221380"/>
                  <a:pt x="611557" y="1251925"/>
                </a:cubicBezTo>
                <a:cubicBezTo>
                  <a:pt x="673208" y="1300754"/>
                  <a:pt x="788675" y="1104315"/>
                  <a:pt x="770855" y="8249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5" name="Google Shape;855;p14"/>
          <p:cNvSpPr/>
          <p:nvPr/>
        </p:nvSpPr>
        <p:spPr>
          <a:xfrm rot="-516939">
            <a:off x="1086336" y="3801149"/>
            <a:ext cx="72862" cy="71302"/>
          </a:xfrm>
          <a:custGeom>
            <a:rect b="b" l="l" r="r" t="t"/>
            <a:pathLst>
              <a:path extrusionOk="0" h="142418" w="145534">
                <a:moveTo>
                  <a:pt x="109109" y="3411"/>
                </a:moveTo>
                <a:cubicBezTo>
                  <a:pt x="62982" y="19433"/>
                  <a:pt x="7050" y="59611"/>
                  <a:pt x="437" y="110907"/>
                </a:cubicBezTo>
                <a:cubicBezTo>
                  <a:pt x="-6496" y="164648"/>
                  <a:pt x="71107" y="137058"/>
                  <a:pt x="89843" y="119828"/>
                </a:cubicBezTo>
                <a:cubicBezTo>
                  <a:pt x="146566" y="67673"/>
                  <a:pt x="171254" y="-18170"/>
                  <a:pt x="109109" y="34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" name="Google Shape;860;p15"/>
          <p:cNvGrpSpPr/>
          <p:nvPr/>
        </p:nvGrpSpPr>
        <p:grpSpPr>
          <a:xfrm>
            <a:off x="1700774" y="2035748"/>
            <a:ext cx="2524213" cy="2548375"/>
            <a:chOff x="3401549" y="4071496"/>
            <a:chExt cx="5048425" cy="5096749"/>
          </a:xfrm>
        </p:grpSpPr>
        <p:sp>
          <p:nvSpPr>
            <p:cNvPr id="861" name="Google Shape;861;p15"/>
            <p:cNvSpPr/>
            <p:nvPr/>
          </p:nvSpPr>
          <p:spPr>
            <a:xfrm>
              <a:off x="3408214" y="4071496"/>
              <a:ext cx="5034816" cy="5096749"/>
            </a:xfrm>
            <a:custGeom>
              <a:rect b="b" l="l" r="r" t="t"/>
              <a:pathLst>
                <a:path extrusionOk="0" h="5096749" w="5034816">
                  <a:moveTo>
                    <a:pt x="1" y="5013607"/>
                  </a:moveTo>
                  <a:cubicBezTo>
                    <a:pt x="-254" y="5060059"/>
                    <a:pt x="37823" y="5097602"/>
                    <a:pt x="84307" y="5096735"/>
                  </a:cubicBezTo>
                  <a:cubicBezTo>
                    <a:pt x="5115979" y="5002823"/>
                    <a:pt x="5030295" y="5090966"/>
                    <a:pt x="5031102" y="4946697"/>
                  </a:cubicBezTo>
                  <a:cubicBezTo>
                    <a:pt x="5032265" y="4736660"/>
                    <a:pt x="5034815" y="83788"/>
                    <a:pt x="5034815" y="84471"/>
                  </a:cubicBezTo>
                  <a:cubicBezTo>
                    <a:pt x="5035070" y="38447"/>
                    <a:pt x="4997656" y="1078"/>
                    <a:pt x="4951601" y="1332"/>
                  </a:cubicBezTo>
                  <a:cubicBezTo>
                    <a:pt x="-77428" y="29028"/>
                    <a:pt x="4511" y="-58544"/>
                    <a:pt x="3705" y="87233"/>
                  </a:cubicBezTo>
                  <a:cubicBezTo>
                    <a:pt x="2542" y="300216"/>
                    <a:pt x="-9" y="5014280"/>
                    <a:pt x="1" y="50136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62" name="Google Shape;862;p15"/>
            <p:cNvGrpSpPr/>
            <p:nvPr/>
          </p:nvGrpSpPr>
          <p:grpSpPr>
            <a:xfrm>
              <a:off x="3401549" y="4414804"/>
              <a:ext cx="5048425" cy="4465142"/>
              <a:chOff x="3401549" y="4414804"/>
              <a:chExt cx="5048425" cy="4465142"/>
            </a:xfrm>
          </p:grpSpPr>
          <p:sp>
            <p:nvSpPr>
              <p:cNvPr id="863" name="Google Shape;863;p15"/>
              <p:cNvSpPr/>
              <p:nvPr/>
            </p:nvSpPr>
            <p:spPr>
              <a:xfrm>
                <a:off x="3404239" y="5601857"/>
                <a:ext cx="5043173" cy="46475"/>
              </a:xfrm>
              <a:custGeom>
                <a:rect b="b" l="l" r="r" t="t"/>
                <a:pathLst>
                  <a:path extrusionOk="0" h="46475" w="5043173">
                    <a:moveTo>
                      <a:pt x="5037188" y="18895"/>
                    </a:moveTo>
                    <a:cubicBezTo>
                      <a:pt x="5036994" y="-11471"/>
                      <a:pt x="5424060" y="-2797"/>
                      <a:pt x="5986" y="27580"/>
                    </a:cubicBezTo>
                    <a:cubicBezTo>
                      <a:pt x="6180" y="57946"/>
                      <a:pt x="-380896" y="49272"/>
                      <a:pt x="5037188" y="18895"/>
                    </a:cubicBezTo>
                    <a:close/>
                  </a:path>
                </a:pathLst>
              </a:custGeom>
              <a:solidFill>
                <a:srgbClr val="FDF2A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4" name="Google Shape;864;p15"/>
              <p:cNvSpPr/>
              <p:nvPr/>
            </p:nvSpPr>
            <p:spPr>
              <a:xfrm>
                <a:off x="3406823" y="5997148"/>
                <a:ext cx="5043151" cy="54946"/>
              </a:xfrm>
              <a:custGeom>
                <a:rect b="b" l="l" r="r" t="t"/>
                <a:pathLst>
                  <a:path extrusionOk="0" h="54946" w="5043151">
                    <a:moveTo>
                      <a:pt x="5037165" y="18429"/>
                    </a:moveTo>
                    <a:cubicBezTo>
                      <a:pt x="5036971" y="-11948"/>
                      <a:pt x="5424078" y="-3987"/>
                      <a:pt x="5983" y="36522"/>
                    </a:cubicBezTo>
                    <a:cubicBezTo>
                      <a:pt x="6187" y="66889"/>
                      <a:pt x="-380899" y="58938"/>
                      <a:pt x="5037165" y="18429"/>
                    </a:cubicBezTo>
                    <a:close/>
                  </a:path>
                </a:pathLst>
              </a:custGeom>
              <a:solidFill>
                <a:srgbClr val="FDF2A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5" name="Google Shape;865;p15"/>
              <p:cNvSpPr/>
              <p:nvPr/>
            </p:nvSpPr>
            <p:spPr>
              <a:xfrm>
                <a:off x="3405115" y="6392394"/>
                <a:ext cx="5043329" cy="63567"/>
              </a:xfrm>
              <a:custGeom>
                <a:rect b="b" l="l" r="r" t="t"/>
                <a:pathLst>
                  <a:path extrusionOk="0" h="63567" w="5043329">
                    <a:moveTo>
                      <a:pt x="5037220" y="18038"/>
                    </a:moveTo>
                    <a:cubicBezTo>
                      <a:pt x="5037414" y="-12339"/>
                      <a:pt x="5424398" y="-5112"/>
                      <a:pt x="6110" y="45530"/>
                    </a:cubicBezTo>
                    <a:cubicBezTo>
                      <a:pt x="5916" y="75906"/>
                      <a:pt x="-381068" y="68679"/>
                      <a:pt x="5037220" y="18038"/>
                    </a:cubicBezTo>
                    <a:close/>
                  </a:path>
                </a:pathLst>
              </a:custGeom>
              <a:solidFill>
                <a:srgbClr val="FDF2A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6" name="Google Shape;866;p15"/>
              <p:cNvSpPr/>
              <p:nvPr/>
            </p:nvSpPr>
            <p:spPr>
              <a:xfrm>
                <a:off x="3404404" y="4414804"/>
                <a:ext cx="5043172" cy="23295"/>
              </a:xfrm>
              <a:custGeom>
                <a:rect b="b" l="l" r="r" t="t"/>
                <a:pathLst>
                  <a:path extrusionOk="0" h="23295" w="5043172">
                    <a:moveTo>
                      <a:pt x="5994" y="21413"/>
                    </a:moveTo>
                    <a:cubicBezTo>
                      <a:pt x="5424119" y="21413"/>
                      <a:pt x="5037013" y="32259"/>
                      <a:pt x="5037176" y="1882"/>
                    </a:cubicBezTo>
                    <a:cubicBezTo>
                      <a:pt x="-380939" y="1882"/>
                      <a:pt x="6167" y="-8963"/>
                      <a:pt x="5994" y="21413"/>
                    </a:cubicBezTo>
                    <a:close/>
                  </a:path>
                </a:pathLst>
              </a:custGeom>
              <a:solidFill>
                <a:srgbClr val="FDF2A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7" name="Google Shape;867;p15"/>
              <p:cNvSpPr/>
              <p:nvPr/>
            </p:nvSpPr>
            <p:spPr>
              <a:xfrm>
                <a:off x="3401658" y="5206440"/>
                <a:ext cx="5043204" cy="38240"/>
              </a:xfrm>
              <a:custGeom>
                <a:rect b="b" l="l" r="r" t="t"/>
                <a:pathLst>
                  <a:path extrusionOk="0" h="38240" w="5043204">
                    <a:moveTo>
                      <a:pt x="5037219" y="19477"/>
                    </a:moveTo>
                    <a:cubicBezTo>
                      <a:pt x="5037025" y="-10889"/>
                      <a:pt x="5424101" y="-1491"/>
                      <a:pt x="5986" y="18764"/>
                    </a:cubicBezTo>
                    <a:cubicBezTo>
                      <a:pt x="6180" y="49130"/>
                      <a:pt x="-380896" y="39732"/>
                      <a:pt x="5037219" y="19477"/>
                    </a:cubicBezTo>
                    <a:close/>
                  </a:path>
                </a:pathLst>
              </a:custGeom>
              <a:solidFill>
                <a:srgbClr val="FDF2A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8" name="Google Shape;868;p15"/>
              <p:cNvSpPr/>
              <p:nvPr/>
            </p:nvSpPr>
            <p:spPr>
              <a:xfrm>
                <a:off x="3402195" y="4810814"/>
                <a:ext cx="5043208" cy="30377"/>
              </a:xfrm>
              <a:custGeom>
                <a:rect b="b" l="l" r="r" t="t"/>
                <a:pathLst>
                  <a:path extrusionOk="0" h="30377" w="5043208">
                    <a:moveTo>
                      <a:pt x="5037110" y="20248"/>
                    </a:moveTo>
                    <a:cubicBezTo>
                      <a:pt x="5037273" y="-10118"/>
                      <a:pt x="5424227" y="-6"/>
                      <a:pt x="6102" y="10126"/>
                    </a:cubicBezTo>
                    <a:cubicBezTo>
                      <a:pt x="5928" y="40503"/>
                      <a:pt x="-381025" y="30380"/>
                      <a:pt x="5037110" y="20248"/>
                    </a:cubicBezTo>
                    <a:close/>
                  </a:path>
                </a:pathLst>
              </a:custGeom>
              <a:solidFill>
                <a:srgbClr val="FDF2A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9" name="Google Shape;869;p15"/>
              <p:cNvSpPr/>
              <p:nvPr/>
            </p:nvSpPr>
            <p:spPr>
              <a:xfrm>
                <a:off x="3404137" y="7577836"/>
                <a:ext cx="5043040" cy="89983"/>
              </a:xfrm>
              <a:custGeom>
                <a:rect b="b" l="l" r="r" t="t"/>
                <a:pathLst>
                  <a:path extrusionOk="0" h="89983" w="5043040">
                    <a:moveTo>
                      <a:pt x="5037055" y="17141"/>
                    </a:moveTo>
                    <a:cubicBezTo>
                      <a:pt x="5036861" y="-13235"/>
                      <a:pt x="5423917" y="-8179"/>
                      <a:pt x="5985" y="72849"/>
                    </a:cubicBezTo>
                    <a:cubicBezTo>
                      <a:pt x="6179" y="103215"/>
                      <a:pt x="-380876" y="98159"/>
                      <a:pt x="5037055" y="17141"/>
                    </a:cubicBezTo>
                    <a:close/>
                  </a:path>
                </a:pathLst>
              </a:custGeom>
              <a:solidFill>
                <a:srgbClr val="FDF2A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0" name="Google Shape;870;p15"/>
              <p:cNvSpPr/>
              <p:nvPr/>
            </p:nvSpPr>
            <p:spPr>
              <a:xfrm>
                <a:off x="3405524" y="8367944"/>
                <a:ext cx="5043413" cy="107902"/>
              </a:xfrm>
              <a:custGeom>
                <a:rect b="b" l="l" r="r" t="t"/>
                <a:pathLst>
                  <a:path extrusionOk="0" h="107902" w="5043413">
                    <a:moveTo>
                      <a:pt x="5037312" y="16693"/>
                    </a:moveTo>
                    <a:cubicBezTo>
                      <a:pt x="5037485" y="-13684"/>
                      <a:pt x="5424449" y="-10065"/>
                      <a:pt x="6099" y="91207"/>
                    </a:cubicBezTo>
                    <a:cubicBezTo>
                      <a:pt x="5936" y="121584"/>
                      <a:pt x="-381038" y="117975"/>
                      <a:pt x="5037312" y="16693"/>
                    </a:cubicBezTo>
                    <a:close/>
                  </a:path>
                </a:pathLst>
              </a:custGeom>
              <a:solidFill>
                <a:srgbClr val="FDF2A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1" name="Google Shape;871;p15"/>
              <p:cNvSpPr/>
              <p:nvPr/>
            </p:nvSpPr>
            <p:spPr>
              <a:xfrm>
                <a:off x="3402529" y="6787598"/>
                <a:ext cx="5043352" cy="72298"/>
              </a:xfrm>
              <a:custGeom>
                <a:rect b="b" l="l" r="r" t="t"/>
                <a:pathLst>
                  <a:path extrusionOk="0" h="72298" w="5043352">
                    <a:moveTo>
                      <a:pt x="5037246" y="17699"/>
                    </a:moveTo>
                    <a:cubicBezTo>
                      <a:pt x="5037440" y="-12678"/>
                      <a:pt x="5424372" y="-6174"/>
                      <a:pt x="6105" y="54600"/>
                    </a:cubicBezTo>
                    <a:cubicBezTo>
                      <a:pt x="5921" y="84976"/>
                      <a:pt x="-381022" y="78473"/>
                      <a:pt x="5037246" y="17699"/>
                    </a:cubicBezTo>
                    <a:close/>
                  </a:path>
                </a:pathLst>
              </a:custGeom>
              <a:solidFill>
                <a:srgbClr val="FDF2A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2" name="Google Shape;872;p15"/>
              <p:cNvSpPr/>
              <p:nvPr/>
            </p:nvSpPr>
            <p:spPr>
              <a:xfrm>
                <a:off x="3403319" y="8763021"/>
                <a:ext cx="5043425" cy="116925"/>
              </a:xfrm>
              <a:custGeom>
                <a:rect b="b" l="l" r="r" t="t"/>
                <a:pathLst>
                  <a:path extrusionOk="0" h="116925" w="5043425">
                    <a:moveTo>
                      <a:pt x="5037323" y="16502"/>
                    </a:moveTo>
                    <a:cubicBezTo>
                      <a:pt x="5037496" y="-13875"/>
                      <a:pt x="5424490" y="-10990"/>
                      <a:pt x="6100" y="100425"/>
                    </a:cubicBezTo>
                    <a:cubicBezTo>
                      <a:pt x="5937" y="130802"/>
                      <a:pt x="-381068" y="127907"/>
                      <a:pt x="5037323" y="16502"/>
                    </a:cubicBezTo>
                    <a:close/>
                  </a:path>
                </a:pathLst>
              </a:custGeom>
              <a:solidFill>
                <a:srgbClr val="FDF2A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3" name="Google Shape;873;p15"/>
              <p:cNvSpPr/>
              <p:nvPr/>
            </p:nvSpPr>
            <p:spPr>
              <a:xfrm>
                <a:off x="3406727" y="7972877"/>
                <a:ext cx="5043013" cy="98910"/>
              </a:xfrm>
              <a:custGeom>
                <a:rect b="b" l="l" r="r" t="t"/>
                <a:pathLst>
                  <a:path extrusionOk="0" h="98910" w="5043013">
                    <a:moveTo>
                      <a:pt x="5037027" y="16905"/>
                    </a:moveTo>
                    <a:cubicBezTo>
                      <a:pt x="5036833" y="-13472"/>
                      <a:pt x="5423939" y="-9130"/>
                      <a:pt x="5988" y="82011"/>
                    </a:cubicBezTo>
                    <a:cubicBezTo>
                      <a:pt x="6181" y="112377"/>
                      <a:pt x="-380925" y="108045"/>
                      <a:pt x="5037027" y="16905"/>
                    </a:cubicBezTo>
                    <a:close/>
                  </a:path>
                </a:pathLst>
              </a:custGeom>
              <a:solidFill>
                <a:srgbClr val="FDF2A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4" name="Google Shape;874;p15"/>
              <p:cNvSpPr/>
              <p:nvPr/>
            </p:nvSpPr>
            <p:spPr>
              <a:xfrm>
                <a:off x="3401549" y="7182762"/>
                <a:ext cx="5043068" cy="81103"/>
              </a:xfrm>
              <a:custGeom>
                <a:rect b="b" l="l" r="r" t="t"/>
                <a:pathLst>
                  <a:path extrusionOk="0" h="81103" w="5043068">
                    <a:moveTo>
                      <a:pt x="5037083" y="17401"/>
                    </a:moveTo>
                    <a:cubicBezTo>
                      <a:pt x="5036889" y="-12976"/>
                      <a:pt x="5423955" y="-7186"/>
                      <a:pt x="5982" y="63700"/>
                    </a:cubicBezTo>
                    <a:cubicBezTo>
                      <a:pt x="6187" y="94077"/>
                      <a:pt x="-380879" y="88297"/>
                      <a:pt x="5037083" y="17401"/>
                    </a:cubicBezTo>
                    <a:close/>
                  </a:path>
                </a:pathLst>
              </a:custGeom>
              <a:solidFill>
                <a:srgbClr val="FDF2A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75" name="Google Shape;875;p15"/>
          <p:cNvGrpSpPr/>
          <p:nvPr/>
        </p:nvGrpSpPr>
        <p:grpSpPr>
          <a:xfrm>
            <a:off x="4918014" y="2035748"/>
            <a:ext cx="2524213" cy="2548375"/>
            <a:chOff x="9836029" y="4071496"/>
            <a:chExt cx="5048425" cy="5096749"/>
          </a:xfrm>
        </p:grpSpPr>
        <p:sp>
          <p:nvSpPr>
            <p:cNvPr id="876" name="Google Shape;876;p15"/>
            <p:cNvSpPr/>
            <p:nvPr/>
          </p:nvSpPr>
          <p:spPr>
            <a:xfrm>
              <a:off x="9842694" y="4071496"/>
              <a:ext cx="5034816" cy="5096749"/>
            </a:xfrm>
            <a:custGeom>
              <a:rect b="b" l="l" r="r" t="t"/>
              <a:pathLst>
                <a:path extrusionOk="0" h="5096749" w="5034816">
                  <a:moveTo>
                    <a:pt x="1" y="5013607"/>
                  </a:moveTo>
                  <a:cubicBezTo>
                    <a:pt x="-254" y="5060059"/>
                    <a:pt x="37823" y="5097602"/>
                    <a:pt x="84307" y="5096735"/>
                  </a:cubicBezTo>
                  <a:cubicBezTo>
                    <a:pt x="5115979" y="5002823"/>
                    <a:pt x="5030295" y="5090966"/>
                    <a:pt x="5031102" y="4946697"/>
                  </a:cubicBezTo>
                  <a:cubicBezTo>
                    <a:pt x="5032265" y="4736660"/>
                    <a:pt x="5034815" y="83788"/>
                    <a:pt x="5034815" y="84471"/>
                  </a:cubicBezTo>
                  <a:cubicBezTo>
                    <a:pt x="5035070" y="38447"/>
                    <a:pt x="4997656" y="1078"/>
                    <a:pt x="4951601" y="1332"/>
                  </a:cubicBezTo>
                  <a:cubicBezTo>
                    <a:pt x="-77428" y="29028"/>
                    <a:pt x="4511" y="-58544"/>
                    <a:pt x="3705" y="87233"/>
                  </a:cubicBezTo>
                  <a:cubicBezTo>
                    <a:pt x="2542" y="300216"/>
                    <a:pt x="-9" y="5014280"/>
                    <a:pt x="1" y="50136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77" name="Google Shape;877;p15"/>
            <p:cNvGrpSpPr/>
            <p:nvPr/>
          </p:nvGrpSpPr>
          <p:grpSpPr>
            <a:xfrm>
              <a:off x="9836029" y="4414804"/>
              <a:ext cx="5048425" cy="4465142"/>
              <a:chOff x="9836029" y="4414804"/>
              <a:chExt cx="5048425" cy="4465142"/>
            </a:xfrm>
          </p:grpSpPr>
          <p:sp>
            <p:nvSpPr>
              <p:cNvPr id="878" name="Google Shape;878;p15"/>
              <p:cNvSpPr/>
              <p:nvPr/>
            </p:nvSpPr>
            <p:spPr>
              <a:xfrm>
                <a:off x="9838719" y="5601857"/>
                <a:ext cx="5043173" cy="46475"/>
              </a:xfrm>
              <a:custGeom>
                <a:rect b="b" l="l" r="r" t="t"/>
                <a:pathLst>
                  <a:path extrusionOk="0" h="46475" w="5043173">
                    <a:moveTo>
                      <a:pt x="5037188" y="18895"/>
                    </a:moveTo>
                    <a:cubicBezTo>
                      <a:pt x="5036994" y="-11471"/>
                      <a:pt x="5424060" y="-2797"/>
                      <a:pt x="5986" y="27580"/>
                    </a:cubicBezTo>
                    <a:cubicBezTo>
                      <a:pt x="6180" y="57946"/>
                      <a:pt x="-380896" y="49272"/>
                      <a:pt x="5037188" y="18895"/>
                    </a:cubicBezTo>
                    <a:close/>
                  </a:path>
                </a:pathLst>
              </a:custGeom>
              <a:solidFill>
                <a:srgbClr val="FDF2A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9" name="Google Shape;879;p15"/>
              <p:cNvSpPr/>
              <p:nvPr/>
            </p:nvSpPr>
            <p:spPr>
              <a:xfrm>
                <a:off x="9841303" y="5997148"/>
                <a:ext cx="5043151" cy="54946"/>
              </a:xfrm>
              <a:custGeom>
                <a:rect b="b" l="l" r="r" t="t"/>
                <a:pathLst>
                  <a:path extrusionOk="0" h="54946" w="5043151">
                    <a:moveTo>
                      <a:pt x="5037165" y="18429"/>
                    </a:moveTo>
                    <a:cubicBezTo>
                      <a:pt x="5036971" y="-11948"/>
                      <a:pt x="5424078" y="-3987"/>
                      <a:pt x="5983" y="36522"/>
                    </a:cubicBezTo>
                    <a:cubicBezTo>
                      <a:pt x="6187" y="66889"/>
                      <a:pt x="-380899" y="58938"/>
                      <a:pt x="5037165" y="18429"/>
                    </a:cubicBezTo>
                    <a:close/>
                  </a:path>
                </a:pathLst>
              </a:custGeom>
              <a:solidFill>
                <a:srgbClr val="FDF2A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0" name="Google Shape;880;p15"/>
              <p:cNvSpPr/>
              <p:nvPr/>
            </p:nvSpPr>
            <p:spPr>
              <a:xfrm>
                <a:off x="9839595" y="6392394"/>
                <a:ext cx="5043329" cy="63567"/>
              </a:xfrm>
              <a:custGeom>
                <a:rect b="b" l="l" r="r" t="t"/>
                <a:pathLst>
                  <a:path extrusionOk="0" h="63567" w="5043329">
                    <a:moveTo>
                      <a:pt x="5037220" y="18038"/>
                    </a:moveTo>
                    <a:cubicBezTo>
                      <a:pt x="5037414" y="-12339"/>
                      <a:pt x="5424398" y="-5112"/>
                      <a:pt x="6110" y="45530"/>
                    </a:cubicBezTo>
                    <a:cubicBezTo>
                      <a:pt x="5916" y="75906"/>
                      <a:pt x="-381068" y="68679"/>
                      <a:pt x="5037220" y="18038"/>
                    </a:cubicBezTo>
                    <a:close/>
                  </a:path>
                </a:pathLst>
              </a:custGeom>
              <a:solidFill>
                <a:srgbClr val="FDF2A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1" name="Google Shape;881;p15"/>
              <p:cNvSpPr/>
              <p:nvPr/>
            </p:nvSpPr>
            <p:spPr>
              <a:xfrm>
                <a:off x="9838884" y="4414804"/>
                <a:ext cx="5043172" cy="23295"/>
              </a:xfrm>
              <a:custGeom>
                <a:rect b="b" l="l" r="r" t="t"/>
                <a:pathLst>
                  <a:path extrusionOk="0" h="23295" w="5043172">
                    <a:moveTo>
                      <a:pt x="5994" y="21413"/>
                    </a:moveTo>
                    <a:cubicBezTo>
                      <a:pt x="5424119" y="21413"/>
                      <a:pt x="5037013" y="32259"/>
                      <a:pt x="5037176" y="1882"/>
                    </a:cubicBezTo>
                    <a:cubicBezTo>
                      <a:pt x="-380939" y="1882"/>
                      <a:pt x="6167" y="-8963"/>
                      <a:pt x="5994" y="21413"/>
                    </a:cubicBezTo>
                    <a:close/>
                  </a:path>
                </a:pathLst>
              </a:custGeom>
              <a:solidFill>
                <a:srgbClr val="FDF2A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2" name="Google Shape;882;p15"/>
              <p:cNvSpPr/>
              <p:nvPr/>
            </p:nvSpPr>
            <p:spPr>
              <a:xfrm>
                <a:off x="9836138" y="5206440"/>
                <a:ext cx="5043204" cy="38240"/>
              </a:xfrm>
              <a:custGeom>
                <a:rect b="b" l="l" r="r" t="t"/>
                <a:pathLst>
                  <a:path extrusionOk="0" h="38240" w="5043204">
                    <a:moveTo>
                      <a:pt x="5037219" y="19477"/>
                    </a:moveTo>
                    <a:cubicBezTo>
                      <a:pt x="5037025" y="-10889"/>
                      <a:pt x="5424101" y="-1491"/>
                      <a:pt x="5986" y="18764"/>
                    </a:cubicBezTo>
                    <a:cubicBezTo>
                      <a:pt x="6180" y="49130"/>
                      <a:pt x="-380896" y="39732"/>
                      <a:pt x="5037219" y="19477"/>
                    </a:cubicBezTo>
                    <a:close/>
                  </a:path>
                </a:pathLst>
              </a:custGeom>
              <a:solidFill>
                <a:srgbClr val="FDF2A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3" name="Google Shape;883;p15"/>
              <p:cNvSpPr/>
              <p:nvPr/>
            </p:nvSpPr>
            <p:spPr>
              <a:xfrm>
                <a:off x="9836675" y="4810814"/>
                <a:ext cx="5043208" cy="30377"/>
              </a:xfrm>
              <a:custGeom>
                <a:rect b="b" l="l" r="r" t="t"/>
                <a:pathLst>
                  <a:path extrusionOk="0" h="30377" w="5043208">
                    <a:moveTo>
                      <a:pt x="5037110" y="20248"/>
                    </a:moveTo>
                    <a:cubicBezTo>
                      <a:pt x="5037273" y="-10118"/>
                      <a:pt x="5424227" y="-6"/>
                      <a:pt x="6102" y="10126"/>
                    </a:cubicBezTo>
                    <a:cubicBezTo>
                      <a:pt x="5928" y="40503"/>
                      <a:pt x="-381025" y="30380"/>
                      <a:pt x="5037110" y="20248"/>
                    </a:cubicBezTo>
                    <a:close/>
                  </a:path>
                </a:pathLst>
              </a:custGeom>
              <a:solidFill>
                <a:srgbClr val="FDF2A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4" name="Google Shape;884;p15"/>
              <p:cNvSpPr/>
              <p:nvPr/>
            </p:nvSpPr>
            <p:spPr>
              <a:xfrm>
                <a:off x="9838617" y="7577836"/>
                <a:ext cx="5043040" cy="89983"/>
              </a:xfrm>
              <a:custGeom>
                <a:rect b="b" l="l" r="r" t="t"/>
                <a:pathLst>
                  <a:path extrusionOk="0" h="89983" w="5043040">
                    <a:moveTo>
                      <a:pt x="5037055" y="17141"/>
                    </a:moveTo>
                    <a:cubicBezTo>
                      <a:pt x="5036861" y="-13235"/>
                      <a:pt x="5423917" y="-8179"/>
                      <a:pt x="5985" y="72849"/>
                    </a:cubicBezTo>
                    <a:cubicBezTo>
                      <a:pt x="6179" y="103215"/>
                      <a:pt x="-380876" y="98159"/>
                      <a:pt x="5037055" y="17141"/>
                    </a:cubicBezTo>
                    <a:close/>
                  </a:path>
                </a:pathLst>
              </a:custGeom>
              <a:solidFill>
                <a:srgbClr val="FDF2A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5" name="Google Shape;885;p15"/>
              <p:cNvSpPr/>
              <p:nvPr/>
            </p:nvSpPr>
            <p:spPr>
              <a:xfrm>
                <a:off x="9840004" y="8367944"/>
                <a:ext cx="5043413" cy="107902"/>
              </a:xfrm>
              <a:custGeom>
                <a:rect b="b" l="l" r="r" t="t"/>
                <a:pathLst>
                  <a:path extrusionOk="0" h="107902" w="5043413">
                    <a:moveTo>
                      <a:pt x="5037312" y="16693"/>
                    </a:moveTo>
                    <a:cubicBezTo>
                      <a:pt x="5037485" y="-13684"/>
                      <a:pt x="5424449" y="-10065"/>
                      <a:pt x="6099" y="91207"/>
                    </a:cubicBezTo>
                    <a:cubicBezTo>
                      <a:pt x="5936" y="121584"/>
                      <a:pt x="-381038" y="117975"/>
                      <a:pt x="5037312" y="16693"/>
                    </a:cubicBezTo>
                    <a:close/>
                  </a:path>
                </a:pathLst>
              </a:custGeom>
              <a:solidFill>
                <a:srgbClr val="FDF2A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6" name="Google Shape;886;p15"/>
              <p:cNvSpPr/>
              <p:nvPr/>
            </p:nvSpPr>
            <p:spPr>
              <a:xfrm>
                <a:off x="9837009" y="6787598"/>
                <a:ext cx="5043352" cy="72298"/>
              </a:xfrm>
              <a:custGeom>
                <a:rect b="b" l="l" r="r" t="t"/>
                <a:pathLst>
                  <a:path extrusionOk="0" h="72298" w="5043352">
                    <a:moveTo>
                      <a:pt x="5037246" y="17699"/>
                    </a:moveTo>
                    <a:cubicBezTo>
                      <a:pt x="5037440" y="-12678"/>
                      <a:pt x="5424372" y="-6174"/>
                      <a:pt x="6105" y="54600"/>
                    </a:cubicBezTo>
                    <a:cubicBezTo>
                      <a:pt x="5921" y="84976"/>
                      <a:pt x="-381022" y="78473"/>
                      <a:pt x="5037246" y="17699"/>
                    </a:cubicBezTo>
                    <a:close/>
                  </a:path>
                </a:pathLst>
              </a:custGeom>
              <a:solidFill>
                <a:srgbClr val="FDF2A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7" name="Google Shape;887;p15"/>
              <p:cNvSpPr/>
              <p:nvPr/>
            </p:nvSpPr>
            <p:spPr>
              <a:xfrm>
                <a:off x="9837799" y="8763021"/>
                <a:ext cx="5043425" cy="116925"/>
              </a:xfrm>
              <a:custGeom>
                <a:rect b="b" l="l" r="r" t="t"/>
                <a:pathLst>
                  <a:path extrusionOk="0" h="116925" w="5043425">
                    <a:moveTo>
                      <a:pt x="5037323" y="16502"/>
                    </a:moveTo>
                    <a:cubicBezTo>
                      <a:pt x="5037496" y="-13875"/>
                      <a:pt x="5424490" y="-10990"/>
                      <a:pt x="6100" y="100425"/>
                    </a:cubicBezTo>
                    <a:cubicBezTo>
                      <a:pt x="5937" y="130802"/>
                      <a:pt x="-381068" y="127907"/>
                      <a:pt x="5037323" y="16502"/>
                    </a:cubicBezTo>
                    <a:close/>
                  </a:path>
                </a:pathLst>
              </a:custGeom>
              <a:solidFill>
                <a:srgbClr val="FDF2A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8" name="Google Shape;888;p15"/>
              <p:cNvSpPr/>
              <p:nvPr/>
            </p:nvSpPr>
            <p:spPr>
              <a:xfrm>
                <a:off x="9841207" y="7972877"/>
                <a:ext cx="5043013" cy="98910"/>
              </a:xfrm>
              <a:custGeom>
                <a:rect b="b" l="l" r="r" t="t"/>
                <a:pathLst>
                  <a:path extrusionOk="0" h="98910" w="5043013">
                    <a:moveTo>
                      <a:pt x="5037027" y="16905"/>
                    </a:moveTo>
                    <a:cubicBezTo>
                      <a:pt x="5036833" y="-13472"/>
                      <a:pt x="5423939" y="-9130"/>
                      <a:pt x="5988" y="82011"/>
                    </a:cubicBezTo>
                    <a:cubicBezTo>
                      <a:pt x="6181" y="112377"/>
                      <a:pt x="-380925" y="108045"/>
                      <a:pt x="5037027" y="16905"/>
                    </a:cubicBezTo>
                    <a:close/>
                  </a:path>
                </a:pathLst>
              </a:custGeom>
              <a:solidFill>
                <a:srgbClr val="FDF2A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9" name="Google Shape;889;p15"/>
              <p:cNvSpPr/>
              <p:nvPr/>
            </p:nvSpPr>
            <p:spPr>
              <a:xfrm>
                <a:off x="9836029" y="7182762"/>
                <a:ext cx="5043068" cy="81103"/>
              </a:xfrm>
              <a:custGeom>
                <a:rect b="b" l="l" r="r" t="t"/>
                <a:pathLst>
                  <a:path extrusionOk="0" h="81103" w="5043068">
                    <a:moveTo>
                      <a:pt x="5037083" y="17401"/>
                    </a:moveTo>
                    <a:cubicBezTo>
                      <a:pt x="5036889" y="-12976"/>
                      <a:pt x="5423955" y="-7186"/>
                      <a:pt x="5982" y="63700"/>
                    </a:cubicBezTo>
                    <a:cubicBezTo>
                      <a:pt x="6187" y="94077"/>
                      <a:pt x="-380879" y="88297"/>
                      <a:pt x="5037083" y="17401"/>
                    </a:cubicBezTo>
                    <a:close/>
                  </a:path>
                </a:pathLst>
              </a:custGeom>
              <a:solidFill>
                <a:srgbClr val="FDF2A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90" name="Google Shape;890;p15"/>
          <p:cNvSpPr txBox="1"/>
          <p:nvPr/>
        </p:nvSpPr>
        <p:spPr>
          <a:xfrm>
            <a:off x="2729015" y="547688"/>
            <a:ext cx="3686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lt1"/>
                </a:solidFill>
                <a:latin typeface="Mali"/>
                <a:ea typeface="Mali"/>
                <a:cs typeface="Mali"/>
                <a:sym typeface="Mali"/>
              </a:rPr>
              <a:t>Write Your Topic or Idea</a:t>
            </a:r>
            <a:endParaRPr sz="700">
              <a:solidFill>
                <a:schemeClr val="lt1"/>
              </a:solidFill>
            </a:endParaRPr>
          </a:p>
        </p:txBody>
      </p:sp>
      <p:grpSp>
        <p:nvGrpSpPr>
          <p:cNvPr id="891" name="Google Shape;891;p15"/>
          <p:cNvGrpSpPr/>
          <p:nvPr/>
        </p:nvGrpSpPr>
        <p:grpSpPr>
          <a:xfrm>
            <a:off x="1936646" y="2689789"/>
            <a:ext cx="2053463" cy="1082702"/>
            <a:chOff x="0" y="-38100"/>
            <a:chExt cx="5475900" cy="2887205"/>
          </a:xfrm>
        </p:grpSpPr>
        <p:sp>
          <p:nvSpPr>
            <p:cNvPr id="892" name="Google Shape;892;p15"/>
            <p:cNvSpPr txBox="1"/>
            <p:nvPr/>
          </p:nvSpPr>
          <p:spPr>
            <a:xfrm>
              <a:off x="0" y="-38100"/>
              <a:ext cx="54759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Mali"/>
                  <a:ea typeface="Mali"/>
                  <a:cs typeface="Mali"/>
                  <a:sym typeface="Mali"/>
                </a:rPr>
                <a:t>Add a main point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893" name="Google Shape;893;p15"/>
            <p:cNvSpPr txBox="1"/>
            <p:nvPr/>
          </p:nvSpPr>
          <p:spPr>
            <a:xfrm>
              <a:off x="0" y="1617605"/>
              <a:ext cx="54759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Elaborate on what you want to discuss.</a:t>
              </a:r>
              <a:r>
                <a:rPr lang="en" sz="6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894" name="Google Shape;894;p15"/>
          <p:cNvGrpSpPr/>
          <p:nvPr/>
        </p:nvGrpSpPr>
        <p:grpSpPr>
          <a:xfrm>
            <a:off x="5153887" y="2689789"/>
            <a:ext cx="2053462" cy="1082702"/>
            <a:chOff x="0" y="-38100"/>
            <a:chExt cx="5475900" cy="2887205"/>
          </a:xfrm>
        </p:grpSpPr>
        <p:sp>
          <p:nvSpPr>
            <p:cNvPr id="895" name="Google Shape;895;p15"/>
            <p:cNvSpPr txBox="1"/>
            <p:nvPr/>
          </p:nvSpPr>
          <p:spPr>
            <a:xfrm>
              <a:off x="0" y="-38100"/>
              <a:ext cx="54759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Mali"/>
                  <a:ea typeface="Mali"/>
                  <a:cs typeface="Mali"/>
                  <a:sym typeface="Mali"/>
                </a:rPr>
                <a:t>Add a main point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896" name="Google Shape;896;p15"/>
            <p:cNvSpPr txBox="1"/>
            <p:nvPr/>
          </p:nvSpPr>
          <p:spPr>
            <a:xfrm>
              <a:off x="0" y="1617605"/>
              <a:ext cx="54759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Elaborate on what you want to discuss.</a:t>
              </a:r>
              <a:r>
                <a:rPr lang="en" sz="6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sp>
        <p:nvSpPr>
          <p:cNvPr id="897" name="Google Shape;897;p15"/>
          <p:cNvSpPr/>
          <p:nvPr/>
        </p:nvSpPr>
        <p:spPr>
          <a:xfrm rot="-2002332">
            <a:off x="3107260" y="4195041"/>
            <a:ext cx="1536279" cy="516705"/>
          </a:xfrm>
          <a:custGeom>
            <a:rect b="b" l="l" r="r" t="t"/>
            <a:pathLst>
              <a:path extrusionOk="0" h="1033553" w="3072981">
                <a:moveTo>
                  <a:pt x="2948161" y="847812"/>
                </a:moveTo>
                <a:cubicBezTo>
                  <a:pt x="3080834" y="771551"/>
                  <a:pt x="3068075" y="782035"/>
                  <a:pt x="3029822" y="725886"/>
                </a:cubicBezTo>
                <a:cubicBezTo>
                  <a:pt x="2997789" y="681593"/>
                  <a:pt x="2959525" y="642875"/>
                  <a:pt x="2920959" y="604403"/>
                </a:cubicBezTo>
                <a:cubicBezTo>
                  <a:pt x="3076243" y="491625"/>
                  <a:pt x="3058339" y="533407"/>
                  <a:pt x="2929372" y="350798"/>
                </a:cubicBezTo>
                <a:cubicBezTo>
                  <a:pt x="3002897" y="307502"/>
                  <a:pt x="3058548" y="287943"/>
                  <a:pt x="3027991" y="254220"/>
                </a:cubicBezTo>
                <a:cubicBezTo>
                  <a:pt x="2944952" y="134681"/>
                  <a:pt x="2974189" y="170594"/>
                  <a:pt x="2988054" y="123428"/>
                </a:cubicBezTo>
                <a:cubicBezTo>
                  <a:pt x="2994839" y="108883"/>
                  <a:pt x="3002663" y="95969"/>
                  <a:pt x="3010733" y="81891"/>
                </a:cubicBezTo>
                <a:cubicBezTo>
                  <a:pt x="3026811" y="58185"/>
                  <a:pt x="3044032" y="886"/>
                  <a:pt x="2999867" y="0"/>
                </a:cubicBezTo>
                <a:cubicBezTo>
                  <a:pt x="2560504" y="24204"/>
                  <a:pt x="356579" y="78132"/>
                  <a:pt x="356167" y="78120"/>
                </a:cubicBezTo>
                <a:cubicBezTo>
                  <a:pt x="279902" y="82396"/>
                  <a:pt x="123229" y="48267"/>
                  <a:pt x="66249" y="98497"/>
                </a:cubicBezTo>
                <a:cubicBezTo>
                  <a:pt x="47984" y="114783"/>
                  <a:pt x="61105" y="134059"/>
                  <a:pt x="82831" y="186215"/>
                </a:cubicBezTo>
                <a:cubicBezTo>
                  <a:pt x="97600" y="231123"/>
                  <a:pt x="77736" y="220682"/>
                  <a:pt x="30578" y="240340"/>
                </a:cubicBezTo>
                <a:cubicBezTo>
                  <a:pt x="-38367" y="263664"/>
                  <a:pt x="63189" y="314042"/>
                  <a:pt x="107489" y="385074"/>
                </a:cubicBezTo>
                <a:cubicBezTo>
                  <a:pt x="-9684" y="534976"/>
                  <a:pt x="-44618" y="471623"/>
                  <a:pt x="131163" y="653168"/>
                </a:cubicBezTo>
                <a:cubicBezTo>
                  <a:pt x="-24520" y="835969"/>
                  <a:pt x="-59184" y="754053"/>
                  <a:pt x="123831" y="879985"/>
                </a:cubicBezTo>
                <a:cubicBezTo>
                  <a:pt x="62961" y="963162"/>
                  <a:pt x="21931" y="1013275"/>
                  <a:pt x="39410" y="1033554"/>
                </a:cubicBezTo>
                <a:cubicBezTo>
                  <a:pt x="361539" y="927526"/>
                  <a:pt x="2258380" y="998029"/>
                  <a:pt x="3009989" y="999542"/>
                </a:cubicBezTo>
                <a:cubicBezTo>
                  <a:pt x="3134426" y="969277"/>
                  <a:pt x="3053515" y="921016"/>
                  <a:pt x="2948161" y="847812"/>
                </a:cubicBezTo>
                <a:close/>
              </a:path>
            </a:pathLst>
          </a:custGeom>
          <a:solidFill>
            <a:srgbClr val="4F5CAE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98" name="Google Shape;898;p15"/>
          <p:cNvGrpSpPr/>
          <p:nvPr/>
        </p:nvGrpSpPr>
        <p:grpSpPr>
          <a:xfrm rot="-1997948">
            <a:off x="3108088" y="4196545"/>
            <a:ext cx="1536468" cy="516836"/>
            <a:chOff x="6215009" y="8391734"/>
            <a:chExt cx="3072994" cy="1033578"/>
          </a:xfrm>
        </p:grpSpPr>
        <p:sp>
          <p:nvSpPr>
            <p:cNvPr id="899" name="Google Shape;899;p15"/>
            <p:cNvSpPr/>
            <p:nvPr/>
          </p:nvSpPr>
          <p:spPr>
            <a:xfrm>
              <a:off x="6583423" y="8463609"/>
              <a:ext cx="296870" cy="915245"/>
            </a:xfrm>
            <a:custGeom>
              <a:rect b="b" l="l" r="r" t="t"/>
              <a:pathLst>
                <a:path extrusionOk="0" h="915245" w="296870">
                  <a:moveTo>
                    <a:pt x="295605" y="829385"/>
                  </a:moveTo>
                  <a:cubicBezTo>
                    <a:pt x="287867" y="822322"/>
                    <a:pt x="274623" y="804400"/>
                    <a:pt x="216684" y="753880"/>
                  </a:cubicBezTo>
                  <a:cubicBezTo>
                    <a:pt x="208043" y="746350"/>
                    <a:pt x="184971" y="734081"/>
                    <a:pt x="192900" y="714553"/>
                  </a:cubicBezTo>
                  <a:cubicBezTo>
                    <a:pt x="208461" y="676216"/>
                    <a:pt x="218762" y="678160"/>
                    <a:pt x="273922" y="598065"/>
                  </a:cubicBezTo>
                  <a:cubicBezTo>
                    <a:pt x="276288" y="594645"/>
                    <a:pt x="275360" y="598293"/>
                    <a:pt x="287461" y="587144"/>
                  </a:cubicBezTo>
                  <a:cubicBezTo>
                    <a:pt x="211399" y="523114"/>
                    <a:pt x="231933" y="521158"/>
                    <a:pt x="200041" y="505739"/>
                  </a:cubicBezTo>
                  <a:cubicBezTo>
                    <a:pt x="194885" y="503247"/>
                    <a:pt x="182230" y="485072"/>
                    <a:pt x="181173" y="472066"/>
                  </a:cubicBezTo>
                  <a:cubicBezTo>
                    <a:pt x="179827" y="455540"/>
                    <a:pt x="185992" y="455275"/>
                    <a:pt x="190411" y="448926"/>
                  </a:cubicBezTo>
                  <a:cubicBezTo>
                    <a:pt x="194313" y="431046"/>
                    <a:pt x="217483" y="409764"/>
                    <a:pt x="222591" y="395324"/>
                  </a:cubicBezTo>
                  <a:cubicBezTo>
                    <a:pt x="225461" y="387203"/>
                    <a:pt x="234004" y="388089"/>
                    <a:pt x="258237" y="359104"/>
                  </a:cubicBezTo>
                  <a:cubicBezTo>
                    <a:pt x="265176" y="350804"/>
                    <a:pt x="271685" y="342024"/>
                    <a:pt x="279066" y="334026"/>
                  </a:cubicBezTo>
                  <a:cubicBezTo>
                    <a:pt x="247986" y="305176"/>
                    <a:pt x="273184" y="337785"/>
                    <a:pt x="246910" y="302272"/>
                  </a:cubicBezTo>
                  <a:cubicBezTo>
                    <a:pt x="242313" y="296064"/>
                    <a:pt x="235012" y="291929"/>
                    <a:pt x="229861" y="286048"/>
                  </a:cubicBezTo>
                  <a:cubicBezTo>
                    <a:pt x="224975" y="280473"/>
                    <a:pt x="210692" y="249298"/>
                    <a:pt x="204940" y="245446"/>
                  </a:cubicBezTo>
                  <a:cubicBezTo>
                    <a:pt x="190521" y="235799"/>
                    <a:pt x="188149" y="224238"/>
                    <a:pt x="176668" y="212112"/>
                  </a:cubicBezTo>
                  <a:cubicBezTo>
                    <a:pt x="171770" y="206943"/>
                    <a:pt x="168230" y="199831"/>
                    <a:pt x="171696" y="191636"/>
                  </a:cubicBezTo>
                  <a:cubicBezTo>
                    <a:pt x="172268" y="190282"/>
                    <a:pt x="170510" y="174101"/>
                    <a:pt x="182863" y="168754"/>
                  </a:cubicBezTo>
                  <a:cubicBezTo>
                    <a:pt x="188210" y="166441"/>
                    <a:pt x="192463" y="160479"/>
                    <a:pt x="198714" y="151939"/>
                  </a:cubicBezTo>
                  <a:cubicBezTo>
                    <a:pt x="204847" y="143571"/>
                    <a:pt x="227292" y="134687"/>
                    <a:pt x="233463" y="126350"/>
                  </a:cubicBezTo>
                  <a:cubicBezTo>
                    <a:pt x="297393" y="39943"/>
                    <a:pt x="326630" y="87564"/>
                    <a:pt x="255349" y="20888"/>
                  </a:cubicBezTo>
                  <a:cubicBezTo>
                    <a:pt x="246154" y="12293"/>
                    <a:pt x="246111" y="8214"/>
                    <a:pt x="238558" y="0"/>
                  </a:cubicBezTo>
                  <a:cubicBezTo>
                    <a:pt x="149017" y="2258"/>
                    <a:pt x="79353" y="3993"/>
                    <a:pt x="36423" y="5051"/>
                  </a:cubicBezTo>
                  <a:cubicBezTo>
                    <a:pt x="62814" y="27939"/>
                    <a:pt x="100212" y="50704"/>
                    <a:pt x="101491" y="61409"/>
                  </a:cubicBezTo>
                  <a:cubicBezTo>
                    <a:pt x="91590" y="85601"/>
                    <a:pt x="52772" y="107339"/>
                    <a:pt x="23314" y="148998"/>
                  </a:cubicBezTo>
                  <a:cubicBezTo>
                    <a:pt x="47093" y="198207"/>
                    <a:pt x="66237" y="184548"/>
                    <a:pt x="79359" y="202243"/>
                  </a:cubicBezTo>
                  <a:cubicBezTo>
                    <a:pt x="114778" y="250018"/>
                    <a:pt x="135754" y="247668"/>
                    <a:pt x="86206" y="303792"/>
                  </a:cubicBezTo>
                  <a:cubicBezTo>
                    <a:pt x="-10298" y="413099"/>
                    <a:pt x="-2542" y="383056"/>
                    <a:pt x="28145" y="418470"/>
                  </a:cubicBezTo>
                  <a:cubicBezTo>
                    <a:pt x="29528" y="420064"/>
                    <a:pt x="30695" y="422045"/>
                    <a:pt x="32422" y="423091"/>
                  </a:cubicBezTo>
                  <a:cubicBezTo>
                    <a:pt x="53638" y="435981"/>
                    <a:pt x="77927" y="470331"/>
                    <a:pt x="84761" y="473118"/>
                  </a:cubicBezTo>
                  <a:cubicBezTo>
                    <a:pt x="87380" y="474189"/>
                    <a:pt x="90508" y="476502"/>
                    <a:pt x="91374" y="478969"/>
                  </a:cubicBezTo>
                  <a:cubicBezTo>
                    <a:pt x="95443" y="490505"/>
                    <a:pt x="117409" y="499870"/>
                    <a:pt x="121385" y="508065"/>
                  </a:cubicBezTo>
                  <a:cubicBezTo>
                    <a:pt x="137862" y="542046"/>
                    <a:pt x="125712" y="544205"/>
                    <a:pt x="116794" y="551281"/>
                  </a:cubicBezTo>
                  <a:cubicBezTo>
                    <a:pt x="116536" y="552136"/>
                    <a:pt x="96310" y="583361"/>
                    <a:pt x="83643" y="592633"/>
                  </a:cubicBezTo>
                  <a:cubicBezTo>
                    <a:pt x="56471" y="612524"/>
                    <a:pt x="3469" y="681563"/>
                    <a:pt x="3124" y="681969"/>
                  </a:cubicBezTo>
                  <a:cubicBezTo>
                    <a:pt x="-4146" y="690650"/>
                    <a:pt x="-2524" y="688780"/>
                    <a:pt x="50375" y="743366"/>
                  </a:cubicBezTo>
                  <a:cubicBezTo>
                    <a:pt x="53079" y="746147"/>
                    <a:pt x="51751" y="754151"/>
                    <a:pt x="101183" y="797853"/>
                  </a:cubicBezTo>
                  <a:cubicBezTo>
                    <a:pt x="102763" y="799250"/>
                    <a:pt x="104422" y="800886"/>
                    <a:pt x="106334" y="801520"/>
                  </a:cubicBezTo>
                  <a:cubicBezTo>
                    <a:pt x="154770" y="817597"/>
                    <a:pt x="133782" y="878969"/>
                    <a:pt x="81320" y="903629"/>
                  </a:cubicBezTo>
                  <a:cubicBezTo>
                    <a:pt x="75991" y="906133"/>
                    <a:pt x="78050" y="909960"/>
                    <a:pt x="71941" y="915245"/>
                  </a:cubicBezTo>
                  <a:cubicBezTo>
                    <a:pt x="118294" y="913055"/>
                    <a:pt x="167412" y="911215"/>
                    <a:pt x="218903" y="909683"/>
                  </a:cubicBezTo>
                  <a:cubicBezTo>
                    <a:pt x="230974" y="889724"/>
                    <a:pt x="295980" y="829730"/>
                    <a:pt x="295605" y="82938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15"/>
            <p:cNvSpPr/>
            <p:nvPr/>
          </p:nvSpPr>
          <p:spPr>
            <a:xfrm>
              <a:off x="7961929" y="8428871"/>
              <a:ext cx="258357" cy="946131"/>
            </a:xfrm>
            <a:custGeom>
              <a:rect b="b" l="l" r="r" t="t"/>
              <a:pathLst>
                <a:path extrusionOk="0" h="946131" w="258357">
                  <a:moveTo>
                    <a:pt x="191698" y="928978"/>
                  </a:moveTo>
                  <a:cubicBezTo>
                    <a:pt x="234247" y="883239"/>
                    <a:pt x="217216" y="897716"/>
                    <a:pt x="256919" y="865101"/>
                  </a:cubicBezTo>
                  <a:cubicBezTo>
                    <a:pt x="246096" y="855608"/>
                    <a:pt x="240958" y="846065"/>
                    <a:pt x="202171" y="810884"/>
                  </a:cubicBezTo>
                  <a:cubicBezTo>
                    <a:pt x="159223" y="771938"/>
                    <a:pt x="145659" y="767496"/>
                    <a:pt x="153040" y="749297"/>
                  </a:cubicBezTo>
                  <a:cubicBezTo>
                    <a:pt x="167004" y="714873"/>
                    <a:pt x="182073" y="706081"/>
                    <a:pt x="214825" y="660521"/>
                  </a:cubicBezTo>
                  <a:cubicBezTo>
                    <a:pt x="250171" y="611287"/>
                    <a:pt x="223257" y="644308"/>
                    <a:pt x="247602" y="621882"/>
                  </a:cubicBezTo>
                  <a:cubicBezTo>
                    <a:pt x="239274" y="614874"/>
                    <a:pt x="197377" y="577602"/>
                    <a:pt x="191852" y="568680"/>
                  </a:cubicBezTo>
                  <a:cubicBezTo>
                    <a:pt x="177685" y="545830"/>
                    <a:pt x="158375" y="540581"/>
                    <a:pt x="157059" y="538668"/>
                  </a:cubicBezTo>
                  <a:cubicBezTo>
                    <a:pt x="146150" y="522788"/>
                    <a:pt x="132439" y="499488"/>
                    <a:pt x="147343" y="487380"/>
                  </a:cubicBezTo>
                  <a:cubicBezTo>
                    <a:pt x="153304" y="482538"/>
                    <a:pt x="149961" y="475308"/>
                    <a:pt x="158510" y="468657"/>
                  </a:cubicBezTo>
                  <a:cubicBezTo>
                    <a:pt x="163519" y="453934"/>
                    <a:pt x="177476" y="444890"/>
                    <a:pt x="182725" y="430062"/>
                  </a:cubicBezTo>
                  <a:cubicBezTo>
                    <a:pt x="184347" y="425466"/>
                    <a:pt x="189737" y="421879"/>
                    <a:pt x="193990" y="418606"/>
                  </a:cubicBezTo>
                  <a:cubicBezTo>
                    <a:pt x="211765" y="404935"/>
                    <a:pt x="225697" y="383400"/>
                    <a:pt x="239194" y="368763"/>
                  </a:cubicBezTo>
                  <a:cubicBezTo>
                    <a:pt x="208126" y="339926"/>
                    <a:pt x="233319" y="372523"/>
                    <a:pt x="207038" y="337010"/>
                  </a:cubicBezTo>
                  <a:cubicBezTo>
                    <a:pt x="202441" y="330802"/>
                    <a:pt x="195140" y="326667"/>
                    <a:pt x="189989" y="320785"/>
                  </a:cubicBezTo>
                  <a:cubicBezTo>
                    <a:pt x="185103" y="315211"/>
                    <a:pt x="170826" y="284036"/>
                    <a:pt x="165068" y="280184"/>
                  </a:cubicBezTo>
                  <a:cubicBezTo>
                    <a:pt x="150649" y="270537"/>
                    <a:pt x="148277" y="258976"/>
                    <a:pt x="136796" y="246849"/>
                  </a:cubicBezTo>
                  <a:cubicBezTo>
                    <a:pt x="131898" y="241681"/>
                    <a:pt x="128358" y="234569"/>
                    <a:pt x="131824" y="226373"/>
                  </a:cubicBezTo>
                  <a:cubicBezTo>
                    <a:pt x="132721" y="224251"/>
                    <a:pt x="131756" y="221402"/>
                    <a:pt x="132346" y="219070"/>
                  </a:cubicBezTo>
                  <a:cubicBezTo>
                    <a:pt x="136255" y="203769"/>
                    <a:pt x="140164" y="206525"/>
                    <a:pt x="148799" y="199597"/>
                  </a:cubicBezTo>
                  <a:cubicBezTo>
                    <a:pt x="172049" y="169148"/>
                    <a:pt x="185196" y="172421"/>
                    <a:pt x="193579" y="161094"/>
                  </a:cubicBezTo>
                  <a:cubicBezTo>
                    <a:pt x="223958" y="120031"/>
                    <a:pt x="227265" y="130177"/>
                    <a:pt x="258357" y="95046"/>
                  </a:cubicBezTo>
                  <a:cubicBezTo>
                    <a:pt x="255555" y="92578"/>
                    <a:pt x="212170" y="54192"/>
                    <a:pt x="206645" y="45277"/>
                  </a:cubicBezTo>
                  <a:cubicBezTo>
                    <a:pt x="187482" y="14360"/>
                    <a:pt x="177280" y="28634"/>
                    <a:pt x="161693" y="0"/>
                  </a:cubicBezTo>
                  <a:cubicBezTo>
                    <a:pt x="108949" y="1507"/>
                    <a:pt x="55817" y="3009"/>
                    <a:pt x="2611" y="4498"/>
                  </a:cubicBezTo>
                  <a:cubicBezTo>
                    <a:pt x="12273" y="14422"/>
                    <a:pt x="30225" y="31680"/>
                    <a:pt x="63075" y="61957"/>
                  </a:cubicBezTo>
                  <a:cubicBezTo>
                    <a:pt x="105439" y="101051"/>
                    <a:pt x="130957" y="77265"/>
                    <a:pt x="33661" y="167357"/>
                  </a:cubicBezTo>
                  <a:cubicBezTo>
                    <a:pt x="31374" y="185089"/>
                    <a:pt x="9636" y="173602"/>
                    <a:pt x="42246" y="212678"/>
                  </a:cubicBezTo>
                  <a:cubicBezTo>
                    <a:pt x="48860" y="220596"/>
                    <a:pt x="73413" y="228699"/>
                    <a:pt x="79559" y="236993"/>
                  </a:cubicBezTo>
                  <a:cubicBezTo>
                    <a:pt x="122482" y="294883"/>
                    <a:pt x="140637" y="280467"/>
                    <a:pt x="58079" y="369711"/>
                  </a:cubicBezTo>
                  <a:cubicBezTo>
                    <a:pt x="13465" y="417947"/>
                    <a:pt x="14713" y="415942"/>
                    <a:pt x="6717" y="431982"/>
                  </a:cubicBezTo>
                  <a:cubicBezTo>
                    <a:pt x="32265" y="455103"/>
                    <a:pt x="29893" y="456180"/>
                    <a:pt x="32616" y="457841"/>
                  </a:cubicBezTo>
                  <a:cubicBezTo>
                    <a:pt x="53832" y="470731"/>
                    <a:pt x="78121" y="505081"/>
                    <a:pt x="84955" y="507868"/>
                  </a:cubicBezTo>
                  <a:cubicBezTo>
                    <a:pt x="87579" y="508939"/>
                    <a:pt x="90701" y="511252"/>
                    <a:pt x="91574" y="513719"/>
                  </a:cubicBezTo>
                  <a:cubicBezTo>
                    <a:pt x="98015" y="531937"/>
                    <a:pt x="134295" y="532811"/>
                    <a:pt x="129095" y="576931"/>
                  </a:cubicBezTo>
                  <a:cubicBezTo>
                    <a:pt x="104622" y="595260"/>
                    <a:pt x="102920" y="613410"/>
                    <a:pt x="83842" y="627376"/>
                  </a:cubicBezTo>
                  <a:cubicBezTo>
                    <a:pt x="66953" y="639737"/>
                    <a:pt x="15358" y="697061"/>
                    <a:pt x="8597" y="711181"/>
                  </a:cubicBezTo>
                  <a:cubicBezTo>
                    <a:pt x="675" y="727719"/>
                    <a:pt x="-18605" y="706708"/>
                    <a:pt x="50581" y="778109"/>
                  </a:cubicBezTo>
                  <a:cubicBezTo>
                    <a:pt x="53008" y="780626"/>
                    <a:pt x="53752" y="784754"/>
                    <a:pt x="56124" y="787351"/>
                  </a:cubicBezTo>
                  <a:cubicBezTo>
                    <a:pt x="61336" y="793048"/>
                    <a:pt x="99804" y="834037"/>
                    <a:pt x="106546" y="836276"/>
                  </a:cubicBezTo>
                  <a:cubicBezTo>
                    <a:pt x="114265" y="838842"/>
                    <a:pt x="133717" y="851830"/>
                    <a:pt x="131203" y="858949"/>
                  </a:cubicBezTo>
                  <a:cubicBezTo>
                    <a:pt x="143796" y="891416"/>
                    <a:pt x="121413" y="904583"/>
                    <a:pt x="113491" y="913781"/>
                  </a:cubicBezTo>
                  <a:cubicBezTo>
                    <a:pt x="94739" y="935567"/>
                    <a:pt x="78938" y="937727"/>
                    <a:pt x="77973" y="941209"/>
                  </a:cubicBezTo>
                  <a:cubicBezTo>
                    <a:pt x="77623" y="942464"/>
                    <a:pt x="77180" y="943547"/>
                    <a:pt x="76676" y="944532"/>
                  </a:cubicBezTo>
                  <a:cubicBezTo>
                    <a:pt x="110596" y="945048"/>
                    <a:pt x="144405" y="945584"/>
                    <a:pt x="178079" y="946131"/>
                  </a:cubicBezTo>
                  <a:cubicBezTo>
                    <a:pt x="177587" y="943387"/>
                    <a:pt x="182989" y="938342"/>
                    <a:pt x="191698" y="928978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15"/>
            <p:cNvSpPr/>
            <p:nvPr/>
          </p:nvSpPr>
          <p:spPr>
            <a:xfrm>
              <a:off x="8389446" y="8415932"/>
              <a:ext cx="299046" cy="966982"/>
            </a:xfrm>
            <a:custGeom>
              <a:rect b="b" l="l" r="r" t="t"/>
              <a:pathLst>
                <a:path extrusionOk="0" h="966982" w="299046">
                  <a:moveTo>
                    <a:pt x="266479" y="904823"/>
                  </a:moveTo>
                  <a:cubicBezTo>
                    <a:pt x="267905" y="902331"/>
                    <a:pt x="273909" y="902694"/>
                    <a:pt x="274794" y="901537"/>
                  </a:cubicBezTo>
                  <a:cubicBezTo>
                    <a:pt x="281801" y="892364"/>
                    <a:pt x="291542" y="885891"/>
                    <a:pt x="298948" y="877142"/>
                  </a:cubicBezTo>
                  <a:cubicBezTo>
                    <a:pt x="284566" y="858678"/>
                    <a:pt x="284271" y="867224"/>
                    <a:pt x="283288" y="863871"/>
                  </a:cubicBezTo>
                  <a:cubicBezTo>
                    <a:pt x="278599" y="847997"/>
                    <a:pt x="253283" y="836405"/>
                    <a:pt x="251808" y="831194"/>
                  </a:cubicBezTo>
                  <a:cubicBezTo>
                    <a:pt x="246670" y="813044"/>
                    <a:pt x="218479" y="791454"/>
                    <a:pt x="211718" y="782361"/>
                  </a:cubicBezTo>
                  <a:cubicBezTo>
                    <a:pt x="206193" y="774922"/>
                    <a:pt x="202284" y="765958"/>
                    <a:pt x="193292" y="761571"/>
                  </a:cubicBezTo>
                  <a:cubicBezTo>
                    <a:pt x="168358" y="708548"/>
                    <a:pt x="169329" y="736038"/>
                    <a:pt x="231139" y="649298"/>
                  </a:cubicBezTo>
                  <a:cubicBezTo>
                    <a:pt x="236622" y="641601"/>
                    <a:pt x="244476" y="635627"/>
                    <a:pt x="250954" y="628582"/>
                  </a:cubicBezTo>
                  <a:cubicBezTo>
                    <a:pt x="264494" y="613865"/>
                    <a:pt x="267087" y="601419"/>
                    <a:pt x="283085" y="591156"/>
                  </a:cubicBezTo>
                  <a:cubicBezTo>
                    <a:pt x="288819" y="587471"/>
                    <a:pt x="286410" y="582758"/>
                    <a:pt x="299046" y="573252"/>
                  </a:cubicBezTo>
                  <a:cubicBezTo>
                    <a:pt x="249663" y="523625"/>
                    <a:pt x="153166" y="450101"/>
                    <a:pt x="193121" y="419209"/>
                  </a:cubicBezTo>
                  <a:cubicBezTo>
                    <a:pt x="193514" y="418901"/>
                    <a:pt x="250302" y="346017"/>
                    <a:pt x="252865" y="345488"/>
                  </a:cubicBezTo>
                  <a:cubicBezTo>
                    <a:pt x="264426" y="343095"/>
                    <a:pt x="265735" y="329208"/>
                    <a:pt x="275722" y="325061"/>
                  </a:cubicBezTo>
                  <a:cubicBezTo>
                    <a:pt x="283429" y="321856"/>
                    <a:pt x="280448" y="313581"/>
                    <a:pt x="283816" y="313697"/>
                  </a:cubicBezTo>
                  <a:cubicBezTo>
                    <a:pt x="289071" y="313876"/>
                    <a:pt x="289145" y="309834"/>
                    <a:pt x="289772" y="306770"/>
                  </a:cubicBezTo>
                  <a:cubicBezTo>
                    <a:pt x="274954" y="293338"/>
                    <a:pt x="275784" y="293609"/>
                    <a:pt x="265274" y="281870"/>
                  </a:cubicBezTo>
                  <a:cubicBezTo>
                    <a:pt x="264168" y="280633"/>
                    <a:pt x="216985" y="254558"/>
                    <a:pt x="209960" y="245243"/>
                  </a:cubicBezTo>
                  <a:cubicBezTo>
                    <a:pt x="198849" y="230502"/>
                    <a:pt x="199224" y="212099"/>
                    <a:pt x="211669" y="195389"/>
                  </a:cubicBezTo>
                  <a:cubicBezTo>
                    <a:pt x="218503" y="186209"/>
                    <a:pt x="215412" y="177835"/>
                    <a:pt x="223942" y="176033"/>
                  </a:cubicBezTo>
                  <a:cubicBezTo>
                    <a:pt x="224656" y="175885"/>
                    <a:pt x="221675" y="179275"/>
                    <a:pt x="240678" y="147866"/>
                  </a:cubicBezTo>
                  <a:cubicBezTo>
                    <a:pt x="243892" y="142556"/>
                    <a:pt x="242614" y="151939"/>
                    <a:pt x="266614" y="121373"/>
                  </a:cubicBezTo>
                  <a:cubicBezTo>
                    <a:pt x="275489" y="110070"/>
                    <a:pt x="155968" y="49135"/>
                    <a:pt x="170608" y="0"/>
                  </a:cubicBezTo>
                  <a:cubicBezTo>
                    <a:pt x="126283" y="1378"/>
                    <a:pt x="80803" y="2763"/>
                    <a:pt x="34450" y="4159"/>
                  </a:cubicBezTo>
                  <a:cubicBezTo>
                    <a:pt x="58247" y="24247"/>
                    <a:pt x="50104" y="27816"/>
                    <a:pt x="97293" y="63575"/>
                  </a:cubicBezTo>
                  <a:cubicBezTo>
                    <a:pt x="196359" y="138649"/>
                    <a:pt x="94201" y="164324"/>
                    <a:pt x="82598" y="182259"/>
                  </a:cubicBezTo>
                  <a:cubicBezTo>
                    <a:pt x="71928" y="198742"/>
                    <a:pt x="55051" y="210696"/>
                    <a:pt x="47984" y="229837"/>
                  </a:cubicBezTo>
                  <a:cubicBezTo>
                    <a:pt x="47848" y="230200"/>
                    <a:pt x="47461" y="230514"/>
                    <a:pt x="47215" y="230859"/>
                  </a:cubicBezTo>
                  <a:cubicBezTo>
                    <a:pt x="51333" y="234446"/>
                    <a:pt x="46601" y="253051"/>
                    <a:pt x="54252" y="263621"/>
                  </a:cubicBezTo>
                  <a:cubicBezTo>
                    <a:pt x="55254" y="265012"/>
                    <a:pt x="56920" y="266113"/>
                    <a:pt x="57411" y="267627"/>
                  </a:cubicBezTo>
                  <a:cubicBezTo>
                    <a:pt x="65813" y="293314"/>
                    <a:pt x="93476" y="302395"/>
                    <a:pt x="101306" y="348792"/>
                  </a:cubicBezTo>
                  <a:cubicBezTo>
                    <a:pt x="101785" y="351622"/>
                    <a:pt x="102621" y="356723"/>
                    <a:pt x="101767" y="357073"/>
                  </a:cubicBezTo>
                  <a:cubicBezTo>
                    <a:pt x="91878" y="361122"/>
                    <a:pt x="108368" y="359282"/>
                    <a:pt x="73606" y="388458"/>
                  </a:cubicBezTo>
                  <a:cubicBezTo>
                    <a:pt x="76599" y="403237"/>
                    <a:pt x="58192" y="403963"/>
                    <a:pt x="19989" y="456641"/>
                  </a:cubicBezTo>
                  <a:cubicBezTo>
                    <a:pt x="27087" y="462480"/>
                    <a:pt x="29331" y="461219"/>
                    <a:pt x="30314" y="463428"/>
                  </a:cubicBezTo>
                  <a:cubicBezTo>
                    <a:pt x="34720" y="473352"/>
                    <a:pt x="116708" y="559125"/>
                    <a:pt x="128182" y="572071"/>
                  </a:cubicBezTo>
                  <a:cubicBezTo>
                    <a:pt x="144076" y="589999"/>
                    <a:pt x="136879" y="603523"/>
                    <a:pt x="122952" y="607848"/>
                  </a:cubicBezTo>
                  <a:cubicBezTo>
                    <a:pt x="119775" y="617858"/>
                    <a:pt x="117267" y="616000"/>
                    <a:pt x="107704" y="629874"/>
                  </a:cubicBezTo>
                  <a:cubicBezTo>
                    <a:pt x="91460" y="653451"/>
                    <a:pt x="75923" y="657389"/>
                    <a:pt x="75327" y="660964"/>
                  </a:cubicBezTo>
                  <a:cubicBezTo>
                    <a:pt x="74092" y="668414"/>
                    <a:pt x="19583" y="721678"/>
                    <a:pt x="10954" y="737324"/>
                  </a:cubicBezTo>
                  <a:cubicBezTo>
                    <a:pt x="-1455" y="759812"/>
                    <a:pt x="-9610" y="733460"/>
                    <a:pt x="22429" y="770449"/>
                  </a:cubicBezTo>
                  <a:cubicBezTo>
                    <a:pt x="23811" y="772043"/>
                    <a:pt x="24979" y="774024"/>
                    <a:pt x="26706" y="775076"/>
                  </a:cubicBezTo>
                  <a:cubicBezTo>
                    <a:pt x="47922" y="787966"/>
                    <a:pt x="72211" y="822316"/>
                    <a:pt x="79045" y="825103"/>
                  </a:cubicBezTo>
                  <a:cubicBezTo>
                    <a:pt x="81663" y="826174"/>
                    <a:pt x="84792" y="828487"/>
                    <a:pt x="85664" y="830954"/>
                  </a:cubicBezTo>
                  <a:cubicBezTo>
                    <a:pt x="91042" y="846164"/>
                    <a:pt x="110599" y="845407"/>
                    <a:pt x="119504" y="868928"/>
                  </a:cubicBezTo>
                  <a:cubicBezTo>
                    <a:pt x="139915" y="873703"/>
                    <a:pt x="148009" y="898768"/>
                    <a:pt x="128889" y="912107"/>
                  </a:cubicBezTo>
                  <a:cubicBezTo>
                    <a:pt x="126166" y="914002"/>
                    <a:pt x="101060" y="944716"/>
                    <a:pt x="88055" y="956929"/>
                  </a:cubicBezTo>
                  <a:cubicBezTo>
                    <a:pt x="84921" y="959870"/>
                    <a:pt x="82585" y="962467"/>
                    <a:pt x="80766" y="964786"/>
                  </a:cubicBezTo>
                  <a:cubicBezTo>
                    <a:pt x="122313" y="965530"/>
                    <a:pt x="163288" y="966263"/>
                    <a:pt x="203556" y="966983"/>
                  </a:cubicBezTo>
                  <a:cubicBezTo>
                    <a:pt x="215129" y="954856"/>
                    <a:pt x="266417" y="904927"/>
                    <a:pt x="266479" y="904823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15"/>
            <p:cNvSpPr/>
            <p:nvPr/>
          </p:nvSpPr>
          <p:spPr>
            <a:xfrm>
              <a:off x="9064914" y="8391734"/>
              <a:ext cx="186654" cy="585458"/>
            </a:xfrm>
            <a:custGeom>
              <a:rect b="b" l="l" r="r" t="t"/>
              <a:pathLst>
                <a:path extrusionOk="0" h="585458" w="186654">
                  <a:moveTo>
                    <a:pt x="22236" y="15228"/>
                  </a:moveTo>
                  <a:cubicBezTo>
                    <a:pt x="19876" y="17867"/>
                    <a:pt x="16619" y="19442"/>
                    <a:pt x="15223" y="23288"/>
                  </a:cubicBezTo>
                  <a:cubicBezTo>
                    <a:pt x="11216" y="34356"/>
                    <a:pt x="-1635" y="29760"/>
                    <a:pt x="7836" y="37168"/>
                  </a:cubicBezTo>
                  <a:cubicBezTo>
                    <a:pt x="38793" y="61372"/>
                    <a:pt x="25549" y="62375"/>
                    <a:pt x="75055" y="99894"/>
                  </a:cubicBezTo>
                  <a:cubicBezTo>
                    <a:pt x="171774" y="173190"/>
                    <a:pt x="71029" y="199302"/>
                    <a:pt x="60784" y="215126"/>
                  </a:cubicBezTo>
                  <a:cubicBezTo>
                    <a:pt x="50428" y="231129"/>
                    <a:pt x="34036" y="242733"/>
                    <a:pt x="27177" y="261320"/>
                  </a:cubicBezTo>
                  <a:cubicBezTo>
                    <a:pt x="27048" y="261671"/>
                    <a:pt x="26673" y="261979"/>
                    <a:pt x="26428" y="262311"/>
                  </a:cubicBezTo>
                  <a:cubicBezTo>
                    <a:pt x="30423" y="265793"/>
                    <a:pt x="25832" y="283857"/>
                    <a:pt x="33262" y="294120"/>
                  </a:cubicBezTo>
                  <a:cubicBezTo>
                    <a:pt x="34233" y="295467"/>
                    <a:pt x="35849" y="296538"/>
                    <a:pt x="36335" y="298008"/>
                  </a:cubicBezTo>
                  <a:cubicBezTo>
                    <a:pt x="40299" y="310135"/>
                    <a:pt x="49899" y="318620"/>
                    <a:pt x="56285" y="329165"/>
                  </a:cubicBezTo>
                  <a:cubicBezTo>
                    <a:pt x="65289" y="344048"/>
                    <a:pt x="73125" y="341224"/>
                    <a:pt x="73407" y="361743"/>
                  </a:cubicBezTo>
                  <a:cubicBezTo>
                    <a:pt x="76210" y="363183"/>
                    <a:pt x="76480" y="365496"/>
                    <a:pt x="76941" y="372566"/>
                  </a:cubicBezTo>
                  <a:cubicBezTo>
                    <a:pt x="77040" y="374018"/>
                    <a:pt x="78699" y="375322"/>
                    <a:pt x="78957" y="376811"/>
                  </a:cubicBezTo>
                  <a:cubicBezTo>
                    <a:pt x="79418" y="379555"/>
                    <a:pt x="80236" y="384508"/>
                    <a:pt x="79400" y="384846"/>
                  </a:cubicBezTo>
                  <a:cubicBezTo>
                    <a:pt x="69843" y="388759"/>
                    <a:pt x="85816" y="386994"/>
                    <a:pt x="52056" y="415320"/>
                  </a:cubicBezTo>
                  <a:cubicBezTo>
                    <a:pt x="54970" y="429742"/>
                    <a:pt x="37324" y="430050"/>
                    <a:pt x="0" y="481516"/>
                  </a:cubicBezTo>
                  <a:cubicBezTo>
                    <a:pt x="6896" y="487189"/>
                    <a:pt x="9072" y="485965"/>
                    <a:pt x="10024" y="488106"/>
                  </a:cubicBezTo>
                  <a:cubicBezTo>
                    <a:pt x="13589" y="496116"/>
                    <a:pt x="81631" y="568588"/>
                    <a:pt x="97494" y="585459"/>
                  </a:cubicBezTo>
                  <a:cubicBezTo>
                    <a:pt x="223738" y="495901"/>
                    <a:pt x="200598" y="522290"/>
                    <a:pt x="79486" y="350798"/>
                  </a:cubicBezTo>
                  <a:cubicBezTo>
                    <a:pt x="153010" y="307502"/>
                    <a:pt x="208662" y="287943"/>
                    <a:pt x="178104" y="254220"/>
                  </a:cubicBezTo>
                  <a:cubicBezTo>
                    <a:pt x="95066" y="134681"/>
                    <a:pt x="124302" y="170594"/>
                    <a:pt x="138168" y="123428"/>
                  </a:cubicBezTo>
                  <a:cubicBezTo>
                    <a:pt x="144953" y="108883"/>
                    <a:pt x="152776" y="95969"/>
                    <a:pt x="160846" y="81891"/>
                  </a:cubicBezTo>
                  <a:cubicBezTo>
                    <a:pt x="176924" y="58185"/>
                    <a:pt x="194145" y="886"/>
                    <a:pt x="149980" y="0"/>
                  </a:cubicBezTo>
                  <a:cubicBezTo>
                    <a:pt x="118943" y="1710"/>
                    <a:pt x="79093" y="3569"/>
                    <a:pt x="31848" y="5544"/>
                  </a:cubicBezTo>
                  <a:cubicBezTo>
                    <a:pt x="29857" y="7426"/>
                    <a:pt x="26508" y="10435"/>
                    <a:pt x="22236" y="15228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15"/>
            <p:cNvSpPr/>
            <p:nvPr/>
          </p:nvSpPr>
          <p:spPr>
            <a:xfrm>
              <a:off x="8622718" y="8407688"/>
              <a:ext cx="294046" cy="979416"/>
            </a:xfrm>
            <a:custGeom>
              <a:rect b="b" l="l" r="r" t="t"/>
              <a:pathLst>
                <a:path extrusionOk="0" h="979416" w="294046">
                  <a:moveTo>
                    <a:pt x="276273" y="912938"/>
                  </a:moveTo>
                  <a:cubicBezTo>
                    <a:pt x="296272" y="895729"/>
                    <a:pt x="294754" y="898959"/>
                    <a:pt x="292818" y="897193"/>
                  </a:cubicBezTo>
                  <a:cubicBezTo>
                    <a:pt x="284847" y="889921"/>
                    <a:pt x="271209" y="871457"/>
                    <a:pt x="211538" y="819424"/>
                  </a:cubicBezTo>
                  <a:cubicBezTo>
                    <a:pt x="202638" y="811672"/>
                    <a:pt x="178884" y="799028"/>
                    <a:pt x="187040" y="778922"/>
                  </a:cubicBezTo>
                  <a:cubicBezTo>
                    <a:pt x="203056" y="739440"/>
                    <a:pt x="213683" y="741428"/>
                    <a:pt x="270490" y="658946"/>
                  </a:cubicBezTo>
                  <a:cubicBezTo>
                    <a:pt x="272924" y="655426"/>
                    <a:pt x="271971" y="659179"/>
                    <a:pt x="284435" y="647699"/>
                  </a:cubicBezTo>
                  <a:cubicBezTo>
                    <a:pt x="206093" y="581749"/>
                    <a:pt x="227235" y="579731"/>
                    <a:pt x="194390" y="563851"/>
                  </a:cubicBezTo>
                  <a:cubicBezTo>
                    <a:pt x="189080" y="561285"/>
                    <a:pt x="176045" y="542569"/>
                    <a:pt x="174957" y="529168"/>
                  </a:cubicBezTo>
                  <a:cubicBezTo>
                    <a:pt x="173568" y="512144"/>
                    <a:pt x="179911" y="511879"/>
                    <a:pt x="184465" y="505339"/>
                  </a:cubicBezTo>
                  <a:cubicBezTo>
                    <a:pt x="188484" y="486918"/>
                    <a:pt x="212349" y="465009"/>
                    <a:pt x="217610" y="450132"/>
                  </a:cubicBezTo>
                  <a:cubicBezTo>
                    <a:pt x="220566" y="441770"/>
                    <a:pt x="229367" y="442681"/>
                    <a:pt x="254326" y="412822"/>
                  </a:cubicBezTo>
                  <a:cubicBezTo>
                    <a:pt x="261468" y="404276"/>
                    <a:pt x="268173" y="395232"/>
                    <a:pt x="275775" y="386994"/>
                  </a:cubicBezTo>
                  <a:cubicBezTo>
                    <a:pt x="243767" y="357289"/>
                    <a:pt x="269722" y="390864"/>
                    <a:pt x="242649" y="354292"/>
                  </a:cubicBezTo>
                  <a:cubicBezTo>
                    <a:pt x="237916" y="347900"/>
                    <a:pt x="230394" y="343636"/>
                    <a:pt x="225090" y="337582"/>
                  </a:cubicBezTo>
                  <a:cubicBezTo>
                    <a:pt x="220056" y="331835"/>
                    <a:pt x="205349" y="299731"/>
                    <a:pt x="199418" y="295763"/>
                  </a:cubicBezTo>
                  <a:cubicBezTo>
                    <a:pt x="184569" y="285826"/>
                    <a:pt x="182129" y="273921"/>
                    <a:pt x="170298" y="261431"/>
                  </a:cubicBezTo>
                  <a:cubicBezTo>
                    <a:pt x="165252" y="256109"/>
                    <a:pt x="161608" y="248781"/>
                    <a:pt x="165179" y="240346"/>
                  </a:cubicBezTo>
                  <a:cubicBezTo>
                    <a:pt x="165769" y="238949"/>
                    <a:pt x="163962" y="222282"/>
                    <a:pt x="176678" y="216781"/>
                  </a:cubicBezTo>
                  <a:cubicBezTo>
                    <a:pt x="182258" y="214376"/>
                    <a:pt x="186788" y="207946"/>
                    <a:pt x="193002" y="199468"/>
                  </a:cubicBezTo>
                  <a:cubicBezTo>
                    <a:pt x="199320" y="190848"/>
                    <a:pt x="222435" y="181699"/>
                    <a:pt x="228790" y="173116"/>
                  </a:cubicBezTo>
                  <a:cubicBezTo>
                    <a:pt x="294367" y="84482"/>
                    <a:pt x="324820" y="133235"/>
                    <a:pt x="251327" y="64492"/>
                  </a:cubicBezTo>
                  <a:cubicBezTo>
                    <a:pt x="238267" y="52279"/>
                    <a:pt x="236490" y="37765"/>
                    <a:pt x="209626" y="24770"/>
                  </a:cubicBezTo>
                  <a:cubicBezTo>
                    <a:pt x="205804" y="22919"/>
                    <a:pt x="197316" y="12324"/>
                    <a:pt x="192873" y="0"/>
                  </a:cubicBezTo>
                  <a:cubicBezTo>
                    <a:pt x="138450" y="1840"/>
                    <a:pt x="80721" y="3728"/>
                    <a:pt x="20349" y="5642"/>
                  </a:cubicBezTo>
                  <a:cubicBezTo>
                    <a:pt x="9661" y="16870"/>
                    <a:pt x="23373" y="5439"/>
                    <a:pt x="4714" y="21756"/>
                  </a:cubicBezTo>
                  <a:cubicBezTo>
                    <a:pt x="-2551" y="28111"/>
                    <a:pt x="-12427" y="19934"/>
                    <a:pt x="68933" y="94953"/>
                  </a:cubicBezTo>
                  <a:cubicBezTo>
                    <a:pt x="110369" y="133198"/>
                    <a:pt x="134646" y="109990"/>
                    <a:pt x="40373" y="197290"/>
                  </a:cubicBezTo>
                  <a:cubicBezTo>
                    <a:pt x="38154" y="214505"/>
                    <a:pt x="17049" y="203356"/>
                    <a:pt x="48713" y="241293"/>
                  </a:cubicBezTo>
                  <a:cubicBezTo>
                    <a:pt x="55129" y="248978"/>
                    <a:pt x="78969" y="256853"/>
                    <a:pt x="84937" y="264901"/>
                  </a:cubicBezTo>
                  <a:cubicBezTo>
                    <a:pt x="113165" y="302980"/>
                    <a:pt x="118746" y="299054"/>
                    <a:pt x="117265" y="310504"/>
                  </a:cubicBezTo>
                  <a:cubicBezTo>
                    <a:pt x="140601" y="329977"/>
                    <a:pt x="34171" y="414188"/>
                    <a:pt x="14215" y="454217"/>
                  </a:cubicBezTo>
                  <a:cubicBezTo>
                    <a:pt x="39027" y="476668"/>
                    <a:pt x="36716" y="477714"/>
                    <a:pt x="39359" y="479320"/>
                  </a:cubicBezTo>
                  <a:cubicBezTo>
                    <a:pt x="59960" y="491834"/>
                    <a:pt x="83542" y="525188"/>
                    <a:pt x="90173" y="527889"/>
                  </a:cubicBezTo>
                  <a:cubicBezTo>
                    <a:pt x="92718" y="528928"/>
                    <a:pt x="95754" y="531174"/>
                    <a:pt x="96596" y="533574"/>
                  </a:cubicBezTo>
                  <a:cubicBezTo>
                    <a:pt x="102846" y="551262"/>
                    <a:pt x="138075" y="552111"/>
                    <a:pt x="133023" y="594952"/>
                  </a:cubicBezTo>
                  <a:cubicBezTo>
                    <a:pt x="109306" y="612709"/>
                    <a:pt x="107579" y="630391"/>
                    <a:pt x="89092" y="643933"/>
                  </a:cubicBezTo>
                  <a:cubicBezTo>
                    <a:pt x="72694" y="655937"/>
                    <a:pt x="22598" y="711593"/>
                    <a:pt x="16035" y="725302"/>
                  </a:cubicBezTo>
                  <a:cubicBezTo>
                    <a:pt x="8346" y="741360"/>
                    <a:pt x="-10375" y="720958"/>
                    <a:pt x="56795" y="790279"/>
                  </a:cubicBezTo>
                  <a:cubicBezTo>
                    <a:pt x="59155" y="792722"/>
                    <a:pt x="59868" y="796727"/>
                    <a:pt x="62172" y="799250"/>
                  </a:cubicBezTo>
                  <a:cubicBezTo>
                    <a:pt x="67230" y="804781"/>
                    <a:pt x="104580" y="844582"/>
                    <a:pt x="111131" y="846748"/>
                  </a:cubicBezTo>
                  <a:cubicBezTo>
                    <a:pt x="118623" y="849240"/>
                    <a:pt x="137510" y="861847"/>
                    <a:pt x="135070" y="868762"/>
                  </a:cubicBezTo>
                  <a:cubicBezTo>
                    <a:pt x="147325" y="900344"/>
                    <a:pt x="125740" y="912858"/>
                    <a:pt x="117873" y="922025"/>
                  </a:cubicBezTo>
                  <a:cubicBezTo>
                    <a:pt x="99657" y="943178"/>
                    <a:pt x="84329" y="945276"/>
                    <a:pt x="83388" y="948654"/>
                  </a:cubicBezTo>
                  <a:cubicBezTo>
                    <a:pt x="81667" y="954837"/>
                    <a:pt x="76603" y="958541"/>
                    <a:pt x="71901" y="961119"/>
                  </a:cubicBezTo>
                  <a:cubicBezTo>
                    <a:pt x="53550" y="971185"/>
                    <a:pt x="61902" y="975239"/>
                    <a:pt x="54625" y="976722"/>
                  </a:cubicBezTo>
                  <a:cubicBezTo>
                    <a:pt x="110019" y="977688"/>
                    <a:pt x="163802" y="978599"/>
                    <a:pt x="215680" y="979417"/>
                  </a:cubicBezTo>
                  <a:cubicBezTo>
                    <a:pt x="223891" y="966687"/>
                    <a:pt x="241721" y="942655"/>
                    <a:pt x="276273" y="912938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15"/>
            <p:cNvSpPr/>
            <p:nvPr/>
          </p:nvSpPr>
          <p:spPr>
            <a:xfrm>
              <a:off x="6215009" y="8465738"/>
              <a:ext cx="224834" cy="959574"/>
            </a:xfrm>
            <a:custGeom>
              <a:rect b="b" l="l" r="r" t="t"/>
              <a:pathLst>
                <a:path extrusionOk="0" h="959574" w="224834">
                  <a:moveTo>
                    <a:pt x="127635" y="932276"/>
                  </a:moveTo>
                  <a:cubicBezTo>
                    <a:pt x="133658" y="929747"/>
                    <a:pt x="203741" y="846336"/>
                    <a:pt x="219358" y="833754"/>
                  </a:cubicBezTo>
                  <a:cubicBezTo>
                    <a:pt x="218215" y="831514"/>
                    <a:pt x="142373" y="756975"/>
                    <a:pt x="122036" y="739342"/>
                  </a:cubicBezTo>
                  <a:cubicBezTo>
                    <a:pt x="117931" y="735779"/>
                    <a:pt x="106764" y="715027"/>
                    <a:pt x="93224" y="705779"/>
                  </a:cubicBezTo>
                  <a:cubicBezTo>
                    <a:pt x="86181" y="700968"/>
                    <a:pt x="87797" y="697553"/>
                    <a:pt x="90643" y="691561"/>
                  </a:cubicBezTo>
                  <a:cubicBezTo>
                    <a:pt x="87963" y="680572"/>
                    <a:pt x="92603" y="667030"/>
                    <a:pt x="105350" y="661554"/>
                  </a:cubicBezTo>
                  <a:cubicBezTo>
                    <a:pt x="123481" y="630527"/>
                    <a:pt x="169071" y="584037"/>
                    <a:pt x="172630" y="575941"/>
                  </a:cubicBezTo>
                  <a:cubicBezTo>
                    <a:pt x="173773" y="573350"/>
                    <a:pt x="179802" y="573018"/>
                    <a:pt x="180546" y="571788"/>
                  </a:cubicBezTo>
                  <a:cubicBezTo>
                    <a:pt x="182482" y="568594"/>
                    <a:pt x="201553" y="544119"/>
                    <a:pt x="216746" y="529519"/>
                  </a:cubicBezTo>
                  <a:cubicBezTo>
                    <a:pt x="209573" y="523157"/>
                    <a:pt x="172827" y="490468"/>
                    <a:pt x="167633" y="482095"/>
                  </a:cubicBezTo>
                  <a:cubicBezTo>
                    <a:pt x="151426" y="455934"/>
                    <a:pt x="127973" y="452316"/>
                    <a:pt x="123684" y="445942"/>
                  </a:cubicBezTo>
                  <a:cubicBezTo>
                    <a:pt x="115860" y="434313"/>
                    <a:pt x="105651" y="413241"/>
                    <a:pt x="113868" y="401815"/>
                  </a:cubicBezTo>
                  <a:cubicBezTo>
                    <a:pt x="118023" y="396026"/>
                    <a:pt x="115386" y="386200"/>
                    <a:pt x="124679" y="383671"/>
                  </a:cubicBezTo>
                  <a:cubicBezTo>
                    <a:pt x="127058" y="375734"/>
                    <a:pt x="134218" y="371274"/>
                    <a:pt x="138452" y="364709"/>
                  </a:cubicBezTo>
                  <a:cubicBezTo>
                    <a:pt x="161002" y="329756"/>
                    <a:pt x="174271" y="326969"/>
                    <a:pt x="174922" y="321764"/>
                  </a:cubicBezTo>
                  <a:cubicBezTo>
                    <a:pt x="176514" y="309132"/>
                    <a:pt x="190539" y="299633"/>
                    <a:pt x="201928" y="294071"/>
                  </a:cubicBezTo>
                  <a:cubicBezTo>
                    <a:pt x="199758" y="291376"/>
                    <a:pt x="165814" y="232280"/>
                    <a:pt x="156269" y="223094"/>
                  </a:cubicBezTo>
                  <a:cubicBezTo>
                    <a:pt x="142908" y="210229"/>
                    <a:pt x="145588" y="199253"/>
                    <a:pt x="139190" y="182444"/>
                  </a:cubicBezTo>
                  <a:cubicBezTo>
                    <a:pt x="137426" y="177805"/>
                    <a:pt x="139528" y="173627"/>
                    <a:pt x="146227" y="152942"/>
                  </a:cubicBezTo>
                  <a:cubicBezTo>
                    <a:pt x="157960" y="152677"/>
                    <a:pt x="188653" y="119299"/>
                    <a:pt x="194645" y="113337"/>
                  </a:cubicBezTo>
                  <a:cubicBezTo>
                    <a:pt x="225412" y="82728"/>
                    <a:pt x="229437" y="84918"/>
                    <a:pt x="220962" y="81781"/>
                  </a:cubicBezTo>
                  <a:cubicBezTo>
                    <a:pt x="213077" y="78858"/>
                    <a:pt x="223598" y="78778"/>
                    <a:pt x="184080" y="52396"/>
                  </a:cubicBezTo>
                  <a:cubicBezTo>
                    <a:pt x="173220" y="45154"/>
                    <a:pt x="143498" y="8374"/>
                    <a:pt x="129995" y="0"/>
                  </a:cubicBezTo>
                  <a:cubicBezTo>
                    <a:pt x="103918" y="3710"/>
                    <a:pt x="81498" y="11075"/>
                    <a:pt x="66249" y="24518"/>
                  </a:cubicBezTo>
                  <a:cubicBezTo>
                    <a:pt x="47984" y="40804"/>
                    <a:pt x="61105" y="60080"/>
                    <a:pt x="82831" y="112236"/>
                  </a:cubicBezTo>
                  <a:cubicBezTo>
                    <a:pt x="97600" y="157144"/>
                    <a:pt x="77736" y="146703"/>
                    <a:pt x="30578" y="166361"/>
                  </a:cubicBezTo>
                  <a:cubicBezTo>
                    <a:pt x="-38367" y="189685"/>
                    <a:pt x="63189" y="240063"/>
                    <a:pt x="107489" y="311095"/>
                  </a:cubicBezTo>
                  <a:cubicBezTo>
                    <a:pt x="-9684" y="460997"/>
                    <a:pt x="-44618" y="397644"/>
                    <a:pt x="131163" y="579189"/>
                  </a:cubicBezTo>
                  <a:cubicBezTo>
                    <a:pt x="-24520" y="761990"/>
                    <a:pt x="-59184" y="680074"/>
                    <a:pt x="123831" y="806005"/>
                  </a:cubicBezTo>
                  <a:cubicBezTo>
                    <a:pt x="62961" y="889183"/>
                    <a:pt x="21931" y="939296"/>
                    <a:pt x="39410" y="959575"/>
                  </a:cubicBezTo>
                  <a:cubicBezTo>
                    <a:pt x="58137" y="953410"/>
                    <a:pt x="82254" y="947848"/>
                    <a:pt x="111090" y="942834"/>
                  </a:cubicBezTo>
                  <a:cubicBezTo>
                    <a:pt x="115417" y="934749"/>
                    <a:pt x="121754" y="934743"/>
                    <a:pt x="127635" y="932276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p15"/>
            <p:cNvSpPr/>
            <p:nvPr/>
          </p:nvSpPr>
          <p:spPr>
            <a:xfrm>
              <a:off x="8850217" y="8400729"/>
              <a:ext cx="266919" cy="989095"/>
            </a:xfrm>
            <a:custGeom>
              <a:rect b="b" l="l" r="r" t="t"/>
              <a:pathLst>
                <a:path extrusionOk="0" h="989095" w="266919">
                  <a:moveTo>
                    <a:pt x="251622" y="906330"/>
                  </a:moveTo>
                  <a:cubicBezTo>
                    <a:pt x="256280" y="900510"/>
                    <a:pt x="254510" y="904306"/>
                    <a:pt x="261413" y="898756"/>
                  </a:cubicBezTo>
                  <a:cubicBezTo>
                    <a:pt x="261216" y="898356"/>
                    <a:pt x="195300" y="831410"/>
                    <a:pt x="164091" y="804344"/>
                  </a:cubicBezTo>
                  <a:cubicBezTo>
                    <a:pt x="159985" y="800782"/>
                    <a:pt x="148812" y="780035"/>
                    <a:pt x="135279" y="770782"/>
                  </a:cubicBezTo>
                  <a:cubicBezTo>
                    <a:pt x="128205" y="765952"/>
                    <a:pt x="129852" y="762543"/>
                    <a:pt x="132697" y="756563"/>
                  </a:cubicBezTo>
                  <a:cubicBezTo>
                    <a:pt x="130018" y="745574"/>
                    <a:pt x="134658" y="732026"/>
                    <a:pt x="147405" y="726557"/>
                  </a:cubicBezTo>
                  <a:cubicBezTo>
                    <a:pt x="163735" y="698605"/>
                    <a:pt x="236626" y="615834"/>
                    <a:pt x="258807" y="594515"/>
                  </a:cubicBezTo>
                  <a:cubicBezTo>
                    <a:pt x="251401" y="587950"/>
                    <a:pt x="214875" y="555440"/>
                    <a:pt x="209694" y="547091"/>
                  </a:cubicBezTo>
                  <a:cubicBezTo>
                    <a:pt x="193487" y="520930"/>
                    <a:pt x="170034" y="517312"/>
                    <a:pt x="165744" y="510938"/>
                  </a:cubicBezTo>
                  <a:cubicBezTo>
                    <a:pt x="157920" y="499310"/>
                    <a:pt x="147712" y="478237"/>
                    <a:pt x="155929" y="466812"/>
                  </a:cubicBezTo>
                  <a:cubicBezTo>
                    <a:pt x="160084" y="461022"/>
                    <a:pt x="157447" y="451196"/>
                    <a:pt x="166740" y="448667"/>
                  </a:cubicBezTo>
                  <a:cubicBezTo>
                    <a:pt x="169119" y="440731"/>
                    <a:pt x="176278" y="436270"/>
                    <a:pt x="180513" y="429705"/>
                  </a:cubicBezTo>
                  <a:cubicBezTo>
                    <a:pt x="203063" y="394746"/>
                    <a:pt x="216332" y="391971"/>
                    <a:pt x="216989" y="386760"/>
                  </a:cubicBezTo>
                  <a:cubicBezTo>
                    <a:pt x="218575" y="374128"/>
                    <a:pt x="232612" y="364629"/>
                    <a:pt x="243995" y="359067"/>
                  </a:cubicBezTo>
                  <a:cubicBezTo>
                    <a:pt x="241801" y="356360"/>
                    <a:pt x="207893" y="297295"/>
                    <a:pt x="198330" y="288090"/>
                  </a:cubicBezTo>
                  <a:cubicBezTo>
                    <a:pt x="184969" y="275225"/>
                    <a:pt x="187649" y="264249"/>
                    <a:pt x="181251" y="247440"/>
                  </a:cubicBezTo>
                  <a:cubicBezTo>
                    <a:pt x="179487" y="242801"/>
                    <a:pt x="181589" y="238623"/>
                    <a:pt x="188288" y="217938"/>
                  </a:cubicBezTo>
                  <a:cubicBezTo>
                    <a:pt x="203308" y="217600"/>
                    <a:pt x="250374" y="161838"/>
                    <a:pt x="260939" y="155403"/>
                  </a:cubicBezTo>
                  <a:cubicBezTo>
                    <a:pt x="270859" y="149355"/>
                    <a:pt x="266145" y="147934"/>
                    <a:pt x="263023" y="146777"/>
                  </a:cubicBezTo>
                  <a:cubicBezTo>
                    <a:pt x="255143" y="143854"/>
                    <a:pt x="265659" y="143774"/>
                    <a:pt x="226141" y="117392"/>
                  </a:cubicBezTo>
                  <a:cubicBezTo>
                    <a:pt x="214592" y="109683"/>
                    <a:pt x="180513" y="67193"/>
                    <a:pt x="169125" y="63507"/>
                  </a:cubicBezTo>
                  <a:cubicBezTo>
                    <a:pt x="165738" y="62412"/>
                    <a:pt x="149359" y="43142"/>
                    <a:pt x="149728" y="34227"/>
                  </a:cubicBezTo>
                  <a:cubicBezTo>
                    <a:pt x="146950" y="27108"/>
                    <a:pt x="147982" y="7186"/>
                    <a:pt x="160324" y="0"/>
                  </a:cubicBezTo>
                  <a:cubicBezTo>
                    <a:pt x="123085" y="1421"/>
                    <a:pt x="82811" y="2886"/>
                    <a:pt x="39955" y="4393"/>
                  </a:cubicBezTo>
                  <a:cubicBezTo>
                    <a:pt x="66204" y="35525"/>
                    <a:pt x="133189" y="97279"/>
                    <a:pt x="136895" y="114759"/>
                  </a:cubicBezTo>
                  <a:cubicBezTo>
                    <a:pt x="139243" y="125636"/>
                    <a:pt x="130891" y="125815"/>
                    <a:pt x="135303" y="131937"/>
                  </a:cubicBezTo>
                  <a:cubicBezTo>
                    <a:pt x="115612" y="143836"/>
                    <a:pt x="107468" y="153342"/>
                    <a:pt x="76880" y="184382"/>
                  </a:cubicBezTo>
                  <a:cubicBezTo>
                    <a:pt x="54933" y="206648"/>
                    <a:pt x="26526" y="215569"/>
                    <a:pt x="5839" y="244099"/>
                  </a:cubicBezTo>
                  <a:cubicBezTo>
                    <a:pt x="3989" y="246652"/>
                    <a:pt x="2102" y="248947"/>
                    <a:pt x="0" y="250768"/>
                  </a:cubicBezTo>
                  <a:cubicBezTo>
                    <a:pt x="3620" y="258705"/>
                    <a:pt x="8328" y="266107"/>
                    <a:pt x="16778" y="270586"/>
                  </a:cubicBezTo>
                  <a:cubicBezTo>
                    <a:pt x="24104" y="274474"/>
                    <a:pt x="69966" y="363269"/>
                    <a:pt x="109453" y="374313"/>
                  </a:cubicBezTo>
                  <a:cubicBezTo>
                    <a:pt x="113750" y="384662"/>
                    <a:pt x="116736" y="386335"/>
                    <a:pt x="113860" y="390107"/>
                  </a:cubicBezTo>
                  <a:cubicBezTo>
                    <a:pt x="107542" y="421848"/>
                    <a:pt x="108949" y="418981"/>
                    <a:pt x="108544" y="419055"/>
                  </a:cubicBezTo>
                  <a:cubicBezTo>
                    <a:pt x="99817" y="420556"/>
                    <a:pt x="100966" y="431600"/>
                    <a:pt x="93628" y="434313"/>
                  </a:cubicBezTo>
                  <a:cubicBezTo>
                    <a:pt x="74096" y="441537"/>
                    <a:pt x="12771" y="513104"/>
                    <a:pt x="5015" y="523354"/>
                  </a:cubicBezTo>
                  <a:cubicBezTo>
                    <a:pt x="11892" y="528898"/>
                    <a:pt x="14031" y="527710"/>
                    <a:pt x="14990" y="529870"/>
                  </a:cubicBezTo>
                  <a:cubicBezTo>
                    <a:pt x="24172" y="550518"/>
                    <a:pt x="45154" y="560670"/>
                    <a:pt x="57938" y="578389"/>
                  </a:cubicBezTo>
                  <a:cubicBezTo>
                    <a:pt x="66997" y="590947"/>
                    <a:pt x="78674" y="601917"/>
                    <a:pt x="89491" y="613182"/>
                  </a:cubicBezTo>
                  <a:cubicBezTo>
                    <a:pt x="134302" y="659856"/>
                    <a:pt x="123116" y="655334"/>
                    <a:pt x="113719" y="673964"/>
                  </a:cubicBezTo>
                  <a:cubicBezTo>
                    <a:pt x="99110" y="702875"/>
                    <a:pt x="93369" y="692785"/>
                    <a:pt x="54441" y="746626"/>
                  </a:cubicBezTo>
                  <a:cubicBezTo>
                    <a:pt x="35020" y="773501"/>
                    <a:pt x="30005" y="767269"/>
                    <a:pt x="23195" y="778602"/>
                  </a:cubicBezTo>
                  <a:cubicBezTo>
                    <a:pt x="55406" y="820839"/>
                    <a:pt x="76757" y="828093"/>
                    <a:pt x="87476" y="851867"/>
                  </a:cubicBezTo>
                  <a:cubicBezTo>
                    <a:pt x="92079" y="862080"/>
                    <a:pt x="110486" y="864652"/>
                    <a:pt x="116048" y="879794"/>
                  </a:cubicBezTo>
                  <a:cubicBezTo>
                    <a:pt x="118267" y="885836"/>
                    <a:pt x="146636" y="887177"/>
                    <a:pt x="132064" y="906681"/>
                  </a:cubicBezTo>
                  <a:cubicBezTo>
                    <a:pt x="130073" y="917817"/>
                    <a:pt x="126447" y="925520"/>
                    <a:pt x="117836" y="934749"/>
                  </a:cubicBezTo>
                  <a:cubicBezTo>
                    <a:pt x="85091" y="960990"/>
                    <a:pt x="67937" y="977337"/>
                    <a:pt x="56721" y="987428"/>
                  </a:cubicBezTo>
                  <a:cubicBezTo>
                    <a:pt x="99737" y="988061"/>
                    <a:pt x="141234" y="988627"/>
                    <a:pt x="180937" y="989095"/>
                  </a:cubicBezTo>
                  <a:cubicBezTo>
                    <a:pt x="178725" y="982524"/>
                    <a:pt x="206412" y="962842"/>
                    <a:pt x="251622" y="90633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15"/>
            <p:cNvSpPr/>
            <p:nvPr/>
          </p:nvSpPr>
          <p:spPr>
            <a:xfrm>
              <a:off x="6815601" y="8459259"/>
              <a:ext cx="269389" cy="912248"/>
            </a:xfrm>
            <a:custGeom>
              <a:rect b="b" l="l" r="r" t="t"/>
              <a:pathLst>
                <a:path extrusionOk="0" h="912248" w="269389">
                  <a:moveTo>
                    <a:pt x="141492" y="726323"/>
                  </a:moveTo>
                  <a:cubicBezTo>
                    <a:pt x="131407" y="718970"/>
                    <a:pt x="125335" y="716725"/>
                    <a:pt x="129287" y="708708"/>
                  </a:cubicBezTo>
                  <a:cubicBezTo>
                    <a:pt x="131733" y="703743"/>
                    <a:pt x="125876" y="689149"/>
                    <a:pt x="139876" y="678326"/>
                  </a:cubicBezTo>
                  <a:cubicBezTo>
                    <a:pt x="142476" y="676308"/>
                    <a:pt x="214900" y="587175"/>
                    <a:pt x="215078" y="586757"/>
                  </a:cubicBezTo>
                  <a:cubicBezTo>
                    <a:pt x="216252" y="584087"/>
                    <a:pt x="222472" y="583742"/>
                    <a:pt x="223234" y="582475"/>
                  </a:cubicBezTo>
                  <a:cubicBezTo>
                    <a:pt x="230013" y="571283"/>
                    <a:pt x="240707" y="563211"/>
                    <a:pt x="247314" y="551921"/>
                  </a:cubicBezTo>
                  <a:cubicBezTo>
                    <a:pt x="259206" y="531592"/>
                    <a:pt x="277675" y="555637"/>
                    <a:pt x="219018" y="500762"/>
                  </a:cubicBezTo>
                  <a:cubicBezTo>
                    <a:pt x="205970" y="488561"/>
                    <a:pt x="204157" y="474022"/>
                    <a:pt x="177317" y="461040"/>
                  </a:cubicBezTo>
                  <a:cubicBezTo>
                    <a:pt x="153256" y="449406"/>
                    <a:pt x="147491" y="417252"/>
                    <a:pt x="154565" y="407414"/>
                  </a:cubicBezTo>
                  <a:cubicBezTo>
                    <a:pt x="158849" y="401452"/>
                    <a:pt x="156132" y="391331"/>
                    <a:pt x="165695" y="388729"/>
                  </a:cubicBezTo>
                  <a:cubicBezTo>
                    <a:pt x="166476" y="386138"/>
                    <a:pt x="194907" y="345070"/>
                    <a:pt x="213609" y="329922"/>
                  </a:cubicBezTo>
                  <a:cubicBezTo>
                    <a:pt x="223891" y="321591"/>
                    <a:pt x="207015" y="323646"/>
                    <a:pt x="240473" y="299128"/>
                  </a:cubicBezTo>
                  <a:cubicBezTo>
                    <a:pt x="246035" y="295055"/>
                    <a:pt x="245839" y="297676"/>
                    <a:pt x="244431" y="295320"/>
                  </a:cubicBezTo>
                  <a:cubicBezTo>
                    <a:pt x="163096" y="159784"/>
                    <a:pt x="212005" y="263787"/>
                    <a:pt x="180648" y="181472"/>
                  </a:cubicBezTo>
                  <a:cubicBezTo>
                    <a:pt x="178829" y="176697"/>
                    <a:pt x="180999" y="172390"/>
                    <a:pt x="187895" y="151090"/>
                  </a:cubicBezTo>
                  <a:cubicBezTo>
                    <a:pt x="200684" y="150795"/>
                    <a:pt x="269144" y="80439"/>
                    <a:pt x="269390" y="80027"/>
                  </a:cubicBezTo>
                  <a:cubicBezTo>
                    <a:pt x="264455" y="77117"/>
                    <a:pt x="263299" y="77991"/>
                    <a:pt x="259882" y="73899"/>
                  </a:cubicBezTo>
                  <a:cubicBezTo>
                    <a:pt x="242778" y="53479"/>
                    <a:pt x="221070" y="48698"/>
                    <a:pt x="209436" y="30849"/>
                  </a:cubicBezTo>
                  <a:cubicBezTo>
                    <a:pt x="202946" y="20894"/>
                    <a:pt x="189917" y="10146"/>
                    <a:pt x="177938" y="0"/>
                  </a:cubicBezTo>
                  <a:cubicBezTo>
                    <a:pt x="142918" y="898"/>
                    <a:pt x="109521" y="1747"/>
                    <a:pt x="77955" y="2547"/>
                  </a:cubicBezTo>
                  <a:cubicBezTo>
                    <a:pt x="95766" y="23263"/>
                    <a:pt x="129870" y="52956"/>
                    <a:pt x="132919" y="67297"/>
                  </a:cubicBezTo>
                  <a:cubicBezTo>
                    <a:pt x="135199" y="77861"/>
                    <a:pt x="127086" y="78034"/>
                    <a:pt x="131376" y="83977"/>
                  </a:cubicBezTo>
                  <a:cubicBezTo>
                    <a:pt x="112262" y="95526"/>
                    <a:pt x="104352" y="104761"/>
                    <a:pt x="74649" y="134896"/>
                  </a:cubicBezTo>
                  <a:cubicBezTo>
                    <a:pt x="53341" y="156510"/>
                    <a:pt x="25758" y="165173"/>
                    <a:pt x="5673" y="192878"/>
                  </a:cubicBezTo>
                  <a:cubicBezTo>
                    <a:pt x="3878" y="195358"/>
                    <a:pt x="2047" y="197585"/>
                    <a:pt x="0" y="199351"/>
                  </a:cubicBezTo>
                  <a:cubicBezTo>
                    <a:pt x="3515" y="207054"/>
                    <a:pt x="8088" y="214240"/>
                    <a:pt x="16287" y="218596"/>
                  </a:cubicBezTo>
                  <a:cubicBezTo>
                    <a:pt x="23342" y="222350"/>
                    <a:pt x="68011" y="308609"/>
                    <a:pt x="106270" y="319302"/>
                  </a:cubicBezTo>
                  <a:cubicBezTo>
                    <a:pt x="110437" y="329350"/>
                    <a:pt x="113344" y="330974"/>
                    <a:pt x="110547" y="334635"/>
                  </a:cubicBezTo>
                  <a:cubicBezTo>
                    <a:pt x="104414" y="365453"/>
                    <a:pt x="105778" y="362672"/>
                    <a:pt x="105385" y="362740"/>
                  </a:cubicBezTo>
                  <a:cubicBezTo>
                    <a:pt x="96910" y="364198"/>
                    <a:pt x="98028" y="374922"/>
                    <a:pt x="90899" y="377555"/>
                  </a:cubicBezTo>
                  <a:cubicBezTo>
                    <a:pt x="71932" y="384576"/>
                    <a:pt x="12427" y="454020"/>
                    <a:pt x="4861" y="464006"/>
                  </a:cubicBezTo>
                  <a:cubicBezTo>
                    <a:pt x="11536" y="469383"/>
                    <a:pt x="13613" y="468233"/>
                    <a:pt x="14547" y="470331"/>
                  </a:cubicBezTo>
                  <a:cubicBezTo>
                    <a:pt x="23459" y="490376"/>
                    <a:pt x="43839" y="500233"/>
                    <a:pt x="56248" y="517441"/>
                  </a:cubicBezTo>
                  <a:cubicBezTo>
                    <a:pt x="65037" y="529636"/>
                    <a:pt x="76376" y="540280"/>
                    <a:pt x="86879" y="551219"/>
                  </a:cubicBezTo>
                  <a:cubicBezTo>
                    <a:pt x="130387" y="596540"/>
                    <a:pt x="119521" y="592147"/>
                    <a:pt x="110400" y="610235"/>
                  </a:cubicBezTo>
                  <a:cubicBezTo>
                    <a:pt x="96221" y="638310"/>
                    <a:pt x="90641" y="628509"/>
                    <a:pt x="52843" y="680787"/>
                  </a:cubicBezTo>
                  <a:cubicBezTo>
                    <a:pt x="33987" y="706881"/>
                    <a:pt x="29120" y="700826"/>
                    <a:pt x="22500" y="711833"/>
                  </a:cubicBezTo>
                  <a:cubicBezTo>
                    <a:pt x="53771" y="752841"/>
                    <a:pt x="74501" y="759885"/>
                    <a:pt x="84907" y="782964"/>
                  </a:cubicBezTo>
                  <a:cubicBezTo>
                    <a:pt x="89381" y="792882"/>
                    <a:pt x="107247" y="795380"/>
                    <a:pt x="112643" y="810078"/>
                  </a:cubicBezTo>
                  <a:cubicBezTo>
                    <a:pt x="114807" y="815948"/>
                    <a:pt x="142347" y="817246"/>
                    <a:pt x="128205" y="836184"/>
                  </a:cubicBezTo>
                  <a:cubicBezTo>
                    <a:pt x="126250" y="847086"/>
                    <a:pt x="122698" y="854537"/>
                    <a:pt x="114389" y="863434"/>
                  </a:cubicBezTo>
                  <a:cubicBezTo>
                    <a:pt x="73844" y="895932"/>
                    <a:pt x="66020" y="907659"/>
                    <a:pt x="54281" y="912249"/>
                  </a:cubicBezTo>
                  <a:cubicBezTo>
                    <a:pt x="104334" y="911061"/>
                    <a:pt x="156304" y="910126"/>
                    <a:pt x="209872" y="909425"/>
                  </a:cubicBezTo>
                  <a:cubicBezTo>
                    <a:pt x="224100" y="893157"/>
                    <a:pt x="256059" y="856728"/>
                    <a:pt x="256379" y="856586"/>
                  </a:cubicBezTo>
                  <a:cubicBezTo>
                    <a:pt x="275032" y="848391"/>
                    <a:pt x="172935" y="775421"/>
                    <a:pt x="141492" y="726323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p15"/>
            <p:cNvSpPr/>
            <p:nvPr/>
          </p:nvSpPr>
          <p:spPr>
            <a:xfrm>
              <a:off x="7291779" y="8446739"/>
              <a:ext cx="246467" cy="920610"/>
            </a:xfrm>
            <a:custGeom>
              <a:rect b="b" l="l" r="r" t="t"/>
              <a:pathLst>
                <a:path extrusionOk="0" h="920610" w="246467">
                  <a:moveTo>
                    <a:pt x="245021" y="858149"/>
                  </a:moveTo>
                  <a:cubicBezTo>
                    <a:pt x="237062" y="850889"/>
                    <a:pt x="223412" y="832419"/>
                    <a:pt x="163741" y="780380"/>
                  </a:cubicBezTo>
                  <a:cubicBezTo>
                    <a:pt x="111832" y="735275"/>
                    <a:pt x="139151" y="741181"/>
                    <a:pt x="222693" y="619901"/>
                  </a:cubicBezTo>
                  <a:cubicBezTo>
                    <a:pt x="235575" y="601216"/>
                    <a:pt x="256772" y="628570"/>
                    <a:pt x="188294" y="564521"/>
                  </a:cubicBezTo>
                  <a:cubicBezTo>
                    <a:pt x="175277" y="552339"/>
                    <a:pt x="173371" y="537745"/>
                    <a:pt x="146593" y="524800"/>
                  </a:cubicBezTo>
                  <a:cubicBezTo>
                    <a:pt x="141283" y="522234"/>
                    <a:pt x="128248" y="503518"/>
                    <a:pt x="127160" y="490118"/>
                  </a:cubicBezTo>
                  <a:cubicBezTo>
                    <a:pt x="125771" y="473093"/>
                    <a:pt x="132126" y="472817"/>
                    <a:pt x="136668" y="466289"/>
                  </a:cubicBezTo>
                  <a:cubicBezTo>
                    <a:pt x="140687" y="447855"/>
                    <a:pt x="164546" y="425977"/>
                    <a:pt x="169813" y="411081"/>
                  </a:cubicBezTo>
                  <a:cubicBezTo>
                    <a:pt x="172769" y="402726"/>
                    <a:pt x="181582" y="403618"/>
                    <a:pt x="206529" y="373772"/>
                  </a:cubicBezTo>
                  <a:cubicBezTo>
                    <a:pt x="213671" y="365226"/>
                    <a:pt x="220376" y="356181"/>
                    <a:pt x="227978" y="347943"/>
                  </a:cubicBezTo>
                  <a:cubicBezTo>
                    <a:pt x="199750" y="321739"/>
                    <a:pt x="220732" y="350201"/>
                    <a:pt x="194858" y="315242"/>
                  </a:cubicBezTo>
                  <a:cubicBezTo>
                    <a:pt x="190125" y="308849"/>
                    <a:pt x="182603" y="304585"/>
                    <a:pt x="177299" y="298531"/>
                  </a:cubicBezTo>
                  <a:cubicBezTo>
                    <a:pt x="172265" y="292785"/>
                    <a:pt x="157558" y="260680"/>
                    <a:pt x="151627" y="256712"/>
                  </a:cubicBezTo>
                  <a:cubicBezTo>
                    <a:pt x="136778" y="246775"/>
                    <a:pt x="134338" y="234870"/>
                    <a:pt x="122507" y="222380"/>
                  </a:cubicBezTo>
                  <a:cubicBezTo>
                    <a:pt x="117462" y="217058"/>
                    <a:pt x="113817" y="209730"/>
                    <a:pt x="117388" y="201295"/>
                  </a:cubicBezTo>
                  <a:cubicBezTo>
                    <a:pt x="117978" y="199899"/>
                    <a:pt x="116165" y="183231"/>
                    <a:pt x="128887" y="177731"/>
                  </a:cubicBezTo>
                  <a:cubicBezTo>
                    <a:pt x="134467" y="175319"/>
                    <a:pt x="138997" y="168896"/>
                    <a:pt x="145211" y="160417"/>
                  </a:cubicBezTo>
                  <a:cubicBezTo>
                    <a:pt x="151529" y="151797"/>
                    <a:pt x="174644" y="142648"/>
                    <a:pt x="180999" y="134066"/>
                  </a:cubicBezTo>
                  <a:cubicBezTo>
                    <a:pt x="246674" y="45289"/>
                    <a:pt x="277453" y="94584"/>
                    <a:pt x="203536" y="25441"/>
                  </a:cubicBezTo>
                  <a:cubicBezTo>
                    <a:pt x="194741" y="17221"/>
                    <a:pt x="191606" y="8817"/>
                    <a:pt x="182498" y="0"/>
                  </a:cubicBezTo>
                  <a:cubicBezTo>
                    <a:pt x="122673" y="1594"/>
                    <a:pt x="64201" y="3132"/>
                    <a:pt x="7590" y="4614"/>
                  </a:cubicBezTo>
                  <a:cubicBezTo>
                    <a:pt x="31086" y="28647"/>
                    <a:pt x="-5974" y="-6066"/>
                    <a:pt x="61251" y="55909"/>
                  </a:cubicBezTo>
                  <a:cubicBezTo>
                    <a:pt x="102379" y="93871"/>
                    <a:pt x="127154" y="70774"/>
                    <a:pt x="32690" y="158245"/>
                  </a:cubicBezTo>
                  <a:cubicBezTo>
                    <a:pt x="30472" y="175454"/>
                    <a:pt x="9366" y="164306"/>
                    <a:pt x="41030" y="202249"/>
                  </a:cubicBezTo>
                  <a:cubicBezTo>
                    <a:pt x="47447" y="209934"/>
                    <a:pt x="71287" y="217809"/>
                    <a:pt x="77255" y="225856"/>
                  </a:cubicBezTo>
                  <a:cubicBezTo>
                    <a:pt x="105483" y="263935"/>
                    <a:pt x="111070" y="260010"/>
                    <a:pt x="109582" y="271460"/>
                  </a:cubicBezTo>
                  <a:cubicBezTo>
                    <a:pt x="132931" y="290920"/>
                    <a:pt x="26495" y="375138"/>
                    <a:pt x="6533" y="415173"/>
                  </a:cubicBezTo>
                  <a:cubicBezTo>
                    <a:pt x="31338" y="437624"/>
                    <a:pt x="29033" y="438669"/>
                    <a:pt x="31676" y="440275"/>
                  </a:cubicBezTo>
                  <a:cubicBezTo>
                    <a:pt x="52277" y="452790"/>
                    <a:pt x="75860" y="486143"/>
                    <a:pt x="82491" y="488844"/>
                  </a:cubicBezTo>
                  <a:cubicBezTo>
                    <a:pt x="85035" y="489884"/>
                    <a:pt x="88065" y="492130"/>
                    <a:pt x="88914" y="494529"/>
                  </a:cubicBezTo>
                  <a:cubicBezTo>
                    <a:pt x="95164" y="512218"/>
                    <a:pt x="130387" y="513067"/>
                    <a:pt x="125341" y="555908"/>
                  </a:cubicBezTo>
                  <a:cubicBezTo>
                    <a:pt x="101623" y="573664"/>
                    <a:pt x="99896" y="591347"/>
                    <a:pt x="81409" y="604889"/>
                  </a:cubicBezTo>
                  <a:cubicBezTo>
                    <a:pt x="65012" y="616892"/>
                    <a:pt x="14916" y="672549"/>
                    <a:pt x="8352" y="686257"/>
                  </a:cubicBezTo>
                  <a:cubicBezTo>
                    <a:pt x="670" y="702309"/>
                    <a:pt x="-18088" y="681889"/>
                    <a:pt x="49112" y="751235"/>
                  </a:cubicBezTo>
                  <a:cubicBezTo>
                    <a:pt x="51472" y="753677"/>
                    <a:pt x="52185" y="757683"/>
                    <a:pt x="54490" y="760205"/>
                  </a:cubicBezTo>
                  <a:cubicBezTo>
                    <a:pt x="59548" y="765737"/>
                    <a:pt x="96897" y="805538"/>
                    <a:pt x="103449" y="807704"/>
                  </a:cubicBezTo>
                  <a:cubicBezTo>
                    <a:pt x="110941" y="810195"/>
                    <a:pt x="129833" y="822802"/>
                    <a:pt x="127387" y="829718"/>
                  </a:cubicBezTo>
                  <a:cubicBezTo>
                    <a:pt x="139642" y="861293"/>
                    <a:pt x="118070" y="873801"/>
                    <a:pt x="110191" y="882975"/>
                  </a:cubicBezTo>
                  <a:cubicBezTo>
                    <a:pt x="92060" y="904035"/>
                    <a:pt x="76646" y="906213"/>
                    <a:pt x="75706" y="909609"/>
                  </a:cubicBezTo>
                  <a:cubicBezTo>
                    <a:pt x="74139" y="915227"/>
                    <a:pt x="72424" y="918432"/>
                    <a:pt x="66333" y="920241"/>
                  </a:cubicBezTo>
                  <a:cubicBezTo>
                    <a:pt x="104709" y="920290"/>
                    <a:pt x="143484" y="920420"/>
                    <a:pt x="182572" y="920610"/>
                  </a:cubicBezTo>
                  <a:cubicBezTo>
                    <a:pt x="244456" y="853030"/>
                    <a:pt x="249047" y="861816"/>
                    <a:pt x="245021" y="858149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p15"/>
            <p:cNvSpPr/>
            <p:nvPr/>
          </p:nvSpPr>
          <p:spPr>
            <a:xfrm>
              <a:off x="7471462" y="8435289"/>
              <a:ext cx="550174" cy="936810"/>
            </a:xfrm>
            <a:custGeom>
              <a:rect b="b" l="l" r="r" t="t"/>
              <a:pathLst>
                <a:path extrusionOk="0" h="936810" w="550174">
                  <a:moveTo>
                    <a:pt x="516734" y="898166"/>
                  </a:moveTo>
                  <a:cubicBezTo>
                    <a:pt x="518203" y="895600"/>
                    <a:pt x="524386" y="895975"/>
                    <a:pt x="525296" y="894782"/>
                  </a:cubicBezTo>
                  <a:cubicBezTo>
                    <a:pt x="532511" y="885331"/>
                    <a:pt x="542541" y="878668"/>
                    <a:pt x="550175" y="869673"/>
                  </a:cubicBezTo>
                  <a:cubicBezTo>
                    <a:pt x="535363" y="850655"/>
                    <a:pt x="535068" y="859459"/>
                    <a:pt x="534048" y="856008"/>
                  </a:cubicBezTo>
                  <a:cubicBezTo>
                    <a:pt x="529266" y="839820"/>
                    <a:pt x="503133" y="827687"/>
                    <a:pt x="501621" y="822353"/>
                  </a:cubicBezTo>
                  <a:cubicBezTo>
                    <a:pt x="496330" y="803661"/>
                    <a:pt x="467296" y="781420"/>
                    <a:pt x="460327" y="772055"/>
                  </a:cubicBezTo>
                  <a:cubicBezTo>
                    <a:pt x="454636" y="764395"/>
                    <a:pt x="450610" y="755160"/>
                    <a:pt x="441348" y="750644"/>
                  </a:cubicBezTo>
                  <a:cubicBezTo>
                    <a:pt x="420255" y="705779"/>
                    <a:pt x="422074" y="715543"/>
                    <a:pt x="436032" y="691099"/>
                  </a:cubicBezTo>
                  <a:cubicBezTo>
                    <a:pt x="443044" y="690755"/>
                    <a:pt x="462060" y="657567"/>
                    <a:pt x="462465" y="657254"/>
                  </a:cubicBezTo>
                  <a:cubicBezTo>
                    <a:pt x="470271" y="651261"/>
                    <a:pt x="474770" y="642813"/>
                    <a:pt x="480332" y="635006"/>
                  </a:cubicBezTo>
                  <a:cubicBezTo>
                    <a:pt x="488469" y="623586"/>
                    <a:pt x="501160" y="616443"/>
                    <a:pt x="511676" y="599560"/>
                  </a:cubicBezTo>
                  <a:cubicBezTo>
                    <a:pt x="526556" y="575676"/>
                    <a:pt x="534914" y="576623"/>
                    <a:pt x="537391" y="571548"/>
                  </a:cubicBezTo>
                  <a:cubicBezTo>
                    <a:pt x="551478" y="542679"/>
                    <a:pt x="565810" y="577780"/>
                    <a:pt x="506680" y="514310"/>
                  </a:cubicBezTo>
                  <a:cubicBezTo>
                    <a:pt x="506298" y="513904"/>
                    <a:pt x="476263" y="485171"/>
                    <a:pt x="464272" y="474773"/>
                  </a:cubicBezTo>
                  <a:cubicBezTo>
                    <a:pt x="457432" y="468842"/>
                    <a:pt x="458409" y="459958"/>
                    <a:pt x="440783" y="450070"/>
                  </a:cubicBezTo>
                  <a:cubicBezTo>
                    <a:pt x="435970" y="436750"/>
                    <a:pt x="441502" y="444256"/>
                    <a:pt x="434329" y="431865"/>
                  </a:cubicBezTo>
                  <a:cubicBezTo>
                    <a:pt x="428036" y="420993"/>
                    <a:pt x="430820" y="404639"/>
                    <a:pt x="443327" y="396665"/>
                  </a:cubicBezTo>
                  <a:cubicBezTo>
                    <a:pt x="446111" y="391823"/>
                    <a:pt x="464697" y="363915"/>
                    <a:pt x="474954" y="354908"/>
                  </a:cubicBezTo>
                  <a:cubicBezTo>
                    <a:pt x="486078" y="345137"/>
                    <a:pt x="502297" y="322188"/>
                    <a:pt x="502703" y="322102"/>
                  </a:cubicBezTo>
                  <a:cubicBezTo>
                    <a:pt x="514614" y="319635"/>
                    <a:pt x="515960" y="305336"/>
                    <a:pt x="526248" y="301060"/>
                  </a:cubicBezTo>
                  <a:cubicBezTo>
                    <a:pt x="529641" y="299645"/>
                    <a:pt x="531761" y="297356"/>
                    <a:pt x="532025" y="293345"/>
                  </a:cubicBezTo>
                  <a:cubicBezTo>
                    <a:pt x="532536" y="285648"/>
                    <a:pt x="538258" y="294206"/>
                    <a:pt x="540710" y="282221"/>
                  </a:cubicBezTo>
                  <a:cubicBezTo>
                    <a:pt x="525486" y="268420"/>
                    <a:pt x="526322" y="268685"/>
                    <a:pt x="515481" y="256577"/>
                  </a:cubicBezTo>
                  <a:cubicBezTo>
                    <a:pt x="505389" y="245311"/>
                    <a:pt x="420107" y="221451"/>
                    <a:pt x="460278" y="167505"/>
                  </a:cubicBezTo>
                  <a:cubicBezTo>
                    <a:pt x="467321" y="158048"/>
                    <a:pt x="464131" y="149423"/>
                    <a:pt x="472920" y="147571"/>
                  </a:cubicBezTo>
                  <a:cubicBezTo>
                    <a:pt x="473332" y="147491"/>
                    <a:pt x="489612" y="117780"/>
                    <a:pt x="491849" y="116654"/>
                  </a:cubicBezTo>
                  <a:cubicBezTo>
                    <a:pt x="506323" y="109394"/>
                    <a:pt x="513231" y="93766"/>
                    <a:pt x="519598" y="88579"/>
                  </a:cubicBezTo>
                  <a:cubicBezTo>
                    <a:pt x="464371" y="43647"/>
                    <a:pt x="439135" y="23608"/>
                    <a:pt x="424821" y="0"/>
                  </a:cubicBezTo>
                  <a:cubicBezTo>
                    <a:pt x="307317" y="3261"/>
                    <a:pt x="190175" y="6442"/>
                    <a:pt x="76874" y="9475"/>
                  </a:cubicBezTo>
                  <a:cubicBezTo>
                    <a:pt x="80549" y="13862"/>
                    <a:pt x="87801" y="21879"/>
                    <a:pt x="104746" y="39531"/>
                  </a:cubicBezTo>
                  <a:cubicBezTo>
                    <a:pt x="113067" y="48200"/>
                    <a:pt x="139194" y="70970"/>
                    <a:pt x="136772" y="79812"/>
                  </a:cubicBezTo>
                  <a:cubicBezTo>
                    <a:pt x="139427" y="91200"/>
                    <a:pt x="130891" y="91262"/>
                    <a:pt x="135310" y="97390"/>
                  </a:cubicBezTo>
                  <a:cubicBezTo>
                    <a:pt x="121328" y="105844"/>
                    <a:pt x="109410" y="116038"/>
                    <a:pt x="98778" y="127950"/>
                  </a:cubicBezTo>
                  <a:cubicBezTo>
                    <a:pt x="61755" y="169455"/>
                    <a:pt x="34460" y="177682"/>
                    <a:pt x="13552" y="199333"/>
                  </a:cubicBezTo>
                  <a:cubicBezTo>
                    <a:pt x="8617" y="204445"/>
                    <a:pt x="5648" y="211336"/>
                    <a:pt x="0" y="216222"/>
                  </a:cubicBezTo>
                  <a:cubicBezTo>
                    <a:pt x="7805" y="233320"/>
                    <a:pt x="15211" y="234119"/>
                    <a:pt x="17620" y="237011"/>
                  </a:cubicBezTo>
                  <a:cubicBezTo>
                    <a:pt x="39125" y="262766"/>
                    <a:pt x="72676" y="329485"/>
                    <a:pt x="109460" y="339766"/>
                  </a:cubicBezTo>
                  <a:cubicBezTo>
                    <a:pt x="116816" y="357473"/>
                    <a:pt x="116232" y="342861"/>
                    <a:pt x="109122" y="379598"/>
                  </a:cubicBezTo>
                  <a:cubicBezTo>
                    <a:pt x="108796" y="381278"/>
                    <a:pt x="109005" y="384434"/>
                    <a:pt x="108556" y="384508"/>
                  </a:cubicBezTo>
                  <a:cubicBezTo>
                    <a:pt x="99829" y="386009"/>
                    <a:pt x="100978" y="397053"/>
                    <a:pt x="93640" y="399766"/>
                  </a:cubicBezTo>
                  <a:cubicBezTo>
                    <a:pt x="79842" y="404867"/>
                    <a:pt x="35935" y="451252"/>
                    <a:pt x="35806" y="451676"/>
                  </a:cubicBezTo>
                  <a:cubicBezTo>
                    <a:pt x="30527" y="469894"/>
                    <a:pt x="-8494" y="485614"/>
                    <a:pt x="13103" y="493662"/>
                  </a:cubicBezTo>
                  <a:cubicBezTo>
                    <a:pt x="13847" y="493945"/>
                    <a:pt x="14695" y="494609"/>
                    <a:pt x="15002" y="495310"/>
                  </a:cubicBezTo>
                  <a:cubicBezTo>
                    <a:pt x="24184" y="515959"/>
                    <a:pt x="45167" y="526110"/>
                    <a:pt x="57950" y="543830"/>
                  </a:cubicBezTo>
                  <a:cubicBezTo>
                    <a:pt x="86443" y="583342"/>
                    <a:pt x="141437" y="614960"/>
                    <a:pt x="115034" y="635879"/>
                  </a:cubicBezTo>
                  <a:cubicBezTo>
                    <a:pt x="113153" y="642690"/>
                    <a:pt x="104604" y="653703"/>
                    <a:pt x="101415" y="658595"/>
                  </a:cubicBezTo>
                  <a:cubicBezTo>
                    <a:pt x="57649" y="698033"/>
                    <a:pt x="53685" y="722613"/>
                    <a:pt x="29372" y="737102"/>
                  </a:cubicBezTo>
                  <a:cubicBezTo>
                    <a:pt x="26846" y="738603"/>
                    <a:pt x="24842" y="741323"/>
                    <a:pt x="23201" y="744049"/>
                  </a:cubicBezTo>
                  <a:cubicBezTo>
                    <a:pt x="36784" y="761860"/>
                    <a:pt x="50753" y="776122"/>
                    <a:pt x="65461" y="789547"/>
                  </a:cubicBezTo>
                  <a:cubicBezTo>
                    <a:pt x="91495" y="813309"/>
                    <a:pt x="82012" y="815942"/>
                    <a:pt x="95127" y="825325"/>
                  </a:cubicBezTo>
                  <a:cubicBezTo>
                    <a:pt x="128985" y="849560"/>
                    <a:pt x="105907" y="842712"/>
                    <a:pt x="125507" y="850975"/>
                  </a:cubicBezTo>
                  <a:cubicBezTo>
                    <a:pt x="142506" y="858149"/>
                    <a:pt x="134511" y="865323"/>
                    <a:pt x="130319" y="879566"/>
                  </a:cubicBezTo>
                  <a:cubicBezTo>
                    <a:pt x="125021" y="897581"/>
                    <a:pt x="113129" y="903211"/>
                    <a:pt x="98876" y="915448"/>
                  </a:cubicBezTo>
                  <a:cubicBezTo>
                    <a:pt x="90462" y="922665"/>
                    <a:pt x="84501" y="928221"/>
                    <a:pt x="79793" y="932485"/>
                  </a:cubicBezTo>
                  <a:cubicBezTo>
                    <a:pt x="131886" y="932842"/>
                    <a:pt x="184410" y="933303"/>
                    <a:pt x="237154" y="933845"/>
                  </a:cubicBezTo>
                  <a:cubicBezTo>
                    <a:pt x="238070" y="932460"/>
                    <a:pt x="240891" y="930368"/>
                    <a:pt x="243270" y="927120"/>
                  </a:cubicBezTo>
                  <a:cubicBezTo>
                    <a:pt x="243558" y="926720"/>
                    <a:pt x="294533" y="868528"/>
                    <a:pt x="294933" y="868356"/>
                  </a:cubicBezTo>
                  <a:cubicBezTo>
                    <a:pt x="312467" y="860647"/>
                    <a:pt x="212583" y="787492"/>
                    <a:pt x="183377" y="741883"/>
                  </a:cubicBezTo>
                  <a:cubicBezTo>
                    <a:pt x="173587" y="734746"/>
                    <a:pt x="167687" y="732562"/>
                    <a:pt x="171522" y="724779"/>
                  </a:cubicBezTo>
                  <a:cubicBezTo>
                    <a:pt x="173894" y="719955"/>
                    <a:pt x="168215" y="705792"/>
                    <a:pt x="181804" y="695277"/>
                  </a:cubicBezTo>
                  <a:cubicBezTo>
                    <a:pt x="184391" y="693271"/>
                    <a:pt x="254646" y="606777"/>
                    <a:pt x="254818" y="606371"/>
                  </a:cubicBezTo>
                  <a:cubicBezTo>
                    <a:pt x="255961" y="603781"/>
                    <a:pt x="261996" y="603449"/>
                    <a:pt x="262734" y="602218"/>
                  </a:cubicBezTo>
                  <a:cubicBezTo>
                    <a:pt x="264676" y="599013"/>
                    <a:pt x="283741" y="574556"/>
                    <a:pt x="298934" y="559950"/>
                  </a:cubicBezTo>
                  <a:cubicBezTo>
                    <a:pt x="226227" y="495495"/>
                    <a:pt x="246840" y="498190"/>
                    <a:pt x="218151" y="484316"/>
                  </a:cubicBezTo>
                  <a:cubicBezTo>
                    <a:pt x="193844" y="472558"/>
                    <a:pt x="189382" y="441543"/>
                    <a:pt x="196062" y="432252"/>
                  </a:cubicBezTo>
                  <a:cubicBezTo>
                    <a:pt x="200217" y="426463"/>
                    <a:pt x="197580" y="416637"/>
                    <a:pt x="206873" y="414108"/>
                  </a:cubicBezTo>
                  <a:cubicBezTo>
                    <a:pt x="207629" y="411592"/>
                    <a:pt x="235237" y="371723"/>
                    <a:pt x="253398" y="357012"/>
                  </a:cubicBezTo>
                  <a:cubicBezTo>
                    <a:pt x="263379" y="348921"/>
                    <a:pt x="247000" y="350921"/>
                    <a:pt x="279482" y="327116"/>
                  </a:cubicBezTo>
                  <a:cubicBezTo>
                    <a:pt x="284872" y="323166"/>
                    <a:pt x="284687" y="325701"/>
                    <a:pt x="283323" y="323419"/>
                  </a:cubicBezTo>
                  <a:cubicBezTo>
                    <a:pt x="213031" y="206273"/>
                    <a:pt x="215385" y="223709"/>
                    <a:pt x="228439" y="183379"/>
                  </a:cubicBezTo>
                  <a:cubicBezTo>
                    <a:pt x="240983" y="183096"/>
                    <a:pt x="307329" y="114783"/>
                    <a:pt x="307563" y="114383"/>
                  </a:cubicBezTo>
                  <a:cubicBezTo>
                    <a:pt x="302769" y="111559"/>
                    <a:pt x="301650" y="112402"/>
                    <a:pt x="298331" y="108434"/>
                  </a:cubicBezTo>
                  <a:cubicBezTo>
                    <a:pt x="281725" y="88610"/>
                    <a:pt x="260632" y="83946"/>
                    <a:pt x="249348" y="66633"/>
                  </a:cubicBezTo>
                  <a:cubicBezTo>
                    <a:pt x="245445" y="60646"/>
                    <a:pt x="215539" y="30985"/>
                    <a:pt x="209270" y="28954"/>
                  </a:cubicBezTo>
                  <a:cubicBezTo>
                    <a:pt x="206000" y="27896"/>
                    <a:pt x="203302" y="22820"/>
                    <a:pt x="195263" y="13493"/>
                  </a:cubicBezTo>
                  <a:cubicBezTo>
                    <a:pt x="188398" y="5537"/>
                    <a:pt x="181921" y="8263"/>
                    <a:pt x="275462" y="5125"/>
                  </a:cubicBezTo>
                  <a:cubicBezTo>
                    <a:pt x="300956" y="30400"/>
                    <a:pt x="293095" y="28468"/>
                    <a:pt x="329891" y="56352"/>
                  </a:cubicBezTo>
                  <a:cubicBezTo>
                    <a:pt x="426075" y="129242"/>
                    <a:pt x="326892" y="154172"/>
                    <a:pt x="315620" y="171584"/>
                  </a:cubicBezTo>
                  <a:cubicBezTo>
                    <a:pt x="305264" y="187587"/>
                    <a:pt x="288873" y="199197"/>
                    <a:pt x="282001" y="217766"/>
                  </a:cubicBezTo>
                  <a:cubicBezTo>
                    <a:pt x="281872" y="218117"/>
                    <a:pt x="281497" y="218424"/>
                    <a:pt x="281252" y="218756"/>
                  </a:cubicBezTo>
                  <a:cubicBezTo>
                    <a:pt x="285253" y="222251"/>
                    <a:pt x="280656" y="240303"/>
                    <a:pt x="288086" y="250565"/>
                  </a:cubicBezTo>
                  <a:cubicBezTo>
                    <a:pt x="289057" y="251913"/>
                    <a:pt x="290673" y="252983"/>
                    <a:pt x="291153" y="254454"/>
                  </a:cubicBezTo>
                  <a:cubicBezTo>
                    <a:pt x="299358" y="279520"/>
                    <a:pt x="326136" y="288158"/>
                    <a:pt x="333769" y="333263"/>
                  </a:cubicBezTo>
                  <a:cubicBezTo>
                    <a:pt x="334230" y="336007"/>
                    <a:pt x="335047" y="340960"/>
                    <a:pt x="334211" y="341298"/>
                  </a:cubicBezTo>
                  <a:cubicBezTo>
                    <a:pt x="324612" y="345230"/>
                    <a:pt x="340622" y="343445"/>
                    <a:pt x="306868" y="371772"/>
                  </a:cubicBezTo>
                  <a:cubicBezTo>
                    <a:pt x="309775" y="386188"/>
                    <a:pt x="292130" y="386520"/>
                    <a:pt x="254812" y="437968"/>
                  </a:cubicBezTo>
                  <a:cubicBezTo>
                    <a:pt x="261708" y="443641"/>
                    <a:pt x="263883" y="442416"/>
                    <a:pt x="264836" y="444558"/>
                  </a:cubicBezTo>
                  <a:cubicBezTo>
                    <a:pt x="273747" y="464603"/>
                    <a:pt x="294127" y="474459"/>
                    <a:pt x="306536" y="491668"/>
                  </a:cubicBezTo>
                  <a:cubicBezTo>
                    <a:pt x="331102" y="525735"/>
                    <a:pt x="398326" y="571252"/>
                    <a:pt x="354782" y="584776"/>
                  </a:cubicBezTo>
                  <a:cubicBezTo>
                    <a:pt x="349300" y="602052"/>
                    <a:pt x="319105" y="623537"/>
                    <a:pt x="235501" y="721388"/>
                  </a:cubicBezTo>
                  <a:cubicBezTo>
                    <a:pt x="267657" y="751026"/>
                    <a:pt x="255746" y="743735"/>
                    <a:pt x="261339" y="747131"/>
                  </a:cubicBezTo>
                  <a:cubicBezTo>
                    <a:pt x="281940" y="759645"/>
                    <a:pt x="305522" y="792999"/>
                    <a:pt x="312154" y="795700"/>
                  </a:cubicBezTo>
                  <a:cubicBezTo>
                    <a:pt x="314698" y="796740"/>
                    <a:pt x="317734" y="798985"/>
                    <a:pt x="318576" y="801385"/>
                  </a:cubicBezTo>
                  <a:cubicBezTo>
                    <a:pt x="323782" y="816102"/>
                    <a:pt x="342828" y="815505"/>
                    <a:pt x="351432" y="838257"/>
                  </a:cubicBezTo>
                  <a:cubicBezTo>
                    <a:pt x="371241" y="842897"/>
                    <a:pt x="379108" y="867230"/>
                    <a:pt x="360541" y="880181"/>
                  </a:cubicBezTo>
                  <a:cubicBezTo>
                    <a:pt x="360172" y="880440"/>
                    <a:pt x="327482" y="916199"/>
                    <a:pt x="312565" y="934675"/>
                  </a:cubicBezTo>
                  <a:cubicBezTo>
                    <a:pt x="367412" y="935315"/>
                    <a:pt x="422375" y="936035"/>
                    <a:pt x="477234" y="936810"/>
                  </a:cubicBezTo>
                  <a:cubicBezTo>
                    <a:pt x="494769" y="919983"/>
                    <a:pt x="515198" y="900848"/>
                    <a:pt x="516734" y="898166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p15"/>
            <p:cNvSpPr/>
            <p:nvPr/>
          </p:nvSpPr>
          <p:spPr>
            <a:xfrm>
              <a:off x="7010809" y="8453119"/>
              <a:ext cx="339054" cy="914709"/>
            </a:xfrm>
            <a:custGeom>
              <a:rect b="b" l="l" r="r" t="t"/>
              <a:pathLst>
                <a:path extrusionOk="0" h="914709" w="339054">
                  <a:moveTo>
                    <a:pt x="306493" y="867636"/>
                  </a:moveTo>
                  <a:cubicBezTo>
                    <a:pt x="307925" y="865144"/>
                    <a:pt x="313924" y="865507"/>
                    <a:pt x="314809" y="864351"/>
                  </a:cubicBezTo>
                  <a:cubicBezTo>
                    <a:pt x="321815" y="855177"/>
                    <a:pt x="331550" y="848705"/>
                    <a:pt x="338962" y="839956"/>
                  </a:cubicBezTo>
                  <a:cubicBezTo>
                    <a:pt x="324581" y="821492"/>
                    <a:pt x="324286" y="830038"/>
                    <a:pt x="323302" y="826684"/>
                  </a:cubicBezTo>
                  <a:cubicBezTo>
                    <a:pt x="318613" y="810811"/>
                    <a:pt x="293298" y="799219"/>
                    <a:pt x="291823" y="794008"/>
                  </a:cubicBezTo>
                  <a:cubicBezTo>
                    <a:pt x="286685" y="775858"/>
                    <a:pt x="258493" y="754268"/>
                    <a:pt x="251733" y="745174"/>
                  </a:cubicBezTo>
                  <a:cubicBezTo>
                    <a:pt x="246207" y="737736"/>
                    <a:pt x="242299" y="728772"/>
                    <a:pt x="233307" y="724385"/>
                  </a:cubicBezTo>
                  <a:cubicBezTo>
                    <a:pt x="231967" y="721548"/>
                    <a:pt x="208883" y="684368"/>
                    <a:pt x="222023" y="676684"/>
                  </a:cubicBezTo>
                  <a:cubicBezTo>
                    <a:pt x="227057" y="673736"/>
                    <a:pt x="224623" y="666827"/>
                    <a:pt x="231101" y="666372"/>
                  </a:cubicBezTo>
                  <a:cubicBezTo>
                    <a:pt x="293077" y="581872"/>
                    <a:pt x="270060" y="614136"/>
                    <a:pt x="290962" y="591402"/>
                  </a:cubicBezTo>
                  <a:cubicBezTo>
                    <a:pt x="304502" y="576685"/>
                    <a:pt x="307096" y="564238"/>
                    <a:pt x="323093" y="553976"/>
                  </a:cubicBezTo>
                  <a:cubicBezTo>
                    <a:pt x="328686" y="550383"/>
                    <a:pt x="326517" y="545504"/>
                    <a:pt x="339055" y="536072"/>
                  </a:cubicBezTo>
                  <a:cubicBezTo>
                    <a:pt x="308620" y="505493"/>
                    <a:pt x="232662" y="439186"/>
                    <a:pt x="230050" y="420987"/>
                  </a:cubicBezTo>
                  <a:cubicBezTo>
                    <a:pt x="214777" y="394949"/>
                    <a:pt x="229484" y="387572"/>
                    <a:pt x="240621" y="372412"/>
                  </a:cubicBezTo>
                  <a:cubicBezTo>
                    <a:pt x="250153" y="359430"/>
                    <a:pt x="300685" y="294132"/>
                    <a:pt x="315743" y="287875"/>
                  </a:cubicBezTo>
                  <a:cubicBezTo>
                    <a:pt x="323450" y="284669"/>
                    <a:pt x="320469" y="276394"/>
                    <a:pt x="323837" y="276511"/>
                  </a:cubicBezTo>
                  <a:cubicBezTo>
                    <a:pt x="329092" y="276689"/>
                    <a:pt x="329166" y="272647"/>
                    <a:pt x="329793" y="269583"/>
                  </a:cubicBezTo>
                  <a:cubicBezTo>
                    <a:pt x="315018" y="256189"/>
                    <a:pt x="315811" y="256429"/>
                    <a:pt x="305295" y="244684"/>
                  </a:cubicBezTo>
                  <a:cubicBezTo>
                    <a:pt x="295701" y="233972"/>
                    <a:pt x="212933" y="210247"/>
                    <a:pt x="251696" y="158202"/>
                  </a:cubicBezTo>
                  <a:cubicBezTo>
                    <a:pt x="258530" y="149023"/>
                    <a:pt x="255439" y="140649"/>
                    <a:pt x="263969" y="138846"/>
                  </a:cubicBezTo>
                  <a:cubicBezTo>
                    <a:pt x="264682" y="138699"/>
                    <a:pt x="261701" y="142089"/>
                    <a:pt x="280705" y="110679"/>
                  </a:cubicBezTo>
                  <a:cubicBezTo>
                    <a:pt x="283944" y="105327"/>
                    <a:pt x="282592" y="114814"/>
                    <a:pt x="306641" y="84186"/>
                  </a:cubicBezTo>
                  <a:cubicBezTo>
                    <a:pt x="313198" y="75843"/>
                    <a:pt x="249231" y="40940"/>
                    <a:pt x="220579" y="0"/>
                  </a:cubicBezTo>
                  <a:cubicBezTo>
                    <a:pt x="168449" y="1360"/>
                    <a:pt x="118212" y="2658"/>
                    <a:pt x="70310" y="3895"/>
                  </a:cubicBezTo>
                  <a:cubicBezTo>
                    <a:pt x="76646" y="9887"/>
                    <a:pt x="85195" y="17289"/>
                    <a:pt x="97211" y="26395"/>
                  </a:cubicBezTo>
                  <a:cubicBezTo>
                    <a:pt x="196831" y="101887"/>
                    <a:pt x="93068" y="128768"/>
                    <a:pt x="82516" y="145079"/>
                  </a:cubicBezTo>
                  <a:cubicBezTo>
                    <a:pt x="71846" y="161562"/>
                    <a:pt x="54970" y="173516"/>
                    <a:pt x="47902" y="192657"/>
                  </a:cubicBezTo>
                  <a:cubicBezTo>
                    <a:pt x="47766" y="193020"/>
                    <a:pt x="47379" y="193334"/>
                    <a:pt x="47133" y="193678"/>
                  </a:cubicBezTo>
                  <a:cubicBezTo>
                    <a:pt x="51270" y="197290"/>
                    <a:pt x="46488" y="215834"/>
                    <a:pt x="54171" y="226441"/>
                  </a:cubicBezTo>
                  <a:cubicBezTo>
                    <a:pt x="55166" y="227831"/>
                    <a:pt x="56838" y="228933"/>
                    <a:pt x="57330" y="230446"/>
                  </a:cubicBezTo>
                  <a:cubicBezTo>
                    <a:pt x="61417" y="242936"/>
                    <a:pt x="71299" y="251673"/>
                    <a:pt x="77876" y="262538"/>
                  </a:cubicBezTo>
                  <a:cubicBezTo>
                    <a:pt x="87150" y="277871"/>
                    <a:pt x="95213" y="274954"/>
                    <a:pt x="95508" y="296095"/>
                  </a:cubicBezTo>
                  <a:cubicBezTo>
                    <a:pt x="98397" y="297578"/>
                    <a:pt x="98680" y="299959"/>
                    <a:pt x="99147" y="307237"/>
                  </a:cubicBezTo>
                  <a:cubicBezTo>
                    <a:pt x="99251" y="308732"/>
                    <a:pt x="100960" y="310080"/>
                    <a:pt x="101218" y="311612"/>
                  </a:cubicBezTo>
                  <a:cubicBezTo>
                    <a:pt x="101697" y="314442"/>
                    <a:pt x="102533" y="319542"/>
                    <a:pt x="101679" y="319893"/>
                  </a:cubicBezTo>
                  <a:cubicBezTo>
                    <a:pt x="91833" y="323923"/>
                    <a:pt x="108280" y="322102"/>
                    <a:pt x="73512" y="351278"/>
                  </a:cubicBezTo>
                  <a:cubicBezTo>
                    <a:pt x="76517" y="366136"/>
                    <a:pt x="58356" y="366432"/>
                    <a:pt x="19894" y="419461"/>
                  </a:cubicBezTo>
                  <a:cubicBezTo>
                    <a:pt x="26993" y="425300"/>
                    <a:pt x="29243" y="424038"/>
                    <a:pt x="30220" y="426247"/>
                  </a:cubicBezTo>
                  <a:cubicBezTo>
                    <a:pt x="39402" y="446896"/>
                    <a:pt x="60384" y="457047"/>
                    <a:pt x="73168" y="474767"/>
                  </a:cubicBezTo>
                  <a:cubicBezTo>
                    <a:pt x="98471" y="509855"/>
                    <a:pt x="167705" y="556738"/>
                    <a:pt x="122858" y="570668"/>
                  </a:cubicBezTo>
                  <a:cubicBezTo>
                    <a:pt x="117204" y="588486"/>
                    <a:pt x="86468" y="610174"/>
                    <a:pt x="0" y="711378"/>
                  </a:cubicBezTo>
                  <a:cubicBezTo>
                    <a:pt x="28007" y="737195"/>
                    <a:pt x="23644" y="736093"/>
                    <a:pt x="26612" y="737890"/>
                  </a:cubicBezTo>
                  <a:cubicBezTo>
                    <a:pt x="47828" y="750780"/>
                    <a:pt x="72117" y="785130"/>
                    <a:pt x="78951" y="787917"/>
                  </a:cubicBezTo>
                  <a:cubicBezTo>
                    <a:pt x="81569" y="788987"/>
                    <a:pt x="84698" y="791301"/>
                    <a:pt x="85570" y="793768"/>
                  </a:cubicBezTo>
                  <a:cubicBezTo>
                    <a:pt x="90948" y="808977"/>
                    <a:pt x="110505" y="808220"/>
                    <a:pt x="119410" y="831742"/>
                  </a:cubicBezTo>
                  <a:cubicBezTo>
                    <a:pt x="139821" y="836516"/>
                    <a:pt x="147915" y="861588"/>
                    <a:pt x="128795" y="874921"/>
                  </a:cubicBezTo>
                  <a:cubicBezTo>
                    <a:pt x="128635" y="875032"/>
                    <a:pt x="107124" y="898750"/>
                    <a:pt x="92890" y="914710"/>
                  </a:cubicBezTo>
                  <a:cubicBezTo>
                    <a:pt x="147030" y="914224"/>
                    <a:pt x="202540" y="913947"/>
                    <a:pt x="259139" y="913849"/>
                  </a:cubicBezTo>
                  <a:cubicBezTo>
                    <a:pt x="276704" y="896775"/>
                    <a:pt x="304779" y="870626"/>
                    <a:pt x="306493" y="867636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15"/>
            <p:cNvSpPr/>
            <p:nvPr/>
          </p:nvSpPr>
          <p:spPr>
            <a:xfrm>
              <a:off x="8154230" y="8422528"/>
              <a:ext cx="308961" cy="956842"/>
            </a:xfrm>
            <a:custGeom>
              <a:rect b="b" l="l" r="r" t="t"/>
              <a:pathLst>
                <a:path extrusionOk="0" h="956842" w="308961">
                  <a:moveTo>
                    <a:pt x="303316" y="889035"/>
                  </a:moveTo>
                  <a:cubicBezTo>
                    <a:pt x="302142" y="886728"/>
                    <a:pt x="224027" y="809955"/>
                    <a:pt x="203081" y="791793"/>
                  </a:cubicBezTo>
                  <a:cubicBezTo>
                    <a:pt x="198853" y="788126"/>
                    <a:pt x="187347" y="766752"/>
                    <a:pt x="173402" y="757221"/>
                  </a:cubicBezTo>
                  <a:cubicBezTo>
                    <a:pt x="166150" y="752268"/>
                    <a:pt x="167809" y="748749"/>
                    <a:pt x="170741" y="742572"/>
                  </a:cubicBezTo>
                  <a:cubicBezTo>
                    <a:pt x="167982" y="731257"/>
                    <a:pt x="172757" y="717309"/>
                    <a:pt x="185891" y="711667"/>
                  </a:cubicBezTo>
                  <a:cubicBezTo>
                    <a:pt x="204562" y="679711"/>
                    <a:pt x="251524" y="631831"/>
                    <a:pt x="255187" y="623488"/>
                  </a:cubicBezTo>
                  <a:cubicBezTo>
                    <a:pt x="256361" y="620818"/>
                    <a:pt x="262574" y="620473"/>
                    <a:pt x="263342" y="619206"/>
                  </a:cubicBezTo>
                  <a:cubicBezTo>
                    <a:pt x="265334" y="615920"/>
                    <a:pt x="284976" y="590707"/>
                    <a:pt x="300630" y="575670"/>
                  </a:cubicBezTo>
                  <a:cubicBezTo>
                    <a:pt x="293243" y="569117"/>
                    <a:pt x="255389" y="535444"/>
                    <a:pt x="250049" y="526824"/>
                  </a:cubicBezTo>
                  <a:cubicBezTo>
                    <a:pt x="233356" y="499876"/>
                    <a:pt x="209203" y="496153"/>
                    <a:pt x="204784" y="489589"/>
                  </a:cubicBezTo>
                  <a:cubicBezTo>
                    <a:pt x="196726" y="477609"/>
                    <a:pt x="186217" y="455903"/>
                    <a:pt x="194673" y="444145"/>
                  </a:cubicBezTo>
                  <a:cubicBezTo>
                    <a:pt x="198957" y="438183"/>
                    <a:pt x="196241" y="428062"/>
                    <a:pt x="205804" y="425460"/>
                  </a:cubicBezTo>
                  <a:cubicBezTo>
                    <a:pt x="208250" y="417283"/>
                    <a:pt x="215625" y="412693"/>
                    <a:pt x="219989" y="405925"/>
                  </a:cubicBezTo>
                  <a:cubicBezTo>
                    <a:pt x="243214" y="369926"/>
                    <a:pt x="256883" y="367053"/>
                    <a:pt x="257553" y="361694"/>
                  </a:cubicBezTo>
                  <a:cubicBezTo>
                    <a:pt x="259194" y="348681"/>
                    <a:pt x="273637" y="338899"/>
                    <a:pt x="285363" y="333170"/>
                  </a:cubicBezTo>
                  <a:cubicBezTo>
                    <a:pt x="283132" y="330396"/>
                    <a:pt x="248168" y="269528"/>
                    <a:pt x="238341" y="260065"/>
                  </a:cubicBezTo>
                  <a:cubicBezTo>
                    <a:pt x="224580" y="246812"/>
                    <a:pt x="227339" y="235510"/>
                    <a:pt x="220751" y="218196"/>
                  </a:cubicBezTo>
                  <a:cubicBezTo>
                    <a:pt x="218932" y="213422"/>
                    <a:pt x="221101" y="209115"/>
                    <a:pt x="227997" y="187815"/>
                  </a:cubicBezTo>
                  <a:cubicBezTo>
                    <a:pt x="240080" y="187538"/>
                    <a:pt x="271695" y="153163"/>
                    <a:pt x="277865" y="147023"/>
                  </a:cubicBezTo>
                  <a:cubicBezTo>
                    <a:pt x="309554" y="115497"/>
                    <a:pt x="313702" y="117755"/>
                    <a:pt x="304975" y="114519"/>
                  </a:cubicBezTo>
                  <a:cubicBezTo>
                    <a:pt x="296850" y="111504"/>
                    <a:pt x="307692" y="111424"/>
                    <a:pt x="266987" y="84254"/>
                  </a:cubicBezTo>
                  <a:cubicBezTo>
                    <a:pt x="257178" y="77714"/>
                    <a:pt x="212325" y="25712"/>
                    <a:pt x="203634" y="24893"/>
                  </a:cubicBezTo>
                  <a:cubicBezTo>
                    <a:pt x="197519" y="17344"/>
                    <a:pt x="190310" y="10263"/>
                    <a:pt x="187747" y="0"/>
                  </a:cubicBezTo>
                  <a:cubicBezTo>
                    <a:pt x="140657" y="1397"/>
                    <a:pt x="92847" y="2793"/>
                    <a:pt x="44564" y="4184"/>
                  </a:cubicBezTo>
                  <a:cubicBezTo>
                    <a:pt x="136711" y="99605"/>
                    <a:pt x="125820" y="88444"/>
                    <a:pt x="133263" y="101260"/>
                  </a:cubicBezTo>
                  <a:cubicBezTo>
                    <a:pt x="133048" y="103327"/>
                    <a:pt x="132716" y="103081"/>
                    <a:pt x="132919" y="104035"/>
                  </a:cubicBezTo>
                  <a:cubicBezTo>
                    <a:pt x="135199" y="114599"/>
                    <a:pt x="127086" y="114771"/>
                    <a:pt x="131376" y="120708"/>
                  </a:cubicBezTo>
                  <a:cubicBezTo>
                    <a:pt x="112262" y="132257"/>
                    <a:pt x="104352" y="141492"/>
                    <a:pt x="74649" y="171627"/>
                  </a:cubicBezTo>
                  <a:cubicBezTo>
                    <a:pt x="53341" y="193241"/>
                    <a:pt x="25758" y="201904"/>
                    <a:pt x="5673" y="229610"/>
                  </a:cubicBezTo>
                  <a:cubicBezTo>
                    <a:pt x="3878" y="232089"/>
                    <a:pt x="2047" y="234316"/>
                    <a:pt x="0" y="236082"/>
                  </a:cubicBezTo>
                  <a:cubicBezTo>
                    <a:pt x="3515" y="243785"/>
                    <a:pt x="8082" y="250971"/>
                    <a:pt x="16287" y="255328"/>
                  </a:cubicBezTo>
                  <a:cubicBezTo>
                    <a:pt x="28812" y="261985"/>
                    <a:pt x="63648" y="344122"/>
                    <a:pt x="106270" y="356034"/>
                  </a:cubicBezTo>
                  <a:cubicBezTo>
                    <a:pt x="107137" y="358119"/>
                    <a:pt x="108710" y="363115"/>
                    <a:pt x="111617" y="366019"/>
                  </a:cubicBezTo>
                  <a:cubicBezTo>
                    <a:pt x="104236" y="403169"/>
                    <a:pt x="105784" y="399403"/>
                    <a:pt x="105391" y="399471"/>
                  </a:cubicBezTo>
                  <a:cubicBezTo>
                    <a:pt x="96916" y="400929"/>
                    <a:pt x="98034" y="411653"/>
                    <a:pt x="90905" y="414287"/>
                  </a:cubicBezTo>
                  <a:cubicBezTo>
                    <a:pt x="81661" y="417701"/>
                    <a:pt x="88391" y="417892"/>
                    <a:pt x="73291" y="426850"/>
                  </a:cubicBezTo>
                  <a:cubicBezTo>
                    <a:pt x="64815" y="431877"/>
                    <a:pt x="14486" y="488026"/>
                    <a:pt x="4874" y="500731"/>
                  </a:cubicBezTo>
                  <a:cubicBezTo>
                    <a:pt x="11548" y="506108"/>
                    <a:pt x="13626" y="504958"/>
                    <a:pt x="14560" y="507056"/>
                  </a:cubicBezTo>
                  <a:cubicBezTo>
                    <a:pt x="23201" y="526504"/>
                    <a:pt x="113952" y="608223"/>
                    <a:pt x="118107" y="627444"/>
                  </a:cubicBezTo>
                  <a:cubicBezTo>
                    <a:pt x="121924" y="645096"/>
                    <a:pt x="80365" y="679465"/>
                    <a:pt x="52855" y="717518"/>
                  </a:cubicBezTo>
                  <a:cubicBezTo>
                    <a:pt x="34000" y="743612"/>
                    <a:pt x="29132" y="737558"/>
                    <a:pt x="22513" y="748565"/>
                  </a:cubicBezTo>
                  <a:cubicBezTo>
                    <a:pt x="53820" y="789627"/>
                    <a:pt x="74501" y="796586"/>
                    <a:pt x="84919" y="819695"/>
                  </a:cubicBezTo>
                  <a:cubicBezTo>
                    <a:pt x="89393" y="829613"/>
                    <a:pt x="107266" y="832111"/>
                    <a:pt x="112655" y="846810"/>
                  </a:cubicBezTo>
                  <a:cubicBezTo>
                    <a:pt x="114819" y="852679"/>
                    <a:pt x="142359" y="853977"/>
                    <a:pt x="128217" y="872915"/>
                  </a:cubicBezTo>
                  <a:cubicBezTo>
                    <a:pt x="123018" y="902017"/>
                    <a:pt x="108685" y="900737"/>
                    <a:pt x="51565" y="953558"/>
                  </a:cubicBezTo>
                  <a:cubicBezTo>
                    <a:pt x="115599" y="954634"/>
                    <a:pt x="178934" y="955742"/>
                    <a:pt x="241180" y="956843"/>
                  </a:cubicBezTo>
                  <a:cubicBezTo>
                    <a:pt x="273287" y="921496"/>
                    <a:pt x="285566" y="903328"/>
                    <a:pt x="303316" y="88903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15"/>
            <p:cNvSpPr/>
            <p:nvPr/>
          </p:nvSpPr>
          <p:spPr>
            <a:xfrm>
              <a:off x="6368219" y="8463228"/>
              <a:ext cx="274836" cy="932380"/>
            </a:xfrm>
            <a:custGeom>
              <a:rect b="b" l="l" r="r" t="t"/>
              <a:pathLst>
                <a:path extrusionOk="0" h="932380" w="274836">
                  <a:moveTo>
                    <a:pt x="241247" y="870226"/>
                  </a:moveTo>
                  <a:cubicBezTo>
                    <a:pt x="242716" y="867661"/>
                    <a:pt x="248898" y="868036"/>
                    <a:pt x="249808" y="866843"/>
                  </a:cubicBezTo>
                  <a:cubicBezTo>
                    <a:pt x="257023" y="857392"/>
                    <a:pt x="267054" y="850729"/>
                    <a:pt x="274681" y="841721"/>
                  </a:cubicBezTo>
                  <a:cubicBezTo>
                    <a:pt x="259869" y="822704"/>
                    <a:pt x="259568" y="831508"/>
                    <a:pt x="258554" y="828056"/>
                  </a:cubicBezTo>
                  <a:cubicBezTo>
                    <a:pt x="253723" y="811709"/>
                    <a:pt x="227646" y="799767"/>
                    <a:pt x="226128" y="794395"/>
                  </a:cubicBezTo>
                  <a:cubicBezTo>
                    <a:pt x="220836" y="775704"/>
                    <a:pt x="191802" y="753462"/>
                    <a:pt x="184833" y="744098"/>
                  </a:cubicBezTo>
                  <a:cubicBezTo>
                    <a:pt x="179136" y="736438"/>
                    <a:pt x="175116" y="727203"/>
                    <a:pt x="165879" y="722699"/>
                  </a:cubicBezTo>
                  <a:cubicBezTo>
                    <a:pt x="143028" y="674106"/>
                    <a:pt x="145357" y="687260"/>
                    <a:pt x="169861" y="654583"/>
                  </a:cubicBezTo>
                  <a:cubicBezTo>
                    <a:pt x="192773" y="624036"/>
                    <a:pt x="183640" y="631886"/>
                    <a:pt x="186996" y="629315"/>
                  </a:cubicBezTo>
                  <a:cubicBezTo>
                    <a:pt x="194802" y="623322"/>
                    <a:pt x="199300" y="614874"/>
                    <a:pt x="204863" y="607067"/>
                  </a:cubicBezTo>
                  <a:cubicBezTo>
                    <a:pt x="212981" y="595678"/>
                    <a:pt x="225685" y="588498"/>
                    <a:pt x="236207" y="571621"/>
                  </a:cubicBezTo>
                  <a:cubicBezTo>
                    <a:pt x="251086" y="547737"/>
                    <a:pt x="259445" y="548684"/>
                    <a:pt x="261922" y="543609"/>
                  </a:cubicBezTo>
                  <a:cubicBezTo>
                    <a:pt x="273064" y="520764"/>
                    <a:pt x="281564" y="535930"/>
                    <a:pt x="267428" y="522068"/>
                  </a:cubicBezTo>
                  <a:cubicBezTo>
                    <a:pt x="247712" y="502737"/>
                    <a:pt x="209915" y="465150"/>
                    <a:pt x="188797" y="446828"/>
                  </a:cubicBezTo>
                  <a:cubicBezTo>
                    <a:pt x="181969" y="440903"/>
                    <a:pt x="182921" y="432000"/>
                    <a:pt x="165307" y="422125"/>
                  </a:cubicBezTo>
                  <a:cubicBezTo>
                    <a:pt x="160458" y="408688"/>
                    <a:pt x="166075" y="416385"/>
                    <a:pt x="158854" y="403919"/>
                  </a:cubicBezTo>
                  <a:cubicBezTo>
                    <a:pt x="152554" y="393048"/>
                    <a:pt x="155344" y="376682"/>
                    <a:pt x="167852" y="368720"/>
                  </a:cubicBezTo>
                  <a:cubicBezTo>
                    <a:pt x="170636" y="363878"/>
                    <a:pt x="189221" y="335976"/>
                    <a:pt x="199479" y="326963"/>
                  </a:cubicBezTo>
                  <a:cubicBezTo>
                    <a:pt x="210603" y="317192"/>
                    <a:pt x="226816" y="294243"/>
                    <a:pt x="227228" y="294157"/>
                  </a:cubicBezTo>
                  <a:cubicBezTo>
                    <a:pt x="239139" y="291690"/>
                    <a:pt x="240485" y="277391"/>
                    <a:pt x="250773" y="273115"/>
                  </a:cubicBezTo>
                  <a:cubicBezTo>
                    <a:pt x="254165" y="271700"/>
                    <a:pt x="256286" y="269411"/>
                    <a:pt x="256550" y="265399"/>
                  </a:cubicBezTo>
                  <a:cubicBezTo>
                    <a:pt x="257060" y="257702"/>
                    <a:pt x="262782" y="266261"/>
                    <a:pt x="265234" y="254275"/>
                  </a:cubicBezTo>
                  <a:cubicBezTo>
                    <a:pt x="249974" y="240444"/>
                    <a:pt x="250828" y="240721"/>
                    <a:pt x="240005" y="228631"/>
                  </a:cubicBezTo>
                  <a:cubicBezTo>
                    <a:pt x="230719" y="218252"/>
                    <a:pt x="145081" y="192897"/>
                    <a:pt x="184802" y="139560"/>
                  </a:cubicBezTo>
                  <a:cubicBezTo>
                    <a:pt x="191845" y="130103"/>
                    <a:pt x="188656" y="121477"/>
                    <a:pt x="197444" y="119625"/>
                  </a:cubicBezTo>
                  <a:cubicBezTo>
                    <a:pt x="197856" y="119545"/>
                    <a:pt x="214137" y="89834"/>
                    <a:pt x="216374" y="88708"/>
                  </a:cubicBezTo>
                  <a:cubicBezTo>
                    <a:pt x="230798" y="81473"/>
                    <a:pt x="237774" y="65802"/>
                    <a:pt x="244123" y="60634"/>
                  </a:cubicBezTo>
                  <a:cubicBezTo>
                    <a:pt x="243736" y="60314"/>
                    <a:pt x="195453" y="19670"/>
                    <a:pt x="180340" y="6946"/>
                  </a:cubicBezTo>
                  <a:cubicBezTo>
                    <a:pt x="146623" y="6313"/>
                    <a:pt x="103804" y="1809"/>
                    <a:pt x="61520" y="0"/>
                  </a:cubicBezTo>
                  <a:cubicBezTo>
                    <a:pt x="87001" y="26333"/>
                    <a:pt x="142413" y="57835"/>
                    <a:pt x="136071" y="84297"/>
                  </a:cubicBezTo>
                  <a:cubicBezTo>
                    <a:pt x="139310" y="110489"/>
                    <a:pt x="82681" y="139824"/>
                    <a:pt x="80210" y="143645"/>
                  </a:cubicBezTo>
                  <a:cubicBezTo>
                    <a:pt x="69848" y="159648"/>
                    <a:pt x="53463" y="171258"/>
                    <a:pt x="46585" y="189845"/>
                  </a:cubicBezTo>
                  <a:cubicBezTo>
                    <a:pt x="46456" y="190196"/>
                    <a:pt x="46081" y="190504"/>
                    <a:pt x="45836" y="190836"/>
                  </a:cubicBezTo>
                  <a:cubicBezTo>
                    <a:pt x="49831" y="194318"/>
                    <a:pt x="45239" y="212382"/>
                    <a:pt x="52670" y="222645"/>
                  </a:cubicBezTo>
                  <a:cubicBezTo>
                    <a:pt x="76922" y="256152"/>
                    <a:pt x="93633" y="277335"/>
                    <a:pt x="98359" y="305336"/>
                  </a:cubicBezTo>
                  <a:cubicBezTo>
                    <a:pt x="98820" y="308080"/>
                    <a:pt x="99637" y="313033"/>
                    <a:pt x="98802" y="313371"/>
                  </a:cubicBezTo>
                  <a:cubicBezTo>
                    <a:pt x="89202" y="317303"/>
                    <a:pt x="105212" y="315519"/>
                    <a:pt x="71458" y="343845"/>
                  </a:cubicBezTo>
                  <a:cubicBezTo>
                    <a:pt x="74359" y="358199"/>
                    <a:pt x="56493" y="358901"/>
                    <a:pt x="19402" y="410041"/>
                  </a:cubicBezTo>
                  <a:cubicBezTo>
                    <a:pt x="26298" y="415714"/>
                    <a:pt x="28467" y="414490"/>
                    <a:pt x="29426" y="416631"/>
                  </a:cubicBezTo>
                  <a:cubicBezTo>
                    <a:pt x="33704" y="426266"/>
                    <a:pt x="113306" y="509548"/>
                    <a:pt x="124449" y="522111"/>
                  </a:cubicBezTo>
                  <a:cubicBezTo>
                    <a:pt x="139875" y="539517"/>
                    <a:pt x="132893" y="552653"/>
                    <a:pt x="119372" y="556849"/>
                  </a:cubicBezTo>
                  <a:cubicBezTo>
                    <a:pt x="116293" y="566570"/>
                    <a:pt x="113853" y="564761"/>
                    <a:pt x="104567" y="578235"/>
                  </a:cubicBezTo>
                  <a:cubicBezTo>
                    <a:pt x="88796" y="601129"/>
                    <a:pt x="73708" y="604950"/>
                    <a:pt x="73136" y="608420"/>
                  </a:cubicBezTo>
                  <a:cubicBezTo>
                    <a:pt x="71944" y="615643"/>
                    <a:pt x="19002" y="667399"/>
                    <a:pt x="10638" y="682559"/>
                  </a:cubicBezTo>
                  <a:cubicBezTo>
                    <a:pt x="-1415" y="704395"/>
                    <a:pt x="-9331" y="678806"/>
                    <a:pt x="21780" y="714719"/>
                  </a:cubicBezTo>
                  <a:cubicBezTo>
                    <a:pt x="23120" y="716263"/>
                    <a:pt x="24257" y="718189"/>
                    <a:pt x="25929" y="719210"/>
                  </a:cubicBezTo>
                  <a:cubicBezTo>
                    <a:pt x="46530" y="731725"/>
                    <a:pt x="70112" y="765078"/>
                    <a:pt x="76744" y="767779"/>
                  </a:cubicBezTo>
                  <a:cubicBezTo>
                    <a:pt x="79288" y="768819"/>
                    <a:pt x="82318" y="771065"/>
                    <a:pt x="83166" y="773464"/>
                  </a:cubicBezTo>
                  <a:cubicBezTo>
                    <a:pt x="88384" y="788231"/>
                    <a:pt x="107375" y="787492"/>
                    <a:pt x="116023" y="810337"/>
                  </a:cubicBezTo>
                  <a:cubicBezTo>
                    <a:pt x="135837" y="814976"/>
                    <a:pt x="143698" y="839310"/>
                    <a:pt x="125131" y="852261"/>
                  </a:cubicBezTo>
                  <a:cubicBezTo>
                    <a:pt x="123576" y="853344"/>
                    <a:pt x="72374" y="912095"/>
                    <a:pt x="53463" y="932380"/>
                  </a:cubicBezTo>
                  <a:cubicBezTo>
                    <a:pt x="93940" y="928049"/>
                    <a:pt x="139377" y="924308"/>
                    <a:pt x="189135" y="921084"/>
                  </a:cubicBezTo>
                  <a:cubicBezTo>
                    <a:pt x="211414" y="898824"/>
                    <a:pt x="238432" y="875124"/>
                    <a:pt x="241247" y="870226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p15"/>
            <p:cNvSpPr/>
            <p:nvPr/>
          </p:nvSpPr>
          <p:spPr>
            <a:xfrm>
              <a:off x="9045804" y="9023405"/>
              <a:ext cx="242199" cy="367883"/>
            </a:xfrm>
            <a:custGeom>
              <a:rect b="b" l="l" r="r" t="t"/>
              <a:pathLst>
                <a:path extrusionOk="0" h="367883" w="242199">
                  <a:moveTo>
                    <a:pt x="117378" y="216154"/>
                  </a:moveTo>
                  <a:cubicBezTo>
                    <a:pt x="250051" y="139892"/>
                    <a:pt x="237292" y="150376"/>
                    <a:pt x="199039" y="94227"/>
                  </a:cubicBezTo>
                  <a:cubicBezTo>
                    <a:pt x="174541" y="60351"/>
                    <a:pt x="146387" y="29742"/>
                    <a:pt x="117249" y="0"/>
                  </a:cubicBezTo>
                  <a:cubicBezTo>
                    <a:pt x="111256" y="9087"/>
                    <a:pt x="96525" y="32609"/>
                    <a:pt x="75978" y="45129"/>
                  </a:cubicBezTo>
                  <a:cubicBezTo>
                    <a:pt x="69919" y="48821"/>
                    <a:pt x="75057" y="53282"/>
                    <a:pt x="62746" y="61865"/>
                  </a:cubicBezTo>
                  <a:cubicBezTo>
                    <a:pt x="60177" y="63661"/>
                    <a:pt x="2928" y="129980"/>
                    <a:pt x="2553" y="130380"/>
                  </a:cubicBezTo>
                  <a:cubicBezTo>
                    <a:pt x="-1866" y="135173"/>
                    <a:pt x="-1909" y="130706"/>
                    <a:pt x="13597" y="145448"/>
                  </a:cubicBezTo>
                  <a:cubicBezTo>
                    <a:pt x="18022" y="149650"/>
                    <a:pt x="23344" y="157642"/>
                    <a:pt x="25618" y="159021"/>
                  </a:cubicBezTo>
                  <a:cubicBezTo>
                    <a:pt x="46220" y="171535"/>
                    <a:pt x="69802" y="204888"/>
                    <a:pt x="76433" y="207589"/>
                  </a:cubicBezTo>
                  <a:cubicBezTo>
                    <a:pt x="78978" y="208629"/>
                    <a:pt x="82014" y="210875"/>
                    <a:pt x="82856" y="213274"/>
                  </a:cubicBezTo>
                  <a:cubicBezTo>
                    <a:pt x="88000" y="227819"/>
                    <a:pt x="107040" y="227241"/>
                    <a:pt x="115712" y="250147"/>
                  </a:cubicBezTo>
                  <a:cubicBezTo>
                    <a:pt x="135527" y="254786"/>
                    <a:pt x="143388" y="279120"/>
                    <a:pt x="124821" y="292065"/>
                  </a:cubicBezTo>
                  <a:cubicBezTo>
                    <a:pt x="123370" y="293074"/>
                    <a:pt x="68690" y="355474"/>
                    <a:pt x="58297" y="367170"/>
                  </a:cubicBezTo>
                  <a:cubicBezTo>
                    <a:pt x="101220" y="367557"/>
                    <a:pt x="141660" y="367810"/>
                    <a:pt x="179206" y="367884"/>
                  </a:cubicBezTo>
                  <a:cubicBezTo>
                    <a:pt x="303643" y="337619"/>
                    <a:pt x="222732" y="289358"/>
                    <a:pt x="117378" y="216154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p15"/>
            <p:cNvSpPr/>
            <p:nvPr/>
          </p:nvSpPr>
          <p:spPr>
            <a:xfrm>
              <a:off x="7407736" y="8444764"/>
              <a:ext cx="201015" cy="923009"/>
            </a:xfrm>
            <a:custGeom>
              <a:rect b="b" l="l" r="r" t="t"/>
              <a:pathLst>
                <a:path extrusionOk="0" h="923009" w="201015">
                  <a:moveTo>
                    <a:pt x="194038" y="870091"/>
                  </a:moveTo>
                  <a:cubicBezTo>
                    <a:pt x="198230" y="855848"/>
                    <a:pt x="206226" y="848674"/>
                    <a:pt x="189226" y="841500"/>
                  </a:cubicBezTo>
                  <a:cubicBezTo>
                    <a:pt x="169633" y="833231"/>
                    <a:pt x="192705" y="840079"/>
                    <a:pt x="158847" y="815850"/>
                  </a:cubicBezTo>
                  <a:cubicBezTo>
                    <a:pt x="145737" y="806467"/>
                    <a:pt x="155215" y="803834"/>
                    <a:pt x="129180" y="780072"/>
                  </a:cubicBezTo>
                  <a:cubicBezTo>
                    <a:pt x="114473" y="766647"/>
                    <a:pt x="100503" y="752385"/>
                    <a:pt x="86920" y="734574"/>
                  </a:cubicBezTo>
                  <a:cubicBezTo>
                    <a:pt x="88561" y="731848"/>
                    <a:pt x="90565" y="729128"/>
                    <a:pt x="93091" y="727627"/>
                  </a:cubicBezTo>
                  <a:cubicBezTo>
                    <a:pt x="117404" y="713138"/>
                    <a:pt x="121369" y="688564"/>
                    <a:pt x="165134" y="649120"/>
                  </a:cubicBezTo>
                  <a:cubicBezTo>
                    <a:pt x="168330" y="644228"/>
                    <a:pt x="176873" y="633209"/>
                    <a:pt x="178753" y="626404"/>
                  </a:cubicBezTo>
                  <a:cubicBezTo>
                    <a:pt x="205157" y="605485"/>
                    <a:pt x="150162" y="573861"/>
                    <a:pt x="121670" y="534355"/>
                  </a:cubicBezTo>
                  <a:cubicBezTo>
                    <a:pt x="108886" y="516629"/>
                    <a:pt x="87904" y="506477"/>
                    <a:pt x="78722" y="485835"/>
                  </a:cubicBezTo>
                  <a:cubicBezTo>
                    <a:pt x="78408" y="485134"/>
                    <a:pt x="77566" y="484463"/>
                    <a:pt x="76823" y="484187"/>
                  </a:cubicBezTo>
                  <a:cubicBezTo>
                    <a:pt x="55226" y="476139"/>
                    <a:pt x="94246" y="460419"/>
                    <a:pt x="99526" y="442201"/>
                  </a:cubicBezTo>
                  <a:cubicBezTo>
                    <a:pt x="99655" y="441777"/>
                    <a:pt x="143562" y="395392"/>
                    <a:pt x="157359" y="390291"/>
                  </a:cubicBezTo>
                  <a:cubicBezTo>
                    <a:pt x="164704" y="387578"/>
                    <a:pt x="163548" y="376534"/>
                    <a:pt x="172276" y="375033"/>
                  </a:cubicBezTo>
                  <a:cubicBezTo>
                    <a:pt x="172724" y="374959"/>
                    <a:pt x="172515" y="371803"/>
                    <a:pt x="172841" y="370123"/>
                  </a:cubicBezTo>
                  <a:cubicBezTo>
                    <a:pt x="179952" y="333392"/>
                    <a:pt x="180530" y="347998"/>
                    <a:pt x="173179" y="330291"/>
                  </a:cubicBezTo>
                  <a:cubicBezTo>
                    <a:pt x="136395" y="320004"/>
                    <a:pt x="102845" y="253291"/>
                    <a:pt x="81340" y="227536"/>
                  </a:cubicBezTo>
                  <a:cubicBezTo>
                    <a:pt x="78931" y="224644"/>
                    <a:pt x="71525" y="223851"/>
                    <a:pt x="63719" y="206746"/>
                  </a:cubicBezTo>
                  <a:cubicBezTo>
                    <a:pt x="69368" y="201861"/>
                    <a:pt x="72330" y="194970"/>
                    <a:pt x="77271" y="189858"/>
                  </a:cubicBezTo>
                  <a:cubicBezTo>
                    <a:pt x="98180" y="168206"/>
                    <a:pt x="125474" y="159974"/>
                    <a:pt x="162497" y="118475"/>
                  </a:cubicBezTo>
                  <a:cubicBezTo>
                    <a:pt x="173130" y="106557"/>
                    <a:pt x="185041" y="96362"/>
                    <a:pt x="199029" y="87915"/>
                  </a:cubicBezTo>
                  <a:cubicBezTo>
                    <a:pt x="194610" y="81787"/>
                    <a:pt x="203147" y="81725"/>
                    <a:pt x="200492" y="70337"/>
                  </a:cubicBezTo>
                  <a:cubicBezTo>
                    <a:pt x="202913" y="61495"/>
                    <a:pt x="176787" y="38725"/>
                    <a:pt x="168465" y="30056"/>
                  </a:cubicBezTo>
                  <a:cubicBezTo>
                    <a:pt x="151521" y="12404"/>
                    <a:pt x="144268" y="4387"/>
                    <a:pt x="140593" y="0"/>
                  </a:cubicBezTo>
                  <a:cubicBezTo>
                    <a:pt x="115714" y="664"/>
                    <a:pt x="91014" y="1323"/>
                    <a:pt x="66540" y="1975"/>
                  </a:cubicBezTo>
                  <a:cubicBezTo>
                    <a:pt x="75649" y="10798"/>
                    <a:pt x="78783" y="19196"/>
                    <a:pt x="87578" y="27416"/>
                  </a:cubicBezTo>
                  <a:cubicBezTo>
                    <a:pt x="161496" y="96559"/>
                    <a:pt x="130717" y="47258"/>
                    <a:pt x="65041" y="136041"/>
                  </a:cubicBezTo>
                  <a:cubicBezTo>
                    <a:pt x="58686" y="144623"/>
                    <a:pt x="35565" y="153779"/>
                    <a:pt x="29253" y="162392"/>
                  </a:cubicBezTo>
                  <a:cubicBezTo>
                    <a:pt x="23039" y="170877"/>
                    <a:pt x="18510" y="177294"/>
                    <a:pt x="12929" y="179706"/>
                  </a:cubicBezTo>
                  <a:cubicBezTo>
                    <a:pt x="207" y="185206"/>
                    <a:pt x="2020" y="201874"/>
                    <a:pt x="1430" y="203270"/>
                  </a:cubicBezTo>
                  <a:cubicBezTo>
                    <a:pt x="-2141" y="211712"/>
                    <a:pt x="1504" y="219033"/>
                    <a:pt x="6550" y="224355"/>
                  </a:cubicBezTo>
                  <a:cubicBezTo>
                    <a:pt x="18374" y="236845"/>
                    <a:pt x="20821" y="248750"/>
                    <a:pt x="35669" y="258687"/>
                  </a:cubicBezTo>
                  <a:cubicBezTo>
                    <a:pt x="41600" y="262655"/>
                    <a:pt x="56307" y="294760"/>
                    <a:pt x="61341" y="300506"/>
                  </a:cubicBezTo>
                  <a:cubicBezTo>
                    <a:pt x="66645" y="306560"/>
                    <a:pt x="74168" y="310824"/>
                    <a:pt x="78900" y="317217"/>
                  </a:cubicBezTo>
                  <a:cubicBezTo>
                    <a:pt x="104775" y="352182"/>
                    <a:pt x="83792" y="323714"/>
                    <a:pt x="112021" y="349918"/>
                  </a:cubicBezTo>
                  <a:cubicBezTo>
                    <a:pt x="104418" y="358156"/>
                    <a:pt x="97713" y="367201"/>
                    <a:pt x="90571" y="375747"/>
                  </a:cubicBezTo>
                  <a:cubicBezTo>
                    <a:pt x="65625" y="405587"/>
                    <a:pt x="56818" y="404701"/>
                    <a:pt x="53855" y="413056"/>
                  </a:cubicBezTo>
                  <a:cubicBezTo>
                    <a:pt x="48588" y="427952"/>
                    <a:pt x="24729" y="449836"/>
                    <a:pt x="20710" y="468264"/>
                  </a:cubicBezTo>
                  <a:cubicBezTo>
                    <a:pt x="16168" y="474791"/>
                    <a:pt x="9813" y="475075"/>
                    <a:pt x="11202" y="492093"/>
                  </a:cubicBezTo>
                  <a:cubicBezTo>
                    <a:pt x="12290" y="505493"/>
                    <a:pt x="25326" y="524209"/>
                    <a:pt x="30636" y="526775"/>
                  </a:cubicBezTo>
                  <a:cubicBezTo>
                    <a:pt x="57414" y="539720"/>
                    <a:pt x="59319" y="554314"/>
                    <a:pt x="72336" y="566496"/>
                  </a:cubicBezTo>
                  <a:cubicBezTo>
                    <a:pt x="140814" y="630545"/>
                    <a:pt x="119617" y="603190"/>
                    <a:pt x="106735" y="621876"/>
                  </a:cubicBezTo>
                  <a:cubicBezTo>
                    <a:pt x="23193" y="743156"/>
                    <a:pt x="-4132" y="737256"/>
                    <a:pt x="47783" y="782355"/>
                  </a:cubicBezTo>
                  <a:cubicBezTo>
                    <a:pt x="107454" y="834394"/>
                    <a:pt x="121110" y="852864"/>
                    <a:pt x="129063" y="860124"/>
                  </a:cubicBezTo>
                  <a:cubicBezTo>
                    <a:pt x="133089" y="863791"/>
                    <a:pt x="128498" y="855005"/>
                    <a:pt x="66639" y="922561"/>
                  </a:cubicBezTo>
                  <a:cubicBezTo>
                    <a:pt x="92145" y="922684"/>
                    <a:pt x="117773" y="922831"/>
                    <a:pt x="143513" y="923010"/>
                  </a:cubicBezTo>
                  <a:cubicBezTo>
                    <a:pt x="148220" y="918746"/>
                    <a:pt x="154182" y="913190"/>
                    <a:pt x="162596" y="905973"/>
                  </a:cubicBezTo>
                  <a:cubicBezTo>
                    <a:pt x="176848" y="893736"/>
                    <a:pt x="188741" y="888106"/>
                    <a:pt x="194038" y="870091"/>
                  </a:cubicBezTo>
                  <a:close/>
                </a:path>
              </a:pathLst>
            </a:custGeom>
            <a:solidFill>
              <a:srgbClr val="FABB8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15"/>
            <p:cNvSpPr/>
            <p:nvPr/>
          </p:nvSpPr>
          <p:spPr>
            <a:xfrm>
              <a:off x="6518258" y="8468679"/>
              <a:ext cx="198729" cy="915626"/>
            </a:xfrm>
            <a:custGeom>
              <a:rect b="b" l="l" r="r" t="t"/>
              <a:pathLst>
                <a:path extrusionOk="0" h="915626" w="198729">
                  <a:moveTo>
                    <a:pt x="146472" y="898578"/>
                  </a:moveTo>
                  <a:cubicBezTo>
                    <a:pt x="198934" y="873918"/>
                    <a:pt x="219922" y="812546"/>
                    <a:pt x="171486" y="796469"/>
                  </a:cubicBezTo>
                  <a:cubicBezTo>
                    <a:pt x="169568" y="795829"/>
                    <a:pt x="167909" y="794192"/>
                    <a:pt x="166336" y="792802"/>
                  </a:cubicBezTo>
                  <a:cubicBezTo>
                    <a:pt x="116897" y="749100"/>
                    <a:pt x="118231" y="741095"/>
                    <a:pt x="115527" y="738314"/>
                  </a:cubicBezTo>
                  <a:cubicBezTo>
                    <a:pt x="62629" y="683722"/>
                    <a:pt x="61006" y="685593"/>
                    <a:pt x="68277" y="676917"/>
                  </a:cubicBezTo>
                  <a:cubicBezTo>
                    <a:pt x="68621" y="676511"/>
                    <a:pt x="121624" y="607467"/>
                    <a:pt x="148795" y="587581"/>
                  </a:cubicBezTo>
                  <a:cubicBezTo>
                    <a:pt x="161462" y="578309"/>
                    <a:pt x="181682" y="547085"/>
                    <a:pt x="181946" y="546230"/>
                  </a:cubicBezTo>
                  <a:cubicBezTo>
                    <a:pt x="190864" y="539154"/>
                    <a:pt x="203015" y="536994"/>
                    <a:pt x="186537" y="503014"/>
                  </a:cubicBezTo>
                  <a:cubicBezTo>
                    <a:pt x="182561" y="494818"/>
                    <a:pt x="160601" y="485448"/>
                    <a:pt x="156527" y="473918"/>
                  </a:cubicBezTo>
                  <a:cubicBezTo>
                    <a:pt x="155654" y="471444"/>
                    <a:pt x="152532" y="469137"/>
                    <a:pt x="149914" y="468067"/>
                  </a:cubicBezTo>
                  <a:cubicBezTo>
                    <a:pt x="143079" y="465286"/>
                    <a:pt x="118790" y="430929"/>
                    <a:pt x="97575" y="418040"/>
                  </a:cubicBezTo>
                  <a:cubicBezTo>
                    <a:pt x="95847" y="416988"/>
                    <a:pt x="94680" y="415006"/>
                    <a:pt x="93297" y="413419"/>
                  </a:cubicBezTo>
                  <a:cubicBezTo>
                    <a:pt x="62616" y="378005"/>
                    <a:pt x="54854" y="408048"/>
                    <a:pt x="151358" y="298740"/>
                  </a:cubicBezTo>
                  <a:cubicBezTo>
                    <a:pt x="200907" y="242622"/>
                    <a:pt x="179937" y="244973"/>
                    <a:pt x="144511" y="197191"/>
                  </a:cubicBezTo>
                  <a:cubicBezTo>
                    <a:pt x="131390" y="179490"/>
                    <a:pt x="112245" y="193155"/>
                    <a:pt x="88466" y="143947"/>
                  </a:cubicBezTo>
                  <a:cubicBezTo>
                    <a:pt x="117930" y="102287"/>
                    <a:pt x="156748" y="80556"/>
                    <a:pt x="166643" y="56358"/>
                  </a:cubicBezTo>
                  <a:cubicBezTo>
                    <a:pt x="165365" y="45659"/>
                    <a:pt x="127966" y="22894"/>
                    <a:pt x="101576" y="0"/>
                  </a:cubicBezTo>
                  <a:cubicBezTo>
                    <a:pt x="70121" y="775"/>
                    <a:pt x="52961" y="1194"/>
                    <a:pt x="52924" y="1194"/>
                  </a:cubicBezTo>
                  <a:cubicBezTo>
                    <a:pt x="46010" y="1581"/>
                    <a:pt x="38413" y="1649"/>
                    <a:pt x="30307" y="1495"/>
                  </a:cubicBezTo>
                  <a:cubicBezTo>
                    <a:pt x="45414" y="14219"/>
                    <a:pt x="93703" y="54863"/>
                    <a:pt x="94090" y="55183"/>
                  </a:cubicBezTo>
                  <a:cubicBezTo>
                    <a:pt x="87741" y="60345"/>
                    <a:pt x="80759" y="76022"/>
                    <a:pt x="66341" y="83257"/>
                  </a:cubicBezTo>
                  <a:cubicBezTo>
                    <a:pt x="64104" y="84383"/>
                    <a:pt x="47823" y="114094"/>
                    <a:pt x="47411" y="114174"/>
                  </a:cubicBezTo>
                  <a:cubicBezTo>
                    <a:pt x="38629" y="116026"/>
                    <a:pt x="41812" y="124652"/>
                    <a:pt x="34769" y="134109"/>
                  </a:cubicBezTo>
                  <a:cubicBezTo>
                    <a:pt x="-4952" y="187446"/>
                    <a:pt x="80679" y="212801"/>
                    <a:pt x="89972" y="223180"/>
                  </a:cubicBezTo>
                  <a:cubicBezTo>
                    <a:pt x="100795" y="235276"/>
                    <a:pt x="99941" y="234993"/>
                    <a:pt x="115201" y="248824"/>
                  </a:cubicBezTo>
                  <a:cubicBezTo>
                    <a:pt x="112755" y="260810"/>
                    <a:pt x="107027" y="252251"/>
                    <a:pt x="106517" y="259948"/>
                  </a:cubicBezTo>
                  <a:cubicBezTo>
                    <a:pt x="106259" y="263954"/>
                    <a:pt x="104132" y="266248"/>
                    <a:pt x="100740" y="267664"/>
                  </a:cubicBezTo>
                  <a:cubicBezTo>
                    <a:pt x="90451" y="271940"/>
                    <a:pt x="89105" y="286238"/>
                    <a:pt x="77195" y="288706"/>
                  </a:cubicBezTo>
                  <a:cubicBezTo>
                    <a:pt x="76783" y="288786"/>
                    <a:pt x="60570" y="311741"/>
                    <a:pt x="49445" y="321511"/>
                  </a:cubicBezTo>
                  <a:cubicBezTo>
                    <a:pt x="39182" y="330525"/>
                    <a:pt x="20602" y="358427"/>
                    <a:pt x="17818" y="363269"/>
                  </a:cubicBezTo>
                  <a:cubicBezTo>
                    <a:pt x="5311" y="371231"/>
                    <a:pt x="2527" y="387597"/>
                    <a:pt x="8821" y="398468"/>
                  </a:cubicBezTo>
                  <a:cubicBezTo>
                    <a:pt x="16042" y="410940"/>
                    <a:pt x="10425" y="403237"/>
                    <a:pt x="15274" y="416674"/>
                  </a:cubicBezTo>
                  <a:cubicBezTo>
                    <a:pt x="32882" y="426549"/>
                    <a:pt x="31936" y="435458"/>
                    <a:pt x="38764" y="441377"/>
                  </a:cubicBezTo>
                  <a:cubicBezTo>
                    <a:pt x="59875" y="459699"/>
                    <a:pt x="97679" y="497285"/>
                    <a:pt x="117395" y="516617"/>
                  </a:cubicBezTo>
                  <a:cubicBezTo>
                    <a:pt x="131531" y="530473"/>
                    <a:pt x="123031" y="515313"/>
                    <a:pt x="111888" y="538157"/>
                  </a:cubicBezTo>
                  <a:cubicBezTo>
                    <a:pt x="109412" y="543233"/>
                    <a:pt x="101053" y="542292"/>
                    <a:pt x="86174" y="566170"/>
                  </a:cubicBezTo>
                  <a:cubicBezTo>
                    <a:pt x="75652" y="583047"/>
                    <a:pt x="62948" y="590233"/>
                    <a:pt x="54829" y="601615"/>
                  </a:cubicBezTo>
                  <a:cubicBezTo>
                    <a:pt x="49267" y="609423"/>
                    <a:pt x="44768" y="617871"/>
                    <a:pt x="36963" y="623863"/>
                  </a:cubicBezTo>
                  <a:cubicBezTo>
                    <a:pt x="33607" y="626435"/>
                    <a:pt x="42746" y="618584"/>
                    <a:pt x="19828" y="649132"/>
                  </a:cubicBezTo>
                  <a:cubicBezTo>
                    <a:pt x="-4676" y="681809"/>
                    <a:pt x="-7005" y="668661"/>
                    <a:pt x="15845" y="717248"/>
                  </a:cubicBezTo>
                  <a:cubicBezTo>
                    <a:pt x="25083" y="721751"/>
                    <a:pt x="29096" y="730987"/>
                    <a:pt x="34800" y="738647"/>
                  </a:cubicBezTo>
                  <a:cubicBezTo>
                    <a:pt x="41763" y="748017"/>
                    <a:pt x="70803" y="770253"/>
                    <a:pt x="76094" y="788944"/>
                  </a:cubicBezTo>
                  <a:cubicBezTo>
                    <a:pt x="77612" y="794315"/>
                    <a:pt x="103690" y="806252"/>
                    <a:pt x="108521" y="822605"/>
                  </a:cubicBezTo>
                  <a:cubicBezTo>
                    <a:pt x="109535" y="826057"/>
                    <a:pt x="109836" y="817259"/>
                    <a:pt x="124648" y="836270"/>
                  </a:cubicBezTo>
                  <a:cubicBezTo>
                    <a:pt x="117020" y="845284"/>
                    <a:pt x="106990" y="851941"/>
                    <a:pt x="99775" y="861391"/>
                  </a:cubicBezTo>
                  <a:cubicBezTo>
                    <a:pt x="98865" y="862585"/>
                    <a:pt x="92682" y="862210"/>
                    <a:pt x="91213" y="864775"/>
                  </a:cubicBezTo>
                  <a:cubicBezTo>
                    <a:pt x="88399" y="869673"/>
                    <a:pt x="61375" y="893373"/>
                    <a:pt x="39108" y="915627"/>
                  </a:cubicBezTo>
                  <a:cubicBezTo>
                    <a:pt x="70151" y="913615"/>
                    <a:pt x="102866" y="911812"/>
                    <a:pt x="137093" y="910194"/>
                  </a:cubicBezTo>
                  <a:cubicBezTo>
                    <a:pt x="143202" y="904909"/>
                    <a:pt x="141143" y="901088"/>
                    <a:pt x="146472" y="898578"/>
                  </a:cubicBezTo>
                  <a:close/>
                </a:path>
              </a:pathLst>
            </a:custGeom>
            <a:solidFill>
              <a:srgbClr val="FABB8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15"/>
            <p:cNvSpPr/>
            <p:nvPr/>
          </p:nvSpPr>
          <p:spPr>
            <a:xfrm>
              <a:off x="8786485" y="8405116"/>
              <a:ext cx="201039" cy="983022"/>
            </a:xfrm>
            <a:custGeom>
              <a:rect b="b" l="l" r="r" t="t"/>
              <a:pathLst>
                <a:path extrusionOk="0" h="983022" w="201039">
                  <a:moveTo>
                    <a:pt x="195784" y="902282"/>
                  </a:moveTo>
                  <a:cubicBezTo>
                    <a:pt x="210350" y="882772"/>
                    <a:pt x="181986" y="881437"/>
                    <a:pt x="179768" y="875395"/>
                  </a:cubicBezTo>
                  <a:cubicBezTo>
                    <a:pt x="174205" y="860259"/>
                    <a:pt x="155804" y="857681"/>
                    <a:pt x="151195" y="847468"/>
                  </a:cubicBezTo>
                  <a:cubicBezTo>
                    <a:pt x="140477" y="823694"/>
                    <a:pt x="119125" y="816440"/>
                    <a:pt x="86914" y="774203"/>
                  </a:cubicBezTo>
                  <a:cubicBezTo>
                    <a:pt x="93730" y="762869"/>
                    <a:pt x="98739" y="769102"/>
                    <a:pt x="118160" y="742227"/>
                  </a:cubicBezTo>
                  <a:cubicBezTo>
                    <a:pt x="157089" y="688380"/>
                    <a:pt x="162829" y="698476"/>
                    <a:pt x="177438" y="669565"/>
                  </a:cubicBezTo>
                  <a:cubicBezTo>
                    <a:pt x="186836" y="650935"/>
                    <a:pt x="198027" y="655457"/>
                    <a:pt x="153211" y="608783"/>
                  </a:cubicBezTo>
                  <a:cubicBezTo>
                    <a:pt x="142394" y="597518"/>
                    <a:pt x="130717" y="586548"/>
                    <a:pt x="121658" y="573990"/>
                  </a:cubicBezTo>
                  <a:cubicBezTo>
                    <a:pt x="108880" y="556264"/>
                    <a:pt x="87892" y="546113"/>
                    <a:pt x="78709" y="525471"/>
                  </a:cubicBezTo>
                  <a:cubicBezTo>
                    <a:pt x="77751" y="523311"/>
                    <a:pt x="75612" y="524498"/>
                    <a:pt x="68735" y="518955"/>
                  </a:cubicBezTo>
                  <a:cubicBezTo>
                    <a:pt x="76491" y="508711"/>
                    <a:pt x="137815" y="437137"/>
                    <a:pt x="157347" y="429914"/>
                  </a:cubicBezTo>
                  <a:cubicBezTo>
                    <a:pt x="164685" y="427201"/>
                    <a:pt x="163536" y="416157"/>
                    <a:pt x="172263" y="414656"/>
                  </a:cubicBezTo>
                  <a:cubicBezTo>
                    <a:pt x="172669" y="414588"/>
                    <a:pt x="171262" y="417449"/>
                    <a:pt x="177580" y="385708"/>
                  </a:cubicBezTo>
                  <a:cubicBezTo>
                    <a:pt x="180456" y="381936"/>
                    <a:pt x="177463" y="380263"/>
                    <a:pt x="173173" y="369914"/>
                  </a:cubicBezTo>
                  <a:cubicBezTo>
                    <a:pt x="133685" y="358870"/>
                    <a:pt x="87824" y="270082"/>
                    <a:pt x="80498" y="266187"/>
                  </a:cubicBezTo>
                  <a:cubicBezTo>
                    <a:pt x="72047" y="261702"/>
                    <a:pt x="67339" y="254300"/>
                    <a:pt x="63719" y="246369"/>
                  </a:cubicBezTo>
                  <a:cubicBezTo>
                    <a:pt x="65827" y="244548"/>
                    <a:pt x="67708" y="242253"/>
                    <a:pt x="69558" y="239700"/>
                  </a:cubicBezTo>
                  <a:cubicBezTo>
                    <a:pt x="90246" y="211170"/>
                    <a:pt x="118652" y="202249"/>
                    <a:pt x="140599" y="179983"/>
                  </a:cubicBezTo>
                  <a:cubicBezTo>
                    <a:pt x="171194" y="148943"/>
                    <a:pt x="179337" y="139431"/>
                    <a:pt x="199023" y="127538"/>
                  </a:cubicBezTo>
                  <a:cubicBezTo>
                    <a:pt x="194610" y="121416"/>
                    <a:pt x="202963" y="121237"/>
                    <a:pt x="200615" y="110360"/>
                  </a:cubicBezTo>
                  <a:cubicBezTo>
                    <a:pt x="196921" y="92886"/>
                    <a:pt x="129936" y="31126"/>
                    <a:pt x="103687" y="0"/>
                  </a:cubicBezTo>
                  <a:cubicBezTo>
                    <a:pt x="79625" y="843"/>
                    <a:pt x="54740" y="1698"/>
                    <a:pt x="29124" y="2566"/>
                  </a:cubicBezTo>
                  <a:cubicBezTo>
                    <a:pt x="33567" y="14895"/>
                    <a:pt x="42055" y="25490"/>
                    <a:pt x="45878" y="27336"/>
                  </a:cubicBezTo>
                  <a:cubicBezTo>
                    <a:pt x="72742" y="40330"/>
                    <a:pt x="74518" y="54844"/>
                    <a:pt x="87578" y="67057"/>
                  </a:cubicBezTo>
                  <a:cubicBezTo>
                    <a:pt x="161072" y="135801"/>
                    <a:pt x="130618" y="87041"/>
                    <a:pt x="65041" y="175682"/>
                  </a:cubicBezTo>
                  <a:cubicBezTo>
                    <a:pt x="58686" y="184265"/>
                    <a:pt x="35565" y="193420"/>
                    <a:pt x="29253" y="202034"/>
                  </a:cubicBezTo>
                  <a:cubicBezTo>
                    <a:pt x="23039" y="210518"/>
                    <a:pt x="18510" y="216941"/>
                    <a:pt x="12929" y="219347"/>
                  </a:cubicBezTo>
                  <a:cubicBezTo>
                    <a:pt x="213" y="224847"/>
                    <a:pt x="2020" y="241515"/>
                    <a:pt x="1430" y="242912"/>
                  </a:cubicBezTo>
                  <a:cubicBezTo>
                    <a:pt x="-2141" y="251353"/>
                    <a:pt x="1504" y="258675"/>
                    <a:pt x="6550" y="263997"/>
                  </a:cubicBezTo>
                  <a:cubicBezTo>
                    <a:pt x="18375" y="276486"/>
                    <a:pt x="20821" y="288392"/>
                    <a:pt x="35669" y="298328"/>
                  </a:cubicBezTo>
                  <a:cubicBezTo>
                    <a:pt x="41600" y="302297"/>
                    <a:pt x="56307" y="334401"/>
                    <a:pt x="61341" y="340148"/>
                  </a:cubicBezTo>
                  <a:cubicBezTo>
                    <a:pt x="66645" y="346202"/>
                    <a:pt x="74168" y="350465"/>
                    <a:pt x="78900" y="356858"/>
                  </a:cubicBezTo>
                  <a:cubicBezTo>
                    <a:pt x="105967" y="393435"/>
                    <a:pt x="80019" y="359861"/>
                    <a:pt x="112027" y="389559"/>
                  </a:cubicBezTo>
                  <a:cubicBezTo>
                    <a:pt x="104424" y="397798"/>
                    <a:pt x="97719" y="406842"/>
                    <a:pt x="90577" y="415388"/>
                  </a:cubicBezTo>
                  <a:cubicBezTo>
                    <a:pt x="65619" y="445247"/>
                    <a:pt x="56824" y="444336"/>
                    <a:pt x="53861" y="452697"/>
                  </a:cubicBezTo>
                  <a:cubicBezTo>
                    <a:pt x="48600" y="467574"/>
                    <a:pt x="24736" y="489490"/>
                    <a:pt x="20716" y="507905"/>
                  </a:cubicBezTo>
                  <a:cubicBezTo>
                    <a:pt x="16162" y="514445"/>
                    <a:pt x="9819" y="514716"/>
                    <a:pt x="11208" y="531734"/>
                  </a:cubicBezTo>
                  <a:cubicBezTo>
                    <a:pt x="12296" y="545134"/>
                    <a:pt x="25332" y="563851"/>
                    <a:pt x="30642" y="566416"/>
                  </a:cubicBezTo>
                  <a:cubicBezTo>
                    <a:pt x="63486" y="582302"/>
                    <a:pt x="42344" y="584314"/>
                    <a:pt x="120687" y="650264"/>
                  </a:cubicBezTo>
                  <a:cubicBezTo>
                    <a:pt x="108222" y="661745"/>
                    <a:pt x="109181" y="657992"/>
                    <a:pt x="106741" y="661511"/>
                  </a:cubicBezTo>
                  <a:cubicBezTo>
                    <a:pt x="49934" y="743999"/>
                    <a:pt x="39308" y="742012"/>
                    <a:pt x="23291" y="781487"/>
                  </a:cubicBezTo>
                  <a:cubicBezTo>
                    <a:pt x="15136" y="801594"/>
                    <a:pt x="38890" y="814238"/>
                    <a:pt x="47789" y="821990"/>
                  </a:cubicBezTo>
                  <a:cubicBezTo>
                    <a:pt x="107460" y="874023"/>
                    <a:pt x="121098" y="892487"/>
                    <a:pt x="129069" y="899759"/>
                  </a:cubicBezTo>
                  <a:cubicBezTo>
                    <a:pt x="131005" y="901525"/>
                    <a:pt x="132524" y="898295"/>
                    <a:pt x="112525" y="915504"/>
                  </a:cubicBezTo>
                  <a:cubicBezTo>
                    <a:pt x="77972" y="945215"/>
                    <a:pt x="60143" y="969253"/>
                    <a:pt x="51950" y="981970"/>
                  </a:cubicBezTo>
                  <a:cubicBezTo>
                    <a:pt x="75188" y="982340"/>
                    <a:pt x="98026" y="982690"/>
                    <a:pt x="120453" y="983022"/>
                  </a:cubicBezTo>
                  <a:cubicBezTo>
                    <a:pt x="131669" y="972932"/>
                    <a:pt x="148823" y="956585"/>
                    <a:pt x="181568" y="930344"/>
                  </a:cubicBezTo>
                  <a:cubicBezTo>
                    <a:pt x="190167" y="921121"/>
                    <a:pt x="193793" y="913424"/>
                    <a:pt x="195784" y="902282"/>
                  </a:cubicBezTo>
                  <a:close/>
                </a:path>
              </a:pathLst>
            </a:custGeom>
            <a:solidFill>
              <a:srgbClr val="FABB8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p15"/>
            <p:cNvSpPr/>
            <p:nvPr/>
          </p:nvSpPr>
          <p:spPr>
            <a:xfrm>
              <a:off x="6943663" y="8457007"/>
              <a:ext cx="207207" cy="911670"/>
            </a:xfrm>
            <a:custGeom>
              <a:rect b="b" l="l" r="r" t="t"/>
              <a:pathLst>
                <a:path extrusionOk="0" h="911670" w="207207">
                  <a:moveTo>
                    <a:pt x="186532" y="827847"/>
                  </a:moveTo>
                  <a:cubicBezTo>
                    <a:pt x="177626" y="804320"/>
                    <a:pt x="158070" y="805083"/>
                    <a:pt x="152692" y="789873"/>
                  </a:cubicBezTo>
                  <a:cubicBezTo>
                    <a:pt x="151819" y="787400"/>
                    <a:pt x="148697" y="785093"/>
                    <a:pt x="146073" y="784022"/>
                  </a:cubicBezTo>
                  <a:cubicBezTo>
                    <a:pt x="139239" y="781241"/>
                    <a:pt x="114950" y="746885"/>
                    <a:pt x="93734" y="733995"/>
                  </a:cubicBezTo>
                  <a:cubicBezTo>
                    <a:pt x="90771" y="732199"/>
                    <a:pt x="95129" y="733300"/>
                    <a:pt x="67122" y="707484"/>
                  </a:cubicBezTo>
                  <a:cubicBezTo>
                    <a:pt x="153589" y="606279"/>
                    <a:pt x="184325" y="584597"/>
                    <a:pt x="189980" y="566773"/>
                  </a:cubicBezTo>
                  <a:cubicBezTo>
                    <a:pt x="234821" y="552844"/>
                    <a:pt x="165586" y="505967"/>
                    <a:pt x="140289" y="470872"/>
                  </a:cubicBezTo>
                  <a:cubicBezTo>
                    <a:pt x="127506" y="453147"/>
                    <a:pt x="106524" y="442995"/>
                    <a:pt x="97341" y="422353"/>
                  </a:cubicBezTo>
                  <a:cubicBezTo>
                    <a:pt x="96364" y="420144"/>
                    <a:pt x="94115" y="421405"/>
                    <a:pt x="87016" y="415566"/>
                  </a:cubicBezTo>
                  <a:cubicBezTo>
                    <a:pt x="125478" y="362537"/>
                    <a:pt x="143633" y="362242"/>
                    <a:pt x="140634" y="347383"/>
                  </a:cubicBezTo>
                  <a:cubicBezTo>
                    <a:pt x="175407" y="318207"/>
                    <a:pt x="158955" y="320029"/>
                    <a:pt x="168801" y="315999"/>
                  </a:cubicBezTo>
                  <a:cubicBezTo>
                    <a:pt x="169661" y="315648"/>
                    <a:pt x="168819" y="310547"/>
                    <a:pt x="168340" y="307717"/>
                  </a:cubicBezTo>
                  <a:cubicBezTo>
                    <a:pt x="168081" y="306185"/>
                    <a:pt x="166367" y="304838"/>
                    <a:pt x="166268" y="303343"/>
                  </a:cubicBezTo>
                  <a:cubicBezTo>
                    <a:pt x="165795" y="296064"/>
                    <a:pt x="165519" y="293683"/>
                    <a:pt x="162630" y="292200"/>
                  </a:cubicBezTo>
                  <a:cubicBezTo>
                    <a:pt x="162329" y="271066"/>
                    <a:pt x="154272" y="273976"/>
                    <a:pt x="144997" y="258644"/>
                  </a:cubicBezTo>
                  <a:cubicBezTo>
                    <a:pt x="138421" y="247778"/>
                    <a:pt x="128532" y="239042"/>
                    <a:pt x="124451" y="226552"/>
                  </a:cubicBezTo>
                  <a:cubicBezTo>
                    <a:pt x="123954" y="225038"/>
                    <a:pt x="122288" y="223937"/>
                    <a:pt x="121292" y="222546"/>
                  </a:cubicBezTo>
                  <a:cubicBezTo>
                    <a:pt x="113616" y="211945"/>
                    <a:pt x="118391" y="193395"/>
                    <a:pt x="114255" y="189784"/>
                  </a:cubicBezTo>
                  <a:cubicBezTo>
                    <a:pt x="114501" y="189439"/>
                    <a:pt x="114894" y="189125"/>
                    <a:pt x="115023" y="188762"/>
                  </a:cubicBezTo>
                  <a:cubicBezTo>
                    <a:pt x="122091" y="169615"/>
                    <a:pt x="138968" y="157667"/>
                    <a:pt x="149638" y="141184"/>
                  </a:cubicBezTo>
                  <a:cubicBezTo>
                    <a:pt x="160190" y="124874"/>
                    <a:pt x="263952" y="97993"/>
                    <a:pt x="164332" y="22500"/>
                  </a:cubicBezTo>
                  <a:cubicBezTo>
                    <a:pt x="152317" y="13394"/>
                    <a:pt x="143774" y="5993"/>
                    <a:pt x="137432" y="0"/>
                  </a:cubicBezTo>
                  <a:cubicBezTo>
                    <a:pt x="107273" y="775"/>
                    <a:pt x="78049" y="1526"/>
                    <a:pt x="49870" y="2246"/>
                  </a:cubicBezTo>
                  <a:cubicBezTo>
                    <a:pt x="61848" y="12391"/>
                    <a:pt x="74878" y="23134"/>
                    <a:pt x="81368" y="33095"/>
                  </a:cubicBezTo>
                  <a:cubicBezTo>
                    <a:pt x="93002" y="50944"/>
                    <a:pt x="114710" y="55730"/>
                    <a:pt x="131814" y="76145"/>
                  </a:cubicBezTo>
                  <a:cubicBezTo>
                    <a:pt x="135237" y="80236"/>
                    <a:pt x="136387" y="79363"/>
                    <a:pt x="141322" y="82273"/>
                  </a:cubicBezTo>
                  <a:cubicBezTo>
                    <a:pt x="141082" y="82679"/>
                    <a:pt x="72616" y="153040"/>
                    <a:pt x="59826" y="153336"/>
                  </a:cubicBezTo>
                  <a:cubicBezTo>
                    <a:pt x="52931" y="174636"/>
                    <a:pt x="50761" y="178943"/>
                    <a:pt x="52580" y="183717"/>
                  </a:cubicBezTo>
                  <a:cubicBezTo>
                    <a:pt x="83937" y="266039"/>
                    <a:pt x="35027" y="162029"/>
                    <a:pt x="116363" y="297565"/>
                  </a:cubicBezTo>
                  <a:cubicBezTo>
                    <a:pt x="117771" y="299922"/>
                    <a:pt x="117967" y="297301"/>
                    <a:pt x="112405" y="301374"/>
                  </a:cubicBezTo>
                  <a:cubicBezTo>
                    <a:pt x="78940" y="325892"/>
                    <a:pt x="95817" y="323837"/>
                    <a:pt x="85541" y="332168"/>
                  </a:cubicBezTo>
                  <a:cubicBezTo>
                    <a:pt x="66839" y="347322"/>
                    <a:pt x="38408" y="388384"/>
                    <a:pt x="37627" y="390974"/>
                  </a:cubicBezTo>
                  <a:cubicBezTo>
                    <a:pt x="28058" y="393577"/>
                    <a:pt x="30774" y="403698"/>
                    <a:pt x="26497" y="409660"/>
                  </a:cubicBezTo>
                  <a:cubicBezTo>
                    <a:pt x="19423" y="419492"/>
                    <a:pt x="25188" y="451645"/>
                    <a:pt x="49249" y="463286"/>
                  </a:cubicBezTo>
                  <a:cubicBezTo>
                    <a:pt x="76089" y="476268"/>
                    <a:pt x="77902" y="490807"/>
                    <a:pt x="90950" y="503007"/>
                  </a:cubicBezTo>
                  <a:cubicBezTo>
                    <a:pt x="149613" y="557876"/>
                    <a:pt x="131138" y="533838"/>
                    <a:pt x="119246" y="554166"/>
                  </a:cubicBezTo>
                  <a:cubicBezTo>
                    <a:pt x="112645" y="565456"/>
                    <a:pt x="101951" y="573535"/>
                    <a:pt x="95166" y="584720"/>
                  </a:cubicBezTo>
                  <a:cubicBezTo>
                    <a:pt x="94404" y="585988"/>
                    <a:pt x="88190" y="586332"/>
                    <a:pt x="87010" y="589003"/>
                  </a:cubicBezTo>
                  <a:cubicBezTo>
                    <a:pt x="86832" y="589415"/>
                    <a:pt x="14408" y="678554"/>
                    <a:pt x="11808" y="680572"/>
                  </a:cubicBezTo>
                  <a:cubicBezTo>
                    <a:pt x="-2193" y="691401"/>
                    <a:pt x="3665" y="705988"/>
                    <a:pt x="1219" y="710954"/>
                  </a:cubicBezTo>
                  <a:cubicBezTo>
                    <a:pt x="-2733" y="718970"/>
                    <a:pt x="3345" y="721222"/>
                    <a:pt x="13424" y="728569"/>
                  </a:cubicBezTo>
                  <a:cubicBezTo>
                    <a:pt x="44861" y="777667"/>
                    <a:pt x="146964" y="850637"/>
                    <a:pt x="128323" y="858832"/>
                  </a:cubicBezTo>
                  <a:cubicBezTo>
                    <a:pt x="128004" y="858973"/>
                    <a:pt x="96045" y="895403"/>
                    <a:pt x="81817" y="911671"/>
                  </a:cubicBezTo>
                  <a:cubicBezTo>
                    <a:pt x="107525" y="911332"/>
                    <a:pt x="133597" y="911049"/>
                    <a:pt x="160006" y="910809"/>
                  </a:cubicBezTo>
                  <a:cubicBezTo>
                    <a:pt x="174234" y="894843"/>
                    <a:pt x="195745" y="871131"/>
                    <a:pt x="195910" y="871020"/>
                  </a:cubicBezTo>
                  <a:cubicBezTo>
                    <a:pt x="215043" y="857694"/>
                    <a:pt x="206942" y="832628"/>
                    <a:pt x="186532" y="827847"/>
                  </a:cubicBezTo>
                  <a:close/>
                </a:path>
              </a:pathLst>
            </a:custGeom>
            <a:solidFill>
              <a:srgbClr val="FABB8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15"/>
            <p:cNvSpPr/>
            <p:nvPr/>
          </p:nvSpPr>
          <p:spPr>
            <a:xfrm>
              <a:off x="7896283" y="8433375"/>
              <a:ext cx="200613" cy="940021"/>
            </a:xfrm>
            <a:custGeom>
              <a:rect b="b" l="l" r="r" t="t"/>
              <a:pathLst>
                <a:path extrusionOk="0" h="940021" w="200613">
                  <a:moveTo>
                    <a:pt x="179136" y="909283"/>
                  </a:moveTo>
                  <a:cubicBezTo>
                    <a:pt x="187059" y="900085"/>
                    <a:pt x="209442" y="886919"/>
                    <a:pt x="196849" y="854451"/>
                  </a:cubicBezTo>
                  <a:cubicBezTo>
                    <a:pt x="199363" y="847333"/>
                    <a:pt x="179911" y="834344"/>
                    <a:pt x="172192" y="831779"/>
                  </a:cubicBezTo>
                  <a:cubicBezTo>
                    <a:pt x="165449" y="829545"/>
                    <a:pt x="126982" y="788557"/>
                    <a:pt x="121770" y="782853"/>
                  </a:cubicBezTo>
                  <a:cubicBezTo>
                    <a:pt x="119398" y="780257"/>
                    <a:pt x="118660" y="776128"/>
                    <a:pt x="116226" y="773612"/>
                  </a:cubicBezTo>
                  <a:cubicBezTo>
                    <a:pt x="47041" y="702217"/>
                    <a:pt x="66327" y="723222"/>
                    <a:pt x="74243" y="706684"/>
                  </a:cubicBezTo>
                  <a:cubicBezTo>
                    <a:pt x="81004" y="692563"/>
                    <a:pt x="132599" y="635239"/>
                    <a:pt x="149488" y="622879"/>
                  </a:cubicBezTo>
                  <a:cubicBezTo>
                    <a:pt x="168559" y="608912"/>
                    <a:pt x="170268" y="590762"/>
                    <a:pt x="194741" y="572434"/>
                  </a:cubicBezTo>
                  <a:cubicBezTo>
                    <a:pt x="199941" y="528313"/>
                    <a:pt x="163661" y="527439"/>
                    <a:pt x="157220" y="509222"/>
                  </a:cubicBezTo>
                  <a:cubicBezTo>
                    <a:pt x="156347" y="506748"/>
                    <a:pt x="153225" y="504441"/>
                    <a:pt x="150601" y="503370"/>
                  </a:cubicBezTo>
                  <a:cubicBezTo>
                    <a:pt x="143766" y="500589"/>
                    <a:pt x="119478" y="466233"/>
                    <a:pt x="98262" y="453343"/>
                  </a:cubicBezTo>
                  <a:cubicBezTo>
                    <a:pt x="95539" y="451688"/>
                    <a:pt x="97911" y="450612"/>
                    <a:pt x="72363" y="427484"/>
                  </a:cubicBezTo>
                  <a:cubicBezTo>
                    <a:pt x="80359" y="411444"/>
                    <a:pt x="79111" y="413450"/>
                    <a:pt x="123725" y="365213"/>
                  </a:cubicBezTo>
                  <a:cubicBezTo>
                    <a:pt x="206277" y="275963"/>
                    <a:pt x="188122" y="290385"/>
                    <a:pt x="145205" y="232495"/>
                  </a:cubicBezTo>
                  <a:cubicBezTo>
                    <a:pt x="139059" y="224201"/>
                    <a:pt x="114506" y="216098"/>
                    <a:pt x="107892" y="208180"/>
                  </a:cubicBezTo>
                  <a:cubicBezTo>
                    <a:pt x="75282" y="169111"/>
                    <a:pt x="97020" y="180592"/>
                    <a:pt x="99306" y="162860"/>
                  </a:cubicBezTo>
                  <a:cubicBezTo>
                    <a:pt x="196603" y="72767"/>
                    <a:pt x="171085" y="96559"/>
                    <a:pt x="128721" y="57459"/>
                  </a:cubicBezTo>
                  <a:cubicBezTo>
                    <a:pt x="95871" y="27176"/>
                    <a:pt x="77919" y="9918"/>
                    <a:pt x="68257" y="0"/>
                  </a:cubicBezTo>
                  <a:cubicBezTo>
                    <a:pt x="45511" y="634"/>
                    <a:pt x="22746" y="1267"/>
                    <a:pt x="0" y="1901"/>
                  </a:cubicBezTo>
                  <a:cubicBezTo>
                    <a:pt x="14308" y="25509"/>
                    <a:pt x="39543" y="45548"/>
                    <a:pt x="94777" y="90480"/>
                  </a:cubicBezTo>
                  <a:cubicBezTo>
                    <a:pt x="88410" y="95667"/>
                    <a:pt x="81502" y="111295"/>
                    <a:pt x="67028" y="118555"/>
                  </a:cubicBezTo>
                  <a:cubicBezTo>
                    <a:pt x="64791" y="119681"/>
                    <a:pt x="48510" y="149392"/>
                    <a:pt x="48098" y="149472"/>
                  </a:cubicBezTo>
                  <a:cubicBezTo>
                    <a:pt x="39310" y="151324"/>
                    <a:pt x="42499" y="159950"/>
                    <a:pt x="35456" y="169406"/>
                  </a:cubicBezTo>
                  <a:cubicBezTo>
                    <a:pt x="-4720" y="223352"/>
                    <a:pt x="80568" y="247212"/>
                    <a:pt x="90659" y="258478"/>
                  </a:cubicBezTo>
                  <a:cubicBezTo>
                    <a:pt x="101501" y="270592"/>
                    <a:pt x="100665" y="270321"/>
                    <a:pt x="115888" y="284122"/>
                  </a:cubicBezTo>
                  <a:cubicBezTo>
                    <a:pt x="113436" y="296107"/>
                    <a:pt x="107714" y="287549"/>
                    <a:pt x="107204" y="295246"/>
                  </a:cubicBezTo>
                  <a:cubicBezTo>
                    <a:pt x="106946" y="299251"/>
                    <a:pt x="104819" y="301546"/>
                    <a:pt x="101427" y="302961"/>
                  </a:cubicBezTo>
                  <a:cubicBezTo>
                    <a:pt x="91139" y="307237"/>
                    <a:pt x="89792" y="321536"/>
                    <a:pt x="77882" y="324003"/>
                  </a:cubicBezTo>
                  <a:cubicBezTo>
                    <a:pt x="77476" y="324083"/>
                    <a:pt x="61257" y="347039"/>
                    <a:pt x="50133" y="356809"/>
                  </a:cubicBezTo>
                  <a:cubicBezTo>
                    <a:pt x="39869" y="365822"/>
                    <a:pt x="21290" y="393725"/>
                    <a:pt x="18505" y="398567"/>
                  </a:cubicBezTo>
                  <a:cubicBezTo>
                    <a:pt x="5999" y="406540"/>
                    <a:pt x="3220" y="422894"/>
                    <a:pt x="9508" y="433766"/>
                  </a:cubicBezTo>
                  <a:cubicBezTo>
                    <a:pt x="16680" y="446157"/>
                    <a:pt x="11149" y="438651"/>
                    <a:pt x="15961" y="451971"/>
                  </a:cubicBezTo>
                  <a:cubicBezTo>
                    <a:pt x="33581" y="461859"/>
                    <a:pt x="32610" y="470743"/>
                    <a:pt x="39451" y="476674"/>
                  </a:cubicBezTo>
                  <a:cubicBezTo>
                    <a:pt x="51442" y="487072"/>
                    <a:pt x="81477" y="515805"/>
                    <a:pt x="81858" y="516211"/>
                  </a:cubicBezTo>
                  <a:cubicBezTo>
                    <a:pt x="140988" y="579688"/>
                    <a:pt x="126656" y="544581"/>
                    <a:pt x="112570" y="573449"/>
                  </a:cubicBezTo>
                  <a:cubicBezTo>
                    <a:pt x="110093" y="578525"/>
                    <a:pt x="101734" y="577583"/>
                    <a:pt x="86855" y="601462"/>
                  </a:cubicBezTo>
                  <a:cubicBezTo>
                    <a:pt x="76339" y="618344"/>
                    <a:pt x="63648" y="625488"/>
                    <a:pt x="55510" y="636907"/>
                  </a:cubicBezTo>
                  <a:cubicBezTo>
                    <a:pt x="49948" y="644715"/>
                    <a:pt x="45449" y="653162"/>
                    <a:pt x="37644" y="659155"/>
                  </a:cubicBezTo>
                  <a:cubicBezTo>
                    <a:pt x="37238" y="659468"/>
                    <a:pt x="18223" y="692656"/>
                    <a:pt x="11210" y="693000"/>
                  </a:cubicBezTo>
                  <a:cubicBezTo>
                    <a:pt x="-2747" y="717445"/>
                    <a:pt x="-4567" y="707680"/>
                    <a:pt x="16526" y="752545"/>
                  </a:cubicBezTo>
                  <a:cubicBezTo>
                    <a:pt x="25789" y="757061"/>
                    <a:pt x="29808" y="766296"/>
                    <a:pt x="35505" y="773956"/>
                  </a:cubicBezTo>
                  <a:cubicBezTo>
                    <a:pt x="42469" y="783327"/>
                    <a:pt x="71508" y="805562"/>
                    <a:pt x="76800" y="824254"/>
                  </a:cubicBezTo>
                  <a:cubicBezTo>
                    <a:pt x="78312" y="829588"/>
                    <a:pt x="104444" y="841721"/>
                    <a:pt x="109226" y="857909"/>
                  </a:cubicBezTo>
                  <a:cubicBezTo>
                    <a:pt x="110246" y="861361"/>
                    <a:pt x="110541" y="852562"/>
                    <a:pt x="125353" y="871574"/>
                  </a:cubicBezTo>
                  <a:cubicBezTo>
                    <a:pt x="117720" y="880575"/>
                    <a:pt x="107690" y="887232"/>
                    <a:pt x="100474" y="896683"/>
                  </a:cubicBezTo>
                  <a:cubicBezTo>
                    <a:pt x="99565" y="897876"/>
                    <a:pt x="93382" y="897501"/>
                    <a:pt x="91913" y="900067"/>
                  </a:cubicBezTo>
                  <a:cubicBezTo>
                    <a:pt x="90376" y="902743"/>
                    <a:pt x="69947" y="921884"/>
                    <a:pt x="52401" y="938699"/>
                  </a:cubicBezTo>
                  <a:cubicBezTo>
                    <a:pt x="82424" y="939124"/>
                    <a:pt x="112410" y="939566"/>
                    <a:pt x="142316" y="940022"/>
                  </a:cubicBezTo>
                  <a:cubicBezTo>
                    <a:pt x="142820" y="939037"/>
                    <a:pt x="143269" y="937955"/>
                    <a:pt x="143613" y="936699"/>
                  </a:cubicBezTo>
                  <a:cubicBezTo>
                    <a:pt x="144590" y="933229"/>
                    <a:pt x="160385" y="931070"/>
                    <a:pt x="179136" y="909283"/>
                  </a:cubicBezTo>
                  <a:close/>
                </a:path>
              </a:pathLst>
            </a:custGeom>
            <a:solidFill>
              <a:srgbClr val="FABB8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15"/>
            <p:cNvSpPr/>
            <p:nvPr/>
          </p:nvSpPr>
          <p:spPr>
            <a:xfrm>
              <a:off x="8322473" y="8420085"/>
              <a:ext cx="207096" cy="960633"/>
            </a:xfrm>
            <a:custGeom>
              <a:rect b="b" l="l" r="r" t="t"/>
              <a:pathLst>
                <a:path extrusionOk="0" h="960633" w="207096">
                  <a:moveTo>
                    <a:pt x="155010" y="952770"/>
                  </a:moveTo>
                  <a:cubicBezTo>
                    <a:pt x="168021" y="940557"/>
                    <a:pt x="193121" y="909843"/>
                    <a:pt x="195844" y="907948"/>
                  </a:cubicBezTo>
                  <a:cubicBezTo>
                    <a:pt x="214970" y="894615"/>
                    <a:pt x="206870" y="869544"/>
                    <a:pt x="186459" y="864769"/>
                  </a:cubicBezTo>
                  <a:cubicBezTo>
                    <a:pt x="177553" y="841242"/>
                    <a:pt x="157997" y="841998"/>
                    <a:pt x="152619" y="826795"/>
                  </a:cubicBezTo>
                  <a:cubicBezTo>
                    <a:pt x="151746" y="824322"/>
                    <a:pt x="148624" y="822015"/>
                    <a:pt x="146000" y="820944"/>
                  </a:cubicBezTo>
                  <a:cubicBezTo>
                    <a:pt x="139166" y="818163"/>
                    <a:pt x="114877" y="783807"/>
                    <a:pt x="93661" y="770917"/>
                  </a:cubicBezTo>
                  <a:cubicBezTo>
                    <a:pt x="91934" y="769865"/>
                    <a:pt x="90766" y="767884"/>
                    <a:pt x="89383" y="766290"/>
                  </a:cubicBezTo>
                  <a:cubicBezTo>
                    <a:pt x="57338" y="729301"/>
                    <a:pt x="65494" y="755652"/>
                    <a:pt x="77909" y="733165"/>
                  </a:cubicBezTo>
                  <a:cubicBezTo>
                    <a:pt x="86544" y="717518"/>
                    <a:pt x="141046" y="664255"/>
                    <a:pt x="142282" y="656804"/>
                  </a:cubicBezTo>
                  <a:cubicBezTo>
                    <a:pt x="142872" y="653224"/>
                    <a:pt x="158415" y="649292"/>
                    <a:pt x="174659" y="625715"/>
                  </a:cubicBezTo>
                  <a:cubicBezTo>
                    <a:pt x="184222" y="611841"/>
                    <a:pt x="186735" y="613699"/>
                    <a:pt x="189907" y="603689"/>
                  </a:cubicBezTo>
                  <a:cubicBezTo>
                    <a:pt x="203834" y="599364"/>
                    <a:pt x="211030" y="585840"/>
                    <a:pt x="195137" y="567911"/>
                  </a:cubicBezTo>
                  <a:cubicBezTo>
                    <a:pt x="183662" y="554972"/>
                    <a:pt x="101675" y="469193"/>
                    <a:pt x="97268" y="459268"/>
                  </a:cubicBezTo>
                  <a:cubicBezTo>
                    <a:pt x="96285" y="457060"/>
                    <a:pt x="94042" y="458321"/>
                    <a:pt x="86943" y="452482"/>
                  </a:cubicBezTo>
                  <a:cubicBezTo>
                    <a:pt x="125147" y="399809"/>
                    <a:pt x="143548" y="399084"/>
                    <a:pt x="140561" y="384299"/>
                  </a:cubicBezTo>
                  <a:cubicBezTo>
                    <a:pt x="175329" y="355123"/>
                    <a:pt x="158839" y="356963"/>
                    <a:pt x="168722" y="352914"/>
                  </a:cubicBezTo>
                  <a:cubicBezTo>
                    <a:pt x="169582" y="352564"/>
                    <a:pt x="168740" y="347463"/>
                    <a:pt x="168261" y="344633"/>
                  </a:cubicBezTo>
                  <a:cubicBezTo>
                    <a:pt x="160431" y="298230"/>
                    <a:pt x="132768" y="289149"/>
                    <a:pt x="124366" y="263467"/>
                  </a:cubicBezTo>
                  <a:cubicBezTo>
                    <a:pt x="123868" y="261954"/>
                    <a:pt x="122203" y="260853"/>
                    <a:pt x="121207" y="259462"/>
                  </a:cubicBezTo>
                  <a:cubicBezTo>
                    <a:pt x="113555" y="248898"/>
                    <a:pt x="118288" y="230286"/>
                    <a:pt x="114170" y="226699"/>
                  </a:cubicBezTo>
                  <a:cubicBezTo>
                    <a:pt x="114416" y="226355"/>
                    <a:pt x="114809" y="226041"/>
                    <a:pt x="114938" y="225678"/>
                  </a:cubicBezTo>
                  <a:cubicBezTo>
                    <a:pt x="122006" y="206531"/>
                    <a:pt x="138883" y="194583"/>
                    <a:pt x="149552" y="178100"/>
                  </a:cubicBezTo>
                  <a:cubicBezTo>
                    <a:pt x="161156" y="160165"/>
                    <a:pt x="263314" y="134490"/>
                    <a:pt x="164247" y="59416"/>
                  </a:cubicBezTo>
                  <a:cubicBezTo>
                    <a:pt x="117058" y="23657"/>
                    <a:pt x="125196" y="20088"/>
                    <a:pt x="101405" y="0"/>
                  </a:cubicBezTo>
                  <a:cubicBezTo>
                    <a:pt x="74387" y="812"/>
                    <a:pt x="47068" y="1630"/>
                    <a:pt x="19504" y="2443"/>
                  </a:cubicBezTo>
                  <a:cubicBezTo>
                    <a:pt x="22066" y="12705"/>
                    <a:pt x="29276" y="19787"/>
                    <a:pt x="35391" y="27336"/>
                  </a:cubicBezTo>
                  <a:cubicBezTo>
                    <a:pt x="44081" y="28161"/>
                    <a:pt x="88928" y="80156"/>
                    <a:pt x="98744" y="86697"/>
                  </a:cubicBezTo>
                  <a:cubicBezTo>
                    <a:pt x="139448" y="113867"/>
                    <a:pt x="128607" y="113947"/>
                    <a:pt x="136732" y="116961"/>
                  </a:cubicBezTo>
                  <a:cubicBezTo>
                    <a:pt x="145459" y="120198"/>
                    <a:pt x="141311" y="117940"/>
                    <a:pt x="109622" y="149466"/>
                  </a:cubicBezTo>
                  <a:cubicBezTo>
                    <a:pt x="103451" y="155606"/>
                    <a:pt x="71836" y="189981"/>
                    <a:pt x="59753" y="190257"/>
                  </a:cubicBezTo>
                  <a:cubicBezTo>
                    <a:pt x="52858" y="211558"/>
                    <a:pt x="50688" y="215865"/>
                    <a:pt x="52507" y="220639"/>
                  </a:cubicBezTo>
                  <a:cubicBezTo>
                    <a:pt x="59096" y="237946"/>
                    <a:pt x="56336" y="249255"/>
                    <a:pt x="70097" y="262508"/>
                  </a:cubicBezTo>
                  <a:cubicBezTo>
                    <a:pt x="79925" y="271970"/>
                    <a:pt x="114889" y="332838"/>
                    <a:pt x="117120" y="335613"/>
                  </a:cubicBezTo>
                  <a:cubicBezTo>
                    <a:pt x="105387" y="341347"/>
                    <a:pt x="90951" y="351124"/>
                    <a:pt x="89310" y="364137"/>
                  </a:cubicBezTo>
                  <a:cubicBezTo>
                    <a:pt x="88633" y="369496"/>
                    <a:pt x="74971" y="372363"/>
                    <a:pt x="51745" y="408368"/>
                  </a:cubicBezTo>
                  <a:cubicBezTo>
                    <a:pt x="47382" y="415130"/>
                    <a:pt x="40007" y="419726"/>
                    <a:pt x="37560" y="427902"/>
                  </a:cubicBezTo>
                  <a:cubicBezTo>
                    <a:pt x="27991" y="430505"/>
                    <a:pt x="30708" y="440626"/>
                    <a:pt x="26430" y="446588"/>
                  </a:cubicBezTo>
                  <a:cubicBezTo>
                    <a:pt x="17967" y="458352"/>
                    <a:pt x="28477" y="480052"/>
                    <a:pt x="36540" y="492031"/>
                  </a:cubicBezTo>
                  <a:cubicBezTo>
                    <a:pt x="40953" y="498596"/>
                    <a:pt x="65113" y="502324"/>
                    <a:pt x="81805" y="529267"/>
                  </a:cubicBezTo>
                  <a:cubicBezTo>
                    <a:pt x="87146" y="537893"/>
                    <a:pt x="124999" y="571560"/>
                    <a:pt x="132387" y="578112"/>
                  </a:cubicBezTo>
                  <a:cubicBezTo>
                    <a:pt x="116739" y="593149"/>
                    <a:pt x="97090" y="618363"/>
                    <a:pt x="95099" y="621648"/>
                  </a:cubicBezTo>
                  <a:cubicBezTo>
                    <a:pt x="94331" y="622916"/>
                    <a:pt x="88123" y="623260"/>
                    <a:pt x="86943" y="625931"/>
                  </a:cubicBezTo>
                  <a:cubicBezTo>
                    <a:pt x="83280" y="634274"/>
                    <a:pt x="36319" y="682153"/>
                    <a:pt x="17648" y="714110"/>
                  </a:cubicBezTo>
                  <a:cubicBezTo>
                    <a:pt x="4520" y="719752"/>
                    <a:pt x="-262" y="733700"/>
                    <a:pt x="2498" y="745015"/>
                  </a:cubicBezTo>
                  <a:cubicBezTo>
                    <a:pt x="-434" y="751192"/>
                    <a:pt x="-2093" y="754705"/>
                    <a:pt x="5159" y="759664"/>
                  </a:cubicBezTo>
                  <a:cubicBezTo>
                    <a:pt x="19104" y="769194"/>
                    <a:pt x="30603" y="790562"/>
                    <a:pt x="34838" y="794236"/>
                  </a:cubicBezTo>
                  <a:cubicBezTo>
                    <a:pt x="55783" y="812398"/>
                    <a:pt x="133899" y="889170"/>
                    <a:pt x="135072" y="891478"/>
                  </a:cubicBezTo>
                  <a:cubicBezTo>
                    <a:pt x="117323" y="905770"/>
                    <a:pt x="105049" y="923939"/>
                    <a:pt x="72955" y="959298"/>
                  </a:cubicBezTo>
                  <a:cubicBezTo>
                    <a:pt x="98067" y="959741"/>
                    <a:pt x="122996" y="960190"/>
                    <a:pt x="147721" y="960633"/>
                  </a:cubicBezTo>
                  <a:cubicBezTo>
                    <a:pt x="149540" y="958314"/>
                    <a:pt x="151869" y="955711"/>
                    <a:pt x="155010" y="952770"/>
                  </a:cubicBezTo>
                  <a:close/>
                </a:path>
              </a:pathLst>
            </a:custGeom>
            <a:solidFill>
              <a:srgbClr val="FABB8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15"/>
            <p:cNvSpPr/>
            <p:nvPr/>
          </p:nvSpPr>
          <p:spPr>
            <a:xfrm>
              <a:off x="8980477" y="8397302"/>
              <a:ext cx="201109" cy="993272"/>
            </a:xfrm>
            <a:custGeom>
              <a:rect b="b" l="l" r="r" t="t"/>
              <a:pathLst>
                <a:path extrusionOk="0" h="993272" w="201109">
                  <a:moveTo>
                    <a:pt x="190148" y="918168"/>
                  </a:moveTo>
                  <a:cubicBezTo>
                    <a:pt x="208715" y="905229"/>
                    <a:pt x="200854" y="880889"/>
                    <a:pt x="181039" y="876250"/>
                  </a:cubicBezTo>
                  <a:cubicBezTo>
                    <a:pt x="172374" y="853350"/>
                    <a:pt x="153333" y="853922"/>
                    <a:pt x="148183" y="839377"/>
                  </a:cubicBezTo>
                  <a:cubicBezTo>
                    <a:pt x="147335" y="836978"/>
                    <a:pt x="144305" y="834732"/>
                    <a:pt x="141760" y="833692"/>
                  </a:cubicBezTo>
                  <a:cubicBezTo>
                    <a:pt x="135129" y="830991"/>
                    <a:pt x="111547" y="797638"/>
                    <a:pt x="90946" y="785123"/>
                  </a:cubicBezTo>
                  <a:cubicBezTo>
                    <a:pt x="88672" y="783745"/>
                    <a:pt x="83349" y="775753"/>
                    <a:pt x="78924" y="771551"/>
                  </a:cubicBezTo>
                  <a:cubicBezTo>
                    <a:pt x="63418" y="756809"/>
                    <a:pt x="63461" y="761276"/>
                    <a:pt x="67880" y="756483"/>
                  </a:cubicBezTo>
                  <a:cubicBezTo>
                    <a:pt x="68249" y="756083"/>
                    <a:pt x="125504" y="689758"/>
                    <a:pt x="128073" y="687967"/>
                  </a:cubicBezTo>
                  <a:cubicBezTo>
                    <a:pt x="140384" y="679378"/>
                    <a:pt x="135246" y="674924"/>
                    <a:pt x="141306" y="671232"/>
                  </a:cubicBezTo>
                  <a:cubicBezTo>
                    <a:pt x="161858" y="658718"/>
                    <a:pt x="176584" y="635190"/>
                    <a:pt x="182576" y="626103"/>
                  </a:cubicBezTo>
                  <a:cubicBezTo>
                    <a:pt x="173615" y="616960"/>
                    <a:pt x="164574" y="607891"/>
                    <a:pt x="155503" y="598847"/>
                  </a:cubicBezTo>
                  <a:cubicBezTo>
                    <a:pt x="164955" y="591980"/>
                    <a:pt x="173744" y="585711"/>
                    <a:pt x="181924" y="579903"/>
                  </a:cubicBezTo>
                  <a:cubicBezTo>
                    <a:pt x="166062" y="563032"/>
                    <a:pt x="98020" y="490555"/>
                    <a:pt x="94455" y="482550"/>
                  </a:cubicBezTo>
                  <a:cubicBezTo>
                    <a:pt x="93502" y="480403"/>
                    <a:pt x="91320" y="481627"/>
                    <a:pt x="84431" y="475960"/>
                  </a:cubicBezTo>
                  <a:cubicBezTo>
                    <a:pt x="121755" y="424488"/>
                    <a:pt x="139400" y="424180"/>
                    <a:pt x="136487" y="409764"/>
                  </a:cubicBezTo>
                  <a:cubicBezTo>
                    <a:pt x="170247" y="381438"/>
                    <a:pt x="154274" y="383210"/>
                    <a:pt x="163831" y="379291"/>
                  </a:cubicBezTo>
                  <a:cubicBezTo>
                    <a:pt x="164667" y="378952"/>
                    <a:pt x="163849" y="373999"/>
                    <a:pt x="163388" y="371255"/>
                  </a:cubicBezTo>
                  <a:cubicBezTo>
                    <a:pt x="163136" y="369766"/>
                    <a:pt x="161471" y="368462"/>
                    <a:pt x="161372" y="367010"/>
                  </a:cubicBezTo>
                  <a:cubicBezTo>
                    <a:pt x="160917" y="359941"/>
                    <a:pt x="160641" y="357627"/>
                    <a:pt x="157838" y="356187"/>
                  </a:cubicBezTo>
                  <a:cubicBezTo>
                    <a:pt x="157556" y="335662"/>
                    <a:pt x="149726" y="338492"/>
                    <a:pt x="140716" y="323609"/>
                  </a:cubicBezTo>
                  <a:cubicBezTo>
                    <a:pt x="134330" y="313058"/>
                    <a:pt x="124730" y="304579"/>
                    <a:pt x="120766" y="292452"/>
                  </a:cubicBezTo>
                  <a:cubicBezTo>
                    <a:pt x="120286" y="290982"/>
                    <a:pt x="118664" y="289911"/>
                    <a:pt x="117693" y="288564"/>
                  </a:cubicBezTo>
                  <a:cubicBezTo>
                    <a:pt x="110262" y="278308"/>
                    <a:pt x="114860" y="260237"/>
                    <a:pt x="110859" y="256755"/>
                  </a:cubicBezTo>
                  <a:cubicBezTo>
                    <a:pt x="111098" y="256423"/>
                    <a:pt x="111479" y="256115"/>
                    <a:pt x="111608" y="255764"/>
                  </a:cubicBezTo>
                  <a:cubicBezTo>
                    <a:pt x="118473" y="237177"/>
                    <a:pt x="134859" y="225573"/>
                    <a:pt x="145215" y="209571"/>
                  </a:cubicBezTo>
                  <a:cubicBezTo>
                    <a:pt x="155454" y="193746"/>
                    <a:pt x="256204" y="167634"/>
                    <a:pt x="159485" y="94338"/>
                  </a:cubicBezTo>
                  <a:cubicBezTo>
                    <a:pt x="109980" y="56826"/>
                    <a:pt x="123224" y="55817"/>
                    <a:pt x="92267" y="31612"/>
                  </a:cubicBezTo>
                  <a:cubicBezTo>
                    <a:pt x="82796" y="24204"/>
                    <a:pt x="95647" y="28800"/>
                    <a:pt x="99655" y="17732"/>
                  </a:cubicBezTo>
                  <a:cubicBezTo>
                    <a:pt x="101050" y="13886"/>
                    <a:pt x="104307" y="12311"/>
                    <a:pt x="106667" y="9672"/>
                  </a:cubicBezTo>
                  <a:cubicBezTo>
                    <a:pt x="110945" y="4879"/>
                    <a:pt x="114288" y="1870"/>
                    <a:pt x="116279" y="0"/>
                  </a:cubicBezTo>
                  <a:cubicBezTo>
                    <a:pt x="89790" y="1107"/>
                    <a:pt x="60959" y="2252"/>
                    <a:pt x="30064" y="3433"/>
                  </a:cubicBezTo>
                  <a:cubicBezTo>
                    <a:pt x="17722" y="10626"/>
                    <a:pt x="16690" y="30542"/>
                    <a:pt x="19468" y="37660"/>
                  </a:cubicBezTo>
                  <a:cubicBezTo>
                    <a:pt x="19099" y="46569"/>
                    <a:pt x="35478" y="65845"/>
                    <a:pt x="38865" y="66940"/>
                  </a:cubicBezTo>
                  <a:cubicBezTo>
                    <a:pt x="50253" y="70632"/>
                    <a:pt x="84333" y="113116"/>
                    <a:pt x="95881" y="120825"/>
                  </a:cubicBezTo>
                  <a:cubicBezTo>
                    <a:pt x="135399" y="147201"/>
                    <a:pt x="124878" y="147281"/>
                    <a:pt x="132763" y="150210"/>
                  </a:cubicBezTo>
                  <a:cubicBezTo>
                    <a:pt x="135891" y="151367"/>
                    <a:pt x="140599" y="152788"/>
                    <a:pt x="130679" y="158836"/>
                  </a:cubicBezTo>
                  <a:cubicBezTo>
                    <a:pt x="120114" y="165272"/>
                    <a:pt x="73049" y="221033"/>
                    <a:pt x="58028" y="221371"/>
                  </a:cubicBezTo>
                  <a:cubicBezTo>
                    <a:pt x="51335" y="242056"/>
                    <a:pt x="49227" y="246234"/>
                    <a:pt x="50991" y="250873"/>
                  </a:cubicBezTo>
                  <a:cubicBezTo>
                    <a:pt x="57389" y="267682"/>
                    <a:pt x="54709" y="278652"/>
                    <a:pt x="68070" y="291523"/>
                  </a:cubicBezTo>
                  <a:cubicBezTo>
                    <a:pt x="77633" y="300728"/>
                    <a:pt x="111541" y="359793"/>
                    <a:pt x="113735" y="362500"/>
                  </a:cubicBezTo>
                  <a:cubicBezTo>
                    <a:pt x="102353" y="368068"/>
                    <a:pt x="88321" y="377562"/>
                    <a:pt x="86730" y="390193"/>
                  </a:cubicBezTo>
                  <a:cubicBezTo>
                    <a:pt x="86072" y="395398"/>
                    <a:pt x="72809" y="398173"/>
                    <a:pt x="50253" y="433138"/>
                  </a:cubicBezTo>
                  <a:cubicBezTo>
                    <a:pt x="46019" y="439703"/>
                    <a:pt x="38859" y="444164"/>
                    <a:pt x="36480" y="452101"/>
                  </a:cubicBezTo>
                  <a:cubicBezTo>
                    <a:pt x="27187" y="454629"/>
                    <a:pt x="29830" y="464455"/>
                    <a:pt x="25669" y="470245"/>
                  </a:cubicBezTo>
                  <a:cubicBezTo>
                    <a:pt x="17452" y="481664"/>
                    <a:pt x="27661" y="502737"/>
                    <a:pt x="35484" y="514371"/>
                  </a:cubicBezTo>
                  <a:cubicBezTo>
                    <a:pt x="39774" y="520745"/>
                    <a:pt x="63221" y="524363"/>
                    <a:pt x="79434" y="550524"/>
                  </a:cubicBezTo>
                  <a:cubicBezTo>
                    <a:pt x="84609" y="558879"/>
                    <a:pt x="121141" y="591384"/>
                    <a:pt x="128547" y="597948"/>
                  </a:cubicBezTo>
                  <a:cubicBezTo>
                    <a:pt x="106366" y="619261"/>
                    <a:pt x="33475" y="702038"/>
                    <a:pt x="17145" y="729990"/>
                  </a:cubicBezTo>
                  <a:cubicBezTo>
                    <a:pt x="4398" y="735460"/>
                    <a:pt x="-242" y="749008"/>
                    <a:pt x="2437" y="759996"/>
                  </a:cubicBezTo>
                  <a:cubicBezTo>
                    <a:pt x="-408" y="765983"/>
                    <a:pt x="-2055" y="769391"/>
                    <a:pt x="5019" y="774215"/>
                  </a:cubicBezTo>
                  <a:cubicBezTo>
                    <a:pt x="18552" y="783468"/>
                    <a:pt x="29726" y="804215"/>
                    <a:pt x="33831" y="807777"/>
                  </a:cubicBezTo>
                  <a:cubicBezTo>
                    <a:pt x="65034" y="834843"/>
                    <a:pt x="130950" y="901789"/>
                    <a:pt x="131153" y="902189"/>
                  </a:cubicBezTo>
                  <a:cubicBezTo>
                    <a:pt x="124251" y="907739"/>
                    <a:pt x="126021" y="903943"/>
                    <a:pt x="121362" y="909763"/>
                  </a:cubicBezTo>
                  <a:cubicBezTo>
                    <a:pt x="76146" y="966275"/>
                    <a:pt x="48465" y="985957"/>
                    <a:pt x="50653" y="992510"/>
                  </a:cubicBezTo>
                  <a:cubicBezTo>
                    <a:pt x="75710" y="992805"/>
                    <a:pt x="100029" y="993057"/>
                    <a:pt x="123618" y="993273"/>
                  </a:cubicBezTo>
                  <a:cubicBezTo>
                    <a:pt x="134017" y="981577"/>
                    <a:pt x="188697" y="919183"/>
                    <a:pt x="190148" y="918168"/>
                  </a:cubicBezTo>
                  <a:close/>
                </a:path>
              </a:pathLst>
            </a:custGeom>
            <a:solidFill>
              <a:srgbClr val="FFD66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15"/>
            <p:cNvSpPr/>
            <p:nvPr/>
          </p:nvSpPr>
          <p:spPr>
            <a:xfrm>
              <a:off x="6753737" y="8461806"/>
              <a:ext cx="195208" cy="911516"/>
            </a:xfrm>
            <a:custGeom>
              <a:rect b="b" l="l" r="r" t="t"/>
              <a:pathLst>
                <a:path extrusionOk="0" h="911516" w="195208">
                  <a:moveTo>
                    <a:pt x="190081" y="833637"/>
                  </a:moveTo>
                  <a:cubicBezTo>
                    <a:pt x="204223" y="814699"/>
                    <a:pt x="176683" y="813401"/>
                    <a:pt x="174520" y="807531"/>
                  </a:cubicBezTo>
                  <a:cubicBezTo>
                    <a:pt x="169124" y="792833"/>
                    <a:pt x="151251" y="790335"/>
                    <a:pt x="146783" y="780417"/>
                  </a:cubicBezTo>
                  <a:cubicBezTo>
                    <a:pt x="136378" y="757332"/>
                    <a:pt x="115647" y="750293"/>
                    <a:pt x="84377" y="709286"/>
                  </a:cubicBezTo>
                  <a:cubicBezTo>
                    <a:pt x="90990" y="698279"/>
                    <a:pt x="95857" y="704333"/>
                    <a:pt x="114719" y="678240"/>
                  </a:cubicBezTo>
                  <a:cubicBezTo>
                    <a:pt x="152517" y="625961"/>
                    <a:pt x="158092" y="635762"/>
                    <a:pt x="172276" y="607688"/>
                  </a:cubicBezTo>
                  <a:cubicBezTo>
                    <a:pt x="181397" y="589599"/>
                    <a:pt x="192263" y="593992"/>
                    <a:pt x="148756" y="548672"/>
                  </a:cubicBezTo>
                  <a:cubicBezTo>
                    <a:pt x="138259" y="537733"/>
                    <a:pt x="126913" y="527089"/>
                    <a:pt x="118124" y="514894"/>
                  </a:cubicBezTo>
                  <a:cubicBezTo>
                    <a:pt x="105716" y="497685"/>
                    <a:pt x="85336" y="487829"/>
                    <a:pt x="76424" y="467784"/>
                  </a:cubicBezTo>
                  <a:cubicBezTo>
                    <a:pt x="75490" y="465686"/>
                    <a:pt x="73419" y="466836"/>
                    <a:pt x="66738" y="461459"/>
                  </a:cubicBezTo>
                  <a:cubicBezTo>
                    <a:pt x="74297" y="451473"/>
                    <a:pt x="133803" y="382028"/>
                    <a:pt x="152775" y="375008"/>
                  </a:cubicBezTo>
                  <a:cubicBezTo>
                    <a:pt x="159905" y="372375"/>
                    <a:pt x="158786" y="361651"/>
                    <a:pt x="167261" y="360193"/>
                  </a:cubicBezTo>
                  <a:cubicBezTo>
                    <a:pt x="167655" y="360125"/>
                    <a:pt x="166290" y="362906"/>
                    <a:pt x="172424" y="332088"/>
                  </a:cubicBezTo>
                  <a:cubicBezTo>
                    <a:pt x="175214" y="328427"/>
                    <a:pt x="172313" y="326803"/>
                    <a:pt x="168146" y="316755"/>
                  </a:cubicBezTo>
                  <a:cubicBezTo>
                    <a:pt x="129888" y="306056"/>
                    <a:pt x="85219" y="219802"/>
                    <a:pt x="78163" y="216049"/>
                  </a:cubicBezTo>
                  <a:cubicBezTo>
                    <a:pt x="69958" y="211693"/>
                    <a:pt x="65392" y="204513"/>
                    <a:pt x="61876" y="196804"/>
                  </a:cubicBezTo>
                  <a:cubicBezTo>
                    <a:pt x="63923" y="195038"/>
                    <a:pt x="65748" y="192811"/>
                    <a:pt x="67549" y="190331"/>
                  </a:cubicBezTo>
                  <a:cubicBezTo>
                    <a:pt x="87634" y="162632"/>
                    <a:pt x="115217" y="153969"/>
                    <a:pt x="136525" y="132349"/>
                  </a:cubicBezTo>
                  <a:cubicBezTo>
                    <a:pt x="166229" y="102213"/>
                    <a:pt x="174132" y="92978"/>
                    <a:pt x="193253" y="81430"/>
                  </a:cubicBezTo>
                  <a:cubicBezTo>
                    <a:pt x="188969" y="75486"/>
                    <a:pt x="197075" y="75314"/>
                    <a:pt x="194795" y="64750"/>
                  </a:cubicBezTo>
                  <a:cubicBezTo>
                    <a:pt x="191753" y="50408"/>
                    <a:pt x="157649" y="20716"/>
                    <a:pt x="139832" y="0"/>
                  </a:cubicBezTo>
                  <a:cubicBezTo>
                    <a:pt x="114775" y="634"/>
                    <a:pt x="90879" y="1243"/>
                    <a:pt x="68250" y="1809"/>
                  </a:cubicBezTo>
                  <a:cubicBezTo>
                    <a:pt x="75797" y="10016"/>
                    <a:pt x="75846" y="14096"/>
                    <a:pt x="85041" y="22697"/>
                  </a:cubicBezTo>
                  <a:cubicBezTo>
                    <a:pt x="156328" y="89373"/>
                    <a:pt x="127085" y="41752"/>
                    <a:pt x="63155" y="128159"/>
                  </a:cubicBezTo>
                  <a:cubicBezTo>
                    <a:pt x="56984" y="136496"/>
                    <a:pt x="34539" y="145380"/>
                    <a:pt x="28406" y="153748"/>
                  </a:cubicBezTo>
                  <a:cubicBezTo>
                    <a:pt x="22155" y="162288"/>
                    <a:pt x="17908" y="168250"/>
                    <a:pt x="12555" y="170563"/>
                  </a:cubicBezTo>
                  <a:cubicBezTo>
                    <a:pt x="202" y="175903"/>
                    <a:pt x="1959" y="192085"/>
                    <a:pt x="1388" y="193444"/>
                  </a:cubicBezTo>
                  <a:cubicBezTo>
                    <a:pt x="-2078" y="201640"/>
                    <a:pt x="1462" y="208746"/>
                    <a:pt x="6360" y="213920"/>
                  </a:cubicBezTo>
                  <a:cubicBezTo>
                    <a:pt x="17841" y="226047"/>
                    <a:pt x="20213" y="237608"/>
                    <a:pt x="34631" y="247255"/>
                  </a:cubicBezTo>
                  <a:cubicBezTo>
                    <a:pt x="40390" y="251107"/>
                    <a:pt x="54667" y="282276"/>
                    <a:pt x="59553" y="287856"/>
                  </a:cubicBezTo>
                  <a:cubicBezTo>
                    <a:pt x="64704" y="293738"/>
                    <a:pt x="72005" y="297873"/>
                    <a:pt x="76602" y="304081"/>
                  </a:cubicBezTo>
                  <a:cubicBezTo>
                    <a:pt x="102876" y="339594"/>
                    <a:pt x="77678" y="306979"/>
                    <a:pt x="108758" y="335835"/>
                  </a:cubicBezTo>
                  <a:cubicBezTo>
                    <a:pt x="101377" y="343833"/>
                    <a:pt x="94868" y="352619"/>
                    <a:pt x="87929" y="360913"/>
                  </a:cubicBezTo>
                  <a:cubicBezTo>
                    <a:pt x="63696" y="389898"/>
                    <a:pt x="55159" y="389018"/>
                    <a:pt x="52283" y="397133"/>
                  </a:cubicBezTo>
                  <a:cubicBezTo>
                    <a:pt x="47175" y="411579"/>
                    <a:pt x="24005" y="432855"/>
                    <a:pt x="20102" y="450735"/>
                  </a:cubicBezTo>
                  <a:cubicBezTo>
                    <a:pt x="15683" y="457084"/>
                    <a:pt x="9519" y="457343"/>
                    <a:pt x="10865" y="473875"/>
                  </a:cubicBezTo>
                  <a:cubicBezTo>
                    <a:pt x="11922" y="486888"/>
                    <a:pt x="24577" y="505056"/>
                    <a:pt x="29733" y="507548"/>
                  </a:cubicBezTo>
                  <a:cubicBezTo>
                    <a:pt x="61624" y="522966"/>
                    <a:pt x="41091" y="524923"/>
                    <a:pt x="117159" y="588959"/>
                  </a:cubicBezTo>
                  <a:cubicBezTo>
                    <a:pt x="105058" y="600108"/>
                    <a:pt x="105986" y="596460"/>
                    <a:pt x="103620" y="599880"/>
                  </a:cubicBezTo>
                  <a:cubicBezTo>
                    <a:pt x="48454" y="679975"/>
                    <a:pt x="38153" y="678031"/>
                    <a:pt x="22598" y="716368"/>
                  </a:cubicBezTo>
                  <a:cubicBezTo>
                    <a:pt x="14675" y="735896"/>
                    <a:pt x="37741" y="748165"/>
                    <a:pt x="46382" y="755695"/>
                  </a:cubicBezTo>
                  <a:cubicBezTo>
                    <a:pt x="104320" y="806215"/>
                    <a:pt x="117559" y="824137"/>
                    <a:pt x="125303" y="831200"/>
                  </a:cubicBezTo>
                  <a:cubicBezTo>
                    <a:pt x="125678" y="831545"/>
                    <a:pt x="60672" y="891539"/>
                    <a:pt x="48589" y="911517"/>
                  </a:cubicBezTo>
                  <a:cubicBezTo>
                    <a:pt x="70690" y="910858"/>
                    <a:pt x="93227" y="910262"/>
                    <a:pt x="116170" y="909714"/>
                  </a:cubicBezTo>
                  <a:cubicBezTo>
                    <a:pt x="127903" y="905124"/>
                    <a:pt x="135726" y="893391"/>
                    <a:pt x="176277" y="860899"/>
                  </a:cubicBezTo>
                  <a:cubicBezTo>
                    <a:pt x="184568" y="851990"/>
                    <a:pt x="188127" y="844539"/>
                    <a:pt x="190081" y="833637"/>
                  </a:cubicBezTo>
                  <a:close/>
                </a:path>
              </a:pathLst>
            </a:custGeom>
            <a:solidFill>
              <a:srgbClr val="FFD66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15"/>
            <p:cNvSpPr/>
            <p:nvPr/>
          </p:nvSpPr>
          <p:spPr>
            <a:xfrm>
              <a:off x="7228790" y="8451328"/>
              <a:ext cx="194080" cy="915620"/>
            </a:xfrm>
            <a:custGeom>
              <a:rect b="b" l="l" r="r" t="t"/>
              <a:pathLst>
                <a:path extrusionOk="0" h="915620" w="194080">
                  <a:moveTo>
                    <a:pt x="138713" y="904995"/>
                  </a:moveTo>
                  <a:cubicBezTo>
                    <a:pt x="139653" y="901599"/>
                    <a:pt x="155067" y="899421"/>
                    <a:pt x="173198" y="878360"/>
                  </a:cubicBezTo>
                  <a:cubicBezTo>
                    <a:pt x="181077" y="869187"/>
                    <a:pt x="202649" y="856685"/>
                    <a:pt x="190394" y="825103"/>
                  </a:cubicBezTo>
                  <a:cubicBezTo>
                    <a:pt x="192840" y="818188"/>
                    <a:pt x="173947" y="805581"/>
                    <a:pt x="166456" y="803089"/>
                  </a:cubicBezTo>
                  <a:cubicBezTo>
                    <a:pt x="159910" y="800917"/>
                    <a:pt x="122561" y="761122"/>
                    <a:pt x="117497" y="755591"/>
                  </a:cubicBezTo>
                  <a:cubicBezTo>
                    <a:pt x="115192" y="753068"/>
                    <a:pt x="114479" y="749063"/>
                    <a:pt x="112119" y="746620"/>
                  </a:cubicBezTo>
                  <a:cubicBezTo>
                    <a:pt x="44919" y="677274"/>
                    <a:pt x="63677" y="697689"/>
                    <a:pt x="71359" y="681643"/>
                  </a:cubicBezTo>
                  <a:cubicBezTo>
                    <a:pt x="77923" y="667935"/>
                    <a:pt x="128019" y="612278"/>
                    <a:pt x="144416" y="600274"/>
                  </a:cubicBezTo>
                  <a:cubicBezTo>
                    <a:pt x="162909" y="586732"/>
                    <a:pt x="164630" y="569056"/>
                    <a:pt x="188347" y="551293"/>
                  </a:cubicBezTo>
                  <a:cubicBezTo>
                    <a:pt x="193393" y="508452"/>
                    <a:pt x="158171" y="507610"/>
                    <a:pt x="151920" y="489915"/>
                  </a:cubicBezTo>
                  <a:cubicBezTo>
                    <a:pt x="151072" y="487515"/>
                    <a:pt x="148042" y="485269"/>
                    <a:pt x="145498" y="484230"/>
                  </a:cubicBezTo>
                  <a:cubicBezTo>
                    <a:pt x="138866" y="481529"/>
                    <a:pt x="115284" y="448175"/>
                    <a:pt x="94683" y="435661"/>
                  </a:cubicBezTo>
                  <a:cubicBezTo>
                    <a:pt x="92040" y="434055"/>
                    <a:pt x="94345" y="433009"/>
                    <a:pt x="69540" y="410558"/>
                  </a:cubicBezTo>
                  <a:cubicBezTo>
                    <a:pt x="89502" y="370523"/>
                    <a:pt x="195938" y="286306"/>
                    <a:pt x="172589" y="266845"/>
                  </a:cubicBezTo>
                  <a:cubicBezTo>
                    <a:pt x="174077" y="255395"/>
                    <a:pt x="168490" y="259321"/>
                    <a:pt x="140261" y="221242"/>
                  </a:cubicBezTo>
                  <a:cubicBezTo>
                    <a:pt x="134294" y="213194"/>
                    <a:pt x="110454" y="205319"/>
                    <a:pt x="104037" y="197634"/>
                  </a:cubicBezTo>
                  <a:cubicBezTo>
                    <a:pt x="72373" y="159691"/>
                    <a:pt x="93478" y="170840"/>
                    <a:pt x="95697" y="153631"/>
                  </a:cubicBezTo>
                  <a:cubicBezTo>
                    <a:pt x="190161" y="66159"/>
                    <a:pt x="165386" y="89256"/>
                    <a:pt x="124257" y="51294"/>
                  </a:cubicBezTo>
                  <a:cubicBezTo>
                    <a:pt x="57027" y="-10681"/>
                    <a:pt x="94087" y="24032"/>
                    <a:pt x="70597" y="0"/>
                  </a:cubicBezTo>
                  <a:cubicBezTo>
                    <a:pt x="47599" y="603"/>
                    <a:pt x="24926" y="1194"/>
                    <a:pt x="2586" y="1778"/>
                  </a:cubicBezTo>
                  <a:cubicBezTo>
                    <a:pt x="31232" y="42718"/>
                    <a:pt x="95205" y="77621"/>
                    <a:pt x="88648" y="85964"/>
                  </a:cubicBezTo>
                  <a:cubicBezTo>
                    <a:pt x="64598" y="116598"/>
                    <a:pt x="65951" y="107105"/>
                    <a:pt x="62712" y="112458"/>
                  </a:cubicBezTo>
                  <a:cubicBezTo>
                    <a:pt x="43714" y="143861"/>
                    <a:pt x="46689" y="140477"/>
                    <a:pt x="45976" y="140624"/>
                  </a:cubicBezTo>
                  <a:cubicBezTo>
                    <a:pt x="37446" y="142421"/>
                    <a:pt x="40543" y="150795"/>
                    <a:pt x="33703" y="159980"/>
                  </a:cubicBezTo>
                  <a:cubicBezTo>
                    <a:pt x="-5054" y="212025"/>
                    <a:pt x="77714" y="235750"/>
                    <a:pt x="87302" y="246462"/>
                  </a:cubicBezTo>
                  <a:cubicBezTo>
                    <a:pt x="97811" y="258207"/>
                    <a:pt x="97025" y="257967"/>
                    <a:pt x="111799" y="271361"/>
                  </a:cubicBezTo>
                  <a:cubicBezTo>
                    <a:pt x="111173" y="274419"/>
                    <a:pt x="111099" y="278468"/>
                    <a:pt x="105844" y="278289"/>
                  </a:cubicBezTo>
                  <a:cubicBezTo>
                    <a:pt x="102476" y="278172"/>
                    <a:pt x="105463" y="286454"/>
                    <a:pt x="97750" y="289653"/>
                  </a:cubicBezTo>
                  <a:cubicBezTo>
                    <a:pt x="82692" y="295910"/>
                    <a:pt x="32160" y="361208"/>
                    <a:pt x="22628" y="374190"/>
                  </a:cubicBezTo>
                  <a:cubicBezTo>
                    <a:pt x="11491" y="389350"/>
                    <a:pt x="-3216" y="396727"/>
                    <a:pt x="12057" y="422765"/>
                  </a:cubicBezTo>
                  <a:cubicBezTo>
                    <a:pt x="14669" y="440964"/>
                    <a:pt x="90627" y="507271"/>
                    <a:pt x="121061" y="537850"/>
                  </a:cubicBezTo>
                  <a:cubicBezTo>
                    <a:pt x="108524" y="547288"/>
                    <a:pt x="110693" y="552167"/>
                    <a:pt x="105100" y="555754"/>
                  </a:cubicBezTo>
                  <a:cubicBezTo>
                    <a:pt x="89102" y="566016"/>
                    <a:pt x="86509" y="578463"/>
                    <a:pt x="72969" y="593180"/>
                  </a:cubicBezTo>
                  <a:cubicBezTo>
                    <a:pt x="52061" y="615908"/>
                    <a:pt x="75083" y="583644"/>
                    <a:pt x="13108" y="668150"/>
                  </a:cubicBezTo>
                  <a:cubicBezTo>
                    <a:pt x="6630" y="668605"/>
                    <a:pt x="9063" y="675515"/>
                    <a:pt x="4030" y="678462"/>
                  </a:cubicBezTo>
                  <a:cubicBezTo>
                    <a:pt x="-9110" y="686146"/>
                    <a:pt x="13974" y="723327"/>
                    <a:pt x="15314" y="726163"/>
                  </a:cubicBezTo>
                  <a:cubicBezTo>
                    <a:pt x="24306" y="730550"/>
                    <a:pt x="28208" y="739514"/>
                    <a:pt x="33740" y="746953"/>
                  </a:cubicBezTo>
                  <a:cubicBezTo>
                    <a:pt x="40500" y="756046"/>
                    <a:pt x="68692" y="777642"/>
                    <a:pt x="73830" y="795786"/>
                  </a:cubicBezTo>
                  <a:cubicBezTo>
                    <a:pt x="75305" y="800997"/>
                    <a:pt x="100626" y="812595"/>
                    <a:pt x="105309" y="828462"/>
                  </a:cubicBezTo>
                  <a:cubicBezTo>
                    <a:pt x="106293" y="831816"/>
                    <a:pt x="106588" y="823270"/>
                    <a:pt x="120969" y="841734"/>
                  </a:cubicBezTo>
                  <a:cubicBezTo>
                    <a:pt x="113563" y="850483"/>
                    <a:pt x="103822" y="856949"/>
                    <a:pt x="96816" y="866129"/>
                  </a:cubicBezTo>
                  <a:cubicBezTo>
                    <a:pt x="95931" y="867285"/>
                    <a:pt x="89932" y="866923"/>
                    <a:pt x="88500" y="869414"/>
                  </a:cubicBezTo>
                  <a:cubicBezTo>
                    <a:pt x="86785" y="872398"/>
                    <a:pt x="58711" y="898553"/>
                    <a:pt x="41127" y="915620"/>
                  </a:cubicBezTo>
                  <a:cubicBezTo>
                    <a:pt x="70259" y="915571"/>
                    <a:pt x="99680" y="915571"/>
                    <a:pt x="129334" y="915608"/>
                  </a:cubicBezTo>
                  <a:cubicBezTo>
                    <a:pt x="135431" y="913824"/>
                    <a:pt x="137145" y="910612"/>
                    <a:pt x="138713" y="904995"/>
                  </a:cubicBezTo>
                  <a:close/>
                </a:path>
              </a:pathLst>
            </a:custGeom>
            <a:solidFill>
              <a:srgbClr val="FFD66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15"/>
            <p:cNvSpPr/>
            <p:nvPr/>
          </p:nvSpPr>
          <p:spPr>
            <a:xfrm>
              <a:off x="6303238" y="8462488"/>
              <a:ext cx="201565" cy="946058"/>
            </a:xfrm>
            <a:custGeom>
              <a:rect b="b" l="l" r="r" t="t"/>
              <a:pathLst>
                <a:path extrusionOk="0" h="946058" w="201565">
                  <a:moveTo>
                    <a:pt x="190124" y="852994"/>
                  </a:moveTo>
                  <a:cubicBezTo>
                    <a:pt x="208691" y="840049"/>
                    <a:pt x="200831" y="815709"/>
                    <a:pt x="181016" y="811070"/>
                  </a:cubicBezTo>
                  <a:cubicBezTo>
                    <a:pt x="172369" y="788232"/>
                    <a:pt x="153384" y="788964"/>
                    <a:pt x="148160" y="774197"/>
                  </a:cubicBezTo>
                  <a:cubicBezTo>
                    <a:pt x="147312" y="771798"/>
                    <a:pt x="144282" y="769552"/>
                    <a:pt x="141737" y="768512"/>
                  </a:cubicBezTo>
                  <a:cubicBezTo>
                    <a:pt x="135106" y="765811"/>
                    <a:pt x="111524" y="732458"/>
                    <a:pt x="90922" y="719944"/>
                  </a:cubicBezTo>
                  <a:cubicBezTo>
                    <a:pt x="89251" y="718922"/>
                    <a:pt x="88114" y="717003"/>
                    <a:pt x="86774" y="715452"/>
                  </a:cubicBezTo>
                  <a:cubicBezTo>
                    <a:pt x="55663" y="679539"/>
                    <a:pt x="63579" y="705128"/>
                    <a:pt x="75631" y="683292"/>
                  </a:cubicBezTo>
                  <a:cubicBezTo>
                    <a:pt x="84002" y="668132"/>
                    <a:pt x="136943" y="616377"/>
                    <a:pt x="138130" y="609153"/>
                  </a:cubicBezTo>
                  <a:cubicBezTo>
                    <a:pt x="138701" y="605677"/>
                    <a:pt x="153796" y="601856"/>
                    <a:pt x="169560" y="578969"/>
                  </a:cubicBezTo>
                  <a:cubicBezTo>
                    <a:pt x="178840" y="565494"/>
                    <a:pt x="181280" y="567303"/>
                    <a:pt x="184366" y="557582"/>
                  </a:cubicBezTo>
                  <a:cubicBezTo>
                    <a:pt x="197887" y="553386"/>
                    <a:pt x="204875" y="540250"/>
                    <a:pt x="189442" y="522844"/>
                  </a:cubicBezTo>
                  <a:cubicBezTo>
                    <a:pt x="178300" y="510281"/>
                    <a:pt x="98703" y="426999"/>
                    <a:pt x="94419" y="417364"/>
                  </a:cubicBezTo>
                  <a:cubicBezTo>
                    <a:pt x="93461" y="415217"/>
                    <a:pt x="91285" y="416441"/>
                    <a:pt x="84395" y="410775"/>
                  </a:cubicBezTo>
                  <a:cubicBezTo>
                    <a:pt x="121486" y="359634"/>
                    <a:pt x="139353" y="358926"/>
                    <a:pt x="136452" y="344578"/>
                  </a:cubicBezTo>
                  <a:cubicBezTo>
                    <a:pt x="170205" y="316252"/>
                    <a:pt x="154195" y="318042"/>
                    <a:pt x="163795" y="314105"/>
                  </a:cubicBezTo>
                  <a:cubicBezTo>
                    <a:pt x="164631" y="313766"/>
                    <a:pt x="163814" y="308813"/>
                    <a:pt x="163353" y="306069"/>
                  </a:cubicBezTo>
                  <a:cubicBezTo>
                    <a:pt x="158626" y="278069"/>
                    <a:pt x="141915" y="256885"/>
                    <a:pt x="117663" y="223378"/>
                  </a:cubicBezTo>
                  <a:cubicBezTo>
                    <a:pt x="110233" y="213122"/>
                    <a:pt x="114830" y="195051"/>
                    <a:pt x="110829" y="191569"/>
                  </a:cubicBezTo>
                  <a:cubicBezTo>
                    <a:pt x="111069" y="191237"/>
                    <a:pt x="111450" y="190929"/>
                    <a:pt x="111579" y="190578"/>
                  </a:cubicBezTo>
                  <a:cubicBezTo>
                    <a:pt x="118462" y="171991"/>
                    <a:pt x="134841" y="160381"/>
                    <a:pt x="145204" y="144378"/>
                  </a:cubicBezTo>
                  <a:cubicBezTo>
                    <a:pt x="147674" y="140558"/>
                    <a:pt x="204303" y="111222"/>
                    <a:pt x="201064" y="85030"/>
                  </a:cubicBezTo>
                  <a:cubicBezTo>
                    <a:pt x="207401" y="58568"/>
                    <a:pt x="151995" y="27060"/>
                    <a:pt x="126514" y="733"/>
                  </a:cubicBezTo>
                  <a:cubicBezTo>
                    <a:pt x="96878" y="-534"/>
                    <a:pt x="67543" y="-430"/>
                    <a:pt x="41779" y="3237"/>
                  </a:cubicBezTo>
                  <a:cubicBezTo>
                    <a:pt x="55288" y="11617"/>
                    <a:pt x="85010" y="48391"/>
                    <a:pt x="95864" y="55633"/>
                  </a:cubicBezTo>
                  <a:cubicBezTo>
                    <a:pt x="135382" y="82009"/>
                    <a:pt x="124854" y="82089"/>
                    <a:pt x="132746" y="85018"/>
                  </a:cubicBezTo>
                  <a:cubicBezTo>
                    <a:pt x="141221" y="88162"/>
                    <a:pt x="137195" y="85972"/>
                    <a:pt x="106429" y="116575"/>
                  </a:cubicBezTo>
                  <a:cubicBezTo>
                    <a:pt x="100436" y="122537"/>
                    <a:pt x="69737" y="155915"/>
                    <a:pt x="58011" y="156179"/>
                  </a:cubicBezTo>
                  <a:cubicBezTo>
                    <a:pt x="51318" y="176864"/>
                    <a:pt x="49210" y="181042"/>
                    <a:pt x="50974" y="185681"/>
                  </a:cubicBezTo>
                  <a:cubicBezTo>
                    <a:pt x="57372" y="202490"/>
                    <a:pt x="54692" y="213460"/>
                    <a:pt x="68053" y="226331"/>
                  </a:cubicBezTo>
                  <a:cubicBezTo>
                    <a:pt x="77598" y="235517"/>
                    <a:pt x="111542" y="294613"/>
                    <a:pt x="113712" y="297308"/>
                  </a:cubicBezTo>
                  <a:cubicBezTo>
                    <a:pt x="102323" y="302870"/>
                    <a:pt x="88298" y="312370"/>
                    <a:pt x="86706" y="325001"/>
                  </a:cubicBezTo>
                  <a:cubicBezTo>
                    <a:pt x="86049" y="330200"/>
                    <a:pt x="72786" y="332987"/>
                    <a:pt x="50236" y="367946"/>
                  </a:cubicBezTo>
                  <a:cubicBezTo>
                    <a:pt x="46002" y="374511"/>
                    <a:pt x="38841" y="378972"/>
                    <a:pt x="36463" y="386909"/>
                  </a:cubicBezTo>
                  <a:cubicBezTo>
                    <a:pt x="27176" y="389437"/>
                    <a:pt x="29813" y="399263"/>
                    <a:pt x="25652" y="405053"/>
                  </a:cubicBezTo>
                  <a:cubicBezTo>
                    <a:pt x="17435" y="416472"/>
                    <a:pt x="27644" y="437545"/>
                    <a:pt x="35467" y="449179"/>
                  </a:cubicBezTo>
                  <a:cubicBezTo>
                    <a:pt x="39751" y="455553"/>
                    <a:pt x="63204" y="459171"/>
                    <a:pt x="79417" y="485332"/>
                  </a:cubicBezTo>
                  <a:cubicBezTo>
                    <a:pt x="84604" y="493706"/>
                    <a:pt x="121357" y="526395"/>
                    <a:pt x="128530" y="532756"/>
                  </a:cubicBezTo>
                  <a:cubicBezTo>
                    <a:pt x="113337" y="547357"/>
                    <a:pt x="94260" y="571838"/>
                    <a:pt x="92330" y="575025"/>
                  </a:cubicBezTo>
                  <a:cubicBezTo>
                    <a:pt x="91580" y="576255"/>
                    <a:pt x="85557" y="576588"/>
                    <a:pt x="84414" y="579178"/>
                  </a:cubicBezTo>
                  <a:cubicBezTo>
                    <a:pt x="80855" y="587281"/>
                    <a:pt x="35258" y="633764"/>
                    <a:pt x="17134" y="664792"/>
                  </a:cubicBezTo>
                  <a:cubicBezTo>
                    <a:pt x="4387" y="670267"/>
                    <a:pt x="-253" y="683809"/>
                    <a:pt x="2427" y="694798"/>
                  </a:cubicBezTo>
                  <a:cubicBezTo>
                    <a:pt x="-419" y="700797"/>
                    <a:pt x="-2035" y="704211"/>
                    <a:pt x="5008" y="709017"/>
                  </a:cubicBezTo>
                  <a:cubicBezTo>
                    <a:pt x="18547" y="718264"/>
                    <a:pt x="29715" y="739017"/>
                    <a:pt x="33820" y="742579"/>
                  </a:cubicBezTo>
                  <a:cubicBezTo>
                    <a:pt x="54151" y="760213"/>
                    <a:pt x="129998" y="834751"/>
                    <a:pt x="131142" y="836991"/>
                  </a:cubicBezTo>
                  <a:cubicBezTo>
                    <a:pt x="115519" y="849567"/>
                    <a:pt x="45442" y="932978"/>
                    <a:pt x="39419" y="935513"/>
                  </a:cubicBezTo>
                  <a:cubicBezTo>
                    <a:pt x="33537" y="937986"/>
                    <a:pt x="27201" y="937992"/>
                    <a:pt x="22887" y="946059"/>
                  </a:cubicBezTo>
                  <a:cubicBezTo>
                    <a:pt x="50513" y="941253"/>
                    <a:pt x="82521" y="936946"/>
                    <a:pt x="118462" y="933101"/>
                  </a:cubicBezTo>
                  <a:cubicBezTo>
                    <a:pt x="137367" y="912834"/>
                    <a:pt x="188569" y="854077"/>
                    <a:pt x="190124" y="852994"/>
                  </a:cubicBezTo>
                  <a:close/>
                </a:path>
              </a:pathLst>
            </a:custGeom>
            <a:solidFill>
              <a:srgbClr val="FFD66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15"/>
            <p:cNvSpPr/>
            <p:nvPr/>
          </p:nvSpPr>
          <p:spPr>
            <a:xfrm>
              <a:off x="8558803" y="8413324"/>
              <a:ext cx="202688" cy="971074"/>
            </a:xfrm>
            <a:custGeom>
              <a:rect b="b" l="l" r="r" t="t"/>
              <a:pathLst>
                <a:path extrusionOk="0" h="971074" w="202688">
                  <a:moveTo>
                    <a:pt x="135835" y="955471"/>
                  </a:moveTo>
                  <a:cubicBezTo>
                    <a:pt x="140537" y="952893"/>
                    <a:pt x="145601" y="949189"/>
                    <a:pt x="147322" y="943006"/>
                  </a:cubicBezTo>
                  <a:cubicBezTo>
                    <a:pt x="148262" y="939622"/>
                    <a:pt x="163590" y="937530"/>
                    <a:pt x="181807" y="916377"/>
                  </a:cubicBezTo>
                  <a:cubicBezTo>
                    <a:pt x="189680" y="907210"/>
                    <a:pt x="211258" y="894702"/>
                    <a:pt x="199003" y="863114"/>
                  </a:cubicBezTo>
                  <a:cubicBezTo>
                    <a:pt x="201443" y="856199"/>
                    <a:pt x="182557" y="843592"/>
                    <a:pt x="175065" y="841100"/>
                  </a:cubicBezTo>
                  <a:cubicBezTo>
                    <a:pt x="168519" y="838928"/>
                    <a:pt x="131170" y="799133"/>
                    <a:pt x="126106" y="793602"/>
                  </a:cubicBezTo>
                  <a:cubicBezTo>
                    <a:pt x="123801" y="791079"/>
                    <a:pt x="123088" y="787074"/>
                    <a:pt x="120728" y="784631"/>
                  </a:cubicBezTo>
                  <a:cubicBezTo>
                    <a:pt x="53559" y="715310"/>
                    <a:pt x="72280" y="735712"/>
                    <a:pt x="79968" y="719653"/>
                  </a:cubicBezTo>
                  <a:cubicBezTo>
                    <a:pt x="86532" y="705945"/>
                    <a:pt x="136628" y="650289"/>
                    <a:pt x="153025" y="638285"/>
                  </a:cubicBezTo>
                  <a:cubicBezTo>
                    <a:pt x="171518" y="624743"/>
                    <a:pt x="173239" y="607067"/>
                    <a:pt x="196957" y="589304"/>
                  </a:cubicBezTo>
                  <a:cubicBezTo>
                    <a:pt x="202003" y="546463"/>
                    <a:pt x="166780" y="545620"/>
                    <a:pt x="160529" y="527925"/>
                  </a:cubicBezTo>
                  <a:cubicBezTo>
                    <a:pt x="159681" y="525526"/>
                    <a:pt x="156651" y="523280"/>
                    <a:pt x="154107" y="522240"/>
                  </a:cubicBezTo>
                  <a:cubicBezTo>
                    <a:pt x="147476" y="519539"/>
                    <a:pt x="123893" y="486186"/>
                    <a:pt x="103292" y="473672"/>
                  </a:cubicBezTo>
                  <a:cubicBezTo>
                    <a:pt x="100649" y="472066"/>
                    <a:pt x="102960" y="471020"/>
                    <a:pt x="78149" y="448569"/>
                  </a:cubicBezTo>
                  <a:cubicBezTo>
                    <a:pt x="98105" y="408540"/>
                    <a:pt x="204535" y="324329"/>
                    <a:pt x="181198" y="304856"/>
                  </a:cubicBezTo>
                  <a:cubicBezTo>
                    <a:pt x="182680" y="293406"/>
                    <a:pt x="177099" y="297331"/>
                    <a:pt x="148871" y="259253"/>
                  </a:cubicBezTo>
                  <a:cubicBezTo>
                    <a:pt x="142903" y="251205"/>
                    <a:pt x="119063" y="243330"/>
                    <a:pt x="112646" y="235645"/>
                  </a:cubicBezTo>
                  <a:cubicBezTo>
                    <a:pt x="80982" y="197708"/>
                    <a:pt x="102087" y="208857"/>
                    <a:pt x="104306" y="191642"/>
                  </a:cubicBezTo>
                  <a:cubicBezTo>
                    <a:pt x="198579" y="104348"/>
                    <a:pt x="174309" y="127550"/>
                    <a:pt x="132866" y="89305"/>
                  </a:cubicBezTo>
                  <a:cubicBezTo>
                    <a:pt x="51506" y="14293"/>
                    <a:pt x="61383" y="22469"/>
                    <a:pt x="68647" y="16114"/>
                  </a:cubicBezTo>
                  <a:cubicBezTo>
                    <a:pt x="87306" y="-203"/>
                    <a:pt x="73601" y="11229"/>
                    <a:pt x="84283" y="0"/>
                  </a:cubicBezTo>
                  <a:cubicBezTo>
                    <a:pt x="57111" y="861"/>
                    <a:pt x="29399" y="1735"/>
                    <a:pt x="1245" y="2609"/>
                  </a:cubicBezTo>
                  <a:cubicBezTo>
                    <a:pt x="-13395" y="51750"/>
                    <a:pt x="106132" y="112685"/>
                    <a:pt x="97251" y="123981"/>
                  </a:cubicBezTo>
                  <a:cubicBezTo>
                    <a:pt x="73251" y="154554"/>
                    <a:pt x="74529" y="145165"/>
                    <a:pt x="71315" y="150475"/>
                  </a:cubicBezTo>
                  <a:cubicBezTo>
                    <a:pt x="52317" y="181878"/>
                    <a:pt x="55292" y="178494"/>
                    <a:pt x="54579" y="178641"/>
                  </a:cubicBezTo>
                  <a:cubicBezTo>
                    <a:pt x="46049" y="180438"/>
                    <a:pt x="49146" y="188812"/>
                    <a:pt x="42306" y="197997"/>
                  </a:cubicBezTo>
                  <a:cubicBezTo>
                    <a:pt x="29860" y="214708"/>
                    <a:pt x="29485" y="233110"/>
                    <a:pt x="40597" y="247852"/>
                  </a:cubicBezTo>
                  <a:cubicBezTo>
                    <a:pt x="47622" y="257167"/>
                    <a:pt x="94805" y="283242"/>
                    <a:pt x="95911" y="284479"/>
                  </a:cubicBezTo>
                  <a:cubicBezTo>
                    <a:pt x="106414" y="296218"/>
                    <a:pt x="105591" y="295947"/>
                    <a:pt x="120409" y="309378"/>
                  </a:cubicBezTo>
                  <a:cubicBezTo>
                    <a:pt x="119782" y="312436"/>
                    <a:pt x="119708" y="316485"/>
                    <a:pt x="114453" y="316306"/>
                  </a:cubicBezTo>
                  <a:cubicBezTo>
                    <a:pt x="111085" y="316189"/>
                    <a:pt x="114072" y="324471"/>
                    <a:pt x="106359" y="327670"/>
                  </a:cubicBezTo>
                  <a:cubicBezTo>
                    <a:pt x="96372" y="331817"/>
                    <a:pt x="95063" y="345710"/>
                    <a:pt x="83502" y="348097"/>
                  </a:cubicBezTo>
                  <a:cubicBezTo>
                    <a:pt x="80939" y="348626"/>
                    <a:pt x="24150" y="421510"/>
                    <a:pt x="23757" y="421817"/>
                  </a:cubicBezTo>
                  <a:cubicBezTo>
                    <a:pt x="-16198" y="452710"/>
                    <a:pt x="80300" y="526234"/>
                    <a:pt x="129683" y="575861"/>
                  </a:cubicBezTo>
                  <a:cubicBezTo>
                    <a:pt x="117047" y="585373"/>
                    <a:pt x="119456" y="590079"/>
                    <a:pt x="113722" y="593765"/>
                  </a:cubicBezTo>
                  <a:cubicBezTo>
                    <a:pt x="97724" y="604027"/>
                    <a:pt x="95130" y="616474"/>
                    <a:pt x="81591" y="631191"/>
                  </a:cubicBezTo>
                  <a:cubicBezTo>
                    <a:pt x="75113" y="638236"/>
                    <a:pt x="67258" y="644204"/>
                    <a:pt x="61776" y="651907"/>
                  </a:cubicBezTo>
                  <a:cubicBezTo>
                    <a:pt x="-34" y="738647"/>
                    <a:pt x="-1005" y="711157"/>
                    <a:pt x="23929" y="764180"/>
                  </a:cubicBezTo>
                  <a:cubicBezTo>
                    <a:pt x="32921" y="768567"/>
                    <a:pt x="36824" y="777531"/>
                    <a:pt x="42355" y="784970"/>
                  </a:cubicBezTo>
                  <a:cubicBezTo>
                    <a:pt x="49115" y="794063"/>
                    <a:pt x="77307" y="815659"/>
                    <a:pt x="82445" y="833803"/>
                  </a:cubicBezTo>
                  <a:cubicBezTo>
                    <a:pt x="83920" y="839014"/>
                    <a:pt x="109241" y="850612"/>
                    <a:pt x="113925" y="866480"/>
                  </a:cubicBezTo>
                  <a:cubicBezTo>
                    <a:pt x="114908" y="869833"/>
                    <a:pt x="115203" y="861287"/>
                    <a:pt x="129585" y="879751"/>
                  </a:cubicBezTo>
                  <a:cubicBezTo>
                    <a:pt x="122179" y="888500"/>
                    <a:pt x="112437" y="894966"/>
                    <a:pt x="105431" y="904146"/>
                  </a:cubicBezTo>
                  <a:cubicBezTo>
                    <a:pt x="104546" y="905303"/>
                    <a:pt x="98541" y="904940"/>
                    <a:pt x="97115" y="907431"/>
                  </a:cubicBezTo>
                  <a:cubicBezTo>
                    <a:pt x="97054" y="907536"/>
                    <a:pt x="45766" y="957464"/>
                    <a:pt x="34168" y="969585"/>
                  </a:cubicBezTo>
                  <a:cubicBezTo>
                    <a:pt x="62667" y="970090"/>
                    <a:pt x="90803" y="970588"/>
                    <a:pt x="118553" y="971074"/>
                  </a:cubicBezTo>
                  <a:cubicBezTo>
                    <a:pt x="125842" y="969591"/>
                    <a:pt x="117489" y="965537"/>
                    <a:pt x="135835" y="955471"/>
                  </a:cubicBezTo>
                  <a:close/>
                </a:path>
              </a:pathLst>
            </a:custGeom>
            <a:solidFill>
              <a:srgbClr val="FFD66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15"/>
            <p:cNvSpPr/>
            <p:nvPr/>
          </p:nvSpPr>
          <p:spPr>
            <a:xfrm>
              <a:off x="8092378" y="8426724"/>
              <a:ext cx="195195" cy="949386"/>
            </a:xfrm>
            <a:custGeom>
              <a:rect b="b" l="l" r="r" t="t"/>
              <a:pathLst>
                <a:path extrusionOk="0" h="949386" w="195195">
                  <a:moveTo>
                    <a:pt x="190081" y="868731"/>
                  </a:moveTo>
                  <a:cubicBezTo>
                    <a:pt x="204223" y="849794"/>
                    <a:pt x="176683" y="848495"/>
                    <a:pt x="174520" y="842626"/>
                  </a:cubicBezTo>
                  <a:cubicBezTo>
                    <a:pt x="169130" y="827927"/>
                    <a:pt x="151251" y="825429"/>
                    <a:pt x="146783" y="815511"/>
                  </a:cubicBezTo>
                  <a:cubicBezTo>
                    <a:pt x="136366" y="792396"/>
                    <a:pt x="115684" y="785443"/>
                    <a:pt x="84377" y="744381"/>
                  </a:cubicBezTo>
                  <a:cubicBezTo>
                    <a:pt x="90990" y="733374"/>
                    <a:pt x="95857" y="739428"/>
                    <a:pt x="114719" y="713335"/>
                  </a:cubicBezTo>
                  <a:cubicBezTo>
                    <a:pt x="142229" y="675281"/>
                    <a:pt x="183788" y="640918"/>
                    <a:pt x="179971" y="623260"/>
                  </a:cubicBezTo>
                  <a:cubicBezTo>
                    <a:pt x="175823" y="604033"/>
                    <a:pt x="85065" y="522320"/>
                    <a:pt x="76424" y="502872"/>
                  </a:cubicBezTo>
                  <a:cubicBezTo>
                    <a:pt x="75490" y="500774"/>
                    <a:pt x="73419" y="501925"/>
                    <a:pt x="66738" y="496547"/>
                  </a:cubicBezTo>
                  <a:cubicBezTo>
                    <a:pt x="76356" y="483848"/>
                    <a:pt x="126680" y="427693"/>
                    <a:pt x="135155" y="422667"/>
                  </a:cubicBezTo>
                  <a:cubicBezTo>
                    <a:pt x="150255" y="413708"/>
                    <a:pt x="143526" y="413518"/>
                    <a:pt x="152769" y="410103"/>
                  </a:cubicBezTo>
                  <a:cubicBezTo>
                    <a:pt x="159898" y="407470"/>
                    <a:pt x="158780" y="396745"/>
                    <a:pt x="167255" y="395287"/>
                  </a:cubicBezTo>
                  <a:cubicBezTo>
                    <a:pt x="167648" y="395220"/>
                    <a:pt x="166100" y="398985"/>
                    <a:pt x="173481" y="361836"/>
                  </a:cubicBezTo>
                  <a:cubicBezTo>
                    <a:pt x="170574" y="358932"/>
                    <a:pt x="168995" y="353936"/>
                    <a:pt x="168134" y="351850"/>
                  </a:cubicBezTo>
                  <a:cubicBezTo>
                    <a:pt x="125518" y="339932"/>
                    <a:pt x="90676" y="257801"/>
                    <a:pt x="78151" y="251144"/>
                  </a:cubicBezTo>
                  <a:cubicBezTo>
                    <a:pt x="69946" y="246794"/>
                    <a:pt x="65380" y="239608"/>
                    <a:pt x="61864" y="231898"/>
                  </a:cubicBezTo>
                  <a:cubicBezTo>
                    <a:pt x="63911" y="230133"/>
                    <a:pt x="65736" y="227905"/>
                    <a:pt x="67537" y="225426"/>
                  </a:cubicBezTo>
                  <a:cubicBezTo>
                    <a:pt x="87622" y="197727"/>
                    <a:pt x="115199" y="189064"/>
                    <a:pt x="136513" y="167444"/>
                  </a:cubicBezTo>
                  <a:cubicBezTo>
                    <a:pt x="166216" y="137308"/>
                    <a:pt x="174120" y="128073"/>
                    <a:pt x="193240" y="116524"/>
                  </a:cubicBezTo>
                  <a:cubicBezTo>
                    <a:pt x="188957" y="110581"/>
                    <a:pt x="197063" y="110409"/>
                    <a:pt x="194783" y="99851"/>
                  </a:cubicBezTo>
                  <a:cubicBezTo>
                    <a:pt x="194580" y="98897"/>
                    <a:pt x="194912" y="99137"/>
                    <a:pt x="195127" y="97076"/>
                  </a:cubicBezTo>
                  <a:cubicBezTo>
                    <a:pt x="187684" y="84254"/>
                    <a:pt x="198569" y="95421"/>
                    <a:pt x="106429" y="0"/>
                  </a:cubicBezTo>
                  <a:cubicBezTo>
                    <a:pt x="81482" y="720"/>
                    <a:pt x="56419" y="1440"/>
                    <a:pt x="31257" y="2160"/>
                  </a:cubicBezTo>
                  <a:cubicBezTo>
                    <a:pt x="46844" y="30794"/>
                    <a:pt x="57046" y="16520"/>
                    <a:pt x="76209" y="47437"/>
                  </a:cubicBezTo>
                  <a:cubicBezTo>
                    <a:pt x="81728" y="56352"/>
                    <a:pt x="125118" y="94738"/>
                    <a:pt x="127921" y="97205"/>
                  </a:cubicBezTo>
                  <a:cubicBezTo>
                    <a:pt x="96829" y="132337"/>
                    <a:pt x="93516" y="122191"/>
                    <a:pt x="63142" y="163254"/>
                  </a:cubicBezTo>
                  <a:cubicBezTo>
                    <a:pt x="54759" y="174581"/>
                    <a:pt x="41613" y="171314"/>
                    <a:pt x="18363" y="201757"/>
                  </a:cubicBezTo>
                  <a:cubicBezTo>
                    <a:pt x="9728" y="208685"/>
                    <a:pt x="5819" y="205922"/>
                    <a:pt x="1910" y="221230"/>
                  </a:cubicBezTo>
                  <a:cubicBezTo>
                    <a:pt x="1320" y="223562"/>
                    <a:pt x="2279" y="226410"/>
                    <a:pt x="1388" y="228533"/>
                  </a:cubicBezTo>
                  <a:cubicBezTo>
                    <a:pt x="-2079" y="236728"/>
                    <a:pt x="1462" y="243834"/>
                    <a:pt x="6360" y="249009"/>
                  </a:cubicBezTo>
                  <a:cubicBezTo>
                    <a:pt x="17841" y="261136"/>
                    <a:pt x="20213" y="272696"/>
                    <a:pt x="34631" y="282344"/>
                  </a:cubicBezTo>
                  <a:cubicBezTo>
                    <a:pt x="40390" y="286195"/>
                    <a:pt x="54667" y="317364"/>
                    <a:pt x="59553" y="322945"/>
                  </a:cubicBezTo>
                  <a:cubicBezTo>
                    <a:pt x="64704" y="328827"/>
                    <a:pt x="72005" y="332961"/>
                    <a:pt x="76602" y="339169"/>
                  </a:cubicBezTo>
                  <a:cubicBezTo>
                    <a:pt x="102882" y="374682"/>
                    <a:pt x="77690" y="342079"/>
                    <a:pt x="108758" y="370923"/>
                  </a:cubicBezTo>
                  <a:cubicBezTo>
                    <a:pt x="95261" y="385560"/>
                    <a:pt x="81335" y="407094"/>
                    <a:pt x="63554" y="420765"/>
                  </a:cubicBezTo>
                  <a:cubicBezTo>
                    <a:pt x="59301" y="424045"/>
                    <a:pt x="53911" y="427632"/>
                    <a:pt x="52289" y="432221"/>
                  </a:cubicBezTo>
                  <a:cubicBezTo>
                    <a:pt x="47046" y="447049"/>
                    <a:pt x="33083" y="456094"/>
                    <a:pt x="28074" y="470817"/>
                  </a:cubicBezTo>
                  <a:cubicBezTo>
                    <a:pt x="19525" y="477468"/>
                    <a:pt x="22868" y="484697"/>
                    <a:pt x="16906" y="489539"/>
                  </a:cubicBezTo>
                  <a:cubicBezTo>
                    <a:pt x="2002" y="501654"/>
                    <a:pt x="15714" y="524954"/>
                    <a:pt x="26623" y="540828"/>
                  </a:cubicBezTo>
                  <a:cubicBezTo>
                    <a:pt x="27938" y="542747"/>
                    <a:pt x="47249" y="547989"/>
                    <a:pt x="61415" y="570840"/>
                  </a:cubicBezTo>
                  <a:cubicBezTo>
                    <a:pt x="66941" y="579761"/>
                    <a:pt x="108838" y="617034"/>
                    <a:pt x="117166" y="624042"/>
                  </a:cubicBezTo>
                  <a:cubicBezTo>
                    <a:pt x="92815" y="646468"/>
                    <a:pt x="119728" y="613447"/>
                    <a:pt x="84389" y="662680"/>
                  </a:cubicBezTo>
                  <a:cubicBezTo>
                    <a:pt x="51643" y="708240"/>
                    <a:pt x="36567" y="717032"/>
                    <a:pt x="22604" y="751456"/>
                  </a:cubicBezTo>
                  <a:cubicBezTo>
                    <a:pt x="15222" y="769656"/>
                    <a:pt x="28787" y="774092"/>
                    <a:pt x="71735" y="813044"/>
                  </a:cubicBezTo>
                  <a:cubicBezTo>
                    <a:pt x="110522" y="848219"/>
                    <a:pt x="115666" y="857767"/>
                    <a:pt x="126483" y="867261"/>
                  </a:cubicBezTo>
                  <a:cubicBezTo>
                    <a:pt x="86780" y="899870"/>
                    <a:pt x="103817" y="885399"/>
                    <a:pt x="61262" y="931137"/>
                  </a:cubicBezTo>
                  <a:cubicBezTo>
                    <a:pt x="52553" y="940502"/>
                    <a:pt x="47151" y="945547"/>
                    <a:pt x="47642" y="948297"/>
                  </a:cubicBezTo>
                  <a:cubicBezTo>
                    <a:pt x="69645" y="948654"/>
                    <a:pt x="91586" y="949017"/>
                    <a:pt x="113447" y="949386"/>
                  </a:cubicBezTo>
                  <a:cubicBezTo>
                    <a:pt x="170549" y="896554"/>
                    <a:pt x="184882" y="897833"/>
                    <a:pt x="190081" y="868731"/>
                  </a:cubicBezTo>
                  <a:close/>
                </a:path>
              </a:pathLst>
            </a:custGeom>
            <a:solidFill>
              <a:srgbClr val="FFD66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15"/>
            <p:cNvSpPr/>
            <p:nvPr/>
          </p:nvSpPr>
          <p:spPr>
            <a:xfrm>
              <a:off x="7641789" y="8440408"/>
              <a:ext cx="201150" cy="929543"/>
            </a:xfrm>
            <a:custGeom>
              <a:rect b="b" l="l" r="r" t="t"/>
              <a:pathLst>
                <a:path extrusionOk="0" h="929543" w="201150">
                  <a:moveTo>
                    <a:pt x="181093" y="833132"/>
                  </a:moveTo>
                  <a:cubicBezTo>
                    <a:pt x="172489" y="810386"/>
                    <a:pt x="153449" y="810977"/>
                    <a:pt x="148237" y="796260"/>
                  </a:cubicBezTo>
                  <a:cubicBezTo>
                    <a:pt x="147389" y="793860"/>
                    <a:pt x="144359" y="791614"/>
                    <a:pt x="141814" y="790575"/>
                  </a:cubicBezTo>
                  <a:cubicBezTo>
                    <a:pt x="135183" y="787874"/>
                    <a:pt x="111601" y="754520"/>
                    <a:pt x="90999" y="742006"/>
                  </a:cubicBezTo>
                  <a:cubicBezTo>
                    <a:pt x="85413" y="738610"/>
                    <a:pt x="97317" y="745900"/>
                    <a:pt x="65162" y="716263"/>
                  </a:cubicBezTo>
                  <a:cubicBezTo>
                    <a:pt x="148772" y="618412"/>
                    <a:pt x="178960" y="596927"/>
                    <a:pt x="184443" y="579651"/>
                  </a:cubicBezTo>
                  <a:cubicBezTo>
                    <a:pt x="227987" y="566127"/>
                    <a:pt x="160762" y="520610"/>
                    <a:pt x="136197" y="486543"/>
                  </a:cubicBezTo>
                  <a:cubicBezTo>
                    <a:pt x="123788" y="469334"/>
                    <a:pt x="103414" y="459478"/>
                    <a:pt x="94496" y="439432"/>
                  </a:cubicBezTo>
                  <a:cubicBezTo>
                    <a:pt x="93544" y="437285"/>
                    <a:pt x="91362" y="438509"/>
                    <a:pt x="84472" y="432843"/>
                  </a:cubicBezTo>
                  <a:cubicBezTo>
                    <a:pt x="121791" y="381389"/>
                    <a:pt x="139436" y="381056"/>
                    <a:pt x="136529" y="366647"/>
                  </a:cubicBezTo>
                  <a:cubicBezTo>
                    <a:pt x="170282" y="338320"/>
                    <a:pt x="154272" y="340111"/>
                    <a:pt x="163872" y="336173"/>
                  </a:cubicBezTo>
                  <a:cubicBezTo>
                    <a:pt x="164708" y="335835"/>
                    <a:pt x="163891" y="330882"/>
                    <a:pt x="163430" y="328138"/>
                  </a:cubicBezTo>
                  <a:cubicBezTo>
                    <a:pt x="155796" y="283039"/>
                    <a:pt x="129012" y="274401"/>
                    <a:pt x="120813" y="249329"/>
                  </a:cubicBezTo>
                  <a:cubicBezTo>
                    <a:pt x="120334" y="247858"/>
                    <a:pt x="118712" y="246788"/>
                    <a:pt x="117747" y="245440"/>
                  </a:cubicBezTo>
                  <a:cubicBezTo>
                    <a:pt x="110316" y="235184"/>
                    <a:pt x="114919" y="217126"/>
                    <a:pt x="110912" y="213631"/>
                  </a:cubicBezTo>
                  <a:cubicBezTo>
                    <a:pt x="111152" y="213299"/>
                    <a:pt x="111527" y="212991"/>
                    <a:pt x="111662" y="212641"/>
                  </a:cubicBezTo>
                  <a:cubicBezTo>
                    <a:pt x="118539" y="194072"/>
                    <a:pt x="134925" y="182462"/>
                    <a:pt x="145281" y="166459"/>
                  </a:cubicBezTo>
                  <a:cubicBezTo>
                    <a:pt x="156546" y="149047"/>
                    <a:pt x="255730" y="124117"/>
                    <a:pt x="159552" y="51227"/>
                  </a:cubicBezTo>
                  <a:cubicBezTo>
                    <a:pt x="122756" y="23337"/>
                    <a:pt x="130616" y="25275"/>
                    <a:pt x="105123" y="0"/>
                  </a:cubicBezTo>
                  <a:cubicBezTo>
                    <a:pt x="11581" y="3138"/>
                    <a:pt x="18065" y="406"/>
                    <a:pt x="24924" y="8368"/>
                  </a:cubicBezTo>
                  <a:cubicBezTo>
                    <a:pt x="32969" y="17701"/>
                    <a:pt x="35667" y="22777"/>
                    <a:pt x="38931" y="23829"/>
                  </a:cubicBezTo>
                  <a:cubicBezTo>
                    <a:pt x="45200" y="25866"/>
                    <a:pt x="75106" y="55527"/>
                    <a:pt x="79009" y="61508"/>
                  </a:cubicBezTo>
                  <a:cubicBezTo>
                    <a:pt x="90286" y="78821"/>
                    <a:pt x="111379" y="83485"/>
                    <a:pt x="127992" y="103309"/>
                  </a:cubicBezTo>
                  <a:cubicBezTo>
                    <a:pt x="131317" y="107277"/>
                    <a:pt x="132436" y="106434"/>
                    <a:pt x="137223" y="109258"/>
                  </a:cubicBezTo>
                  <a:cubicBezTo>
                    <a:pt x="136990" y="109652"/>
                    <a:pt x="70644" y="177965"/>
                    <a:pt x="58100" y="178254"/>
                  </a:cubicBezTo>
                  <a:cubicBezTo>
                    <a:pt x="45046" y="218584"/>
                    <a:pt x="42698" y="201148"/>
                    <a:pt x="112984" y="318293"/>
                  </a:cubicBezTo>
                  <a:cubicBezTo>
                    <a:pt x="114348" y="320576"/>
                    <a:pt x="114532" y="318041"/>
                    <a:pt x="109142" y="321991"/>
                  </a:cubicBezTo>
                  <a:cubicBezTo>
                    <a:pt x="76661" y="345796"/>
                    <a:pt x="93040" y="343802"/>
                    <a:pt x="83059" y="351887"/>
                  </a:cubicBezTo>
                  <a:cubicBezTo>
                    <a:pt x="64898" y="366598"/>
                    <a:pt x="37290" y="406467"/>
                    <a:pt x="36534" y="408983"/>
                  </a:cubicBezTo>
                  <a:cubicBezTo>
                    <a:pt x="27247" y="411512"/>
                    <a:pt x="29884" y="421338"/>
                    <a:pt x="25723" y="427127"/>
                  </a:cubicBezTo>
                  <a:cubicBezTo>
                    <a:pt x="19042" y="436418"/>
                    <a:pt x="23504" y="467439"/>
                    <a:pt x="47812" y="479191"/>
                  </a:cubicBezTo>
                  <a:cubicBezTo>
                    <a:pt x="76501" y="493065"/>
                    <a:pt x="55894" y="490370"/>
                    <a:pt x="128594" y="554825"/>
                  </a:cubicBezTo>
                  <a:cubicBezTo>
                    <a:pt x="113401" y="569431"/>
                    <a:pt x="94331" y="593894"/>
                    <a:pt x="92395" y="597093"/>
                  </a:cubicBezTo>
                  <a:cubicBezTo>
                    <a:pt x="91651" y="598324"/>
                    <a:pt x="85622" y="598656"/>
                    <a:pt x="84479" y="601246"/>
                  </a:cubicBezTo>
                  <a:cubicBezTo>
                    <a:pt x="84306" y="601646"/>
                    <a:pt x="14052" y="688146"/>
                    <a:pt x="11464" y="690152"/>
                  </a:cubicBezTo>
                  <a:cubicBezTo>
                    <a:pt x="-2124" y="700660"/>
                    <a:pt x="3555" y="714830"/>
                    <a:pt x="1182" y="719653"/>
                  </a:cubicBezTo>
                  <a:cubicBezTo>
                    <a:pt x="-2653" y="727436"/>
                    <a:pt x="3247" y="729621"/>
                    <a:pt x="13038" y="736758"/>
                  </a:cubicBezTo>
                  <a:cubicBezTo>
                    <a:pt x="42250" y="782367"/>
                    <a:pt x="142128" y="855522"/>
                    <a:pt x="124593" y="863231"/>
                  </a:cubicBezTo>
                  <a:cubicBezTo>
                    <a:pt x="124200" y="863403"/>
                    <a:pt x="73219" y="921595"/>
                    <a:pt x="72930" y="921995"/>
                  </a:cubicBezTo>
                  <a:cubicBezTo>
                    <a:pt x="70546" y="925249"/>
                    <a:pt x="67731" y="927335"/>
                    <a:pt x="66815" y="928719"/>
                  </a:cubicBezTo>
                  <a:cubicBezTo>
                    <a:pt x="91915" y="928978"/>
                    <a:pt x="117058" y="929255"/>
                    <a:pt x="142226" y="929544"/>
                  </a:cubicBezTo>
                  <a:cubicBezTo>
                    <a:pt x="157142" y="911068"/>
                    <a:pt x="189827" y="875315"/>
                    <a:pt x="190201" y="875050"/>
                  </a:cubicBezTo>
                  <a:cubicBezTo>
                    <a:pt x="208768" y="862111"/>
                    <a:pt x="200902" y="837771"/>
                    <a:pt x="181093" y="833132"/>
                  </a:cubicBezTo>
                  <a:close/>
                </a:path>
              </a:pathLst>
            </a:custGeom>
            <a:solidFill>
              <a:srgbClr val="FFD66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6" name="Google Shape;926;p15"/>
          <p:cNvGrpSpPr/>
          <p:nvPr/>
        </p:nvGrpSpPr>
        <p:grpSpPr>
          <a:xfrm>
            <a:off x="6839730" y="759644"/>
            <a:ext cx="1205881" cy="1946757"/>
            <a:chOff x="13679459" y="1519289"/>
            <a:chExt cx="2411762" cy="3893513"/>
          </a:xfrm>
        </p:grpSpPr>
        <p:grpSp>
          <p:nvGrpSpPr>
            <p:cNvPr id="927" name="Google Shape;927;p15"/>
            <p:cNvGrpSpPr/>
            <p:nvPr/>
          </p:nvGrpSpPr>
          <p:grpSpPr>
            <a:xfrm>
              <a:off x="13679459" y="1519289"/>
              <a:ext cx="2233134" cy="3893513"/>
              <a:chOff x="13679459" y="1519289"/>
              <a:chExt cx="2233134" cy="3893513"/>
            </a:xfrm>
          </p:grpSpPr>
          <p:sp>
            <p:nvSpPr>
              <p:cNvPr id="928" name="Google Shape;928;p15"/>
              <p:cNvSpPr/>
              <p:nvPr/>
            </p:nvSpPr>
            <p:spPr>
              <a:xfrm>
                <a:off x="14541659" y="1519289"/>
                <a:ext cx="1370934" cy="3434695"/>
              </a:xfrm>
              <a:custGeom>
                <a:rect b="b" l="l" r="r" t="t"/>
                <a:pathLst>
                  <a:path extrusionOk="0" h="3434695" w="1370934">
                    <a:moveTo>
                      <a:pt x="913536" y="3346889"/>
                    </a:moveTo>
                    <a:cubicBezTo>
                      <a:pt x="908692" y="3374401"/>
                      <a:pt x="898047" y="3408126"/>
                      <a:pt x="904635" y="3434695"/>
                    </a:cubicBezTo>
                    <a:cubicBezTo>
                      <a:pt x="1338364" y="3060187"/>
                      <a:pt x="1362216" y="3102540"/>
                      <a:pt x="1370229" y="2851121"/>
                    </a:cubicBezTo>
                    <a:cubicBezTo>
                      <a:pt x="1375602" y="2682415"/>
                      <a:pt x="1354351" y="2612044"/>
                      <a:pt x="1162759" y="2585452"/>
                    </a:cubicBezTo>
                    <a:cubicBezTo>
                      <a:pt x="1032903" y="2567425"/>
                      <a:pt x="892036" y="2574846"/>
                      <a:pt x="810015" y="2512807"/>
                    </a:cubicBezTo>
                    <a:cubicBezTo>
                      <a:pt x="855624" y="2451671"/>
                      <a:pt x="932396" y="2384251"/>
                      <a:pt x="997573" y="2324221"/>
                    </a:cubicBezTo>
                    <a:cubicBezTo>
                      <a:pt x="1153103" y="2180963"/>
                      <a:pt x="1142373" y="2127303"/>
                      <a:pt x="1110968" y="1980377"/>
                    </a:cubicBezTo>
                    <a:cubicBezTo>
                      <a:pt x="1094179" y="1901822"/>
                      <a:pt x="1091290" y="1863790"/>
                      <a:pt x="995736" y="1836816"/>
                    </a:cubicBezTo>
                    <a:cubicBezTo>
                      <a:pt x="821797" y="1787719"/>
                      <a:pt x="584846" y="1854936"/>
                      <a:pt x="449492" y="1784853"/>
                    </a:cubicBezTo>
                    <a:cubicBezTo>
                      <a:pt x="568011" y="1618608"/>
                      <a:pt x="1074369" y="1370756"/>
                      <a:pt x="1121325" y="1155577"/>
                    </a:cubicBezTo>
                    <a:cubicBezTo>
                      <a:pt x="1130957" y="1111432"/>
                      <a:pt x="1119572" y="1065435"/>
                      <a:pt x="1109971" y="1022341"/>
                    </a:cubicBezTo>
                    <a:cubicBezTo>
                      <a:pt x="1083604" y="904049"/>
                      <a:pt x="1111941" y="851261"/>
                      <a:pt x="814828" y="889253"/>
                    </a:cubicBezTo>
                    <a:cubicBezTo>
                      <a:pt x="607319" y="915784"/>
                      <a:pt x="223404" y="1052127"/>
                      <a:pt x="50587" y="890196"/>
                    </a:cubicBezTo>
                    <a:cubicBezTo>
                      <a:pt x="90347" y="722401"/>
                      <a:pt x="345224" y="359737"/>
                      <a:pt x="778385" y="171976"/>
                    </a:cubicBezTo>
                    <a:cubicBezTo>
                      <a:pt x="776048" y="118183"/>
                      <a:pt x="757687" y="39932"/>
                      <a:pt x="738453" y="0"/>
                    </a:cubicBezTo>
                    <a:cubicBezTo>
                      <a:pt x="447102" y="106713"/>
                      <a:pt x="123240" y="390994"/>
                      <a:pt x="21113" y="655666"/>
                    </a:cubicBezTo>
                    <a:cubicBezTo>
                      <a:pt x="-29619" y="787150"/>
                      <a:pt x="12026" y="1038725"/>
                      <a:pt x="135816" y="1114656"/>
                    </a:cubicBezTo>
                    <a:cubicBezTo>
                      <a:pt x="356336" y="1249909"/>
                      <a:pt x="748350" y="1065100"/>
                      <a:pt x="1017197" y="1073089"/>
                    </a:cubicBezTo>
                    <a:cubicBezTo>
                      <a:pt x="911441" y="1202416"/>
                      <a:pt x="670565" y="1355742"/>
                      <a:pt x="531770" y="1468389"/>
                    </a:cubicBezTo>
                    <a:cubicBezTo>
                      <a:pt x="340015" y="1624020"/>
                      <a:pt x="355511" y="1662761"/>
                      <a:pt x="394469" y="1818571"/>
                    </a:cubicBezTo>
                    <a:cubicBezTo>
                      <a:pt x="423663" y="1935306"/>
                      <a:pt x="449843" y="1993070"/>
                      <a:pt x="604586" y="2010941"/>
                    </a:cubicBezTo>
                    <a:cubicBezTo>
                      <a:pt x="750515" y="2027785"/>
                      <a:pt x="934327" y="1997976"/>
                      <a:pt x="1046593" y="2036561"/>
                    </a:cubicBezTo>
                    <a:cubicBezTo>
                      <a:pt x="969306" y="2150819"/>
                      <a:pt x="796092" y="2250400"/>
                      <a:pt x="749970" y="2375888"/>
                    </a:cubicBezTo>
                    <a:cubicBezTo>
                      <a:pt x="736802" y="2411708"/>
                      <a:pt x="740205" y="2575562"/>
                      <a:pt x="764049" y="2647569"/>
                    </a:cubicBezTo>
                    <a:cubicBezTo>
                      <a:pt x="827816" y="2840180"/>
                      <a:pt x="1217486" y="2715542"/>
                      <a:pt x="1332540" y="2862615"/>
                    </a:cubicBezTo>
                    <a:cubicBezTo>
                      <a:pt x="1306780" y="2902391"/>
                      <a:pt x="1269893" y="2936334"/>
                      <a:pt x="1236541" y="2967965"/>
                    </a:cubicBezTo>
                    <a:cubicBezTo>
                      <a:pt x="912383" y="3275412"/>
                      <a:pt x="939295" y="3201474"/>
                      <a:pt x="913536" y="3346889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9" name="Google Shape;929;p15"/>
              <p:cNvSpPr/>
              <p:nvPr/>
            </p:nvSpPr>
            <p:spPr>
              <a:xfrm>
                <a:off x="15283863" y="3882148"/>
                <a:ext cx="623815" cy="499801"/>
              </a:xfrm>
              <a:custGeom>
                <a:rect b="b" l="l" r="r" t="t"/>
                <a:pathLst>
                  <a:path extrusionOk="0" h="499801" w="623815">
                    <a:moveTo>
                      <a:pt x="623002" y="368116"/>
                    </a:moveTo>
                    <a:cubicBezTo>
                      <a:pt x="625766" y="382335"/>
                      <a:pt x="623002" y="456934"/>
                      <a:pt x="590351" y="499802"/>
                    </a:cubicBezTo>
                    <a:cubicBezTo>
                      <a:pt x="475321" y="352643"/>
                      <a:pt x="85644" y="477344"/>
                      <a:pt x="21790" y="284740"/>
                    </a:cubicBezTo>
                    <a:cubicBezTo>
                      <a:pt x="1793" y="224110"/>
                      <a:pt x="-10923" y="54026"/>
                      <a:pt x="13061" y="0"/>
                    </a:cubicBezTo>
                    <a:cubicBezTo>
                      <a:pt x="-28771" y="100032"/>
                      <a:pt x="67811" y="149986"/>
                      <a:pt x="67811" y="149986"/>
                    </a:cubicBezTo>
                    <a:cubicBezTo>
                      <a:pt x="219814" y="264875"/>
                      <a:pt x="583288" y="144379"/>
                      <a:pt x="623002" y="368116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0" name="Google Shape;930;p15"/>
              <p:cNvSpPr/>
              <p:nvPr/>
            </p:nvSpPr>
            <p:spPr>
              <a:xfrm>
                <a:off x="14913731" y="3236185"/>
                <a:ext cx="715926" cy="319649"/>
              </a:xfrm>
              <a:custGeom>
                <a:rect b="b" l="l" r="r" t="t"/>
                <a:pathLst>
                  <a:path extrusionOk="0" h="319649" w="715926">
                    <a:moveTo>
                      <a:pt x="674503" y="319649"/>
                    </a:moveTo>
                    <a:cubicBezTo>
                      <a:pt x="562199" y="281057"/>
                      <a:pt x="378433" y="310904"/>
                      <a:pt x="232489" y="294061"/>
                    </a:cubicBezTo>
                    <a:cubicBezTo>
                      <a:pt x="77738" y="276166"/>
                      <a:pt x="51636" y="218457"/>
                      <a:pt x="22357" y="101722"/>
                    </a:cubicBezTo>
                    <a:cubicBezTo>
                      <a:pt x="12226" y="61260"/>
                      <a:pt x="3730" y="28796"/>
                      <a:pt x="0" y="0"/>
                    </a:cubicBezTo>
                    <a:cubicBezTo>
                      <a:pt x="81156" y="229553"/>
                      <a:pt x="908098" y="-63830"/>
                      <a:pt x="674503" y="319649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1" name="Google Shape;931;p15"/>
              <p:cNvSpPr/>
              <p:nvPr/>
            </p:nvSpPr>
            <p:spPr>
              <a:xfrm>
                <a:off x="14540150" y="2309336"/>
                <a:ext cx="1087343" cy="373762"/>
              </a:xfrm>
              <a:custGeom>
                <a:rect b="b" l="l" r="r" t="t"/>
                <a:pathLst>
                  <a:path extrusionOk="0" h="373762" w="1087343">
                    <a:moveTo>
                      <a:pt x="1018697" y="283003"/>
                    </a:moveTo>
                    <a:cubicBezTo>
                      <a:pt x="656570" y="272257"/>
                      <a:pt x="16329" y="628046"/>
                      <a:pt x="0" y="0"/>
                    </a:cubicBezTo>
                    <a:cubicBezTo>
                      <a:pt x="105530" y="400938"/>
                      <a:pt x="894144" y="-16275"/>
                      <a:pt x="1066206" y="107757"/>
                    </a:cubicBezTo>
                    <a:cubicBezTo>
                      <a:pt x="1066284" y="107741"/>
                      <a:pt x="1066299" y="107819"/>
                      <a:pt x="1066299" y="107819"/>
                    </a:cubicBezTo>
                    <a:cubicBezTo>
                      <a:pt x="1110810" y="162889"/>
                      <a:pt x="1079880" y="215825"/>
                      <a:pt x="1018697" y="283003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2" name="Google Shape;932;p15"/>
              <p:cNvSpPr/>
              <p:nvPr/>
            </p:nvSpPr>
            <p:spPr>
              <a:xfrm>
                <a:off x="13679459" y="2535174"/>
                <a:ext cx="1148594" cy="2877628"/>
              </a:xfrm>
              <a:custGeom>
                <a:rect b="b" l="l" r="r" t="t"/>
                <a:pathLst>
                  <a:path extrusionOk="0" h="2877628" w="1148594">
                    <a:moveTo>
                      <a:pt x="383214" y="2804056"/>
                    </a:moveTo>
                    <a:cubicBezTo>
                      <a:pt x="387271" y="2827106"/>
                      <a:pt x="396195" y="2855357"/>
                      <a:pt x="390674" y="2877628"/>
                    </a:cubicBezTo>
                    <a:cubicBezTo>
                      <a:pt x="27285" y="2563858"/>
                      <a:pt x="7303" y="2599344"/>
                      <a:pt x="591" y="2388705"/>
                    </a:cubicBezTo>
                    <a:cubicBezTo>
                      <a:pt x="-3910" y="2247363"/>
                      <a:pt x="13891" y="2188408"/>
                      <a:pt x="174413" y="2166121"/>
                    </a:cubicBezTo>
                    <a:cubicBezTo>
                      <a:pt x="283205" y="2151014"/>
                      <a:pt x="401225" y="2157236"/>
                      <a:pt x="469945" y="2105258"/>
                    </a:cubicBezTo>
                    <a:cubicBezTo>
                      <a:pt x="431735" y="2054035"/>
                      <a:pt x="367414" y="1997556"/>
                      <a:pt x="312811" y="1947259"/>
                    </a:cubicBezTo>
                    <a:cubicBezTo>
                      <a:pt x="182503" y="1827230"/>
                      <a:pt x="191497" y="1782276"/>
                      <a:pt x="217810" y="1659186"/>
                    </a:cubicBezTo>
                    <a:cubicBezTo>
                      <a:pt x="231881" y="1593371"/>
                      <a:pt x="234295" y="1561506"/>
                      <a:pt x="314353" y="1538908"/>
                    </a:cubicBezTo>
                    <a:cubicBezTo>
                      <a:pt x="460087" y="1497777"/>
                      <a:pt x="658601" y="1554093"/>
                      <a:pt x="772004" y="1495379"/>
                    </a:cubicBezTo>
                    <a:cubicBezTo>
                      <a:pt x="672711" y="1356100"/>
                      <a:pt x="248475" y="1148444"/>
                      <a:pt x="209135" y="968159"/>
                    </a:cubicBezTo>
                    <a:cubicBezTo>
                      <a:pt x="201060" y="931171"/>
                      <a:pt x="210599" y="892641"/>
                      <a:pt x="218651" y="856532"/>
                    </a:cubicBezTo>
                    <a:cubicBezTo>
                      <a:pt x="240742" y="757427"/>
                      <a:pt x="217000" y="713197"/>
                      <a:pt x="465927" y="745030"/>
                    </a:cubicBezTo>
                    <a:cubicBezTo>
                      <a:pt x="639780" y="767262"/>
                      <a:pt x="961431" y="881490"/>
                      <a:pt x="1106222" y="745817"/>
                    </a:cubicBezTo>
                    <a:cubicBezTo>
                      <a:pt x="1072909" y="605238"/>
                      <a:pt x="859374" y="301396"/>
                      <a:pt x="496460" y="144083"/>
                    </a:cubicBezTo>
                    <a:cubicBezTo>
                      <a:pt x="498423" y="99012"/>
                      <a:pt x="513802" y="33453"/>
                      <a:pt x="529913" y="0"/>
                    </a:cubicBezTo>
                    <a:cubicBezTo>
                      <a:pt x="774005" y="89403"/>
                      <a:pt x="1045351" y="327576"/>
                      <a:pt x="1130907" y="549327"/>
                    </a:cubicBezTo>
                    <a:cubicBezTo>
                      <a:pt x="1173409" y="659482"/>
                      <a:pt x="1138523" y="870261"/>
                      <a:pt x="1034808" y="933873"/>
                    </a:cubicBezTo>
                    <a:cubicBezTo>
                      <a:pt x="850053" y="1047190"/>
                      <a:pt x="521620" y="892353"/>
                      <a:pt x="296373" y="899042"/>
                    </a:cubicBezTo>
                    <a:cubicBezTo>
                      <a:pt x="384981" y="1007398"/>
                      <a:pt x="586790" y="1135853"/>
                      <a:pt x="703073" y="1230231"/>
                    </a:cubicBezTo>
                    <a:cubicBezTo>
                      <a:pt x="863727" y="1360617"/>
                      <a:pt x="850746" y="1393081"/>
                      <a:pt x="818103" y="1523615"/>
                    </a:cubicBezTo>
                    <a:cubicBezTo>
                      <a:pt x="793644" y="1621419"/>
                      <a:pt x="771716" y="1669816"/>
                      <a:pt x="642062" y="1684783"/>
                    </a:cubicBezTo>
                    <a:cubicBezTo>
                      <a:pt x="519798" y="1698892"/>
                      <a:pt x="365802" y="1673920"/>
                      <a:pt x="271743" y="1706251"/>
                    </a:cubicBezTo>
                    <a:cubicBezTo>
                      <a:pt x="336492" y="1801977"/>
                      <a:pt x="481610" y="1885407"/>
                      <a:pt x="520257" y="1990547"/>
                    </a:cubicBezTo>
                    <a:cubicBezTo>
                      <a:pt x="531284" y="2020558"/>
                      <a:pt x="528434" y="2157836"/>
                      <a:pt x="508468" y="2218162"/>
                    </a:cubicBezTo>
                    <a:cubicBezTo>
                      <a:pt x="455041" y="2379532"/>
                      <a:pt x="128571" y="2275108"/>
                      <a:pt x="32175" y="2398330"/>
                    </a:cubicBezTo>
                    <a:cubicBezTo>
                      <a:pt x="53761" y="2431658"/>
                      <a:pt x="84660" y="2460089"/>
                      <a:pt x="112607" y="2486596"/>
                    </a:cubicBezTo>
                    <a:cubicBezTo>
                      <a:pt x="384171" y="2744174"/>
                      <a:pt x="361628" y="2682229"/>
                      <a:pt x="383214" y="2804056"/>
                    </a:cubicBezTo>
                    <a:close/>
                  </a:path>
                </a:pathLst>
              </a:custGeom>
              <a:solidFill>
                <a:srgbClr val="A5BE6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3" name="Google Shape;933;p15"/>
              <p:cNvSpPr/>
              <p:nvPr/>
            </p:nvSpPr>
            <p:spPr>
              <a:xfrm>
                <a:off x="13683530" y="4514796"/>
                <a:ext cx="522686" cy="418746"/>
              </a:xfrm>
              <a:custGeom>
                <a:rect b="b" l="l" r="r" t="t"/>
                <a:pathLst>
                  <a:path extrusionOk="0" h="418746" w="522686">
                    <a:moveTo>
                      <a:pt x="727" y="308420"/>
                    </a:moveTo>
                    <a:cubicBezTo>
                      <a:pt x="-1819" y="321487"/>
                      <a:pt x="1202" y="383456"/>
                      <a:pt x="28083" y="418747"/>
                    </a:cubicBezTo>
                    <a:cubicBezTo>
                      <a:pt x="124463" y="295455"/>
                      <a:pt x="450934" y="399933"/>
                      <a:pt x="504430" y="238563"/>
                    </a:cubicBezTo>
                    <a:cubicBezTo>
                      <a:pt x="521180" y="187760"/>
                      <a:pt x="531841" y="45266"/>
                      <a:pt x="511742" y="0"/>
                    </a:cubicBezTo>
                    <a:cubicBezTo>
                      <a:pt x="546792" y="83804"/>
                      <a:pt x="465869" y="125659"/>
                      <a:pt x="465869" y="125659"/>
                    </a:cubicBezTo>
                    <a:cubicBezTo>
                      <a:pt x="338528" y="221922"/>
                      <a:pt x="34001" y="120964"/>
                      <a:pt x="727" y="308420"/>
                    </a:cubicBezTo>
                    <a:close/>
                  </a:path>
                </a:pathLst>
              </a:custGeom>
              <a:solidFill>
                <a:srgbClr val="71934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4" name="Google Shape;934;p15"/>
              <p:cNvSpPr/>
              <p:nvPr/>
            </p:nvSpPr>
            <p:spPr>
              <a:xfrm>
                <a:off x="13916511" y="3973607"/>
                <a:ext cx="599810" cy="267803"/>
              </a:xfrm>
              <a:custGeom>
                <a:rect b="b" l="l" r="r" t="t"/>
                <a:pathLst>
                  <a:path extrusionOk="0" h="267803" w="599810">
                    <a:moveTo>
                      <a:pt x="34700" y="267803"/>
                    </a:moveTo>
                    <a:cubicBezTo>
                      <a:pt x="128790" y="235472"/>
                      <a:pt x="282747" y="260476"/>
                      <a:pt x="405027" y="246365"/>
                    </a:cubicBezTo>
                    <a:cubicBezTo>
                      <a:pt x="508399" y="234412"/>
                      <a:pt x="572626" y="209821"/>
                      <a:pt x="599811" y="0"/>
                    </a:cubicBezTo>
                    <a:cubicBezTo>
                      <a:pt x="531854" y="192215"/>
                      <a:pt x="-160996" y="-53458"/>
                      <a:pt x="34700" y="267803"/>
                    </a:cubicBezTo>
                    <a:close/>
                  </a:path>
                </a:pathLst>
              </a:custGeom>
              <a:solidFill>
                <a:srgbClr val="71934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5" name="Google Shape;935;p15"/>
              <p:cNvSpPr/>
              <p:nvPr/>
            </p:nvSpPr>
            <p:spPr>
              <a:xfrm>
                <a:off x="13919078" y="3197086"/>
                <a:ext cx="910227" cy="313140"/>
              </a:xfrm>
              <a:custGeom>
                <a:rect b="b" l="l" r="r" t="t"/>
                <a:pathLst>
                  <a:path extrusionOk="0" h="313140" w="910227">
                    <a:moveTo>
                      <a:pt x="56747" y="237099"/>
                    </a:moveTo>
                    <a:cubicBezTo>
                      <a:pt x="360137" y="228097"/>
                      <a:pt x="896546" y="526184"/>
                      <a:pt x="910227" y="0"/>
                    </a:cubicBezTo>
                    <a:cubicBezTo>
                      <a:pt x="821930" y="335465"/>
                      <a:pt x="160447" y="-13160"/>
                      <a:pt x="16940" y="90283"/>
                    </a:cubicBezTo>
                    <a:cubicBezTo>
                      <a:pt x="16169" y="90127"/>
                      <a:pt x="-40076" y="130775"/>
                      <a:pt x="56747" y="237099"/>
                    </a:cubicBezTo>
                    <a:close/>
                  </a:path>
                </a:pathLst>
              </a:custGeom>
              <a:solidFill>
                <a:srgbClr val="71934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36" name="Google Shape;936;p15"/>
            <p:cNvSpPr/>
            <p:nvPr/>
          </p:nvSpPr>
          <p:spPr>
            <a:xfrm>
              <a:off x="14723553" y="3757393"/>
              <a:ext cx="463720" cy="1479501"/>
            </a:xfrm>
            <a:custGeom>
              <a:rect b="b" l="l" r="r" t="t"/>
              <a:pathLst>
                <a:path extrusionOk="0" h="1479501" w="463720">
                  <a:moveTo>
                    <a:pt x="463721" y="1479501"/>
                  </a:moveTo>
                  <a:cubicBezTo>
                    <a:pt x="453933" y="1368451"/>
                    <a:pt x="355045" y="1285854"/>
                    <a:pt x="353254" y="1173409"/>
                  </a:cubicBezTo>
                  <a:cubicBezTo>
                    <a:pt x="351853" y="1085478"/>
                    <a:pt x="453839" y="1007834"/>
                    <a:pt x="424607" y="919148"/>
                  </a:cubicBezTo>
                  <a:cubicBezTo>
                    <a:pt x="395086" y="829589"/>
                    <a:pt x="263307" y="829714"/>
                    <a:pt x="247982" y="727595"/>
                  </a:cubicBezTo>
                  <a:cubicBezTo>
                    <a:pt x="230827" y="613282"/>
                    <a:pt x="335266" y="519324"/>
                    <a:pt x="318462" y="406264"/>
                  </a:cubicBezTo>
                  <a:cubicBezTo>
                    <a:pt x="310254" y="351062"/>
                    <a:pt x="246697" y="330239"/>
                    <a:pt x="214365" y="291561"/>
                  </a:cubicBezTo>
                  <a:cubicBezTo>
                    <a:pt x="157465" y="223487"/>
                    <a:pt x="159669" y="123019"/>
                    <a:pt x="187064" y="43381"/>
                  </a:cubicBezTo>
                  <a:cubicBezTo>
                    <a:pt x="144609" y="22956"/>
                    <a:pt x="76247" y="5139"/>
                    <a:pt x="25624" y="0"/>
                  </a:cubicBezTo>
                  <a:cubicBezTo>
                    <a:pt x="-10321" y="77566"/>
                    <a:pt x="-12727" y="182948"/>
                    <a:pt x="46142" y="250205"/>
                  </a:cubicBezTo>
                  <a:cubicBezTo>
                    <a:pt x="77306" y="285815"/>
                    <a:pt x="142117" y="308553"/>
                    <a:pt x="147078" y="361761"/>
                  </a:cubicBezTo>
                  <a:cubicBezTo>
                    <a:pt x="157652" y="475140"/>
                    <a:pt x="59357" y="567993"/>
                    <a:pt x="76348" y="681971"/>
                  </a:cubicBezTo>
                  <a:cubicBezTo>
                    <a:pt x="91689" y="784892"/>
                    <a:pt x="223826" y="785351"/>
                    <a:pt x="253744" y="875338"/>
                  </a:cubicBezTo>
                  <a:cubicBezTo>
                    <a:pt x="282252" y="961073"/>
                    <a:pt x="179978" y="1034551"/>
                    <a:pt x="184627" y="1119803"/>
                  </a:cubicBezTo>
                  <a:cubicBezTo>
                    <a:pt x="190498" y="1227490"/>
                    <a:pt x="290024" y="1303702"/>
                    <a:pt x="304967" y="1409893"/>
                  </a:cubicBezTo>
                  <a:cubicBezTo>
                    <a:pt x="347726" y="1434570"/>
                    <a:pt x="415761" y="1468747"/>
                    <a:pt x="463721" y="1479501"/>
                  </a:cubicBezTo>
                  <a:close/>
                </a:path>
              </a:pathLst>
            </a:custGeom>
            <a:solidFill>
              <a:srgbClr val="71934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937;p15"/>
            <p:cNvSpPr/>
            <p:nvPr/>
          </p:nvSpPr>
          <p:spPr>
            <a:xfrm>
              <a:off x="15582138" y="1693705"/>
              <a:ext cx="509084" cy="945239"/>
            </a:xfrm>
            <a:custGeom>
              <a:rect b="b" l="l" r="r" t="t"/>
              <a:pathLst>
                <a:path extrusionOk="0" h="945239" w="509084">
                  <a:moveTo>
                    <a:pt x="472984" y="769066"/>
                  </a:moveTo>
                  <a:cubicBezTo>
                    <a:pt x="429703" y="694755"/>
                    <a:pt x="348680" y="651264"/>
                    <a:pt x="303398" y="577420"/>
                  </a:cubicBezTo>
                  <a:cubicBezTo>
                    <a:pt x="269929" y="522841"/>
                    <a:pt x="321737" y="463021"/>
                    <a:pt x="303601" y="406191"/>
                  </a:cubicBezTo>
                  <a:cubicBezTo>
                    <a:pt x="287793" y="356674"/>
                    <a:pt x="222070" y="332978"/>
                    <a:pt x="193406" y="290850"/>
                  </a:cubicBezTo>
                  <a:cubicBezTo>
                    <a:pt x="133774" y="203207"/>
                    <a:pt x="179647" y="94088"/>
                    <a:pt x="208529" y="4818"/>
                  </a:cubicBezTo>
                  <a:cubicBezTo>
                    <a:pt x="169750" y="-4402"/>
                    <a:pt x="95080" y="1197"/>
                    <a:pt x="54291" y="8400"/>
                  </a:cubicBezTo>
                  <a:cubicBezTo>
                    <a:pt x="10801" y="90810"/>
                    <a:pt x="-30719" y="219319"/>
                    <a:pt x="31958" y="302920"/>
                  </a:cubicBezTo>
                  <a:cubicBezTo>
                    <a:pt x="60373" y="340819"/>
                    <a:pt x="121307" y="364251"/>
                    <a:pt x="136227" y="410801"/>
                  </a:cubicBezTo>
                  <a:cubicBezTo>
                    <a:pt x="154853" y="468916"/>
                    <a:pt x="101598" y="529218"/>
                    <a:pt x="137978" y="584864"/>
                  </a:cubicBezTo>
                  <a:cubicBezTo>
                    <a:pt x="222483" y="714105"/>
                    <a:pt x="338845" y="703445"/>
                    <a:pt x="351670" y="940404"/>
                  </a:cubicBezTo>
                  <a:cubicBezTo>
                    <a:pt x="400120" y="947521"/>
                    <a:pt x="463437" y="946610"/>
                    <a:pt x="509084" y="938807"/>
                  </a:cubicBezTo>
                  <a:cubicBezTo>
                    <a:pt x="508422" y="880818"/>
                    <a:pt x="502753" y="820172"/>
                    <a:pt x="472984" y="769066"/>
                  </a:cubicBezTo>
                </a:path>
              </a:pathLst>
            </a:custGeom>
            <a:solidFill>
              <a:srgbClr val="F0866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15"/>
            <p:cNvSpPr/>
            <p:nvPr/>
          </p:nvSpPr>
          <p:spPr>
            <a:xfrm>
              <a:off x="13751348" y="1580409"/>
              <a:ext cx="704273" cy="1123354"/>
            </a:xfrm>
            <a:custGeom>
              <a:rect b="b" l="l" r="r" t="t"/>
              <a:pathLst>
                <a:path extrusionOk="0" h="1123354" w="704273">
                  <a:moveTo>
                    <a:pt x="193616" y="929395"/>
                  </a:moveTo>
                  <a:cubicBezTo>
                    <a:pt x="194893" y="847079"/>
                    <a:pt x="160841" y="763431"/>
                    <a:pt x="197494" y="683957"/>
                  </a:cubicBezTo>
                  <a:cubicBezTo>
                    <a:pt x="243079" y="585093"/>
                    <a:pt x="382576" y="580078"/>
                    <a:pt x="426316" y="480350"/>
                  </a:cubicBezTo>
                  <a:cubicBezTo>
                    <a:pt x="481510" y="354504"/>
                    <a:pt x="374446" y="165264"/>
                    <a:pt x="704273" y="67140"/>
                  </a:cubicBezTo>
                  <a:cubicBezTo>
                    <a:pt x="686433" y="44869"/>
                    <a:pt x="603782" y="10076"/>
                    <a:pt x="577399" y="0"/>
                  </a:cubicBezTo>
                  <a:cubicBezTo>
                    <a:pt x="231259" y="87448"/>
                    <a:pt x="344544" y="290666"/>
                    <a:pt x="285184" y="412462"/>
                  </a:cubicBezTo>
                  <a:cubicBezTo>
                    <a:pt x="239708" y="505782"/>
                    <a:pt x="110412" y="513133"/>
                    <a:pt x="61899" y="604475"/>
                  </a:cubicBezTo>
                  <a:cubicBezTo>
                    <a:pt x="18043" y="687056"/>
                    <a:pt x="57188" y="779013"/>
                    <a:pt x="54930" y="865939"/>
                  </a:cubicBezTo>
                  <a:cubicBezTo>
                    <a:pt x="53115" y="935796"/>
                    <a:pt x="17801" y="992159"/>
                    <a:pt x="0" y="1057671"/>
                  </a:cubicBezTo>
                  <a:cubicBezTo>
                    <a:pt x="37946" y="1085805"/>
                    <a:pt x="90368" y="1112172"/>
                    <a:pt x="126056" y="1123354"/>
                  </a:cubicBezTo>
                  <a:cubicBezTo>
                    <a:pt x="158069" y="1063324"/>
                    <a:pt x="192542" y="998910"/>
                    <a:pt x="193616" y="929395"/>
                  </a:cubicBez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9" name="Google Shape;939;p15"/>
          <p:cNvGrpSpPr/>
          <p:nvPr/>
        </p:nvGrpSpPr>
        <p:grpSpPr>
          <a:xfrm flipH="1" rot="437821">
            <a:off x="1372017" y="1351587"/>
            <a:ext cx="648130" cy="1147642"/>
            <a:chOff x="2743381" y="2702638"/>
            <a:chExt cx="1296393" cy="2295062"/>
          </a:xfrm>
        </p:grpSpPr>
        <p:grpSp>
          <p:nvGrpSpPr>
            <p:cNvPr id="940" name="Google Shape;940;p15"/>
            <p:cNvGrpSpPr/>
            <p:nvPr/>
          </p:nvGrpSpPr>
          <p:grpSpPr>
            <a:xfrm>
              <a:off x="2743381" y="2702638"/>
              <a:ext cx="1296393" cy="2295062"/>
              <a:chOff x="2743381" y="2702638"/>
              <a:chExt cx="1296393" cy="2295062"/>
            </a:xfrm>
          </p:grpSpPr>
          <p:sp>
            <p:nvSpPr>
              <p:cNvPr id="941" name="Google Shape;941;p15"/>
              <p:cNvSpPr/>
              <p:nvPr/>
            </p:nvSpPr>
            <p:spPr>
              <a:xfrm>
                <a:off x="2862693" y="3934459"/>
                <a:ext cx="487352" cy="1063241"/>
              </a:xfrm>
              <a:custGeom>
                <a:rect b="b" l="l" r="r" t="t"/>
                <a:pathLst>
                  <a:path extrusionOk="0" h="1063241" w="487352">
                    <a:moveTo>
                      <a:pt x="447707" y="284158"/>
                    </a:moveTo>
                    <a:cubicBezTo>
                      <a:pt x="320916" y="548756"/>
                      <a:pt x="192150" y="788815"/>
                      <a:pt x="39299" y="1052623"/>
                    </a:cubicBezTo>
                    <a:cubicBezTo>
                      <a:pt x="27986" y="1072154"/>
                      <a:pt x="-4861" y="1063001"/>
                      <a:pt x="610" y="1039330"/>
                    </a:cubicBezTo>
                    <a:cubicBezTo>
                      <a:pt x="145564" y="412558"/>
                      <a:pt x="235503" y="-7370"/>
                      <a:pt x="274243" y="98"/>
                    </a:cubicBezTo>
                    <a:cubicBezTo>
                      <a:pt x="358661" y="16402"/>
                      <a:pt x="465008" y="45806"/>
                      <a:pt x="485066" y="143819"/>
                    </a:cubicBezTo>
                    <a:cubicBezTo>
                      <a:pt x="495375" y="194260"/>
                      <a:pt x="468677" y="240249"/>
                      <a:pt x="447707" y="284158"/>
                    </a:cubicBezTo>
                    <a:close/>
                  </a:path>
                </a:pathLst>
              </a:custGeom>
              <a:solidFill>
                <a:srgbClr val="A5BEF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2" name="Google Shape;942;p15"/>
              <p:cNvSpPr/>
              <p:nvPr/>
            </p:nvSpPr>
            <p:spPr>
              <a:xfrm>
                <a:off x="3054687" y="3933704"/>
                <a:ext cx="292687" cy="426877"/>
              </a:xfrm>
              <a:custGeom>
                <a:rect b="b" l="l" r="r" t="t"/>
                <a:pathLst>
                  <a:path extrusionOk="0" h="426877" w="292687">
                    <a:moveTo>
                      <a:pt x="186358" y="426877"/>
                    </a:moveTo>
                    <a:cubicBezTo>
                      <a:pt x="20645" y="255124"/>
                      <a:pt x="29532" y="264754"/>
                      <a:pt x="0" y="232839"/>
                    </a:cubicBezTo>
                    <a:cubicBezTo>
                      <a:pt x="60637" y="-1184"/>
                      <a:pt x="60481" y="-3342"/>
                      <a:pt x="82249" y="854"/>
                    </a:cubicBezTo>
                    <a:cubicBezTo>
                      <a:pt x="403712" y="62940"/>
                      <a:pt x="287161" y="224324"/>
                      <a:pt x="186358" y="426877"/>
                    </a:cubicBezTo>
                    <a:close/>
                  </a:path>
                </a:pathLst>
              </a:custGeom>
              <a:solidFill>
                <a:srgbClr val="4F5CAE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3" name="Google Shape;943;p15"/>
              <p:cNvSpPr/>
              <p:nvPr/>
            </p:nvSpPr>
            <p:spPr>
              <a:xfrm>
                <a:off x="2743381" y="2702638"/>
                <a:ext cx="1296393" cy="1530340"/>
              </a:xfrm>
              <a:custGeom>
                <a:rect b="b" l="l" r="r" t="t"/>
                <a:pathLst>
                  <a:path extrusionOk="0" h="1530340" w="1296393">
                    <a:moveTo>
                      <a:pt x="804154" y="4135"/>
                    </a:moveTo>
                    <a:cubicBezTo>
                      <a:pt x="420587" y="-30815"/>
                      <a:pt x="715462" y="150229"/>
                      <a:pt x="407344" y="760606"/>
                    </a:cubicBezTo>
                    <a:cubicBezTo>
                      <a:pt x="263371" y="760606"/>
                      <a:pt x="83134" y="865729"/>
                      <a:pt x="12661" y="958986"/>
                    </a:cubicBezTo>
                    <a:cubicBezTo>
                      <a:pt x="-52864" y="1045694"/>
                      <a:pt x="142441" y="1361426"/>
                      <a:pt x="448188" y="1478419"/>
                    </a:cubicBezTo>
                    <a:cubicBezTo>
                      <a:pt x="747607" y="1594370"/>
                      <a:pt x="1109626" y="1495223"/>
                      <a:pt x="1119201" y="1384941"/>
                    </a:cubicBezTo>
                    <a:cubicBezTo>
                      <a:pt x="1129367" y="1267824"/>
                      <a:pt x="1065493" y="1069172"/>
                      <a:pt x="959018" y="972968"/>
                    </a:cubicBezTo>
                    <a:cubicBezTo>
                      <a:pt x="1141088" y="305141"/>
                      <a:pt x="1481045" y="378166"/>
                      <a:pt x="1170845" y="145290"/>
                    </a:cubicBezTo>
                    <a:cubicBezTo>
                      <a:pt x="1105554" y="96272"/>
                      <a:pt x="964149" y="18708"/>
                      <a:pt x="804154" y="4135"/>
                    </a:cubicBezTo>
                    <a:close/>
                  </a:path>
                </a:pathLst>
              </a:custGeom>
              <a:solidFill>
                <a:srgbClr val="F0866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4" name="Google Shape;944;p15"/>
              <p:cNvSpPr/>
              <p:nvPr/>
            </p:nvSpPr>
            <p:spPr>
              <a:xfrm>
                <a:off x="3145599" y="3511467"/>
                <a:ext cx="539879" cy="231458"/>
              </a:xfrm>
              <a:custGeom>
                <a:rect b="b" l="l" r="r" t="t"/>
                <a:pathLst>
                  <a:path extrusionOk="0" h="231458" w="539879">
                    <a:moveTo>
                      <a:pt x="529350" y="199909"/>
                    </a:moveTo>
                    <a:cubicBezTo>
                      <a:pt x="317119" y="187360"/>
                      <a:pt x="241363" y="185799"/>
                      <a:pt x="24744" y="3374"/>
                    </a:cubicBezTo>
                    <a:cubicBezTo>
                      <a:pt x="13339" y="-6234"/>
                      <a:pt x="-7182" y="6311"/>
                      <a:pt x="2540" y="20522"/>
                    </a:cubicBezTo>
                    <a:cubicBezTo>
                      <a:pt x="105342" y="170789"/>
                      <a:pt x="375404" y="263781"/>
                      <a:pt x="532212" y="221033"/>
                    </a:cubicBezTo>
                    <a:cubicBezTo>
                      <a:pt x="544254" y="217751"/>
                      <a:pt x="541209" y="200611"/>
                      <a:pt x="529350" y="199909"/>
                    </a:cubicBezTo>
                    <a:close/>
                  </a:path>
                </a:pathLst>
              </a:custGeom>
              <a:solidFill>
                <a:srgbClr val="FABB88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45" name="Google Shape;945;p15"/>
            <p:cNvSpPr/>
            <p:nvPr/>
          </p:nvSpPr>
          <p:spPr>
            <a:xfrm>
              <a:off x="3368697" y="2740670"/>
              <a:ext cx="612562" cy="317502"/>
            </a:xfrm>
            <a:custGeom>
              <a:rect b="b" l="l" r="r" t="t"/>
              <a:pathLst>
                <a:path extrusionOk="0" h="317502" w="612562">
                  <a:moveTo>
                    <a:pt x="593436" y="205762"/>
                  </a:moveTo>
                  <a:cubicBezTo>
                    <a:pt x="587553" y="197615"/>
                    <a:pt x="571003" y="202246"/>
                    <a:pt x="575607" y="213285"/>
                  </a:cubicBezTo>
                  <a:cubicBezTo>
                    <a:pt x="668495" y="436095"/>
                    <a:pt x="-130550" y="105872"/>
                    <a:pt x="44284" y="22102"/>
                  </a:cubicBezTo>
                  <a:cubicBezTo>
                    <a:pt x="56180" y="16401"/>
                    <a:pt x="47802" y="-3814"/>
                    <a:pt x="35241" y="634"/>
                  </a:cubicBezTo>
                  <a:cubicBezTo>
                    <a:pt x="-34126" y="25187"/>
                    <a:pt x="14225" y="108139"/>
                    <a:pt x="50186" y="139490"/>
                  </a:cubicBezTo>
                  <a:cubicBezTo>
                    <a:pt x="109741" y="191413"/>
                    <a:pt x="190724" y="223480"/>
                    <a:pt x="263178" y="252747"/>
                  </a:cubicBezTo>
                  <a:cubicBezTo>
                    <a:pt x="595335" y="386907"/>
                    <a:pt x="649285" y="283110"/>
                    <a:pt x="593436" y="205762"/>
                  </a:cubicBezTo>
                  <a:close/>
                </a:path>
              </a:pathLst>
            </a:custGeom>
            <a:solidFill>
              <a:srgbClr val="FABB8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0" name="Google Shape;95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2290" y="2072727"/>
            <a:ext cx="2210316" cy="147354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51" name="Google Shape;951;p16"/>
          <p:cNvGrpSpPr/>
          <p:nvPr/>
        </p:nvGrpSpPr>
        <p:grpSpPr>
          <a:xfrm rot="-1505956">
            <a:off x="328890" y="1910619"/>
            <a:ext cx="1242345" cy="405507"/>
            <a:chOff x="657222" y="3820788"/>
            <a:chExt cx="2484620" cy="810923"/>
          </a:xfrm>
        </p:grpSpPr>
        <p:sp>
          <p:nvSpPr>
            <p:cNvPr id="952" name="Google Shape;952;p16"/>
            <p:cNvSpPr/>
            <p:nvPr/>
          </p:nvSpPr>
          <p:spPr>
            <a:xfrm>
              <a:off x="657222" y="3820788"/>
              <a:ext cx="2484620" cy="810923"/>
            </a:xfrm>
            <a:custGeom>
              <a:rect b="b" l="l" r="r" t="t"/>
              <a:pathLst>
                <a:path extrusionOk="0" h="810923" w="2484620">
                  <a:moveTo>
                    <a:pt x="2483496" y="780217"/>
                  </a:moveTo>
                  <a:cubicBezTo>
                    <a:pt x="2460471" y="733816"/>
                    <a:pt x="2421576" y="691180"/>
                    <a:pt x="2380518" y="560008"/>
                  </a:cubicBezTo>
                  <a:cubicBezTo>
                    <a:pt x="2321513" y="364809"/>
                    <a:pt x="2317649" y="431502"/>
                    <a:pt x="2384045" y="298588"/>
                  </a:cubicBezTo>
                  <a:cubicBezTo>
                    <a:pt x="2488649" y="87270"/>
                    <a:pt x="2476417" y="88390"/>
                    <a:pt x="2428811" y="80297"/>
                  </a:cubicBezTo>
                  <a:cubicBezTo>
                    <a:pt x="2287364" y="56522"/>
                    <a:pt x="2107990" y="55377"/>
                    <a:pt x="1969478" y="44132"/>
                  </a:cubicBezTo>
                  <a:cubicBezTo>
                    <a:pt x="886791" y="-50975"/>
                    <a:pt x="614629" y="37781"/>
                    <a:pt x="16828" y="34272"/>
                  </a:cubicBezTo>
                  <a:cubicBezTo>
                    <a:pt x="-18228" y="34905"/>
                    <a:pt x="4059" y="77094"/>
                    <a:pt x="59873" y="276570"/>
                  </a:cubicBezTo>
                  <a:cubicBezTo>
                    <a:pt x="119706" y="492944"/>
                    <a:pt x="95246" y="356486"/>
                    <a:pt x="20597" y="736466"/>
                  </a:cubicBezTo>
                  <a:cubicBezTo>
                    <a:pt x="16859" y="759670"/>
                    <a:pt x="-2644" y="801678"/>
                    <a:pt x="33898" y="805920"/>
                  </a:cubicBezTo>
                  <a:cubicBezTo>
                    <a:pt x="574007" y="763881"/>
                    <a:pt x="1117007" y="820323"/>
                    <a:pt x="1658185" y="809520"/>
                  </a:cubicBezTo>
                  <a:cubicBezTo>
                    <a:pt x="1925720" y="804901"/>
                    <a:pt x="2193557" y="796046"/>
                    <a:pt x="2461068" y="805579"/>
                  </a:cubicBezTo>
                  <a:cubicBezTo>
                    <a:pt x="2475268" y="808350"/>
                    <a:pt x="2488639" y="794048"/>
                    <a:pt x="2483496" y="780217"/>
                  </a:cubicBezTo>
                  <a:close/>
                </a:path>
              </a:pathLst>
            </a:custGeom>
            <a:solidFill>
              <a:srgbClr val="A5BE6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16"/>
            <p:cNvSpPr/>
            <p:nvPr/>
          </p:nvSpPr>
          <p:spPr>
            <a:xfrm>
              <a:off x="657222" y="3820788"/>
              <a:ext cx="2484620" cy="810923"/>
            </a:xfrm>
            <a:custGeom>
              <a:rect b="b" l="l" r="r" t="t"/>
              <a:pathLst>
                <a:path extrusionOk="0" h="810923" w="2484620">
                  <a:moveTo>
                    <a:pt x="2483496" y="780217"/>
                  </a:moveTo>
                  <a:cubicBezTo>
                    <a:pt x="2460471" y="733816"/>
                    <a:pt x="2421576" y="691180"/>
                    <a:pt x="2380518" y="560008"/>
                  </a:cubicBezTo>
                  <a:cubicBezTo>
                    <a:pt x="2321513" y="364809"/>
                    <a:pt x="2317649" y="431502"/>
                    <a:pt x="2384045" y="298588"/>
                  </a:cubicBezTo>
                  <a:cubicBezTo>
                    <a:pt x="2488649" y="87270"/>
                    <a:pt x="2476417" y="88390"/>
                    <a:pt x="2428811" y="80297"/>
                  </a:cubicBezTo>
                  <a:cubicBezTo>
                    <a:pt x="2287364" y="56522"/>
                    <a:pt x="2107990" y="55377"/>
                    <a:pt x="1969478" y="44132"/>
                  </a:cubicBezTo>
                  <a:cubicBezTo>
                    <a:pt x="886791" y="-50975"/>
                    <a:pt x="614629" y="37781"/>
                    <a:pt x="16828" y="34272"/>
                  </a:cubicBezTo>
                  <a:cubicBezTo>
                    <a:pt x="-18228" y="34905"/>
                    <a:pt x="4059" y="77094"/>
                    <a:pt x="59873" y="276570"/>
                  </a:cubicBezTo>
                  <a:cubicBezTo>
                    <a:pt x="119706" y="492944"/>
                    <a:pt x="95246" y="356486"/>
                    <a:pt x="20597" y="736466"/>
                  </a:cubicBezTo>
                  <a:cubicBezTo>
                    <a:pt x="16859" y="759670"/>
                    <a:pt x="-2644" y="801678"/>
                    <a:pt x="33898" y="805920"/>
                  </a:cubicBezTo>
                  <a:cubicBezTo>
                    <a:pt x="574007" y="763881"/>
                    <a:pt x="1117007" y="820323"/>
                    <a:pt x="1658185" y="809520"/>
                  </a:cubicBezTo>
                  <a:cubicBezTo>
                    <a:pt x="1925720" y="804901"/>
                    <a:pt x="2193557" y="796046"/>
                    <a:pt x="2461068" y="805579"/>
                  </a:cubicBezTo>
                  <a:cubicBezTo>
                    <a:pt x="2475268" y="808350"/>
                    <a:pt x="2488639" y="794048"/>
                    <a:pt x="2483496" y="78021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54" name="Google Shape;954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34207" y="1850238"/>
            <a:ext cx="2191199" cy="14607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55" name="Google Shape;955;p16"/>
          <p:cNvGrpSpPr/>
          <p:nvPr/>
        </p:nvGrpSpPr>
        <p:grpSpPr>
          <a:xfrm rot="1812664">
            <a:off x="7626364" y="1796337"/>
            <a:ext cx="1254401" cy="440709"/>
            <a:chOff x="15252800" y="3592008"/>
            <a:chExt cx="2508737" cy="881396"/>
          </a:xfrm>
        </p:grpSpPr>
        <p:sp>
          <p:nvSpPr>
            <p:cNvPr id="956" name="Google Shape;956;p16"/>
            <p:cNvSpPr/>
            <p:nvPr/>
          </p:nvSpPr>
          <p:spPr>
            <a:xfrm>
              <a:off x="15252800" y="3592008"/>
              <a:ext cx="2508737" cy="881396"/>
            </a:xfrm>
            <a:custGeom>
              <a:rect b="b" l="l" r="r" t="t"/>
              <a:pathLst>
                <a:path extrusionOk="0" h="881396" w="2508737">
                  <a:moveTo>
                    <a:pt x="1254375" y="878982"/>
                  </a:moveTo>
                  <a:cubicBezTo>
                    <a:pt x="1886625" y="854917"/>
                    <a:pt x="1592833" y="889884"/>
                    <a:pt x="2204611" y="876236"/>
                  </a:cubicBezTo>
                  <a:cubicBezTo>
                    <a:pt x="2436669" y="871019"/>
                    <a:pt x="2494921" y="897993"/>
                    <a:pt x="2508062" y="863378"/>
                  </a:cubicBezTo>
                  <a:cubicBezTo>
                    <a:pt x="2509944" y="856778"/>
                    <a:pt x="2507877" y="848110"/>
                    <a:pt x="2502081" y="844000"/>
                  </a:cubicBezTo>
                  <a:cubicBezTo>
                    <a:pt x="2476211" y="831218"/>
                    <a:pt x="2460231" y="805698"/>
                    <a:pt x="2445339" y="781718"/>
                  </a:cubicBezTo>
                  <a:cubicBezTo>
                    <a:pt x="2458726" y="758985"/>
                    <a:pt x="2487079" y="736403"/>
                    <a:pt x="2480009" y="707337"/>
                  </a:cubicBezTo>
                  <a:cubicBezTo>
                    <a:pt x="2465494" y="678457"/>
                    <a:pt x="2444436" y="656293"/>
                    <a:pt x="2431200" y="625868"/>
                  </a:cubicBezTo>
                  <a:cubicBezTo>
                    <a:pt x="2507947" y="512053"/>
                    <a:pt x="2481660" y="543680"/>
                    <a:pt x="2422700" y="435182"/>
                  </a:cubicBezTo>
                  <a:cubicBezTo>
                    <a:pt x="2436990" y="407701"/>
                    <a:pt x="2466317" y="380858"/>
                    <a:pt x="2462032" y="347758"/>
                  </a:cubicBezTo>
                  <a:cubicBezTo>
                    <a:pt x="2444772" y="316543"/>
                    <a:pt x="2423754" y="290229"/>
                    <a:pt x="2407131" y="257993"/>
                  </a:cubicBezTo>
                  <a:cubicBezTo>
                    <a:pt x="2423076" y="231639"/>
                    <a:pt x="2472258" y="199031"/>
                    <a:pt x="2453492" y="165025"/>
                  </a:cubicBezTo>
                  <a:cubicBezTo>
                    <a:pt x="2444165" y="153148"/>
                    <a:pt x="2434351" y="141351"/>
                    <a:pt x="2427206" y="127965"/>
                  </a:cubicBezTo>
                  <a:cubicBezTo>
                    <a:pt x="2433412" y="98597"/>
                    <a:pt x="2465936" y="8456"/>
                    <a:pt x="2409007" y="17808"/>
                  </a:cubicBezTo>
                  <a:cubicBezTo>
                    <a:pt x="2375767" y="17697"/>
                    <a:pt x="2342225" y="15886"/>
                    <a:pt x="2308909" y="15433"/>
                  </a:cubicBezTo>
                  <a:cubicBezTo>
                    <a:pt x="2112039" y="38790"/>
                    <a:pt x="1686865" y="-4296"/>
                    <a:pt x="1328086" y="1524"/>
                  </a:cubicBezTo>
                  <a:cubicBezTo>
                    <a:pt x="895055" y="-5670"/>
                    <a:pt x="990035" y="14774"/>
                    <a:pt x="99727" y="17803"/>
                  </a:cubicBezTo>
                  <a:cubicBezTo>
                    <a:pt x="42799" y="8451"/>
                    <a:pt x="75327" y="98592"/>
                    <a:pt x="81529" y="127960"/>
                  </a:cubicBezTo>
                  <a:cubicBezTo>
                    <a:pt x="74384" y="141341"/>
                    <a:pt x="64570" y="153143"/>
                    <a:pt x="55243" y="165020"/>
                  </a:cubicBezTo>
                  <a:cubicBezTo>
                    <a:pt x="36477" y="199026"/>
                    <a:pt x="85663" y="231634"/>
                    <a:pt x="101604" y="257988"/>
                  </a:cubicBezTo>
                  <a:cubicBezTo>
                    <a:pt x="84986" y="290224"/>
                    <a:pt x="63963" y="316538"/>
                    <a:pt x="46703" y="347753"/>
                  </a:cubicBezTo>
                  <a:cubicBezTo>
                    <a:pt x="42418" y="380853"/>
                    <a:pt x="71745" y="407696"/>
                    <a:pt x="86035" y="435177"/>
                  </a:cubicBezTo>
                  <a:cubicBezTo>
                    <a:pt x="27075" y="543680"/>
                    <a:pt x="788" y="512048"/>
                    <a:pt x="77535" y="625863"/>
                  </a:cubicBezTo>
                  <a:cubicBezTo>
                    <a:pt x="64299" y="656288"/>
                    <a:pt x="43241" y="678457"/>
                    <a:pt x="28725" y="707332"/>
                  </a:cubicBezTo>
                  <a:cubicBezTo>
                    <a:pt x="21656" y="736398"/>
                    <a:pt x="50009" y="758980"/>
                    <a:pt x="63396" y="781713"/>
                  </a:cubicBezTo>
                  <a:cubicBezTo>
                    <a:pt x="48504" y="805688"/>
                    <a:pt x="32524" y="831213"/>
                    <a:pt x="6653" y="843995"/>
                  </a:cubicBezTo>
                  <a:cubicBezTo>
                    <a:pt x="863" y="848105"/>
                    <a:pt x="-1204" y="856778"/>
                    <a:pt x="673" y="863373"/>
                  </a:cubicBezTo>
                  <a:cubicBezTo>
                    <a:pt x="13859" y="898108"/>
                    <a:pt x="70807" y="870984"/>
                    <a:pt x="304124" y="876231"/>
                  </a:cubicBezTo>
                  <a:cubicBezTo>
                    <a:pt x="913544" y="889828"/>
                    <a:pt x="623585" y="854967"/>
                    <a:pt x="1254375" y="878982"/>
                  </a:cubicBezTo>
                  <a:close/>
                </a:path>
              </a:pathLst>
            </a:custGeom>
            <a:solidFill>
              <a:srgbClr val="F0866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16"/>
            <p:cNvSpPr/>
            <p:nvPr/>
          </p:nvSpPr>
          <p:spPr>
            <a:xfrm>
              <a:off x="15252800" y="3592008"/>
              <a:ext cx="2508737" cy="881396"/>
            </a:xfrm>
            <a:custGeom>
              <a:rect b="b" l="l" r="r" t="t"/>
              <a:pathLst>
                <a:path extrusionOk="0" h="881396" w="2508737">
                  <a:moveTo>
                    <a:pt x="1254375" y="878982"/>
                  </a:moveTo>
                  <a:cubicBezTo>
                    <a:pt x="1886625" y="854917"/>
                    <a:pt x="1592833" y="889884"/>
                    <a:pt x="2204611" y="876236"/>
                  </a:cubicBezTo>
                  <a:cubicBezTo>
                    <a:pt x="2436669" y="871019"/>
                    <a:pt x="2494921" y="897993"/>
                    <a:pt x="2508062" y="863378"/>
                  </a:cubicBezTo>
                  <a:cubicBezTo>
                    <a:pt x="2509944" y="856778"/>
                    <a:pt x="2507877" y="848110"/>
                    <a:pt x="2502081" y="844000"/>
                  </a:cubicBezTo>
                  <a:cubicBezTo>
                    <a:pt x="2476211" y="831218"/>
                    <a:pt x="2460231" y="805698"/>
                    <a:pt x="2445339" y="781718"/>
                  </a:cubicBezTo>
                  <a:cubicBezTo>
                    <a:pt x="2458726" y="758985"/>
                    <a:pt x="2487079" y="736403"/>
                    <a:pt x="2480009" y="707337"/>
                  </a:cubicBezTo>
                  <a:cubicBezTo>
                    <a:pt x="2465494" y="678457"/>
                    <a:pt x="2444436" y="656293"/>
                    <a:pt x="2431200" y="625868"/>
                  </a:cubicBezTo>
                  <a:cubicBezTo>
                    <a:pt x="2507947" y="512053"/>
                    <a:pt x="2481660" y="543680"/>
                    <a:pt x="2422700" y="435182"/>
                  </a:cubicBezTo>
                  <a:cubicBezTo>
                    <a:pt x="2436990" y="407701"/>
                    <a:pt x="2466317" y="380858"/>
                    <a:pt x="2462032" y="347758"/>
                  </a:cubicBezTo>
                  <a:cubicBezTo>
                    <a:pt x="2444772" y="316543"/>
                    <a:pt x="2423754" y="290229"/>
                    <a:pt x="2407131" y="257993"/>
                  </a:cubicBezTo>
                  <a:cubicBezTo>
                    <a:pt x="2423076" y="231639"/>
                    <a:pt x="2472258" y="199031"/>
                    <a:pt x="2453492" y="165025"/>
                  </a:cubicBezTo>
                  <a:cubicBezTo>
                    <a:pt x="2444165" y="153148"/>
                    <a:pt x="2434351" y="141351"/>
                    <a:pt x="2427206" y="127965"/>
                  </a:cubicBezTo>
                  <a:cubicBezTo>
                    <a:pt x="2433412" y="98597"/>
                    <a:pt x="2465936" y="8456"/>
                    <a:pt x="2409007" y="17808"/>
                  </a:cubicBezTo>
                  <a:cubicBezTo>
                    <a:pt x="2375767" y="17697"/>
                    <a:pt x="2342225" y="15886"/>
                    <a:pt x="2308909" y="15433"/>
                  </a:cubicBezTo>
                  <a:cubicBezTo>
                    <a:pt x="2112039" y="38790"/>
                    <a:pt x="1686865" y="-4296"/>
                    <a:pt x="1328086" y="1524"/>
                  </a:cubicBezTo>
                  <a:cubicBezTo>
                    <a:pt x="895055" y="-5670"/>
                    <a:pt x="990035" y="14774"/>
                    <a:pt x="99727" y="17803"/>
                  </a:cubicBezTo>
                  <a:cubicBezTo>
                    <a:pt x="42799" y="8451"/>
                    <a:pt x="75327" y="98592"/>
                    <a:pt x="81529" y="127960"/>
                  </a:cubicBezTo>
                  <a:cubicBezTo>
                    <a:pt x="74384" y="141341"/>
                    <a:pt x="64570" y="153143"/>
                    <a:pt x="55243" y="165020"/>
                  </a:cubicBezTo>
                  <a:cubicBezTo>
                    <a:pt x="36477" y="199026"/>
                    <a:pt x="85663" y="231634"/>
                    <a:pt x="101604" y="257988"/>
                  </a:cubicBezTo>
                  <a:cubicBezTo>
                    <a:pt x="84986" y="290224"/>
                    <a:pt x="63963" y="316538"/>
                    <a:pt x="46703" y="347753"/>
                  </a:cubicBezTo>
                  <a:cubicBezTo>
                    <a:pt x="42418" y="380853"/>
                    <a:pt x="71745" y="407696"/>
                    <a:pt x="86035" y="435177"/>
                  </a:cubicBezTo>
                  <a:cubicBezTo>
                    <a:pt x="27075" y="543680"/>
                    <a:pt x="788" y="512048"/>
                    <a:pt x="77535" y="625863"/>
                  </a:cubicBezTo>
                  <a:cubicBezTo>
                    <a:pt x="64299" y="656288"/>
                    <a:pt x="43241" y="678457"/>
                    <a:pt x="28725" y="707332"/>
                  </a:cubicBezTo>
                  <a:cubicBezTo>
                    <a:pt x="21656" y="736398"/>
                    <a:pt x="50009" y="758980"/>
                    <a:pt x="63396" y="781713"/>
                  </a:cubicBezTo>
                  <a:cubicBezTo>
                    <a:pt x="48504" y="805688"/>
                    <a:pt x="32524" y="831213"/>
                    <a:pt x="6653" y="843995"/>
                  </a:cubicBezTo>
                  <a:cubicBezTo>
                    <a:pt x="863" y="848105"/>
                    <a:pt x="-1204" y="856778"/>
                    <a:pt x="673" y="863373"/>
                  </a:cubicBezTo>
                  <a:cubicBezTo>
                    <a:pt x="13859" y="898108"/>
                    <a:pt x="70807" y="870984"/>
                    <a:pt x="304124" y="876231"/>
                  </a:cubicBezTo>
                  <a:cubicBezTo>
                    <a:pt x="913544" y="889828"/>
                    <a:pt x="623585" y="854967"/>
                    <a:pt x="1254375" y="87898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58" name="Google Shape;958;p16"/>
          <p:cNvSpPr txBox="1"/>
          <p:nvPr/>
        </p:nvSpPr>
        <p:spPr>
          <a:xfrm>
            <a:off x="1475770" y="542925"/>
            <a:ext cx="6320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lt1"/>
                </a:solidFill>
                <a:latin typeface="Mali"/>
                <a:ea typeface="Mali"/>
                <a:cs typeface="Mali"/>
                <a:sym typeface="Mali"/>
              </a:rPr>
              <a:t>Write Your Topic or Idea</a:t>
            </a:r>
            <a:endParaRPr sz="700">
              <a:solidFill>
                <a:schemeClr val="lt1"/>
              </a:solidFill>
            </a:endParaRPr>
          </a:p>
        </p:txBody>
      </p:sp>
      <p:grpSp>
        <p:nvGrpSpPr>
          <p:cNvPr id="959" name="Google Shape;959;p16"/>
          <p:cNvGrpSpPr/>
          <p:nvPr/>
        </p:nvGrpSpPr>
        <p:grpSpPr>
          <a:xfrm>
            <a:off x="896755" y="3653286"/>
            <a:ext cx="1829925" cy="855555"/>
            <a:chOff x="0" y="-28575"/>
            <a:chExt cx="4879800" cy="2281479"/>
          </a:xfrm>
        </p:grpSpPr>
        <p:sp>
          <p:nvSpPr>
            <p:cNvPr id="960" name="Google Shape;960;p16"/>
            <p:cNvSpPr txBox="1"/>
            <p:nvPr/>
          </p:nvSpPr>
          <p:spPr>
            <a:xfrm>
              <a:off x="0" y="-28575"/>
              <a:ext cx="4879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lt1"/>
                  </a:solidFill>
                  <a:latin typeface="Mali"/>
                  <a:ea typeface="Mali"/>
                  <a:cs typeface="Mali"/>
                  <a:sym typeface="Mali"/>
                </a:rPr>
                <a:t>Add a main point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961" name="Google Shape;961;p16"/>
            <p:cNvSpPr txBox="1"/>
            <p:nvPr/>
          </p:nvSpPr>
          <p:spPr>
            <a:xfrm>
              <a:off x="0" y="1267704"/>
              <a:ext cx="48798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Elaborate on what you want to discuss.</a:t>
              </a:r>
              <a:r>
                <a:rPr lang="en" sz="3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962" name="Google Shape;962;p16"/>
          <p:cNvGrpSpPr/>
          <p:nvPr/>
        </p:nvGrpSpPr>
        <p:grpSpPr>
          <a:xfrm>
            <a:off x="3592894" y="3129386"/>
            <a:ext cx="1829925" cy="855555"/>
            <a:chOff x="0" y="-28575"/>
            <a:chExt cx="4879800" cy="2281479"/>
          </a:xfrm>
        </p:grpSpPr>
        <p:sp>
          <p:nvSpPr>
            <p:cNvPr id="963" name="Google Shape;963;p16"/>
            <p:cNvSpPr txBox="1"/>
            <p:nvPr/>
          </p:nvSpPr>
          <p:spPr>
            <a:xfrm>
              <a:off x="0" y="-28575"/>
              <a:ext cx="4879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lt1"/>
                  </a:solidFill>
                  <a:latin typeface="Mali"/>
                  <a:ea typeface="Mali"/>
                  <a:cs typeface="Mali"/>
                  <a:sym typeface="Mali"/>
                </a:rPr>
                <a:t>Add a main point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964" name="Google Shape;964;p16"/>
            <p:cNvSpPr txBox="1"/>
            <p:nvPr/>
          </p:nvSpPr>
          <p:spPr>
            <a:xfrm>
              <a:off x="0" y="1267704"/>
              <a:ext cx="48798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Elaborate on what you want to discuss.</a:t>
              </a:r>
              <a:r>
                <a:rPr lang="en" sz="3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965" name="Google Shape;965;p16"/>
          <p:cNvGrpSpPr/>
          <p:nvPr/>
        </p:nvGrpSpPr>
        <p:grpSpPr>
          <a:xfrm>
            <a:off x="6423635" y="3531370"/>
            <a:ext cx="1829925" cy="855555"/>
            <a:chOff x="0" y="-28575"/>
            <a:chExt cx="4879800" cy="2281479"/>
          </a:xfrm>
        </p:grpSpPr>
        <p:sp>
          <p:nvSpPr>
            <p:cNvPr id="966" name="Google Shape;966;p16"/>
            <p:cNvSpPr txBox="1"/>
            <p:nvPr/>
          </p:nvSpPr>
          <p:spPr>
            <a:xfrm>
              <a:off x="0" y="-28575"/>
              <a:ext cx="4879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lt1"/>
                  </a:solidFill>
                  <a:latin typeface="Mali"/>
                  <a:ea typeface="Mali"/>
                  <a:cs typeface="Mali"/>
                  <a:sym typeface="Mali"/>
                </a:rPr>
                <a:t>Add a main point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967" name="Google Shape;967;p16"/>
            <p:cNvSpPr txBox="1"/>
            <p:nvPr/>
          </p:nvSpPr>
          <p:spPr>
            <a:xfrm>
              <a:off x="0" y="1267704"/>
              <a:ext cx="48798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Elaborate on what you want to discuss.</a:t>
              </a:r>
              <a:r>
                <a:rPr lang="en" sz="3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pic>
        <p:nvPicPr>
          <p:cNvPr id="968" name="Google Shape;968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12271" y="1557682"/>
            <a:ext cx="2191198" cy="1460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3" name="Google Shape;973;p17"/>
          <p:cNvGrpSpPr/>
          <p:nvPr/>
        </p:nvGrpSpPr>
        <p:grpSpPr>
          <a:xfrm rot="-935569">
            <a:off x="3236887" y="367472"/>
            <a:ext cx="6139461" cy="6198227"/>
            <a:chOff x="6474223" y="732912"/>
            <a:chExt cx="12278874" cy="12396407"/>
          </a:xfrm>
        </p:grpSpPr>
        <p:sp>
          <p:nvSpPr>
            <p:cNvPr id="974" name="Google Shape;974;p17"/>
            <p:cNvSpPr/>
            <p:nvPr/>
          </p:nvSpPr>
          <p:spPr>
            <a:xfrm>
              <a:off x="6490433" y="732912"/>
              <a:ext cx="12245772" cy="12396407"/>
            </a:xfrm>
            <a:custGeom>
              <a:rect b="b" l="l" r="r" t="t"/>
              <a:pathLst>
                <a:path extrusionOk="0" h="12396407" w="12245772">
                  <a:moveTo>
                    <a:pt x="3" y="12194187"/>
                  </a:moveTo>
                  <a:cubicBezTo>
                    <a:pt x="-617" y="12307168"/>
                    <a:pt x="91994" y="12398480"/>
                    <a:pt x="205054" y="12396372"/>
                  </a:cubicBezTo>
                  <a:cubicBezTo>
                    <a:pt x="12443177" y="12167956"/>
                    <a:pt x="12234776" y="12382340"/>
                    <a:pt x="12236736" y="12031447"/>
                  </a:cubicBezTo>
                  <a:cubicBezTo>
                    <a:pt x="12239565" y="11520591"/>
                    <a:pt x="12245769" y="203790"/>
                    <a:pt x="12245769" y="205451"/>
                  </a:cubicBezTo>
                  <a:cubicBezTo>
                    <a:pt x="12246389" y="93511"/>
                    <a:pt x="12155391" y="2621"/>
                    <a:pt x="12043373" y="3241"/>
                  </a:cubicBezTo>
                  <a:cubicBezTo>
                    <a:pt x="-188322" y="70603"/>
                    <a:pt x="10972" y="-142392"/>
                    <a:pt x="9011" y="212170"/>
                  </a:cubicBezTo>
                  <a:cubicBezTo>
                    <a:pt x="6182" y="730191"/>
                    <a:pt x="-22" y="12195823"/>
                    <a:pt x="3" y="121941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75" name="Google Shape;975;p17"/>
            <p:cNvGrpSpPr/>
            <p:nvPr/>
          </p:nvGrpSpPr>
          <p:grpSpPr>
            <a:xfrm>
              <a:off x="6474223" y="1567910"/>
              <a:ext cx="12278874" cy="10860200"/>
              <a:chOff x="6474223" y="1567910"/>
              <a:chExt cx="12278874" cy="10860200"/>
            </a:xfrm>
          </p:grpSpPr>
          <p:sp>
            <p:nvSpPr>
              <p:cNvPr id="976" name="Google Shape;976;p17"/>
              <p:cNvSpPr/>
              <p:nvPr/>
            </p:nvSpPr>
            <p:spPr>
              <a:xfrm>
                <a:off x="6480765" y="4455082"/>
                <a:ext cx="12266099" cy="113037"/>
              </a:xfrm>
              <a:custGeom>
                <a:rect b="b" l="l" r="r" t="t"/>
                <a:pathLst>
                  <a:path extrusionOk="0" h="113037" w="12266099">
                    <a:moveTo>
                      <a:pt x="12251541" y="45957"/>
                    </a:moveTo>
                    <a:cubicBezTo>
                      <a:pt x="12251069" y="-27901"/>
                      <a:pt x="13192498" y="-6802"/>
                      <a:pt x="14559" y="67081"/>
                    </a:cubicBezTo>
                    <a:cubicBezTo>
                      <a:pt x="15031" y="140938"/>
                      <a:pt x="-926422" y="119840"/>
                      <a:pt x="12251541" y="45957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7" name="Google Shape;977;p17"/>
              <p:cNvSpPr/>
              <p:nvPr/>
            </p:nvSpPr>
            <p:spPr>
              <a:xfrm>
                <a:off x="6487051" y="5416517"/>
                <a:ext cx="12266046" cy="133641"/>
              </a:xfrm>
              <a:custGeom>
                <a:rect b="b" l="l" r="r" t="t"/>
                <a:pathLst>
                  <a:path extrusionOk="0" h="133641" w="12266046">
                    <a:moveTo>
                      <a:pt x="12251484" y="44823"/>
                    </a:moveTo>
                    <a:cubicBezTo>
                      <a:pt x="12251013" y="-29060"/>
                      <a:pt x="13192540" y="-9697"/>
                      <a:pt x="14552" y="88830"/>
                    </a:cubicBezTo>
                    <a:cubicBezTo>
                      <a:pt x="15049" y="162688"/>
                      <a:pt x="-926430" y="143349"/>
                      <a:pt x="12251484" y="44823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8" name="Google Shape;978;p17"/>
              <p:cNvSpPr/>
              <p:nvPr/>
            </p:nvSpPr>
            <p:spPr>
              <a:xfrm>
                <a:off x="6482897" y="6377841"/>
                <a:ext cx="12266478" cy="154610"/>
              </a:xfrm>
              <a:custGeom>
                <a:rect b="b" l="l" r="r" t="t"/>
                <a:pathLst>
                  <a:path extrusionOk="0" h="154610" w="12266478">
                    <a:moveTo>
                      <a:pt x="12251618" y="43872"/>
                    </a:moveTo>
                    <a:cubicBezTo>
                      <a:pt x="12252090" y="-30011"/>
                      <a:pt x="13193320" y="-12432"/>
                      <a:pt x="14860" y="110738"/>
                    </a:cubicBezTo>
                    <a:cubicBezTo>
                      <a:pt x="14389" y="184621"/>
                      <a:pt x="-926841" y="167043"/>
                      <a:pt x="12251618" y="43872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9" name="Google Shape;979;p17"/>
              <p:cNvSpPr/>
              <p:nvPr/>
            </p:nvSpPr>
            <p:spPr>
              <a:xfrm>
                <a:off x="6481168" y="1567910"/>
                <a:ext cx="12266097" cy="56659"/>
              </a:xfrm>
              <a:custGeom>
                <a:rect b="b" l="l" r="r" t="t"/>
                <a:pathLst>
                  <a:path extrusionOk="0" h="56659" w="12266097">
                    <a:moveTo>
                      <a:pt x="14579" y="52081"/>
                    </a:moveTo>
                    <a:cubicBezTo>
                      <a:pt x="13192641" y="52081"/>
                      <a:pt x="12251113" y="78461"/>
                      <a:pt x="12251510" y="4578"/>
                    </a:cubicBezTo>
                    <a:cubicBezTo>
                      <a:pt x="-926527" y="4578"/>
                      <a:pt x="15001" y="-21801"/>
                      <a:pt x="14579" y="52081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0" name="Google Shape;980;p17"/>
              <p:cNvSpPr/>
              <p:nvPr/>
            </p:nvSpPr>
            <p:spPr>
              <a:xfrm>
                <a:off x="6474487" y="3493342"/>
                <a:ext cx="12266174" cy="93009"/>
              </a:xfrm>
              <a:custGeom>
                <a:rect b="b" l="l" r="r" t="t"/>
                <a:pathLst>
                  <a:path extrusionOk="0" h="93009" w="12266174">
                    <a:moveTo>
                      <a:pt x="12251615" y="47373"/>
                    </a:moveTo>
                    <a:cubicBezTo>
                      <a:pt x="12251143" y="-26485"/>
                      <a:pt x="13192596" y="-3626"/>
                      <a:pt x="14559" y="45637"/>
                    </a:cubicBezTo>
                    <a:cubicBezTo>
                      <a:pt x="15031" y="119495"/>
                      <a:pt x="-926423" y="96636"/>
                      <a:pt x="12251615" y="47373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1" name="Google Shape;981;p17"/>
              <p:cNvSpPr/>
              <p:nvPr/>
            </p:nvSpPr>
            <p:spPr>
              <a:xfrm>
                <a:off x="6475793" y="2531093"/>
                <a:ext cx="12266183" cy="73885"/>
              </a:xfrm>
              <a:custGeom>
                <a:rect b="b" l="l" r="r" t="t"/>
                <a:pathLst>
                  <a:path extrusionOk="0" h="73885" w="12266183">
                    <a:moveTo>
                      <a:pt x="12251351" y="49248"/>
                    </a:moveTo>
                    <a:cubicBezTo>
                      <a:pt x="12251748" y="-24610"/>
                      <a:pt x="13192903" y="-16"/>
                      <a:pt x="14841" y="24629"/>
                    </a:cubicBezTo>
                    <a:cubicBezTo>
                      <a:pt x="14419" y="98511"/>
                      <a:pt x="-926736" y="73892"/>
                      <a:pt x="12251351" y="49248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2" name="Google Shape;982;p17"/>
              <p:cNvSpPr/>
              <p:nvPr/>
            </p:nvSpPr>
            <p:spPr>
              <a:xfrm>
                <a:off x="6480519" y="9261095"/>
                <a:ext cx="12265774" cy="218859"/>
              </a:xfrm>
              <a:custGeom>
                <a:rect b="b" l="l" r="r" t="t"/>
                <a:pathLst>
                  <a:path extrusionOk="0" h="218859" w="12265774">
                    <a:moveTo>
                      <a:pt x="12251217" y="41692"/>
                    </a:moveTo>
                    <a:cubicBezTo>
                      <a:pt x="12250745" y="-32191"/>
                      <a:pt x="13192149" y="-19894"/>
                      <a:pt x="14558" y="177184"/>
                    </a:cubicBezTo>
                    <a:cubicBezTo>
                      <a:pt x="15029" y="251042"/>
                      <a:pt x="-926374" y="238745"/>
                      <a:pt x="12251217" y="41692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3" name="Google Shape;983;p17"/>
              <p:cNvSpPr/>
              <p:nvPr/>
            </p:nvSpPr>
            <p:spPr>
              <a:xfrm>
                <a:off x="6483890" y="11182811"/>
                <a:ext cx="12266681" cy="262441"/>
              </a:xfrm>
              <a:custGeom>
                <a:rect b="b" l="l" r="r" t="t"/>
                <a:pathLst>
                  <a:path extrusionOk="0" h="262441" w="12266681">
                    <a:moveTo>
                      <a:pt x="12251840" y="40600"/>
                    </a:moveTo>
                    <a:cubicBezTo>
                      <a:pt x="12252262" y="-33282"/>
                      <a:pt x="13193443" y="-24481"/>
                      <a:pt x="14834" y="221836"/>
                    </a:cubicBezTo>
                    <a:cubicBezTo>
                      <a:pt x="14437" y="295718"/>
                      <a:pt x="-926768" y="286941"/>
                      <a:pt x="12251840" y="40600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4" name="Google Shape;984;p17"/>
              <p:cNvSpPr/>
              <p:nvPr/>
            </p:nvSpPr>
            <p:spPr>
              <a:xfrm>
                <a:off x="6476606" y="7339064"/>
                <a:ext cx="12266534" cy="175846"/>
              </a:xfrm>
              <a:custGeom>
                <a:rect b="b" l="l" r="r" t="t"/>
                <a:pathLst>
                  <a:path extrusionOk="0" h="175846" w="12266534">
                    <a:moveTo>
                      <a:pt x="12251680" y="43048"/>
                    </a:moveTo>
                    <a:cubicBezTo>
                      <a:pt x="12252152" y="-30834"/>
                      <a:pt x="13193257" y="-15017"/>
                      <a:pt x="14848" y="132798"/>
                    </a:cubicBezTo>
                    <a:cubicBezTo>
                      <a:pt x="14401" y="206680"/>
                      <a:pt x="-926730" y="190863"/>
                      <a:pt x="12251680" y="43048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5" name="Google Shape;985;p17"/>
              <p:cNvSpPr/>
              <p:nvPr/>
            </p:nvSpPr>
            <p:spPr>
              <a:xfrm>
                <a:off x="6478527" y="12143723"/>
                <a:ext cx="12266712" cy="284387"/>
              </a:xfrm>
              <a:custGeom>
                <a:rect b="b" l="l" r="r" t="t"/>
                <a:pathLst>
                  <a:path extrusionOk="0" h="284387" w="12266712">
                    <a:moveTo>
                      <a:pt x="12251868" y="40137"/>
                    </a:moveTo>
                    <a:cubicBezTo>
                      <a:pt x="12252290" y="-33746"/>
                      <a:pt x="13193544" y="-26729"/>
                      <a:pt x="14837" y="244256"/>
                    </a:cubicBezTo>
                    <a:cubicBezTo>
                      <a:pt x="14440" y="318139"/>
                      <a:pt x="-926840" y="311098"/>
                      <a:pt x="12251868" y="40137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6" name="Google Shape;986;p17"/>
              <p:cNvSpPr/>
              <p:nvPr/>
            </p:nvSpPr>
            <p:spPr>
              <a:xfrm>
                <a:off x="6486817" y="10221921"/>
                <a:ext cx="12265710" cy="240572"/>
              </a:xfrm>
              <a:custGeom>
                <a:rect b="b" l="l" r="r" t="t"/>
                <a:pathLst>
                  <a:path extrusionOk="0" h="240572" w="12265710">
                    <a:moveTo>
                      <a:pt x="12251148" y="41116"/>
                    </a:moveTo>
                    <a:cubicBezTo>
                      <a:pt x="12250676" y="-32767"/>
                      <a:pt x="13192204" y="-22205"/>
                      <a:pt x="14563" y="199468"/>
                    </a:cubicBezTo>
                    <a:cubicBezTo>
                      <a:pt x="15035" y="273325"/>
                      <a:pt x="-926493" y="262788"/>
                      <a:pt x="12251148" y="41116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7" name="Google Shape;987;p17"/>
              <p:cNvSpPr/>
              <p:nvPr/>
            </p:nvSpPr>
            <p:spPr>
              <a:xfrm>
                <a:off x="6474223" y="8300188"/>
                <a:ext cx="12265842" cy="197261"/>
              </a:xfrm>
              <a:custGeom>
                <a:rect b="b" l="l" r="r" t="t"/>
                <a:pathLst>
                  <a:path extrusionOk="0" h="197261" w="12265842">
                    <a:moveTo>
                      <a:pt x="12251284" y="42323"/>
                    </a:moveTo>
                    <a:cubicBezTo>
                      <a:pt x="12250813" y="-31559"/>
                      <a:pt x="13192241" y="-17477"/>
                      <a:pt x="14551" y="154932"/>
                    </a:cubicBezTo>
                    <a:cubicBezTo>
                      <a:pt x="15047" y="228815"/>
                      <a:pt x="-926382" y="214757"/>
                      <a:pt x="12251284" y="42323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88" name="Google Shape;988;p17"/>
          <p:cNvGrpSpPr/>
          <p:nvPr/>
        </p:nvGrpSpPr>
        <p:grpSpPr>
          <a:xfrm rot="-5400000">
            <a:off x="3725143" y="2283065"/>
            <a:ext cx="1672490" cy="2541580"/>
            <a:chOff x="7450286" y="4566130"/>
            <a:chExt cx="3344981" cy="5083160"/>
          </a:xfrm>
        </p:grpSpPr>
        <p:sp>
          <p:nvSpPr>
            <p:cNvPr id="989" name="Google Shape;989;p17"/>
            <p:cNvSpPr/>
            <p:nvPr/>
          </p:nvSpPr>
          <p:spPr>
            <a:xfrm>
              <a:off x="7450286" y="4566130"/>
              <a:ext cx="3344981" cy="5083160"/>
            </a:xfrm>
            <a:custGeom>
              <a:rect b="b" l="l" r="r" t="t"/>
              <a:pathLst>
                <a:path extrusionOk="0" h="5083160" w="3344981">
                  <a:moveTo>
                    <a:pt x="3343479" y="5045728"/>
                  </a:moveTo>
                  <a:cubicBezTo>
                    <a:pt x="3344577" y="5064363"/>
                    <a:pt x="3507426" y="5056423"/>
                    <a:pt x="94990" y="5083161"/>
                  </a:cubicBezTo>
                  <a:cubicBezTo>
                    <a:pt x="33995" y="5083161"/>
                    <a:pt x="22026" y="757136"/>
                    <a:pt x="0" y="96172"/>
                  </a:cubicBezTo>
                  <a:cubicBezTo>
                    <a:pt x="0" y="48695"/>
                    <a:pt x="535018" y="64789"/>
                    <a:pt x="712348" y="56066"/>
                  </a:cubicBezTo>
                  <a:cubicBezTo>
                    <a:pt x="1911451" y="-2899"/>
                    <a:pt x="2515132" y="-25305"/>
                    <a:pt x="3255374" y="38244"/>
                  </a:cubicBezTo>
                  <a:cubicBezTo>
                    <a:pt x="3307724" y="42738"/>
                    <a:pt x="3202942" y="1924281"/>
                    <a:pt x="3343479" y="5045728"/>
                  </a:cubicBezTo>
                  <a:close/>
                </a:path>
              </a:pathLst>
            </a:custGeom>
            <a:solidFill>
              <a:srgbClr val="A5BE6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17"/>
            <p:cNvSpPr/>
            <p:nvPr/>
          </p:nvSpPr>
          <p:spPr>
            <a:xfrm>
              <a:off x="7591667" y="4723054"/>
              <a:ext cx="3057878" cy="4769299"/>
            </a:xfrm>
            <a:custGeom>
              <a:rect b="b" l="l" r="r" t="t"/>
              <a:pathLst>
                <a:path extrusionOk="0" h="4769299" w="3057878">
                  <a:moveTo>
                    <a:pt x="0" y="67202"/>
                  </a:moveTo>
                  <a:cubicBezTo>
                    <a:pt x="119660" y="56740"/>
                    <a:pt x="242605" y="58550"/>
                    <a:pt x="380254" y="58804"/>
                  </a:cubicBezTo>
                  <a:cubicBezTo>
                    <a:pt x="851757" y="58804"/>
                    <a:pt x="1953430" y="-49426"/>
                    <a:pt x="2990407" y="27777"/>
                  </a:cubicBezTo>
                  <a:cubicBezTo>
                    <a:pt x="3020650" y="2135327"/>
                    <a:pt x="2933246" y="2011430"/>
                    <a:pt x="3057879" y="4745998"/>
                  </a:cubicBezTo>
                  <a:cubicBezTo>
                    <a:pt x="1672436" y="4757192"/>
                    <a:pt x="1771606" y="4755789"/>
                    <a:pt x="75445" y="4769299"/>
                  </a:cubicBezTo>
                  <a:cubicBezTo>
                    <a:pt x="7464" y="2720867"/>
                    <a:pt x="21823" y="926114"/>
                    <a:pt x="0" y="67202"/>
                  </a:cubicBez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17"/>
            <p:cNvSpPr/>
            <p:nvPr/>
          </p:nvSpPr>
          <p:spPr>
            <a:xfrm>
              <a:off x="7593372" y="4721353"/>
              <a:ext cx="3051849" cy="4771072"/>
            </a:xfrm>
            <a:custGeom>
              <a:rect b="b" l="l" r="r" t="t"/>
              <a:pathLst>
                <a:path extrusionOk="0" h="4771072" w="3051849">
                  <a:moveTo>
                    <a:pt x="3031077" y="4650417"/>
                  </a:moveTo>
                  <a:cubicBezTo>
                    <a:pt x="3055859" y="4650417"/>
                    <a:pt x="3051822" y="4652837"/>
                    <a:pt x="3051283" y="4640963"/>
                  </a:cubicBezTo>
                  <a:cubicBezTo>
                    <a:pt x="3033711" y="4640983"/>
                    <a:pt x="3027385" y="4640963"/>
                    <a:pt x="3007963" y="4640993"/>
                  </a:cubicBezTo>
                  <a:cubicBezTo>
                    <a:pt x="3008888" y="4423200"/>
                    <a:pt x="2989668" y="4456281"/>
                    <a:pt x="3042792" y="4456403"/>
                  </a:cubicBezTo>
                  <a:cubicBezTo>
                    <a:pt x="3042263" y="4444956"/>
                    <a:pt x="3045141" y="4446948"/>
                    <a:pt x="3031077" y="4446948"/>
                  </a:cubicBezTo>
                  <a:cubicBezTo>
                    <a:pt x="2998719" y="4446948"/>
                    <a:pt x="3005268" y="4475841"/>
                    <a:pt x="3002390" y="4292044"/>
                  </a:cubicBezTo>
                  <a:cubicBezTo>
                    <a:pt x="3001851" y="4257164"/>
                    <a:pt x="2994519" y="4263050"/>
                    <a:pt x="3031077" y="4263050"/>
                  </a:cubicBezTo>
                  <a:cubicBezTo>
                    <a:pt x="3036101" y="4263050"/>
                    <a:pt x="3035134" y="4264951"/>
                    <a:pt x="3034738" y="4253616"/>
                  </a:cubicBezTo>
                  <a:cubicBezTo>
                    <a:pt x="2991061" y="4253616"/>
                    <a:pt x="3002827" y="4272129"/>
                    <a:pt x="3000956" y="4153172"/>
                  </a:cubicBezTo>
                  <a:cubicBezTo>
                    <a:pt x="2999309" y="4051926"/>
                    <a:pt x="2989871" y="4068476"/>
                    <a:pt x="3028697" y="4068487"/>
                  </a:cubicBezTo>
                  <a:cubicBezTo>
                    <a:pt x="3028311" y="4055870"/>
                    <a:pt x="3033629" y="4059113"/>
                    <a:pt x="2999420" y="4059002"/>
                  </a:cubicBezTo>
                  <a:cubicBezTo>
                    <a:pt x="2997427" y="3936863"/>
                    <a:pt x="2998851" y="4019343"/>
                    <a:pt x="2997010" y="3874473"/>
                  </a:cubicBezTo>
                  <a:cubicBezTo>
                    <a:pt x="3027690" y="3874401"/>
                    <a:pt x="3023084" y="3877584"/>
                    <a:pt x="3022728" y="3864998"/>
                  </a:cubicBezTo>
                  <a:cubicBezTo>
                    <a:pt x="2991987" y="3865008"/>
                    <a:pt x="2994173" y="3896117"/>
                    <a:pt x="2993309" y="3679686"/>
                  </a:cubicBezTo>
                  <a:cubicBezTo>
                    <a:pt x="3022494" y="3680011"/>
                    <a:pt x="3017694" y="3682207"/>
                    <a:pt x="3017379" y="3670404"/>
                  </a:cubicBezTo>
                  <a:cubicBezTo>
                    <a:pt x="2989648" y="3670313"/>
                    <a:pt x="2993278" y="3671075"/>
                    <a:pt x="2993268" y="3667435"/>
                  </a:cubicBezTo>
                  <a:cubicBezTo>
                    <a:pt x="2993136" y="3623883"/>
                    <a:pt x="2992943" y="3618576"/>
                    <a:pt x="2990848" y="3485692"/>
                  </a:cubicBezTo>
                  <a:cubicBezTo>
                    <a:pt x="3016687" y="3485966"/>
                    <a:pt x="3012437" y="3488183"/>
                    <a:pt x="3012111" y="3476400"/>
                  </a:cubicBezTo>
                  <a:cubicBezTo>
                    <a:pt x="2982112" y="3476278"/>
                    <a:pt x="2991061" y="3499823"/>
                    <a:pt x="2988244" y="3320489"/>
                  </a:cubicBezTo>
                  <a:cubicBezTo>
                    <a:pt x="2987695" y="3285639"/>
                    <a:pt x="2982855" y="3291678"/>
                    <a:pt x="3006946" y="3291942"/>
                  </a:cubicBezTo>
                  <a:cubicBezTo>
                    <a:pt x="3006600" y="3279885"/>
                    <a:pt x="3010474" y="3282722"/>
                    <a:pt x="2987665" y="3282152"/>
                  </a:cubicBezTo>
                  <a:cubicBezTo>
                    <a:pt x="2985285" y="3120599"/>
                    <a:pt x="2985997" y="3160868"/>
                    <a:pt x="2983587" y="3096495"/>
                  </a:cubicBezTo>
                  <a:cubicBezTo>
                    <a:pt x="3004546" y="3096373"/>
                    <a:pt x="3001108" y="3098904"/>
                    <a:pt x="3000722" y="3086979"/>
                  </a:cubicBezTo>
                  <a:cubicBezTo>
                    <a:pt x="2979133" y="3087050"/>
                    <a:pt x="2983068" y="3095905"/>
                    <a:pt x="2982235" y="3042939"/>
                  </a:cubicBezTo>
                  <a:cubicBezTo>
                    <a:pt x="2979611" y="2874859"/>
                    <a:pt x="2974954" y="2902308"/>
                    <a:pt x="2994387" y="2902033"/>
                  </a:cubicBezTo>
                  <a:cubicBezTo>
                    <a:pt x="2993949" y="2890200"/>
                    <a:pt x="2996766" y="2892487"/>
                    <a:pt x="2980303" y="2892802"/>
                  </a:cubicBezTo>
                  <a:cubicBezTo>
                    <a:pt x="2976947" y="2685196"/>
                    <a:pt x="2972208" y="2708792"/>
                    <a:pt x="2987787" y="2708751"/>
                  </a:cubicBezTo>
                  <a:cubicBezTo>
                    <a:pt x="2987482" y="2696867"/>
                    <a:pt x="2989882" y="2699286"/>
                    <a:pt x="2976947" y="2699317"/>
                  </a:cubicBezTo>
                  <a:cubicBezTo>
                    <a:pt x="2973581" y="2490755"/>
                    <a:pt x="2970326" y="2514371"/>
                    <a:pt x="2984614" y="2514249"/>
                  </a:cubicBezTo>
                  <a:cubicBezTo>
                    <a:pt x="2984513" y="2502903"/>
                    <a:pt x="2987167" y="2504764"/>
                    <a:pt x="2974150" y="2504896"/>
                  </a:cubicBezTo>
                  <a:cubicBezTo>
                    <a:pt x="2972757" y="2411101"/>
                    <a:pt x="2974353" y="2401464"/>
                    <a:pt x="2972513" y="2320184"/>
                  </a:cubicBezTo>
                  <a:cubicBezTo>
                    <a:pt x="2986587" y="2320184"/>
                    <a:pt x="2984207" y="2322624"/>
                    <a:pt x="2984268" y="2310739"/>
                  </a:cubicBezTo>
                  <a:cubicBezTo>
                    <a:pt x="2968547" y="2310750"/>
                    <a:pt x="2971882" y="2337589"/>
                    <a:pt x="2968394" y="2140972"/>
                  </a:cubicBezTo>
                  <a:cubicBezTo>
                    <a:pt x="2968069" y="2122856"/>
                    <a:pt x="2967509" y="2125235"/>
                    <a:pt x="2969950" y="2125255"/>
                  </a:cubicBezTo>
                  <a:cubicBezTo>
                    <a:pt x="2989109" y="2125438"/>
                    <a:pt x="2985855" y="2127837"/>
                    <a:pt x="2986007" y="2115953"/>
                  </a:cubicBezTo>
                  <a:cubicBezTo>
                    <a:pt x="2963635" y="2115790"/>
                    <a:pt x="2966279" y="2133500"/>
                    <a:pt x="2966839" y="2002120"/>
                  </a:cubicBezTo>
                  <a:cubicBezTo>
                    <a:pt x="2967103" y="1917404"/>
                    <a:pt x="2959740" y="1931342"/>
                    <a:pt x="2988814" y="1930743"/>
                  </a:cubicBezTo>
                  <a:cubicBezTo>
                    <a:pt x="2989007" y="1918909"/>
                    <a:pt x="2992780" y="1921115"/>
                    <a:pt x="2969879" y="1921776"/>
                  </a:cubicBezTo>
                  <a:cubicBezTo>
                    <a:pt x="2964439" y="1921928"/>
                    <a:pt x="2966655" y="1943613"/>
                    <a:pt x="2962252" y="1736850"/>
                  </a:cubicBezTo>
                  <a:cubicBezTo>
                    <a:pt x="2970764" y="1736698"/>
                    <a:pt x="2980689" y="1736505"/>
                    <a:pt x="2991895" y="1736373"/>
                  </a:cubicBezTo>
                  <a:cubicBezTo>
                    <a:pt x="2992068" y="1724549"/>
                    <a:pt x="2996451" y="1726776"/>
                    <a:pt x="2969920" y="1727274"/>
                  </a:cubicBezTo>
                  <a:cubicBezTo>
                    <a:pt x="2960625" y="1727436"/>
                    <a:pt x="2962069" y="1728290"/>
                    <a:pt x="2961998" y="1724712"/>
                  </a:cubicBezTo>
                  <a:cubicBezTo>
                    <a:pt x="2957503" y="1519667"/>
                    <a:pt x="2956029" y="1542826"/>
                    <a:pt x="2969961" y="1542968"/>
                  </a:cubicBezTo>
                  <a:cubicBezTo>
                    <a:pt x="2999125" y="1543324"/>
                    <a:pt x="2994194" y="1545581"/>
                    <a:pt x="2994285" y="1533758"/>
                  </a:cubicBezTo>
                  <a:cubicBezTo>
                    <a:pt x="2980435" y="1533656"/>
                    <a:pt x="2967591" y="1533493"/>
                    <a:pt x="2959049" y="1533402"/>
                  </a:cubicBezTo>
                  <a:cubicBezTo>
                    <a:pt x="2958703" y="1510538"/>
                    <a:pt x="2956588" y="1349147"/>
                    <a:pt x="2956578" y="1348436"/>
                  </a:cubicBezTo>
                  <a:cubicBezTo>
                    <a:pt x="2973875" y="1348375"/>
                    <a:pt x="2982489" y="1348324"/>
                    <a:pt x="2994743" y="1348293"/>
                  </a:cubicBezTo>
                  <a:cubicBezTo>
                    <a:pt x="2994702" y="1336399"/>
                    <a:pt x="2999766" y="1338808"/>
                    <a:pt x="2969970" y="1338930"/>
                  </a:cubicBezTo>
                  <a:cubicBezTo>
                    <a:pt x="2950161" y="1339012"/>
                    <a:pt x="2958378" y="1365027"/>
                    <a:pt x="2954300" y="1169874"/>
                  </a:cubicBezTo>
                  <a:cubicBezTo>
                    <a:pt x="2953903" y="1150762"/>
                    <a:pt x="2949846" y="1153822"/>
                    <a:pt x="2969920" y="1154198"/>
                  </a:cubicBezTo>
                  <a:cubicBezTo>
                    <a:pt x="2997142" y="1154706"/>
                    <a:pt x="2992637" y="1156953"/>
                    <a:pt x="2992404" y="1145120"/>
                  </a:cubicBezTo>
                  <a:cubicBezTo>
                    <a:pt x="2977221" y="1144937"/>
                    <a:pt x="2968343" y="1144693"/>
                    <a:pt x="2953791" y="1144479"/>
                  </a:cubicBezTo>
                  <a:cubicBezTo>
                    <a:pt x="2950476" y="970503"/>
                    <a:pt x="2950436" y="963488"/>
                    <a:pt x="2950375" y="959289"/>
                  </a:cubicBezTo>
                  <a:cubicBezTo>
                    <a:pt x="2963635" y="959503"/>
                    <a:pt x="2974079" y="959798"/>
                    <a:pt x="2987217" y="960011"/>
                  </a:cubicBezTo>
                  <a:cubicBezTo>
                    <a:pt x="2986780" y="948066"/>
                    <a:pt x="2990604" y="950658"/>
                    <a:pt x="2970072" y="950211"/>
                  </a:cubicBezTo>
                  <a:cubicBezTo>
                    <a:pt x="2942656" y="949621"/>
                    <a:pt x="2951117" y="978626"/>
                    <a:pt x="2947639" y="765082"/>
                  </a:cubicBezTo>
                  <a:cubicBezTo>
                    <a:pt x="2962161" y="765356"/>
                    <a:pt x="2971079" y="765682"/>
                    <a:pt x="2983506" y="765977"/>
                  </a:cubicBezTo>
                  <a:cubicBezTo>
                    <a:pt x="2983434" y="754062"/>
                    <a:pt x="2986129" y="756613"/>
                    <a:pt x="2970103" y="756176"/>
                  </a:cubicBezTo>
                  <a:cubicBezTo>
                    <a:pt x="2938243" y="755261"/>
                    <a:pt x="2947924" y="783859"/>
                    <a:pt x="2943602" y="570753"/>
                  </a:cubicBezTo>
                  <a:cubicBezTo>
                    <a:pt x="2959842" y="571027"/>
                    <a:pt x="2968140" y="571393"/>
                    <a:pt x="2984136" y="571780"/>
                  </a:cubicBezTo>
                  <a:cubicBezTo>
                    <a:pt x="2984279" y="559854"/>
                    <a:pt x="2986963" y="562447"/>
                    <a:pt x="2970103" y="561938"/>
                  </a:cubicBezTo>
                  <a:cubicBezTo>
                    <a:pt x="2938090" y="561024"/>
                    <a:pt x="2943460" y="565466"/>
                    <a:pt x="2943155" y="545835"/>
                  </a:cubicBezTo>
                  <a:cubicBezTo>
                    <a:pt x="2940012" y="343668"/>
                    <a:pt x="2934409" y="376749"/>
                    <a:pt x="2970011" y="376657"/>
                  </a:cubicBezTo>
                  <a:cubicBezTo>
                    <a:pt x="2990451" y="376596"/>
                    <a:pt x="2987014" y="379067"/>
                    <a:pt x="2987197" y="367172"/>
                  </a:cubicBezTo>
                  <a:cubicBezTo>
                    <a:pt x="2970855" y="367203"/>
                    <a:pt x="2960991" y="367253"/>
                    <a:pt x="2941121" y="367274"/>
                  </a:cubicBezTo>
                  <a:cubicBezTo>
                    <a:pt x="2939656" y="293954"/>
                    <a:pt x="2938823" y="290335"/>
                    <a:pt x="2938507" y="182684"/>
                  </a:cubicBezTo>
                  <a:cubicBezTo>
                    <a:pt x="2960411" y="182806"/>
                    <a:pt x="2968638" y="183019"/>
                    <a:pt x="2989210" y="183202"/>
                  </a:cubicBezTo>
                  <a:cubicBezTo>
                    <a:pt x="2989272" y="171267"/>
                    <a:pt x="2993105" y="173829"/>
                    <a:pt x="2970062" y="173534"/>
                  </a:cubicBezTo>
                  <a:cubicBezTo>
                    <a:pt x="2928368" y="173036"/>
                    <a:pt x="2939128" y="200129"/>
                    <a:pt x="2936229" y="26051"/>
                  </a:cubicBezTo>
                  <a:cubicBezTo>
                    <a:pt x="2923040" y="25136"/>
                    <a:pt x="2929172" y="6857"/>
                    <a:pt x="2930138" y="173188"/>
                  </a:cubicBezTo>
                  <a:cubicBezTo>
                    <a:pt x="2913471" y="173127"/>
                    <a:pt x="2792041" y="172629"/>
                    <a:pt x="2767920" y="172711"/>
                  </a:cubicBezTo>
                  <a:cubicBezTo>
                    <a:pt x="2764015" y="-1622"/>
                    <a:pt x="2772618" y="15885"/>
                    <a:pt x="2758239" y="15143"/>
                  </a:cubicBezTo>
                  <a:cubicBezTo>
                    <a:pt x="2760080" y="201786"/>
                    <a:pt x="2769862" y="172487"/>
                    <a:pt x="2725779" y="173107"/>
                  </a:cubicBezTo>
                  <a:cubicBezTo>
                    <a:pt x="2680181" y="173748"/>
                    <a:pt x="2679265" y="173422"/>
                    <a:pt x="2603841" y="173615"/>
                  </a:cubicBezTo>
                  <a:cubicBezTo>
                    <a:pt x="2597841" y="173626"/>
                    <a:pt x="2599316" y="180264"/>
                    <a:pt x="2598523" y="129595"/>
                  </a:cubicBezTo>
                  <a:cubicBezTo>
                    <a:pt x="2596438" y="-8423"/>
                    <a:pt x="2600180" y="7823"/>
                    <a:pt x="2588343" y="7396"/>
                  </a:cubicBezTo>
                  <a:cubicBezTo>
                    <a:pt x="2589838" y="106436"/>
                    <a:pt x="2590316" y="140422"/>
                    <a:pt x="2590946" y="173646"/>
                  </a:cubicBezTo>
                  <a:cubicBezTo>
                    <a:pt x="2553006" y="173717"/>
                    <a:pt x="2543803" y="173687"/>
                    <a:pt x="2429705" y="173605"/>
                  </a:cubicBezTo>
                  <a:cubicBezTo>
                    <a:pt x="2425556" y="-16281"/>
                    <a:pt x="2432023" y="3035"/>
                    <a:pt x="2418783" y="2760"/>
                  </a:cubicBezTo>
                  <a:cubicBezTo>
                    <a:pt x="2421600" y="187421"/>
                    <a:pt x="2421529" y="173595"/>
                    <a:pt x="2420807" y="173595"/>
                  </a:cubicBezTo>
                  <a:cubicBezTo>
                    <a:pt x="2359243" y="173595"/>
                    <a:pt x="2359914" y="172680"/>
                    <a:pt x="2298798" y="172680"/>
                  </a:cubicBezTo>
                  <a:cubicBezTo>
                    <a:pt x="2247769" y="172680"/>
                    <a:pt x="2261253" y="205863"/>
                    <a:pt x="2258141" y="757"/>
                  </a:cubicBezTo>
                  <a:cubicBezTo>
                    <a:pt x="2246813" y="686"/>
                    <a:pt x="2248979" y="-21019"/>
                    <a:pt x="2252121" y="173097"/>
                  </a:cubicBezTo>
                  <a:cubicBezTo>
                    <a:pt x="2166426" y="174846"/>
                    <a:pt x="2173290" y="174144"/>
                    <a:pt x="2091001" y="173504"/>
                  </a:cubicBezTo>
                  <a:cubicBezTo>
                    <a:pt x="2087056" y="-19972"/>
                    <a:pt x="2091652" y="757"/>
                    <a:pt x="2079378" y="869"/>
                  </a:cubicBezTo>
                  <a:cubicBezTo>
                    <a:pt x="2082724" y="202823"/>
                    <a:pt x="2092913" y="173382"/>
                    <a:pt x="2054820" y="173382"/>
                  </a:cubicBezTo>
                  <a:cubicBezTo>
                    <a:pt x="1897452" y="173382"/>
                    <a:pt x="1921696" y="187238"/>
                    <a:pt x="1920790" y="129575"/>
                  </a:cubicBezTo>
                  <a:cubicBezTo>
                    <a:pt x="1919733" y="61633"/>
                    <a:pt x="1919357" y="63961"/>
                    <a:pt x="1918350" y="3451"/>
                  </a:cubicBezTo>
                  <a:cubicBezTo>
                    <a:pt x="1906432" y="3716"/>
                    <a:pt x="1909554" y="-17867"/>
                    <a:pt x="1913215" y="173839"/>
                  </a:cubicBezTo>
                  <a:cubicBezTo>
                    <a:pt x="1872274" y="173636"/>
                    <a:pt x="1826512" y="171765"/>
                    <a:pt x="1752064" y="173361"/>
                  </a:cubicBezTo>
                  <a:cubicBezTo>
                    <a:pt x="1751576" y="117213"/>
                    <a:pt x="1749898" y="45449"/>
                    <a:pt x="1749278" y="7894"/>
                  </a:cubicBezTo>
                  <a:cubicBezTo>
                    <a:pt x="1735651" y="8311"/>
                    <a:pt x="1742241" y="-10273"/>
                    <a:pt x="1743736" y="173534"/>
                  </a:cubicBezTo>
                  <a:cubicBezTo>
                    <a:pt x="1671098" y="175039"/>
                    <a:pt x="1634794" y="173219"/>
                    <a:pt x="1581558" y="173036"/>
                  </a:cubicBezTo>
                  <a:cubicBezTo>
                    <a:pt x="1579616" y="86449"/>
                    <a:pt x="1580491" y="71911"/>
                    <a:pt x="1579779" y="13445"/>
                  </a:cubicBezTo>
                  <a:cubicBezTo>
                    <a:pt x="1568501" y="13831"/>
                    <a:pt x="1571603" y="5424"/>
                    <a:pt x="1571776" y="60302"/>
                  </a:cubicBezTo>
                  <a:cubicBezTo>
                    <a:pt x="1571898" y="99381"/>
                    <a:pt x="1572467" y="138664"/>
                    <a:pt x="1573230" y="173026"/>
                  </a:cubicBezTo>
                  <a:cubicBezTo>
                    <a:pt x="1565806" y="173016"/>
                    <a:pt x="1449899" y="172955"/>
                    <a:pt x="1444916" y="172944"/>
                  </a:cubicBezTo>
                  <a:cubicBezTo>
                    <a:pt x="1401209" y="172944"/>
                    <a:pt x="1412679" y="199682"/>
                    <a:pt x="1411063" y="19575"/>
                  </a:cubicBezTo>
                  <a:cubicBezTo>
                    <a:pt x="1399816" y="20002"/>
                    <a:pt x="1402938" y="12621"/>
                    <a:pt x="1402836" y="60271"/>
                  </a:cubicBezTo>
                  <a:cubicBezTo>
                    <a:pt x="1402754" y="98405"/>
                    <a:pt x="1403253" y="135949"/>
                    <a:pt x="1404137" y="173077"/>
                  </a:cubicBezTo>
                  <a:cubicBezTo>
                    <a:pt x="1247014" y="174276"/>
                    <a:pt x="1400568" y="173005"/>
                    <a:pt x="1243445" y="174022"/>
                  </a:cubicBezTo>
                  <a:cubicBezTo>
                    <a:pt x="1243109" y="141896"/>
                    <a:pt x="1242550" y="111225"/>
                    <a:pt x="1241167" y="26295"/>
                  </a:cubicBezTo>
                  <a:cubicBezTo>
                    <a:pt x="1229513" y="26773"/>
                    <a:pt x="1232594" y="11300"/>
                    <a:pt x="1234526" y="129727"/>
                  </a:cubicBezTo>
                  <a:cubicBezTo>
                    <a:pt x="1235421" y="186516"/>
                    <a:pt x="1267210" y="174286"/>
                    <a:pt x="1078979" y="174286"/>
                  </a:cubicBezTo>
                  <a:cubicBezTo>
                    <a:pt x="1072115" y="174286"/>
                    <a:pt x="1075695" y="191122"/>
                    <a:pt x="1071322" y="33493"/>
                  </a:cubicBezTo>
                  <a:cubicBezTo>
                    <a:pt x="1057594" y="34083"/>
                    <a:pt x="1065027" y="13353"/>
                    <a:pt x="1066126" y="174256"/>
                  </a:cubicBezTo>
                  <a:cubicBezTo>
                    <a:pt x="1014273" y="173992"/>
                    <a:pt x="980400" y="170992"/>
                    <a:pt x="903969" y="173056"/>
                  </a:cubicBezTo>
                  <a:cubicBezTo>
                    <a:pt x="903328" y="143066"/>
                    <a:pt x="903308" y="132208"/>
                    <a:pt x="901620" y="41087"/>
                  </a:cubicBezTo>
                  <a:cubicBezTo>
                    <a:pt x="890667" y="41596"/>
                    <a:pt x="892416" y="20887"/>
                    <a:pt x="895630" y="173290"/>
                  </a:cubicBezTo>
                  <a:cubicBezTo>
                    <a:pt x="855909" y="174439"/>
                    <a:pt x="814419" y="174286"/>
                    <a:pt x="774139" y="173788"/>
                  </a:cubicBezTo>
                  <a:cubicBezTo>
                    <a:pt x="722938" y="173209"/>
                    <a:pt x="733788" y="197466"/>
                    <a:pt x="733147" y="48966"/>
                  </a:cubicBezTo>
                  <a:cubicBezTo>
                    <a:pt x="723151" y="49444"/>
                    <a:pt x="723151" y="30036"/>
                    <a:pt x="726304" y="173443"/>
                  </a:cubicBezTo>
                  <a:cubicBezTo>
                    <a:pt x="717406" y="173422"/>
                    <a:pt x="722572" y="173432"/>
                    <a:pt x="591176" y="173402"/>
                  </a:cubicBezTo>
                  <a:cubicBezTo>
                    <a:pt x="556072" y="173402"/>
                    <a:pt x="564808" y="194090"/>
                    <a:pt x="562865" y="57099"/>
                  </a:cubicBezTo>
                  <a:cubicBezTo>
                    <a:pt x="550754" y="57638"/>
                    <a:pt x="553988" y="39888"/>
                    <a:pt x="556306" y="173310"/>
                  </a:cubicBezTo>
                  <a:cubicBezTo>
                    <a:pt x="512986" y="173056"/>
                    <a:pt x="506833" y="172467"/>
                    <a:pt x="395481" y="173036"/>
                  </a:cubicBezTo>
                  <a:cubicBezTo>
                    <a:pt x="394668" y="144804"/>
                    <a:pt x="393997" y="103722"/>
                    <a:pt x="394037" y="60403"/>
                  </a:cubicBezTo>
                  <a:cubicBezTo>
                    <a:pt x="383492" y="60424"/>
                    <a:pt x="384966" y="49983"/>
                    <a:pt x="386217" y="129738"/>
                  </a:cubicBezTo>
                  <a:cubicBezTo>
                    <a:pt x="387061" y="184209"/>
                    <a:pt x="395502" y="173138"/>
                    <a:pt x="347290" y="173138"/>
                  </a:cubicBezTo>
                  <a:cubicBezTo>
                    <a:pt x="286875" y="173138"/>
                    <a:pt x="286438" y="174053"/>
                    <a:pt x="226592" y="174063"/>
                  </a:cubicBezTo>
                  <a:cubicBezTo>
                    <a:pt x="225626" y="124543"/>
                    <a:pt x="225738" y="112994"/>
                    <a:pt x="224426" y="60373"/>
                  </a:cubicBezTo>
                  <a:cubicBezTo>
                    <a:pt x="212905" y="60424"/>
                    <a:pt x="215783" y="45743"/>
                    <a:pt x="218254" y="174053"/>
                  </a:cubicBezTo>
                  <a:cubicBezTo>
                    <a:pt x="217521" y="174053"/>
                    <a:pt x="57205" y="172904"/>
                    <a:pt x="56473" y="172894"/>
                  </a:cubicBezTo>
                  <a:cubicBezTo>
                    <a:pt x="55659" y="145007"/>
                    <a:pt x="55181" y="109130"/>
                    <a:pt x="54581" y="64927"/>
                  </a:cubicBezTo>
                  <a:cubicBezTo>
                    <a:pt x="43497" y="65568"/>
                    <a:pt x="46050" y="56123"/>
                    <a:pt x="47209" y="129727"/>
                  </a:cubicBezTo>
                  <a:cubicBezTo>
                    <a:pt x="47982" y="179237"/>
                    <a:pt x="50229" y="172812"/>
                    <a:pt x="42562" y="172690"/>
                  </a:cubicBezTo>
                  <a:cubicBezTo>
                    <a:pt x="-7369" y="171948"/>
                    <a:pt x="319" y="169335"/>
                    <a:pt x="563" y="181738"/>
                  </a:cubicBezTo>
                  <a:cubicBezTo>
                    <a:pt x="22111" y="181820"/>
                    <a:pt x="33989" y="182033"/>
                    <a:pt x="48429" y="182236"/>
                  </a:cubicBezTo>
                  <a:cubicBezTo>
                    <a:pt x="51958" y="290579"/>
                    <a:pt x="51063" y="295611"/>
                    <a:pt x="51795" y="367965"/>
                  </a:cubicBezTo>
                  <a:cubicBezTo>
                    <a:pt x="36948" y="368107"/>
                    <a:pt x="25010" y="368260"/>
                    <a:pt x="3563" y="368331"/>
                  </a:cubicBezTo>
                  <a:cubicBezTo>
                    <a:pt x="3715" y="380683"/>
                    <a:pt x="-3525" y="377989"/>
                    <a:pt x="42541" y="377501"/>
                  </a:cubicBezTo>
                  <a:cubicBezTo>
                    <a:pt x="56158" y="377369"/>
                    <a:pt x="51043" y="351750"/>
                    <a:pt x="54124" y="545947"/>
                  </a:cubicBezTo>
                  <a:cubicBezTo>
                    <a:pt x="54449" y="566625"/>
                    <a:pt x="63520" y="561461"/>
                    <a:pt x="5393" y="561430"/>
                  </a:cubicBezTo>
                  <a:cubicBezTo>
                    <a:pt x="5475" y="574016"/>
                    <a:pt x="-3433" y="570864"/>
                    <a:pt x="54541" y="570895"/>
                  </a:cubicBezTo>
                  <a:cubicBezTo>
                    <a:pt x="55364" y="617060"/>
                    <a:pt x="57347" y="682603"/>
                    <a:pt x="57459" y="756034"/>
                  </a:cubicBezTo>
                  <a:cubicBezTo>
                    <a:pt x="40487" y="756105"/>
                    <a:pt x="27349" y="756217"/>
                    <a:pt x="6370" y="756268"/>
                  </a:cubicBezTo>
                  <a:cubicBezTo>
                    <a:pt x="6410" y="768589"/>
                    <a:pt x="-403" y="765804"/>
                    <a:pt x="42521" y="765570"/>
                  </a:cubicBezTo>
                  <a:cubicBezTo>
                    <a:pt x="63500" y="765458"/>
                    <a:pt x="56890" y="736809"/>
                    <a:pt x="60317" y="950190"/>
                  </a:cubicBezTo>
                  <a:cubicBezTo>
                    <a:pt x="41931" y="950282"/>
                    <a:pt x="28528" y="950424"/>
                    <a:pt x="6959" y="950495"/>
                  </a:cubicBezTo>
                  <a:cubicBezTo>
                    <a:pt x="6990" y="963030"/>
                    <a:pt x="553" y="960042"/>
                    <a:pt x="42521" y="959767"/>
                  </a:cubicBezTo>
                  <a:cubicBezTo>
                    <a:pt x="67873" y="959594"/>
                    <a:pt x="60439" y="937879"/>
                    <a:pt x="62991" y="1100672"/>
                  </a:cubicBezTo>
                  <a:cubicBezTo>
                    <a:pt x="63805" y="1152561"/>
                    <a:pt x="69510" y="1143686"/>
                    <a:pt x="42429" y="1144194"/>
                  </a:cubicBezTo>
                  <a:cubicBezTo>
                    <a:pt x="1224" y="1144967"/>
                    <a:pt x="7580" y="1141429"/>
                    <a:pt x="7641" y="1154137"/>
                  </a:cubicBezTo>
                  <a:cubicBezTo>
                    <a:pt x="32647" y="1153954"/>
                    <a:pt x="43090" y="1153568"/>
                    <a:pt x="64110" y="1153293"/>
                  </a:cubicBezTo>
                  <a:cubicBezTo>
                    <a:pt x="66520" y="1237979"/>
                    <a:pt x="65666" y="1199194"/>
                    <a:pt x="67588" y="1338371"/>
                  </a:cubicBezTo>
                  <a:cubicBezTo>
                    <a:pt x="47402" y="1338666"/>
                    <a:pt x="33877" y="1339266"/>
                    <a:pt x="8922" y="1339530"/>
                  </a:cubicBezTo>
                  <a:cubicBezTo>
                    <a:pt x="9024" y="1351140"/>
                    <a:pt x="2200" y="1349371"/>
                    <a:pt x="42582" y="1348344"/>
                  </a:cubicBezTo>
                  <a:cubicBezTo>
                    <a:pt x="76842" y="1347511"/>
                    <a:pt x="67608" y="1319309"/>
                    <a:pt x="70618" y="1532721"/>
                  </a:cubicBezTo>
                  <a:cubicBezTo>
                    <a:pt x="45612" y="1532599"/>
                    <a:pt x="38189" y="1532396"/>
                    <a:pt x="11383" y="1532294"/>
                  </a:cubicBezTo>
                  <a:cubicBezTo>
                    <a:pt x="11576" y="1544788"/>
                    <a:pt x="5770" y="1541616"/>
                    <a:pt x="42450" y="1541972"/>
                  </a:cubicBezTo>
                  <a:cubicBezTo>
                    <a:pt x="77960" y="1542298"/>
                    <a:pt x="70771" y="1533310"/>
                    <a:pt x="71157" y="1586084"/>
                  </a:cubicBezTo>
                  <a:cubicBezTo>
                    <a:pt x="72398" y="1755760"/>
                    <a:pt x="86502" y="1727406"/>
                    <a:pt x="42490" y="1727518"/>
                  </a:cubicBezTo>
                  <a:cubicBezTo>
                    <a:pt x="10478" y="1727569"/>
                    <a:pt x="15329" y="1724427"/>
                    <a:pt x="15644" y="1737003"/>
                  </a:cubicBezTo>
                  <a:cubicBezTo>
                    <a:pt x="31874" y="1736983"/>
                    <a:pt x="46660" y="1736942"/>
                    <a:pt x="73537" y="1736911"/>
                  </a:cubicBezTo>
                  <a:cubicBezTo>
                    <a:pt x="78357" y="1958863"/>
                    <a:pt x="82780" y="1922254"/>
                    <a:pt x="42531" y="1921877"/>
                  </a:cubicBezTo>
                  <a:cubicBezTo>
                    <a:pt x="16234" y="1921633"/>
                    <a:pt x="20556" y="1919285"/>
                    <a:pt x="20901" y="1931139"/>
                  </a:cubicBezTo>
                  <a:cubicBezTo>
                    <a:pt x="41443" y="1931271"/>
                    <a:pt x="52446" y="1931464"/>
                    <a:pt x="75601" y="1931556"/>
                  </a:cubicBezTo>
                  <a:cubicBezTo>
                    <a:pt x="75611" y="1931942"/>
                    <a:pt x="77818" y="2022473"/>
                    <a:pt x="79679" y="2116664"/>
                  </a:cubicBezTo>
                  <a:cubicBezTo>
                    <a:pt x="55049" y="2116471"/>
                    <a:pt x="44463" y="2116024"/>
                    <a:pt x="25294" y="2115699"/>
                  </a:cubicBezTo>
                  <a:cubicBezTo>
                    <a:pt x="25508" y="2127644"/>
                    <a:pt x="22010" y="2125052"/>
                    <a:pt x="42409" y="2125509"/>
                  </a:cubicBezTo>
                  <a:cubicBezTo>
                    <a:pt x="90234" y="2126607"/>
                    <a:pt x="79648" y="2092102"/>
                    <a:pt x="83106" y="2311085"/>
                  </a:cubicBezTo>
                  <a:cubicBezTo>
                    <a:pt x="59534" y="2311034"/>
                    <a:pt x="50432" y="2310912"/>
                    <a:pt x="28071" y="2310790"/>
                  </a:cubicBezTo>
                  <a:cubicBezTo>
                    <a:pt x="28203" y="2322705"/>
                    <a:pt x="25305" y="2320225"/>
                    <a:pt x="42460" y="2320336"/>
                  </a:cubicBezTo>
                  <a:cubicBezTo>
                    <a:pt x="99010" y="2320723"/>
                    <a:pt x="80950" y="2292115"/>
                    <a:pt x="84102" y="2487939"/>
                  </a:cubicBezTo>
                  <a:cubicBezTo>
                    <a:pt x="84428" y="2509145"/>
                    <a:pt x="94556" y="2503839"/>
                    <a:pt x="29647" y="2503859"/>
                  </a:cubicBezTo>
                  <a:cubicBezTo>
                    <a:pt x="29718" y="2516445"/>
                    <a:pt x="19773" y="2513293"/>
                    <a:pt x="84499" y="2513283"/>
                  </a:cubicBezTo>
                  <a:cubicBezTo>
                    <a:pt x="84519" y="2514269"/>
                    <a:pt x="86696" y="2650315"/>
                    <a:pt x="87865" y="2699794"/>
                  </a:cubicBezTo>
                  <a:cubicBezTo>
                    <a:pt x="60612" y="2699652"/>
                    <a:pt x="46558" y="2699134"/>
                    <a:pt x="30409" y="2698788"/>
                  </a:cubicBezTo>
                  <a:cubicBezTo>
                    <a:pt x="30440" y="2710144"/>
                    <a:pt x="18857" y="2708894"/>
                    <a:pt x="88089" y="2709239"/>
                  </a:cubicBezTo>
                  <a:cubicBezTo>
                    <a:pt x="88109" y="2710144"/>
                    <a:pt x="91719" y="2892690"/>
                    <a:pt x="91729" y="2893432"/>
                  </a:cubicBezTo>
                  <a:cubicBezTo>
                    <a:pt x="61791" y="2893483"/>
                    <a:pt x="48480" y="2893707"/>
                    <a:pt x="30837" y="2893870"/>
                  </a:cubicBezTo>
                  <a:cubicBezTo>
                    <a:pt x="30857" y="2905744"/>
                    <a:pt x="28477" y="2903345"/>
                    <a:pt x="42541" y="2903192"/>
                  </a:cubicBezTo>
                  <a:cubicBezTo>
                    <a:pt x="97292" y="2902603"/>
                    <a:pt x="91882" y="2902450"/>
                    <a:pt x="91912" y="2904239"/>
                  </a:cubicBezTo>
                  <a:cubicBezTo>
                    <a:pt x="92909" y="2967718"/>
                    <a:pt x="94811" y="3032254"/>
                    <a:pt x="95034" y="3086969"/>
                  </a:cubicBezTo>
                  <a:cubicBezTo>
                    <a:pt x="18827" y="3087040"/>
                    <a:pt x="31325" y="3085078"/>
                    <a:pt x="31365" y="3096840"/>
                  </a:cubicBezTo>
                  <a:cubicBezTo>
                    <a:pt x="49568" y="3096678"/>
                    <a:pt x="62747" y="3096444"/>
                    <a:pt x="95065" y="3096403"/>
                  </a:cubicBezTo>
                  <a:cubicBezTo>
                    <a:pt x="95217" y="3212472"/>
                    <a:pt x="96672" y="3226837"/>
                    <a:pt x="97943" y="3280627"/>
                  </a:cubicBezTo>
                  <a:cubicBezTo>
                    <a:pt x="65391" y="3280658"/>
                    <a:pt x="51978" y="3280952"/>
                    <a:pt x="32423" y="3281217"/>
                  </a:cubicBezTo>
                  <a:cubicBezTo>
                    <a:pt x="32514" y="3292562"/>
                    <a:pt x="29942" y="3290702"/>
                    <a:pt x="42551" y="3290519"/>
                  </a:cubicBezTo>
                  <a:cubicBezTo>
                    <a:pt x="115210" y="3289441"/>
                    <a:pt x="96529" y="3256035"/>
                    <a:pt x="99702" y="3459453"/>
                  </a:cubicBezTo>
                  <a:cubicBezTo>
                    <a:pt x="100048" y="3481676"/>
                    <a:pt x="110918" y="3476126"/>
                    <a:pt x="42480" y="3476319"/>
                  </a:cubicBezTo>
                  <a:cubicBezTo>
                    <a:pt x="32809" y="3476339"/>
                    <a:pt x="34467" y="3473909"/>
                    <a:pt x="34640" y="3485794"/>
                  </a:cubicBezTo>
                  <a:cubicBezTo>
                    <a:pt x="51683" y="3485763"/>
                    <a:pt x="63683" y="3485692"/>
                    <a:pt x="100099" y="3485692"/>
                  </a:cubicBezTo>
                  <a:cubicBezTo>
                    <a:pt x="100617" y="3523165"/>
                    <a:pt x="101166" y="3594136"/>
                    <a:pt x="102875" y="3669275"/>
                  </a:cubicBezTo>
                  <a:cubicBezTo>
                    <a:pt x="70954" y="3669286"/>
                    <a:pt x="58334" y="3669591"/>
                    <a:pt x="38107" y="3669997"/>
                  </a:cubicBezTo>
                  <a:cubicBezTo>
                    <a:pt x="38423" y="3683315"/>
                    <a:pt x="28121" y="3678720"/>
                    <a:pt x="103068" y="3678710"/>
                  </a:cubicBezTo>
                  <a:cubicBezTo>
                    <a:pt x="103088" y="3679472"/>
                    <a:pt x="106688" y="3864072"/>
                    <a:pt x="106708" y="3864916"/>
                  </a:cubicBezTo>
                  <a:cubicBezTo>
                    <a:pt x="79669" y="3864947"/>
                    <a:pt x="64537" y="3864703"/>
                    <a:pt x="43639" y="3864225"/>
                  </a:cubicBezTo>
                  <a:cubicBezTo>
                    <a:pt x="44026" y="3875967"/>
                    <a:pt x="33613" y="3874361"/>
                    <a:pt x="103485" y="3874361"/>
                  </a:cubicBezTo>
                  <a:cubicBezTo>
                    <a:pt x="107481" y="3874361"/>
                    <a:pt x="106861" y="3873944"/>
                    <a:pt x="106881" y="3875672"/>
                  </a:cubicBezTo>
                  <a:cubicBezTo>
                    <a:pt x="110054" y="4081520"/>
                    <a:pt x="111946" y="4059378"/>
                    <a:pt x="103485" y="4059378"/>
                  </a:cubicBezTo>
                  <a:cubicBezTo>
                    <a:pt x="40945" y="4059378"/>
                    <a:pt x="50026" y="4056694"/>
                    <a:pt x="50432" y="4068883"/>
                  </a:cubicBezTo>
                  <a:cubicBezTo>
                    <a:pt x="66184" y="4068843"/>
                    <a:pt x="80370" y="4068822"/>
                    <a:pt x="109871" y="4068822"/>
                  </a:cubicBezTo>
                  <a:cubicBezTo>
                    <a:pt x="112851" y="4198199"/>
                    <a:pt x="112017" y="4199348"/>
                    <a:pt x="112515" y="4252203"/>
                  </a:cubicBezTo>
                  <a:cubicBezTo>
                    <a:pt x="88363" y="4252131"/>
                    <a:pt x="70852" y="4252304"/>
                    <a:pt x="56534" y="4252558"/>
                  </a:cubicBezTo>
                  <a:cubicBezTo>
                    <a:pt x="56951" y="4264982"/>
                    <a:pt x="48694" y="4261627"/>
                    <a:pt x="103495" y="4261627"/>
                  </a:cubicBezTo>
                  <a:cubicBezTo>
                    <a:pt x="116023" y="4261627"/>
                    <a:pt x="112383" y="4240328"/>
                    <a:pt x="115362" y="4430937"/>
                  </a:cubicBezTo>
                  <a:cubicBezTo>
                    <a:pt x="115688" y="4451106"/>
                    <a:pt x="118779" y="4447660"/>
                    <a:pt x="103495" y="4447660"/>
                  </a:cubicBezTo>
                  <a:cubicBezTo>
                    <a:pt x="54948" y="4447660"/>
                    <a:pt x="62890" y="4443980"/>
                    <a:pt x="63317" y="4456841"/>
                  </a:cubicBezTo>
                  <a:cubicBezTo>
                    <a:pt x="80503" y="4457095"/>
                    <a:pt x="98441" y="4457135"/>
                    <a:pt x="115800" y="4457084"/>
                  </a:cubicBezTo>
                  <a:cubicBezTo>
                    <a:pt x="119308" y="4670963"/>
                    <a:pt x="124301" y="4642417"/>
                    <a:pt x="103495" y="4642417"/>
                  </a:cubicBezTo>
                  <a:cubicBezTo>
                    <a:pt x="63083" y="4642417"/>
                    <a:pt x="69378" y="4639346"/>
                    <a:pt x="69784" y="4651871"/>
                  </a:cubicBezTo>
                  <a:cubicBezTo>
                    <a:pt x="86899" y="4651841"/>
                    <a:pt x="101898" y="4651851"/>
                    <a:pt x="118311" y="4651851"/>
                  </a:cubicBezTo>
                  <a:cubicBezTo>
                    <a:pt x="118444" y="4685014"/>
                    <a:pt x="119135" y="4725404"/>
                    <a:pt x="119928" y="4770583"/>
                  </a:cubicBezTo>
                  <a:cubicBezTo>
                    <a:pt x="132833" y="4770482"/>
                    <a:pt x="127189" y="4785863"/>
                    <a:pt x="126640" y="4651851"/>
                  </a:cubicBezTo>
                  <a:lnTo>
                    <a:pt x="287617" y="4651861"/>
                  </a:lnTo>
                  <a:cubicBezTo>
                    <a:pt x="288309" y="4701046"/>
                    <a:pt x="288746" y="4734564"/>
                    <a:pt x="289956" y="4769231"/>
                  </a:cubicBezTo>
                  <a:cubicBezTo>
                    <a:pt x="302159" y="4769130"/>
                    <a:pt x="297797" y="4785131"/>
                    <a:pt x="295956" y="4651861"/>
                  </a:cubicBezTo>
                  <a:cubicBezTo>
                    <a:pt x="433066" y="4651871"/>
                    <a:pt x="395837" y="4650651"/>
                    <a:pt x="457605" y="4650428"/>
                  </a:cubicBezTo>
                  <a:cubicBezTo>
                    <a:pt x="458683" y="4695170"/>
                    <a:pt x="458794" y="4719589"/>
                    <a:pt x="459811" y="4767889"/>
                  </a:cubicBezTo>
                  <a:cubicBezTo>
                    <a:pt x="470967" y="4767798"/>
                    <a:pt x="468150" y="4777141"/>
                    <a:pt x="467072" y="4708640"/>
                  </a:cubicBezTo>
                  <a:cubicBezTo>
                    <a:pt x="466045" y="4643545"/>
                    <a:pt x="464642" y="4650407"/>
                    <a:pt x="469248" y="4650407"/>
                  </a:cubicBezTo>
                  <a:cubicBezTo>
                    <a:pt x="528514" y="4650407"/>
                    <a:pt x="529704" y="4651414"/>
                    <a:pt x="591156" y="4651414"/>
                  </a:cubicBezTo>
                  <a:cubicBezTo>
                    <a:pt x="636714" y="4651424"/>
                    <a:pt x="626402" y="4639875"/>
                    <a:pt x="627480" y="4708823"/>
                  </a:cubicBezTo>
                  <a:cubicBezTo>
                    <a:pt x="628517" y="4775341"/>
                    <a:pt x="626514" y="4766598"/>
                    <a:pt x="637192" y="4766507"/>
                  </a:cubicBezTo>
                  <a:cubicBezTo>
                    <a:pt x="635961" y="4730498"/>
                    <a:pt x="635310" y="4684597"/>
                    <a:pt x="635300" y="4651424"/>
                  </a:cubicBezTo>
                  <a:cubicBezTo>
                    <a:pt x="703189" y="4651444"/>
                    <a:pt x="735232" y="4651536"/>
                    <a:pt x="774129" y="4651221"/>
                  </a:cubicBezTo>
                  <a:cubicBezTo>
                    <a:pt x="801698" y="4650997"/>
                    <a:pt x="795779" y="4639560"/>
                    <a:pt x="796857" y="4708813"/>
                  </a:cubicBezTo>
                  <a:cubicBezTo>
                    <a:pt x="797874" y="4773816"/>
                    <a:pt x="795067" y="4765266"/>
                    <a:pt x="806131" y="4765185"/>
                  </a:cubicBezTo>
                  <a:cubicBezTo>
                    <a:pt x="805420" y="4725018"/>
                    <a:pt x="804789" y="4684424"/>
                    <a:pt x="804331" y="4651027"/>
                  </a:cubicBezTo>
                  <a:cubicBezTo>
                    <a:pt x="852940" y="4650844"/>
                    <a:pt x="891949" y="4651149"/>
                    <a:pt x="966153" y="4651119"/>
                  </a:cubicBezTo>
                  <a:cubicBezTo>
                    <a:pt x="966305" y="4686488"/>
                    <a:pt x="967068" y="4732439"/>
                    <a:pt x="967831" y="4763935"/>
                  </a:cubicBezTo>
                  <a:cubicBezTo>
                    <a:pt x="980807" y="4763843"/>
                    <a:pt x="975000" y="4778554"/>
                    <a:pt x="974492" y="4651099"/>
                  </a:cubicBezTo>
                  <a:cubicBezTo>
                    <a:pt x="975244" y="4651099"/>
                    <a:pt x="1134299" y="4650397"/>
                    <a:pt x="1135113" y="4650387"/>
                  </a:cubicBezTo>
                  <a:cubicBezTo>
                    <a:pt x="1136160" y="4706048"/>
                    <a:pt x="1136232" y="4723462"/>
                    <a:pt x="1137126" y="4762613"/>
                  </a:cubicBezTo>
                  <a:cubicBezTo>
                    <a:pt x="1148729" y="4762532"/>
                    <a:pt x="1145811" y="4778737"/>
                    <a:pt x="1143462" y="4650336"/>
                  </a:cubicBezTo>
                  <a:cubicBezTo>
                    <a:pt x="1257061" y="4649564"/>
                    <a:pt x="1247767" y="4651048"/>
                    <a:pt x="1305517" y="4651322"/>
                  </a:cubicBezTo>
                  <a:cubicBezTo>
                    <a:pt x="1306656" y="4686071"/>
                    <a:pt x="1307287" y="4728658"/>
                    <a:pt x="1307449" y="4761302"/>
                  </a:cubicBezTo>
                  <a:cubicBezTo>
                    <a:pt x="1318279" y="4761220"/>
                    <a:pt x="1316164" y="4769973"/>
                    <a:pt x="1315208" y="4708640"/>
                  </a:cubicBezTo>
                  <a:cubicBezTo>
                    <a:pt x="1314171" y="4642650"/>
                    <a:pt x="1310429" y="4651373"/>
                    <a:pt x="1322937" y="4651373"/>
                  </a:cubicBezTo>
                  <a:cubicBezTo>
                    <a:pt x="1432550" y="4651464"/>
                    <a:pt x="1451210" y="4651515"/>
                    <a:pt x="1474894" y="4651414"/>
                  </a:cubicBezTo>
                  <a:cubicBezTo>
                    <a:pt x="1475626" y="4697477"/>
                    <a:pt x="1476176" y="4728424"/>
                    <a:pt x="1476470" y="4760010"/>
                  </a:cubicBezTo>
                  <a:cubicBezTo>
                    <a:pt x="1487301" y="4759929"/>
                    <a:pt x="1485074" y="4768581"/>
                    <a:pt x="1484138" y="4708640"/>
                  </a:cubicBezTo>
                  <a:cubicBezTo>
                    <a:pt x="1483070" y="4641441"/>
                    <a:pt x="1475647" y="4651475"/>
                    <a:pt x="1505961" y="4651190"/>
                  </a:cubicBezTo>
                  <a:cubicBezTo>
                    <a:pt x="1564200" y="4650641"/>
                    <a:pt x="1597514" y="4650885"/>
                    <a:pt x="1627879" y="4651332"/>
                  </a:cubicBezTo>
                  <a:cubicBezTo>
                    <a:pt x="1649112" y="4651648"/>
                    <a:pt x="1643519" y="4640790"/>
                    <a:pt x="1644587" y="4708823"/>
                  </a:cubicBezTo>
                  <a:cubicBezTo>
                    <a:pt x="1645502" y="4767279"/>
                    <a:pt x="1643244" y="4758729"/>
                    <a:pt x="1653922" y="4758648"/>
                  </a:cubicBezTo>
                  <a:cubicBezTo>
                    <a:pt x="1653169" y="4729776"/>
                    <a:pt x="1652417" y="4686264"/>
                    <a:pt x="1652437" y="4651637"/>
                  </a:cubicBezTo>
                  <a:cubicBezTo>
                    <a:pt x="1746512" y="4652481"/>
                    <a:pt x="1739434" y="4650163"/>
                    <a:pt x="1813089" y="4650163"/>
                  </a:cubicBezTo>
                  <a:cubicBezTo>
                    <a:pt x="1813232" y="4684271"/>
                    <a:pt x="1813943" y="4728241"/>
                    <a:pt x="1814625" y="4757418"/>
                  </a:cubicBezTo>
                  <a:cubicBezTo>
                    <a:pt x="1827377" y="4757316"/>
                    <a:pt x="1821926" y="4772190"/>
                    <a:pt x="1821428" y="4650173"/>
                  </a:cubicBezTo>
                  <a:cubicBezTo>
                    <a:pt x="1837251" y="4650194"/>
                    <a:pt x="1771131" y="4649909"/>
                    <a:pt x="1983442" y="4650936"/>
                  </a:cubicBezTo>
                  <a:cubicBezTo>
                    <a:pt x="1984053" y="4680957"/>
                    <a:pt x="1984815" y="4725496"/>
                    <a:pt x="1985039" y="4756117"/>
                  </a:cubicBezTo>
                  <a:cubicBezTo>
                    <a:pt x="1995930" y="4756035"/>
                    <a:pt x="1993662" y="4764270"/>
                    <a:pt x="1992798" y="4708650"/>
                  </a:cubicBezTo>
                  <a:cubicBezTo>
                    <a:pt x="1991802" y="4644582"/>
                    <a:pt x="1990835" y="4650976"/>
                    <a:pt x="1993846" y="4650987"/>
                  </a:cubicBezTo>
                  <a:cubicBezTo>
                    <a:pt x="2185402" y="4652014"/>
                    <a:pt x="2152525" y="4633185"/>
                    <a:pt x="2153735" y="4708813"/>
                  </a:cubicBezTo>
                  <a:cubicBezTo>
                    <a:pt x="2154569" y="4762501"/>
                    <a:pt x="2151955" y="4754836"/>
                    <a:pt x="2162867" y="4754754"/>
                  </a:cubicBezTo>
                  <a:cubicBezTo>
                    <a:pt x="2162002" y="4710165"/>
                    <a:pt x="2161931" y="4693818"/>
                    <a:pt x="2160996" y="4650438"/>
                  </a:cubicBezTo>
                  <a:cubicBezTo>
                    <a:pt x="2237773" y="4650245"/>
                    <a:pt x="2234000" y="4651617"/>
                    <a:pt x="2322075" y="4651414"/>
                  </a:cubicBezTo>
                  <a:cubicBezTo>
                    <a:pt x="2323071" y="4696451"/>
                    <a:pt x="2323092" y="4712524"/>
                    <a:pt x="2323936" y="4753514"/>
                  </a:cubicBezTo>
                  <a:cubicBezTo>
                    <a:pt x="2334928" y="4753433"/>
                    <a:pt x="2332315" y="4760956"/>
                    <a:pt x="2331471" y="4708650"/>
                  </a:cubicBezTo>
                  <a:cubicBezTo>
                    <a:pt x="2330403" y="4639895"/>
                    <a:pt x="2322624" y="4651485"/>
                    <a:pt x="2359812" y="4651241"/>
                  </a:cubicBezTo>
                  <a:cubicBezTo>
                    <a:pt x="2395892" y="4650997"/>
                    <a:pt x="2425383" y="4650895"/>
                    <a:pt x="2481791" y="4651200"/>
                  </a:cubicBezTo>
                  <a:cubicBezTo>
                    <a:pt x="2495408" y="4651271"/>
                    <a:pt x="2491604" y="4641003"/>
                    <a:pt x="2492682" y="4708823"/>
                  </a:cubicBezTo>
                  <a:cubicBezTo>
                    <a:pt x="2493526" y="4760895"/>
                    <a:pt x="2490608" y="4752243"/>
                    <a:pt x="2501712" y="4752162"/>
                  </a:cubicBezTo>
                  <a:cubicBezTo>
                    <a:pt x="2501133" y="4716560"/>
                    <a:pt x="2500594" y="4685623"/>
                    <a:pt x="2500238" y="4651292"/>
                  </a:cubicBezTo>
                  <a:cubicBezTo>
                    <a:pt x="2617681" y="4651749"/>
                    <a:pt x="2585669" y="4650366"/>
                    <a:pt x="2660982" y="4650306"/>
                  </a:cubicBezTo>
                  <a:cubicBezTo>
                    <a:pt x="2662486" y="4766558"/>
                    <a:pt x="2659334" y="4750942"/>
                    <a:pt x="2670927" y="4750850"/>
                  </a:cubicBezTo>
                  <a:cubicBezTo>
                    <a:pt x="2670286" y="4721084"/>
                    <a:pt x="2669717" y="4680428"/>
                    <a:pt x="2669330" y="4650306"/>
                  </a:cubicBezTo>
                  <a:cubicBezTo>
                    <a:pt x="2722657" y="4650326"/>
                    <a:pt x="2712315" y="4650763"/>
                    <a:pt x="2830582" y="4650722"/>
                  </a:cubicBezTo>
                  <a:cubicBezTo>
                    <a:pt x="2832311" y="4764809"/>
                    <a:pt x="2828650" y="4749569"/>
                    <a:pt x="2840487" y="4749468"/>
                  </a:cubicBezTo>
                  <a:cubicBezTo>
                    <a:pt x="2839907" y="4718959"/>
                    <a:pt x="2839541" y="4692831"/>
                    <a:pt x="2838911" y="4650712"/>
                  </a:cubicBezTo>
                  <a:cubicBezTo>
                    <a:pt x="2918840" y="4650682"/>
                    <a:pt x="2937155" y="4650722"/>
                    <a:pt x="2970011" y="4650550"/>
                  </a:cubicBezTo>
                  <a:cubicBezTo>
                    <a:pt x="3007820" y="4650346"/>
                    <a:pt x="2998963" y="4638746"/>
                    <a:pt x="3000051" y="4708843"/>
                  </a:cubicBezTo>
                  <a:cubicBezTo>
                    <a:pt x="3000773" y="4755324"/>
                    <a:pt x="2998139" y="4748136"/>
                    <a:pt x="3009102" y="4748045"/>
                  </a:cubicBezTo>
                  <a:cubicBezTo>
                    <a:pt x="3006650" y="4635056"/>
                    <a:pt x="3001098" y="4650417"/>
                    <a:pt x="3031077" y="4650417"/>
                  </a:cubicBezTo>
                  <a:close/>
                  <a:moveTo>
                    <a:pt x="2988712" y="3875713"/>
                  </a:moveTo>
                  <a:cubicBezTo>
                    <a:pt x="2991956" y="4088047"/>
                    <a:pt x="2998068" y="4059042"/>
                    <a:pt x="2970021" y="4058849"/>
                  </a:cubicBezTo>
                  <a:cubicBezTo>
                    <a:pt x="2800492" y="4057700"/>
                    <a:pt x="2829423" y="4070103"/>
                    <a:pt x="2828558" y="4014382"/>
                  </a:cubicBezTo>
                  <a:cubicBezTo>
                    <a:pt x="2825925" y="3845793"/>
                    <a:pt x="2818481" y="3873537"/>
                    <a:pt x="2847799" y="3874096"/>
                  </a:cubicBezTo>
                  <a:cubicBezTo>
                    <a:pt x="2951920" y="3876058"/>
                    <a:pt x="2988661" y="3872846"/>
                    <a:pt x="2988712" y="3875713"/>
                  </a:cubicBezTo>
                  <a:close/>
                  <a:moveTo>
                    <a:pt x="2988529" y="3865049"/>
                  </a:moveTo>
                  <a:cubicBezTo>
                    <a:pt x="2849721" y="3865384"/>
                    <a:pt x="2900871" y="3865262"/>
                    <a:pt x="2826545" y="3864306"/>
                  </a:cubicBezTo>
                  <a:cubicBezTo>
                    <a:pt x="2825793" y="3810994"/>
                    <a:pt x="2826342" y="3743846"/>
                    <a:pt x="2823932" y="3678751"/>
                  </a:cubicBezTo>
                  <a:cubicBezTo>
                    <a:pt x="2964998" y="3678822"/>
                    <a:pt x="2923782" y="3678710"/>
                    <a:pt x="2984970" y="3679594"/>
                  </a:cubicBezTo>
                  <a:cubicBezTo>
                    <a:pt x="2985367" y="3768692"/>
                    <a:pt x="2987502" y="3806073"/>
                    <a:pt x="2988529" y="3865049"/>
                  </a:cubicBezTo>
                  <a:close/>
                  <a:moveTo>
                    <a:pt x="2984940" y="3670130"/>
                  </a:moveTo>
                  <a:cubicBezTo>
                    <a:pt x="2816874" y="3667608"/>
                    <a:pt x="2823667" y="3671746"/>
                    <a:pt x="2823505" y="3667252"/>
                  </a:cubicBezTo>
                  <a:cubicBezTo>
                    <a:pt x="2821633" y="3619725"/>
                    <a:pt x="2821125" y="3577758"/>
                    <a:pt x="2820911" y="3528726"/>
                  </a:cubicBezTo>
                  <a:cubicBezTo>
                    <a:pt x="2820688" y="3476268"/>
                    <a:pt x="2813346" y="3485092"/>
                    <a:pt x="2847860" y="3485001"/>
                  </a:cubicBezTo>
                  <a:cubicBezTo>
                    <a:pt x="2896794" y="3484868"/>
                    <a:pt x="2931196" y="3484787"/>
                    <a:pt x="2969940" y="3485407"/>
                  </a:cubicBezTo>
                  <a:cubicBezTo>
                    <a:pt x="2986526" y="3485682"/>
                    <a:pt x="2984085" y="3459666"/>
                    <a:pt x="2984940" y="3670130"/>
                  </a:cubicBezTo>
                  <a:close/>
                  <a:moveTo>
                    <a:pt x="1302171" y="3875550"/>
                  </a:moveTo>
                  <a:cubicBezTo>
                    <a:pt x="1302121" y="3872704"/>
                    <a:pt x="1283471" y="3872063"/>
                    <a:pt x="1463047" y="3873100"/>
                  </a:cubicBezTo>
                  <a:cubicBezTo>
                    <a:pt x="1464278" y="3944295"/>
                    <a:pt x="1463179" y="3975831"/>
                    <a:pt x="1465295" y="4058798"/>
                  </a:cubicBezTo>
                  <a:cubicBezTo>
                    <a:pt x="1374749" y="4058879"/>
                    <a:pt x="1353973" y="4060099"/>
                    <a:pt x="1303575" y="4059642"/>
                  </a:cubicBezTo>
                  <a:cubicBezTo>
                    <a:pt x="1301307" y="3932522"/>
                    <a:pt x="1303382" y="3953180"/>
                    <a:pt x="1302171" y="3875550"/>
                  </a:cubicBezTo>
                  <a:close/>
                  <a:moveTo>
                    <a:pt x="281699" y="3680062"/>
                  </a:moveTo>
                  <a:cubicBezTo>
                    <a:pt x="446551" y="3680062"/>
                    <a:pt x="371981" y="3679594"/>
                    <a:pt x="442381" y="3679086"/>
                  </a:cubicBezTo>
                  <a:cubicBezTo>
                    <a:pt x="442524" y="3718796"/>
                    <a:pt x="443134" y="3737186"/>
                    <a:pt x="443927" y="3806338"/>
                  </a:cubicBezTo>
                  <a:cubicBezTo>
                    <a:pt x="444812" y="3883419"/>
                    <a:pt x="477414" y="3862751"/>
                    <a:pt x="286336" y="3863788"/>
                  </a:cubicBezTo>
                  <a:cubicBezTo>
                    <a:pt x="279197" y="3863828"/>
                    <a:pt x="287038" y="3857485"/>
                    <a:pt x="281699" y="3680062"/>
                  </a:cubicBezTo>
                  <a:close/>
                  <a:moveTo>
                    <a:pt x="272913" y="3096525"/>
                  </a:moveTo>
                  <a:cubicBezTo>
                    <a:pt x="342622" y="3097562"/>
                    <a:pt x="323108" y="3097369"/>
                    <a:pt x="432822" y="3097023"/>
                  </a:cubicBezTo>
                  <a:cubicBezTo>
                    <a:pt x="436799" y="3288780"/>
                    <a:pt x="431633" y="3064257"/>
                    <a:pt x="436799" y="3280912"/>
                  </a:cubicBezTo>
                  <a:cubicBezTo>
                    <a:pt x="378936" y="3281674"/>
                    <a:pt x="414386" y="3282701"/>
                    <a:pt x="274825" y="3282030"/>
                  </a:cubicBezTo>
                  <a:cubicBezTo>
                    <a:pt x="274459" y="3211781"/>
                    <a:pt x="275974" y="3264554"/>
                    <a:pt x="272913" y="3096525"/>
                  </a:cubicBezTo>
                  <a:close/>
                  <a:moveTo>
                    <a:pt x="261493" y="2349067"/>
                  </a:moveTo>
                  <a:cubicBezTo>
                    <a:pt x="260883" y="2309703"/>
                    <a:pt x="234870" y="2320875"/>
                    <a:pt x="408294" y="2319706"/>
                  </a:cubicBezTo>
                  <a:cubicBezTo>
                    <a:pt x="427514" y="2319584"/>
                    <a:pt x="420142" y="2294372"/>
                    <a:pt x="423172" y="2488010"/>
                  </a:cubicBezTo>
                  <a:cubicBezTo>
                    <a:pt x="423497" y="2508159"/>
                    <a:pt x="445707" y="2505699"/>
                    <a:pt x="286377" y="2503991"/>
                  </a:cubicBezTo>
                  <a:cubicBezTo>
                    <a:pt x="252585" y="2503615"/>
                    <a:pt x="264300" y="2528482"/>
                    <a:pt x="261493" y="2349067"/>
                  </a:cubicBezTo>
                  <a:close/>
                  <a:moveTo>
                    <a:pt x="245700" y="1377989"/>
                  </a:moveTo>
                  <a:cubicBezTo>
                    <a:pt x="245121" y="1340903"/>
                    <a:pt x="215417" y="1347246"/>
                    <a:pt x="406271" y="1348771"/>
                  </a:cubicBezTo>
                  <a:cubicBezTo>
                    <a:pt x="409606" y="1547076"/>
                    <a:pt x="409271" y="1533605"/>
                    <a:pt x="408355" y="1533585"/>
                  </a:cubicBezTo>
                  <a:cubicBezTo>
                    <a:pt x="224335" y="1529874"/>
                    <a:pt x="247175" y="1544849"/>
                    <a:pt x="246727" y="1516699"/>
                  </a:cubicBezTo>
                  <a:cubicBezTo>
                    <a:pt x="245660" y="1446195"/>
                    <a:pt x="246798" y="1446592"/>
                    <a:pt x="245700" y="1377989"/>
                  </a:cubicBezTo>
                  <a:close/>
                  <a:moveTo>
                    <a:pt x="400668" y="959747"/>
                  </a:moveTo>
                  <a:cubicBezTo>
                    <a:pt x="400881" y="973014"/>
                    <a:pt x="403230" y="1144083"/>
                    <a:pt x="403230" y="1144804"/>
                  </a:cubicBezTo>
                  <a:cubicBezTo>
                    <a:pt x="210657" y="1141317"/>
                    <a:pt x="242700" y="1160217"/>
                    <a:pt x="241775" y="1100561"/>
                  </a:cubicBezTo>
                  <a:cubicBezTo>
                    <a:pt x="240687" y="1031023"/>
                    <a:pt x="239609" y="1031206"/>
                    <a:pt x="238521" y="961953"/>
                  </a:cubicBezTo>
                  <a:cubicBezTo>
                    <a:pt x="238429" y="956331"/>
                    <a:pt x="230080" y="960967"/>
                    <a:pt x="400668" y="959747"/>
                  </a:cubicBezTo>
                  <a:close/>
                  <a:moveTo>
                    <a:pt x="238328" y="949824"/>
                  </a:moveTo>
                  <a:cubicBezTo>
                    <a:pt x="236894" y="859954"/>
                    <a:pt x="235653" y="813636"/>
                    <a:pt x="235724" y="766088"/>
                  </a:cubicBezTo>
                  <a:cubicBezTo>
                    <a:pt x="296353" y="766139"/>
                    <a:pt x="293170" y="766658"/>
                    <a:pt x="396844" y="766465"/>
                  </a:cubicBezTo>
                  <a:cubicBezTo>
                    <a:pt x="396997" y="857900"/>
                    <a:pt x="399315" y="883306"/>
                    <a:pt x="400515" y="950292"/>
                  </a:cubicBezTo>
                  <a:cubicBezTo>
                    <a:pt x="313538" y="950943"/>
                    <a:pt x="292976" y="949926"/>
                    <a:pt x="238328" y="949824"/>
                  </a:cubicBezTo>
                  <a:close/>
                  <a:moveTo>
                    <a:pt x="403332" y="1154249"/>
                  </a:moveTo>
                  <a:cubicBezTo>
                    <a:pt x="404329" y="1249812"/>
                    <a:pt x="404939" y="1271690"/>
                    <a:pt x="406108" y="1339337"/>
                  </a:cubicBezTo>
                  <a:cubicBezTo>
                    <a:pt x="365950" y="1339022"/>
                    <a:pt x="326128" y="1339062"/>
                    <a:pt x="286326" y="1339276"/>
                  </a:cubicBezTo>
                  <a:cubicBezTo>
                    <a:pt x="234118" y="1339561"/>
                    <a:pt x="245029" y="1371768"/>
                    <a:pt x="242710" y="1169936"/>
                  </a:cubicBezTo>
                  <a:cubicBezTo>
                    <a:pt x="242466" y="1148485"/>
                    <a:pt x="216708" y="1150996"/>
                    <a:pt x="403332" y="1154249"/>
                  </a:cubicBezTo>
                  <a:close/>
                  <a:moveTo>
                    <a:pt x="1757362" y="1100733"/>
                  </a:moveTo>
                  <a:cubicBezTo>
                    <a:pt x="1758267" y="1158559"/>
                    <a:pt x="1785246" y="1142283"/>
                    <a:pt x="1627889" y="1144174"/>
                  </a:cubicBezTo>
                  <a:cubicBezTo>
                    <a:pt x="1590141" y="1144632"/>
                    <a:pt x="1598307" y="1153120"/>
                    <a:pt x="1597483" y="1100550"/>
                  </a:cubicBezTo>
                  <a:cubicBezTo>
                    <a:pt x="1596395" y="1031135"/>
                    <a:pt x="1595165" y="1031084"/>
                    <a:pt x="1594087" y="961943"/>
                  </a:cubicBezTo>
                  <a:cubicBezTo>
                    <a:pt x="1594005" y="956778"/>
                    <a:pt x="1584111" y="961719"/>
                    <a:pt x="1749939" y="959930"/>
                  </a:cubicBezTo>
                  <a:cubicBezTo>
                    <a:pt x="1761613" y="959808"/>
                    <a:pt x="1754912" y="944162"/>
                    <a:pt x="1757362" y="1100733"/>
                  </a:cubicBezTo>
                  <a:close/>
                  <a:moveTo>
                    <a:pt x="1927522" y="1144255"/>
                  </a:moveTo>
                  <a:cubicBezTo>
                    <a:pt x="1877836" y="1144235"/>
                    <a:pt x="1939380" y="1144184"/>
                    <a:pt x="1766545" y="1143910"/>
                  </a:cubicBezTo>
                  <a:cubicBezTo>
                    <a:pt x="1764104" y="1047208"/>
                    <a:pt x="1766189" y="1039451"/>
                    <a:pt x="1764928" y="959777"/>
                  </a:cubicBezTo>
                  <a:cubicBezTo>
                    <a:pt x="1861108" y="958872"/>
                    <a:pt x="1926109" y="961170"/>
                    <a:pt x="1926119" y="962065"/>
                  </a:cubicBezTo>
                  <a:cubicBezTo>
                    <a:pt x="1927319" y="1038505"/>
                    <a:pt x="1924889" y="1050288"/>
                    <a:pt x="1927522" y="1144255"/>
                  </a:cubicBezTo>
                  <a:close/>
                  <a:moveTo>
                    <a:pt x="2602468" y="950455"/>
                  </a:moveTo>
                  <a:cubicBezTo>
                    <a:pt x="2408380" y="950526"/>
                    <a:pt x="2442020" y="961343"/>
                    <a:pt x="2441440" y="892629"/>
                  </a:cubicBezTo>
                  <a:cubicBezTo>
                    <a:pt x="2441135" y="851120"/>
                    <a:pt x="2440403" y="804405"/>
                    <a:pt x="2439559" y="765773"/>
                  </a:cubicBezTo>
                  <a:cubicBezTo>
                    <a:pt x="2483530" y="765550"/>
                    <a:pt x="2532637" y="763364"/>
                    <a:pt x="2600414" y="765377"/>
                  </a:cubicBezTo>
                  <a:cubicBezTo>
                    <a:pt x="2603292" y="840526"/>
                    <a:pt x="2601807" y="899176"/>
                    <a:pt x="2602468" y="950455"/>
                  </a:cubicBezTo>
                  <a:close/>
                  <a:moveTo>
                    <a:pt x="2607268" y="1239443"/>
                  </a:moveTo>
                  <a:cubicBezTo>
                    <a:pt x="2609017" y="1352818"/>
                    <a:pt x="2610888" y="1338920"/>
                    <a:pt x="2603760" y="1339083"/>
                  </a:cubicBezTo>
                  <a:cubicBezTo>
                    <a:pt x="2561243" y="1339998"/>
                    <a:pt x="2524817" y="1340008"/>
                    <a:pt x="2481873" y="1339083"/>
                  </a:cubicBezTo>
                  <a:cubicBezTo>
                    <a:pt x="2435033" y="1338076"/>
                    <a:pt x="2451121" y="1368352"/>
                    <a:pt x="2445314" y="1169844"/>
                  </a:cubicBezTo>
                  <a:cubicBezTo>
                    <a:pt x="2444796" y="1152094"/>
                    <a:pt x="2418834" y="1151819"/>
                    <a:pt x="2603790" y="1154066"/>
                  </a:cubicBezTo>
                  <a:cubicBezTo>
                    <a:pt x="2608895" y="1154127"/>
                    <a:pt x="2605773" y="1143910"/>
                    <a:pt x="2607268" y="1239443"/>
                  </a:cubicBezTo>
                  <a:close/>
                  <a:moveTo>
                    <a:pt x="2786834" y="3281400"/>
                  </a:moveTo>
                  <a:cubicBezTo>
                    <a:pt x="2620671" y="3281400"/>
                    <a:pt x="2647273" y="3288984"/>
                    <a:pt x="2646958" y="3251175"/>
                  </a:cubicBezTo>
                  <a:cubicBezTo>
                    <a:pt x="2645473" y="3073051"/>
                    <a:pt x="2638182" y="3097613"/>
                    <a:pt x="2664836" y="3097613"/>
                  </a:cubicBezTo>
                  <a:cubicBezTo>
                    <a:pt x="2826667" y="3097613"/>
                    <a:pt x="2806430" y="3087863"/>
                    <a:pt x="2806593" y="3112446"/>
                  </a:cubicBezTo>
                  <a:cubicBezTo>
                    <a:pt x="2807600" y="3306867"/>
                    <a:pt x="2819549" y="3281400"/>
                    <a:pt x="2786834" y="3281400"/>
                  </a:cubicBezTo>
                  <a:close/>
                  <a:moveTo>
                    <a:pt x="2809024" y="3290804"/>
                  </a:moveTo>
                  <a:cubicBezTo>
                    <a:pt x="2810549" y="3388725"/>
                    <a:pt x="2811474" y="3427266"/>
                    <a:pt x="2812125" y="3475627"/>
                  </a:cubicBezTo>
                  <a:cubicBezTo>
                    <a:pt x="2710383" y="3475739"/>
                    <a:pt x="2716861" y="3476431"/>
                    <a:pt x="2650873" y="3476278"/>
                  </a:cubicBezTo>
                  <a:cubicBezTo>
                    <a:pt x="2648656" y="3352533"/>
                    <a:pt x="2648382" y="3371209"/>
                    <a:pt x="2647355" y="3290712"/>
                  </a:cubicBezTo>
                  <a:cubicBezTo>
                    <a:pt x="2697458" y="3290600"/>
                    <a:pt x="2762063" y="3290966"/>
                    <a:pt x="2809024" y="3290804"/>
                  </a:cubicBezTo>
                  <a:close/>
                  <a:moveTo>
                    <a:pt x="2786834" y="3086837"/>
                  </a:moveTo>
                  <a:cubicBezTo>
                    <a:pt x="2616319" y="3086837"/>
                    <a:pt x="2645687" y="3102920"/>
                    <a:pt x="2644752" y="3042928"/>
                  </a:cubicBezTo>
                  <a:cubicBezTo>
                    <a:pt x="2642118" y="2874676"/>
                    <a:pt x="2633749" y="2902846"/>
                    <a:pt x="2664836" y="2902846"/>
                  </a:cubicBezTo>
                  <a:cubicBezTo>
                    <a:pt x="2814657" y="2902846"/>
                    <a:pt x="2803207" y="2900447"/>
                    <a:pt x="2803258" y="2904300"/>
                  </a:cubicBezTo>
                  <a:cubicBezTo>
                    <a:pt x="2806532" y="3115343"/>
                    <a:pt x="2814240" y="3086837"/>
                    <a:pt x="2786834" y="3086837"/>
                  </a:cubicBezTo>
                  <a:close/>
                  <a:moveTo>
                    <a:pt x="2641162" y="2834712"/>
                  </a:moveTo>
                  <a:cubicBezTo>
                    <a:pt x="2640145" y="2786025"/>
                    <a:pt x="2639464" y="2740653"/>
                    <a:pt x="2639148" y="2708060"/>
                  </a:cubicBezTo>
                  <a:cubicBezTo>
                    <a:pt x="2673408" y="2708039"/>
                    <a:pt x="2646602" y="2708039"/>
                    <a:pt x="2786834" y="2708090"/>
                  </a:cubicBezTo>
                  <a:cubicBezTo>
                    <a:pt x="2805048" y="2708090"/>
                    <a:pt x="2799515" y="2679493"/>
                    <a:pt x="2803085" y="2892792"/>
                  </a:cubicBezTo>
                  <a:cubicBezTo>
                    <a:pt x="2610207" y="2892202"/>
                    <a:pt x="2642789" y="2912342"/>
                    <a:pt x="2641162" y="2834712"/>
                  </a:cubicBezTo>
                  <a:close/>
                  <a:moveTo>
                    <a:pt x="2786834" y="2698646"/>
                  </a:moveTo>
                  <a:cubicBezTo>
                    <a:pt x="2645534" y="2698595"/>
                    <a:pt x="2673052" y="2698605"/>
                    <a:pt x="2639057" y="2698615"/>
                  </a:cubicBezTo>
                  <a:cubicBezTo>
                    <a:pt x="2638284" y="2605746"/>
                    <a:pt x="2636494" y="2550187"/>
                    <a:pt x="2635813" y="2514523"/>
                  </a:cubicBezTo>
                  <a:cubicBezTo>
                    <a:pt x="2755168" y="2514158"/>
                    <a:pt x="2729735" y="2512887"/>
                    <a:pt x="2796689" y="2513090"/>
                  </a:cubicBezTo>
                  <a:cubicBezTo>
                    <a:pt x="2800919" y="2720737"/>
                    <a:pt x="2806125" y="2698646"/>
                    <a:pt x="2786834" y="2698646"/>
                  </a:cubicBezTo>
                  <a:close/>
                  <a:moveTo>
                    <a:pt x="2137200" y="3097084"/>
                  </a:moveTo>
                  <a:cubicBezTo>
                    <a:pt x="2320549" y="3098426"/>
                    <a:pt x="2296987" y="3087507"/>
                    <a:pt x="2297689" y="3112313"/>
                  </a:cubicBezTo>
                  <a:cubicBezTo>
                    <a:pt x="2299631" y="3181383"/>
                    <a:pt x="2300781" y="3281532"/>
                    <a:pt x="2298777" y="3281532"/>
                  </a:cubicBezTo>
                  <a:cubicBezTo>
                    <a:pt x="2238169" y="3281532"/>
                    <a:pt x="2236593" y="3282396"/>
                    <a:pt x="2176768" y="3282396"/>
                  </a:cubicBezTo>
                  <a:cubicBezTo>
                    <a:pt x="2124153" y="3282406"/>
                    <a:pt x="2141796" y="3315772"/>
                    <a:pt x="2137200" y="3097084"/>
                  </a:cubicBezTo>
                  <a:close/>
                  <a:moveTo>
                    <a:pt x="1459132" y="3096220"/>
                  </a:moveTo>
                  <a:cubicBezTo>
                    <a:pt x="1645654" y="3097003"/>
                    <a:pt x="1619408" y="3092591"/>
                    <a:pt x="1620048" y="3112588"/>
                  </a:cubicBezTo>
                  <a:cubicBezTo>
                    <a:pt x="1621116" y="3146533"/>
                    <a:pt x="1622011" y="3182837"/>
                    <a:pt x="1622438" y="3251236"/>
                  </a:cubicBezTo>
                  <a:cubicBezTo>
                    <a:pt x="1622713" y="3294728"/>
                    <a:pt x="1647688" y="3281989"/>
                    <a:pt x="1461451" y="3280932"/>
                  </a:cubicBezTo>
                  <a:cubicBezTo>
                    <a:pt x="1461146" y="3226776"/>
                    <a:pt x="1462305" y="3234086"/>
                    <a:pt x="1459132" y="3096220"/>
                  </a:cubicBezTo>
                  <a:close/>
                  <a:moveTo>
                    <a:pt x="439524" y="2904107"/>
                  </a:moveTo>
                  <a:cubicBezTo>
                    <a:pt x="439504" y="2902999"/>
                    <a:pt x="426751" y="2901850"/>
                    <a:pt x="591176" y="2901850"/>
                  </a:cubicBezTo>
                  <a:cubicBezTo>
                    <a:pt x="602128" y="2901850"/>
                    <a:pt x="599230" y="2880186"/>
                    <a:pt x="601783" y="3043101"/>
                  </a:cubicBezTo>
                  <a:cubicBezTo>
                    <a:pt x="602677" y="3101070"/>
                    <a:pt x="630358" y="3087528"/>
                    <a:pt x="469269" y="3087528"/>
                  </a:cubicBezTo>
                  <a:cubicBezTo>
                    <a:pt x="427860" y="3087528"/>
                    <a:pt x="442829" y="3115445"/>
                    <a:pt x="439524" y="2904107"/>
                  </a:cubicBezTo>
                  <a:close/>
                  <a:moveTo>
                    <a:pt x="579370" y="1542552"/>
                  </a:moveTo>
                  <a:cubicBezTo>
                    <a:pt x="579797" y="1592997"/>
                    <a:pt x="580773" y="1725210"/>
                    <a:pt x="580804" y="1727507"/>
                  </a:cubicBezTo>
                  <a:cubicBezTo>
                    <a:pt x="449042" y="1727619"/>
                    <a:pt x="442097" y="1727589"/>
                    <a:pt x="419816" y="1727894"/>
                  </a:cubicBezTo>
                  <a:cubicBezTo>
                    <a:pt x="417081" y="1587558"/>
                    <a:pt x="418331" y="1609771"/>
                    <a:pt x="417548" y="1543212"/>
                  </a:cubicBezTo>
                  <a:cubicBezTo>
                    <a:pt x="487156" y="1544504"/>
                    <a:pt x="534412" y="1542674"/>
                    <a:pt x="579370" y="1542552"/>
                  </a:cubicBezTo>
                  <a:close/>
                  <a:moveTo>
                    <a:pt x="417437" y="1533768"/>
                  </a:moveTo>
                  <a:cubicBezTo>
                    <a:pt x="414477" y="1310627"/>
                    <a:pt x="398796" y="1349046"/>
                    <a:pt x="469279" y="1349046"/>
                  </a:cubicBezTo>
                  <a:cubicBezTo>
                    <a:pt x="526643" y="1349046"/>
                    <a:pt x="528616" y="1348436"/>
                    <a:pt x="575424" y="1348314"/>
                  </a:cubicBezTo>
                  <a:cubicBezTo>
                    <a:pt x="578953" y="1519566"/>
                    <a:pt x="578688" y="1482225"/>
                    <a:pt x="579268" y="1533127"/>
                  </a:cubicBezTo>
                  <a:cubicBezTo>
                    <a:pt x="529846" y="1533239"/>
                    <a:pt x="486485" y="1535059"/>
                    <a:pt x="417437" y="1533768"/>
                  </a:cubicBezTo>
                  <a:close/>
                  <a:moveTo>
                    <a:pt x="580936" y="1736942"/>
                  </a:moveTo>
                  <a:cubicBezTo>
                    <a:pt x="582929" y="1878081"/>
                    <a:pt x="583173" y="1844085"/>
                    <a:pt x="584526" y="1920952"/>
                  </a:cubicBezTo>
                  <a:cubicBezTo>
                    <a:pt x="583804" y="1920952"/>
                    <a:pt x="434348" y="1921735"/>
                    <a:pt x="423741" y="1921888"/>
                  </a:cubicBezTo>
                  <a:cubicBezTo>
                    <a:pt x="422867" y="1869897"/>
                    <a:pt x="423985" y="1944213"/>
                    <a:pt x="420009" y="1737328"/>
                  </a:cubicBezTo>
                  <a:cubicBezTo>
                    <a:pt x="445920" y="1736993"/>
                    <a:pt x="450710" y="1737054"/>
                    <a:pt x="580936" y="1736942"/>
                  </a:cubicBezTo>
                  <a:close/>
                  <a:moveTo>
                    <a:pt x="916314" y="1516861"/>
                  </a:moveTo>
                  <a:cubicBezTo>
                    <a:pt x="916599" y="1535242"/>
                    <a:pt x="939642" y="1537743"/>
                    <a:pt x="774210" y="1533219"/>
                  </a:cubicBezTo>
                  <a:cubicBezTo>
                    <a:pt x="750527" y="1532538"/>
                    <a:pt x="756292" y="1559245"/>
                    <a:pt x="753455" y="1378010"/>
                  </a:cubicBezTo>
                  <a:cubicBezTo>
                    <a:pt x="752845" y="1338737"/>
                    <a:pt x="727605" y="1349341"/>
                    <a:pt x="896067" y="1348670"/>
                  </a:cubicBezTo>
                  <a:cubicBezTo>
                    <a:pt x="924419" y="1348588"/>
                    <a:pt x="913304" y="1324260"/>
                    <a:pt x="916314" y="1516861"/>
                  </a:cubicBezTo>
                  <a:close/>
                  <a:moveTo>
                    <a:pt x="1259481" y="1727874"/>
                  </a:moveTo>
                  <a:cubicBezTo>
                    <a:pt x="1099033" y="1724854"/>
                    <a:pt x="1098657" y="1732886"/>
                    <a:pt x="1098362" y="1724783"/>
                  </a:cubicBezTo>
                  <a:cubicBezTo>
                    <a:pt x="1096623" y="1677967"/>
                    <a:pt x="1096043" y="1633184"/>
                    <a:pt x="1095789" y="1586094"/>
                  </a:cubicBezTo>
                  <a:cubicBezTo>
                    <a:pt x="1095504" y="1530047"/>
                    <a:pt x="1063553" y="1542054"/>
                    <a:pt x="1257000" y="1541891"/>
                  </a:cubicBezTo>
                  <a:cubicBezTo>
                    <a:pt x="1257458" y="1593373"/>
                    <a:pt x="1255719" y="1637800"/>
                    <a:pt x="1259481" y="1727874"/>
                  </a:cubicBezTo>
                  <a:close/>
                  <a:moveTo>
                    <a:pt x="1428299" y="1728484"/>
                  </a:moveTo>
                  <a:cubicBezTo>
                    <a:pt x="1317771" y="1728524"/>
                    <a:pt x="1302487" y="1728677"/>
                    <a:pt x="1267830" y="1728036"/>
                  </a:cubicBezTo>
                  <a:cubicBezTo>
                    <a:pt x="1264047" y="1637719"/>
                    <a:pt x="1265766" y="1590710"/>
                    <a:pt x="1265329" y="1541891"/>
                  </a:cubicBezTo>
                  <a:cubicBezTo>
                    <a:pt x="1460129" y="1541728"/>
                    <a:pt x="1426998" y="1532548"/>
                    <a:pt x="1426713" y="1586084"/>
                  </a:cubicBezTo>
                  <a:cubicBezTo>
                    <a:pt x="1426530" y="1621259"/>
                    <a:pt x="1426631" y="1632229"/>
                    <a:pt x="1428299" y="1728484"/>
                  </a:cubicBezTo>
                  <a:close/>
                  <a:moveTo>
                    <a:pt x="2603811" y="2505252"/>
                  </a:moveTo>
                  <a:cubicBezTo>
                    <a:pt x="2444003" y="2506329"/>
                    <a:pt x="2465785" y="2509877"/>
                    <a:pt x="2465439" y="2487827"/>
                  </a:cubicBezTo>
                  <a:cubicBezTo>
                    <a:pt x="2462399" y="2293772"/>
                    <a:pt x="2456917" y="2320275"/>
                    <a:pt x="2481893" y="2319584"/>
                  </a:cubicBezTo>
                  <a:cubicBezTo>
                    <a:pt x="2519468" y="2318608"/>
                    <a:pt x="2555324" y="2318374"/>
                    <a:pt x="2603740" y="2319482"/>
                  </a:cubicBezTo>
                  <a:cubicBezTo>
                    <a:pt x="2629782" y="2320082"/>
                    <a:pt x="2624617" y="2313952"/>
                    <a:pt x="2625166" y="2349219"/>
                  </a:cubicBezTo>
                  <a:cubicBezTo>
                    <a:pt x="2628023" y="2532131"/>
                    <a:pt x="2634877" y="2505048"/>
                    <a:pt x="2603811" y="2505252"/>
                  </a:cubicBezTo>
                  <a:close/>
                  <a:moveTo>
                    <a:pt x="2627484" y="2514564"/>
                  </a:moveTo>
                  <a:cubicBezTo>
                    <a:pt x="2628532" y="2571129"/>
                    <a:pt x="2629589" y="2584031"/>
                    <a:pt x="2630728" y="2698636"/>
                  </a:cubicBezTo>
                  <a:cubicBezTo>
                    <a:pt x="2451090" y="2698727"/>
                    <a:pt x="2469395" y="2700445"/>
                    <a:pt x="2469344" y="2696013"/>
                  </a:cubicBezTo>
                  <a:cubicBezTo>
                    <a:pt x="2467168" y="2487542"/>
                    <a:pt x="2457843" y="2514493"/>
                    <a:pt x="2481760" y="2514686"/>
                  </a:cubicBezTo>
                  <a:cubicBezTo>
                    <a:pt x="2548165" y="2515205"/>
                    <a:pt x="2602997" y="2514666"/>
                    <a:pt x="2627484" y="2514564"/>
                  </a:cubicBezTo>
                  <a:close/>
                  <a:moveTo>
                    <a:pt x="2127793" y="2514096"/>
                  </a:moveTo>
                  <a:cubicBezTo>
                    <a:pt x="2319492" y="2513934"/>
                    <a:pt x="2288354" y="2502761"/>
                    <a:pt x="2289778" y="2557415"/>
                  </a:cubicBezTo>
                  <a:cubicBezTo>
                    <a:pt x="2291018" y="2606620"/>
                    <a:pt x="2291842" y="2649959"/>
                    <a:pt x="2291496" y="2696165"/>
                  </a:cubicBezTo>
                  <a:cubicBezTo>
                    <a:pt x="2291455" y="2700923"/>
                    <a:pt x="2308946" y="2699479"/>
                    <a:pt x="2129593" y="2699581"/>
                  </a:cubicBezTo>
                  <a:cubicBezTo>
                    <a:pt x="2126614" y="2505303"/>
                    <a:pt x="2128668" y="2597979"/>
                    <a:pt x="2127793" y="2514096"/>
                  </a:cubicBezTo>
                  <a:close/>
                  <a:moveTo>
                    <a:pt x="1619326" y="2514035"/>
                  </a:moveTo>
                  <a:cubicBezTo>
                    <a:pt x="1705062" y="2515245"/>
                    <a:pt x="1739729" y="2514239"/>
                    <a:pt x="1780629" y="2514015"/>
                  </a:cubicBezTo>
                  <a:cubicBezTo>
                    <a:pt x="1783161" y="2688266"/>
                    <a:pt x="1783243" y="2698513"/>
                    <a:pt x="1783253" y="2699754"/>
                  </a:cubicBezTo>
                  <a:cubicBezTo>
                    <a:pt x="1602893" y="2699723"/>
                    <a:pt x="1621431" y="2701614"/>
                    <a:pt x="1621289" y="2695941"/>
                  </a:cubicBezTo>
                  <a:cubicBezTo>
                    <a:pt x="1618493" y="2579517"/>
                    <a:pt x="1619845" y="2567683"/>
                    <a:pt x="1619326" y="2514035"/>
                  </a:cubicBezTo>
                  <a:close/>
                  <a:moveTo>
                    <a:pt x="775238" y="2708782"/>
                  </a:moveTo>
                  <a:cubicBezTo>
                    <a:pt x="878220" y="2709890"/>
                    <a:pt x="883417" y="2708182"/>
                    <a:pt x="935086" y="2707816"/>
                  </a:cubicBezTo>
                  <a:cubicBezTo>
                    <a:pt x="938320" y="2881741"/>
                    <a:pt x="938249" y="2827779"/>
                    <a:pt x="939428" y="2893788"/>
                  </a:cubicBezTo>
                  <a:cubicBezTo>
                    <a:pt x="864716" y="2893595"/>
                    <a:pt x="931496" y="2893127"/>
                    <a:pt x="776773" y="2893239"/>
                  </a:cubicBezTo>
                  <a:cubicBezTo>
                    <a:pt x="775817" y="2818679"/>
                    <a:pt x="778166" y="2830666"/>
                    <a:pt x="775238" y="2708782"/>
                  </a:cubicBezTo>
                  <a:close/>
                  <a:moveTo>
                    <a:pt x="925019" y="2071790"/>
                  </a:moveTo>
                  <a:cubicBezTo>
                    <a:pt x="925863" y="2125621"/>
                    <a:pt x="933845" y="2116492"/>
                    <a:pt x="896006" y="2116786"/>
                  </a:cubicBezTo>
                  <a:cubicBezTo>
                    <a:pt x="841896" y="2117223"/>
                    <a:pt x="806986" y="2117081"/>
                    <a:pt x="774139" y="2116725"/>
                  </a:cubicBezTo>
                  <a:cubicBezTo>
                    <a:pt x="761814" y="2116593"/>
                    <a:pt x="766411" y="2138756"/>
                    <a:pt x="763085" y="1932837"/>
                  </a:cubicBezTo>
                  <a:cubicBezTo>
                    <a:pt x="763075" y="1932115"/>
                    <a:pt x="749906" y="1927886"/>
                    <a:pt x="895955" y="1931424"/>
                  </a:cubicBezTo>
                  <a:cubicBezTo>
                    <a:pt x="936256" y="1932389"/>
                    <a:pt x="922395" y="1903660"/>
                    <a:pt x="925019" y="2071790"/>
                  </a:cubicBezTo>
                  <a:close/>
                  <a:moveTo>
                    <a:pt x="774068" y="2126160"/>
                  </a:moveTo>
                  <a:cubicBezTo>
                    <a:pt x="949699" y="2128051"/>
                    <a:pt x="925975" y="2118667"/>
                    <a:pt x="926707" y="2141033"/>
                  </a:cubicBezTo>
                  <a:cubicBezTo>
                    <a:pt x="928151" y="2184240"/>
                    <a:pt x="928080" y="2190065"/>
                    <a:pt x="930012" y="2311055"/>
                  </a:cubicBezTo>
                  <a:cubicBezTo>
                    <a:pt x="791020" y="2310831"/>
                    <a:pt x="800793" y="2310719"/>
                    <a:pt x="768587" y="2310231"/>
                  </a:cubicBezTo>
                  <a:cubicBezTo>
                    <a:pt x="766228" y="2103062"/>
                    <a:pt x="762160" y="2126038"/>
                    <a:pt x="774068" y="2126160"/>
                  </a:cubicBezTo>
                  <a:close/>
                  <a:moveTo>
                    <a:pt x="774048" y="2319787"/>
                  </a:moveTo>
                  <a:cubicBezTo>
                    <a:pt x="957601" y="2322746"/>
                    <a:pt x="929951" y="2307883"/>
                    <a:pt x="930612" y="2349229"/>
                  </a:cubicBezTo>
                  <a:cubicBezTo>
                    <a:pt x="933530" y="2535679"/>
                    <a:pt x="941422" y="2504042"/>
                    <a:pt x="896047" y="2503981"/>
                  </a:cubicBezTo>
                  <a:cubicBezTo>
                    <a:pt x="745767" y="2503564"/>
                    <a:pt x="770885" y="2512551"/>
                    <a:pt x="770488" y="2487837"/>
                  </a:cubicBezTo>
                  <a:cubicBezTo>
                    <a:pt x="767529" y="2298835"/>
                    <a:pt x="767295" y="2319676"/>
                    <a:pt x="774048" y="2319787"/>
                  </a:cubicBezTo>
                  <a:close/>
                  <a:moveTo>
                    <a:pt x="774200" y="2514137"/>
                  </a:moveTo>
                  <a:cubicBezTo>
                    <a:pt x="811053" y="2513192"/>
                    <a:pt x="822331" y="2513324"/>
                    <a:pt x="896047" y="2513415"/>
                  </a:cubicBezTo>
                  <a:cubicBezTo>
                    <a:pt x="944106" y="2513547"/>
                    <a:pt x="930774" y="2478423"/>
                    <a:pt x="934862" y="2696155"/>
                  </a:cubicBezTo>
                  <a:cubicBezTo>
                    <a:pt x="934873" y="2696907"/>
                    <a:pt x="953411" y="2701259"/>
                    <a:pt x="775004" y="2699327"/>
                  </a:cubicBezTo>
                  <a:cubicBezTo>
                    <a:pt x="774993" y="2698615"/>
                    <a:pt x="770061" y="2514239"/>
                    <a:pt x="774200" y="2514137"/>
                  </a:cubicBezTo>
                  <a:close/>
                  <a:moveTo>
                    <a:pt x="1078979" y="2115902"/>
                  </a:moveTo>
                  <a:cubicBezTo>
                    <a:pt x="904945" y="2115902"/>
                    <a:pt x="934303" y="2130226"/>
                    <a:pt x="933347" y="2071617"/>
                  </a:cubicBezTo>
                  <a:cubicBezTo>
                    <a:pt x="932290" y="2004021"/>
                    <a:pt x="933723" y="2001856"/>
                    <a:pt x="932645" y="1932827"/>
                  </a:cubicBezTo>
                  <a:cubicBezTo>
                    <a:pt x="932635" y="1932105"/>
                    <a:pt x="1094030" y="1930061"/>
                    <a:pt x="1094070" y="1932969"/>
                  </a:cubicBezTo>
                  <a:cubicBezTo>
                    <a:pt x="1097396" y="2145181"/>
                    <a:pt x="1101453" y="2115902"/>
                    <a:pt x="1078979" y="2115902"/>
                  </a:cubicBezTo>
                  <a:close/>
                  <a:moveTo>
                    <a:pt x="1096236" y="2125367"/>
                  </a:moveTo>
                  <a:cubicBezTo>
                    <a:pt x="1099602" y="2338748"/>
                    <a:pt x="1105938" y="2309936"/>
                    <a:pt x="1078979" y="2309936"/>
                  </a:cubicBezTo>
                  <a:cubicBezTo>
                    <a:pt x="1017873" y="2309936"/>
                    <a:pt x="1018036" y="2311085"/>
                    <a:pt x="957041" y="2311085"/>
                  </a:cubicBezTo>
                  <a:cubicBezTo>
                    <a:pt x="928649" y="2311085"/>
                    <a:pt x="941127" y="2339185"/>
                    <a:pt x="934578" y="2126017"/>
                  </a:cubicBezTo>
                  <a:cubicBezTo>
                    <a:pt x="1066146" y="2125631"/>
                    <a:pt x="1026679" y="2125204"/>
                    <a:pt x="1096236" y="2125367"/>
                  </a:cubicBezTo>
                  <a:close/>
                  <a:moveTo>
                    <a:pt x="957041" y="2320519"/>
                  </a:moveTo>
                  <a:cubicBezTo>
                    <a:pt x="1018137" y="2320519"/>
                    <a:pt x="1017985" y="2319371"/>
                    <a:pt x="1078979" y="2319371"/>
                  </a:cubicBezTo>
                  <a:cubicBezTo>
                    <a:pt x="1105114" y="2319371"/>
                    <a:pt x="1098209" y="2289939"/>
                    <a:pt x="1101870" y="2505476"/>
                  </a:cubicBezTo>
                  <a:cubicBezTo>
                    <a:pt x="1032923" y="2506157"/>
                    <a:pt x="1031734" y="2504093"/>
                    <a:pt x="940954" y="2504042"/>
                  </a:cubicBezTo>
                  <a:cubicBezTo>
                    <a:pt x="938096" y="2291210"/>
                    <a:pt x="932808" y="2320519"/>
                    <a:pt x="957041" y="2320519"/>
                  </a:cubicBezTo>
                  <a:close/>
                  <a:moveTo>
                    <a:pt x="957041" y="2513487"/>
                  </a:moveTo>
                  <a:cubicBezTo>
                    <a:pt x="1017609" y="2513487"/>
                    <a:pt x="1017039" y="2515022"/>
                    <a:pt x="1078979" y="2515022"/>
                  </a:cubicBezTo>
                  <a:cubicBezTo>
                    <a:pt x="1109100" y="2515022"/>
                    <a:pt x="1102795" y="2485722"/>
                    <a:pt x="1105206" y="2696104"/>
                  </a:cubicBezTo>
                  <a:cubicBezTo>
                    <a:pt x="1105246" y="2699591"/>
                    <a:pt x="943262" y="2699469"/>
                    <a:pt x="943201" y="2695962"/>
                  </a:cubicBezTo>
                  <a:cubicBezTo>
                    <a:pt x="939205" y="2484319"/>
                    <a:pt x="936571" y="2513487"/>
                    <a:pt x="957041" y="2513487"/>
                  </a:cubicBezTo>
                  <a:close/>
                  <a:moveTo>
                    <a:pt x="1102358" y="1930732"/>
                  </a:moveTo>
                  <a:cubicBezTo>
                    <a:pt x="1134635" y="1931007"/>
                    <a:pt x="1191409" y="1933426"/>
                    <a:pt x="1262187" y="1931312"/>
                  </a:cubicBezTo>
                  <a:cubicBezTo>
                    <a:pt x="1263336" y="2002923"/>
                    <a:pt x="1265288" y="2049800"/>
                    <a:pt x="1265603" y="2116390"/>
                  </a:cubicBezTo>
                  <a:cubicBezTo>
                    <a:pt x="1131310" y="2116685"/>
                    <a:pt x="1165376" y="2116136"/>
                    <a:pt x="1104412" y="2115943"/>
                  </a:cubicBezTo>
                  <a:cubicBezTo>
                    <a:pt x="1102623" y="2002222"/>
                    <a:pt x="1103416" y="1995960"/>
                    <a:pt x="1102358" y="1930732"/>
                  </a:cubicBezTo>
                  <a:close/>
                  <a:moveTo>
                    <a:pt x="1104565" y="2125387"/>
                  </a:moveTo>
                  <a:cubicBezTo>
                    <a:pt x="1163637" y="2125601"/>
                    <a:pt x="1137320" y="2126109"/>
                    <a:pt x="1265644" y="2125834"/>
                  </a:cubicBezTo>
                  <a:cubicBezTo>
                    <a:pt x="1265898" y="2253422"/>
                    <a:pt x="1267627" y="2259166"/>
                    <a:pt x="1269040" y="2310536"/>
                  </a:cubicBezTo>
                  <a:cubicBezTo>
                    <a:pt x="1132103" y="2310851"/>
                    <a:pt x="1163373" y="2310272"/>
                    <a:pt x="1107097" y="2309997"/>
                  </a:cubicBezTo>
                  <a:cubicBezTo>
                    <a:pt x="1106151" y="2232855"/>
                    <a:pt x="1107473" y="2309560"/>
                    <a:pt x="1104565" y="2125387"/>
                  </a:cubicBezTo>
                  <a:close/>
                  <a:moveTo>
                    <a:pt x="1269854" y="2349229"/>
                  </a:moveTo>
                  <a:cubicBezTo>
                    <a:pt x="1272589" y="2528268"/>
                    <a:pt x="1276515" y="2504489"/>
                    <a:pt x="1262003" y="2504276"/>
                  </a:cubicBezTo>
                  <a:cubicBezTo>
                    <a:pt x="1087979" y="2501470"/>
                    <a:pt x="1110341" y="2515306"/>
                    <a:pt x="1109914" y="2487817"/>
                  </a:cubicBezTo>
                  <a:cubicBezTo>
                    <a:pt x="1107860" y="2361703"/>
                    <a:pt x="1107555" y="2344746"/>
                    <a:pt x="1107219" y="2319442"/>
                  </a:cubicBezTo>
                  <a:cubicBezTo>
                    <a:pt x="1297900" y="2320397"/>
                    <a:pt x="1269224" y="2309418"/>
                    <a:pt x="1269854" y="2349229"/>
                  </a:cubicBezTo>
                  <a:close/>
                  <a:moveTo>
                    <a:pt x="1270515" y="1931078"/>
                  </a:moveTo>
                  <a:cubicBezTo>
                    <a:pt x="1336096" y="1929329"/>
                    <a:pt x="1431553" y="1931708"/>
                    <a:pt x="1431574" y="1933020"/>
                  </a:cubicBezTo>
                  <a:cubicBezTo>
                    <a:pt x="1432133" y="1969039"/>
                    <a:pt x="1432997" y="2015550"/>
                    <a:pt x="1434635" y="2116786"/>
                  </a:cubicBezTo>
                  <a:cubicBezTo>
                    <a:pt x="1371332" y="2116725"/>
                    <a:pt x="1383057" y="2116166"/>
                    <a:pt x="1273952" y="2116369"/>
                  </a:cubicBezTo>
                  <a:cubicBezTo>
                    <a:pt x="1273545" y="2038292"/>
                    <a:pt x="1271379" y="1995136"/>
                    <a:pt x="1270515" y="1931078"/>
                  </a:cubicBezTo>
                  <a:close/>
                  <a:moveTo>
                    <a:pt x="1140096" y="2514137"/>
                  </a:moveTo>
                  <a:cubicBezTo>
                    <a:pt x="1181576" y="2512887"/>
                    <a:pt x="1220432" y="2513090"/>
                    <a:pt x="1261892" y="2513710"/>
                  </a:cubicBezTo>
                  <a:cubicBezTo>
                    <a:pt x="1275742" y="2513934"/>
                    <a:pt x="1272915" y="2506035"/>
                    <a:pt x="1272427" y="2557232"/>
                  </a:cubicBezTo>
                  <a:cubicBezTo>
                    <a:pt x="1270698" y="2720117"/>
                    <a:pt x="1282860" y="2698727"/>
                    <a:pt x="1261983" y="2698524"/>
                  </a:cubicBezTo>
                  <a:cubicBezTo>
                    <a:pt x="1100843" y="2697019"/>
                    <a:pt x="1113575" y="2700069"/>
                    <a:pt x="1113524" y="2695982"/>
                  </a:cubicBezTo>
                  <a:cubicBezTo>
                    <a:pt x="1111083" y="2482835"/>
                    <a:pt x="1099541" y="2515306"/>
                    <a:pt x="1140096" y="2514137"/>
                  </a:cubicBezTo>
                  <a:close/>
                  <a:moveTo>
                    <a:pt x="1273993" y="2141043"/>
                  </a:moveTo>
                  <a:cubicBezTo>
                    <a:pt x="1273993" y="2119135"/>
                    <a:pt x="1249414" y="2126068"/>
                    <a:pt x="1434787" y="2126221"/>
                  </a:cubicBezTo>
                  <a:cubicBezTo>
                    <a:pt x="1436638" y="2241009"/>
                    <a:pt x="1436638" y="2242595"/>
                    <a:pt x="1437452" y="2279895"/>
                  </a:cubicBezTo>
                  <a:cubicBezTo>
                    <a:pt x="1438285" y="2317815"/>
                    <a:pt x="1468518" y="2310099"/>
                    <a:pt x="1277369" y="2310516"/>
                  </a:cubicBezTo>
                  <a:cubicBezTo>
                    <a:pt x="1276413" y="2275635"/>
                    <a:pt x="1273993" y="2235824"/>
                    <a:pt x="1273993" y="2141043"/>
                  </a:cubicBezTo>
                  <a:close/>
                  <a:moveTo>
                    <a:pt x="1322927" y="2319910"/>
                  </a:moveTo>
                  <a:cubicBezTo>
                    <a:pt x="1384562" y="2319910"/>
                    <a:pt x="1382416" y="2318994"/>
                    <a:pt x="1438255" y="2318913"/>
                  </a:cubicBezTo>
                  <a:cubicBezTo>
                    <a:pt x="1438672" y="2341350"/>
                    <a:pt x="1438753" y="2348477"/>
                    <a:pt x="1440919" y="2487979"/>
                  </a:cubicBezTo>
                  <a:cubicBezTo>
                    <a:pt x="1441285" y="2511311"/>
                    <a:pt x="1459132" y="2504632"/>
                    <a:pt x="1322927" y="2504743"/>
                  </a:cubicBezTo>
                  <a:cubicBezTo>
                    <a:pt x="1272223" y="2504743"/>
                    <a:pt x="1280867" y="2508607"/>
                    <a:pt x="1280542" y="2487796"/>
                  </a:cubicBezTo>
                  <a:cubicBezTo>
                    <a:pt x="1277410" y="2285700"/>
                    <a:pt x="1265125" y="2319910"/>
                    <a:pt x="1322927" y="2319910"/>
                  </a:cubicBezTo>
                  <a:close/>
                  <a:moveTo>
                    <a:pt x="1439872" y="1931779"/>
                  </a:moveTo>
                  <a:cubicBezTo>
                    <a:pt x="1614242" y="1932064"/>
                    <a:pt x="1601002" y="1930519"/>
                    <a:pt x="1601042" y="1933020"/>
                  </a:cubicBezTo>
                  <a:cubicBezTo>
                    <a:pt x="1604368" y="2145516"/>
                    <a:pt x="1620150" y="2115638"/>
                    <a:pt x="1566915" y="2115638"/>
                  </a:cubicBezTo>
                  <a:cubicBezTo>
                    <a:pt x="1505920" y="2115638"/>
                    <a:pt x="1505829" y="2116786"/>
                    <a:pt x="1444906" y="2116786"/>
                  </a:cubicBezTo>
                  <a:cubicBezTo>
                    <a:pt x="1442272" y="2116786"/>
                    <a:pt x="1443085" y="2137404"/>
                    <a:pt x="1439872" y="1931779"/>
                  </a:cubicBezTo>
                  <a:close/>
                  <a:moveTo>
                    <a:pt x="1280745" y="2557354"/>
                  </a:moveTo>
                  <a:cubicBezTo>
                    <a:pt x="1281345" y="2500667"/>
                    <a:pt x="1246699" y="2514249"/>
                    <a:pt x="1441377" y="2514086"/>
                  </a:cubicBezTo>
                  <a:cubicBezTo>
                    <a:pt x="1442292" y="2562102"/>
                    <a:pt x="1444570" y="2619816"/>
                    <a:pt x="1444255" y="2696023"/>
                  </a:cubicBezTo>
                  <a:cubicBezTo>
                    <a:pt x="1444255" y="2696745"/>
                    <a:pt x="1463332" y="2699906"/>
                    <a:pt x="1282565" y="2698696"/>
                  </a:cubicBezTo>
                  <a:cubicBezTo>
                    <a:pt x="1281182" y="2651393"/>
                    <a:pt x="1280288" y="2604882"/>
                    <a:pt x="1280745" y="2557354"/>
                  </a:cubicBezTo>
                  <a:close/>
                  <a:moveTo>
                    <a:pt x="1443116" y="2126221"/>
                  </a:moveTo>
                  <a:cubicBezTo>
                    <a:pt x="1484962" y="2126221"/>
                    <a:pt x="1501090" y="2125184"/>
                    <a:pt x="1605008" y="2125052"/>
                  </a:cubicBezTo>
                  <a:cubicBezTo>
                    <a:pt x="1604703" y="2245970"/>
                    <a:pt x="1606615" y="2257986"/>
                    <a:pt x="1607978" y="2310597"/>
                  </a:cubicBezTo>
                  <a:cubicBezTo>
                    <a:pt x="1415781" y="2310048"/>
                    <a:pt x="1446634" y="2317856"/>
                    <a:pt x="1445790" y="2279661"/>
                  </a:cubicBezTo>
                  <a:cubicBezTo>
                    <a:pt x="1444804" y="2234431"/>
                    <a:pt x="1444906" y="2237318"/>
                    <a:pt x="1443116" y="2126221"/>
                  </a:cubicBezTo>
                  <a:close/>
                  <a:moveTo>
                    <a:pt x="1608212" y="2320042"/>
                  </a:moveTo>
                  <a:cubicBezTo>
                    <a:pt x="1608842" y="2347623"/>
                    <a:pt x="1610886" y="2503686"/>
                    <a:pt x="1610896" y="2504469"/>
                  </a:cubicBezTo>
                  <a:cubicBezTo>
                    <a:pt x="1425909" y="2502375"/>
                    <a:pt x="1449675" y="2514178"/>
                    <a:pt x="1449258" y="2487817"/>
                  </a:cubicBezTo>
                  <a:cubicBezTo>
                    <a:pt x="1447305" y="2361968"/>
                    <a:pt x="1447031" y="2343068"/>
                    <a:pt x="1446594" y="2318903"/>
                  </a:cubicBezTo>
                  <a:cubicBezTo>
                    <a:pt x="1503897" y="2318923"/>
                    <a:pt x="1469942" y="2319666"/>
                    <a:pt x="1608212" y="2320042"/>
                  </a:cubicBezTo>
                  <a:close/>
                  <a:moveTo>
                    <a:pt x="1610988" y="2513924"/>
                  </a:moveTo>
                  <a:cubicBezTo>
                    <a:pt x="1611486" y="2566361"/>
                    <a:pt x="1610134" y="2582506"/>
                    <a:pt x="1613042" y="2699815"/>
                  </a:cubicBezTo>
                  <a:cubicBezTo>
                    <a:pt x="1540231" y="2699927"/>
                    <a:pt x="1452563" y="2698676"/>
                    <a:pt x="1452573" y="2696074"/>
                  </a:cubicBezTo>
                  <a:cubicBezTo>
                    <a:pt x="1452888" y="2620365"/>
                    <a:pt x="1450682" y="2564562"/>
                    <a:pt x="1449705" y="2514066"/>
                  </a:cubicBezTo>
                  <a:cubicBezTo>
                    <a:pt x="1508778" y="2514056"/>
                    <a:pt x="1559979" y="2513303"/>
                    <a:pt x="1610988" y="2513924"/>
                  </a:cubicBezTo>
                  <a:close/>
                  <a:moveTo>
                    <a:pt x="1452542" y="2707287"/>
                  </a:moveTo>
                  <a:cubicBezTo>
                    <a:pt x="1515855" y="2707500"/>
                    <a:pt x="1486355" y="2709483"/>
                    <a:pt x="1613276" y="2709270"/>
                  </a:cubicBezTo>
                  <a:cubicBezTo>
                    <a:pt x="1613378" y="2713834"/>
                    <a:pt x="1616764" y="2892497"/>
                    <a:pt x="1616784" y="2893707"/>
                  </a:cubicBezTo>
                  <a:cubicBezTo>
                    <a:pt x="1503134" y="2894246"/>
                    <a:pt x="1520015" y="2892782"/>
                    <a:pt x="1456031" y="2892619"/>
                  </a:cubicBezTo>
                  <a:cubicBezTo>
                    <a:pt x="1454993" y="2833583"/>
                    <a:pt x="1452349" y="2783839"/>
                    <a:pt x="1452542" y="2707287"/>
                  </a:cubicBezTo>
                  <a:close/>
                  <a:moveTo>
                    <a:pt x="1616540" y="2320072"/>
                  </a:moveTo>
                  <a:cubicBezTo>
                    <a:pt x="1746725" y="2320519"/>
                    <a:pt x="1725777" y="2319920"/>
                    <a:pt x="1776694" y="2319533"/>
                  </a:cubicBezTo>
                  <a:cubicBezTo>
                    <a:pt x="1777558" y="2404026"/>
                    <a:pt x="1779155" y="2414894"/>
                    <a:pt x="1780487" y="2504571"/>
                  </a:cubicBezTo>
                  <a:cubicBezTo>
                    <a:pt x="1732641" y="2504815"/>
                    <a:pt x="1709039" y="2505811"/>
                    <a:pt x="1619215" y="2504581"/>
                  </a:cubicBezTo>
                  <a:cubicBezTo>
                    <a:pt x="1619204" y="2503778"/>
                    <a:pt x="1617232" y="2350856"/>
                    <a:pt x="1616540" y="2320072"/>
                  </a:cubicBezTo>
                  <a:close/>
                  <a:moveTo>
                    <a:pt x="1782531" y="2140881"/>
                  </a:moveTo>
                  <a:cubicBezTo>
                    <a:pt x="1781768" y="2117986"/>
                    <a:pt x="1758939" y="2125590"/>
                    <a:pt x="1932902" y="2125590"/>
                  </a:cubicBezTo>
                  <a:cubicBezTo>
                    <a:pt x="1950342" y="2125590"/>
                    <a:pt x="1940254" y="2103174"/>
                    <a:pt x="1945603" y="2279935"/>
                  </a:cubicBezTo>
                  <a:cubicBezTo>
                    <a:pt x="1946681" y="2315629"/>
                    <a:pt x="1974168" y="2309977"/>
                    <a:pt x="1810903" y="2309977"/>
                  </a:cubicBezTo>
                  <a:cubicBezTo>
                    <a:pt x="1773155" y="2309977"/>
                    <a:pt x="1789131" y="2338595"/>
                    <a:pt x="1782531" y="2140881"/>
                  </a:cubicBezTo>
                  <a:close/>
                  <a:moveTo>
                    <a:pt x="1810913" y="2319411"/>
                  </a:moveTo>
                  <a:cubicBezTo>
                    <a:pt x="1970914" y="2319411"/>
                    <a:pt x="1946590" y="2309764"/>
                    <a:pt x="1947210" y="2349229"/>
                  </a:cubicBezTo>
                  <a:cubicBezTo>
                    <a:pt x="1950016" y="2528146"/>
                    <a:pt x="1953810" y="2503818"/>
                    <a:pt x="1932912" y="2503818"/>
                  </a:cubicBezTo>
                  <a:cubicBezTo>
                    <a:pt x="1766301" y="2503818"/>
                    <a:pt x="1788937" y="2510843"/>
                    <a:pt x="1788571" y="2487817"/>
                  </a:cubicBezTo>
                  <a:cubicBezTo>
                    <a:pt x="1785470" y="2291505"/>
                    <a:pt x="1774894" y="2319411"/>
                    <a:pt x="1810913" y="2319411"/>
                  </a:cubicBezTo>
                  <a:close/>
                  <a:moveTo>
                    <a:pt x="1810913" y="2513934"/>
                  </a:moveTo>
                  <a:cubicBezTo>
                    <a:pt x="1871470" y="2513934"/>
                    <a:pt x="1874694" y="2513253"/>
                    <a:pt x="1932912" y="2513253"/>
                  </a:cubicBezTo>
                  <a:cubicBezTo>
                    <a:pt x="1955599" y="2513253"/>
                    <a:pt x="1948776" y="2487105"/>
                    <a:pt x="1951888" y="2698188"/>
                  </a:cubicBezTo>
                  <a:cubicBezTo>
                    <a:pt x="1884985" y="2697771"/>
                    <a:pt x="1873911" y="2699764"/>
                    <a:pt x="1791602" y="2699754"/>
                  </a:cubicBezTo>
                  <a:cubicBezTo>
                    <a:pt x="1788693" y="2488020"/>
                    <a:pt x="1780121" y="2513934"/>
                    <a:pt x="1810913" y="2513934"/>
                  </a:cubicBezTo>
                  <a:close/>
                  <a:moveTo>
                    <a:pt x="1948542" y="1932827"/>
                  </a:moveTo>
                  <a:cubicBezTo>
                    <a:pt x="1948512" y="1930621"/>
                    <a:pt x="2110496" y="1930305"/>
                    <a:pt x="2110536" y="1932989"/>
                  </a:cubicBezTo>
                  <a:cubicBezTo>
                    <a:pt x="2111747" y="2010345"/>
                    <a:pt x="2110404" y="1982835"/>
                    <a:pt x="2112601" y="2115739"/>
                  </a:cubicBezTo>
                  <a:cubicBezTo>
                    <a:pt x="2037898" y="2114550"/>
                    <a:pt x="1995564" y="2115932"/>
                    <a:pt x="1952142" y="2116105"/>
                  </a:cubicBezTo>
                  <a:cubicBezTo>
                    <a:pt x="1952071" y="2047330"/>
                    <a:pt x="1949569" y="1998450"/>
                    <a:pt x="1948542" y="1932827"/>
                  </a:cubicBezTo>
                  <a:close/>
                  <a:moveTo>
                    <a:pt x="1952030" y="2141084"/>
                  </a:moveTo>
                  <a:cubicBezTo>
                    <a:pt x="1952162" y="2123537"/>
                    <a:pt x="1927878" y="2122215"/>
                    <a:pt x="2112743" y="2125214"/>
                  </a:cubicBezTo>
                  <a:cubicBezTo>
                    <a:pt x="2115651" y="2296354"/>
                    <a:pt x="2114462" y="2239799"/>
                    <a:pt x="2115296" y="2310465"/>
                  </a:cubicBezTo>
                  <a:cubicBezTo>
                    <a:pt x="1928814" y="2307181"/>
                    <a:pt x="1955213" y="2322288"/>
                    <a:pt x="1953921" y="2279631"/>
                  </a:cubicBezTo>
                  <a:cubicBezTo>
                    <a:pt x="1952122" y="2219944"/>
                    <a:pt x="1951796" y="2178608"/>
                    <a:pt x="1952030" y="2141084"/>
                  </a:cubicBezTo>
                  <a:close/>
                  <a:moveTo>
                    <a:pt x="2115418" y="2319899"/>
                  </a:moveTo>
                  <a:cubicBezTo>
                    <a:pt x="2116658" y="2414700"/>
                    <a:pt x="2118397" y="2426981"/>
                    <a:pt x="2119353" y="2504672"/>
                  </a:cubicBezTo>
                  <a:cubicBezTo>
                    <a:pt x="2055257" y="2504723"/>
                    <a:pt x="2034919" y="2504886"/>
                    <a:pt x="1993907" y="2504276"/>
                  </a:cubicBezTo>
                  <a:cubicBezTo>
                    <a:pt x="1946651" y="2503574"/>
                    <a:pt x="1958386" y="2532457"/>
                    <a:pt x="1955518" y="2349067"/>
                  </a:cubicBezTo>
                  <a:cubicBezTo>
                    <a:pt x="1954928" y="2310983"/>
                    <a:pt x="1924472" y="2316809"/>
                    <a:pt x="2115418" y="2319899"/>
                  </a:cubicBezTo>
                  <a:close/>
                  <a:moveTo>
                    <a:pt x="2119465" y="2514107"/>
                  </a:moveTo>
                  <a:cubicBezTo>
                    <a:pt x="2120543" y="2620558"/>
                    <a:pt x="2118102" y="2493784"/>
                    <a:pt x="2121275" y="2699581"/>
                  </a:cubicBezTo>
                  <a:cubicBezTo>
                    <a:pt x="1946996" y="2699673"/>
                    <a:pt x="2041630" y="2699073"/>
                    <a:pt x="1960226" y="2698259"/>
                  </a:cubicBezTo>
                  <a:cubicBezTo>
                    <a:pt x="1959728" y="2658306"/>
                    <a:pt x="1959982" y="2677571"/>
                    <a:pt x="1957460" y="2513314"/>
                  </a:cubicBezTo>
                  <a:cubicBezTo>
                    <a:pt x="2025848" y="2513679"/>
                    <a:pt x="1962657" y="2514239"/>
                    <a:pt x="2119465" y="2514107"/>
                  </a:cubicBezTo>
                  <a:close/>
                  <a:moveTo>
                    <a:pt x="2121092" y="2125346"/>
                  </a:moveTo>
                  <a:cubicBezTo>
                    <a:pt x="2304665" y="2128254"/>
                    <a:pt x="2281907" y="2115343"/>
                    <a:pt x="2282395" y="2141145"/>
                  </a:cubicBezTo>
                  <a:cubicBezTo>
                    <a:pt x="2283351" y="2191753"/>
                    <a:pt x="2284022" y="2230914"/>
                    <a:pt x="2284479" y="2279854"/>
                  </a:cubicBezTo>
                  <a:cubicBezTo>
                    <a:pt x="2284795" y="2314013"/>
                    <a:pt x="2317631" y="2313627"/>
                    <a:pt x="2123644" y="2310597"/>
                  </a:cubicBezTo>
                  <a:cubicBezTo>
                    <a:pt x="2122994" y="2254855"/>
                    <a:pt x="2123695" y="2274924"/>
                    <a:pt x="2121092" y="2125346"/>
                  </a:cubicBezTo>
                  <a:close/>
                  <a:moveTo>
                    <a:pt x="2121427" y="2709015"/>
                  </a:moveTo>
                  <a:cubicBezTo>
                    <a:pt x="2122424" y="2773632"/>
                    <a:pt x="2122709" y="2795389"/>
                    <a:pt x="2123614" y="2834956"/>
                  </a:cubicBezTo>
                  <a:cubicBezTo>
                    <a:pt x="2125332" y="2913074"/>
                    <a:pt x="2153399" y="2889905"/>
                    <a:pt x="1993784" y="2893331"/>
                  </a:cubicBezTo>
                  <a:cubicBezTo>
                    <a:pt x="1955742" y="2894103"/>
                    <a:pt x="1963216" y="2929106"/>
                    <a:pt x="1960348" y="2707694"/>
                  </a:cubicBezTo>
                  <a:cubicBezTo>
                    <a:pt x="2023112" y="2708334"/>
                    <a:pt x="1963084" y="2709097"/>
                    <a:pt x="2121427" y="2709015"/>
                  </a:cubicBezTo>
                  <a:close/>
                  <a:moveTo>
                    <a:pt x="2124173" y="2349087"/>
                  </a:moveTo>
                  <a:cubicBezTo>
                    <a:pt x="2123593" y="2311959"/>
                    <a:pt x="2092486" y="2319910"/>
                    <a:pt x="2284927" y="2319117"/>
                  </a:cubicBezTo>
                  <a:cubicBezTo>
                    <a:pt x="2286218" y="2414487"/>
                    <a:pt x="2286676" y="2392883"/>
                    <a:pt x="2288649" y="2505394"/>
                  </a:cubicBezTo>
                  <a:cubicBezTo>
                    <a:pt x="2101974" y="2505079"/>
                    <a:pt x="2127814" y="2510853"/>
                    <a:pt x="2127458" y="2487817"/>
                  </a:cubicBezTo>
                  <a:cubicBezTo>
                    <a:pt x="2126370" y="2418431"/>
                    <a:pt x="2125241" y="2416734"/>
                    <a:pt x="2124173" y="2349087"/>
                  </a:cubicBezTo>
                  <a:close/>
                  <a:moveTo>
                    <a:pt x="2298777" y="2115658"/>
                  </a:moveTo>
                  <a:cubicBezTo>
                    <a:pt x="2287479" y="2115658"/>
                    <a:pt x="2290327" y="2122368"/>
                    <a:pt x="2289534" y="2071607"/>
                  </a:cubicBezTo>
                  <a:cubicBezTo>
                    <a:pt x="2286971" y="1910369"/>
                    <a:pt x="2282720" y="1931586"/>
                    <a:pt x="2298777" y="1931586"/>
                  </a:cubicBezTo>
                  <a:cubicBezTo>
                    <a:pt x="2359894" y="1931586"/>
                    <a:pt x="2359538" y="1931261"/>
                    <a:pt x="2420786" y="1931261"/>
                  </a:cubicBezTo>
                  <a:cubicBezTo>
                    <a:pt x="2461422" y="1931261"/>
                    <a:pt x="2449046" y="1903588"/>
                    <a:pt x="2451680" y="2071760"/>
                  </a:cubicBezTo>
                  <a:cubicBezTo>
                    <a:pt x="2452606" y="2130907"/>
                    <a:pt x="2483062" y="2115658"/>
                    <a:pt x="2298777" y="2115658"/>
                  </a:cubicBezTo>
                  <a:close/>
                  <a:moveTo>
                    <a:pt x="2452219" y="2125885"/>
                  </a:moveTo>
                  <a:cubicBezTo>
                    <a:pt x="2452443" y="2224112"/>
                    <a:pt x="2453521" y="2246844"/>
                    <a:pt x="2454782" y="2310750"/>
                  </a:cubicBezTo>
                  <a:cubicBezTo>
                    <a:pt x="2389364" y="2311736"/>
                    <a:pt x="2360707" y="2309601"/>
                    <a:pt x="2293144" y="2309652"/>
                  </a:cubicBezTo>
                  <a:cubicBezTo>
                    <a:pt x="2292615" y="2265845"/>
                    <a:pt x="2292828" y="2252100"/>
                    <a:pt x="2290449" y="2125102"/>
                  </a:cubicBezTo>
                  <a:cubicBezTo>
                    <a:pt x="2361887" y="2125031"/>
                    <a:pt x="2341569" y="2125936"/>
                    <a:pt x="2452219" y="2125885"/>
                  </a:cubicBezTo>
                  <a:close/>
                  <a:moveTo>
                    <a:pt x="2291425" y="2708934"/>
                  </a:moveTo>
                  <a:cubicBezTo>
                    <a:pt x="2291038" y="2789929"/>
                    <a:pt x="2294049" y="2831316"/>
                    <a:pt x="2295167" y="2892091"/>
                  </a:cubicBezTo>
                  <a:cubicBezTo>
                    <a:pt x="2223078" y="2892152"/>
                    <a:pt x="2229881" y="2894063"/>
                    <a:pt x="2133081" y="2893209"/>
                  </a:cubicBezTo>
                  <a:cubicBezTo>
                    <a:pt x="2131932" y="2823112"/>
                    <a:pt x="2132024" y="2856763"/>
                    <a:pt x="2129746" y="2709015"/>
                  </a:cubicBezTo>
                  <a:lnTo>
                    <a:pt x="2291425" y="2708934"/>
                  </a:lnTo>
                  <a:close/>
                  <a:moveTo>
                    <a:pt x="2293693" y="2349087"/>
                  </a:moveTo>
                  <a:cubicBezTo>
                    <a:pt x="2293032" y="2306937"/>
                    <a:pt x="2267863" y="2320418"/>
                    <a:pt x="2420786" y="2320418"/>
                  </a:cubicBezTo>
                  <a:cubicBezTo>
                    <a:pt x="2465429" y="2320418"/>
                    <a:pt x="2453999" y="2289177"/>
                    <a:pt x="2457111" y="2487999"/>
                  </a:cubicBezTo>
                  <a:cubicBezTo>
                    <a:pt x="2457466" y="2510691"/>
                    <a:pt x="2482696" y="2505404"/>
                    <a:pt x="2298777" y="2505404"/>
                  </a:cubicBezTo>
                  <a:cubicBezTo>
                    <a:pt x="2297252" y="2505404"/>
                    <a:pt x="2296418" y="2523490"/>
                    <a:pt x="2293693" y="2349087"/>
                  </a:cubicBezTo>
                  <a:close/>
                  <a:moveTo>
                    <a:pt x="2298777" y="2514839"/>
                  </a:moveTo>
                  <a:cubicBezTo>
                    <a:pt x="2488726" y="2514839"/>
                    <a:pt x="2457029" y="2501195"/>
                    <a:pt x="2458616" y="2557436"/>
                  </a:cubicBezTo>
                  <a:cubicBezTo>
                    <a:pt x="2459978" y="2607576"/>
                    <a:pt x="2460477" y="2645649"/>
                    <a:pt x="2461005" y="2696104"/>
                  </a:cubicBezTo>
                  <a:cubicBezTo>
                    <a:pt x="2461056" y="2700659"/>
                    <a:pt x="2476452" y="2699489"/>
                    <a:pt x="2299825" y="2699489"/>
                  </a:cubicBezTo>
                  <a:cubicBezTo>
                    <a:pt x="2300892" y="2561787"/>
                    <a:pt x="2294384" y="2514839"/>
                    <a:pt x="2298777" y="2514839"/>
                  </a:cubicBezTo>
                  <a:close/>
                  <a:moveTo>
                    <a:pt x="2299764" y="2708934"/>
                  </a:moveTo>
                  <a:cubicBezTo>
                    <a:pt x="2305407" y="2708934"/>
                    <a:pt x="2439020" y="2708802"/>
                    <a:pt x="2461138" y="2708639"/>
                  </a:cubicBezTo>
                  <a:cubicBezTo>
                    <a:pt x="2462206" y="2806805"/>
                    <a:pt x="2463385" y="2829588"/>
                    <a:pt x="2464442" y="2893026"/>
                  </a:cubicBezTo>
                  <a:cubicBezTo>
                    <a:pt x="2370175" y="2893758"/>
                    <a:pt x="2371243" y="2892162"/>
                    <a:pt x="2303496" y="2892101"/>
                  </a:cubicBezTo>
                  <a:cubicBezTo>
                    <a:pt x="2302316" y="2827595"/>
                    <a:pt x="2299377" y="2788587"/>
                    <a:pt x="2299764" y="2708934"/>
                  </a:cubicBezTo>
                  <a:close/>
                  <a:moveTo>
                    <a:pt x="2603922" y="2310038"/>
                  </a:moveTo>
                  <a:cubicBezTo>
                    <a:pt x="2439915" y="2306297"/>
                    <a:pt x="2463477" y="2324128"/>
                    <a:pt x="2462460" y="2279651"/>
                  </a:cubicBezTo>
                  <a:cubicBezTo>
                    <a:pt x="2461392" y="2233272"/>
                    <a:pt x="2460578" y="2187056"/>
                    <a:pt x="2460578" y="2141043"/>
                  </a:cubicBezTo>
                  <a:cubicBezTo>
                    <a:pt x="2460578" y="2118291"/>
                    <a:pt x="2436742" y="2127461"/>
                    <a:pt x="2621556" y="2125021"/>
                  </a:cubicBezTo>
                  <a:cubicBezTo>
                    <a:pt x="2624230" y="2339571"/>
                    <a:pt x="2632904" y="2310699"/>
                    <a:pt x="2603922" y="2310038"/>
                  </a:cubicBezTo>
                  <a:close/>
                  <a:moveTo>
                    <a:pt x="2603780" y="2115861"/>
                  </a:moveTo>
                  <a:cubicBezTo>
                    <a:pt x="2566917" y="2116512"/>
                    <a:pt x="2562859" y="2116390"/>
                    <a:pt x="2460517" y="2116441"/>
                  </a:cubicBezTo>
                  <a:cubicBezTo>
                    <a:pt x="2460436" y="2101659"/>
                    <a:pt x="2458473" y="1951075"/>
                    <a:pt x="2458178" y="1931220"/>
                  </a:cubicBezTo>
                  <a:cubicBezTo>
                    <a:pt x="2459216" y="1931220"/>
                    <a:pt x="2574544" y="1930986"/>
                    <a:pt x="2618525" y="1930783"/>
                  </a:cubicBezTo>
                  <a:cubicBezTo>
                    <a:pt x="2621871" y="2144307"/>
                    <a:pt x="2628349" y="2115434"/>
                    <a:pt x="2603780" y="2115861"/>
                  </a:cubicBezTo>
                  <a:close/>
                  <a:moveTo>
                    <a:pt x="2603811" y="1921420"/>
                  </a:moveTo>
                  <a:cubicBezTo>
                    <a:pt x="2547768" y="1921725"/>
                    <a:pt x="2536491" y="1921471"/>
                    <a:pt x="2481781" y="1921684"/>
                  </a:cubicBezTo>
                  <a:cubicBezTo>
                    <a:pt x="2449240" y="1921817"/>
                    <a:pt x="2458382" y="1951319"/>
                    <a:pt x="2454619" y="1736942"/>
                  </a:cubicBezTo>
                  <a:cubicBezTo>
                    <a:pt x="2504021" y="1737135"/>
                    <a:pt x="2495021" y="1737460"/>
                    <a:pt x="2614844" y="1737206"/>
                  </a:cubicBezTo>
                  <a:cubicBezTo>
                    <a:pt x="2615942" y="1946694"/>
                    <a:pt x="2627372" y="1921288"/>
                    <a:pt x="2603811" y="1921420"/>
                  </a:cubicBezTo>
                  <a:close/>
                  <a:moveTo>
                    <a:pt x="2603831" y="1727782"/>
                  </a:moveTo>
                  <a:cubicBezTo>
                    <a:pt x="2436864" y="1728240"/>
                    <a:pt x="2454457" y="1728118"/>
                    <a:pt x="2454395" y="1724722"/>
                  </a:cubicBezTo>
                  <a:cubicBezTo>
                    <a:pt x="2450562" y="1508932"/>
                    <a:pt x="2441237" y="1541454"/>
                    <a:pt x="2481720" y="1542165"/>
                  </a:cubicBezTo>
                  <a:cubicBezTo>
                    <a:pt x="2634969" y="1544839"/>
                    <a:pt x="2613176" y="1527678"/>
                    <a:pt x="2613410" y="1586409"/>
                  </a:cubicBezTo>
                  <a:cubicBezTo>
                    <a:pt x="2613929" y="1749365"/>
                    <a:pt x="2621007" y="1727731"/>
                    <a:pt x="2603831" y="1727782"/>
                  </a:cubicBezTo>
                  <a:close/>
                  <a:moveTo>
                    <a:pt x="2603861" y="1533565"/>
                  </a:moveTo>
                  <a:cubicBezTo>
                    <a:pt x="2427346" y="1531664"/>
                    <a:pt x="2451029" y="1538871"/>
                    <a:pt x="2450684" y="1516678"/>
                  </a:cubicBezTo>
                  <a:cubicBezTo>
                    <a:pt x="2447582" y="1317378"/>
                    <a:pt x="2437728" y="1347592"/>
                    <a:pt x="2481720" y="1348548"/>
                  </a:cubicBezTo>
                  <a:cubicBezTo>
                    <a:pt x="2634664" y="1351831"/>
                    <a:pt x="2608733" y="1334843"/>
                    <a:pt x="2609394" y="1378172"/>
                  </a:cubicBezTo>
                  <a:cubicBezTo>
                    <a:pt x="2612119" y="1551895"/>
                    <a:pt x="2618485" y="1533707"/>
                    <a:pt x="2603861" y="1533565"/>
                  </a:cubicBezTo>
                  <a:close/>
                  <a:moveTo>
                    <a:pt x="2420797" y="1921817"/>
                  </a:moveTo>
                  <a:cubicBezTo>
                    <a:pt x="2359680" y="1921817"/>
                    <a:pt x="2360036" y="1922142"/>
                    <a:pt x="2298787" y="1922142"/>
                  </a:cubicBezTo>
                  <a:cubicBezTo>
                    <a:pt x="2282496" y="1922142"/>
                    <a:pt x="2287469" y="1941499"/>
                    <a:pt x="2285120" y="1794138"/>
                  </a:cubicBezTo>
                  <a:cubicBezTo>
                    <a:pt x="2284062" y="1726623"/>
                    <a:pt x="2279730" y="1736952"/>
                    <a:pt x="2298787" y="1736952"/>
                  </a:cubicBezTo>
                  <a:cubicBezTo>
                    <a:pt x="2423166" y="1736891"/>
                    <a:pt x="2426369" y="1736871"/>
                    <a:pt x="2446281" y="1736922"/>
                  </a:cubicBezTo>
                  <a:cubicBezTo>
                    <a:pt x="2450145" y="1953800"/>
                    <a:pt x="2459439" y="1921817"/>
                    <a:pt x="2420797" y="1921817"/>
                  </a:cubicBezTo>
                  <a:close/>
                  <a:moveTo>
                    <a:pt x="2420797" y="1727457"/>
                  </a:moveTo>
                  <a:cubicBezTo>
                    <a:pt x="2283656" y="1727528"/>
                    <a:pt x="2298452" y="1727528"/>
                    <a:pt x="2284276" y="1727507"/>
                  </a:cubicBezTo>
                  <a:cubicBezTo>
                    <a:pt x="2283930" y="1694914"/>
                    <a:pt x="2281835" y="1542643"/>
                    <a:pt x="2281825" y="1541911"/>
                  </a:cubicBezTo>
                  <a:cubicBezTo>
                    <a:pt x="2282568" y="1541911"/>
                    <a:pt x="2419098" y="1541565"/>
                    <a:pt x="2442772" y="1541687"/>
                  </a:cubicBezTo>
                  <a:cubicBezTo>
                    <a:pt x="2446504" y="1757224"/>
                    <a:pt x="2456989" y="1727457"/>
                    <a:pt x="2420797" y="1727457"/>
                  </a:cubicBezTo>
                  <a:close/>
                  <a:moveTo>
                    <a:pt x="2281937" y="2115678"/>
                  </a:moveTo>
                  <a:cubicBezTo>
                    <a:pt x="2238047" y="2115780"/>
                    <a:pt x="2186998" y="2116949"/>
                    <a:pt x="2120939" y="2115882"/>
                  </a:cubicBezTo>
                  <a:cubicBezTo>
                    <a:pt x="2118773" y="1988670"/>
                    <a:pt x="2120136" y="2014249"/>
                    <a:pt x="2118865" y="1932827"/>
                  </a:cubicBezTo>
                  <a:cubicBezTo>
                    <a:pt x="2118814" y="1929919"/>
                    <a:pt x="2106733" y="1931109"/>
                    <a:pt x="2278988" y="1931556"/>
                  </a:cubicBezTo>
                  <a:cubicBezTo>
                    <a:pt x="2281622" y="2098050"/>
                    <a:pt x="2281551" y="2094258"/>
                    <a:pt x="2281937" y="2115678"/>
                  </a:cubicBezTo>
                  <a:close/>
                  <a:moveTo>
                    <a:pt x="2118682" y="1921715"/>
                  </a:moveTo>
                  <a:cubicBezTo>
                    <a:pt x="2115601" y="1726278"/>
                    <a:pt x="2115041" y="1736322"/>
                    <a:pt x="2115763" y="1736322"/>
                  </a:cubicBezTo>
                  <a:cubicBezTo>
                    <a:pt x="2179239" y="1736586"/>
                    <a:pt x="2181964" y="1736261"/>
                    <a:pt x="2237742" y="1736708"/>
                  </a:cubicBezTo>
                  <a:cubicBezTo>
                    <a:pt x="2288415" y="1737115"/>
                    <a:pt x="2275348" y="1703200"/>
                    <a:pt x="2278825" y="1922111"/>
                  </a:cubicBezTo>
                  <a:cubicBezTo>
                    <a:pt x="2241159" y="1922000"/>
                    <a:pt x="2200106" y="1921176"/>
                    <a:pt x="2118682" y="1921715"/>
                  </a:cubicBezTo>
                  <a:close/>
                  <a:moveTo>
                    <a:pt x="2115204" y="1724702"/>
                  </a:moveTo>
                  <a:cubicBezTo>
                    <a:pt x="2110638" y="1526347"/>
                    <a:pt x="2113679" y="1542633"/>
                    <a:pt x="2115763" y="1542633"/>
                  </a:cubicBezTo>
                  <a:cubicBezTo>
                    <a:pt x="2305519" y="1543416"/>
                    <a:pt x="2273334" y="1527017"/>
                    <a:pt x="2274076" y="1586175"/>
                  </a:cubicBezTo>
                  <a:cubicBezTo>
                    <a:pt x="2274809" y="1650091"/>
                    <a:pt x="2275327" y="1663338"/>
                    <a:pt x="2275907" y="1724905"/>
                  </a:cubicBezTo>
                  <a:cubicBezTo>
                    <a:pt x="2275937" y="1728707"/>
                    <a:pt x="2115275" y="1728118"/>
                    <a:pt x="2115204" y="1724702"/>
                  </a:cubicBezTo>
                  <a:close/>
                  <a:moveTo>
                    <a:pt x="2237722" y="1532873"/>
                  </a:moveTo>
                  <a:cubicBezTo>
                    <a:pt x="2089974" y="1535059"/>
                    <a:pt x="2112987" y="1538780"/>
                    <a:pt x="2112631" y="1516668"/>
                  </a:cubicBezTo>
                  <a:cubicBezTo>
                    <a:pt x="2109743" y="1327727"/>
                    <a:pt x="2107038" y="1348314"/>
                    <a:pt x="2115763" y="1348365"/>
                  </a:cubicBezTo>
                  <a:cubicBezTo>
                    <a:pt x="2299591" y="1349595"/>
                    <a:pt x="2271005" y="1339144"/>
                    <a:pt x="2271615" y="1378162"/>
                  </a:cubicBezTo>
                  <a:cubicBezTo>
                    <a:pt x="2272653" y="1444436"/>
                    <a:pt x="2272032" y="1447588"/>
                    <a:pt x="2273121" y="1516851"/>
                  </a:cubicBezTo>
                  <a:cubicBezTo>
                    <a:pt x="2273426" y="1536757"/>
                    <a:pt x="2280473" y="1532233"/>
                    <a:pt x="2237722" y="1532873"/>
                  </a:cubicBezTo>
                  <a:close/>
                  <a:moveTo>
                    <a:pt x="2110353" y="1921766"/>
                  </a:moveTo>
                  <a:cubicBezTo>
                    <a:pt x="2078026" y="1921938"/>
                    <a:pt x="2080629" y="1921908"/>
                    <a:pt x="1948379" y="1921969"/>
                  </a:cubicBezTo>
                  <a:cubicBezTo>
                    <a:pt x="1947291" y="1845925"/>
                    <a:pt x="1948603" y="1871056"/>
                    <a:pt x="1946193" y="1737694"/>
                  </a:cubicBezTo>
                  <a:cubicBezTo>
                    <a:pt x="2011825" y="1737420"/>
                    <a:pt x="1982436" y="1735763"/>
                    <a:pt x="2107140" y="1736291"/>
                  </a:cubicBezTo>
                  <a:cubicBezTo>
                    <a:pt x="2107740" y="1762693"/>
                    <a:pt x="2110262" y="1915920"/>
                    <a:pt x="2110353" y="1921766"/>
                  </a:cubicBezTo>
                  <a:close/>
                  <a:moveTo>
                    <a:pt x="1946020" y="1728240"/>
                  </a:moveTo>
                  <a:cubicBezTo>
                    <a:pt x="1942766" y="1541006"/>
                    <a:pt x="1943458" y="1590506"/>
                    <a:pt x="1942613" y="1543060"/>
                  </a:cubicBezTo>
                  <a:cubicBezTo>
                    <a:pt x="2008448" y="1542989"/>
                    <a:pt x="2004431" y="1542175"/>
                    <a:pt x="2104659" y="1542592"/>
                  </a:cubicBezTo>
                  <a:cubicBezTo>
                    <a:pt x="2105157" y="1587599"/>
                    <a:pt x="2104455" y="1623903"/>
                    <a:pt x="2106886" y="1724956"/>
                  </a:cubicBezTo>
                  <a:cubicBezTo>
                    <a:pt x="2106916" y="1726857"/>
                    <a:pt x="2121072" y="1727487"/>
                    <a:pt x="1946020" y="1728240"/>
                  </a:cubicBezTo>
                  <a:close/>
                  <a:moveTo>
                    <a:pt x="1942441" y="1533626"/>
                  </a:moveTo>
                  <a:cubicBezTo>
                    <a:pt x="1941129" y="1455538"/>
                    <a:pt x="1941830" y="1456799"/>
                    <a:pt x="1940142" y="1348304"/>
                  </a:cubicBezTo>
                  <a:cubicBezTo>
                    <a:pt x="2130376" y="1348273"/>
                    <a:pt x="2101282" y="1338168"/>
                    <a:pt x="2101903" y="1378162"/>
                  </a:cubicBezTo>
                  <a:cubicBezTo>
                    <a:pt x="2102859" y="1439719"/>
                    <a:pt x="2103154" y="1445229"/>
                    <a:pt x="2104293" y="1516831"/>
                  </a:cubicBezTo>
                  <a:cubicBezTo>
                    <a:pt x="2104648" y="1538831"/>
                    <a:pt x="2130488" y="1533422"/>
                    <a:pt x="1942441" y="1533626"/>
                  </a:cubicBezTo>
                  <a:close/>
                  <a:moveTo>
                    <a:pt x="1940193" y="1931403"/>
                  </a:moveTo>
                  <a:cubicBezTo>
                    <a:pt x="1941220" y="1999579"/>
                    <a:pt x="1943752" y="2046354"/>
                    <a:pt x="1943803" y="2116136"/>
                  </a:cubicBezTo>
                  <a:cubicBezTo>
                    <a:pt x="1890344" y="2116237"/>
                    <a:pt x="1869182" y="2115505"/>
                    <a:pt x="1781748" y="2115505"/>
                  </a:cubicBezTo>
                  <a:cubicBezTo>
                    <a:pt x="1779673" y="2039593"/>
                    <a:pt x="1780731" y="1999599"/>
                    <a:pt x="1779612" y="1931363"/>
                  </a:cubicBezTo>
                  <a:cubicBezTo>
                    <a:pt x="1800449" y="1931495"/>
                    <a:pt x="1804852" y="1931464"/>
                    <a:pt x="1940193" y="1931403"/>
                  </a:cubicBezTo>
                  <a:close/>
                  <a:moveTo>
                    <a:pt x="1810913" y="1922020"/>
                  </a:moveTo>
                  <a:cubicBezTo>
                    <a:pt x="1770836" y="1922020"/>
                    <a:pt x="1780182" y="1933487"/>
                    <a:pt x="1778067" y="1863401"/>
                  </a:cubicBezTo>
                  <a:cubicBezTo>
                    <a:pt x="1776816" y="1822065"/>
                    <a:pt x="1775911" y="1775625"/>
                    <a:pt x="1776124" y="1737420"/>
                  </a:cubicBezTo>
                  <a:cubicBezTo>
                    <a:pt x="1781707" y="1737450"/>
                    <a:pt x="1917363" y="1737745"/>
                    <a:pt x="1937854" y="1737715"/>
                  </a:cubicBezTo>
                  <a:cubicBezTo>
                    <a:pt x="1940244" y="1870385"/>
                    <a:pt x="1939003" y="1849026"/>
                    <a:pt x="1940051" y="1921969"/>
                  </a:cubicBezTo>
                  <a:lnTo>
                    <a:pt x="1810913" y="1922020"/>
                  </a:lnTo>
                  <a:close/>
                  <a:moveTo>
                    <a:pt x="1776490" y="2279793"/>
                  </a:moveTo>
                  <a:cubicBezTo>
                    <a:pt x="1776531" y="2317124"/>
                    <a:pt x="1805594" y="2311390"/>
                    <a:pt x="1627950" y="2310678"/>
                  </a:cubicBezTo>
                  <a:cubicBezTo>
                    <a:pt x="1616082" y="2310628"/>
                    <a:pt x="1612015" y="2337619"/>
                    <a:pt x="1613276" y="2141226"/>
                  </a:cubicBezTo>
                  <a:cubicBezTo>
                    <a:pt x="1613408" y="2119582"/>
                    <a:pt x="1587731" y="2124950"/>
                    <a:pt x="1773694" y="2124950"/>
                  </a:cubicBezTo>
                  <a:cubicBezTo>
                    <a:pt x="1775097" y="2171522"/>
                    <a:pt x="1776409" y="2206179"/>
                    <a:pt x="1776490" y="2279793"/>
                  </a:cubicBezTo>
                  <a:close/>
                  <a:moveTo>
                    <a:pt x="1613347" y="2115597"/>
                  </a:moveTo>
                  <a:cubicBezTo>
                    <a:pt x="1613215" y="2028980"/>
                    <a:pt x="1610215" y="1999670"/>
                    <a:pt x="1609351" y="1931495"/>
                  </a:cubicBezTo>
                  <a:cubicBezTo>
                    <a:pt x="1685487" y="1930539"/>
                    <a:pt x="1653698" y="1930305"/>
                    <a:pt x="1771274" y="1931302"/>
                  </a:cubicBezTo>
                  <a:cubicBezTo>
                    <a:pt x="1772463" y="2004235"/>
                    <a:pt x="1771264" y="2036625"/>
                    <a:pt x="1773399" y="2115505"/>
                  </a:cubicBezTo>
                  <a:cubicBezTo>
                    <a:pt x="1629007" y="2115515"/>
                    <a:pt x="1672257" y="2115505"/>
                    <a:pt x="1613347" y="2115597"/>
                  </a:cubicBezTo>
                  <a:close/>
                  <a:moveTo>
                    <a:pt x="1749959" y="1921623"/>
                  </a:moveTo>
                  <a:cubicBezTo>
                    <a:pt x="1710869" y="1921095"/>
                    <a:pt x="1667925" y="1921044"/>
                    <a:pt x="1627879" y="1921745"/>
                  </a:cubicBezTo>
                  <a:cubicBezTo>
                    <a:pt x="1597107" y="1922284"/>
                    <a:pt x="1614089" y="1945555"/>
                    <a:pt x="1607205" y="1736952"/>
                  </a:cubicBezTo>
                  <a:cubicBezTo>
                    <a:pt x="1744112" y="1736637"/>
                    <a:pt x="1704432" y="1736810"/>
                    <a:pt x="1767796" y="1737349"/>
                  </a:cubicBezTo>
                  <a:cubicBezTo>
                    <a:pt x="1766657" y="1945382"/>
                    <a:pt x="1785155" y="1922050"/>
                    <a:pt x="1749959" y="1921623"/>
                  </a:cubicBezTo>
                  <a:close/>
                  <a:moveTo>
                    <a:pt x="1767877" y="1724783"/>
                  </a:moveTo>
                  <a:cubicBezTo>
                    <a:pt x="1767837" y="1729937"/>
                    <a:pt x="1784270" y="1726826"/>
                    <a:pt x="1627909" y="1727447"/>
                  </a:cubicBezTo>
                  <a:cubicBezTo>
                    <a:pt x="1599120" y="1727528"/>
                    <a:pt x="1606249" y="1756034"/>
                    <a:pt x="1603981" y="1584854"/>
                  </a:cubicBezTo>
                  <a:cubicBezTo>
                    <a:pt x="1603341" y="1534276"/>
                    <a:pt x="1597056" y="1542501"/>
                    <a:pt x="1627868" y="1542958"/>
                  </a:cubicBezTo>
                  <a:cubicBezTo>
                    <a:pt x="1665972" y="1543568"/>
                    <a:pt x="1680168" y="1543426"/>
                    <a:pt x="1765843" y="1543446"/>
                  </a:cubicBezTo>
                  <a:cubicBezTo>
                    <a:pt x="1767969" y="1677876"/>
                    <a:pt x="1768233" y="1682105"/>
                    <a:pt x="1767877" y="1724783"/>
                  </a:cubicBezTo>
                  <a:close/>
                  <a:moveTo>
                    <a:pt x="1603259" y="1533199"/>
                  </a:moveTo>
                  <a:cubicBezTo>
                    <a:pt x="1602059" y="1455162"/>
                    <a:pt x="1601744" y="1444894"/>
                    <a:pt x="1600259" y="1347999"/>
                  </a:cubicBezTo>
                  <a:cubicBezTo>
                    <a:pt x="1645329" y="1347704"/>
                    <a:pt x="1659688" y="1346799"/>
                    <a:pt x="1762172" y="1347867"/>
                  </a:cubicBezTo>
                  <a:cubicBezTo>
                    <a:pt x="1764348" y="1490053"/>
                    <a:pt x="1763647" y="1405042"/>
                    <a:pt x="1765691" y="1534012"/>
                  </a:cubicBezTo>
                  <a:cubicBezTo>
                    <a:pt x="1599924" y="1533981"/>
                    <a:pt x="1671108" y="1533829"/>
                    <a:pt x="1603259" y="1533199"/>
                  </a:cubicBezTo>
                  <a:close/>
                  <a:moveTo>
                    <a:pt x="1600615" y="1863553"/>
                  </a:moveTo>
                  <a:cubicBezTo>
                    <a:pt x="1600371" y="1938784"/>
                    <a:pt x="1634845" y="1922640"/>
                    <a:pt x="1439729" y="1922335"/>
                  </a:cubicBezTo>
                  <a:cubicBezTo>
                    <a:pt x="1437746" y="1795957"/>
                    <a:pt x="1437279" y="1765265"/>
                    <a:pt x="1436811" y="1737918"/>
                  </a:cubicBezTo>
                  <a:cubicBezTo>
                    <a:pt x="1511890" y="1737898"/>
                    <a:pt x="1477396" y="1737176"/>
                    <a:pt x="1598846" y="1736972"/>
                  </a:cubicBezTo>
                  <a:cubicBezTo>
                    <a:pt x="1599965" y="1770430"/>
                    <a:pt x="1600768" y="1814582"/>
                    <a:pt x="1600615" y="1863553"/>
                  </a:cubicBezTo>
                  <a:close/>
                  <a:moveTo>
                    <a:pt x="1566915" y="1727558"/>
                  </a:moveTo>
                  <a:cubicBezTo>
                    <a:pt x="1422228" y="1727558"/>
                    <a:pt x="1436699" y="1731452"/>
                    <a:pt x="1436577" y="1724752"/>
                  </a:cubicBezTo>
                  <a:cubicBezTo>
                    <a:pt x="1432926" y="1518702"/>
                    <a:pt x="1432835" y="1543202"/>
                    <a:pt x="1444906" y="1543202"/>
                  </a:cubicBezTo>
                  <a:cubicBezTo>
                    <a:pt x="1625621" y="1543202"/>
                    <a:pt x="1594921" y="1529193"/>
                    <a:pt x="1595643" y="1585016"/>
                  </a:cubicBezTo>
                  <a:cubicBezTo>
                    <a:pt x="1596527" y="1651799"/>
                    <a:pt x="1596975" y="1683914"/>
                    <a:pt x="1598429" y="1725037"/>
                  </a:cubicBezTo>
                  <a:cubicBezTo>
                    <a:pt x="1598551" y="1728361"/>
                    <a:pt x="1603290" y="1727558"/>
                    <a:pt x="1566915" y="1727558"/>
                  </a:cubicBezTo>
                  <a:close/>
                  <a:moveTo>
                    <a:pt x="1566915" y="1533056"/>
                  </a:moveTo>
                  <a:cubicBezTo>
                    <a:pt x="1413676" y="1533056"/>
                    <a:pt x="1435062" y="1540396"/>
                    <a:pt x="1434675" y="1516658"/>
                  </a:cubicBezTo>
                  <a:cubicBezTo>
                    <a:pt x="1431645" y="1323081"/>
                    <a:pt x="1423825" y="1348029"/>
                    <a:pt x="1444895" y="1348029"/>
                  </a:cubicBezTo>
                  <a:cubicBezTo>
                    <a:pt x="1553532" y="1348080"/>
                    <a:pt x="1571603" y="1348131"/>
                    <a:pt x="1591931" y="1348039"/>
                  </a:cubicBezTo>
                  <a:cubicBezTo>
                    <a:pt x="1595226" y="1563738"/>
                    <a:pt x="1606595" y="1533056"/>
                    <a:pt x="1566915" y="1533056"/>
                  </a:cubicBezTo>
                  <a:close/>
                  <a:moveTo>
                    <a:pt x="1431401" y="1922315"/>
                  </a:moveTo>
                  <a:cubicBezTo>
                    <a:pt x="1385253" y="1922132"/>
                    <a:pt x="1336319" y="1919936"/>
                    <a:pt x="1270373" y="1921623"/>
                  </a:cubicBezTo>
                  <a:cubicBezTo>
                    <a:pt x="1269580" y="1861632"/>
                    <a:pt x="1271135" y="1812874"/>
                    <a:pt x="1268207" y="1737501"/>
                  </a:cubicBezTo>
                  <a:cubicBezTo>
                    <a:pt x="1303433" y="1738142"/>
                    <a:pt x="1322693" y="1737958"/>
                    <a:pt x="1428462" y="1737918"/>
                  </a:cubicBezTo>
                  <a:cubicBezTo>
                    <a:pt x="1429103" y="1774344"/>
                    <a:pt x="1429408" y="1794900"/>
                    <a:pt x="1431401" y="1922315"/>
                  </a:cubicBezTo>
                  <a:close/>
                  <a:moveTo>
                    <a:pt x="1265237" y="1532446"/>
                  </a:moveTo>
                  <a:cubicBezTo>
                    <a:pt x="1264424" y="1463509"/>
                    <a:pt x="1262837" y="1441447"/>
                    <a:pt x="1261627" y="1348293"/>
                  </a:cubicBezTo>
                  <a:cubicBezTo>
                    <a:pt x="1272905" y="1348293"/>
                    <a:pt x="1376762" y="1348172"/>
                    <a:pt x="1422615" y="1348049"/>
                  </a:cubicBezTo>
                  <a:cubicBezTo>
                    <a:pt x="1424171" y="1457114"/>
                    <a:pt x="1425666" y="1453779"/>
                    <a:pt x="1426591" y="1533687"/>
                  </a:cubicBezTo>
                  <a:cubicBezTo>
                    <a:pt x="1350851" y="1533270"/>
                    <a:pt x="1423774" y="1532314"/>
                    <a:pt x="1265237" y="1532446"/>
                  </a:cubicBezTo>
                  <a:close/>
                  <a:moveTo>
                    <a:pt x="1261831" y="1921857"/>
                  </a:moveTo>
                  <a:cubicBezTo>
                    <a:pt x="1185887" y="1924043"/>
                    <a:pt x="1145272" y="1921644"/>
                    <a:pt x="1102206" y="1921288"/>
                  </a:cubicBezTo>
                  <a:cubicBezTo>
                    <a:pt x="1098758" y="1702864"/>
                    <a:pt x="1085711" y="1738162"/>
                    <a:pt x="1140035" y="1737288"/>
                  </a:cubicBezTo>
                  <a:cubicBezTo>
                    <a:pt x="1180162" y="1736637"/>
                    <a:pt x="1218439" y="1736576"/>
                    <a:pt x="1259858" y="1737359"/>
                  </a:cubicBezTo>
                  <a:cubicBezTo>
                    <a:pt x="1261749" y="1785842"/>
                    <a:pt x="1262553" y="1921827"/>
                    <a:pt x="1261831" y="1921857"/>
                  </a:cubicBezTo>
                  <a:close/>
                  <a:moveTo>
                    <a:pt x="1200968" y="1532497"/>
                  </a:moveTo>
                  <a:cubicBezTo>
                    <a:pt x="1144286" y="1532497"/>
                    <a:pt x="1142557" y="1533158"/>
                    <a:pt x="1095291" y="1533290"/>
                  </a:cubicBezTo>
                  <a:cubicBezTo>
                    <a:pt x="1093501" y="1404025"/>
                    <a:pt x="1093165" y="1381263"/>
                    <a:pt x="1092596" y="1349158"/>
                  </a:cubicBezTo>
                  <a:cubicBezTo>
                    <a:pt x="1279494" y="1348588"/>
                    <a:pt x="1253065" y="1336389"/>
                    <a:pt x="1253726" y="1378172"/>
                  </a:cubicBezTo>
                  <a:cubicBezTo>
                    <a:pt x="1256654" y="1565121"/>
                    <a:pt x="1272264" y="1532436"/>
                    <a:pt x="1200968" y="1532497"/>
                  </a:cubicBezTo>
                  <a:close/>
                  <a:moveTo>
                    <a:pt x="1093887" y="1921237"/>
                  </a:moveTo>
                  <a:cubicBezTo>
                    <a:pt x="1016266" y="1920851"/>
                    <a:pt x="1011456" y="1923321"/>
                    <a:pt x="932473" y="1922620"/>
                  </a:cubicBezTo>
                  <a:cubicBezTo>
                    <a:pt x="928639" y="1707978"/>
                    <a:pt x="915907" y="1736505"/>
                    <a:pt x="957041" y="1736505"/>
                  </a:cubicBezTo>
                  <a:cubicBezTo>
                    <a:pt x="1017059" y="1736505"/>
                    <a:pt x="1018300" y="1737776"/>
                    <a:pt x="1078979" y="1737776"/>
                  </a:cubicBezTo>
                  <a:cubicBezTo>
                    <a:pt x="1095209" y="1737776"/>
                    <a:pt x="1090593" y="1712614"/>
                    <a:pt x="1093887" y="1921237"/>
                  </a:cubicBezTo>
                  <a:close/>
                  <a:moveTo>
                    <a:pt x="1078979" y="1728341"/>
                  </a:moveTo>
                  <a:cubicBezTo>
                    <a:pt x="1078074" y="1728341"/>
                    <a:pt x="928436" y="1727863"/>
                    <a:pt x="928425" y="1724854"/>
                  </a:cubicBezTo>
                  <a:cubicBezTo>
                    <a:pt x="927988" y="1515021"/>
                    <a:pt x="910273" y="1543304"/>
                    <a:pt x="957041" y="1543304"/>
                  </a:cubicBezTo>
                  <a:cubicBezTo>
                    <a:pt x="1113137" y="1543304"/>
                    <a:pt x="1087155" y="1528654"/>
                    <a:pt x="1087450" y="1586145"/>
                  </a:cubicBezTo>
                  <a:cubicBezTo>
                    <a:pt x="1088305" y="1749975"/>
                    <a:pt x="1096491" y="1728341"/>
                    <a:pt x="1078979" y="1728341"/>
                  </a:cubicBezTo>
                  <a:close/>
                  <a:moveTo>
                    <a:pt x="1078979" y="1533321"/>
                  </a:moveTo>
                  <a:cubicBezTo>
                    <a:pt x="901223" y="1533321"/>
                    <a:pt x="925029" y="1541169"/>
                    <a:pt x="924642" y="1516699"/>
                  </a:cubicBezTo>
                  <a:cubicBezTo>
                    <a:pt x="923554" y="1447446"/>
                    <a:pt x="924937" y="1447405"/>
                    <a:pt x="923849" y="1377989"/>
                  </a:cubicBezTo>
                  <a:cubicBezTo>
                    <a:pt x="923270" y="1341014"/>
                    <a:pt x="916568" y="1348568"/>
                    <a:pt x="957041" y="1348568"/>
                  </a:cubicBezTo>
                  <a:cubicBezTo>
                    <a:pt x="1109975" y="1348568"/>
                    <a:pt x="1084155" y="1339784"/>
                    <a:pt x="1084755" y="1378152"/>
                  </a:cubicBezTo>
                  <a:cubicBezTo>
                    <a:pt x="1087593" y="1557262"/>
                    <a:pt x="1089515" y="1533321"/>
                    <a:pt x="1078979" y="1533321"/>
                  </a:cubicBezTo>
                  <a:close/>
                  <a:moveTo>
                    <a:pt x="924134" y="1922528"/>
                  </a:moveTo>
                  <a:cubicBezTo>
                    <a:pt x="863750" y="1921756"/>
                    <a:pt x="905382" y="1920881"/>
                    <a:pt x="762902" y="1921430"/>
                  </a:cubicBezTo>
                  <a:cubicBezTo>
                    <a:pt x="759302" y="1709432"/>
                    <a:pt x="752021" y="1736505"/>
                    <a:pt x="774149" y="1736322"/>
                  </a:cubicBezTo>
                  <a:cubicBezTo>
                    <a:pt x="810992" y="1736027"/>
                    <a:pt x="841123" y="1735915"/>
                    <a:pt x="896016" y="1736281"/>
                  </a:cubicBezTo>
                  <a:cubicBezTo>
                    <a:pt x="926046" y="1736515"/>
                    <a:pt x="920198" y="1705264"/>
                    <a:pt x="924134" y="1922528"/>
                  </a:cubicBezTo>
                  <a:close/>
                  <a:moveTo>
                    <a:pt x="757614" y="2125997"/>
                  </a:moveTo>
                  <a:cubicBezTo>
                    <a:pt x="760299" y="2268844"/>
                    <a:pt x="759628" y="2255577"/>
                    <a:pt x="760238" y="2310109"/>
                  </a:cubicBezTo>
                  <a:cubicBezTo>
                    <a:pt x="734225" y="2309753"/>
                    <a:pt x="726873" y="2309835"/>
                    <a:pt x="598895" y="2309804"/>
                  </a:cubicBezTo>
                  <a:cubicBezTo>
                    <a:pt x="597766" y="2258901"/>
                    <a:pt x="596688" y="2245106"/>
                    <a:pt x="595834" y="2125214"/>
                  </a:cubicBezTo>
                  <a:cubicBezTo>
                    <a:pt x="596962" y="2125224"/>
                    <a:pt x="756770" y="2125997"/>
                    <a:pt x="757614" y="2125997"/>
                  </a:cubicBezTo>
                  <a:close/>
                  <a:moveTo>
                    <a:pt x="595762" y="2115780"/>
                  </a:moveTo>
                  <a:cubicBezTo>
                    <a:pt x="595529" y="2090262"/>
                    <a:pt x="595274" y="2076965"/>
                    <a:pt x="593057" y="1932827"/>
                  </a:cubicBezTo>
                  <a:cubicBezTo>
                    <a:pt x="592986" y="1928079"/>
                    <a:pt x="584597" y="1931464"/>
                    <a:pt x="754726" y="1930905"/>
                  </a:cubicBezTo>
                  <a:cubicBezTo>
                    <a:pt x="755774" y="1994140"/>
                    <a:pt x="755825" y="2026957"/>
                    <a:pt x="757442" y="2116563"/>
                  </a:cubicBezTo>
                  <a:cubicBezTo>
                    <a:pt x="756608" y="2116552"/>
                    <a:pt x="596535" y="2115780"/>
                    <a:pt x="595762" y="2115780"/>
                  </a:cubicBezTo>
                  <a:close/>
                  <a:moveTo>
                    <a:pt x="713135" y="2319269"/>
                  </a:moveTo>
                  <a:cubicBezTo>
                    <a:pt x="774983" y="2319269"/>
                    <a:pt x="758997" y="2285669"/>
                    <a:pt x="762160" y="2487999"/>
                  </a:cubicBezTo>
                  <a:cubicBezTo>
                    <a:pt x="762567" y="2513863"/>
                    <a:pt x="783932" y="2504378"/>
                    <a:pt x="601589" y="2503717"/>
                  </a:cubicBezTo>
                  <a:cubicBezTo>
                    <a:pt x="600389" y="2441245"/>
                    <a:pt x="600593" y="2393412"/>
                    <a:pt x="599098" y="2319249"/>
                  </a:cubicBezTo>
                  <a:lnTo>
                    <a:pt x="713135" y="2319269"/>
                  </a:lnTo>
                  <a:close/>
                  <a:moveTo>
                    <a:pt x="896067" y="1726837"/>
                  </a:moveTo>
                  <a:cubicBezTo>
                    <a:pt x="858736" y="1726542"/>
                    <a:pt x="816656" y="1726511"/>
                    <a:pt x="774068" y="1726857"/>
                  </a:cubicBezTo>
                  <a:cubicBezTo>
                    <a:pt x="752632" y="1727030"/>
                    <a:pt x="759475" y="1755099"/>
                    <a:pt x="756364" y="1542206"/>
                  </a:cubicBezTo>
                  <a:cubicBezTo>
                    <a:pt x="819697" y="1543568"/>
                    <a:pt x="782122" y="1543721"/>
                    <a:pt x="916792" y="1543345"/>
                  </a:cubicBezTo>
                  <a:cubicBezTo>
                    <a:pt x="921083" y="1755892"/>
                    <a:pt x="929300" y="1727060"/>
                    <a:pt x="896067" y="1726837"/>
                  </a:cubicBezTo>
                  <a:close/>
                  <a:moveTo>
                    <a:pt x="754574" y="1921461"/>
                  </a:moveTo>
                  <a:cubicBezTo>
                    <a:pt x="656706" y="1921817"/>
                    <a:pt x="664221" y="1920963"/>
                    <a:pt x="592864" y="1920952"/>
                  </a:cubicBezTo>
                  <a:cubicBezTo>
                    <a:pt x="589488" y="1723563"/>
                    <a:pt x="587566" y="1736942"/>
                    <a:pt x="591176" y="1736932"/>
                  </a:cubicBezTo>
                  <a:cubicBezTo>
                    <a:pt x="592376" y="1736932"/>
                    <a:pt x="750028" y="1736484"/>
                    <a:pt x="750913" y="1736474"/>
                  </a:cubicBezTo>
                  <a:cubicBezTo>
                    <a:pt x="752499" y="1834417"/>
                    <a:pt x="754137" y="1896238"/>
                    <a:pt x="754574" y="1921461"/>
                  </a:cubicBezTo>
                  <a:close/>
                  <a:moveTo>
                    <a:pt x="589102" y="1724803"/>
                  </a:moveTo>
                  <a:cubicBezTo>
                    <a:pt x="588542" y="1683863"/>
                    <a:pt x="585278" y="1542531"/>
                    <a:pt x="591186" y="1542531"/>
                  </a:cubicBezTo>
                  <a:cubicBezTo>
                    <a:pt x="779529" y="1542531"/>
                    <a:pt x="747903" y="1527617"/>
                    <a:pt x="748635" y="1586175"/>
                  </a:cubicBezTo>
                  <a:cubicBezTo>
                    <a:pt x="749266" y="1636671"/>
                    <a:pt x="749652" y="1657817"/>
                    <a:pt x="750771" y="1727030"/>
                  </a:cubicBezTo>
                  <a:cubicBezTo>
                    <a:pt x="569048" y="1728067"/>
                    <a:pt x="589152" y="1728575"/>
                    <a:pt x="589102" y="1724803"/>
                  </a:cubicBezTo>
                  <a:close/>
                  <a:moveTo>
                    <a:pt x="713135" y="1532355"/>
                  </a:moveTo>
                  <a:cubicBezTo>
                    <a:pt x="564126" y="1532355"/>
                    <a:pt x="587749" y="1540579"/>
                    <a:pt x="587373" y="1516658"/>
                  </a:cubicBezTo>
                  <a:cubicBezTo>
                    <a:pt x="584424" y="1327961"/>
                    <a:pt x="579166" y="1348273"/>
                    <a:pt x="591176" y="1348273"/>
                  </a:cubicBezTo>
                  <a:cubicBezTo>
                    <a:pt x="773092" y="1348273"/>
                    <a:pt x="744517" y="1339144"/>
                    <a:pt x="745127" y="1378172"/>
                  </a:cubicBezTo>
                  <a:cubicBezTo>
                    <a:pt x="748005" y="1561522"/>
                    <a:pt x="757533" y="1532355"/>
                    <a:pt x="713135" y="1532355"/>
                  </a:cubicBezTo>
                  <a:close/>
                  <a:moveTo>
                    <a:pt x="584688" y="1930397"/>
                  </a:moveTo>
                  <a:cubicBezTo>
                    <a:pt x="584698" y="1931292"/>
                    <a:pt x="587159" y="2086491"/>
                    <a:pt x="587424" y="2115780"/>
                  </a:cubicBezTo>
                  <a:cubicBezTo>
                    <a:pt x="536934" y="2115759"/>
                    <a:pt x="597145" y="2115668"/>
                    <a:pt x="426721" y="2115221"/>
                  </a:cubicBezTo>
                  <a:cubicBezTo>
                    <a:pt x="426355" y="2086836"/>
                    <a:pt x="425938" y="2061766"/>
                    <a:pt x="423914" y="1932837"/>
                  </a:cubicBezTo>
                  <a:cubicBezTo>
                    <a:pt x="423894" y="1930956"/>
                    <a:pt x="409942" y="1930549"/>
                    <a:pt x="584688" y="1930397"/>
                  </a:cubicBezTo>
                  <a:close/>
                  <a:moveTo>
                    <a:pt x="587505" y="2125214"/>
                  </a:moveTo>
                  <a:cubicBezTo>
                    <a:pt x="588420" y="2250321"/>
                    <a:pt x="589447" y="2259603"/>
                    <a:pt x="590556" y="2309804"/>
                  </a:cubicBezTo>
                  <a:cubicBezTo>
                    <a:pt x="589681" y="2309804"/>
                    <a:pt x="430687" y="2310109"/>
                    <a:pt x="429487" y="2310119"/>
                  </a:cubicBezTo>
                  <a:cubicBezTo>
                    <a:pt x="426823" y="2137160"/>
                    <a:pt x="427738" y="2197405"/>
                    <a:pt x="426833" y="2124655"/>
                  </a:cubicBezTo>
                  <a:cubicBezTo>
                    <a:pt x="580153" y="2125011"/>
                    <a:pt x="530772" y="2125194"/>
                    <a:pt x="587505" y="2125214"/>
                  </a:cubicBezTo>
                  <a:close/>
                  <a:moveTo>
                    <a:pt x="590759" y="2319249"/>
                  </a:moveTo>
                  <a:cubicBezTo>
                    <a:pt x="592346" y="2397824"/>
                    <a:pt x="591888" y="2431698"/>
                    <a:pt x="593261" y="2503696"/>
                  </a:cubicBezTo>
                  <a:cubicBezTo>
                    <a:pt x="592244" y="2503696"/>
                    <a:pt x="574692" y="2503625"/>
                    <a:pt x="431765" y="2504042"/>
                  </a:cubicBezTo>
                  <a:cubicBezTo>
                    <a:pt x="430372" y="2418401"/>
                    <a:pt x="431348" y="2430977"/>
                    <a:pt x="429639" y="2319564"/>
                  </a:cubicBezTo>
                  <a:cubicBezTo>
                    <a:pt x="431643" y="2319564"/>
                    <a:pt x="580956" y="2319249"/>
                    <a:pt x="590759" y="2319249"/>
                  </a:cubicBezTo>
                  <a:close/>
                  <a:moveTo>
                    <a:pt x="591176" y="2513131"/>
                  </a:moveTo>
                  <a:cubicBezTo>
                    <a:pt x="594603" y="2513131"/>
                    <a:pt x="593027" y="2508231"/>
                    <a:pt x="594725" y="2557456"/>
                  </a:cubicBezTo>
                  <a:cubicBezTo>
                    <a:pt x="600166" y="2715471"/>
                    <a:pt x="598956" y="2699530"/>
                    <a:pt x="591176" y="2699530"/>
                  </a:cubicBezTo>
                  <a:cubicBezTo>
                    <a:pt x="590169" y="2699530"/>
                    <a:pt x="435405" y="2699561"/>
                    <a:pt x="435304" y="2695901"/>
                  </a:cubicBezTo>
                  <a:cubicBezTo>
                    <a:pt x="434033" y="2650945"/>
                    <a:pt x="434134" y="2649085"/>
                    <a:pt x="431928" y="2513497"/>
                  </a:cubicBezTo>
                  <a:cubicBezTo>
                    <a:pt x="433056" y="2513497"/>
                    <a:pt x="590271" y="2513131"/>
                    <a:pt x="591176" y="2513131"/>
                  </a:cubicBezTo>
                  <a:close/>
                  <a:moveTo>
                    <a:pt x="469279" y="2707826"/>
                  </a:moveTo>
                  <a:cubicBezTo>
                    <a:pt x="529978" y="2707826"/>
                    <a:pt x="530192" y="2708975"/>
                    <a:pt x="591186" y="2708975"/>
                  </a:cubicBezTo>
                  <a:cubicBezTo>
                    <a:pt x="601010" y="2708975"/>
                    <a:pt x="596139" y="2688611"/>
                    <a:pt x="599006" y="2892426"/>
                  </a:cubicBezTo>
                  <a:cubicBezTo>
                    <a:pt x="595040" y="2892416"/>
                    <a:pt x="440104" y="2893290"/>
                    <a:pt x="439351" y="2893300"/>
                  </a:cubicBezTo>
                  <a:cubicBezTo>
                    <a:pt x="435721" y="2674826"/>
                    <a:pt x="424138" y="2707826"/>
                    <a:pt x="469279" y="2707826"/>
                  </a:cubicBezTo>
                  <a:close/>
                  <a:moveTo>
                    <a:pt x="601783" y="2513151"/>
                  </a:moveTo>
                  <a:cubicBezTo>
                    <a:pt x="655964" y="2513365"/>
                    <a:pt x="652710" y="2514900"/>
                    <a:pt x="713135" y="2514900"/>
                  </a:cubicBezTo>
                  <a:cubicBezTo>
                    <a:pt x="778115" y="2514900"/>
                    <a:pt x="761082" y="2476379"/>
                    <a:pt x="766573" y="2696186"/>
                  </a:cubicBezTo>
                  <a:cubicBezTo>
                    <a:pt x="766675" y="2700282"/>
                    <a:pt x="786983" y="2699205"/>
                    <a:pt x="605525" y="2699520"/>
                  </a:cubicBezTo>
                  <a:cubicBezTo>
                    <a:pt x="605098" y="2593821"/>
                    <a:pt x="602677" y="2554772"/>
                    <a:pt x="601783" y="2513151"/>
                  </a:cubicBezTo>
                  <a:close/>
                  <a:moveTo>
                    <a:pt x="766889" y="2708690"/>
                  </a:moveTo>
                  <a:cubicBezTo>
                    <a:pt x="769583" y="2819066"/>
                    <a:pt x="767580" y="2826518"/>
                    <a:pt x="768445" y="2893239"/>
                  </a:cubicBezTo>
                  <a:cubicBezTo>
                    <a:pt x="618907" y="2893341"/>
                    <a:pt x="676831" y="2892639"/>
                    <a:pt x="607325" y="2892436"/>
                  </a:cubicBezTo>
                  <a:cubicBezTo>
                    <a:pt x="607315" y="2891633"/>
                    <a:pt x="605586" y="2709747"/>
                    <a:pt x="605576" y="2708954"/>
                  </a:cubicBezTo>
                  <a:cubicBezTo>
                    <a:pt x="651306" y="2708883"/>
                    <a:pt x="699366" y="2707999"/>
                    <a:pt x="766889" y="2708690"/>
                  </a:cubicBezTo>
                  <a:close/>
                  <a:moveTo>
                    <a:pt x="768587" y="2902674"/>
                  </a:moveTo>
                  <a:cubicBezTo>
                    <a:pt x="768597" y="2903426"/>
                    <a:pt x="771027" y="3058757"/>
                    <a:pt x="771749" y="3087619"/>
                  </a:cubicBezTo>
                  <a:cubicBezTo>
                    <a:pt x="684427" y="3087050"/>
                    <a:pt x="648795" y="3087945"/>
                    <a:pt x="610904" y="3088057"/>
                  </a:cubicBezTo>
                  <a:cubicBezTo>
                    <a:pt x="610894" y="3087335"/>
                    <a:pt x="607528" y="2905154"/>
                    <a:pt x="607477" y="2901881"/>
                  </a:cubicBezTo>
                  <a:cubicBezTo>
                    <a:pt x="683959" y="2902125"/>
                    <a:pt x="613955" y="2902786"/>
                    <a:pt x="768587" y="2902674"/>
                  </a:cubicBezTo>
                  <a:close/>
                  <a:moveTo>
                    <a:pt x="771983" y="3097074"/>
                  </a:moveTo>
                  <a:cubicBezTo>
                    <a:pt x="775187" y="3214831"/>
                    <a:pt x="774343" y="3227234"/>
                    <a:pt x="774871" y="3281766"/>
                  </a:cubicBezTo>
                  <a:cubicBezTo>
                    <a:pt x="712738" y="3281064"/>
                    <a:pt x="636510" y="3281817"/>
                    <a:pt x="613589" y="3281878"/>
                  </a:cubicBezTo>
                  <a:cubicBezTo>
                    <a:pt x="613070" y="3229958"/>
                    <a:pt x="613803" y="3232205"/>
                    <a:pt x="611077" y="3097491"/>
                  </a:cubicBezTo>
                  <a:cubicBezTo>
                    <a:pt x="661160" y="3097369"/>
                    <a:pt x="679760" y="3096474"/>
                    <a:pt x="771983" y="3097074"/>
                  </a:cubicBezTo>
                  <a:close/>
                  <a:moveTo>
                    <a:pt x="774068" y="3291230"/>
                  </a:moveTo>
                  <a:cubicBezTo>
                    <a:pt x="776132" y="3291241"/>
                    <a:pt x="773936" y="3280505"/>
                    <a:pt x="777770" y="3475454"/>
                  </a:cubicBezTo>
                  <a:cubicBezTo>
                    <a:pt x="685312" y="3474936"/>
                    <a:pt x="659381" y="3475495"/>
                    <a:pt x="617606" y="3475607"/>
                  </a:cubicBezTo>
                  <a:cubicBezTo>
                    <a:pt x="616162" y="3379444"/>
                    <a:pt x="614748" y="3384100"/>
                    <a:pt x="613680" y="3291332"/>
                  </a:cubicBezTo>
                  <a:cubicBezTo>
                    <a:pt x="664404" y="3291221"/>
                    <a:pt x="698247" y="3290509"/>
                    <a:pt x="774068" y="3291230"/>
                  </a:cubicBezTo>
                  <a:close/>
                  <a:moveTo>
                    <a:pt x="776926" y="2904148"/>
                  </a:moveTo>
                  <a:cubicBezTo>
                    <a:pt x="776885" y="2901494"/>
                    <a:pt x="764062" y="2902836"/>
                    <a:pt x="939581" y="2903223"/>
                  </a:cubicBezTo>
                  <a:cubicBezTo>
                    <a:pt x="939825" y="2918299"/>
                    <a:pt x="941777" y="3083055"/>
                    <a:pt x="941808" y="3087609"/>
                  </a:cubicBezTo>
                  <a:cubicBezTo>
                    <a:pt x="893433" y="3087640"/>
                    <a:pt x="841215" y="3088067"/>
                    <a:pt x="780058" y="3087670"/>
                  </a:cubicBezTo>
                  <a:cubicBezTo>
                    <a:pt x="779427" y="3061705"/>
                    <a:pt x="779285" y="3048581"/>
                    <a:pt x="776926" y="2904148"/>
                  </a:cubicBezTo>
                  <a:close/>
                  <a:moveTo>
                    <a:pt x="941869" y="3097054"/>
                  </a:moveTo>
                  <a:cubicBezTo>
                    <a:pt x="942245" y="3201411"/>
                    <a:pt x="943364" y="3224041"/>
                    <a:pt x="944513" y="3282162"/>
                  </a:cubicBezTo>
                  <a:cubicBezTo>
                    <a:pt x="818456" y="3282061"/>
                    <a:pt x="810972" y="3282101"/>
                    <a:pt x="783210" y="3281847"/>
                  </a:cubicBezTo>
                  <a:cubicBezTo>
                    <a:pt x="782732" y="3230629"/>
                    <a:pt x="783454" y="3213296"/>
                    <a:pt x="780322" y="3097125"/>
                  </a:cubicBezTo>
                  <a:cubicBezTo>
                    <a:pt x="839374" y="3097491"/>
                    <a:pt x="904518" y="3097084"/>
                    <a:pt x="941869" y="3097054"/>
                  </a:cubicBezTo>
                  <a:close/>
                  <a:moveTo>
                    <a:pt x="835073" y="3291515"/>
                  </a:moveTo>
                  <a:cubicBezTo>
                    <a:pt x="965756" y="3291627"/>
                    <a:pt x="944574" y="3281938"/>
                    <a:pt x="945174" y="3320693"/>
                  </a:cubicBezTo>
                  <a:cubicBezTo>
                    <a:pt x="946130" y="3381812"/>
                    <a:pt x="946038" y="3390942"/>
                    <a:pt x="947106" y="3459503"/>
                  </a:cubicBezTo>
                  <a:cubicBezTo>
                    <a:pt x="947442" y="3481097"/>
                    <a:pt x="973414" y="3476461"/>
                    <a:pt x="786088" y="3475495"/>
                  </a:cubicBezTo>
                  <a:cubicBezTo>
                    <a:pt x="785844" y="3463184"/>
                    <a:pt x="786007" y="3473269"/>
                    <a:pt x="783678" y="3320530"/>
                  </a:cubicBezTo>
                  <a:cubicBezTo>
                    <a:pt x="783119" y="3283484"/>
                    <a:pt x="772939" y="3291515"/>
                    <a:pt x="835073" y="3291515"/>
                  </a:cubicBezTo>
                  <a:close/>
                  <a:moveTo>
                    <a:pt x="943415" y="2707765"/>
                  </a:moveTo>
                  <a:cubicBezTo>
                    <a:pt x="944137" y="2707765"/>
                    <a:pt x="1071841" y="2707480"/>
                    <a:pt x="1105338" y="2707531"/>
                  </a:cubicBezTo>
                  <a:cubicBezTo>
                    <a:pt x="1107921" y="2926402"/>
                    <a:pt x="1116646" y="2892863"/>
                    <a:pt x="1078979" y="2892863"/>
                  </a:cubicBezTo>
                  <a:cubicBezTo>
                    <a:pt x="1018270" y="2892863"/>
                    <a:pt x="1016937" y="2893809"/>
                    <a:pt x="957041" y="2893809"/>
                  </a:cubicBezTo>
                  <a:cubicBezTo>
                    <a:pt x="944909" y="2893809"/>
                    <a:pt x="947309" y="2918492"/>
                    <a:pt x="943415" y="2707765"/>
                  </a:cubicBezTo>
                  <a:close/>
                  <a:moveTo>
                    <a:pt x="957041" y="2903243"/>
                  </a:moveTo>
                  <a:cubicBezTo>
                    <a:pt x="1119880" y="2903243"/>
                    <a:pt x="1107616" y="2900132"/>
                    <a:pt x="1107687" y="2904310"/>
                  </a:cubicBezTo>
                  <a:cubicBezTo>
                    <a:pt x="1111063" y="3119155"/>
                    <a:pt x="1123734" y="3088209"/>
                    <a:pt x="1078979" y="3088240"/>
                  </a:cubicBezTo>
                  <a:cubicBezTo>
                    <a:pt x="1019459" y="3088240"/>
                    <a:pt x="1019500" y="3087609"/>
                    <a:pt x="957041" y="3087609"/>
                  </a:cubicBezTo>
                  <a:cubicBezTo>
                    <a:pt x="947696" y="3087609"/>
                    <a:pt x="950441" y="3094380"/>
                    <a:pt x="949638" y="3042939"/>
                  </a:cubicBezTo>
                  <a:cubicBezTo>
                    <a:pt x="947116" y="2881762"/>
                    <a:pt x="944401" y="2903243"/>
                    <a:pt x="957041" y="2903243"/>
                  </a:cubicBezTo>
                  <a:close/>
                  <a:moveTo>
                    <a:pt x="957041" y="3097054"/>
                  </a:moveTo>
                  <a:cubicBezTo>
                    <a:pt x="1136038" y="3097054"/>
                    <a:pt x="1111429" y="3092896"/>
                    <a:pt x="1111917" y="3112547"/>
                  </a:cubicBezTo>
                  <a:cubicBezTo>
                    <a:pt x="1116758" y="3314257"/>
                    <a:pt x="1121812" y="3281115"/>
                    <a:pt x="1078979" y="3281115"/>
                  </a:cubicBezTo>
                  <a:cubicBezTo>
                    <a:pt x="927225" y="3281115"/>
                    <a:pt x="953177" y="3295043"/>
                    <a:pt x="952170" y="3251094"/>
                  </a:cubicBezTo>
                  <a:cubicBezTo>
                    <a:pt x="948194" y="3078104"/>
                    <a:pt x="949181" y="3097054"/>
                    <a:pt x="957041" y="3097054"/>
                  </a:cubicBezTo>
                  <a:close/>
                  <a:moveTo>
                    <a:pt x="1113656" y="2707551"/>
                  </a:moveTo>
                  <a:cubicBezTo>
                    <a:pt x="1277511" y="2707877"/>
                    <a:pt x="1203500" y="2707572"/>
                    <a:pt x="1274491" y="2708101"/>
                  </a:cubicBezTo>
                  <a:cubicBezTo>
                    <a:pt x="1280338" y="2923067"/>
                    <a:pt x="1279871" y="2893402"/>
                    <a:pt x="1262024" y="2892975"/>
                  </a:cubicBezTo>
                  <a:cubicBezTo>
                    <a:pt x="1085040" y="2888685"/>
                    <a:pt x="1115731" y="2913277"/>
                    <a:pt x="1115232" y="2834803"/>
                  </a:cubicBezTo>
                  <a:cubicBezTo>
                    <a:pt x="1114907" y="2781481"/>
                    <a:pt x="1114368" y="2767045"/>
                    <a:pt x="1113656" y="2707551"/>
                  </a:cubicBezTo>
                  <a:close/>
                  <a:moveTo>
                    <a:pt x="1140015" y="2901993"/>
                  </a:moveTo>
                  <a:cubicBezTo>
                    <a:pt x="1291616" y="2900559"/>
                    <a:pt x="1276942" y="2903568"/>
                    <a:pt x="1276962" y="2904310"/>
                  </a:cubicBezTo>
                  <a:cubicBezTo>
                    <a:pt x="1280257" y="3114886"/>
                    <a:pt x="1291148" y="3087599"/>
                    <a:pt x="1261902" y="3087874"/>
                  </a:cubicBezTo>
                  <a:cubicBezTo>
                    <a:pt x="1221347" y="3088199"/>
                    <a:pt x="1226961" y="3088118"/>
                    <a:pt x="1119676" y="3088209"/>
                  </a:cubicBezTo>
                  <a:cubicBezTo>
                    <a:pt x="1114998" y="2872449"/>
                    <a:pt x="1107097" y="2902348"/>
                    <a:pt x="1140015" y="2901993"/>
                  </a:cubicBezTo>
                  <a:close/>
                  <a:moveTo>
                    <a:pt x="1281620" y="3097166"/>
                  </a:moveTo>
                  <a:cubicBezTo>
                    <a:pt x="1284284" y="3238823"/>
                    <a:pt x="1283582" y="3226196"/>
                    <a:pt x="1284243" y="3282254"/>
                  </a:cubicBezTo>
                  <a:cubicBezTo>
                    <a:pt x="1111622" y="3281186"/>
                    <a:pt x="1250858" y="3282345"/>
                    <a:pt x="1122554" y="3281268"/>
                  </a:cubicBezTo>
                  <a:cubicBezTo>
                    <a:pt x="1122086" y="3231626"/>
                    <a:pt x="1122676" y="3217535"/>
                    <a:pt x="1119890" y="3097654"/>
                  </a:cubicBezTo>
                  <a:cubicBezTo>
                    <a:pt x="1275152" y="3097521"/>
                    <a:pt x="1213181" y="3097613"/>
                    <a:pt x="1281620" y="3097166"/>
                  </a:cubicBezTo>
                  <a:close/>
                  <a:moveTo>
                    <a:pt x="1282840" y="2708151"/>
                  </a:moveTo>
                  <a:cubicBezTo>
                    <a:pt x="1378501" y="2708721"/>
                    <a:pt x="1373589" y="2707287"/>
                    <a:pt x="1444224" y="2707267"/>
                  </a:cubicBezTo>
                  <a:cubicBezTo>
                    <a:pt x="1443858" y="2850998"/>
                    <a:pt x="1451678" y="2892599"/>
                    <a:pt x="1444916" y="2892599"/>
                  </a:cubicBezTo>
                  <a:cubicBezTo>
                    <a:pt x="1385192" y="2892599"/>
                    <a:pt x="1349153" y="2894439"/>
                    <a:pt x="1285138" y="2893453"/>
                  </a:cubicBezTo>
                  <a:cubicBezTo>
                    <a:pt x="1284315" y="2835708"/>
                    <a:pt x="1285047" y="2788811"/>
                    <a:pt x="1282840" y="2708151"/>
                  </a:cubicBezTo>
                  <a:close/>
                  <a:moveTo>
                    <a:pt x="1322927" y="2903141"/>
                  </a:moveTo>
                  <a:cubicBezTo>
                    <a:pt x="1457668" y="2903141"/>
                    <a:pt x="1447814" y="2899502"/>
                    <a:pt x="1447885" y="2904290"/>
                  </a:cubicBezTo>
                  <a:cubicBezTo>
                    <a:pt x="1451078" y="3108735"/>
                    <a:pt x="1452553" y="3086745"/>
                    <a:pt x="1444895" y="3086745"/>
                  </a:cubicBezTo>
                  <a:cubicBezTo>
                    <a:pt x="1258282" y="3086745"/>
                    <a:pt x="1289948" y="3102239"/>
                    <a:pt x="1289023" y="3042918"/>
                  </a:cubicBezTo>
                  <a:cubicBezTo>
                    <a:pt x="1286399" y="2874361"/>
                    <a:pt x="1270302" y="2903141"/>
                    <a:pt x="1322927" y="2903141"/>
                  </a:cubicBezTo>
                  <a:close/>
                  <a:moveTo>
                    <a:pt x="1322927" y="3097054"/>
                  </a:moveTo>
                  <a:cubicBezTo>
                    <a:pt x="1472555" y="3097054"/>
                    <a:pt x="1450610" y="3088961"/>
                    <a:pt x="1451180" y="3112934"/>
                  </a:cubicBezTo>
                  <a:cubicBezTo>
                    <a:pt x="1456000" y="3303908"/>
                    <a:pt x="1453997" y="3280881"/>
                    <a:pt x="1444895" y="3280881"/>
                  </a:cubicBezTo>
                  <a:cubicBezTo>
                    <a:pt x="1267281" y="3280881"/>
                    <a:pt x="1292653" y="3295948"/>
                    <a:pt x="1292277" y="3251145"/>
                  </a:cubicBezTo>
                  <a:cubicBezTo>
                    <a:pt x="1290782" y="3069473"/>
                    <a:pt x="1279820" y="3097054"/>
                    <a:pt x="1322927" y="3097054"/>
                  </a:cubicBezTo>
                  <a:close/>
                  <a:moveTo>
                    <a:pt x="1322927" y="3291800"/>
                  </a:moveTo>
                  <a:cubicBezTo>
                    <a:pt x="1475433" y="3291800"/>
                    <a:pt x="1452909" y="3278350"/>
                    <a:pt x="1453570" y="3320693"/>
                  </a:cubicBezTo>
                  <a:cubicBezTo>
                    <a:pt x="1456346" y="3497973"/>
                    <a:pt x="1463739" y="3476004"/>
                    <a:pt x="1444906" y="3476004"/>
                  </a:cubicBezTo>
                  <a:cubicBezTo>
                    <a:pt x="1271308" y="3476004"/>
                    <a:pt x="1294870" y="3481260"/>
                    <a:pt x="1294514" y="3459341"/>
                  </a:cubicBezTo>
                  <a:cubicBezTo>
                    <a:pt x="1291382" y="3259146"/>
                    <a:pt x="1285514" y="3291800"/>
                    <a:pt x="1322927" y="3291800"/>
                  </a:cubicBezTo>
                  <a:close/>
                  <a:moveTo>
                    <a:pt x="1456214" y="2904127"/>
                  </a:moveTo>
                  <a:cubicBezTo>
                    <a:pt x="1456142" y="2899258"/>
                    <a:pt x="1452858" y="2903884"/>
                    <a:pt x="1616937" y="2903152"/>
                  </a:cubicBezTo>
                  <a:cubicBezTo>
                    <a:pt x="1617954" y="2971032"/>
                    <a:pt x="1617588" y="3022321"/>
                    <a:pt x="1619316" y="3087874"/>
                  </a:cubicBezTo>
                  <a:cubicBezTo>
                    <a:pt x="1528435" y="3088890"/>
                    <a:pt x="1511442" y="3086999"/>
                    <a:pt x="1458919" y="3086776"/>
                  </a:cubicBezTo>
                  <a:cubicBezTo>
                    <a:pt x="1457678" y="3028787"/>
                    <a:pt x="1457271" y="2971805"/>
                    <a:pt x="1456214" y="2904127"/>
                  </a:cubicBezTo>
                  <a:close/>
                  <a:moveTo>
                    <a:pt x="1627930" y="2709239"/>
                  </a:moveTo>
                  <a:cubicBezTo>
                    <a:pt x="1682599" y="2709168"/>
                    <a:pt x="1643204" y="2709168"/>
                    <a:pt x="1783385" y="2709188"/>
                  </a:cubicBezTo>
                  <a:cubicBezTo>
                    <a:pt x="1785175" y="2839124"/>
                    <a:pt x="1785765" y="2823986"/>
                    <a:pt x="1786944" y="2893432"/>
                  </a:cubicBezTo>
                  <a:cubicBezTo>
                    <a:pt x="1657929" y="2893514"/>
                    <a:pt x="1653312" y="2893494"/>
                    <a:pt x="1625123" y="2893656"/>
                  </a:cubicBezTo>
                  <a:cubicBezTo>
                    <a:pt x="1621787" y="2688012"/>
                    <a:pt x="1618147" y="2709259"/>
                    <a:pt x="1627930" y="2709239"/>
                  </a:cubicBezTo>
                  <a:close/>
                  <a:moveTo>
                    <a:pt x="1627940" y="2903101"/>
                  </a:moveTo>
                  <a:cubicBezTo>
                    <a:pt x="1663064" y="2902918"/>
                    <a:pt x="1662515" y="2902958"/>
                    <a:pt x="1787087" y="2902867"/>
                  </a:cubicBezTo>
                  <a:cubicBezTo>
                    <a:pt x="1787097" y="2903711"/>
                    <a:pt x="1789517" y="3062854"/>
                    <a:pt x="1789680" y="3086522"/>
                  </a:cubicBezTo>
                  <a:cubicBezTo>
                    <a:pt x="1788907" y="3086522"/>
                    <a:pt x="1628377" y="3087762"/>
                    <a:pt x="1627645" y="3087772"/>
                  </a:cubicBezTo>
                  <a:cubicBezTo>
                    <a:pt x="1627635" y="3087050"/>
                    <a:pt x="1623292" y="2903131"/>
                    <a:pt x="1627940" y="2903101"/>
                  </a:cubicBezTo>
                  <a:close/>
                  <a:moveTo>
                    <a:pt x="1627980" y="3097217"/>
                  </a:moveTo>
                  <a:cubicBezTo>
                    <a:pt x="1815621" y="3094939"/>
                    <a:pt x="1789741" y="3090954"/>
                    <a:pt x="1789792" y="3112425"/>
                  </a:cubicBezTo>
                  <a:cubicBezTo>
                    <a:pt x="1790209" y="3312346"/>
                    <a:pt x="1805828" y="3282426"/>
                    <a:pt x="1749959" y="3281756"/>
                  </a:cubicBezTo>
                  <a:cubicBezTo>
                    <a:pt x="1711316" y="3281237"/>
                    <a:pt x="1669206" y="3281186"/>
                    <a:pt x="1631021" y="3281847"/>
                  </a:cubicBezTo>
                  <a:cubicBezTo>
                    <a:pt x="1630757" y="3256279"/>
                    <a:pt x="1629445" y="3097196"/>
                    <a:pt x="1627980" y="3097217"/>
                  </a:cubicBezTo>
                  <a:close/>
                  <a:moveTo>
                    <a:pt x="1791856" y="3291546"/>
                  </a:moveTo>
                  <a:cubicBezTo>
                    <a:pt x="1792903" y="3366471"/>
                    <a:pt x="1793371" y="3374706"/>
                    <a:pt x="1795019" y="3475312"/>
                  </a:cubicBezTo>
                  <a:cubicBezTo>
                    <a:pt x="1680585" y="3475333"/>
                    <a:pt x="1666206" y="3475149"/>
                    <a:pt x="1633401" y="3475953"/>
                  </a:cubicBezTo>
                  <a:cubicBezTo>
                    <a:pt x="1632994" y="3454176"/>
                    <a:pt x="1631133" y="3292064"/>
                    <a:pt x="1631123" y="3291302"/>
                  </a:cubicBezTo>
                  <a:cubicBezTo>
                    <a:pt x="1701707" y="3290061"/>
                    <a:pt x="1747895" y="3291403"/>
                    <a:pt x="1791856" y="3291546"/>
                  </a:cubicBezTo>
                  <a:close/>
                  <a:moveTo>
                    <a:pt x="1791724" y="2709198"/>
                  </a:moveTo>
                  <a:cubicBezTo>
                    <a:pt x="1885758" y="2709208"/>
                    <a:pt x="1876484" y="2707155"/>
                    <a:pt x="1952010" y="2707643"/>
                  </a:cubicBezTo>
                  <a:cubicBezTo>
                    <a:pt x="1952538" y="2748278"/>
                    <a:pt x="1953230" y="2794362"/>
                    <a:pt x="1954247" y="2834966"/>
                  </a:cubicBezTo>
                  <a:cubicBezTo>
                    <a:pt x="1956087" y="2911285"/>
                    <a:pt x="1986249" y="2893422"/>
                    <a:pt x="1810913" y="2893422"/>
                  </a:cubicBezTo>
                  <a:cubicBezTo>
                    <a:pt x="1789822" y="2893432"/>
                    <a:pt x="1794663" y="2923596"/>
                    <a:pt x="1791724" y="2709198"/>
                  </a:cubicBezTo>
                  <a:close/>
                  <a:moveTo>
                    <a:pt x="1810913" y="2902857"/>
                  </a:moveTo>
                  <a:cubicBezTo>
                    <a:pt x="1811818" y="2902857"/>
                    <a:pt x="1955620" y="2903009"/>
                    <a:pt x="1955640" y="2904290"/>
                  </a:cubicBezTo>
                  <a:cubicBezTo>
                    <a:pt x="1958965" y="3116227"/>
                    <a:pt x="1967294" y="3087325"/>
                    <a:pt x="1932912" y="3087325"/>
                  </a:cubicBezTo>
                  <a:cubicBezTo>
                    <a:pt x="1874958" y="3087325"/>
                    <a:pt x="1871053" y="3086481"/>
                    <a:pt x="1810913" y="3086481"/>
                  </a:cubicBezTo>
                  <a:cubicBezTo>
                    <a:pt x="1794490" y="3086481"/>
                    <a:pt x="1798324" y="3095244"/>
                    <a:pt x="1797500" y="3042918"/>
                  </a:cubicBezTo>
                  <a:cubicBezTo>
                    <a:pt x="1794886" y="2875713"/>
                    <a:pt x="1788958" y="2902877"/>
                    <a:pt x="1810913" y="2902857"/>
                  </a:cubicBezTo>
                  <a:close/>
                  <a:moveTo>
                    <a:pt x="1810913" y="3095925"/>
                  </a:moveTo>
                  <a:cubicBezTo>
                    <a:pt x="1982090" y="3095925"/>
                    <a:pt x="1958345" y="3093658"/>
                    <a:pt x="1958498" y="3112486"/>
                  </a:cubicBezTo>
                  <a:cubicBezTo>
                    <a:pt x="1958874" y="3157127"/>
                    <a:pt x="1959047" y="3164263"/>
                    <a:pt x="1960959" y="3282335"/>
                  </a:cubicBezTo>
                  <a:cubicBezTo>
                    <a:pt x="1926953" y="3282752"/>
                    <a:pt x="1902364" y="3282294"/>
                    <a:pt x="1800062" y="3282132"/>
                  </a:cubicBezTo>
                  <a:cubicBezTo>
                    <a:pt x="1797337" y="3072482"/>
                    <a:pt x="1792659" y="3095925"/>
                    <a:pt x="1810913" y="3095925"/>
                  </a:cubicBezTo>
                  <a:close/>
                  <a:moveTo>
                    <a:pt x="1810913" y="3291576"/>
                  </a:moveTo>
                  <a:cubicBezTo>
                    <a:pt x="1859582" y="3291576"/>
                    <a:pt x="1923638" y="3292227"/>
                    <a:pt x="1961111" y="3291769"/>
                  </a:cubicBezTo>
                  <a:cubicBezTo>
                    <a:pt x="1964660" y="3510294"/>
                    <a:pt x="1972612" y="3476349"/>
                    <a:pt x="1932902" y="3476349"/>
                  </a:cubicBezTo>
                  <a:cubicBezTo>
                    <a:pt x="1781412" y="3476349"/>
                    <a:pt x="1803398" y="3479369"/>
                    <a:pt x="1803093" y="3459341"/>
                  </a:cubicBezTo>
                  <a:cubicBezTo>
                    <a:pt x="1800062" y="3265673"/>
                    <a:pt x="1795497" y="3291576"/>
                    <a:pt x="1810913" y="3291576"/>
                  </a:cubicBezTo>
                  <a:close/>
                  <a:moveTo>
                    <a:pt x="1963958" y="2904127"/>
                  </a:moveTo>
                  <a:cubicBezTo>
                    <a:pt x="1963928" y="2902450"/>
                    <a:pt x="2048678" y="2901759"/>
                    <a:pt x="2115743" y="2902491"/>
                  </a:cubicBezTo>
                  <a:cubicBezTo>
                    <a:pt x="2128068" y="2902623"/>
                    <a:pt x="2125373" y="2881477"/>
                    <a:pt x="2127905" y="3043111"/>
                  </a:cubicBezTo>
                  <a:cubicBezTo>
                    <a:pt x="2128800" y="3099992"/>
                    <a:pt x="2156826" y="3086552"/>
                    <a:pt x="1993835" y="3087203"/>
                  </a:cubicBezTo>
                  <a:cubicBezTo>
                    <a:pt x="1956789" y="3087345"/>
                    <a:pt x="1967304" y="3117630"/>
                    <a:pt x="1963958" y="2904127"/>
                  </a:cubicBezTo>
                  <a:close/>
                  <a:moveTo>
                    <a:pt x="1993876" y="3096657"/>
                  </a:moveTo>
                  <a:cubicBezTo>
                    <a:pt x="2149840" y="3096027"/>
                    <a:pt x="2128770" y="3092489"/>
                    <a:pt x="2129207" y="3112496"/>
                  </a:cubicBezTo>
                  <a:cubicBezTo>
                    <a:pt x="2133508" y="3308839"/>
                    <a:pt x="2134617" y="3282061"/>
                    <a:pt x="2115865" y="3281573"/>
                  </a:cubicBezTo>
                  <a:cubicBezTo>
                    <a:pt x="2075941" y="3280475"/>
                    <a:pt x="2035295" y="3280424"/>
                    <a:pt x="1993744" y="3281613"/>
                  </a:cubicBezTo>
                  <a:cubicBezTo>
                    <a:pt x="1961111" y="3282508"/>
                    <a:pt x="1969551" y="3299262"/>
                    <a:pt x="1967650" y="3181750"/>
                  </a:cubicBezTo>
                  <a:cubicBezTo>
                    <a:pt x="1966053" y="3079517"/>
                    <a:pt x="1960460" y="3096800"/>
                    <a:pt x="1993876" y="3096657"/>
                  </a:cubicBezTo>
                  <a:close/>
                  <a:moveTo>
                    <a:pt x="1993968" y="3291058"/>
                  </a:moveTo>
                  <a:cubicBezTo>
                    <a:pt x="2037634" y="3289858"/>
                    <a:pt x="2074202" y="3289929"/>
                    <a:pt x="2115672" y="3291017"/>
                  </a:cubicBezTo>
                  <a:cubicBezTo>
                    <a:pt x="2135064" y="3291546"/>
                    <a:pt x="2130793" y="3285486"/>
                    <a:pt x="2131342" y="3320682"/>
                  </a:cubicBezTo>
                  <a:cubicBezTo>
                    <a:pt x="2134169" y="3500972"/>
                    <a:pt x="2139824" y="3476807"/>
                    <a:pt x="2115794" y="3476715"/>
                  </a:cubicBezTo>
                  <a:cubicBezTo>
                    <a:pt x="1949539" y="3476044"/>
                    <a:pt x="1972511" y="3482093"/>
                    <a:pt x="1972155" y="3459331"/>
                  </a:cubicBezTo>
                  <a:cubicBezTo>
                    <a:pt x="1969023" y="3266018"/>
                    <a:pt x="1959647" y="3292044"/>
                    <a:pt x="1993968" y="3291058"/>
                  </a:cubicBezTo>
                  <a:close/>
                  <a:moveTo>
                    <a:pt x="2133264" y="2904127"/>
                  </a:moveTo>
                  <a:cubicBezTo>
                    <a:pt x="2133244" y="2902653"/>
                    <a:pt x="2294577" y="2901525"/>
                    <a:pt x="2295330" y="2901525"/>
                  </a:cubicBezTo>
                  <a:cubicBezTo>
                    <a:pt x="2296693" y="2984838"/>
                    <a:pt x="2294527" y="2982408"/>
                    <a:pt x="2297018" y="3086918"/>
                  </a:cubicBezTo>
                  <a:cubicBezTo>
                    <a:pt x="2104720" y="3086959"/>
                    <a:pt x="2137159" y="3102452"/>
                    <a:pt x="2136224" y="3042939"/>
                  </a:cubicBezTo>
                  <a:cubicBezTo>
                    <a:pt x="2135146" y="2973502"/>
                    <a:pt x="2134342" y="2973157"/>
                    <a:pt x="2133264" y="2904127"/>
                  </a:cubicBezTo>
                  <a:close/>
                  <a:moveTo>
                    <a:pt x="2176768" y="3291840"/>
                  </a:moveTo>
                  <a:cubicBezTo>
                    <a:pt x="2324912" y="3291840"/>
                    <a:pt x="2299733" y="3279580"/>
                    <a:pt x="2300374" y="3320713"/>
                  </a:cubicBezTo>
                  <a:cubicBezTo>
                    <a:pt x="2303069" y="3493846"/>
                    <a:pt x="2308407" y="3476369"/>
                    <a:pt x="2298777" y="3476369"/>
                  </a:cubicBezTo>
                  <a:cubicBezTo>
                    <a:pt x="2117716" y="3476369"/>
                    <a:pt x="2142101" y="3484025"/>
                    <a:pt x="2141705" y="3459341"/>
                  </a:cubicBezTo>
                  <a:cubicBezTo>
                    <a:pt x="2138593" y="3259979"/>
                    <a:pt x="2129003" y="3291840"/>
                    <a:pt x="2176768" y="3291840"/>
                  </a:cubicBezTo>
                  <a:close/>
                  <a:moveTo>
                    <a:pt x="2303658" y="2901525"/>
                  </a:moveTo>
                  <a:cubicBezTo>
                    <a:pt x="2304380" y="2901525"/>
                    <a:pt x="2464595" y="2902206"/>
                    <a:pt x="2464626" y="2904290"/>
                  </a:cubicBezTo>
                  <a:cubicBezTo>
                    <a:pt x="2466253" y="3012612"/>
                    <a:pt x="2466751" y="3047961"/>
                    <a:pt x="2467442" y="3088209"/>
                  </a:cubicBezTo>
                  <a:cubicBezTo>
                    <a:pt x="2352013" y="3089053"/>
                    <a:pt x="2379083" y="3087050"/>
                    <a:pt x="2305367" y="3086918"/>
                  </a:cubicBezTo>
                  <a:cubicBezTo>
                    <a:pt x="2302794" y="2980517"/>
                    <a:pt x="2305031" y="2986932"/>
                    <a:pt x="2303658" y="2901525"/>
                  </a:cubicBezTo>
                  <a:close/>
                  <a:moveTo>
                    <a:pt x="2467605" y="3097674"/>
                  </a:moveTo>
                  <a:cubicBezTo>
                    <a:pt x="2469802" y="3222181"/>
                    <a:pt x="2467046" y="3067632"/>
                    <a:pt x="2470757" y="3281847"/>
                  </a:cubicBezTo>
                  <a:cubicBezTo>
                    <a:pt x="2438196" y="3281969"/>
                    <a:pt x="2398150" y="3281979"/>
                    <a:pt x="2359812" y="3281725"/>
                  </a:cubicBezTo>
                  <a:cubicBezTo>
                    <a:pt x="2290072" y="3281268"/>
                    <a:pt x="2311773" y="3316067"/>
                    <a:pt x="2306048" y="3112008"/>
                  </a:cubicBezTo>
                  <a:cubicBezTo>
                    <a:pt x="2305326" y="3086959"/>
                    <a:pt x="2283066" y="3098924"/>
                    <a:pt x="2467605" y="3097674"/>
                  </a:cubicBezTo>
                  <a:close/>
                  <a:moveTo>
                    <a:pt x="2470239" y="2765357"/>
                  </a:moveTo>
                  <a:cubicBezTo>
                    <a:pt x="2469192" y="2698361"/>
                    <a:pt x="2465531" y="2708609"/>
                    <a:pt x="2481842" y="2708436"/>
                  </a:cubicBezTo>
                  <a:cubicBezTo>
                    <a:pt x="2517932" y="2708050"/>
                    <a:pt x="2520525" y="2708121"/>
                    <a:pt x="2630830" y="2708060"/>
                  </a:cubicBezTo>
                  <a:cubicBezTo>
                    <a:pt x="2632976" y="2924379"/>
                    <a:pt x="2645565" y="2893544"/>
                    <a:pt x="2603892" y="2892985"/>
                  </a:cubicBezTo>
                  <a:cubicBezTo>
                    <a:pt x="2571259" y="2892548"/>
                    <a:pt x="2533644" y="2892375"/>
                    <a:pt x="2481771" y="2892863"/>
                  </a:cubicBezTo>
                  <a:cubicBezTo>
                    <a:pt x="2469720" y="2892985"/>
                    <a:pt x="2472507" y="2910319"/>
                    <a:pt x="2470239" y="2765357"/>
                  </a:cubicBezTo>
                  <a:close/>
                  <a:moveTo>
                    <a:pt x="2481832" y="2902328"/>
                  </a:moveTo>
                  <a:cubicBezTo>
                    <a:pt x="2647324" y="2900762"/>
                    <a:pt x="2634074" y="2903446"/>
                    <a:pt x="2634084" y="2904300"/>
                  </a:cubicBezTo>
                  <a:cubicBezTo>
                    <a:pt x="2637440" y="3118840"/>
                    <a:pt x="2648941" y="3088250"/>
                    <a:pt x="2603841" y="3088006"/>
                  </a:cubicBezTo>
                  <a:cubicBezTo>
                    <a:pt x="2569713" y="3087823"/>
                    <a:pt x="2523901" y="3087772"/>
                    <a:pt x="2481760" y="3088108"/>
                  </a:cubicBezTo>
                  <a:cubicBezTo>
                    <a:pt x="2473798" y="3088168"/>
                    <a:pt x="2475842" y="3095021"/>
                    <a:pt x="2475029" y="3042949"/>
                  </a:cubicBezTo>
                  <a:cubicBezTo>
                    <a:pt x="2472639" y="2883297"/>
                    <a:pt x="2469436" y="2902440"/>
                    <a:pt x="2481832" y="2902328"/>
                  </a:cubicBezTo>
                  <a:close/>
                  <a:moveTo>
                    <a:pt x="2786834" y="2503635"/>
                  </a:moveTo>
                  <a:cubicBezTo>
                    <a:pt x="2613217" y="2503635"/>
                    <a:pt x="2635762" y="2513761"/>
                    <a:pt x="2635355" y="2487817"/>
                  </a:cubicBezTo>
                  <a:cubicBezTo>
                    <a:pt x="2632223" y="2287855"/>
                    <a:pt x="2624667" y="2320194"/>
                    <a:pt x="2664836" y="2320194"/>
                  </a:cubicBezTo>
                  <a:cubicBezTo>
                    <a:pt x="2815918" y="2320194"/>
                    <a:pt x="2794533" y="2309347"/>
                    <a:pt x="2795153" y="2349229"/>
                  </a:cubicBezTo>
                  <a:cubicBezTo>
                    <a:pt x="2797939" y="2527567"/>
                    <a:pt x="2798458" y="2503635"/>
                    <a:pt x="2786834" y="2503635"/>
                  </a:cubicBezTo>
                  <a:close/>
                  <a:moveTo>
                    <a:pt x="2786834" y="2310384"/>
                  </a:moveTo>
                  <a:cubicBezTo>
                    <a:pt x="2605590" y="2310384"/>
                    <a:pt x="2633087" y="2320621"/>
                    <a:pt x="2632284" y="2279691"/>
                  </a:cubicBezTo>
                  <a:cubicBezTo>
                    <a:pt x="2628623" y="2095437"/>
                    <a:pt x="2621718" y="2124767"/>
                    <a:pt x="2664836" y="2124767"/>
                  </a:cubicBezTo>
                  <a:cubicBezTo>
                    <a:pt x="2810742" y="2124767"/>
                    <a:pt x="2791522" y="2117447"/>
                    <a:pt x="2791624" y="2141063"/>
                  </a:cubicBezTo>
                  <a:cubicBezTo>
                    <a:pt x="2792428" y="2330584"/>
                    <a:pt x="2799709" y="2310384"/>
                    <a:pt x="2786834" y="2310384"/>
                  </a:cubicBezTo>
                  <a:close/>
                  <a:moveTo>
                    <a:pt x="2786834" y="2115119"/>
                  </a:moveTo>
                  <a:cubicBezTo>
                    <a:pt x="2597384" y="2115119"/>
                    <a:pt x="2630006" y="2128691"/>
                    <a:pt x="2629111" y="2071597"/>
                  </a:cubicBezTo>
                  <a:cubicBezTo>
                    <a:pt x="2626020" y="1878661"/>
                    <a:pt x="2627067" y="1945097"/>
                    <a:pt x="2626854" y="1930753"/>
                  </a:cubicBezTo>
                  <a:cubicBezTo>
                    <a:pt x="2651534" y="1930661"/>
                    <a:pt x="2670774" y="1930692"/>
                    <a:pt x="2786834" y="1930712"/>
                  </a:cubicBezTo>
                  <a:cubicBezTo>
                    <a:pt x="2787546" y="1930712"/>
                    <a:pt x="2795326" y="2115119"/>
                    <a:pt x="2786834" y="2115119"/>
                  </a:cubicBezTo>
                  <a:close/>
                  <a:moveTo>
                    <a:pt x="2786834" y="1921278"/>
                  </a:moveTo>
                  <a:cubicBezTo>
                    <a:pt x="2673774" y="1921257"/>
                    <a:pt x="2651687" y="1921227"/>
                    <a:pt x="2626701" y="1921318"/>
                  </a:cubicBezTo>
                  <a:cubicBezTo>
                    <a:pt x="2625654" y="1860402"/>
                    <a:pt x="2623630" y="1823518"/>
                    <a:pt x="2623162" y="1737196"/>
                  </a:cubicBezTo>
                  <a:cubicBezTo>
                    <a:pt x="2624230" y="1737196"/>
                    <a:pt x="2783428" y="1736932"/>
                    <a:pt x="2784689" y="1736932"/>
                  </a:cubicBezTo>
                  <a:cubicBezTo>
                    <a:pt x="2785645" y="1782589"/>
                    <a:pt x="2787699" y="1921278"/>
                    <a:pt x="2786834" y="1921278"/>
                  </a:cubicBezTo>
                  <a:close/>
                  <a:moveTo>
                    <a:pt x="2623112" y="1727741"/>
                  </a:moveTo>
                  <a:cubicBezTo>
                    <a:pt x="2623112" y="1726826"/>
                    <a:pt x="2621444" y="1543944"/>
                    <a:pt x="2621434" y="1543172"/>
                  </a:cubicBezTo>
                  <a:cubicBezTo>
                    <a:pt x="2721773" y="1543934"/>
                    <a:pt x="2715193" y="1542003"/>
                    <a:pt x="2780987" y="1541881"/>
                  </a:cubicBezTo>
                  <a:cubicBezTo>
                    <a:pt x="2780998" y="1542603"/>
                    <a:pt x="2784424" y="1723898"/>
                    <a:pt x="2784445" y="1724966"/>
                  </a:cubicBezTo>
                  <a:cubicBezTo>
                    <a:pt x="2784516" y="1728768"/>
                    <a:pt x="2801407" y="1727518"/>
                    <a:pt x="2623112" y="1727741"/>
                  </a:cubicBezTo>
                  <a:close/>
                  <a:moveTo>
                    <a:pt x="2621312" y="1533727"/>
                  </a:moveTo>
                  <a:cubicBezTo>
                    <a:pt x="2620193" y="1453617"/>
                    <a:pt x="2618902" y="1454145"/>
                    <a:pt x="2617275" y="1348253"/>
                  </a:cubicBezTo>
                  <a:cubicBezTo>
                    <a:pt x="2644904" y="1347734"/>
                    <a:pt x="2682052" y="1347643"/>
                    <a:pt x="2725759" y="1348405"/>
                  </a:cubicBezTo>
                  <a:cubicBezTo>
                    <a:pt x="2794594" y="1349605"/>
                    <a:pt x="2777306" y="1313840"/>
                    <a:pt x="2780581" y="1516871"/>
                  </a:cubicBezTo>
                  <a:cubicBezTo>
                    <a:pt x="2780835" y="1533910"/>
                    <a:pt x="2807681" y="1535181"/>
                    <a:pt x="2621312" y="1533727"/>
                  </a:cubicBezTo>
                  <a:close/>
                  <a:moveTo>
                    <a:pt x="2617122" y="1338798"/>
                  </a:moveTo>
                  <a:cubicBezTo>
                    <a:pt x="2615251" y="1217321"/>
                    <a:pt x="2615027" y="1212156"/>
                    <a:pt x="2615119" y="1170007"/>
                  </a:cubicBezTo>
                  <a:cubicBezTo>
                    <a:pt x="2615159" y="1149837"/>
                    <a:pt x="2588414" y="1154086"/>
                    <a:pt x="2775608" y="1153802"/>
                  </a:cubicBezTo>
                  <a:cubicBezTo>
                    <a:pt x="2776564" y="1265265"/>
                    <a:pt x="2777530" y="1288871"/>
                    <a:pt x="2778516" y="1339479"/>
                  </a:cubicBezTo>
                  <a:cubicBezTo>
                    <a:pt x="2724203" y="1339388"/>
                    <a:pt x="2684320" y="1337527"/>
                    <a:pt x="2617122" y="1338798"/>
                  </a:cubicBezTo>
                  <a:close/>
                  <a:moveTo>
                    <a:pt x="2615119" y="1144733"/>
                  </a:moveTo>
                  <a:cubicBezTo>
                    <a:pt x="2614763" y="1052911"/>
                    <a:pt x="2612119" y="1036574"/>
                    <a:pt x="2610929" y="959930"/>
                  </a:cubicBezTo>
                  <a:cubicBezTo>
                    <a:pt x="2791604" y="959828"/>
                    <a:pt x="2773544" y="958883"/>
                    <a:pt x="2773605" y="962065"/>
                  </a:cubicBezTo>
                  <a:cubicBezTo>
                    <a:pt x="2773767" y="972973"/>
                    <a:pt x="2773289" y="924287"/>
                    <a:pt x="2775526" y="1144367"/>
                  </a:cubicBezTo>
                  <a:cubicBezTo>
                    <a:pt x="2723186" y="1144438"/>
                    <a:pt x="2681493" y="1145455"/>
                    <a:pt x="2615119" y="1144733"/>
                  </a:cubicBezTo>
                  <a:close/>
                  <a:moveTo>
                    <a:pt x="2610797" y="950445"/>
                  </a:moveTo>
                  <a:cubicBezTo>
                    <a:pt x="2610146" y="900528"/>
                    <a:pt x="2611610" y="840770"/>
                    <a:pt x="2608773" y="765611"/>
                  </a:cubicBezTo>
                  <a:cubicBezTo>
                    <a:pt x="2684208" y="767735"/>
                    <a:pt x="2727315" y="764980"/>
                    <a:pt x="2769618" y="764706"/>
                  </a:cubicBezTo>
                  <a:cubicBezTo>
                    <a:pt x="2771561" y="886620"/>
                    <a:pt x="2772730" y="910725"/>
                    <a:pt x="2773421" y="950394"/>
                  </a:cubicBezTo>
                  <a:lnTo>
                    <a:pt x="2610797" y="950445"/>
                  </a:lnTo>
                  <a:close/>
                  <a:moveTo>
                    <a:pt x="2603861" y="1144601"/>
                  </a:moveTo>
                  <a:cubicBezTo>
                    <a:pt x="2413241" y="1142293"/>
                    <a:pt x="2444694" y="1161884"/>
                    <a:pt x="2443738" y="1100571"/>
                  </a:cubicBezTo>
                  <a:cubicBezTo>
                    <a:pt x="2442670" y="1032802"/>
                    <a:pt x="2443331" y="1030748"/>
                    <a:pt x="2442253" y="961922"/>
                  </a:cubicBezTo>
                  <a:cubicBezTo>
                    <a:pt x="2442182" y="957175"/>
                    <a:pt x="2426298" y="959869"/>
                    <a:pt x="2602601" y="959930"/>
                  </a:cubicBezTo>
                  <a:cubicBezTo>
                    <a:pt x="2603607" y="1030047"/>
                    <a:pt x="2609983" y="1144682"/>
                    <a:pt x="2603861" y="1144601"/>
                  </a:cubicBezTo>
                  <a:close/>
                  <a:moveTo>
                    <a:pt x="2439589" y="1347917"/>
                  </a:moveTo>
                  <a:cubicBezTo>
                    <a:pt x="2440087" y="1390128"/>
                    <a:pt x="2440759" y="1420678"/>
                    <a:pt x="2442609" y="1532243"/>
                  </a:cubicBezTo>
                  <a:cubicBezTo>
                    <a:pt x="2419241" y="1532111"/>
                    <a:pt x="2282435" y="1532457"/>
                    <a:pt x="2281683" y="1532457"/>
                  </a:cubicBezTo>
                  <a:cubicBezTo>
                    <a:pt x="2280158" y="1430315"/>
                    <a:pt x="2281174" y="1446246"/>
                    <a:pt x="2279456" y="1348893"/>
                  </a:cubicBezTo>
                  <a:cubicBezTo>
                    <a:pt x="2366137" y="1349005"/>
                    <a:pt x="2370876" y="1347541"/>
                    <a:pt x="2439589" y="1347917"/>
                  </a:cubicBezTo>
                  <a:close/>
                  <a:moveTo>
                    <a:pt x="2420797" y="1338432"/>
                  </a:moveTo>
                  <a:cubicBezTo>
                    <a:pt x="2253982" y="1338432"/>
                    <a:pt x="2279537" y="1349788"/>
                    <a:pt x="2278673" y="1308594"/>
                  </a:cubicBezTo>
                  <a:cubicBezTo>
                    <a:pt x="2274920" y="1128833"/>
                    <a:pt x="2269439" y="1154777"/>
                    <a:pt x="2298777" y="1154777"/>
                  </a:cubicBezTo>
                  <a:cubicBezTo>
                    <a:pt x="2457944" y="1154777"/>
                    <a:pt x="2436355" y="1149074"/>
                    <a:pt x="2436966" y="1170149"/>
                  </a:cubicBezTo>
                  <a:cubicBezTo>
                    <a:pt x="2442701" y="1365688"/>
                    <a:pt x="2441786" y="1338432"/>
                    <a:pt x="2420797" y="1338432"/>
                  </a:cubicBezTo>
                  <a:close/>
                  <a:moveTo>
                    <a:pt x="2420797" y="1145221"/>
                  </a:moveTo>
                  <a:cubicBezTo>
                    <a:pt x="2246508" y="1145221"/>
                    <a:pt x="2276466" y="1158041"/>
                    <a:pt x="2275561" y="1100550"/>
                  </a:cubicBezTo>
                  <a:cubicBezTo>
                    <a:pt x="2272927" y="932155"/>
                    <a:pt x="2261243" y="960326"/>
                    <a:pt x="2298777" y="960326"/>
                  </a:cubicBezTo>
                  <a:cubicBezTo>
                    <a:pt x="2445477" y="960326"/>
                    <a:pt x="2433834" y="956219"/>
                    <a:pt x="2433925" y="962095"/>
                  </a:cubicBezTo>
                  <a:cubicBezTo>
                    <a:pt x="2437260" y="1174470"/>
                    <a:pt x="2441206" y="1145221"/>
                    <a:pt x="2420797" y="1145221"/>
                  </a:cubicBezTo>
                  <a:close/>
                  <a:moveTo>
                    <a:pt x="2420797" y="949692"/>
                  </a:moveTo>
                  <a:cubicBezTo>
                    <a:pt x="2359406" y="949692"/>
                    <a:pt x="2359365" y="950882"/>
                    <a:pt x="2298787" y="950882"/>
                  </a:cubicBezTo>
                  <a:cubicBezTo>
                    <a:pt x="2261721" y="950882"/>
                    <a:pt x="2272754" y="979154"/>
                    <a:pt x="2269297" y="764797"/>
                  </a:cubicBezTo>
                  <a:cubicBezTo>
                    <a:pt x="2328512" y="763943"/>
                    <a:pt x="2367287" y="765987"/>
                    <a:pt x="2431230" y="765804"/>
                  </a:cubicBezTo>
                  <a:cubicBezTo>
                    <a:pt x="2435949" y="979632"/>
                    <a:pt x="2437067" y="949692"/>
                    <a:pt x="2420797" y="949692"/>
                  </a:cubicBezTo>
                  <a:close/>
                  <a:moveTo>
                    <a:pt x="2270334" y="1308818"/>
                  </a:moveTo>
                  <a:cubicBezTo>
                    <a:pt x="2271137" y="1347500"/>
                    <a:pt x="2300638" y="1340160"/>
                    <a:pt x="2115804" y="1338920"/>
                  </a:cubicBezTo>
                  <a:cubicBezTo>
                    <a:pt x="2106794" y="1338859"/>
                    <a:pt x="2110150" y="1359761"/>
                    <a:pt x="2106398" y="1169885"/>
                  </a:cubicBezTo>
                  <a:cubicBezTo>
                    <a:pt x="2105981" y="1149095"/>
                    <a:pt x="2083131" y="1154310"/>
                    <a:pt x="2237783" y="1154717"/>
                  </a:cubicBezTo>
                  <a:cubicBezTo>
                    <a:pt x="2277036" y="1154828"/>
                    <a:pt x="2266531" y="1126759"/>
                    <a:pt x="2270334" y="1308818"/>
                  </a:cubicBezTo>
                  <a:close/>
                  <a:moveTo>
                    <a:pt x="2237773" y="1145262"/>
                  </a:moveTo>
                  <a:cubicBezTo>
                    <a:pt x="2078534" y="1144835"/>
                    <a:pt x="2106032" y="1156902"/>
                    <a:pt x="2105157" y="1100571"/>
                  </a:cubicBezTo>
                  <a:cubicBezTo>
                    <a:pt x="2102625" y="939272"/>
                    <a:pt x="2096584" y="960733"/>
                    <a:pt x="2115814" y="960530"/>
                  </a:cubicBezTo>
                  <a:cubicBezTo>
                    <a:pt x="2277625" y="958781"/>
                    <a:pt x="2264121" y="960641"/>
                    <a:pt x="2264141" y="962085"/>
                  </a:cubicBezTo>
                  <a:cubicBezTo>
                    <a:pt x="2267467" y="1175303"/>
                    <a:pt x="2279751" y="1145374"/>
                    <a:pt x="2237773" y="1145262"/>
                  </a:cubicBezTo>
                  <a:close/>
                  <a:moveTo>
                    <a:pt x="2237773" y="950821"/>
                  </a:moveTo>
                  <a:cubicBezTo>
                    <a:pt x="2199252" y="950719"/>
                    <a:pt x="2154253" y="950668"/>
                    <a:pt x="2115743" y="951085"/>
                  </a:cubicBezTo>
                  <a:cubicBezTo>
                    <a:pt x="2097601" y="951278"/>
                    <a:pt x="2102035" y="980039"/>
                    <a:pt x="2099482" y="765946"/>
                  </a:cubicBezTo>
                  <a:cubicBezTo>
                    <a:pt x="2230319" y="767176"/>
                    <a:pt x="2208984" y="765977"/>
                    <a:pt x="2260958" y="764940"/>
                  </a:cubicBezTo>
                  <a:cubicBezTo>
                    <a:pt x="2264416" y="979002"/>
                    <a:pt x="2274432" y="950861"/>
                    <a:pt x="2237773" y="950821"/>
                  </a:cubicBezTo>
                  <a:close/>
                  <a:moveTo>
                    <a:pt x="2100591" y="1308818"/>
                  </a:moveTo>
                  <a:cubicBezTo>
                    <a:pt x="2101455" y="1348385"/>
                    <a:pt x="2130305" y="1338798"/>
                    <a:pt x="1940000" y="1338859"/>
                  </a:cubicBezTo>
                  <a:cubicBezTo>
                    <a:pt x="1938068" y="1214322"/>
                    <a:pt x="1938159" y="1211140"/>
                    <a:pt x="1936695" y="1169803"/>
                  </a:cubicBezTo>
                  <a:cubicBezTo>
                    <a:pt x="1935892" y="1147183"/>
                    <a:pt x="1918126" y="1153690"/>
                    <a:pt x="2054799" y="1153781"/>
                  </a:cubicBezTo>
                  <a:cubicBezTo>
                    <a:pt x="2109621" y="1153781"/>
                    <a:pt x="2096513" y="1122703"/>
                    <a:pt x="2100591" y="1308818"/>
                  </a:cubicBezTo>
                  <a:close/>
                  <a:moveTo>
                    <a:pt x="1935861" y="1144255"/>
                  </a:moveTo>
                  <a:cubicBezTo>
                    <a:pt x="1933248" y="1053277"/>
                    <a:pt x="1935617" y="1037031"/>
                    <a:pt x="1934437" y="961902"/>
                  </a:cubicBezTo>
                  <a:cubicBezTo>
                    <a:pt x="1934397" y="958964"/>
                    <a:pt x="1933898" y="961902"/>
                    <a:pt x="2094276" y="960733"/>
                  </a:cubicBezTo>
                  <a:cubicBezTo>
                    <a:pt x="2094296" y="961760"/>
                    <a:pt x="2094317" y="968500"/>
                    <a:pt x="2097571" y="1144540"/>
                  </a:cubicBezTo>
                  <a:cubicBezTo>
                    <a:pt x="2074273" y="1144286"/>
                    <a:pt x="2064836" y="1144347"/>
                    <a:pt x="1935861" y="1144255"/>
                  </a:cubicBezTo>
                  <a:close/>
                  <a:moveTo>
                    <a:pt x="1932902" y="1728270"/>
                  </a:moveTo>
                  <a:cubicBezTo>
                    <a:pt x="1757647" y="1728270"/>
                    <a:pt x="1776175" y="1729033"/>
                    <a:pt x="1776216" y="1724885"/>
                  </a:cubicBezTo>
                  <a:cubicBezTo>
                    <a:pt x="1776582" y="1682054"/>
                    <a:pt x="1776246" y="1674673"/>
                    <a:pt x="1774182" y="1543446"/>
                  </a:cubicBezTo>
                  <a:cubicBezTo>
                    <a:pt x="1870107" y="1543467"/>
                    <a:pt x="1883724" y="1543060"/>
                    <a:pt x="1934285" y="1543060"/>
                  </a:cubicBezTo>
                  <a:cubicBezTo>
                    <a:pt x="1937956" y="1750494"/>
                    <a:pt x="1940519" y="1728270"/>
                    <a:pt x="1932902" y="1728270"/>
                  </a:cubicBezTo>
                  <a:close/>
                  <a:moveTo>
                    <a:pt x="1932902" y="1533626"/>
                  </a:moveTo>
                  <a:cubicBezTo>
                    <a:pt x="1746329" y="1533626"/>
                    <a:pt x="1774141" y="1541342"/>
                    <a:pt x="1773755" y="1516658"/>
                  </a:cubicBezTo>
                  <a:cubicBezTo>
                    <a:pt x="1770623" y="1316839"/>
                    <a:pt x="1758044" y="1348090"/>
                    <a:pt x="1810913" y="1348090"/>
                  </a:cubicBezTo>
                  <a:cubicBezTo>
                    <a:pt x="1868033" y="1348090"/>
                    <a:pt x="1873351" y="1348293"/>
                    <a:pt x="1931824" y="1348293"/>
                  </a:cubicBezTo>
                  <a:cubicBezTo>
                    <a:pt x="1934946" y="1549170"/>
                    <a:pt x="1934143" y="1533626"/>
                    <a:pt x="1932902" y="1533626"/>
                  </a:cubicBezTo>
                  <a:close/>
                  <a:moveTo>
                    <a:pt x="1770369" y="1338503"/>
                  </a:moveTo>
                  <a:cubicBezTo>
                    <a:pt x="1768630" y="1224549"/>
                    <a:pt x="1768579" y="1212654"/>
                    <a:pt x="1767277" y="1169844"/>
                  </a:cubicBezTo>
                  <a:cubicBezTo>
                    <a:pt x="1766575" y="1146553"/>
                    <a:pt x="1741661" y="1153639"/>
                    <a:pt x="1927807" y="1153700"/>
                  </a:cubicBezTo>
                  <a:cubicBezTo>
                    <a:pt x="1929994" y="1222760"/>
                    <a:pt x="1929180" y="1177611"/>
                    <a:pt x="1931682" y="1338869"/>
                  </a:cubicBezTo>
                  <a:cubicBezTo>
                    <a:pt x="1919051" y="1338859"/>
                    <a:pt x="1783304" y="1338615"/>
                    <a:pt x="1770369" y="1338503"/>
                  </a:cubicBezTo>
                  <a:close/>
                  <a:moveTo>
                    <a:pt x="1764776" y="950323"/>
                  </a:moveTo>
                  <a:cubicBezTo>
                    <a:pt x="1762671" y="817042"/>
                    <a:pt x="1762457" y="799271"/>
                    <a:pt x="1761664" y="765590"/>
                  </a:cubicBezTo>
                  <a:cubicBezTo>
                    <a:pt x="1822994" y="766719"/>
                    <a:pt x="1875711" y="765245"/>
                    <a:pt x="1922580" y="765153"/>
                  </a:cubicBezTo>
                  <a:cubicBezTo>
                    <a:pt x="1923312" y="796110"/>
                    <a:pt x="1925926" y="950363"/>
                    <a:pt x="1925946" y="951288"/>
                  </a:cubicBezTo>
                  <a:cubicBezTo>
                    <a:pt x="1858433" y="951177"/>
                    <a:pt x="1857823" y="949499"/>
                    <a:pt x="1764776" y="950323"/>
                  </a:cubicBezTo>
                  <a:close/>
                  <a:moveTo>
                    <a:pt x="1762040" y="1338422"/>
                  </a:moveTo>
                  <a:cubicBezTo>
                    <a:pt x="1660216" y="1337334"/>
                    <a:pt x="1644007" y="1338270"/>
                    <a:pt x="1600127" y="1338554"/>
                  </a:cubicBezTo>
                  <a:cubicBezTo>
                    <a:pt x="1596802" y="1120690"/>
                    <a:pt x="1590060" y="1154086"/>
                    <a:pt x="1627970" y="1153629"/>
                  </a:cubicBezTo>
                  <a:cubicBezTo>
                    <a:pt x="1779368" y="1151809"/>
                    <a:pt x="1758308" y="1149145"/>
                    <a:pt x="1758939" y="1170149"/>
                  </a:cubicBezTo>
                  <a:cubicBezTo>
                    <a:pt x="1760362" y="1217361"/>
                    <a:pt x="1760383" y="1229876"/>
                    <a:pt x="1762040" y="1338422"/>
                  </a:cubicBezTo>
                  <a:close/>
                  <a:moveTo>
                    <a:pt x="1749868" y="950475"/>
                  </a:moveTo>
                  <a:cubicBezTo>
                    <a:pt x="1706557" y="950943"/>
                    <a:pt x="1672491" y="950953"/>
                    <a:pt x="1627960" y="950475"/>
                  </a:cubicBezTo>
                  <a:cubicBezTo>
                    <a:pt x="1584263" y="949946"/>
                    <a:pt x="1593365" y="985091"/>
                    <a:pt x="1590843" y="764970"/>
                  </a:cubicBezTo>
                  <a:cubicBezTo>
                    <a:pt x="1672348" y="764858"/>
                    <a:pt x="1696734" y="764238"/>
                    <a:pt x="1753315" y="765428"/>
                  </a:cubicBezTo>
                  <a:cubicBezTo>
                    <a:pt x="1758145" y="970940"/>
                    <a:pt x="1758257" y="950384"/>
                    <a:pt x="1749868" y="950475"/>
                  </a:cubicBezTo>
                  <a:close/>
                  <a:moveTo>
                    <a:pt x="1591799" y="1338605"/>
                  </a:moveTo>
                  <a:cubicBezTo>
                    <a:pt x="1402175" y="1339479"/>
                    <a:pt x="1430892" y="1346962"/>
                    <a:pt x="1430414" y="1308655"/>
                  </a:cubicBezTo>
                  <a:cubicBezTo>
                    <a:pt x="1428157" y="1127816"/>
                    <a:pt x="1420611" y="1153080"/>
                    <a:pt x="1444906" y="1153080"/>
                  </a:cubicBezTo>
                  <a:cubicBezTo>
                    <a:pt x="1612696" y="1153080"/>
                    <a:pt x="1589704" y="1150579"/>
                    <a:pt x="1589704" y="1169783"/>
                  </a:cubicBezTo>
                  <a:cubicBezTo>
                    <a:pt x="1589744" y="1212360"/>
                    <a:pt x="1589816" y="1209025"/>
                    <a:pt x="1591799" y="1338605"/>
                  </a:cubicBezTo>
                  <a:close/>
                  <a:moveTo>
                    <a:pt x="1566915" y="1144540"/>
                  </a:moveTo>
                  <a:cubicBezTo>
                    <a:pt x="1505991" y="1144540"/>
                    <a:pt x="1505961" y="1143635"/>
                    <a:pt x="1444906" y="1143635"/>
                  </a:cubicBezTo>
                  <a:cubicBezTo>
                    <a:pt x="1422920" y="1143635"/>
                    <a:pt x="1427313" y="1152409"/>
                    <a:pt x="1426499" y="1100591"/>
                  </a:cubicBezTo>
                  <a:cubicBezTo>
                    <a:pt x="1423845" y="931383"/>
                    <a:pt x="1418008" y="958923"/>
                    <a:pt x="1444906" y="958923"/>
                  </a:cubicBezTo>
                  <a:cubicBezTo>
                    <a:pt x="1602141" y="958923"/>
                    <a:pt x="1585707" y="959005"/>
                    <a:pt x="1585758" y="962105"/>
                  </a:cubicBezTo>
                  <a:cubicBezTo>
                    <a:pt x="1589043" y="1171898"/>
                    <a:pt x="1600229" y="1144540"/>
                    <a:pt x="1566915" y="1144540"/>
                  </a:cubicBezTo>
                  <a:close/>
                  <a:moveTo>
                    <a:pt x="1444906" y="949489"/>
                  </a:moveTo>
                  <a:cubicBezTo>
                    <a:pt x="1415588" y="949489"/>
                    <a:pt x="1427038" y="977914"/>
                    <a:pt x="1421740" y="765052"/>
                  </a:cubicBezTo>
                  <a:cubicBezTo>
                    <a:pt x="1438194" y="764980"/>
                    <a:pt x="1448516" y="765001"/>
                    <a:pt x="1566925" y="764980"/>
                  </a:cubicBezTo>
                  <a:cubicBezTo>
                    <a:pt x="1587680" y="764980"/>
                    <a:pt x="1582107" y="735600"/>
                    <a:pt x="1585575" y="950150"/>
                  </a:cubicBezTo>
                  <a:cubicBezTo>
                    <a:pt x="1484260" y="949855"/>
                    <a:pt x="1496880" y="949489"/>
                    <a:pt x="1444906" y="949489"/>
                  </a:cubicBezTo>
                  <a:close/>
                  <a:moveTo>
                    <a:pt x="1422086" y="1308777"/>
                  </a:moveTo>
                  <a:cubicBezTo>
                    <a:pt x="1422554" y="1346362"/>
                    <a:pt x="1453305" y="1339886"/>
                    <a:pt x="1261963" y="1338859"/>
                  </a:cubicBezTo>
                  <a:cubicBezTo>
                    <a:pt x="1260580" y="1338849"/>
                    <a:pt x="1261963" y="1276011"/>
                    <a:pt x="1258759" y="1169600"/>
                  </a:cubicBezTo>
                  <a:cubicBezTo>
                    <a:pt x="1258017" y="1144489"/>
                    <a:pt x="1239082" y="1158122"/>
                    <a:pt x="1384033" y="1153964"/>
                  </a:cubicBezTo>
                  <a:cubicBezTo>
                    <a:pt x="1427272" y="1152714"/>
                    <a:pt x="1419767" y="1123648"/>
                    <a:pt x="1422086" y="1308777"/>
                  </a:cubicBezTo>
                  <a:close/>
                  <a:moveTo>
                    <a:pt x="1383809" y="1144499"/>
                  </a:moveTo>
                  <a:cubicBezTo>
                    <a:pt x="1352905" y="1145394"/>
                    <a:pt x="1318269" y="1145851"/>
                    <a:pt x="1262014" y="1144784"/>
                  </a:cubicBezTo>
                  <a:cubicBezTo>
                    <a:pt x="1256899" y="1144693"/>
                    <a:pt x="1257997" y="1150853"/>
                    <a:pt x="1257183" y="1100581"/>
                  </a:cubicBezTo>
                  <a:cubicBezTo>
                    <a:pt x="1254641" y="938458"/>
                    <a:pt x="1253075" y="960275"/>
                    <a:pt x="1262034" y="960062"/>
                  </a:cubicBezTo>
                  <a:cubicBezTo>
                    <a:pt x="1435570" y="956077"/>
                    <a:pt x="1417032" y="960235"/>
                    <a:pt x="1417052" y="962075"/>
                  </a:cubicBezTo>
                  <a:cubicBezTo>
                    <a:pt x="1418130" y="1030586"/>
                    <a:pt x="1417093" y="1031460"/>
                    <a:pt x="1418171" y="1100744"/>
                  </a:cubicBezTo>
                  <a:cubicBezTo>
                    <a:pt x="1418995" y="1152815"/>
                    <a:pt x="1427954" y="1143239"/>
                    <a:pt x="1383809" y="1144499"/>
                  </a:cubicBezTo>
                  <a:close/>
                  <a:moveTo>
                    <a:pt x="1383881" y="949713"/>
                  </a:moveTo>
                  <a:cubicBezTo>
                    <a:pt x="1311466" y="950201"/>
                    <a:pt x="1307612" y="949570"/>
                    <a:pt x="1261851" y="950617"/>
                  </a:cubicBezTo>
                  <a:cubicBezTo>
                    <a:pt x="1253177" y="950821"/>
                    <a:pt x="1254783" y="973400"/>
                    <a:pt x="1253024" y="766170"/>
                  </a:cubicBezTo>
                  <a:cubicBezTo>
                    <a:pt x="1303595" y="765722"/>
                    <a:pt x="1214819" y="766383"/>
                    <a:pt x="1413401" y="765092"/>
                  </a:cubicBezTo>
                  <a:cubicBezTo>
                    <a:pt x="1418791" y="984176"/>
                    <a:pt x="1425991" y="949377"/>
                    <a:pt x="1383881" y="949713"/>
                  </a:cubicBezTo>
                  <a:close/>
                  <a:moveTo>
                    <a:pt x="1253166" y="1338808"/>
                  </a:moveTo>
                  <a:cubicBezTo>
                    <a:pt x="1066024" y="1337710"/>
                    <a:pt x="1092718" y="1352604"/>
                    <a:pt x="1091803" y="1308614"/>
                  </a:cubicBezTo>
                  <a:cubicBezTo>
                    <a:pt x="1090582" y="1250239"/>
                    <a:pt x="1090013" y="1207043"/>
                    <a:pt x="1089698" y="1169946"/>
                  </a:cubicBezTo>
                  <a:cubicBezTo>
                    <a:pt x="1089545" y="1151555"/>
                    <a:pt x="1063858" y="1150843"/>
                    <a:pt x="1249953" y="1154035"/>
                  </a:cubicBezTo>
                  <a:cubicBezTo>
                    <a:pt x="1252790" y="1255770"/>
                    <a:pt x="1252353" y="1271324"/>
                    <a:pt x="1253166" y="1338808"/>
                  </a:cubicBezTo>
                  <a:close/>
                  <a:moveTo>
                    <a:pt x="1089474" y="1145028"/>
                  </a:moveTo>
                  <a:cubicBezTo>
                    <a:pt x="1088457" y="1051193"/>
                    <a:pt x="1087237" y="1038292"/>
                    <a:pt x="1085996" y="959798"/>
                  </a:cubicBezTo>
                  <a:cubicBezTo>
                    <a:pt x="1086921" y="959798"/>
                    <a:pt x="1247126" y="960672"/>
                    <a:pt x="1247157" y="962105"/>
                  </a:cubicBezTo>
                  <a:cubicBezTo>
                    <a:pt x="1248082" y="1020846"/>
                    <a:pt x="1248285" y="1087192"/>
                    <a:pt x="1249719" y="1144571"/>
                  </a:cubicBezTo>
                  <a:cubicBezTo>
                    <a:pt x="1186803" y="1143544"/>
                    <a:pt x="1134757" y="1144947"/>
                    <a:pt x="1089474" y="1145028"/>
                  </a:cubicBezTo>
                  <a:close/>
                  <a:moveTo>
                    <a:pt x="1085854" y="950353"/>
                  </a:moveTo>
                  <a:cubicBezTo>
                    <a:pt x="1083779" y="819075"/>
                    <a:pt x="1083403" y="801630"/>
                    <a:pt x="1083210" y="765570"/>
                  </a:cubicBezTo>
                  <a:cubicBezTo>
                    <a:pt x="1147957" y="765611"/>
                    <a:pt x="1158105" y="766861"/>
                    <a:pt x="1244685" y="766231"/>
                  </a:cubicBezTo>
                  <a:cubicBezTo>
                    <a:pt x="1244696" y="767003"/>
                    <a:pt x="1246963" y="950119"/>
                    <a:pt x="1246973" y="950933"/>
                  </a:cubicBezTo>
                  <a:cubicBezTo>
                    <a:pt x="1186650" y="952071"/>
                    <a:pt x="1135489" y="950414"/>
                    <a:pt x="1085854" y="950353"/>
                  </a:cubicBezTo>
                  <a:close/>
                  <a:moveTo>
                    <a:pt x="1083484" y="1308838"/>
                  </a:moveTo>
                  <a:cubicBezTo>
                    <a:pt x="1084379" y="1351486"/>
                    <a:pt x="1109639" y="1339124"/>
                    <a:pt x="957041" y="1339124"/>
                  </a:cubicBezTo>
                  <a:cubicBezTo>
                    <a:pt x="915572" y="1339124"/>
                    <a:pt x="922059" y="1372022"/>
                    <a:pt x="920371" y="1169488"/>
                  </a:cubicBezTo>
                  <a:cubicBezTo>
                    <a:pt x="920198" y="1148779"/>
                    <a:pt x="894989" y="1154462"/>
                    <a:pt x="1081247" y="1154462"/>
                  </a:cubicBezTo>
                  <a:cubicBezTo>
                    <a:pt x="1081644" y="1195850"/>
                    <a:pt x="1081857" y="1230720"/>
                    <a:pt x="1083484" y="1308838"/>
                  </a:cubicBezTo>
                  <a:close/>
                  <a:moveTo>
                    <a:pt x="1078979" y="1145038"/>
                  </a:moveTo>
                  <a:cubicBezTo>
                    <a:pt x="973373" y="1145069"/>
                    <a:pt x="948418" y="1145109"/>
                    <a:pt x="920148" y="1145028"/>
                  </a:cubicBezTo>
                  <a:cubicBezTo>
                    <a:pt x="920137" y="1144489"/>
                    <a:pt x="917961" y="977274"/>
                    <a:pt x="917677" y="959279"/>
                  </a:cubicBezTo>
                  <a:cubicBezTo>
                    <a:pt x="918399" y="959269"/>
                    <a:pt x="1077657" y="958079"/>
                    <a:pt x="1077718" y="962095"/>
                  </a:cubicBezTo>
                  <a:cubicBezTo>
                    <a:pt x="1080749" y="1158092"/>
                    <a:pt x="1083088" y="1145038"/>
                    <a:pt x="1078979" y="1145038"/>
                  </a:cubicBezTo>
                  <a:close/>
                  <a:moveTo>
                    <a:pt x="917514" y="949824"/>
                  </a:moveTo>
                  <a:cubicBezTo>
                    <a:pt x="916985" y="917251"/>
                    <a:pt x="918937" y="1034225"/>
                    <a:pt x="914321" y="765997"/>
                  </a:cubicBezTo>
                  <a:cubicBezTo>
                    <a:pt x="972397" y="766790"/>
                    <a:pt x="1024849" y="765600"/>
                    <a:pt x="1074871" y="765570"/>
                  </a:cubicBezTo>
                  <a:cubicBezTo>
                    <a:pt x="1075074" y="801660"/>
                    <a:pt x="1075583" y="827310"/>
                    <a:pt x="1077525" y="950343"/>
                  </a:cubicBezTo>
                  <a:cubicBezTo>
                    <a:pt x="1016561" y="950333"/>
                    <a:pt x="982789" y="949164"/>
                    <a:pt x="917514" y="949824"/>
                  </a:cubicBezTo>
                  <a:close/>
                  <a:moveTo>
                    <a:pt x="914839" y="1339174"/>
                  </a:moveTo>
                  <a:cubicBezTo>
                    <a:pt x="777434" y="1339500"/>
                    <a:pt x="817287" y="1339266"/>
                    <a:pt x="752957" y="1338788"/>
                  </a:cubicBezTo>
                  <a:cubicBezTo>
                    <a:pt x="752509" y="1289817"/>
                    <a:pt x="753201" y="1280769"/>
                    <a:pt x="750394" y="1154473"/>
                  </a:cubicBezTo>
                  <a:cubicBezTo>
                    <a:pt x="798382" y="1154330"/>
                    <a:pt x="802389" y="1154025"/>
                    <a:pt x="911901" y="1154442"/>
                  </a:cubicBezTo>
                  <a:cubicBezTo>
                    <a:pt x="912948" y="1267878"/>
                    <a:pt x="913894" y="1290356"/>
                    <a:pt x="914839" y="1339174"/>
                  </a:cubicBezTo>
                  <a:close/>
                  <a:moveTo>
                    <a:pt x="896067" y="1144937"/>
                  </a:moveTo>
                  <a:cubicBezTo>
                    <a:pt x="720599" y="1143981"/>
                    <a:pt x="750293" y="1158437"/>
                    <a:pt x="749388" y="1100571"/>
                  </a:cubicBezTo>
                  <a:cubicBezTo>
                    <a:pt x="748299" y="1031369"/>
                    <a:pt x="749103" y="1031267"/>
                    <a:pt x="748015" y="961922"/>
                  </a:cubicBezTo>
                  <a:cubicBezTo>
                    <a:pt x="747954" y="958008"/>
                    <a:pt x="738507" y="961587"/>
                    <a:pt x="909348" y="959371"/>
                  </a:cubicBezTo>
                  <a:cubicBezTo>
                    <a:pt x="912623" y="1170942"/>
                    <a:pt x="917534" y="1145018"/>
                    <a:pt x="896067" y="1144937"/>
                  </a:cubicBezTo>
                  <a:close/>
                  <a:moveTo>
                    <a:pt x="747832" y="950658"/>
                  </a:moveTo>
                  <a:cubicBezTo>
                    <a:pt x="744364" y="735986"/>
                    <a:pt x="733229" y="765346"/>
                    <a:pt x="774129" y="765224"/>
                  </a:cubicBezTo>
                  <a:cubicBezTo>
                    <a:pt x="825788" y="765082"/>
                    <a:pt x="856041" y="765001"/>
                    <a:pt x="895976" y="765692"/>
                  </a:cubicBezTo>
                  <a:cubicBezTo>
                    <a:pt x="909958" y="765956"/>
                    <a:pt x="905850" y="743468"/>
                    <a:pt x="909195" y="949926"/>
                  </a:cubicBezTo>
                  <a:cubicBezTo>
                    <a:pt x="849655" y="950719"/>
                    <a:pt x="881088" y="950567"/>
                    <a:pt x="747832" y="950658"/>
                  </a:cubicBezTo>
                  <a:close/>
                  <a:moveTo>
                    <a:pt x="744628" y="1338727"/>
                  </a:moveTo>
                  <a:cubicBezTo>
                    <a:pt x="703057" y="1338513"/>
                    <a:pt x="650788" y="1338808"/>
                    <a:pt x="583560" y="1338839"/>
                  </a:cubicBezTo>
                  <a:cubicBezTo>
                    <a:pt x="582299" y="1281531"/>
                    <a:pt x="581404" y="1281043"/>
                    <a:pt x="580458" y="1153944"/>
                  </a:cubicBezTo>
                  <a:cubicBezTo>
                    <a:pt x="645937" y="1153781"/>
                    <a:pt x="652242" y="1154666"/>
                    <a:pt x="742045" y="1154483"/>
                  </a:cubicBezTo>
                  <a:cubicBezTo>
                    <a:pt x="745015" y="1291372"/>
                    <a:pt x="744140" y="1284896"/>
                    <a:pt x="744628" y="1338727"/>
                  </a:cubicBezTo>
                  <a:close/>
                  <a:moveTo>
                    <a:pt x="713135" y="1145079"/>
                  </a:moveTo>
                  <a:cubicBezTo>
                    <a:pt x="652089" y="1145079"/>
                    <a:pt x="652293" y="1144510"/>
                    <a:pt x="591176" y="1144510"/>
                  </a:cubicBezTo>
                  <a:cubicBezTo>
                    <a:pt x="577082" y="1144510"/>
                    <a:pt x="580631" y="1153131"/>
                    <a:pt x="579807" y="1100581"/>
                  </a:cubicBezTo>
                  <a:cubicBezTo>
                    <a:pt x="577275" y="939007"/>
                    <a:pt x="572587" y="960519"/>
                    <a:pt x="591176" y="960519"/>
                  </a:cubicBezTo>
                  <a:cubicBezTo>
                    <a:pt x="752835" y="960519"/>
                    <a:pt x="739625" y="958496"/>
                    <a:pt x="739686" y="962095"/>
                  </a:cubicBezTo>
                  <a:cubicBezTo>
                    <a:pt x="743032" y="1175161"/>
                    <a:pt x="750842" y="1145079"/>
                    <a:pt x="713135" y="1145079"/>
                  </a:cubicBezTo>
                  <a:close/>
                  <a:moveTo>
                    <a:pt x="713135" y="950678"/>
                  </a:moveTo>
                  <a:cubicBezTo>
                    <a:pt x="650259" y="950678"/>
                    <a:pt x="650432" y="951065"/>
                    <a:pt x="591176" y="951065"/>
                  </a:cubicBezTo>
                  <a:cubicBezTo>
                    <a:pt x="567879" y="951065"/>
                    <a:pt x="582126" y="973532"/>
                    <a:pt x="574967" y="764716"/>
                  </a:cubicBezTo>
                  <a:cubicBezTo>
                    <a:pt x="617311" y="764472"/>
                    <a:pt x="651906" y="765346"/>
                    <a:pt x="736269" y="765295"/>
                  </a:cubicBezTo>
                  <a:cubicBezTo>
                    <a:pt x="739930" y="980618"/>
                    <a:pt x="748493" y="950658"/>
                    <a:pt x="713135" y="950678"/>
                  </a:cubicBezTo>
                  <a:close/>
                  <a:moveTo>
                    <a:pt x="575221" y="1338859"/>
                  </a:moveTo>
                  <a:cubicBezTo>
                    <a:pt x="387305" y="1339337"/>
                    <a:pt x="414681" y="1350184"/>
                    <a:pt x="413898" y="1308614"/>
                  </a:cubicBezTo>
                  <a:cubicBezTo>
                    <a:pt x="412982" y="1259653"/>
                    <a:pt x="412271" y="1215775"/>
                    <a:pt x="411833" y="1169946"/>
                  </a:cubicBezTo>
                  <a:cubicBezTo>
                    <a:pt x="411640" y="1148668"/>
                    <a:pt x="385861" y="1154757"/>
                    <a:pt x="572129" y="1153974"/>
                  </a:cubicBezTo>
                  <a:cubicBezTo>
                    <a:pt x="573055" y="1279813"/>
                    <a:pt x="574072" y="1287966"/>
                    <a:pt x="575221" y="1338859"/>
                  </a:cubicBezTo>
                  <a:close/>
                  <a:moveTo>
                    <a:pt x="530172" y="1144977"/>
                  </a:moveTo>
                  <a:cubicBezTo>
                    <a:pt x="482478" y="1145689"/>
                    <a:pt x="446307" y="1145557"/>
                    <a:pt x="411569" y="1144947"/>
                  </a:cubicBezTo>
                  <a:cubicBezTo>
                    <a:pt x="411559" y="1144154"/>
                    <a:pt x="409139" y="968368"/>
                    <a:pt x="408986" y="959676"/>
                  </a:cubicBezTo>
                  <a:cubicBezTo>
                    <a:pt x="586854" y="958242"/>
                    <a:pt x="569628" y="961363"/>
                    <a:pt x="569638" y="962085"/>
                  </a:cubicBezTo>
                  <a:cubicBezTo>
                    <a:pt x="573034" y="1178313"/>
                    <a:pt x="584505" y="1144093"/>
                    <a:pt x="530172" y="1144977"/>
                  </a:cubicBezTo>
                  <a:close/>
                  <a:moveTo>
                    <a:pt x="408833" y="950221"/>
                  </a:moveTo>
                  <a:cubicBezTo>
                    <a:pt x="405396" y="756003"/>
                    <a:pt x="402559" y="766454"/>
                    <a:pt x="408284" y="766434"/>
                  </a:cubicBezTo>
                  <a:cubicBezTo>
                    <a:pt x="484777" y="766231"/>
                    <a:pt x="491366" y="766627"/>
                    <a:pt x="530334" y="765509"/>
                  </a:cubicBezTo>
                  <a:cubicBezTo>
                    <a:pt x="576878" y="764228"/>
                    <a:pt x="566272" y="732407"/>
                    <a:pt x="569475" y="951014"/>
                  </a:cubicBezTo>
                  <a:cubicBezTo>
                    <a:pt x="523663" y="950770"/>
                    <a:pt x="504993" y="949438"/>
                    <a:pt x="408833" y="950221"/>
                  </a:cubicBezTo>
                  <a:close/>
                  <a:moveTo>
                    <a:pt x="286417" y="1542989"/>
                  </a:moveTo>
                  <a:cubicBezTo>
                    <a:pt x="327257" y="1542216"/>
                    <a:pt x="366062" y="1542175"/>
                    <a:pt x="408213" y="1543029"/>
                  </a:cubicBezTo>
                  <a:cubicBezTo>
                    <a:pt x="409200" y="1543050"/>
                    <a:pt x="412647" y="1727996"/>
                    <a:pt x="408233" y="1728077"/>
                  </a:cubicBezTo>
                  <a:cubicBezTo>
                    <a:pt x="401990" y="1728168"/>
                    <a:pt x="251324" y="1730690"/>
                    <a:pt x="251253" y="1724285"/>
                  </a:cubicBezTo>
                  <a:cubicBezTo>
                    <a:pt x="249229" y="1509206"/>
                    <a:pt x="231707" y="1544016"/>
                    <a:pt x="286417" y="1542989"/>
                  </a:cubicBezTo>
                  <a:close/>
                  <a:moveTo>
                    <a:pt x="286306" y="1737613"/>
                  </a:moveTo>
                  <a:cubicBezTo>
                    <a:pt x="326758" y="1738101"/>
                    <a:pt x="368045" y="1738162"/>
                    <a:pt x="408335" y="1737511"/>
                  </a:cubicBezTo>
                  <a:cubicBezTo>
                    <a:pt x="412403" y="1737450"/>
                    <a:pt x="411905" y="1716060"/>
                    <a:pt x="415413" y="1922030"/>
                  </a:cubicBezTo>
                  <a:cubicBezTo>
                    <a:pt x="338422" y="1923362"/>
                    <a:pt x="302505" y="1922457"/>
                    <a:pt x="254354" y="1922294"/>
                  </a:cubicBezTo>
                  <a:cubicBezTo>
                    <a:pt x="250886" y="1704938"/>
                    <a:pt x="239690" y="1737044"/>
                    <a:pt x="286306" y="1737613"/>
                  </a:cubicBezTo>
                  <a:close/>
                  <a:moveTo>
                    <a:pt x="415596" y="1933000"/>
                  </a:moveTo>
                  <a:cubicBezTo>
                    <a:pt x="417853" y="2077300"/>
                    <a:pt x="418047" y="2088422"/>
                    <a:pt x="418382" y="2115200"/>
                  </a:cubicBezTo>
                  <a:cubicBezTo>
                    <a:pt x="292387" y="2114855"/>
                    <a:pt x="307010" y="2115312"/>
                    <a:pt x="257385" y="2115536"/>
                  </a:cubicBezTo>
                  <a:cubicBezTo>
                    <a:pt x="253591" y="1873008"/>
                    <a:pt x="254730" y="1945789"/>
                    <a:pt x="254507" y="1931739"/>
                  </a:cubicBezTo>
                  <a:cubicBezTo>
                    <a:pt x="429812" y="1932369"/>
                    <a:pt x="415555" y="1930600"/>
                    <a:pt x="415596" y="1933000"/>
                  </a:cubicBezTo>
                  <a:close/>
                  <a:moveTo>
                    <a:pt x="286377" y="2124767"/>
                  </a:moveTo>
                  <a:cubicBezTo>
                    <a:pt x="442758" y="2123496"/>
                    <a:pt x="418453" y="2120812"/>
                    <a:pt x="418687" y="2141084"/>
                  </a:cubicBezTo>
                  <a:cubicBezTo>
                    <a:pt x="419175" y="2183935"/>
                    <a:pt x="419287" y="2188540"/>
                    <a:pt x="421158" y="2310170"/>
                  </a:cubicBezTo>
                  <a:cubicBezTo>
                    <a:pt x="312908" y="2310760"/>
                    <a:pt x="308505" y="2310272"/>
                    <a:pt x="260822" y="2310089"/>
                  </a:cubicBezTo>
                  <a:cubicBezTo>
                    <a:pt x="256785" y="2096545"/>
                    <a:pt x="245904" y="2125153"/>
                    <a:pt x="286377" y="2124767"/>
                  </a:cubicBezTo>
                  <a:close/>
                  <a:moveTo>
                    <a:pt x="286306" y="2513425"/>
                  </a:moveTo>
                  <a:cubicBezTo>
                    <a:pt x="325172" y="2513842"/>
                    <a:pt x="369428" y="2513822"/>
                    <a:pt x="408305" y="2513608"/>
                  </a:cubicBezTo>
                  <a:cubicBezTo>
                    <a:pt x="432660" y="2513476"/>
                    <a:pt x="421057" y="2490124"/>
                    <a:pt x="427026" y="2698473"/>
                  </a:cubicBezTo>
                  <a:cubicBezTo>
                    <a:pt x="304437" y="2699083"/>
                    <a:pt x="330399" y="2698758"/>
                    <a:pt x="265774" y="2698331"/>
                  </a:cubicBezTo>
                  <a:cubicBezTo>
                    <a:pt x="260252" y="2482733"/>
                    <a:pt x="255727" y="2513100"/>
                    <a:pt x="286306" y="2513425"/>
                  </a:cubicBezTo>
                  <a:close/>
                  <a:moveTo>
                    <a:pt x="286306" y="2707968"/>
                  </a:moveTo>
                  <a:cubicBezTo>
                    <a:pt x="327094" y="2708355"/>
                    <a:pt x="366906" y="2708334"/>
                    <a:pt x="408305" y="2708050"/>
                  </a:cubicBezTo>
                  <a:cubicBezTo>
                    <a:pt x="433148" y="2707877"/>
                    <a:pt x="427321" y="2677764"/>
                    <a:pt x="431012" y="2893351"/>
                  </a:cubicBezTo>
                  <a:cubicBezTo>
                    <a:pt x="376150" y="2893798"/>
                    <a:pt x="395054" y="2894337"/>
                    <a:pt x="270025" y="2893666"/>
                  </a:cubicBezTo>
                  <a:cubicBezTo>
                    <a:pt x="266384" y="2679411"/>
                    <a:pt x="257232" y="2707694"/>
                    <a:pt x="286306" y="2707968"/>
                  </a:cubicBezTo>
                  <a:close/>
                  <a:moveTo>
                    <a:pt x="286326" y="2903223"/>
                  </a:moveTo>
                  <a:cubicBezTo>
                    <a:pt x="440470" y="2904249"/>
                    <a:pt x="431144" y="2901017"/>
                    <a:pt x="431195" y="2904270"/>
                  </a:cubicBezTo>
                  <a:cubicBezTo>
                    <a:pt x="432273" y="2973238"/>
                    <a:pt x="430768" y="2972709"/>
                    <a:pt x="431867" y="3043121"/>
                  </a:cubicBezTo>
                  <a:cubicBezTo>
                    <a:pt x="432700" y="3096505"/>
                    <a:pt x="438924" y="3087507"/>
                    <a:pt x="408264" y="3087670"/>
                  </a:cubicBezTo>
                  <a:cubicBezTo>
                    <a:pt x="367313" y="3087894"/>
                    <a:pt x="327114" y="3088016"/>
                    <a:pt x="286417" y="3087304"/>
                  </a:cubicBezTo>
                  <a:cubicBezTo>
                    <a:pt x="268693" y="3086999"/>
                    <a:pt x="272831" y="3095376"/>
                    <a:pt x="272008" y="3042918"/>
                  </a:cubicBezTo>
                  <a:cubicBezTo>
                    <a:pt x="269486" y="2881568"/>
                    <a:pt x="263588" y="2903070"/>
                    <a:pt x="286326" y="2903223"/>
                  </a:cubicBezTo>
                  <a:close/>
                  <a:moveTo>
                    <a:pt x="286326" y="3291556"/>
                  </a:moveTo>
                  <a:cubicBezTo>
                    <a:pt x="463025" y="3292501"/>
                    <a:pt x="436921" y="3279245"/>
                    <a:pt x="437561" y="3320672"/>
                  </a:cubicBezTo>
                  <a:cubicBezTo>
                    <a:pt x="438629" y="3389092"/>
                    <a:pt x="437744" y="3390311"/>
                    <a:pt x="438832" y="3459503"/>
                  </a:cubicBezTo>
                  <a:cubicBezTo>
                    <a:pt x="439178" y="3481320"/>
                    <a:pt x="445330" y="3476939"/>
                    <a:pt x="408305" y="3476735"/>
                  </a:cubicBezTo>
                  <a:cubicBezTo>
                    <a:pt x="258707" y="3475932"/>
                    <a:pt x="279309" y="3481443"/>
                    <a:pt x="278963" y="3459290"/>
                  </a:cubicBezTo>
                  <a:cubicBezTo>
                    <a:pt x="276035" y="3271681"/>
                    <a:pt x="267472" y="3291454"/>
                    <a:pt x="286326" y="3291556"/>
                  </a:cubicBezTo>
                  <a:close/>
                  <a:moveTo>
                    <a:pt x="279279" y="3485184"/>
                  </a:moveTo>
                  <a:cubicBezTo>
                    <a:pt x="317769" y="3486028"/>
                    <a:pt x="308179" y="3485997"/>
                    <a:pt x="439290" y="3486312"/>
                  </a:cubicBezTo>
                  <a:cubicBezTo>
                    <a:pt x="440215" y="3534135"/>
                    <a:pt x="442198" y="3584804"/>
                    <a:pt x="442341" y="3669652"/>
                  </a:cubicBezTo>
                  <a:cubicBezTo>
                    <a:pt x="266923" y="3670882"/>
                    <a:pt x="281455" y="3672620"/>
                    <a:pt x="281282" y="3667303"/>
                  </a:cubicBezTo>
                  <a:cubicBezTo>
                    <a:pt x="278191" y="3571333"/>
                    <a:pt x="279706" y="3533108"/>
                    <a:pt x="279279" y="3485184"/>
                  </a:cubicBezTo>
                  <a:close/>
                  <a:moveTo>
                    <a:pt x="444334" y="3251053"/>
                  </a:moveTo>
                  <a:cubicBezTo>
                    <a:pt x="439046" y="3070398"/>
                    <a:pt x="433005" y="3096972"/>
                    <a:pt x="469269" y="3096972"/>
                  </a:cubicBezTo>
                  <a:cubicBezTo>
                    <a:pt x="624022" y="3096972"/>
                    <a:pt x="602627" y="3092957"/>
                    <a:pt x="603044" y="3113228"/>
                  </a:cubicBezTo>
                  <a:cubicBezTo>
                    <a:pt x="607182" y="3308707"/>
                    <a:pt x="609257" y="3281918"/>
                    <a:pt x="591176" y="3281918"/>
                  </a:cubicBezTo>
                  <a:cubicBezTo>
                    <a:pt x="530761" y="3281918"/>
                    <a:pt x="530416" y="3280729"/>
                    <a:pt x="469269" y="3280729"/>
                  </a:cubicBezTo>
                  <a:cubicBezTo>
                    <a:pt x="438802" y="3280719"/>
                    <a:pt x="445381" y="3286951"/>
                    <a:pt x="444334" y="3251053"/>
                  </a:cubicBezTo>
                  <a:close/>
                  <a:moveTo>
                    <a:pt x="469279" y="3290163"/>
                  </a:moveTo>
                  <a:cubicBezTo>
                    <a:pt x="529256" y="3290163"/>
                    <a:pt x="530385" y="3291353"/>
                    <a:pt x="591186" y="3291353"/>
                  </a:cubicBezTo>
                  <a:cubicBezTo>
                    <a:pt x="609115" y="3291353"/>
                    <a:pt x="605220" y="3285456"/>
                    <a:pt x="605769" y="3320693"/>
                  </a:cubicBezTo>
                  <a:cubicBezTo>
                    <a:pt x="608576" y="3500209"/>
                    <a:pt x="617057" y="3475637"/>
                    <a:pt x="591186" y="3475637"/>
                  </a:cubicBezTo>
                  <a:cubicBezTo>
                    <a:pt x="425897" y="3475637"/>
                    <a:pt x="447578" y="3485367"/>
                    <a:pt x="447171" y="3459341"/>
                  </a:cubicBezTo>
                  <a:cubicBezTo>
                    <a:pt x="444080" y="3262714"/>
                    <a:pt x="440205" y="3290163"/>
                    <a:pt x="469279" y="3290163"/>
                  </a:cubicBezTo>
                  <a:close/>
                  <a:moveTo>
                    <a:pt x="469279" y="3486343"/>
                  </a:moveTo>
                  <a:cubicBezTo>
                    <a:pt x="637893" y="3486343"/>
                    <a:pt x="609318" y="3470931"/>
                    <a:pt x="609989" y="3528818"/>
                  </a:cubicBezTo>
                  <a:cubicBezTo>
                    <a:pt x="611942" y="3698768"/>
                    <a:pt x="620107" y="3670790"/>
                    <a:pt x="591186" y="3670770"/>
                  </a:cubicBezTo>
                  <a:cubicBezTo>
                    <a:pt x="582858" y="3670770"/>
                    <a:pt x="450700" y="3670343"/>
                    <a:pt x="450700" y="3667466"/>
                  </a:cubicBezTo>
                  <a:cubicBezTo>
                    <a:pt x="450252" y="3459056"/>
                    <a:pt x="436504" y="3486343"/>
                    <a:pt x="469279" y="3486343"/>
                  </a:cubicBezTo>
                  <a:close/>
                  <a:moveTo>
                    <a:pt x="469279" y="3678994"/>
                  </a:moveTo>
                  <a:cubicBezTo>
                    <a:pt x="529582" y="3678994"/>
                    <a:pt x="529287" y="3680204"/>
                    <a:pt x="591186" y="3680204"/>
                  </a:cubicBezTo>
                  <a:cubicBezTo>
                    <a:pt x="617362" y="3680225"/>
                    <a:pt x="611281" y="3649238"/>
                    <a:pt x="614911" y="3864367"/>
                  </a:cubicBezTo>
                  <a:cubicBezTo>
                    <a:pt x="554333" y="3864144"/>
                    <a:pt x="504301" y="3865008"/>
                    <a:pt x="453049" y="3864784"/>
                  </a:cubicBezTo>
                  <a:cubicBezTo>
                    <a:pt x="449764" y="3648902"/>
                    <a:pt x="444212" y="3678994"/>
                    <a:pt x="469279" y="3678994"/>
                  </a:cubicBezTo>
                  <a:close/>
                  <a:moveTo>
                    <a:pt x="469279" y="3874259"/>
                  </a:moveTo>
                  <a:cubicBezTo>
                    <a:pt x="627114" y="3874259"/>
                    <a:pt x="615043" y="3872216"/>
                    <a:pt x="615094" y="3875733"/>
                  </a:cubicBezTo>
                  <a:cubicBezTo>
                    <a:pt x="618460" y="4090659"/>
                    <a:pt x="628446" y="4059551"/>
                    <a:pt x="591186" y="4059551"/>
                  </a:cubicBezTo>
                  <a:cubicBezTo>
                    <a:pt x="531005" y="4059551"/>
                    <a:pt x="531931" y="4058747"/>
                    <a:pt x="469279" y="4058747"/>
                  </a:cubicBezTo>
                  <a:cubicBezTo>
                    <a:pt x="453710" y="4058747"/>
                    <a:pt x="457910" y="4067409"/>
                    <a:pt x="457086" y="4014361"/>
                  </a:cubicBezTo>
                  <a:cubicBezTo>
                    <a:pt x="454554" y="3852818"/>
                    <a:pt x="443032" y="3874259"/>
                    <a:pt x="469279" y="3874259"/>
                  </a:cubicBezTo>
                  <a:close/>
                  <a:moveTo>
                    <a:pt x="618328" y="3528675"/>
                  </a:moveTo>
                  <a:cubicBezTo>
                    <a:pt x="617707" y="3474418"/>
                    <a:pt x="584973" y="3483852"/>
                    <a:pt x="774088" y="3484868"/>
                  </a:cubicBezTo>
                  <a:cubicBezTo>
                    <a:pt x="778644" y="3484899"/>
                    <a:pt x="779112" y="3462320"/>
                    <a:pt x="782346" y="3670668"/>
                  </a:cubicBezTo>
                  <a:cubicBezTo>
                    <a:pt x="601874" y="3671542"/>
                    <a:pt x="619914" y="3671970"/>
                    <a:pt x="619904" y="3667466"/>
                  </a:cubicBezTo>
                  <a:cubicBezTo>
                    <a:pt x="619792" y="3613849"/>
                    <a:pt x="619243" y="3609121"/>
                    <a:pt x="618328" y="3528675"/>
                  </a:cubicBezTo>
                  <a:close/>
                  <a:moveTo>
                    <a:pt x="782488" y="3680123"/>
                  </a:moveTo>
                  <a:cubicBezTo>
                    <a:pt x="785732" y="3889194"/>
                    <a:pt x="789647" y="3864825"/>
                    <a:pt x="774088" y="3864876"/>
                  </a:cubicBezTo>
                  <a:cubicBezTo>
                    <a:pt x="731531" y="3865049"/>
                    <a:pt x="694627" y="3865109"/>
                    <a:pt x="652181" y="3864652"/>
                  </a:cubicBezTo>
                  <a:cubicBezTo>
                    <a:pt x="617707" y="3864276"/>
                    <a:pt x="620829" y="3895954"/>
                    <a:pt x="619934" y="3680225"/>
                  </a:cubicBezTo>
                  <a:cubicBezTo>
                    <a:pt x="723904" y="3680316"/>
                    <a:pt x="732466" y="3680387"/>
                    <a:pt x="782488" y="3680123"/>
                  </a:cubicBezTo>
                  <a:close/>
                  <a:moveTo>
                    <a:pt x="652110" y="3874117"/>
                  </a:moveTo>
                  <a:cubicBezTo>
                    <a:pt x="795322" y="3875662"/>
                    <a:pt x="785274" y="3872551"/>
                    <a:pt x="785325" y="3875713"/>
                  </a:cubicBezTo>
                  <a:cubicBezTo>
                    <a:pt x="788651" y="4088301"/>
                    <a:pt x="792871" y="4059459"/>
                    <a:pt x="774160" y="4059175"/>
                  </a:cubicBezTo>
                  <a:cubicBezTo>
                    <a:pt x="596647" y="4056551"/>
                    <a:pt x="627195" y="4075054"/>
                    <a:pt x="626250" y="4014361"/>
                  </a:cubicBezTo>
                  <a:cubicBezTo>
                    <a:pt x="623616" y="3845732"/>
                    <a:pt x="612135" y="3873690"/>
                    <a:pt x="652110" y="3874117"/>
                  </a:cubicBezTo>
                  <a:close/>
                  <a:moveTo>
                    <a:pt x="786301" y="3484940"/>
                  </a:moveTo>
                  <a:cubicBezTo>
                    <a:pt x="809558" y="3485062"/>
                    <a:pt x="946201" y="3485174"/>
                    <a:pt x="947523" y="3485174"/>
                  </a:cubicBezTo>
                  <a:cubicBezTo>
                    <a:pt x="947533" y="3485966"/>
                    <a:pt x="950248" y="3646106"/>
                    <a:pt x="950686" y="3669753"/>
                  </a:cubicBezTo>
                  <a:cubicBezTo>
                    <a:pt x="896454" y="3669814"/>
                    <a:pt x="950106" y="3670048"/>
                    <a:pt x="790674" y="3670638"/>
                  </a:cubicBezTo>
                  <a:cubicBezTo>
                    <a:pt x="787908" y="3492544"/>
                    <a:pt x="787990" y="3558117"/>
                    <a:pt x="786301" y="3484940"/>
                  </a:cubicBezTo>
                  <a:close/>
                  <a:moveTo>
                    <a:pt x="950869" y="3679188"/>
                  </a:moveTo>
                  <a:cubicBezTo>
                    <a:pt x="954377" y="3864652"/>
                    <a:pt x="953787" y="3809561"/>
                    <a:pt x="954733" y="3864449"/>
                  </a:cubicBezTo>
                  <a:cubicBezTo>
                    <a:pt x="947899" y="3864449"/>
                    <a:pt x="983745" y="3864347"/>
                    <a:pt x="793491" y="3864815"/>
                  </a:cubicBezTo>
                  <a:cubicBezTo>
                    <a:pt x="792678" y="3811706"/>
                    <a:pt x="793166" y="3831093"/>
                    <a:pt x="790827" y="3680082"/>
                  </a:cubicBezTo>
                  <a:cubicBezTo>
                    <a:pt x="962990" y="3679350"/>
                    <a:pt x="900674" y="3679239"/>
                    <a:pt x="950869" y="3679188"/>
                  </a:cubicBezTo>
                  <a:close/>
                  <a:moveTo>
                    <a:pt x="953014" y="3291607"/>
                  </a:moveTo>
                  <a:cubicBezTo>
                    <a:pt x="1025805" y="3291678"/>
                    <a:pt x="1025520" y="3290041"/>
                    <a:pt x="1114327" y="3290651"/>
                  </a:cubicBezTo>
                  <a:cubicBezTo>
                    <a:pt x="1115466" y="3390027"/>
                    <a:pt x="1116727" y="3375754"/>
                    <a:pt x="1118222" y="3475149"/>
                  </a:cubicBezTo>
                  <a:cubicBezTo>
                    <a:pt x="1009463" y="3474916"/>
                    <a:pt x="1031622" y="3475729"/>
                    <a:pt x="955709" y="3475729"/>
                  </a:cubicBezTo>
                  <a:cubicBezTo>
                    <a:pt x="954540" y="3404636"/>
                    <a:pt x="954204" y="3356234"/>
                    <a:pt x="953014" y="3291607"/>
                  </a:cubicBezTo>
                  <a:close/>
                  <a:moveTo>
                    <a:pt x="957041" y="3485174"/>
                  </a:moveTo>
                  <a:cubicBezTo>
                    <a:pt x="1149329" y="3485174"/>
                    <a:pt x="1118181" y="3469619"/>
                    <a:pt x="1118975" y="3528777"/>
                  </a:cubicBezTo>
                  <a:cubicBezTo>
                    <a:pt x="1119778" y="3593211"/>
                    <a:pt x="1120358" y="3611551"/>
                    <a:pt x="1120764" y="3667486"/>
                  </a:cubicBezTo>
                  <a:cubicBezTo>
                    <a:pt x="1120795" y="3671929"/>
                    <a:pt x="1133781" y="3669774"/>
                    <a:pt x="959034" y="3669743"/>
                  </a:cubicBezTo>
                  <a:cubicBezTo>
                    <a:pt x="959004" y="3668076"/>
                    <a:pt x="955363" y="3485174"/>
                    <a:pt x="957041" y="3485174"/>
                  </a:cubicBezTo>
                  <a:close/>
                  <a:moveTo>
                    <a:pt x="1120856" y="3679482"/>
                  </a:moveTo>
                  <a:cubicBezTo>
                    <a:pt x="1120866" y="3680377"/>
                    <a:pt x="1122991" y="3862761"/>
                    <a:pt x="1123002" y="3863798"/>
                  </a:cubicBezTo>
                  <a:cubicBezTo>
                    <a:pt x="1057228" y="3862873"/>
                    <a:pt x="1012616" y="3864388"/>
                    <a:pt x="963051" y="3864449"/>
                  </a:cubicBezTo>
                  <a:cubicBezTo>
                    <a:pt x="961994" y="3802627"/>
                    <a:pt x="962634" y="3863981"/>
                    <a:pt x="959207" y="3679188"/>
                  </a:cubicBezTo>
                  <a:cubicBezTo>
                    <a:pt x="1016256" y="3679198"/>
                    <a:pt x="1056800" y="3679940"/>
                    <a:pt x="1120856" y="3679482"/>
                  </a:cubicBezTo>
                  <a:close/>
                  <a:moveTo>
                    <a:pt x="1123154" y="3873253"/>
                  </a:moveTo>
                  <a:cubicBezTo>
                    <a:pt x="1124364" y="3952164"/>
                    <a:pt x="1123581" y="3933000"/>
                    <a:pt x="1125625" y="4058432"/>
                  </a:cubicBezTo>
                  <a:cubicBezTo>
                    <a:pt x="1087349" y="4058951"/>
                    <a:pt x="1041750" y="4058605"/>
                    <a:pt x="965207" y="4058585"/>
                  </a:cubicBezTo>
                  <a:cubicBezTo>
                    <a:pt x="965197" y="4057426"/>
                    <a:pt x="963255" y="3876516"/>
                    <a:pt x="963244" y="3875550"/>
                  </a:cubicBezTo>
                  <a:cubicBezTo>
                    <a:pt x="963194" y="3872165"/>
                    <a:pt x="1119717" y="3873202"/>
                    <a:pt x="1123154" y="3873253"/>
                  </a:cubicBezTo>
                  <a:close/>
                  <a:moveTo>
                    <a:pt x="1122656" y="3290722"/>
                  </a:moveTo>
                  <a:cubicBezTo>
                    <a:pt x="1216395" y="3291556"/>
                    <a:pt x="1143909" y="3290814"/>
                    <a:pt x="1284365" y="3291698"/>
                  </a:cubicBezTo>
                  <a:cubicBezTo>
                    <a:pt x="1285698" y="3394592"/>
                    <a:pt x="1285423" y="3415514"/>
                    <a:pt x="1286450" y="3475536"/>
                  </a:cubicBezTo>
                  <a:cubicBezTo>
                    <a:pt x="1155075" y="3475211"/>
                    <a:pt x="1230825" y="3475485"/>
                    <a:pt x="1126540" y="3475180"/>
                  </a:cubicBezTo>
                  <a:cubicBezTo>
                    <a:pt x="1125035" y="3376729"/>
                    <a:pt x="1123713" y="3384019"/>
                    <a:pt x="1122656" y="3290722"/>
                  </a:cubicBezTo>
                  <a:close/>
                  <a:moveTo>
                    <a:pt x="1139964" y="3484686"/>
                  </a:moveTo>
                  <a:cubicBezTo>
                    <a:pt x="1316754" y="3485397"/>
                    <a:pt x="1286216" y="3472496"/>
                    <a:pt x="1287569" y="3529275"/>
                  </a:cubicBezTo>
                  <a:cubicBezTo>
                    <a:pt x="1288718" y="3576701"/>
                    <a:pt x="1289247" y="3613645"/>
                    <a:pt x="1289979" y="3667557"/>
                  </a:cubicBezTo>
                  <a:cubicBezTo>
                    <a:pt x="1290019" y="3671136"/>
                    <a:pt x="1129134" y="3671004"/>
                    <a:pt x="1129113" y="3667435"/>
                  </a:cubicBezTo>
                  <a:cubicBezTo>
                    <a:pt x="1127578" y="3458324"/>
                    <a:pt x="1119992" y="3484594"/>
                    <a:pt x="1139964" y="3484686"/>
                  </a:cubicBezTo>
                  <a:close/>
                  <a:moveTo>
                    <a:pt x="1140015" y="3679310"/>
                  </a:moveTo>
                  <a:cubicBezTo>
                    <a:pt x="1182725" y="3678903"/>
                    <a:pt x="1219202" y="3678964"/>
                    <a:pt x="1261922" y="3679086"/>
                  </a:cubicBezTo>
                  <a:cubicBezTo>
                    <a:pt x="1298419" y="3679188"/>
                    <a:pt x="1289958" y="3646188"/>
                    <a:pt x="1293650" y="3863737"/>
                  </a:cubicBezTo>
                  <a:cubicBezTo>
                    <a:pt x="1249078" y="3864062"/>
                    <a:pt x="1224093" y="3865557"/>
                    <a:pt x="1131340" y="3863930"/>
                  </a:cubicBezTo>
                  <a:cubicBezTo>
                    <a:pt x="1128239" y="3651749"/>
                    <a:pt x="1125442" y="3679462"/>
                    <a:pt x="1140015" y="3679310"/>
                  </a:cubicBezTo>
                  <a:close/>
                  <a:moveTo>
                    <a:pt x="1139913" y="3873537"/>
                  </a:moveTo>
                  <a:cubicBezTo>
                    <a:pt x="1290101" y="3876363"/>
                    <a:pt x="1293752" y="3869349"/>
                    <a:pt x="1293853" y="3875713"/>
                  </a:cubicBezTo>
                  <a:cubicBezTo>
                    <a:pt x="1294911" y="3943095"/>
                    <a:pt x="1293436" y="3946481"/>
                    <a:pt x="1294504" y="4014565"/>
                  </a:cubicBezTo>
                  <a:cubicBezTo>
                    <a:pt x="1295338" y="4068141"/>
                    <a:pt x="1303758" y="4060099"/>
                    <a:pt x="1262075" y="4058717"/>
                  </a:cubicBezTo>
                  <a:cubicBezTo>
                    <a:pt x="1107941" y="4053664"/>
                    <a:pt x="1134269" y="4077342"/>
                    <a:pt x="1133242" y="4014392"/>
                  </a:cubicBezTo>
                  <a:cubicBezTo>
                    <a:pt x="1130689" y="3852229"/>
                    <a:pt x="1127334" y="3873303"/>
                    <a:pt x="1139913" y="3873537"/>
                  </a:cubicBezTo>
                  <a:close/>
                  <a:moveTo>
                    <a:pt x="1294962" y="3484991"/>
                  </a:moveTo>
                  <a:cubicBezTo>
                    <a:pt x="1427252" y="3485153"/>
                    <a:pt x="1323415" y="3485163"/>
                    <a:pt x="1457251" y="3485448"/>
                  </a:cubicBezTo>
                  <a:cubicBezTo>
                    <a:pt x="1460576" y="3699581"/>
                    <a:pt x="1465234" y="3670943"/>
                    <a:pt x="1444906" y="3670943"/>
                  </a:cubicBezTo>
                  <a:cubicBezTo>
                    <a:pt x="1444112" y="3670943"/>
                    <a:pt x="1298358" y="3670363"/>
                    <a:pt x="1298317" y="3667375"/>
                  </a:cubicBezTo>
                  <a:cubicBezTo>
                    <a:pt x="1296579" y="3539035"/>
                    <a:pt x="1296019" y="3542258"/>
                    <a:pt x="1294962" y="3484991"/>
                  </a:cubicBezTo>
                  <a:close/>
                  <a:moveTo>
                    <a:pt x="1444906" y="3680397"/>
                  </a:moveTo>
                  <a:cubicBezTo>
                    <a:pt x="1464278" y="3680397"/>
                    <a:pt x="1459122" y="3650814"/>
                    <a:pt x="1462895" y="3863666"/>
                  </a:cubicBezTo>
                  <a:cubicBezTo>
                    <a:pt x="1451119" y="3863595"/>
                    <a:pt x="1441926" y="3863615"/>
                    <a:pt x="1322937" y="3863635"/>
                  </a:cubicBezTo>
                  <a:cubicBezTo>
                    <a:pt x="1296670" y="3863635"/>
                    <a:pt x="1301429" y="3894185"/>
                    <a:pt x="1298480" y="3679137"/>
                  </a:cubicBezTo>
                  <a:cubicBezTo>
                    <a:pt x="1385864" y="3679188"/>
                    <a:pt x="1387907" y="3680397"/>
                    <a:pt x="1444906" y="3680397"/>
                  </a:cubicBezTo>
                  <a:close/>
                  <a:moveTo>
                    <a:pt x="1465173" y="3459320"/>
                  </a:moveTo>
                  <a:cubicBezTo>
                    <a:pt x="1462081" y="3260803"/>
                    <a:pt x="1446990" y="3289604"/>
                    <a:pt x="1505819" y="3291109"/>
                  </a:cubicBezTo>
                  <a:cubicBezTo>
                    <a:pt x="1546068" y="3292135"/>
                    <a:pt x="1587243" y="3292054"/>
                    <a:pt x="1622794" y="3291444"/>
                  </a:cubicBezTo>
                  <a:cubicBezTo>
                    <a:pt x="1624899" y="3465471"/>
                    <a:pt x="1624269" y="3431638"/>
                    <a:pt x="1625082" y="3476156"/>
                  </a:cubicBezTo>
                  <a:cubicBezTo>
                    <a:pt x="1439302" y="3480883"/>
                    <a:pt x="1465447" y="3476624"/>
                    <a:pt x="1465173" y="3459320"/>
                  </a:cubicBezTo>
                  <a:close/>
                  <a:moveTo>
                    <a:pt x="1625255" y="3485611"/>
                  </a:moveTo>
                  <a:cubicBezTo>
                    <a:pt x="1626496" y="3547330"/>
                    <a:pt x="1627625" y="3542766"/>
                    <a:pt x="1628774" y="3670292"/>
                  </a:cubicBezTo>
                  <a:cubicBezTo>
                    <a:pt x="1606625" y="3670495"/>
                    <a:pt x="1468467" y="3670932"/>
                    <a:pt x="1467745" y="3670932"/>
                  </a:cubicBezTo>
                  <a:cubicBezTo>
                    <a:pt x="1467847" y="3620070"/>
                    <a:pt x="1467827" y="3630298"/>
                    <a:pt x="1465569" y="3485479"/>
                  </a:cubicBezTo>
                  <a:cubicBezTo>
                    <a:pt x="1510476" y="3485672"/>
                    <a:pt x="1561240" y="3487227"/>
                    <a:pt x="1625255" y="3485611"/>
                  </a:cubicBezTo>
                  <a:close/>
                  <a:moveTo>
                    <a:pt x="1627960" y="3679737"/>
                  </a:moveTo>
                  <a:cubicBezTo>
                    <a:pt x="1628987" y="3679737"/>
                    <a:pt x="1631906" y="3863615"/>
                    <a:pt x="1631916" y="3864418"/>
                  </a:cubicBezTo>
                  <a:cubicBezTo>
                    <a:pt x="1537190" y="3866035"/>
                    <a:pt x="1514879" y="3864103"/>
                    <a:pt x="1471213" y="3863717"/>
                  </a:cubicBezTo>
                  <a:cubicBezTo>
                    <a:pt x="1470257" y="3809032"/>
                    <a:pt x="1467644" y="3756096"/>
                    <a:pt x="1467725" y="3680367"/>
                  </a:cubicBezTo>
                  <a:cubicBezTo>
                    <a:pt x="1468447" y="3680377"/>
                    <a:pt x="1612940" y="3679879"/>
                    <a:pt x="1627960" y="3679737"/>
                  </a:cubicBezTo>
                  <a:close/>
                  <a:moveTo>
                    <a:pt x="1632109" y="3875733"/>
                  </a:moveTo>
                  <a:cubicBezTo>
                    <a:pt x="1635353" y="4082628"/>
                    <a:pt x="1637051" y="4059073"/>
                    <a:pt x="1627960" y="4058971"/>
                  </a:cubicBezTo>
                  <a:cubicBezTo>
                    <a:pt x="1442790" y="4056988"/>
                    <a:pt x="1473664" y="4073844"/>
                    <a:pt x="1472738" y="4014382"/>
                  </a:cubicBezTo>
                  <a:cubicBezTo>
                    <a:pt x="1471661" y="3945413"/>
                    <a:pt x="1472535" y="3946776"/>
                    <a:pt x="1471416" y="3875550"/>
                  </a:cubicBezTo>
                  <a:cubicBezTo>
                    <a:pt x="1471366" y="3871860"/>
                    <a:pt x="1632099" y="3874940"/>
                    <a:pt x="1632109" y="3875733"/>
                  </a:cubicBezTo>
                  <a:close/>
                  <a:moveTo>
                    <a:pt x="1633584" y="3485397"/>
                  </a:moveTo>
                  <a:cubicBezTo>
                    <a:pt x="1664559" y="3484625"/>
                    <a:pt x="1669999" y="3484757"/>
                    <a:pt x="1795171" y="3484736"/>
                  </a:cubicBezTo>
                  <a:cubicBezTo>
                    <a:pt x="1796615" y="3569290"/>
                    <a:pt x="1795659" y="3493734"/>
                    <a:pt x="1798313" y="3670729"/>
                  </a:cubicBezTo>
                  <a:cubicBezTo>
                    <a:pt x="1618503" y="3670373"/>
                    <a:pt x="1637133" y="3670983"/>
                    <a:pt x="1637102" y="3667415"/>
                  </a:cubicBezTo>
                  <a:cubicBezTo>
                    <a:pt x="1636187" y="3557670"/>
                    <a:pt x="1634631" y="3536371"/>
                    <a:pt x="1633584" y="3485397"/>
                  </a:cubicBezTo>
                  <a:close/>
                  <a:moveTo>
                    <a:pt x="1798456" y="3680174"/>
                  </a:moveTo>
                  <a:cubicBezTo>
                    <a:pt x="1801069" y="3854384"/>
                    <a:pt x="1799818" y="3763070"/>
                    <a:pt x="1801435" y="3864804"/>
                  </a:cubicBezTo>
                  <a:cubicBezTo>
                    <a:pt x="1747010" y="3864713"/>
                    <a:pt x="1708378" y="3863249"/>
                    <a:pt x="1640255" y="3864276"/>
                  </a:cubicBezTo>
                  <a:cubicBezTo>
                    <a:pt x="1639370" y="3810171"/>
                    <a:pt x="1637804" y="3748064"/>
                    <a:pt x="1637214" y="3679645"/>
                  </a:cubicBezTo>
                  <a:cubicBezTo>
                    <a:pt x="1720072" y="3678923"/>
                    <a:pt x="1746776" y="3680082"/>
                    <a:pt x="1798456" y="3680174"/>
                  </a:cubicBezTo>
                  <a:close/>
                  <a:moveTo>
                    <a:pt x="1801588" y="3874249"/>
                  </a:moveTo>
                  <a:cubicBezTo>
                    <a:pt x="1802778" y="3960215"/>
                    <a:pt x="1801405" y="3921370"/>
                    <a:pt x="1803540" y="4058382"/>
                  </a:cubicBezTo>
                  <a:cubicBezTo>
                    <a:pt x="1742505" y="4058463"/>
                    <a:pt x="1726865" y="4059845"/>
                    <a:pt x="1643122" y="4059124"/>
                  </a:cubicBezTo>
                  <a:cubicBezTo>
                    <a:pt x="1641709" y="4004723"/>
                    <a:pt x="1641495" y="3943847"/>
                    <a:pt x="1640427" y="3875570"/>
                  </a:cubicBezTo>
                  <a:cubicBezTo>
                    <a:pt x="1640377" y="3871657"/>
                    <a:pt x="1633533" y="3873995"/>
                    <a:pt x="1801588" y="3874249"/>
                  </a:cubicBezTo>
                  <a:close/>
                  <a:moveTo>
                    <a:pt x="1803500" y="3484746"/>
                  </a:moveTo>
                  <a:cubicBezTo>
                    <a:pt x="1855484" y="3484736"/>
                    <a:pt x="1859623" y="3485560"/>
                    <a:pt x="1964253" y="3485824"/>
                  </a:cubicBezTo>
                  <a:cubicBezTo>
                    <a:pt x="1964263" y="3486637"/>
                    <a:pt x="1967477" y="3663176"/>
                    <a:pt x="1967630" y="3670607"/>
                  </a:cubicBezTo>
                  <a:cubicBezTo>
                    <a:pt x="1888442" y="3670587"/>
                    <a:pt x="1834892" y="3670770"/>
                    <a:pt x="1806632" y="3670740"/>
                  </a:cubicBezTo>
                  <a:cubicBezTo>
                    <a:pt x="1804100" y="3501501"/>
                    <a:pt x="1804730" y="3557314"/>
                    <a:pt x="1803500" y="3484746"/>
                  </a:cubicBezTo>
                  <a:close/>
                  <a:moveTo>
                    <a:pt x="1810913" y="3680184"/>
                  </a:moveTo>
                  <a:cubicBezTo>
                    <a:pt x="2000700" y="3680184"/>
                    <a:pt x="1967721" y="3666175"/>
                    <a:pt x="1968829" y="3736922"/>
                  </a:cubicBezTo>
                  <a:cubicBezTo>
                    <a:pt x="1969917" y="3806602"/>
                    <a:pt x="1970131" y="3801794"/>
                    <a:pt x="1971158" y="3865354"/>
                  </a:cubicBezTo>
                  <a:cubicBezTo>
                    <a:pt x="1893476" y="3865811"/>
                    <a:pt x="1877856" y="3864815"/>
                    <a:pt x="1809764" y="3864815"/>
                  </a:cubicBezTo>
                  <a:cubicBezTo>
                    <a:pt x="1806520" y="3658428"/>
                    <a:pt x="1804720" y="3680184"/>
                    <a:pt x="1810913" y="3680184"/>
                  </a:cubicBezTo>
                  <a:close/>
                  <a:moveTo>
                    <a:pt x="1810913" y="3874259"/>
                  </a:moveTo>
                  <a:cubicBezTo>
                    <a:pt x="1811635" y="3874259"/>
                    <a:pt x="1971311" y="3874646"/>
                    <a:pt x="1971331" y="3875733"/>
                  </a:cubicBezTo>
                  <a:cubicBezTo>
                    <a:pt x="1971351" y="3876953"/>
                    <a:pt x="1973558" y="4058371"/>
                    <a:pt x="1973568" y="4059591"/>
                  </a:cubicBezTo>
                  <a:cubicBezTo>
                    <a:pt x="1861677" y="4060171"/>
                    <a:pt x="1888941" y="4058391"/>
                    <a:pt x="1811869" y="4058382"/>
                  </a:cubicBezTo>
                  <a:cubicBezTo>
                    <a:pt x="1808666" y="3853774"/>
                    <a:pt x="1810191" y="3874259"/>
                    <a:pt x="1810913" y="3874259"/>
                  </a:cubicBezTo>
                  <a:close/>
                  <a:moveTo>
                    <a:pt x="1993835" y="3485936"/>
                  </a:moveTo>
                  <a:cubicBezTo>
                    <a:pt x="2054037" y="3486180"/>
                    <a:pt x="2056009" y="3485946"/>
                    <a:pt x="2115753" y="3486180"/>
                  </a:cubicBezTo>
                  <a:cubicBezTo>
                    <a:pt x="2140322" y="3486282"/>
                    <a:pt x="2134027" y="3457155"/>
                    <a:pt x="2136539" y="3670302"/>
                  </a:cubicBezTo>
                  <a:cubicBezTo>
                    <a:pt x="1959393" y="3671116"/>
                    <a:pt x="1975988" y="3672061"/>
                    <a:pt x="1975897" y="3667364"/>
                  </a:cubicBezTo>
                  <a:cubicBezTo>
                    <a:pt x="1971728" y="3457053"/>
                    <a:pt x="1965219" y="3485814"/>
                    <a:pt x="1993835" y="3485936"/>
                  </a:cubicBezTo>
                  <a:close/>
                  <a:moveTo>
                    <a:pt x="2136661" y="3679737"/>
                  </a:moveTo>
                  <a:cubicBezTo>
                    <a:pt x="2137220" y="3726654"/>
                    <a:pt x="2137810" y="3766018"/>
                    <a:pt x="2139030" y="3806399"/>
                  </a:cubicBezTo>
                  <a:cubicBezTo>
                    <a:pt x="2141298" y="3881050"/>
                    <a:pt x="2169914" y="3863757"/>
                    <a:pt x="1993815" y="3865191"/>
                  </a:cubicBezTo>
                  <a:cubicBezTo>
                    <a:pt x="1973192" y="3865354"/>
                    <a:pt x="1980432" y="3893606"/>
                    <a:pt x="1976161" y="3680052"/>
                  </a:cubicBezTo>
                  <a:cubicBezTo>
                    <a:pt x="2124244" y="3680072"/>
                    <a:pt x="2066504" y="3680072"/>
                    <a:pt x="2136661" y="3679737"/>
                  </a:cubicBezTo>
                  <a:close/>
                  <a:moveTo>
                    <a:pt x="1993896" y="3874646"/>
                  </a:moveTo>
                  <a:cubicBezTo>
                    <a:pt x="1994618" y="3874635"/>
                    <a:pt x="2140586" y="3873202"/>
                    <a:pt x="2140627" y="3875733"/>
                  </a:cubicBezTo>
                  <a:cubicBezTo>
                    <a:pt x="2143952" y="4088830"/>
                    <a:pt x="2155301" y="4058666"/>
                    <a:pt x="2115743" y="4058991"/>
                  </a:cubicBezTo>
                  <a:cubicBezTo>
                    <a:pt x="2054901" y="4059489"/>
                    <a:pt x="2051199" y="4059002"/>
                    <a:pt x="1993835" y="4059459"/>
                  </a:cubicBezTo>
                  <a:cubicBezTo>
                    <a:pt x="1978134" y="4059561"/>
                    <a:pt x="1982131" y="4067877"/>
                    <a:pt x="1981297" y="4014382"/>
                  </a:cubicBezTo>
                  <a:cubicBezTo>
                    <a:pt x="1978846" y="3853408"/>
                    <a:pt x="1973975" y="3874808"/>
                    <a:pt x="1993896" y="3874646"/>
                  </a:cubicBezTo>
                  <a:close/>
                  <a:moveTo>
                    <a:pt x="2142142" y="3486251"/>
                  </a:moveTo>
                  <a:cubicBezTo>
                    <a:pt x="2243325" y="3486434"/>
                    <a:pt x="2228783" y="3485804"/>
                    <a:pt x="2298787" y="3485804"/>
                  </a:cubicBezTo>
                  <a:cubicBezTo>
                    <a:pt x="2307085" y="3485804"/>
                    <a:pt x="2303272" y="3463875"/>
                    <a:pt x="2306577" y="3671217"/>
                  </a:cubicBezTo>
                  <a:cubicBezTo>
                    <a:pt x="2243722" y="3671390"/>
                    <a:pt x="2233664" y="3669947"/>
                    <a:pt x="2144888" y="3670251"/>
                  </a:cubicBezTo>
                  <a:cubicBezTo>
                    <a:pt x="2144196" y="3616614"/>
                    <a:pt x="2144959" y="3665057"/>
                    <a:pt x="2142142" y="3486251"/>
                  </a:cubicBezTo>
                  <a:close/>
                  <a:moveTo>
                    <a:pt x="2176768" y="3679655"/>
                  </a:moveTo>
                  <a:cubicBezTo>
                    <a:pt x="2237101" y="3679655"/>
                    <a:pt x="2237732" y="3680682"/>
                    <a:pt x="2298777" y="3680682"/>
                  </a:cubicBezTo>
                  <a:cubicBezTo>
                    <a:pt x="2310685" y="3680682"/>
                    <a:pt x="2306547" y="3657798"/>
                    <a:pt x="2309923" y="3865140"/>
                  </a:cubicBezTo>
                  <a:cubicBezTo>
                    <a:pt x="2249233" y="3865303"/>
                    <a:pt x="2226475" y="3864225"/>
                    <a:pt x="2148772" y="3864499"/>
                  </a:cubicBezTo>
                  <a:cubicBezTo>
                    <a:pt x="2145071" y="3650010"/>
                    <a:pt x="2132115" y="3679655"/>
                    <a:pt x="2176768" y="3679655"/>
                  </a:cubicBezTo>
                  <a:close/>
                  <a:moveTo>
                    <a:pt x="2308692" y="3320550"/>
                  </a:moveTo>
                  <a:cubicBezTo>
                    <a:pt x="2308062" y="3280027"/>
                    <a:pt x="2280625" y="3291983"/>
                    <a:pt x="2470910" y="3291292"/>
                  </a:cubicBezTo>
                  <a:cubicBezTo>
                    <a:pt x="2472619" y="3392762"/>
                    <a:pt x="2471561" y="3394551"/>
                    <a:pt x="2473005" y="3476064"/>
                  </a:cubicBezTo>
                  <a:cubicBezTo>
                    <a:pt x="2439223" y="3476461"/>
                    <a:pt x="2425312" y="3476349"/>
                    <a:pt x="2312404" y="3476369"/>
                  </a:cubicBezTo>
                  <a:cubicBezTo>
                    <a:pt x="2311214" y="3391206"/>
                    <a:pt x="2309780" y="3389885"/>
                    <a:pt x="2308692" y="3320550"/>
                  </a:cubicBezTo>
                  <a:close/>
                  <a:moveTo>
                    <a:pt x="2473178" y="3485509"/>
                  </a:moveTo>
                  <a:cubicBezTo>
                    <a:pt x="2474144" y="3536341"/>
                    <a:pt x="2475659" y="3564573"/>
                    <a:pt x="2476513" y="3667507"/>
                  </a:cubicBezTo>
                  <a:cubicBezTo>
                    <a:pt x="2476534" y="3670292"/>
                    <a:pt x="2495245" y="3670109"/>
                    <a:pt x="2314895" y="3671187"/>
                  </a:cubicBezTo>
                  <a:cubicBezTo>
                    <a:pt x="2312109" y="3496346"/>
                    <a:pt x="2313472" y="3559062"/>
                    <a:pt x="2312536" y="3485804"/>
                  </a:cubicBezTo>
                  <a:cubicBezTo>
                    <a:pt x="2425454" y="3485784"/>
                    <a:pt x="2443596" y="3485875"/>
                    <a:pt x="2473178" y="3485509"/>
                  </a:cubicBezTo>
                  <a:close/>
                  <a:moveTo>
                    <a:pt x="2476625" y="3679605"/>
                  </a:moveTo>
                  <a:cubicBezTo>
                    <a:pt x="2476635" y="3680408"/>
                    <a:pt x="2478669" y="3863696"/>
                    <a:pt x="2478679" y="3864428"/>
                  </a:cubicBezTo>
                  <a:cubicBezTo>
                    <a:pt x="2393818" y="3863300"/>
                    <a:pt x="2359039" y="3864896"/>
                    <a:pt x="2318251" y="3865099"/>
                  </a:cubicBezTo>
                  <a:cubicBezTo>
                    <a:pt x="2317417" y="3813515"/>
                    <a:pt x="2317346" y="3825003"/>
                    <a:pt x="2315048" y="3680631"/>
                  </a:cubicBezTo>
                  <a:cubicBezTo>
                    <a:pt x="2361816" y="3680357"/>
                    <a:pt x="2396899" y="3677907"/>
                    <a:pt x="2476625" y="3679605"/>
                  </a:cubicBezTo>
                  <a:close/>
                  <a:moveTo>
                    <a:pt x="2478537" y="3251094"/>
                  </a:moveTo>
                  <a:cubicBezTo>
                    <a:pt x="2475313" y="3079171"/>
                    <a:pt x="2473808" y="3097633"/>
                    <a:pt x="2481832" y="3097572"/>
                  </a:cubicBezTo>
                  <a:cubicBezTo>
                    <a:pt x="2661825" y="3096108"/>
                    <a:pt x="2637023" y="3093485"/>
                    <a:pt x="2637104" y="3112446"/>
                  </a:cubicBezTo>
                  <a:cubicBezTo>
                    <a:pt x="2637948" y="3311584"/>
                    <a:pt x="2650456" y="3281146"/>
                    <a:pt x="2603800" y="3281461"/>
                  </a:cubicBezTo>
                  <a:cubicBezTo>
                    <a:pt x="2545440" y="3281857"/>
                    <a:pt x="2547240" y="3281552"/>
                    <a:pt x="2481771" y="3281806"/>
                  </a:cubicBezTo>
                  <a:cubicBezTo>
                    <a:pt x="2478140" y="3281827"/>
                    <a:pt x="2479208" y="3286432"/>
                    <a:pt x="2478537" y="3251094"/>
                  </a:cubicBezTo>
                  <a:close/>
                  <a:moveTo>
                    <a:pt x="2481822" y="3291251"/>
                  </a:moveTo>
                  <a:cubicBezTo>
                    <a:pt x="2668232" y="3290488"/>
                    <a:pt x="2638863" y="3282254"/>
                    <a:pt x="2639474" y="3320693"/>
                  </a:cubicBezTo>
                  <a:cubicBezTo>
                    <a:pt x="2642392" y="3507692"/>
                    <a:pt x="2653833" y="3476532"/>
                    <a:pt x="2603872" y="3475922"/>
                  </a:cubicBezTo>
                  <a:cubicBezTo>
                    <a:pt x="2460711" y="3474184"/>
                    <a:pt x="2481455" y="3484381"/>
                    <a:pt x="2481059" y="3459341"/>
                  </a:cubicBezTo>
                  <a:cubicBezTo>
                    <a:pt x="2478110" y="3271254"/>
                    <a:pt x="2479056" y="3291251"/>
                    <a:pt x="2481822" y="3291251"/>
                  </a:cubicBezTo>
                  <a:close/>
                  <a:moveTo>
                    <a:pt x="2481852" y="3485397"/>
                  </a:moveTo>
                  <a:cubicBezTo>
                    <a:pt x="2676662" y="3483028"/>
                    <a:pt x="2642321" y="3476268"/>
                    <a:pt x="2643755" y="3528899"/>
                  </a:cubicBezTo>
                  <a:cubicBezTo>
                    <a:pt x="2645067" y="3577179"/>
                    <a:pt x="2645840" y="3620111"/>
                    <a:pt x="2645687" y="3667446"/>
                  </a:cubicBezTo>
                  <a:cubicBezTo>
                    <a:pt x="2645667" y="3673810"/>
                    <a:pt x="2485615" y="3670333"/>
                    <a:pt x="2484882" y="3670323"/>
                  </a:cubicBezTo>
                  <a:cubicBezTo>
                    <a:pt x="2483683" y="3532111"/>
                    <a:pt x="2480683" y="3485418"/>
                    <a:pt x="2481852" y="3485397"/>
                  </a:cubicBezTo>
                  <a:close/>
                  <a:moveTo>
                    <a:pt x="2645656" y="3680652"/>
                  </a:moveTo>
                  <a:cubicBezTo>
                    <a:pt x="2645616" y="3747780"/>
                    <a:pt x="2647874" y="3806938"/>
                    <a:pt x="2648829" y="3863503"/>
                  </a:cubicBezTo>
                  <a:cubicBezTo>
                    <a:pt x="2601055" y="3863737"/>
                    <a:pt x="2574757" y="3865689"/>
                    <a:pt x="2486998" y="3864540"/>
                  </a:cubicBezTo>
                  <a:cubicBezTo>
                    <a:pt x="2486987" y="3863635"/>
                    <a:pt x="2484964" y="3680509"/>
                    <a:pt x="2484954" y="3679787"/>
                  </a:cubicBezTo>
                  <a:cubicBezTo>
                    <a:pt x="2518827" y="3680509"/>
                    <a:pt x="2644477" y="3680652"/>
                    <a:pt x="2645656" y="3680652"/>
                  </a:cubicBezTo>
                  <a:close/>
                  <a:moveTo>
                    <a:pt x="2648992" y="3872948"/>
                  </a:moveTo>
                  <a:cubicBezTo>
                    <a:pt x="2650100" y="3941194"/>
                    <a:pt x="2650050" y="3982642"/>
                    <a:pt x="2651616" y="4058493"/>
                  </a:cubicBezTo>
                  <a:lnTo>
                    <a:pt x="2490252" y="4058564"/>
                  </a:lnTo>
                  <a:cubicBezTo>
                    <a:pt x="2489733" y="4033992"/>
                    <a:pt x="2487221" y="3878478"/>
                    <a:pt x="2487171" y="3875601"/>
                  </a:cubicBezTo>
                  <a:cubicBezTo>
                    <a:pt x="2487150" y="3873903"/>
                    <a:pt x="2473015" y="3873842"/>
                    <a:pt x="2648992" y="3872948"/>
                  </a:cubicBezTo>
                  <a:close/>
                  <a:moveTo>
                    <a:pt x="2651056" y="3485712"/>
                  </a:moveTo>
                  <a:cubicBezTo>
                    <a:pt x="2721112" y="3485844"/>
                    <a:pt x="2708614" y="3485102"/>
                    <a:pt x="2812247" y="3485062"/>
                  </a:cubicBezTo>
                  <a:cubicBezTo>
                    <a:pt x="2812827" y="3534907"/>
                    <a:pt x="2812247" y="3594848"/>
                    <a:pt x="2815217" y="3669306"/>
                  </a:cubicBezTo>
                  <a:cubicBezTo>
                    <a:pt x="2710271" y="3669255"/>
                    <a:pt x="2734860" y="3671278"/>
                    <a:pt x="2654016" y="3671217"/>
                  </a:cubicBezTo>
                  <a:cubicBezTo>
                    <a:pt x="2654270" y="3586745"/>
                    <a:pt x="2652012" y="3533565"/>
                    <a:pt x="2651056" y="3485712"/>
                  </a:cubicBezTo>
                  <a:close/>
                  <a:moveTo>
                    <a:pt x="2664836" y="3680662"/>
                  </a:moveTo>
                  <a:cubicBezTo>
                    <a:pt x="2845043" y="3680662"/>
                    <a:pt x="2815847" y="3658489"/>
                    <a:pt x="2817068" y="3736902"/>
                  </a:cubicBezTo>
                  <a:cubicBezTo>
                    <a:pt x="2818105" y="3803359"/>
                    <a:pt x="2817352" y="3802993"/>
                    <a:pt x="2818216" y="3864215"/>
                  </a:cubicBezTo>
                  <a:cubicBezTo>
                    <a:pt x="2817495" y="3864205"/>
                    <a:pt x="2676978" y="3863432"/>
                    <a:pt x="2657158" y="3863483"/>
                  </a:cubicBezTo>
                  <a:cubicBezTo>
                    <a:pt x="2653700" y="3659628"/>
                    <a:pt x="2648535" y="3680662"/>
                    <a:pt x="2664836" y="3680662"/>
                  </a:cubicBezTo>
                  <a:close/>
                  <a:moveTo>
                    <a:pt x="2664836" y="3872907"/>
                  </a:moveTo>
                  <a:cubicBezTo>
                    <a:pt x="2835565" y="3872907"/>
                    <a:pt x="2818359" y="3873273"/>
                    <a:pt x="2818389" y="3875744"/>
                  </a:cubicBezTo>
                  <a:cubicBezTo>
                    <a:pt x="2821745" y="4090192"/>
                    <a:pt x="2832108" y="4057792"/>
                    <a:pt x="2786825" y="4057792"/>
                  </a:cubicBezTo>
                  <a:cubicBezTo>
                    <a:pt x="2726013" y="4057792"/>
                    <a:pt x="2724650" y="4058493"/>
                    <a:pt x="2664825" y="4058493"/>
                  </a:cubicBezTo>
                  <a:cubicBezTo>
                    <a:pt x="2658215" y="4058493"/>
                    <a:pt x="2659944" y="4065295"/>
                    <a:pt x="2659141" y="4014402"/>
                  </a:cubicBezTo>
                  <a:cubicBezTo>
                    <a:pt x="2656670" y="3855512"/>
                    <a:pt x="2653405" y="3872907"/>
                    <a:pt x="2664836" y="3872907"/>
                  </a:cubicBezTo>
                  <a:close/>
                  <a:moveTo>
                    <a:pt x="2979926" y="3320672"/>
                  </a:moveTo>
                  <a:cubicBezTo>
                    <a:pt x="2982743" y="3499640"/>
                    <a:pt x="2987299" y="3476237"/>
                    <a:pt x="2970042" y="3475963"/>
                  </a:cubicBezTo>
                  <a:cubicBezTo>
                    <a:pt x="2934867" y="3475394"/>
                    <a:pt x="2904237" y="3475404"/>
                    <a:pt x="2847829" y="3475556"/>
                  </a:cubicBezTo>
                  <a:cubicBezTo>
                    <a:pt x="2811251" y="3475648"/>
                    <a:pt x="2820637" y="3501907"/>
                    <a:pt x="2817810" y="3320530"/>
                  </a:cubicBezTo>
                  <a:cubicBezTo>
                    <a:pt x="2817230" y="3282925"/>
                    <a:pt x="2809430" y="3290956"/>
                    <a:pt x="2847890" y="3290488"/>
                  </a:cubicBezTo>
                  <a:cubicBezTo>
                    <a:pt x="3002807" y="3288618"/>
                    <a:pt x="2979377" y="3285019"/>
                    <a:pt x="2979926" y="3320672"/>
                  </a:cubicBezTo>
                  <a:close/>
                  <a:moveTo>
                    <a:pt x="2975899" y="3112649"/>
                  </a:moveTo>
                  <a:cubicBezTo>
                    <a:pt x="2977587" y="3153396"/>
                    <a:pt x="2977648" y="3165046"/>
                    <a:pt x="2978899" y="3251277"/>
                  </a:cubicBezTo>
                  <a:cubicBezTo>
                    <a:pt x="2979397" y="3287794"/>
                    <a:pt x="2982041" y="3282040"/>
                    <a:pt x="2970123" y="3281664"/>
                  </a:cubicBezTo>
                  <a:cubicBezTo>
                    <a:pt x="2775526" y="3275300"/>
                    <a:pt x="2816590" y="3334183"/>
                    <a:pt x="2814820" y="3096322"/>
                  </a:cubicBezTo>
                  <a:cubicBezTo>
                    <a:pt x="3000041" y="3097044"/>
                    <a:pt x="2974943" y="3089643"/>
                    <a:pt x="2975899" y="3112649"/>
                  </a:cubicBezTo>
                  <a:close/>
                  <a:moveTo>
                    <a:pt x="2972167" y="2904310"/>
                  </a:moveTo>
                  <a:cubicBezTo>
                    <a:pt x="2975370" y="3109650"/>
                    <a:pt x="2976326" y="3087111"/>
                    <a:pt x="2969981" y="3087162"/>
                  </a:cubicBezTo>
                  <a:cubicBezTo>
                    <a:pt x="2782411" y="3088412"/>
                    <a:pt x="2815034" y="3097633"/>
                    <a:pt x="2814180" y="3042918"/>
                  </a:cubicBezTo>
                  <a:cubicBezTo>
                    <a:pt x="2813071" y="2972862"/>
                    <a:pt x="2812776" y="2977874"/>
                    <a:pt x="2811586" y="2904127"/>
                  </a:cubicBezTo>
                  <a:cubicBezTo>
                    <a:pt x="2811556" y="2901617"/>
                    <a:pt x="2972137" y="2902572"/>
                    <a:pt x="2972167" y="2904310"/>
                  </a:cubicBezTo>
                  <a:close/>
                  <a:moveTo>
                    <a:pt x="2971984" y="2893005"/>
                  </a:moveTo>
                  <a:cubicBezTo>
                    <a:pt x="2889268" y="2894642"/>
                    <a:pt x="2857002" y="2893067"/>
                    <a:pt x="2811403" y="2892822"/>
                  </a:cubicBezTo>
                  <a:cubicBezTo>
                    <a:pt x="2810457" y="2835952"/>
                    <a:pt x="2808464" y="2771427"/>
                    <a:pt x="2808352" y="2708131"/>
                  </a:cubicBezTo>
                  <a:cubicBezTo>
                    <a:pt x="2865859" y="2708365"/>
                    <a:pt x="2843955" y="2709137"/>
                    <a:pt x="2968781" y="2708832"/>
                  </a:cubicBezTo>
                  <a:cubicBezTo>
                    <a:pt x="2970998" y="2845468"/>
                    <a:pt x="2971221" y="2845884"/>
                    <a:pt x="2971984" y="2893005"/>
                  </a:cubicBezTo>
                  <a:close/>
                  <a:moveTo>
                    <a:pt x="2968638" y="2699368"/>
                  </a:moveTo>
                  <a:cubicBezTo>
                    <a:pt x="2787506" y="2699845"/>
                    <a:pt x="2808352" y="2699012"/>
                    <a:pt x="2808352" y="2696267"/>
                  </a:cubicBezTo>
                  <a:cubicBezTo>
                    <a:pt x="2808261" y="2606661"/>
                    <a:pt x="2805993" y="2559062"/>
                    <a:pt x="2805037" y="2513131"/>
                  </a:cubicBezTo>
                  <a:cubicBezTo>
                    <a:pt x="2858090" y="2513497"/>
                    <a:pt x="2862930" y="2515530"/>
                    <a:pt x="2965984" y="2514463"/>
                  </a:cubicBezTo>
                  <a:cubicBezTo>
                    <a:pt x="2967022" y="2588118"/>
                    <a:pt x="2965872" y="2528736"/>
                    <a:pt x="2968638" y="2699368"/>
                  </a:cubicBezTo>
                  <a:close/>
                  <a:moveTo>
                    <a:pt x="2964744" y="2349229"/>
                  </a:moveTo>
                  <a:cubicBezTo>
                    <a:pt x="2965822" y="2417913"/>
                    <a:pt x="2964489" y="2418533"/>
                    <a:pt x="2965578" y="2487999"/>
                  </a:cubicBezTo>
                  <a:cubicBezTo>
                    <a:pt x="2965984" y="2513263"/>
                    <a:pt x="2989444" y="2504896"/>
                    <a:pt x="2804844" y="2503696"/>
                  </a:cubicBezTo>
                  <a:cubicBezTo>
                    <a:pt x="2803349" y="2425212"/>
                    <a:pt x="2804834" y="2416805"/>
                    <a:pt x="2802973" y="2319838"/>
                  </a:cubicBezTo>
                  <a:cubicBezTo>
                    <a:pt x="2994397" y="2320123"/>
                    <a:pt x="2964144" y="2311075"/>
                    <a:pt x="2964744" y="2349229"/>
                  </a:cubicBezTo>
                  <a:close/>
                  <a:moveTo>
                    <a:pt x="2959781" y="2125184"/>
                  </a:moveTo>
                  <a:cubicBezTo>
                    <a:pt x="2963137" y="2321526"/>
                    <a:pt x="2961917" y="2234268"/>
                    <a:pt x="2963960" y="2310770"/>
                  </a:cubicBezTo>
                  <a:cubicBezTo>
                    <a:pt x="2773045" y="2310831"/>
                    <a:pt x="2803075" y="2319645"/>
                    <a:pt x="2802078" y="2279620"/>
                  </a:cubicBezTo>
                  <a:cubicBezTo>
                    <a:pt x="2800888" y="2232042"/>
                    <a:pt x="2800166" y="2189577"/>
                    <a:pt x="2799963" y="2140992"/>
                  </a:cubicBezTo>
                  <a:cubicBezTo>
                    <a:pt x="2799851" y="2118728"/>
                    <a:pt x="2774815" y="2123598"/>
                    <a:pt x="2959781" y="2125184"/>
                  </a:cubicBezTo>
                  <a:close/>
                  <a:moveTo>
                    <a:pt x="2958103" y="1932979"/>
                  </a:moveTo>
                  <a:cubicBezTo>
                    <a:pt x="2959354" y="2012510"/>
                    <a:pt x="2957361" y="1979033"/>
                    <a:pt x="2959618" y="2115749"/>
                  </a:cubicBezTo>
                  <a:cubicBezTo>
                    <a:pt x="2958591" y="2115739"/>
                    <a:pt x="2801031" y="2115139"/>
                    <a:pt x="2799800" y="2115129"/>
                  </a:cubicBezTo>
                  <a:cubicBezTo>
                    <a:pt x="2798926" y="2009349"/>
                    <a:pt x="2796963" y="2009654"/>
                    <a:pt x="2795804" y="1930732"/>
                  </a:cubicBezTo>
                  <a:cubicBezTo>
                    <a:pt x="2796546" y="1930732"/>
                    <a:pt x="2958093" y="1932257"/>
                    <a:pt x="2958103" y="1932979"/>
                  </a:cubicBezTo>
                  <a:close/>
                  <a:moveTo>
                    <a:pt x="2953934" y="1737003"/>
                  </a:moveTo>
                  <a:cubicBezTo>
                    <a:pt x="2959263" y="1986373"/>
                    <a:pt x="2957401" y="1891724"/>
                    <a:pt x="2957930" y="1922111"/>
                  </a:cubicBezTo>
                  <a:cubicBezTo>
                    <a:pt x="2891190" y="1923748"/>
                    <a:pt x="2845571" y="1921410"/>
                    <a:pt x="2795672" y="1921298"/>
                  </a:cubicBezTo>
                  <a:cubicBezTo>
                    <a:pt x="2794797" y="1862628"/>
                    <a:pt x="2794756" y="1821058"/>
                    <a:pt x="2793038" y="1736942"/>
                  </a:cubicBezTo>
                  <a:cubicBezTo>
                    <a:pt x="2841972" y="1736962"/>
                    <a:pt x="2907705" y="1737664"/>
                    <a:pt x="2953934" y="1737003"/>
                  </a:cubicBezTo>
                  <a:close/>
                  <a:moveTo>
                    <a:pt x="2953669" y="1724966"/>
                  </a:moveTo>
                  <a:cubicBezTo>
                    <a:pt x="2953771" y="1729378"/>
                    <a:pt x="2966666" y="1727558"/>
                    <a:pt x="2792844" y="1727497"/>
                  </a:cubicBezTo>
                  <a:cubicBezTo>
                    <a:pt x="2792824" y="1726562"/>
                    <a:pt x="2789326" y="1542633"/>
                    <a:pt x="2789316" y="1541881"/>
                  </a:cubicBezTo>
                  <a:cubicBezTo>
                    <a:pt x="2790048" y="1541881"/>
                    <a:pt x="2950090" y="1542785"/>
                    <a:pt x="2950863" y="1542796"/>
                  </a:cubicBezTo>
                  <a:cubicBezTo>
                    <a:pt x="2951453" y="1584000"/>
                    <a:pt x="2951961" y="1646929"/>
                    <a:pt x="2953669" y="1724966"/>
                  </a:cubicBezTo>
                  <a:close/>
                  <a:moveTo>
                    <a:pt x="2948656" y="1378172"/>
                  </a:moveTo>
                  <a:cubicBezTo>
                    <a:pt x="2949744" y="1447486"/>
                    <a:pt x="2949378" y="1447354"/>
                    <a:pt x="2950466" y="1516841"/>
                  </a:cubicBezTo>
                  <a:cubicBezTo>
                    <a:pt x="2950842" y="1540732"/>
                    <a:pt x="2975553" y="1532507"/>
                    <a:pt x="2789153" y="1532436"/>
                  </a:cubicBezTo>
                  <a:cubicBezTo>
                    <a:pt x="2787486" y="1432806"/>
                    <a:pt x="2788960" y="1455752"/>
                    <a:pt x="2787038" y="1348934"/>
                  </a:cubicBezTo>
                  <a:cubicBezTo>
                    <a:pt x="2975909" y="1348934"/>
                    <a:pt x="2948026" y="1337558"/>
                    <a:pt x="2948656" y="1378172"/>
                  </a:cubicBezTo>
                  <a:close/>
                  <a:moveTo>
                    <a:pt x="2945982" y="1170088"/>
                  </a:moveTo>
                  <a:cubicBezTo>
                    <a:pt x="2950192" y="1371757"/>
                    <a:pt x="2957361" y="1339083"/>
                    <a:pt x="2908895" y="1339083"/>
                  </a:cubicBezTo>
                  <a:cubicBezTo>
                    <a:pt x="2847758" y="1339083"/>
                    <a:pt x="2848022" y="1339489"/>
                    <a:pt x="2786855" y="1339489"/>
                  </a:cubicBezTo>
                  <a:cubicBezTo>
                    <a:pt x="2785238" y="1255058"/>
                    <a:pt x="2784963" y="1269159"/>
                    <a:pt x="2783946" y="1153791"/>
                  </a:cubicBezTo>
                  <a:cubicBezTo>
                    <a:pt x="2967784" y="1153802"/>
                    <a:pt x="2945503" y="1147021"/>
                    <a:pt x="2945982" y="1170088"/>
                  </a:cubicBezTo>
                  <a:close/>
                  <a:moveTo>
                    <a:pt x="2942087" y="962085"/>
                  </a:moveTo>
                  <a:cubicBezTo>
                    <a:pt x="2945483" y="1178668"/>
                    <a:pt x="2957574" y="1144194"/>
                    <a:pt x="2908895" y="1144194"/>
                  </a:cubicBezTo>
                  <a:cubicBezTo>
                    <a:pt x="2848521" y="1144194"/>
                    <a:pt x="2847829" y="1144357"/>
                    <a:pt x="2786825" y="1144357"/>
                  </a:cubicBezTo>
                  <a:cubicBezTo>
                    <a:pt x="2782777" y="1144357"/>
                    <a:pt x="2784028" y="1149949"/>
                    <a:pt x="2783255" y="1100571"/>
                  </a:cubicBezTo>
                  <a:cubicBezTo>
                    <a:pt x="2780733" y="938713"/>
                    <a:pt x="2779818" y="959828"/>
                    <a:pt x="2786825" y="959828"/>
                  </a:cubicBezTo>
                  <a:cubicBezTo>
                    <a:pt x="2953273" y="959828"/>
                    <a:pt x="2942005" y="956656"/>
                    <a:pt x="2942087" y="962085"/>
                  </a:cubicBezTo>
                  <a:close/>
                  <a:moveTo>
                    <a:pt x="2941904" y="949733"/>
                  </a:moveTo>
                  <a:cubicBezTo>
                    <a:pt x="2884468" y="949072"/>
                    <a:pt x="2846721" y="950373"/>
                    <a:pt x="2781740" y="950384"/>
                  </a:cubicBezTo>
                  <a:cubicBezTo>
                    <a:pt x="2778150" y="741862"/>
                    <a:pt x="2772943" y="764645"/>
                    <a:pt x="2786834" y="764645"/>
                  </a:cubicBezTo>
                  <a:cubicBezTo>
                    <a:pt x="2838148" y="764645"/>
                    <a:pt x="2851877" y="764767"/>
                    <a:pt x="2908905" y="764767"/>
                  </a:cubicBezTo>
                  <a:cubicBezTo>
                    <a:pt x="2949653" y="764777"/>
                    <a:pt x="2938599" y="731289"/>
                    <a:pt x="2941904" y="949733"/>
                  </a:cubicBezTo>
                  <a:close/>
                  <a:moveTo>
                    <a:pt x="2936402" y="615413"/>
                  </a:moveTo>
                  <a:cubicBezTo>
                    <a:pt x="2937684" y="657634"/>
                    <a:pt x="2937704" y="666967"/>
                    <a:pt x="2939148" y="755515"/>
                  </a:cubicBezTo>
                  <a:cubicBezTo>
                    <a:pt x="2921138" y="755282"/>
                    <a:pt x="2790343" y="755190"/>
                    <a:pt x="2777784" y="755231"/>
                  </a:cubicBezTo>
                  <a:cubicBezTo>
                    <a:pt x="2774418" y="543487"/>
                    <a:pt x="2769039" y="571871"/>
                    <a:pt x="2786834" y="571871"/>
                  </a:cubicBezTo>
                  <a:cubicBezTo>
                    <a:pt x="2965700" y="571871"/>
                    <a:pt x="2934592" y="555371"/>
                    <a:pt x="2936402" y="615413"/>
                  </a:cubicBezTo>
                  <a:close/>
                  <a:moveTo>
                    <a:pt x="2933494" y="407248"/>
                  </a:moveTo>
                  <a:cubicBezTo>
                    <a:pt x="2936260" y="588910"/>
                    <a:pt x="2942372" y="561085"/>
                    <a:pt x="2908895" y="561085"/>
                  </a:cubicBezTo>
                  <a:cubicBezTo>
                    <a:pt x="2754354" y="561085"/>
                    <a:pt x="2774378" y="570387"/>
                    <a:pt x="2774001" y="545855"/>
                  </a:cubicBezTo>
                  <a:cubicBezTo>
                    <a:pt x="2770950" y="351221"/>
                    <a:pt x="2767534" y="377105"/>
                    <a:pt x="2786834" y="377105"/>
                  </a:cubicBezTo>
                  <a:cubicBezTo>
                    <a:pt x="2959822" y="377105"/>
                    <a:pt x="2932874" y="367660"/>
                    <a:pt x="2933494" y="407248"/>
                  </a:cubicBezTo>
                  <a:close/>
                  <a:moveTo>
                    <a:pt x="2786834" y="182165"/>
                  </a:moveTo>
                  <a:cubicBezTo>
                    <a:pt x="2952764" y="182165"/>
                    <a:pt x="2930179" y="178211"/>
                    <a:pt x="2930199" y="199072"/>
                  </a:cubicBezTo>
                  <a:cubicBezTo>
                    <a:pt x="2930199" y="395963"/>
                    <a:pt x="2943155" y="367314"/>
                    <a:pt x="2908895" y="367314"/>
                  </a:cubicBezTo>
                  <a:cubicBezTo>
                    <a:pt x="2746656" y="367314"/>
                    <a:pt x="2772201" y="376098"/>
                    <a:pt x="2771316" y="337690"/>
                  </a:cubicBezTo>
                  <a:cubicBezTo>
                    <a:pt x="2767361" y="157237"/>
                    <a:pt x="2761951" y="182165"/>
                    <a:pt x="2786834" y="182165"/>
                  </a:cubicBezTo>
                  <a:close/>
                  <a:moveTo>
                    <a:pt x="2769456" y="755271"/>
                  </a:moveTo>
                  <a:cubicBezTo>
                    <a:pt x="2726521" y="755546"/>
                    <a:pt x="2608549" y="760121"/>
                    <a:pt x="2608295" y="753736"/>
                  </a:cubicBezTo>
                  <a:cubicBezTo>
                    <a:pt x="2605671" y="688814"/>
                    <a:pt x="2605804" y="626454"/>
                    <a:pt x="2605071" y="571647"/>
                  </a:cubicBezTo>
                  <a:cubicBezTo>
                    <a:pt x="2779075" y="571708"/>
                    <a:pt x="2694346" y="571810"/>
                    <a:pt x="2766100" y="571871"/>
                  </a:cubicBezTo>
                  <a:cubicBezTo>
                    <a:pt x="2767645" y="658376"/>
                    <a:pt x="2766374" y="561308"/>
                    <a:pt x="2769456" y="755271"/>
                  </a:cubicBezTo>
                  <a:close/>
                  <a:moveTo>
                    <a:pt x="2765673" y="546018"/>
                  </a:moveTo>
                  <a:cubicBezTo>
                    <a:pt x="2766029" y="568953"/>
                    <a:pt x="2791299" y="562274"/>
                    <a:pt x="2604939" y="562213"/>
                  </a:cubicBezTo>
                  <a:cubicBezTo>
                    <a:pt x="2602946" y="422731"/>
                    <a:pt x="2604919" y="526600"/>
                    <a:pt x="2602682" y="376505"/>
                  </a:cubicBezTo>
                  <a:cubicBezTo>
                    <a:pt x="2827674" y="377328"/>
                    <a:pt x="2744806" y="377033"/>
                    <a:pt x="2763802" y="377084"/>
                  </a:cubicBezTo>
                  <a:cubicBezTo>
                    <a:pt x="2765632" y="476267"/>
                    <a:pt x="2764412" y="465541"/>
                    <a:pt x="2765673" y="546018"/>
                  </a:cubicBezTo>
                  <a:close/>
                  <a:moveTo>
                    <a:pt x="2603851" y="183090"/>
                  </a:moveTo>
                  <a:cubicBezTo>
                    <a:pt x="2784414" y="182735"/>
                    <a:pt x="2759602" y="175262"/>
                    <a:pt x="2760232" y="199214"/>
                  </a:cubicBezTo>
                  <a:cubicBezTo>
                    <a:pt x="2765480" y="400050"/>
                    <a:pt x="2772730" y="367792"/>
                    <a:pt x="2725871" y="367406"/>
                  </a:cubicBezTo>
                  <a:cubicBezTo>
                    <a:pt x="2577635" y="366206"/>
                    <a:pt x="2602712" y="377349"/>
                    <a:pt x="2602153" y="339906"/>
                  </a:cubicBezTo>
                  <a:cubicBezTo>
                    <a:pt x="2599682" y="164395"/>
                    <a:pt x="2597506" y="183111"/>
                    <a:pt x="2603851" y="183090"/>
                  </a:cubicBezTo>
                  <a:close/>
                  <a:moveTo>
                    <a:pt x="2599977" y="754163"/>
                  </a:moveTo>
                  <a:cubicBezTo>
                    <a:pt x="2600058" y="756186"/>
                    <a:pt x="2619166" y="755343"/>
                    <a:pt x="2439355" y="756329"/>
                  </a:cubicBezTo>
                  <a:cubicBezTo>
                    <a:pt x="2436874" y="649288"/>
                    <a:pt x="2437494" y="623201"/>
                    <a:pt x="2436823" y="570651"/>
                  </a:cubicBezTo>
                  <a:cubicBezTo>
                    <a:pt x="2516641" y="570936"/>
                    <a:pt x="2437891" y="571596"/>
                    <a:pt x="2596753" y="571647"/>
                  </a:cubicBezTo>
                  <a:cubicBezTo>
                    <a:pt x="2597485" y="627125"/>
                    <a:pt x="2597363" y="689292"/>
                    <a:pt x="2599977" y="754163"/>
                  </a:cubicBezTo>
                  <a:close/>
                  <a:moveTo>
                    <a:pt x="2594821" y="407248"/>
                  </a:moveTo>
                  <a:cubicBezTo>
                    <a:pt x="2595889" y="475352"/>
                    <a:pt x="2595299" y="476887"/>
                    <a:pt x="2596377" y="546018"/>
                  </a:cubicBezTo>
                  <a:cubicBezTo>
                    <a:pt x="2596753" y="569899"/>
                    <a:pt x="2621037" y="561837"/>
                    <a:pt x="2436691" y="561207"/>
                  </a:cubicBezTo>
                  <a:cubicBezTo>
                    <a:pt x="2435806" y="497423"/>
                    <a:pt x="2435369" y="496477"/>
                    <a:pt x="2433437" y="376647"/>
                  </a:cubicBezTo>
                  <a:cubicBezTo>
                    <a:pt x="2622827" y="376525"/>
                    <a:pt x="2594201" y="366044"/>
                    <a:pt x="2594821" y="407248"/>
                  </a:cubicBezTo>
                  <a:close/>
                  <a:moveTo>
                    <a:pt x="2542806" y="183172"/>
                  </a:moveTo>
                  <a:cubicBezTo>
                    <a:pt x="2599946" y="183172"/>
                    <a:pt x="2591028" y="178688"/>
                    <a:pt x="2591455" y="199163"/>
                  </a:cubicBezTo>
                  <a:cubicBezTo>
                    <a:pt x="2592462" y="247352"/>
                    <a:pt x="2593092" y="289217"/>
                    <a:pt x="2593804" y="340058"/>
                  </a:cubicBezTo>
                  <a:cubicBezTo>
                    <a:pt x="2594333" y="375437"/>
                    <a:pt x="2623701" y="367050"/>
                    <a:pt x="2433294" y="367203"/>
                  </a:cubicBezTo>
                  <a:cubicBezTo>
                    <a:pt x="2431291" y="242391"/>
                    <a:pt x="2431301" y="239209"/>
                    <a:pt x="2430295" y="198919"/>
                  </a:cubicBezTo>
                  <a:cubicBezTo>
                    <a:pt x="2429766" y="177804"/>
                    <a:pt x="2409967" y="183070"/>
                    <a:pt x="2542806" y="183172"/>
                  </a:cubicBezTo>
                  <a:close/>
                  <a:moveTo>
                    <a:pt x="2420797" y="756380"/>
                  </a:moveTo>
                  <a:cubicBezTo>
                    <a:pt x="2360422" y="756380"/>
                    <a:pt x="2360758" y="755170"/>
                    <a:pt x="2298787" y="755170"/>
                  </a:cubicBezTo>
                  <a:cubicBezTo>
                    <a:pt x="2258274" y="755170"/>
                    <a:pt x="2269693" y="790000"/>
                    <a:pt x="2265992" y="571444"/>
                  </a:cubicBezTo>
                  <a:cubicBezTo>
                    <a:pt x="2334928" y="572176"/>
                    <a:pt x="2359609" y="570509"/>
                    <a:pt x="2428495" y="570621"/>
                  </a:cubicBezTo>
                  <a:cubicBezTo>
                    <a:pt x="2431149" y="783859"/>
                    <a:pt x="2435522" y="756380"/>
                    <a:pt x="2420797" y="756380"/>
                  </a:cubicBezTo>
                  <a:close/>
                  <a:moveTo>
                    <a:pt x="2425607" y="407227"/>
                  </a:moveTo>
                  <a:cubicBezTo>
                    <a:pt x="2428413" y="584792"/>
                    <a:pt x="2431484" y="561186"/>
                    <a:pt x="2420797" y="561186"/>
                  </a:cubicBezTo>
                  <a:cubicBezTo>
                    <a:pt x="2242806" y="561186"/>
                    <a:pt x="2265951" y="569685"/>
                    <a:pt x="2265575" y="545855"/>
                  </a:cubicBezTo>
                  <a:cubicBezTo>
                    <a:pt x="2264467" y="474823"/>
                    <a:pt x="2265300" y="476155"/>
                    <a:pt x="2264212" y="407085"/>
                  </a:cubicBezTo>
                  <a:cubicBezTo>
                    <a:pt x="2263623" y="370486"/>
                    <a:pt x="2254633" y="376820"/>
                    <a:pt x="2298777" y="376820"/>
                  </a:cubicBezTo>
                  <a:cubicBezTo>
                    <a:pt x="2450694" y="376820"/>
                    <a:pt x="2424925" y="365118"/>
                    <a:pt x="2425607" y="407227"/>
                  </a:cubicBezTo>
                  <a:close/>
                  <a:moveTo>
                    <a:pt x="2421966" y="199194"/>
                  </a:moveTo>
                  <a:cubicBezTo>
                    <a:pt x="2423013" y="240835"/>
                    <a:pt x="2423044" y="247494"/>
                    <a:pt x="2424966" y="367213"/>
                  </a:cubicBezTo>
                  <a:cubicBezTo>
                    <a:pt x="2407150" y="367213"/>
                    <a:pt x="2281540" y="367355"/>
                    <a:pt x="2263572" y="367548"/>
                  </a:cubicBezTo>
                  <a:lnTo>
                    <a:pt x="2260572" y="182440"/>
                  </a:lnTo>
                  <a:cubicBezTo>
                    <a:pt x="2452352" y="179390"/>
                    <a:pt x="2421468" y="179441"/>
                    <a:pt x="2421966" y="199194"/>
                  </a:cubicBezTo>
                  <a:close/>
                  <a:moveTo>
                    <a:pt x="2258457" y="615332"/>
                  </a:moveTo>
                  <a:cubicBezTo>
                    <a:pt x="2259280" y="659108"/>
                    <a:pt x="2258996" y="642700"/>
                    <a:pt x="2260806" y="755495"/>
                  </a:cubicBezTo>
                  <a:cubicBezTo>
                    <a:pt x="2208323" y="756522"/>
                    <a:pt x="2229525" y="757742"/>
                    <a:pt x="2099371" y="756502"/>
                  </a:cubicBezTo>
                  <a:cubicBezTo>
                    <a:pt x="2097011" y="566757"/>
                    <a:pt x="2098384" y="629362"/>
                    <a:pt x="2097784" y="570407"/>
                  </a:cubicBezTo>
                  <a:cubicBezTo>
                    <a:pt x="2290744" y="570316"/>
                    <a:pt x="2257409" y="562467"/>
                    <a:pt x="2258457" y="615332"/>
                  </a:cubicBezTo>
                  <a:close/>
                  <a:moveTo>
                    <a:pt x="2255884" y="407248"/>
                  </a:moveTo>
                  <a:cubicBezTo>
                    <a:pt x="2258619" y="586877"/>
                    <a:pt x="2263328" y="562071"/>
                    <a:pt x="2237844" y="561552"/>
                  </a:cubicBezTo>
                  <a:cubicBezTo>
                    <a:pt x="2199709" y="560780"/>
                    <a:pt x="2192672" y="560932"/>
                    <a:pt x="2097672" y="560973"/>
                  </a:cubicBezTo>
                  <a:cubicBezTo>
                    <a:pt x="2096533" y="471580"/>
                    <a:pt x="2094713" y="472078"/>
                    <a:pt x="2093717" y="377227"/>
                  </a:cubicBezTo>
                  <a:cubicBezTo>
                    <a:pt x="2284134" y="379087"/>
                    <a:pt x="2255213" y="365373"/>
                    <a:pt x="2255884" y="407248"/>
                  </a:cubicBezTo>
                  <a:close/>
                  <a:moveTo>
                    <a:pt x="2115723" y="183273"/>
                  </a:moveTo>
                  <a:cubicBezTo>
                    <a:pt x="2157091" y="183822"/>
                    <a:pt x="2196984" y="183914"/>
                    <a:pt x="2237864" y="182928"/>
                  </a:cubicBezTo>
                  <a:cubicBezTo>
                    <a:pt x="2258060" y="182419"/>
                    <a:pt x="2251806" y="154920"/>
                    <a:pt x="2255243" y="367660"/>
                  </a:cubicBezTo>
                  <a:cubicBezTo>
                    <a:pt x="2182768" y="368697"/>
                    <a:pt x="2211211" y="368951"/>
                    <a:pt x="2093625" y="367802"/>
                  </a:cubicBezTo>
                  <a:cubicBezTo>
                    <a:pt x="2091876" y="152073"/>
                    <a:pt x="2082073" y="182836"/>
                    <a:pt x="2115723" y="183273"/>
                  </a:cubicBezTo>
                  <a:close/>
                  <a:moveTo>
                    <a:pt x="2094123" y="951288"/>
                  </a:moveTo>
                  <a:cubicBezTo>
                    <a:pt x="2054270" y="951573"/>
                    <a:pt x="2002581" y="951288"/>
                    <a:pt x="1934275" y="951288"/>
                  </a:cubicBezTo>
                  <a:cubicBezTo>
                    <a:pt x="1934163" y="944538"/>
                    <a:pt x="1931427" y="786431"/>
                    <a:pt x="1930919" y="765143"/>
                  </a:cubicBezTo>
                  <a:cubicBezTo>
                    <a:pt x="1931661" y="765143"/>
                    <a:pt x="2090025" y="765865"/>
                    <a:pt x="2091144" y="765875"/>
                  </a:cubicBezTo>
                  <a:cubicBezTo>
                    <a:pt x="2091978" y="833573"/>
                    <a:pt x="2093411" y="906689"/>
                    <a:pt x="2094123" y="951288"/>
                  </a:cubicBezTo>
                  <a:close/>
                  <a:moveTo>
                    <a:pt x="2089588" y="615230"/>
                  </a:moveTo>
                  <a:cubicBezTo>
                    <a:pt x="2089232" y="784845"/>
                    <a:pt x="2107669" y="756319"/>
                    <a:pt x="2054809" y="756319"/>
                  </a:cubicBezTo>
                  <a:cubicBezTo>
                    <a:pt x="1916611" y="756319"/>
                    <a:pt x="1930705" y="756308"/>
                    <a:pt x="1930644" y="753838"/>
                  </a:cubicBezTo>
                  <a:cubicBezTo>
                    <a:pt x="1929831" y="720116"/>
                    <a:pt x="1924614" y="570844"/>
                    <a:pt x="1932902" y="570844"/>
                  </a:cubicBezTo>
                  <a:cubicBezTo>
                    <a:pt x="2121367" y="570844"/>
                    <a:pt x="2089710" y="556967"/>
                    <a:pt x="2089588" y="615230"/>
                  </a:cubicBezTo>
                  <a:close/>
                  <a:moveTo>
                    <a:pt x="2085795" y="407248"/>
                  </a:moveTo>
                  <a:cubicBezTo>
                    <a:pt x="2088632" y="588208"/>
                    <a:pt x="2100744" y="560973"/>
                    <a:pt x="2054809" y="560993"/>
                  </a:cubicBezTo>
                  <a:cubicBezTo>
                    <a:pt x="1909411" y="560993"/>
                    <a:pt x="1927848" y="568282"/>
                    <a:pt x="1927492" y="545835"/>
                  </a:cubicBezTo>
                  <a:cubicBezTo>
                    <a:pt x="1927411" y="540406"/>
                    <a:pt x="1925011" y="384638"/>
                    <a:pt x="1924878" y="376007"/>
                  </a:cubicBezTo>
                  <a:cubicBezTo>
                    <a:pt x="2118021" y="375600"/>
                    <a:pt x="2085195" y="369388"/>
                    <a:pt x="2085795" y="407248"/>
                  </a:cubicBezTo>
                  <a:close/>
                  <a:moveTo>
                    <a:pt x="1932902" y="183385"/>
                  </a:moveTo>
                  <a:cubicBezTo>
                    <a:pt x="2105899" y="183385"/>
                    <a:pt x="2082683" y="176187"/>
                    <a:pt x="2083181" y="198706"/>
                  </a:cubicBezTo>
                  <a:cubicBezTo>
                    <a:pt x="2087778" y="400843"/>
                    <a:pt x="2091601" y="367630"/>
                    <a:pt x="2054809" y="367630"/>
                  </a:cubicBezTo>
                  <a:cubicBezTo>
                    <a:pt x="1994018" y="367630"/>
                    <a:pt x="1993957" y="366562"/>
                    <a:pt x="1932902" y="366562"/>
                  </a:cubicBezTo>
                  <a:cubicBezTo>
                    <a:pt x="1922031" y="366562"/>
                    <a:pt x="1924807" y="371869"/>
                    <a:pt x="1924339" y="337710"/>
                  </a:cubicBezTo>
                  <a:cubicBezTo>
                    <a:pt x="1921929" y="159627"/>
                    <a:pt x="1917292" y="183385"/>
                    <a:pt x="1932902" y="183385"/>
                  </a:cubicBezTo>
                  <a:close/>
                  <a:moveTo>
                    <a:pt x="1919529" y="570864"/>
                  </a:moveTo>
                  <a:cubicBezTo>
                    <a:pt x="1920231" y="621859"/>
                    <a:pt x="1920241" y="669305"/>
                    <a:pt x="1922356" y="755719"/>
                  </a:cubicBezTo>
                  <a:cubicBezTo>
                    <a:pt x="1752440" y="756024"/>
                    <a:pt x="1761491" y="758027"/>
                    <a:pt x="1761389" y="754235"/>
                  </a:cubicBezTo>
                  <a:cubicBezTo>
                    <a:pt x="1761003" y="737836"/>
                    <a:pt x="1757911" y="572186"/>
                    <a:pt x="1757901" y="571444"/>
                  </a:cubicBezTo>
                  <a:cubicBezTo>
                    <a:pt x="1843098" y="572166"/>
                    <a:pt x="1867870" y="570976"/>
                    <a:pt x="1919529" y="570864"/>
                  </a:cubicBezTo>
                  <a:close/>
                  <a:moveTo>
                    <a:pt x="1919397" y="561420"/>
                  </a:moveTo>
                  <a:cubicBezTo>
                    <a:pt x="1733099" y="561816"/>
                    <a:pt x="1757850" y="568892"/>
                    <a:pt x="1757484" y="545835"/>
                  </a:cubicBezTo>
                  <a:cubicBezTo>
                    <a:pt x="1756396" y="476389"/>
                    <a:pt x="1756691" y="476348"/>
                    <a:pt x="1755603" y="407085"/>
                  </a:cubicBezTo>
                  <a:cubicBezTo>
                    <a:pt x="1754993" y="368433"/>
                    <a:pt x="1723397" y="377125"/>
                    <a:pt x="1916540" y="376047"/>
                  </a:cubicBezTo>
                  <a:cubicBezTo>
                    <a:pt x="1916550" y="376820"/>
                    <a:pt x="1919143" y="543771"/>
                    <a:pt x="1919397" y="561420"/>
                  </a:cubicBezTo>
                  <a:close/>
                  <a:moveTo>
                    <a:pt x="1913397" y="183334"/>
                  </a:moveTo>
                  <a:cubicBezTo>
                    <a:pt x="1915452" y="286950"/>
                    <a:pt x="1915289" y="290264"/>
                    <a:pt x="1916408" y="366603"/>
                  </a:cubicBezTo>
                  <a:cubicBezTo>
                    <a:pt x="1729539" y="367589"/>
                    <a:pt x="1755237" y="379880"/>
                    <a:pt x="1754271" y="337669"/>
                  </a:cubicBezTo>
                  <a:cubicBezTo>
                    <a:pt x="1752756" y="271578"/>
                    <a:pt x="1752369" y="233678"/>
                    <a:pt x="1752227" y="199041"/>
                  </a:cubicBezTo>
                  <a:cubicBezTo>
                    <a:pt x="1752125" y="175445"/>
                    <a:pt x="1728390" y="182419"/>
                    <a:pt x="1913397" y="183334"/>
                  </a:cubicBezTo>
                  <a:close/>
                  <a:moveTo>
                    <a:pt x="1749980" y="755912"/>
                  </a:moveTo>
                  <a:cubicBezTo>
                    <a:pt x="1650566" y="753767"/>
                    <a:pt x="1590761" y="757488"/>
                    <a:pt x="1590721" y="753919"/>
                  </a:cubicBezTo>
                  <a:cubicBezTo>
                    <a:pt x="1588463" y="537610"/>
                    <a:pt x="1574989" y="569970"/>
                    <a:pt x="1627879" y="570682"/>
                  </a:cubicBezTo>
                  <a:cubicBezTo>
                    <a:pt x="1678053" y="571353"/>
                    <a:pt x="1691314" y="570814"/>
                    <a:pt x="1749583" y="571353"/>
                  </a:cubicBezTo>
                  <a:cubicBezTo>
                    <a:pt x="1753112" y="779864"/>
                    <a:pt x="1754962" y="756003"/>
                    <a:pt x="1749980" y="755912"/>
                  </a:cubicBezTo>
                  <a:close/>
                  <a:moveTo>
                    <a:pt x="1747275" y="407248"/>
                  </a:moveTo>
                  <a:cubicBezTo>
                    <a:pt x="1748363" y="476541"/>
                    <a:pt x="1748068" y="476470"/>
                    <a:pt x="1749156" y="545998"/>
                  </a:cubicBezTo>
                  <a:cubicBezTo>
                    <a:pt x="1749522" y="569004"/>
                    <a:pt x="1774619" y="561542"/>
                    <a:pt x="1588056" y="560871"/>
                  </a:cubicBezTo>
                  <a:cubicBezTo>
                    <a:pt x="1586562" y="462502"/>
                    <a:pt x="1587975" y="463518"/>
                    <a:pt x="1586185" y="377542"/>
                  </a:cubicBezTo>
                  <a:cubicBezTo>
                    <a:pt x="1771813" y="376434"/>
                    <a:pt x="1746613" y="364559"/>
                    <a:pt x="1747275" y="407248"/>
                  </a:cubicBezTo>
                  <a:close/>
                  <a:moveTo>
                    <a:pt x="1743797" y="183040"/>
                  </a:moveTo>
                  <a:cubicBezTo>
                    <a:pt x="1744437" y="287692"/>
                    <a:pt x="1745251" y="302524"/>
                    <a:pt x="1746573" y="367345"/>
                  </a:cubicBezTo>
                  <a:cubicBezTo>
                    <a:pt x="1708805" y="366542"/>
                    <a:pt x="1668382" y="366532"/>
                    <a:pt x="1627838" y="367457"/>
                  </a:cubicBezTo>
                  <a:cubicBezTo>
                    <a:pt x="1573138" y="368707"/>
                    <a:pt x="1587416" y="398698"/>
                    <a:pt x="1582199" y="198940"/>
                  </a:cubicBezTo>
                  <a:cubicBezTo>
                    <a:pt x="1581467" y="171155"/>
                    <a:pt x="1561251" y="186821"/>
                    <a:pt x="1743797" y="183040"/>
                  </a:cubicBezTo>
                  <a:close/>
                  <a:moveTo>
                    <a:pt x="1566915" y="755536"/>
                  </a:moveTo>
                  <a:cubicBezTo>
                    <a:pt x="1447478" y="755556"/>
                    <a:pt x="1436679" y="755536"/>
                    <a:pt x="1421496" y="755607"/>
                  </a:cubicBezTo>
                  <a:cubicBezTo>
                    <a:pt x="1418669" y="655652"/>
                    <a:pt x="1419950" y="617650"/>
                    <a:pt x="1419493" y="571210"/>
                  </a:cubicBezTo>
                  <a:cubicBezTo>
                    <a:pt x="1507405" y="570946"/>
                    <a:pt x="1529787" y="570173"/>
                    <a:pt x="1579860" y="570285"/>
                  </a:cubicBezTo>
                  <a:cubicBezTo>
                    <a:pt x="1583053" y="788678"/>
                    <a:pt x="1589226" y="755536"/>
                    <a:pt x="1566915" y="755536"/>
                  </a:cubicBezTo>
                  <a:close/>
                  <a:moveTo>
                    <a:pt x="1578396" y="407227"/>
                  </a:moveTo>
                  <a:cubicBezTo>
                    <a:pt x="1581172" y="584955"/>
                    <a:pt x="1582768" y="560830"/>
                    <a:pt x="1566925" y="560830"/>
                  </a:cubicBezTo>
                  <a:cubicBezTo>
                    <a:pt x="1396775" y="560830"/>
                    <a:pt x="1419533" y="569065"/>
                    <a:pt x="1419178" y="545835"/>
                  </a:cubicBezTo>
                  <a:cubicBezTo>
                    <a:pt x="1416056" y="346494"/>
                    <a:pt x="1406466" y="376779"/>
                    <a:pt x="1444916" y="376779"/>
                  </a:cubicBezTo>
                  <a:cubicBezTo>
                    <a:pt x="1505849" y="376779"/>
                    <a:pt x="1505869" y="377603"/>
                    <a:pt x="1566925" y="377603"/>
                  </a:cubicBezTo>
                  <a:cubicBezTo>
                    <a:pt x="1580623" y="377593"/>
                    <a:pt x="1577816" y="371635"/>
                    <a:pt x="1578396" y="407227"/>
                  </a:cubicBezTo>
                  <a:close/>
                  <a:moveTo>
                    <a:pt x="1444906" y="182450"/>
                  </a:moveTo>
                  <a:cubicBezTo>
                    <a:pt x="1449766" y="182450"/>
                    <a:pt x="1565939" y="182521"/>
                    <a:pt x="1573443" y="182531"/>
                  </a:cubicBezTo>
                  <a:cubicBezTo>
                    <a:pt x="1574074" y="208730"/>
                    <a:pt x="1571582" y="105867"/>
                    <a:pt x="1577633" y="368148"/>
                  </a:cubicBezTo>
                  <a:cubicBezTo>
                    <a:pt x="1509774" y="368341"/>
                    <a:pt x="1481667" y="366857"/>
                    <a:pt x="1415862" y="367457"/>
                  </a:cubicBezTo>
                  <a:cubicBezTo>
                    <a:pt x="1413320" y="148921"/>
                    <a:pt x="1401504" y="182450"/>
                    <a:pt x="1444906" y="182450"/>
                  </a:cubicBezTo>
                  <a:close/>
                  <a:moveTo>
                    <a:pt x="1411164" y="571241"/>
                  </a:moveTo>
                  <a:cubicBezTo>
                    <a:pt x="1411774" y="635868"/>
                    <a:pt x="1410025" y="621645"/>
                    <a:pt x="1413157" y="755648"/>
                  </a:cubicBezTo>
                  <a:cubicBezTo>
                    <a:pt x="1225344" y="756827"/>
                    <a:pt x="1272498" y="756522"/>
                    <a:pt x="1252943" y="756705"/>
                  </a:cubicBezTo>
                  <a:cubicBezTo>
                    <a:pt x="1252343" y="680234"/>
                    <a:pt x="1251051" y="628538"/>
                    <a:pt x="1250085" y="570742"/>
                  </a:cubicBezTo>
                  <a:cubicBezTo>
                    <a:pt x="1328906" y="572237"/>
                    <a:pt x="1348868" y="571515"/>
                    <a:pt x="1411164" y="571241"/>
                  </a:cubicBezTo>
                  <a:close/>
                  <a:moveTo>
                    <a:pt x="1408093" y="407248"/>
                  </a:moveTo>
                  <a:cubicBezTo>
                    <a:pt x="1410930" y="588473"/>
                    <a:pt x="1420133" y="561664"/>
                    <a:pt x="1383881" y="561959"/>
                  </a:cubicBezTo>
                  <a:cubicBezTo>
                    <a:pt x="1228496" y="563219"/>
                    <a:pt x="1249994" y="564917"/>
                    <a:pt x="1249689" y="545835"/>
                  </a:cubicBezTo>
                  <a:cubicBezTo>
                    <a:pt x="1247045" y="381222"/>
                    <a:pt x="1247228" y="391602"/>
                    <a:pt x="1246933" y="377288"/>
                  </a:cubicBezTo>
                  <a:cubicBezTo>
                    <a:pt x="1436119" y="380022"/>
                    <a:pt x="1407412" y="363563"/>
                    <a:pt x="1408093" y="407248"/>
                  </a:cubicBezTo>
                  <a:close/>
                  <a:moveTo>
                    <a:pt x="1261983" y="183375"/>
                  </a:moveTo>
                  <a:cubicBezTo>
                    <a:pt x="1427079" y="181931"/>
                    <a:pt x="1404229" y="178028"/>
                    <a:pt x="1404839" y="199224"/>
                  </a:cubicBezTo>
                  <a:cubicBezTo>
                    <a:pt x="1410554" y="394469"/>
                    <a:pt x="1411347" y="367386"/>
                    <a:pt x="1383850" y="367975"/>
                  </a:cubicBezTo>
                  <a:cubicBezTo>
                    <a:pt x="1342350" y="368870"/>
                    <a:pt x="1303117" y="368819"/>
                    <a:pt x="1262003" y="368097"/>
                  </a:cubicBezTo>
                  <a:cubicBezTo>
                    <a:pt x="1242713" y="367762"/>
                    <a:pt x="1246973" y="373922"/>
                    <a:pt x="1245987" y="337649"/>
                  </a:cubicBezTo>
                  <a:cubicBezTo>
                    <a:pt x="1241147" y="159545"/>
                    <a:pt x="1238889" y="183589"/>
                    <a:pt x="1261983" y="183375"/>
                  </a:cubicBezTo>
                  <a:close/>
                  <a:moveTo>
                    <a:pt x="1244584" y="753574"/>
                  </a:moveTo>
                  <a:cubicBezTo>
                    <a:pt x="1244635" y="759297"/>
                    <a:pt x="1257295" y="756247"/>
                    <a:pt x="1083169" y="756146"/>
                  </a:cubicBezTo>
                  <a:cubicBezTo>
                    <a:pt x="1083006" y="722546"/>
                    <a:pt x="1081013" y="571647"/>
                    <a:pt x="1080993" y="570488"/>
                  </a:cubicBezTo>
                  <a:cubicBezTo>
                    <a:pt x="1166271" y="570488"/>
                    <a:pt x="1205941" y="570072"/>
                    <a:pt x="1241757" y="570621"/>
                  </a:cubicBezTo>
                  <a:cubicBezTo>
                    <a:pt x="1242774" y="631679"/>
                    <a:pt x="1244075" y="683711"/>
                    <a:pt x="1244584" y="753574"/>
                  </a:cubicBezTo>
                  <a:close/>
                  <a:moveTo>
                    <a:pt x="1241604" y="561166"/>
                  </a:moveTo>
                  <a:cubicBezTo>
                    <a:pt x="1058021" y="558380"/>
                    <a:pt x="1081013" y="570234"/>
                    <a:pt x="1080627" y="545815"/>
                  </a:cubicBezTo>
                  <a:cubicBezTo>
                    <a:pt x="1078308" y="398860"/>
                    <a:pt x="1078268" y="394621"/>
                    <a:pt x="1077861" y="375976"/>
                  </a:cubicBezTo>
                  <a:cubicBezTo>
                    <a:pt x="1079000" y="375976"/>
                    <a:pt x="1237811" y="377176"/>
                    <a:pt x="1238604" y="377186"/>
                  </a:cubicBezTo>
                  <a:cubicBezTo>
                    <a:pt x="1239021" y="397529"/>
                    <a:pt x="1239072" y="403506"/>
                    <a:pt x="1241604" y="561166"/>
                  </a:cubicBezTo>
                  <a:close/>
                  <a:moveTo>
                    <a:pt x="1078979" y="183792"/>
                  </a:moveTo>
                  <a:cubicBezTo>
                    <a:pt x="1259665" y="183792"/>
                    <a:pt x="1235157" y="177590"/>
                    <a:pt x="1235340" y="199113"/>
                  </a:cubicBezTo>
                  <a:cubicBezTo>
                    <a:pt x="1236784" y="397844"/>
                    <a:pt x="1251295" y="367569"/>
                    <a:pt x="1200968" y="367569"/>
                  </a:cubicBezTo>
                  <a:cubicBezTo>
                    <a:pt x="1141143" y="367569"/>
                    <a:pt x="1139608" y="366542"/>
                    <a:pt x="1078969" y="366542"/>
                  </a:cubicBezTo>
                  <a:cubicBezTo>
                    <a:pt x="1077129" y="366532"/>
                    <a:pt x="1069319" y="183792"/>
                    <a:pt x="1078979" y="183792"/>
                  </a:cubicBezTo>
                  <a:close/>
                  <a:moveTo>
                    <a:pt x="1074810" y="753980"/>
                  </a:moveTo>
                  <a:cubicBezTo>
                    <a:pt x="1074830" y="757213"/>
                    <a:pt x="945235" y="756979"/>
                    <a:pt x="914158" y="756552"/>
                  </a:cubicBezTo>
                  <a:cubicBezTo>
                    <a:pt x="910995" y="575033"/>
                    <a:pt x="911514" y="624075"/>
                    <a:pt x="910518" y="571312"/>
                  </a:cubicBezTo>
                  <a:cubicBezTo>
                    <a:pt x="985667" y="572481"/>
                    <a:pt x="1012555" y="570570"/>
                    <a:pt x="1072675" y="570488"/>
                  </a:cubicBezTo>
                  <a:cubicBezTo>
                    <a:pt x="1072675" y="571220"/>
                    <a:pt x="1074708" y="728300"/>
                    <a:pt x="1074810" y="753980"/>
                  </a:cubicBezTo>
                  <a:close/>
                  <a:moveTo>
                    <a:pt x="1072532" y="561044"/>
                  </a:moveTo>
                  <a:cubicBezTo>
                    <a:pt x="886986" y="561318"/>
                    <a:pt x="910446" y="569553"/>
                    <a:pt x="910080" y="545835"/>
                  </a:cubicBezTo>
                  <a:cubicBezTo>
                    <a:pt x="909175" y="487623"/>
                    <a:pt x="909145" y="475352"/>
                    <a:pt x="908067" y="407085"/>
                  </a:cubicBezTo>
                  <a:cubicBezTo>
                    <a:pt x="907457" y="366908"/>
                    <a:pt x="879298" y="376047"/>
                    <a:pt x="1069532" y="375976"/>
                  </a:cubicBezTo>
                  <a:cubicBezTo>
                    <a:pt x="1070041" y="399043"/>
                    <a:pt x="1072522" y="560281"/>
                    <a:pt x="1072532" y="561044"/>
                  </a:cubicBezTo>
                  <a:close/>
                  <a:moveTo>
                    <a:pt x="1066176" y="183761"/>
                  </a:moveTo>
                  <a:cubicBezTo>
                    <a:pt x="1066766" y="308289"/>
                    <a:pt x="1068098" y="318475"/>
                    <a:pt x="1069298" y="366542"/>
                  </a:cubicBezTo>
                  <a:cubicBezTo>
                    <a:pt x="952486" y="366593"/>
                    <a:pt x="929381" y="366704"/>
                    <a:pt x="907446" y="367243"/>
                  </a:cubicBezTo>
                  <a:cubicBezTo>
                    <a:pt x="905219" y="221519"/>
                    <a:pt x="905748" y="251317"/>
                    <a:pt x="904172" y="182552"/>
                  </a:cubicBezTo>
                  <a:cubicBezTo>
                    <a:pt x="983369" y="180417"/>
                    <a:pt x="1014375" y="183497"/>
                    <a:pt x="1066176" y="183761"/>
                  </a:cubicBezTo>
                  <a:close/>
                  <a:moveTo>
                    <a:pt x="903196" y="615373"/>
                  </a:moveTo>
                  <a:cubicBezTo>
                    <a:pt x="907457" y="778542"/>
                    <a:pt x="909063" y="756481"/>
                    <a:pt x="896118" y="756258"/>
                  </a:cubicBezTo>
                  <a:cubicBezTo>
                    <a:pt x="744913" y="753421"/>
                    <a:pt x="744486" y="758738"/>
                    <a:pt x="744405" y="753899"/>
                  </a:cubicBezTo>
                  <a:cubicBezTo>
                    <a:pt x="740805" y="538383"/>
                    <a:pt x="728419" y="570783"/>
                    <a:pt x="774119" y="570600"/>
                  </a:cubicBezTo>
                  <a:cubicBezTo>
                    <a:pt x="830120" y="570377"/>
                    <a:pt x="856346" y="570305"/>
                    <a:pt x="895965" y="571048"/>
                  </a:cubicBezTo>
                  <a:cubicBezTo>
                    <a:pt x="904365" y="571210"/>
                    <a:pt x="901864" y="564256"/>
                    <a:pt x="903196" y="615373"/>
                  </a:cubicBezTo>
                  <a:close/>
                  <a:moveTo>
                    <a:pt x="899738" y="407248"/>
                  </a:moveTo>
                  <a:cubicBezTo>
                    <a:pt x="902443" y="580197"/>
                    <a:pt x="904141" y="561745"/>
                    <a:pt x="896118" y="561593"/>
                  </a:cubicBezTo>
                  <a:cubicBezTo>
                    <a:pt x="718158" y="558248"/>
                    <a:pt x="740276" y="570072"/>
                    <a:pt x="739900" y="545855"/>
                  </a:cubicBezTo>
                  <a:cubicBezTo>
                    <a:pt x="738822" y="477050"/>
                    <a:pt x="740469" y="477253"/>
                    <a:pt x="739371" y="407065"/>
                  </a:cubicBezTo>
                  <a:cubicBezTo>
                    <a:pt x="738679" y="363299"/>
                    <a:pt x="714284" y="381974"/>
                    <a:pt x="896148" y="377003"/>
                  </a:cubicBezTo>
                  <a:cubicBezTo>
                    <a:pt x="900552" y="376881"/>
                    <a:pt x="899209" y="372367"/>
                    <a:pt x="899738" y="407248"/>
                  </a:cubicBezTo>
                  <a:close/>
                  <a:moveTo>
                    <a:pt x="895843" y="182785"/>
                  </a:moveTo>
                  <a:cubicBezTo>
                    <a:pt x="900491" y="388023"/>
                    <a:pt x="900084" y="367436"/>
                    <a:pt x="895935" y="367538"/>
                  </a:cubicBezTo>
                  <a:cubicBezTo>
                    <a:pt x="855808" y="368697"/>
                    <a:pt x="848771" y="368280"/>
                    <a:pt x="774088" y="368483"/>
                  </a:cubicBezTo>
                  <a:cubicBezTo>
                    <a:pt x="727260" y="368605"/>
                    <a:pt x="740469" y="399338"/>
                    <a:pt x="735252" y="198919"/>
                  </a:cubicBezTo>
                  <a:cubicBezTo>
                    <a:pt x="734551" y="171135"/>
                    <a:pt x="715443" y="187960"/>
                    <a:pt x="895843" y="182785"/>
                  </a:cubicBezTo>
                  <a:close/>
                  <a:moveTo>
                    <a:pt x="736086" y="754082"/>
                  </a:moveTo>
                  <a:cubicBezTo>
                    <a:pt x="736147" y="757884"/>
                    <a:pt x="574631" y="755160"/>
                    <a:pt x="574580" y="753777"/>
                  </a:cubicBezTo>
                  <a:cubicBezTo>
                    <a:pt x="566862" y="540122"/>
                    <a:pt x="569455" y="570255"/>
                    <a:pt x="591176" y="570255"/>
                  </a:cubicBezTo>
                  <a:cubicBezTo>
                    <a:pt x="649374" y="570255"/>
                    <a:pt x="650950" y="570722"/>
                    <a:pt x="713135" y="570722"/>
                  </a:cubicBezTo>
                  <a:cubicBezTo>
                    <a:pt x="737754" y="570722"/>
                    <a:pt x="732303" y="541026"/>
                    <a:pt x="736086" y="754082"/>
                  </a:cubicBezTo>
                  <a:close/>
                  <a:moveTo>
                    <a:pt x="731053" y="407227"/>
                  </a:moveTo>
                  <a:cubicBezTo>
                    <a:pt x="733869" y="586541"/>
                    <a:pt x="736086" y="561288"/>
                    <a:pt x="713135" y="561288"/>
                  </a:cubicBezTo>
                  <a:cubicBezTo>
                    <a:pt x="549259" y="561288"/>
                    <a:pt x="571641" y="564978"/>
                    <a:pt x="571346" y="545835"/>
                  </a:cubicBezTo>
                  <a:cubicBezTo>
                    <a:pt x="568265" y="349157"/>
                    <a:pt x="560018" y="377328"/>
                    <a:pt x="591176" y="377328"/>
                  </a:cubicBezTo>
                  <a:cubicBezTo>
                    <a:pt x="757482" y="377328"/>
                    <a:pt x="730493" y="371320"/>
                    <a:pt x="731053" y="407227"/>
                  </a:cubicBezTo>
                  <a:close/>
                  <a:moveTo>
                    <a:pt x="591176" y="182907"/>
                  </a:moveTo>
                  <a:cubicBezTo>
                    <a:pt x="715901" y="182938"/>
                    <a:pt x="716236" y="182938"/>
                    <a:pt x="726517" y="182958"/>
                  </a:cubicBezTo>
                  <a:cubicBezTo>
                    <a:pt x="727493" y="223512"/>
                    <a:pt x="730351" y="367782"/>
                    <a:pt x="730371" y="368585"/>
                  </a:cubicBezTo>
                  <a:cubicBezTo>
                    <a:pt x="677858" y="368636"/>
                    <a:pt x="725571" y="368636"/>
                    <a:pt x="567848" y="367843"/>
                  </a:cubicBezTo>
                  <a:cubicBezTo>
                    <a:pt x="564401" y="149369"/>
                    <a:pt x="557527" y="182907"/>
                    <a:pt x="591176" y="182907"/>
                  </a:cubicBezTo>
                  <a:close/>
                  <a:moveTo>
                    <a:pt x="563719" y="615291"/>
                  </a:moveTo>
                  <a:cubicBezTo>
                    <a:pt x="563964" y="662453"/>
                    <a:pt x="564553" y="707581"/>
                    <a:pt x="566231" y="754143"/>
                  </a:cubicBezTo>
                  <a:cubicBezTo>
                    <a:pt x="566272" y="755231"/>
                    <a:pt x="405162" y="761585"/>
                    <a:pt x="405162" y="754184"/>
                  </a:cubicBezTo>
                  <a:cubicBezTo>
                    <a:pt x="405162" y="555208"/>
                    <a:pt x="395736" y="571088"/>
                    <a:pt x="408254" y="571169"/>
                  </a:cubicBezTo>
                  <a:cubicBezTo>
                    <a:pt x="594563" y="572440"/>
                    <a:pt x="563404" y="554619"/>
                    <a:pt x="563719" y="615291"/>
                  </a:cubicBezTo>
                  <a:close/>
                  <a:moveTo>
                    <a:pt x="560140" y="407268"/>
                  </a:moveTo>
                  <a:cubicBezTo>
                    <a:pt x="562977" y="589205"/>
                    <a:pt x="573573" y="560546"/>
                    <a:pt x="530151" y="561369"/>
                  </a:cubicBezTo>
                  <a:cubicBezTo>
                    <a:pt x="378448" y="564023"/>
                    <a:pt x="401705" y="565029"/>
                    <a:pt x="401410" y="545855"/>
                  </a:cubicBezTo>
                  <a:cubicBezTo>
                    <a:pt x="398441" y="356152"/>
                    <a:pt x="396742" y="377125"/>
                    <a:pt x="408345" y="376942"/>
                  </a:cubicBezTo>
                  <a:cubicBezTo>
                    <a:pt x="590739" y="373994"/>
                    <a:pt x="559591" y="372489"/>
                    <a:pt x="560140" y="407268"/>
                  </a:cubicBezTo>
                  <a:close/>
                  <a:moveTo>
                    <a:pt x="408305" y="182480"/>
                  </a:moveTo>
                  <a:cubicBezTo>
                    <a:pt x="579858" y="181443"/>
                    <a:pt x="556377" y="177662"/>
                    <a:pt x="556794" y="200627"/>
                  </a:cubicBezTo>
                  <a:cubicBezTo>
                    <a:pt x="557659" y="247799"/>
                    <a:pt x="558167" y="282202"/>
                    <a:pt x="559520" y="367782"/>
                  </a:cubicBezTo>
                  <a:cubicBezTo>
                    <a:pt x="520613" y="367487"/>
                    <a:pt x="489495" y="366267"/>
                    <a:pt x="399315" y="367640"/>
                  </a:cubicBezTo>
                  <a:cubicBezTo>
                    <a:pt x="396793" y="157126"/>
                    <a:pt x="389909" y="182582"/>
                    <a:pt x="408305" y="182480"/>
                  </a:cubicBezTo>
                  <a:close/>
                  <a:moveTo>
                    <a:pt x="396834" y="754184"/>
                  </a:moveTo>
                  <a:cubicBezTo>
                    <a:pt x="396834" y="758789"/>
                    <a:pt x="410888" y="756817"/>
                    <a:pt x="235745" y="756654"/>
                  </a:cubicBezTo>
                  <a:cubicBezTo>
                    <a:pt x="235989" y="673026"/>
                    <a:pt x="233731" y="618687"/>
                    <a:pt x="232816" y="571261"/>
                  </a:cubicBezTo>
                  <a:cubicBezTo>
                    <a:pt x="283570" y="571241"/>
                    <a:pt x="331894" y="570742"/>
                    <a:pt x="393539" y="571088"/>
                  </a:cubicBezTo>
                  <a:cubicBezTo>
                    <a:pt x="394515" y="620090"/>
                    <a:pt x="396834" y="665554"/>
                    <a:pt x="396834" y="754184"/>
                  </a:cubicBezTo>
                  <a:close/>
                  <a:moveTo>
                    <a:pt x="393081" y="546018"/>
                  </a:moveTo>
                  <a:cubicBezTo>
                    <a:pt x="393407" y="566534"/>
                    <a:pt x="419725" y="561725"/>
                    <a:pt x="232623" y="561816"/>
                  </a:cubicBezTo>
                  <a:cubicBezTo>
                    <a:pt x="230599" y="447537"/>
                    <a:pt x="229836" y="434056"/>
                    <a:pt x="229247" y="377359"/>
                  </a:cubicBezTo>
                  <a:cubicBezTo>
                    <a:pt x="344229" y="377440"/>
                    <a:pt x="363174" y="377552"/>
                    <a:pt x="391098" y="377196"/>
                  </a:cubicBezTo>
                  <a:cubicBezTo>
                    <a:pt x="392522" y="483149"/>
                    <a:pt x="392349" y="499090"/>
                    <a:pt x="393081" y="546018"/>
                  </a:cubicBezTo>
                  <a:close/>
                  <a:moveTo>
                    <a:pt x="387427" y="182582"/>
                  </a:moveTo>
                  <a:cubicBezTo>
                    <a:pt x="390397" y="275828"/>
                    <a:pt x="389482" y="247545"/>
                    <a:pt x="390976" y="367762"/>
                  </a:cubicBezTo>
                  <a:cubicBezTo>
                    <a:pt x="366194" y="368067"/>
                    <a:pt x="356849" y="368006"/>
                    <a:pt x="229165" y="367924"/>
                  </a:cubicBezTo>
                  <a:cubicBezTo>
                    <a:pt x="228697" y="309925"/>
                    <a:pt x="229704" y="325358"/>
                    <a:pt x="226796" y="183589"/>
                  </a:cubicBezTo>
                  <a:cubicBezTo>
                    <a:pt x="278780" y="183558"/>
                    <a:pt x="237138" y="183192"/>
                    <a:pt x="387427" y="182582"/>
                  </a:cubicBezTo>
                  <a:close/>
                  <a:moveTo>
                    <a:pt x="103505" y="182674"/>
                  </a:moveTo>
                  <a:cubicBezTo>
                    <a:pt x="163300" y="182674"/>
                    <a:pt x="162954" y="183507"/>
                    <a:pt x="218457" y="183568"/>
                  </a:cubicBezTo>
                  <a:cubicBezTo>
                    <a:pt x="221447" y="330034"/>
                    <a:pt x="220359" y="311501"/>
                    <a:pt x="220837" y="367904"/>
                  </a:cubicBezTo>
                  <a:cubicBezTo>
                    <a:pt x="106281" y="367823"/>
                    <a:pt x="88231" y="367752"/>
                    <a:pt x="60154" y="367965"/>
                  </a:cubicBezTo>
                  <a:cubicBezTo>
                    <a:pt x="57927" y="144408"/>
                    <a:pt x="42175" y="182674"/>
                    <a:pt x="103505" y="182674"/>
                  </a:cubicBezTo>
                  <a:close/>
                  <a:moveTo>
                    <a:pt x="103505" y="377267"/>
                  </a:moveTo>
                  <a:cubicBezTo>
                    <a:pt x="243361" y="377359"/>
                    <a:pt x="220694" y="367365"/>
                    <a:pt x="221315" y="407268"/>
                  </a:cubicBezTo>
                  <a:cubicBezTo>
                    <a:pt x="222413" y="477853"/>
                    <a:pt x="222942" y="476663"/>
                    <a:pt x="224030" y="545998"/>
                  </a:cubicBezTo>
                  <a:cubicBezTo>
                    <a:pt x="224386" y="568740"/>
                    <a:pt x="249595" y="561623"/>
                    <a:pt x="62717" y="561532"/>
                  </a:cubicBezTo>
                  <a:cubicBezTo>
                    <a:pt x="58995" y="343332"/>
                    <a:pt x="48378" y="377267"/>
                    <a:pt x="103505" y="377267"/>
                  </a:cubicBezTo>
                  <a:close/>
                  <a:moveTo>
                    <a:pt x="65808" y="753696"/>
                  </a:moveTo>
                  <a:cubicBezTo>
                    <a:pt x="65127" y="536858"/>
                    <a:pt x="46863" y="570966"/>
                    <a:pt x="103505" y="570997"/>
                  </a:cubicBezTo>
                  <a:cubicBezTo>
                    <a:pt x="156497" y="570997"/>
                    <a:pt x="165028" y="571261"/>
                    <a:pt x="224467" y="571261"/>
                  </a:cubicBezTo>
                  <a:cubicBezTo>
                    <a:pt x="225535" y="627328"/>
                    <a:pt x="227640" y="670525"/>
                    <a:pt x="227386" y="756654"/>
                  </a:cubicBezTo>
                  <a:cubicBezTo>
                    <a:pt x="226369" y="756654"/>
                    <a:pt x="65818" y="756654"/>
                    <a:pt x="65808" y="753696"/>
                  </a:cubicBezTo>
                  <a:close/>
                  <a:moveTo>
                    <a:pt x="67659" y="892588"/>
                  </a:moveTo>
                  <a:cubicBezTo>
                    <a:pt x="66947" y="854759"/>
                    <a:pt x="66022" y="803439"/>
                    <a:pt x="65859" y="765519"/>
                  </a:cubicBezTo>
                  <a:cubicBezTo>
                    <a:pt x="158612" y="765143"/>
                    <a:pt x="150659" y="766088"/>
                    <a:pt x="227375" y="766088"/>
                  </a:cubicBezTo>
                  <a:cubicBezTo>
                    <a:pt x="227131" y="960509"/>
                    <a:pt x="234870" y="949814"/>
                    <a:pt x="225392" y="949814"/>
                  </a:cubicBezTo>
                  <a:cubicBezTo>
                    <a:pt x="35657" y="949814"/>
                    <a:pt x="69001" y="964718"/>
                    <a:pt x="67659" y="892588"/>
                  </a:cubicBezTo>
                  <a:close/>
                  <a:moveTo>
                    <a:pt x="68849" y="961943"/>
                  </a:moveTo>
                  <a:cubicBezTo>
                    <a:pt x="68788" y="958273"/>
                    <a:pt x="230121" y="958079"/>
                    <a:pt x="230182" y="962105"/>
                  </a:cubicBezTo>
                  <a:cubicBezTo>
                    <a:pt x="233375" y="1165747"/>
                    <a:pt x="239578" y="1143696"/>
                    <a:pt x="225382" y="1143696"/>
                  </a:cubicBezTo>
                  <a:cubicBezTo>
                    <a:pt x="113847" y="1143676"/>
                    <a:pt x="94038" y="1143605"/>
                    <a:pt x="72184" y="1143808"/>
                  </a:cubicBezTo>
                  <a:cubicBezTo>
                    <a:pt x="71625" y="1121534"/>
                    <a:pt x="68940" y="967697"/>
                    <a:pt x="68849" y="961943"/>
                  </a:cubicBezTo>
                  <a:close/>
                  <a:moveTo>
                    <a:pt x="75560" y="1308635"/>
                  </a:moveTo>
                  <a:cubicBezTo>
                    <a:pt x="73262" y="1124889"/>
                    <a:pt x="63134" y="1153120"/>
                    <a:pt x="103505" y="1153120"/>
                  </a:cubicBezTo>
                  <a:cubicBezTo>
                    <a:pt x="111956" y="1153120"/>
                    <a:pt x="226989" y="1153141"/>
                    <a:pt x="234168" y="1153151"/>
                  </a:cubicBezTo>
                  <a:cubicBezTo>
                    <a:pt x="234748" y="1201929"/>
                    <a:pt x="234362" y="1177886"/>
                    <a:pt x="236772" y="1339449"/>
                  </a:cubicBezTo>
                  <a:cubicBezTo>
                    <a:pt x="46263" y="1339591"/>
                    <a:pt x="76028" y="1345538"/>
                    <a:pt x="75560" y="1308635"/>
                  </a:cubicBezTo>
                  <a:close/>
                  <a:moveTo>
                    <a:pt x="78733" y="1516658"/>
                  </a:moveTo>
                  <a:cubicBezTo>
                    <a:pt x="76811" y="1395943"/>
                    <a:pt x="76425" y="1372794"/>
                    <a:pt x="76079" y="1347775"/>
                  </a:cubicBezTo>
                  <a:cubicBezTo>
                    <a:pt x="139717" y="1347104"/>
                    <a:pt x="164195" y="1348944"/>
                    <a:pt x="236924" y="1348893"/>
                  </a:cubicBezTo>
                  <a:cubicBezTo>
                    <a:pt x="238724" y="1466874"/>
                    <a:pt x="237107" y="1453383"/>
                    <a:pt x="238714" y="1534103"/>
                  </a:cubicBezTo>
                  <a:cubicBezTo>
                    <a:pt x="51256" y="1534713"/>
                    <a:pt x="79028" y="1535720"/>
                    <a:pt x="78733" y="1516658"/>
                  </a:cubicBezTo>
                  <a:close/>
                  <a:moveTo>
                    <a:pt x="81631" y="1724722"/>
                  </a:moveTo>
                  <a:cubicBezTo>
                    <a:pt x="76994" y="1512368"/>
                    <a:pt x="72164" y="1542287"/>
                    <a:pt x="103515" y="1542287"/>
                  </a:cubicBezTo>
                  <a:cubicBezTo>
                    <a:pt x="163493" y="1542287"/>
                    <a:pt x="164611" y="1543558"/>
                    <a:pt x="225403" y="1543558"/>
                  </a:cubicBezTo>
                  <a:cubicBezTo>
                    <a:pt x="241236" y="1543558"/>
                    <a:pt x="240921" y="1514086"/>
                    <a:pt x="242924" y="1724376"/>
                  </a:cubicBezTo>
                  <a:cubicBezTo>
                    <a:pt x="242965" y="1729002"/>
                    <a:pt x="246117" y="1727802"/>
                    <a:pt x="225403" y="1727802"/>
                  </a:cubicBezTo>
                  <a:cubicBezTo>
                    <a:pt x="64720" y="1727802"/>
                    <a:pt x="81713" y="1728331"/>
                    <a:pt x="81631" y="1724722"/>
                  </a:cubicBezTo>
                  <a:close/>
                  <a:moveTo>
                    <a:pt x="81906" y="1736962"/>
                  </a:moveTo>
                  <a:cubicBezTo>
                    <a:pt x="106861" y="1736942"/>
                    <a:pt x="242273" y="1737267"/>
                    <a:pt x="243036" y="1737267"/>
                  </a:cubicBezTo>
                  <a:cubicBezTo>
                    <a:pt x="245192" y="1951390"/>
                    <a:pt x="255442" y="1922244"/>
                    <a:pt x="225392" y="1922244"/>
                  </a:cubicBezTo>
                  <a:cubicBezTo>
                    <a:pt x="104166" y="1922223"/>
                    <a:pt x="97434" y="1922233"/>
                    <a:pt x="83808" y="1922203"/>
                  </a:cubicBezTo>
                  <a:cubicBezTo>
                    <a:pt x="82852" y="1853052"/>
                    <a:pt x="84387" y="1850347"/>
                    <a:pt x="81906" y="1736962"/>
                  </a:cubicBezTo>
                  <a:close/>
                  <a:moveTo>
                    <a:pt x="88038" y="2116766"/>
                  </a:moveTo>
                  <a:cubicBezTo>
                    <a:pt x="84357" y="1936080"/>
                    <a:pt x="84692" y="1984858"/>
                    <a:pt x="83940" y="1931637"/>
                  </a:cubicBezTo>
                  <a:cubicBezTo>
                    <a:pt x="258656" y="1932084"/>
                    <a:pt x="246168" y="1930641"/>
                    <a:pt x="246198" y="1932989"/>
                  </a:cubicBezTo>
                  <a:cubicBezTo>
                    <a:pt x="249483" y="2143148"/>
                    <a:pt x="258483" y="2115587"/>
                    <a:pt x="225382" y="2115587"/>
                  </a:cubicBezTo>
                  <a:cubicBezTo>
                    <a:pt x="159171" y="2115597"/>
                    <a:pt x="158480" y="2117091"/>
                    <a:pt x="88038" y="2116766"/>
                  </a:cubicBezTo>
                  <a:close/>
                  <a:moveTo>
                    <a:pt x="88241" y="2126210"/>
                  </a:moveTo>
                  <a:cubicBezTo>
                    <a:pt x="143775" y="2126454"/>
                    <a:pt x="151951" y="2125296"/>
                    <a:pt x="249209" y="2125001"/>
                  </a:cubicBezTo>
                  <a:cubicBezTo>
                    <a:pt x="252666" y="2345549"/>
                    <a:pt x="260730" y="2310018"/>
                    <a:pt x="225392" y="2310018"/>
                  </a:cubicBezTo>
                  <a:cubicBezTo>
                    <a:pt x="164428" y="2310018"/>
                    <a:pt x="164367" y="2311166"/>
                    <a:pt x="103505" y="2311166"/>
                  </a:cubicBezTo>
                  <a:cubicBezTo>
                    <a:pt x="85130" y="2311166"/>
                    <a:pt x="92675" y="2334915"/>
                    <a:pt x="88241" y="2126210"/>
                  </a:cubicBezTo>
                  <a:close/>
                  <a:moveTo>
                    <a:pt x="92451" y="2487837"/>
                  </a:moveTo>
                  <a:cubicBezTo>
                    <a:pt x="89421" y="2293650"/>
                    <a:pt x="89390" y="2320601"/>
                    <a:pt x="103505" y="2320601"/>
                  </a:cubicBezTo>
                  <a:cubicBezTo>
                    <a:pt x="277763" y="2320601"/>
                    <a:pt x="252513" y="2308188"/>
                    <a:pt x="253174" y="2349229"/>
                  </a:cubicBezTo>
                  <a:cubicBezTo>
                    <a:pt x="254232" y="2416927"/>
                    <a:pt x="252941" y="2418736"/>
                    <a:pt x="254029" y="2487979"/>
                  </a:cubicBezTo>
                  <a:cubicBezTo>
                    <a:pt x="254344" y="2507875"/>
                    <a:pt x="260039" y="2503656"/>
                    <a:pt x="225403" y="2503656"/>
                  </a:cubicBezTo>
                  <a:cubicBezTo>
                    <a:pt x="71361" y="2503656"/>
                    <a:pt x="92787" y="2509634"/>
                    <a:pt x="92451" y="2487837"/>
                  </a:cubicBezTo>
                  <a:close/>
                  <a:moveTo>
                    <a:pt x="96143" y="2695941"/>
                  </a:moveTo>
                  <a:cubicBezTo>
                    <a:pt x="91058" y="2484065"/>
                    <a:pt x="89533" y="2513344"/>
                    <a:pt x="103505" y="2513344"/>
                  </a:cubicBezTo>
                  <a:cubicBezTo>
                    <a:pt x="285665" y="2513344"/>
                    <a:pt x="254273" y="2501327"/>
                    <a:pt x="254985" y="2557354"/>
                  </a:cubicBezTo>
                  <a:cubicBezTo>
                    <a:pt x="255544" y="2601791"/>
                    <a:pt x="256235" y="2651982"/>
                    <a:pt x="257395" y="2696206"/>
                  </a:cubicBezTo>
                  <a:cubicBezTo>
                    <a:pt x="257466" y="2699052"/>
                    <a:pt x="262256" y="2698219"/>
                    <a:pt x="225403" y="2698219"/>
                  </a:cubicBezTo>
                  <a:cubicBezTo>
                    <a:pt x="85516" y="2698219"/>
                    <a:pt x="96326" y="2703861"/>
                    <a:pt x="96143" y="2695941"/>
                  </a:cubicBezTo>
                  <a:close/>
                  <a:moveTo>
                    <a:pt x="100078" y="2893483"/>
                  </a:moveTo>
                  <a:cubicBezTo>
                    <a:pt x="96692" y="2687920"/>
                    <a:pt x="92563" y="2709341"/>
                    <a:pt x="103505" y="2709341"/>
                  </a:cubicBezTo>
                  <a:cubicBezTo>
                    <a:pt x="288350" y="2709341"/>
                    <a:pt x="257598" y="2687788"/>
                    <a:pt x="258818" y="2765500"/>
                  </a:cubicBezTo>
                  <a:cubicBezTo>
                    <a:pt x="259896" y="2834468"/>
                    <a:pt x="260659" y="2833339"/>
                    <a:pt x="261696" y="2893626"/>
                  </a:cubicBezTo>
                  <a:cubicBezTo>
                    <a:pt x="241948" y="2893544"/>
                    <a:pt x="109586" y="2893483"/>
                    <a:pt x="100078" y="2893483"/>
                  </a:cubicBezTo>
                  <a:close/>
                  <a:moveTo>
                    <a:pt x="103505" y="2902918"/>
                  </a:moveTo>
                  <a:cubicBezTo>
                    <a:pt x="246768" y="2903009"/>
                    <a:pt x="244795" y="2902999"/>
                    <a:pt x="261859" y="2903080"/>
                  </a:cubicBezTo>
                  <a:cubicBezTo>
                    <a:pt x="263262" y="3001104"/>
                    <a:pt x="262815" y="2996671"/>
                    <a:pt x="264411" y="3086979"/>
                  </a:cubicBezTo>
                  <a:cubicBezTo>
                    <a:pt x="223674" y="3086501"/>
                    <a:pt x="164561" y="3087030"/>
                    <a:pt x="103383" y="3087030"/>
                  </a:cubicBezTo>
                  <a:cubicBezTo>
                    <a:pt x="102448" y="2888614"/>
                    <a:pt x="96072" y="2902918"/>
                    <a:pt x="103505" y="2902918"/>
                  </a:cubicBezTo>
                  <a:close/>
                  <a:moveTo>
                    <a:pt x="103505" y="3096454"/>
                  </a:moveTo>
                  <a:cubicBezTo>
                    <a:pt x="289692" y="3096454"/>
                    <a:pt x="264462" y="3090141"/>
                    <a:pt x="264879" y="3112496"/>
                  </a:cubicBezTo>
                  <a:cubicBezTo>
                    <a:pt x="268693" y="3314928"/>
                    <a:pt x="275974" y="3281929"/>
                    <a:pt x="225392" y="3281929"/>
                  </a:cubicBezTo>
                  <a:cubicBezTo>
                    <a:pt x="166717" y="3281929"/>
                    <a:pt x="164866" y="3280719"/>
                    <a:pt x="106292" y="3280678"/>
                  </a:cubicBezTo>
                  <a:cubicBezTo>
                    <a:pt x="101644" y="3082465"/>
                    <a:pt x="104227" y="3096454"/>
                    <a:pt x="103505" y="3096454"/>
                  </a:cubicBezTo>
                  <a:close/>
                  <a:moveTo>
                    <a:pt x="108051" y="3459341"/>
                  </a:moveTo>
                  <a:cubicBezTo>
                    <a:pt x="106993" y="3391826"/>
                    <a:pt x="108142" y="3389732"/>
                    <a:pt x="107054" y="3320510"/>
                  </a:cubicBezTo>
                  <a:cubicBezTo>
                    <a:pt x="106414" y="3278858"/>
                    <a:pt x="79394" y="3290631"/>
                    <a:pt x="266557" y="3291454"/>
                  </a:cubicBezTo>
                  <a:cubicBezTo>
                    <a:pt x="267401" y="3386845"/>
                    <a:pt x="269832" y="3387262"/>
                    <a:pt x="270859" y="3475556"/>
                  </a:cubicBezTo>
                  <a:cubicBezTo>
                    <a:pt x="87357" y="3472262"/>
                    <a:pt x="108488" y="3487298"/>
                    <a:pt x="108051" y="3459341"/>
                  </a:cubicBezTo>
                  <a:close/>
                  <a:moveTo>
                    <a:pt x="111183" y="3667364"/>
                  </a:moveTo>
                  <a:cubicBezTo>
                    <a:pt x="110146" y="3617763"/>
                    <a:pt x="109515" y="3580788"/>
                    <a:pt x="108976" y="3528716"/>
                  </a:cubicBezTo>
                  <a:cubicBezTo>
                    <a:pt x="108407" y="3473950"/>
                    <a:pt x="97119" y="3486465"/>
                    <a:pt x="164520" y="3485194"/>
                  </a:cubicBezTo>
                  <a:cubicBezTo>
                    <a:pt x="208349" y="3484421"/>
                    <a:pt x="245222" y="3484533"/>
                    <a:pt x="270960" y="3485011"/>
                  </a:cubicBezTo>
                  <a:cubicBezTo>
                    <a:pt x="271418" y="3537795"/>
                    <a:pt x="269709" y="3563607"/>
                    <a:pt x="273055" y="3670628"/>
                  </a:cubicBezTo>
                  <a:cubicBezTo>
                    <a:pt x="96743" y="3670628"/>
                    <a:pt x="111224" y="3669143"/>
                    <a:pt x="111183" y="3667364"/>
                  </a:cubicBezTo>
                  <a:close/>
                  <a:moveTo>
                    <a:pt x="111427" y="3678781"/>
                  </a:moveTo>
                  <a:cubicBezTo>
                    <a:pt x="165669" y="3678893"/>
                    <a:pt x="148951" y="3680062"/>
                    <a:pt x="273350" y="3680062"/>
                  </a:cubicBezTo>
                  <a:cubicBezTo>
                    <a:pt x="276075" y="3768865"/>
                    <a:pt x="274520" y="3803369"/>
                    <a:pt x="275313" y="3863839"/>
                  </a:cubicBezTo>
                  <a:cubicBezTo>
                    <a:pt x="112881" y="3864499"/>
                    <a:pt x="167581" y="3864835"/>
                    <a:pt x="115057" y="3864967"/>
                  </a:cubicBezTo>
                  <a:cubicBezTo>
                    <a:pt x="115047" y="3863930"/>
                    <a:pt x="111447" y="3679564"/>
                    <a:pt x="111427" y="3678781"/>
                  </a:cubicBezTo>
                  <a:close/>
                  <a:moveTo>
                    <a:pt x="115230" y="3875570"/>
                  </a:moveTo>
                  <a:cubicBezTo>
                    <a:pt x="115210" y="3874259"/>
                    <a:pt x="101359" y="3874056"/>
                    <a:pt x="275445" y="3873283"/>
                  </a:cubicBezTo>
                  <a:cubicBezTo>
                    <a:pt x="276543" y="3944498"/>
                    <a:pt x="278313" y="3947568"/>
                    <a:pt x="279655" y="4059317"/>
                  </a:cubicBezTo>
                  <a:cubicBezTo>
                    <a:pt x="208298" y="4059063"/>
                    <a:pt x="169381" y="4059398"/>
                    <a:pt x="118017" y="4059439"/>
                  </a:cubicBezTo>
                  <a:cubicBezTo>
                    <a:pt x="116735" y="3999213"/>
                    <a:pt x="116196" y="3935908"/>
                    <a:pt x="115230" y="3875570"/>
                  </a:cubicBezTo>
                  <a:close/>
                  <a:moveTo>
                    <a:pt x="120681" y="4222679"/>
                  </a:moveTo>
                  <a:cubicBezTo>
                    <a:pt x="119918" y="4037489"/>
                    <a:pt x="103922" y="4069026"/>
                    <a:pt x="164459" y="4068781"/>
                  </a:cubicBezTo>
                  <a:cubicBezTo>
                    <a:pt x="205827" y="4068670"/>
                    <a:pt x="233324" y="4068629"/>
                    <a:pt x="279767" y="4068761"/>
                  </a:cubicBezTo>
                  <a:cubicBezTo>
                    <a:pt x="281984" y="4268794"/>
                    <a:pt x="279797" y="4025168"/>
                    <a:pt x="281475" y="4253707"/>
                  </a:cubicBezTo>
                  <a:cubicBezTo>
                    <a:pt x="88790" y="4254713"/>
                    <a:pt x="120833" y="4258485"/>
                    <a:pt x="120681" y="4222679"/>
                  </a:cubicBezTo>
                  <a:close/>
                  <a:moveTo>
                    <a:pt x="123701" y="4430825"/>
                  </a:moveTo>
                  <a:cubicBezTo>
                    <a:pt x="120518" y="4227753"/>
                    <a:pt x="108234" y="4261017"/>
                    <a:pt x="164347" y="4262481"/>
                  </a:cubicBezTo>
                  <a:cubicBezTo>
                    <a:pt x="198953" y="4263426"/>
                    <a:pt x="228158" y="4263426"/>
                    <a:pt x="281557" y="4263162"/>
                  </a:cubicBezTo>
                  <a:cubicBezTo>
                    <a:pt x="282543" y="4363127"/>
                    <a:pt x="284923" y="4357251"/>
                    <a:pt x="285980" y="4446715"/>
                  </a:cubicBezTo>
                  <a:cubicBezTo>
                    <a:pt x="99966" y="4444458"/>
                    <a:pt x="124128" y="4456952"/>
                    <a:pt x="123701" y="4430825"/>
                  </a:cubicBezTo>
                  <a:close/>
                  <a:moveTo>
                    <a:pt x="126630" y="4642457"/>
                  </a:moveTo>
                  <a:cubicBezTo>
                    <a:pt x="126457" y="4591544"/>
                    <a:pt x="126528" y="4602839"/>
                    <a:pt x="124138" y="4457084"/>
                  </a:cubicBezTo>
                  <a:cubicBezTo>
                    <a:pt x="173438" y="4456779"/>
                    <a:pt x="186933" y="4454970"/>
                    <a:pt x="286082" y="4456180"/>
                  </a:cubicBezTo>
                  <a:cubicBezTo>
                    <a:pt x="286529" y="4506991"/>
                    <a:pt x="287241" y="4621474"/>
                    <a:pt x="287516" y="4642467"/>
                  </a:cubicBezTo>
                  <a:lnTo>
                    <a:pt x="126630" y="4642457"/>
                  </a:lnTo>
                  <a:close/>
                  <a:moveTo>
                    <a:pt x="286367" y="3873232"/>
                  </a:moveTo>
                  <a:cubicBezTo>
                    <a:pt x="458093" y="3872531"/>
                    <a:pt x="444863" y="3874615"/>
                    <a:pt x="444883" y="3875753"/>
                  </a:cubicBezTo>
                  <a:cubicBezTo>
                    <a:pt x="448198" y="4087630"/>
                    <a:pt x="466797" y="4058382"/>
                    <a:pt x="408254" y="4059093"/>
                  </a:cubicBezTo>
                  <a:cubicBezTo>
                    <a:pt x="368655" y="4059520"/>
                    <a:pt x="344788" y="4059510"/>
                    <a:pt x="288004" y="4059347"/>
                  </a:cubicBezTo>
                  <a:cubicBezTo>
                    <a:pt x="285533" y="3858623"/>
                    <a:pt x="280438" y="3873263"/>
                    <a:pt x="286367" y="3873232"/>
                  </a:cubicBezTo>
                  <a:close/>
                  <a:moveTo>
                    <a:pt x="289733" y="4222700"/>
                  </a:moveTo>
                  <a:cubicBezTo>
                    <a:pt x="289733" y="4036829"/>
                    <a:pt x="270228" y="4068883"/>
                    <a:pt x="347300" y="4068883"/>
                  </a:cubicBezTo>
                  <a:cubicBezTo>
                    <a:pt x="404756" y="4068883"/>
                    <a:pt x="402478" y="4068375"/>
                    <a:pt x="449174" y="4068212"/>
                  </a:cubicBezTo>
                  <a:cubicBezTo>
                    <a:pt x="448971" y="4183986"/>
                    <a:pt x="450730" y="4201066"/>
                    <a:pt x="452062" y="4253250"/>
                  </a:cubicBezTo>
                  <a:cubicBezTo>
                    <a:pt x="261015" y="4253453"/>
                    <a:pt x="289733" y="4264036"/>
                    <a:pt x="289733" y="4222700"/>
                  </a:cubicBezTo>
                  <a:close/>
                  <a:moveTo>
                    <a:pt x="294095" y="4430805"/>
                  </a:moveTo>
                  <a:cubicBezTo>
                    <a:pt x="290953" y="4229511"/>
                    <a:pt x="271123" y="4262979"/>
                    <a:pt x="347300" y="4262979"/>
                  </a:cubicBezTo>
                  <a:cubicBezTo>
                    <a:pt x="408050" y="4262979"/>
                    <a:pt x="399681" y="4262765"/>
                    <a:pt x="452286" y="4262704"/>
                  </a:cubicBezTo>
                  <a:cubicBezTo>
                    <a:pt x="454157" y="4345702"/>
                    <a:pt x="452490" y="4356123"/>
                    <a:pt x="453964" y="4446786"/>
                  </a:cubicBezTo>
                  <a:cubicBezTo>
                    <a:pt x="268825" y="4446979"/>
                    <a:pt x="294431" y="4452662"/>
                    <a:pt x="294095" y="4430805"/>
                  </a:cubicBezTo>
                  <a:close/>
                  <a:moveTo>
                    <a:pt x="295854" y="4642477"/>
                  </a:moveTo>
                  <a:cubicBezTo>
                    <a:pt x="295549" y="4619349"/>
                    <a:pt x="294837" y="4504531"/>
                    <a:pt x="294410" y="4456281"/>
                  </a:cubicBezTo>
                  <a:cubicBezTo>
                    <a:pt x="350239" y="4456922"/>
                    <a:pt x="411905" y="4456271"/>
                    <a:pt x="454127" y="4456220"/>
                  </a:cubicBezTo>
                  <a:cubicBezTo>
                    <a:pt x="456649" y="4611114"/>
                    <a:pt x="456344" y="4596018"/>
                    <a:pt x="457401" y="4641044"/>
                  </a:cubicBezTo>
                  <a:cubicBezTo>
                    <a:pt x="400261" y="4641237"/>
                    <a:pt x="425348" y="4642488"/>
                    <a:pt x="295854" y="4642477"/>
                  </a:cubicBezTo>
                  <a:close/>
                  <a:moveTo>
                    <a:pt x="459506" y="4222527"/>
                  </a:moveTo>
                  <a:cubicBezTo>
                    <a:pt x="453720" y="4043996"/>
                    <a:pt x="456435" y="4068182"/>
                    <a:pt x="469279" y="4068182"/>
                  </a:cubicBezTo>
                  <a:cubicBezTo>
                    <a:pt x="642052" y="4068182"/>
                    <a:pt x="618521" y="4064237"/>
                    <a:pt x="618602" y="4083879"/>
                  </a:cubicBezTo>
                  <a:cubicBezTo>
                    <a:pt x="619446" y="4283372"/>
                    <a:pt x="631171" y="4252508"/>
                    <a:pt x="591186" y="4252508"/>
                  </a:cubicBezTo>
                  <a:cubicBezTo>
                    <a:pt x="438446" y="4252508"/>
                    <a:pt x="460849" y="4264209"/>
                    <a:pt x="459506" y="4222527"/>
                  </a:cubicBezTo>
                  <a:close/>
                  <a:moveTo>
                    <a:pt x="462038" y="4430845"/>
                  </a:moveTo>
                  <a:cubicBezTo>
                    <a:pt x="459059" y="4240298"/>
                    <a:pt x="459140" y="4262694"/>
                    <a:pt x="469279" y="4262694"/>
                  </a:cubicBezTo>
                  <a:cubicBezTo>
                    <a:pt x="648083" y="4262694"/>
                    <a:pt x="620626" y="4251999"/>
                    <a:pt x="621256" y="4292217"/>
                  </a:cubicBezTo>
                  <a:cubicBezTo>
                    <a:pt x="624094" y="4474316"/>
                    <a:pt x="636714" y="4447650"/>
                    <a:pt x="591176" y="4447650"/>
                  </a:cubicBezTo>
                  <a:cubicBezTo>
                    <a:pt x="440988" y="4447650"/>
                    <a:pt x="462364" y="4451300"/>
                    <a:pt x="462038" y="4430845"/>
                  </a:cubicBezTo>
                  <a:close/>
                  <a:moveTo>
                    <a:pt x="626992" y="4639275"/>
                  </a:moveTo>
                  <a:cubicBezTo>
                    <a:pt x="626982" y="4644755"/>
                    <a:pt x="640863" y="4641014"/>
                    <a:pt x="469269" y="4641014"/>
                  </a:cubicBezTo>
                  <a:cubicBezTo>
                    <a:pt x="463899" y="4641014"/>
                    <a:pt x="465791" y="4661773"/>
                    <a:pt x="462445" y="4456200"/>
                  </a:cubicBezTo>
                  <a:cubicBezTo>
                    <a:pt x="534890" y="4456159"/>
                    <a:pt x="518233" y="4457217"/>
                    <a:pt x="625141" y="4457054"/>
                  </a:cubicBezTo>
                  <a:cubicBezTo>
                    <a:pt x="625161" y="4458243"/>
                    <a:pt x="627033" y="4605401"/>
                    <a:pt x="626992" y="4639275"/>
                  </a:cubicBezTo>
                  <a:close/>
                  <a:moveTo>
                    <a:pt x="628609" y="4222639"/>
                  </a:moveTo>
                  <a:cubicBezTo>
                    <a:pt x="626351" y="4043152"/>
                    <a:pt x="618246" y="4069036"/>
                    <a:pt x="652211" y="4068578"/>
                  </a:cubicBezTo>
                  <a:cubicBezTo>
                    <a:pt x="809365" y="4066453"/>
                    <a:pt x="788101" y="4065620"/>
                    <a:pt x="788559" y="4083990"/>
                  </a:cubicBezTo>
                  <a:cubicBezTo>
                    <a:pt x="793288" y="4280648"/>
                    <a:pt x="793176" y="4253321"/>
                    <a:pt x="774149" y="4253107"/>
                  </a:cubicBezTo>
                  <a:cubicBezTo>
                    <a:pt x="602881" y="4251257"/>
                    <a:pt x="629097" y="4262277"/>
                    <a:pt x="628609" y="4222639"/>
                  </a:cubicBezTo>
                  <a:close/>
                  <a:moveTo>
                    <a:pt x="633093" y="4430805"/>
                  </a:moveTo>
                  <a:cubicBezTo>
                    <a:pt x="630053" y="4236536"/>
                    <a:pt x="618592" y="4261962"/>
                    <a:pt x="652130" y="4262094"/>
                  </a:cubicBezTo>
                  <a:cubicBezTo>
                    <a:pt x="816717" y="4262755"/>
                    <a:pt x="790644" y="4254815"/>
                    <a:pt x="791223" y="4292217"/>
                  </a:cubicBezTo>
                  <a:cubicBezTo>
                    <a:pt x="792301" y="4360840"/>
                    <a:pt x="792891" y="4365364"/>
                    <a:pt x="793918" y="4430967"/>
                  </a:cubicBezTo>
                  <a:cubicBezTo>
                    <a:pt x="794254" y="4452886"/>
                    <a:pt x="809172" y="4447396"/>
                    <a:pt x="713135" y="4447467"/>
                  </a:cubicBezTo>
                  <a:cubicBezTo>
                    <a:pt x="618246" y="4447467"/>
                    <a:pt x="633449" y="4453150"/>
                    <a:pt x="633093" y="4430805"/>
                  </a:cubicBezTo>
                  <a:close/>
                  <a:moveTo>
                    <a:pt x="774068" y="4641827"/>
                  </a:moveTo>
                  <a:cubicBezTo>
                    <a:pt x="735944" y="4642132"/>
                    <a:pt x="729792" y="4642081"/>
                    <a:pt x="635310" y="4642050"/>
                  </a:cubicBezTo>
                  <a:cubicBezTo>
                    <a:pt x="635361" y="4606794"/>
                    <a:pt x="633500" y="4458284"/>
                    <a:pt x="633480" y="4457054"/>
                  </a:cubicBezTo>
                  <a:cubicBezTo>
                    <a:pt x="709769" y="4456901"/>
                    <a:pt x="619945" y="4456973"/>
                    <a:pt x="794254" y="4456850"/>
                  </a:cubicBezTo>
                  <a:cubicBezTo>
                    <a:pt x="796359" y="4676413"/>
                    <a:pt x="804819" y="4641573"/>
                    <a:pt x="774068" y="4641827"/>
                  </a:cubicBezTo>
                  <a:close/>
                  <a:moveTo>
                    <a:pt x="795484" y="4014382"/>
                  </a:moveTo>
                  <a:cubicBezTo>
                    <a:pt x="794427" y="3946816"/>
                    <a:pt x="794793" y="3947996"/>
                    <a:pt x="793654" y="3875550"/>
                  </a:cubicBezTo>
                  <a:cubicBezTo>
                    <a:pt x="793633" y="3873893"/>
                    <a:pt x="780108" y="3873924"/>
                    <a:pt x="954885" y="3873893"/>
                  </a:cubicBezTo>
                  <a:cubicBezTo>
                    <a:pt x="954896" y="3874646"/>
                    <a:pt x="955465" y="3903691"/>
                    <a:pt x="956868" y="4058585"/>
                  </a:cubicBezTo>
                  <a:cubicBezTo>
                    <a:pt x="764377" y="4058585"/>
                    <a:pt x="796430" y="4074790"/>
                    <a:pt x="795484" y="4014382"/>
                  </a:cubicBezTo>
                  <a:close/>
                  <a:moveTo>
                    <a:pt x="835073" y="4069086"/>
                  </a:moveTo>
                  <a:cubicBezTo>
                    <a:pt x="896077" y="4069086"/>
                    <a:pt x="896271" y="4068019"/>
                    <a:pt x="956940" y="4068019"/>
                  </a:cubicBezTo>
                  <a:cubicBezTo>
                    <a:pt x="957845" y="4188653"/>
                    <a:pt x="958831" y="4201056"/>
                    <a:pt x="959919" y="4252782"/>
                  </a:cubicBezTo>
                  <a:cubicBezTo>
                    <a:pt x="893393" y="4252782"/>
                    <a:pt x="870604" y="4253799"/>
                    <a:pt x="799064" y="4253331"/>
                  </a:cubicBezTo>
                  <a:cubicBezTo>
                    <a:pt x="797274" y="4037205"/>
                    <a:pt x="783891" y="4069086"/>
                    <a:pt x="835073" y="4069086"/>
                  </a:cubicBezTo>
                  <a:close/>
                  <a:moveTo>
                    <a:pt x="802247" y="4430805"/>
                  </a:moveTo>
                  <a:cubicBezTo>
                    <a:pt x="799145" y="4232002"/>
                    <a:pt x="788112" y="4262877"/>
                    <a:pt x="835073" y="4262877"/>
                  </a:cubicBezTo>
                  <a:cubicBezTo>
                    <a:pt x="984945" y="4262877"/>
                    <a:pt x="959970" y="4249681"/>
                    <a:pt x="960631" y="4292217"/>
                  </a:cubicBezTo>
                  <a:cubicBezTo>
                    <a:pt x="963061" y="4445942"/>
                    <a:pt x="962878" y="4434729"/>
                    <a:pt x="963092" y="4447701"/>
                  </a:cubicBezTo>
                  <a:cubicBezTo>
                    <a:pt x="776437" y="4447955"/>
                    <a:pt x="802592" y="4452764"/>
                    <a:pt x="802247" y="4430805"/>
                  </a:cubicBezTo>
                  <a:close/>
                  <a:moveTo>
                    <a:pt x="957041" y="4641746"/>
                  </a:moveTo>
                  <a:cubicBezTo>
                    <a:pt x="786444" y="4641746"/>
                    <a:pt x="804230" y="4642488"/>
                    <a:pt x="804189" y="4639265"/>
                  </a:cubicBezTo>
                  <a:cubicBezTo>
                    <a:pt x="801220" y="4419469"/>
                    <a:pt x="793654" y="4456861"/>
                    <a:pt x="835083" y="4456830"/>
                  </a:cubicBezTo>
                  <a:cubicBezTo>
                    <a:pt x="896250" y="4456830"/>
                    <a:pt x="896016" y="4457155"/>
                    <a:pt x="957041" y="4457155"/>
                  </a:cubicBezTo>
                  <a:cubicBezTo>
                    <a:pt x="965441" y="4457155"/>
                    <a:pt x="963011" y="4450517"/>
                    <a:pt x="964150" y="4500474"/>
                  </a:cubicBezTo>
                  <a:cubicBezTo>
                    <a:pt x="967892" y="4663400"/>
                    <a:pt x="969010" y="4641746"/>
                    <a:pt x="957041" y="4641746"/>
                  </a:cubicBezTo>
                  <a:close/>
                  <a:moveTo>
                    <a:pt x="965400" y="4083838"/>
                  </a:moveTo>
                  <a:cubicBezTo>
                    <a:pt x="965248" y="4059327"/>
                    <a:pt x="942245" y="4070327"/>
                    <a:pt x="1125778" y="4067867"/>
                  </a:cubicBezTo>
                  <a:cubicBezTo>
                    <a:pt x="1127629" y="4181252"/>
                    <a:pt x="1127588" y="4183844"/>
                    <a:pt x="1128767" y="4222862"/>
                  </a:cubicBezTo>
                  <a:cubicBezTo>
                    <a:pt x="1130089" y="4266527"/>
                    <a:pt x="1155604" y="4253239"/>
                    <a:pt x="968258" y="4252792"/>
                  </a:cubicBezTo>
                  <a:cubicBezTo>
                    <a:pt x="967465" y="4215126"/>
                    <a:pt x="965939" y="4170709"/>
                    <a:pt x="965400" y="4083838"/>
                  </a:cubicBezTo>
                  <a:close/>
                  <a:moveTo>
                    <a:pt x="968441" y="4262227"/>
                  </a:moveTo>
                  <a:cubicBezTo>
                    <a:pt x="1160129" y="4262704"/>
                    <a:pt x="1129795" y="4255293"/>
                    <a:pt x="1130364" y="4292187"/>
                  </a:cubicBezTo>
                  <a:cubicBezTo>
                    <a:pt x="1131442" y="4361734"/>
                    <a:pt x="1132052" y="4358908"/>
                    <a:pt x="1133222" y="4430957"/>
                  </a:cubicBezTo>
                  <a:cubicBezTo>
                    <a:pt x="1133557" y="4452377"/>
                    <a:pt x="1159488" y="4446918"/>
                    <a:pt x="971420" y="4447670"/>
                  </a:cubicBezTo>
                  <a:cubicBezTo>
                    <a:pt x="970953" y="4419967"/>
                    <a:pt x="968939" y="4287917"/>
                    <a:pt x="968441" y="4262227"/>
                  </a:cubicBezTo>
                  <a:close/>
                  <a:moveTo>
                    <a:pt x="974471" y="4641715"/>
                  </a:moveTo>
                  <a:cubicBezTo>
                    <a:pt x="974237" y="4561513"/>
                    <a:pt x="972407" y="4502284"/>
                    <a:pt x="971593" y="4457115"/>
                  </a:cubicBezTo>
                  <a:cubicBezTo>
                    <a:pt x="1027493" y="4456881"/>
                    <a:pt x="1046021" y="4454950"/>
                    <a:pt x="1133537" y="4456190"/>
                  </a:cubicBezTo>
                  <a:cubicBezTo>
                    <a:pt x="1134045" y="4521458"/>
                    <a:pt x="1132072" y="4487268"/>
                    <a:pt x="1134920" y="4639377"/>
                  </a:cubicBezTo>
                  <a:cubicBezTo>
                    <a:pt x="1134960" y="4641654"/>
                    <a:pt x="1149065" y="4641329"/>
                    <a:pt x="974471" y="4641715"/>
                  </a:cubicBezTo>
                  <a:close/>
                  <a:moveTo>
                    <a:pt x="1137106" y="4222557"/>
                  </a:moveTo>
                  <a:cubicBezTo>
                    <a:pt x="1135794" y="4179239"/>
                    <a:pt x="1135876" y="4176301"/>
                    <a:pt x="1134106" y="4067755"/>
                  </a:cubicBezTo>
                  <a:cubicBezTo>
                    <a:pt x="1245794" y="4066006"/>
                    <a:pt x="1246841" y="4068344"/>
                    <a:pt x="1295409" y="4069005"/>
                  </a:cubicBezTo>
                  <a:cubicBezTo>
                    <a:pt x="1296294" y="4118566"/>
                    <a:pt x="1298582" y="4252406"/>
                    <a:pt x="1298592" y="4253158"/>
                  </a:cubicBezTo>
                  <a:cubicBezTo>
                    <a:pt x="1110565" y="4253982"/>
                    <a:pt x="1138398" y="4265225"/>
                    <a:pt x="1137106" y="4222557"/>
                  </a:cubicBezTo>
                  <a:close/>
                  <a:moveTo>
                    <a:pt x="1138174" y="4263314"/>
                  </a:moveTo>
                  <a:cubicBezTo>
                    <a:pt x="1206022" y="4263345"/>
                    <a:pt x="1224917" y="4263457"/>
                    <a:pt x="1261993" y="4262958"/>
                  </a:cubicBezTo>
                  <a:cubicBezTo>
                    <a:pt x="1308426" y="4262328"/>
                    <a:pt x="1298612" y="4230813"/>
                    <a:pt x="1301755" y="4430988"/>
                  </a:cubicBezTo>
                  <a:cubicBezTo>
                    <a:pt x="1302090" y="4452174"/>
                    <a:pt x="1327808" y="4449612"/>
                    <a:pt x="1141774" y="4446877"/>
                  </a:cubicBezTo>
                  <a:cubicBezTo>
                    <a:pt x="1141591" y="4430926"/>
                    <a:pt x="1138194" y="4264118"/>
                    <a:pt x="1138174" y="4263314"/>
                  </a:cubicBezTo>
                  <a:close/>
                  <a:moveTo>
                    <a:pt x="1143289" y="4640942"/>
                  </a:moveTo>
                  <a:cubicBezTo>
                    <a:pt x="1140330" y="4496672"/>
                    <a:pt x="1142374" y="4520512"/>
                    <a:pt x="1141865" y="4456322"/>
                  </a:cubicBezTo>
                  <a:cubicBezTo>
                    <a:pt x="1188633" y="4457013"/>
                    <a:pt x="1194531" y="4456515"/>
                    <a:pt x="1261922" y="4456973"/>
                  </a:cubicBezTo>
                  <a:cubicBezTo>
                    <a:pt x="1318798" y="4457359"/>
                    <a:pt x="1297565" y="4425477"/>
                    <a:pt x="1305121" y="4639651"/>
                  </a:cubicBezTo>
                  <a:cubicBezTo>
                    <a:pt x="1305304" y="4644918"/>
                    <a:pt x="1310368" y="4639834"/>
                    <a:pt x="1143289" y="4640942"/>
                  </a:cubicBezTo>
                  <a:close/>
                  <a:moveTo>
                    <a:pt x="1306371" y="4222639"/>
                  </a:moveTo>
                  <a:cubicBezTo>
                    <a:pt x="1303219" y="4044322"/>
                    <a:pt x="1297260" y="4069178"/>
                    <a:pt x="1322927" y="4069178"/>
                  </a:cubicBezTo>
                  <a:cubicBezTo>
                    <a:pt x="1487372" y="4069178"/>
                    <a:pt x="1465305" y="4061106"/>
                    <a:pt x="1466027" y="4084051"/>
                  </a:cubicBezTo>
                  <a:cubicBezTo>
                    <a:pt x="1471966" y="4280211"/>
                    <a:pt x="1472616" y="4252518"/>
                    <a:pt x="1444906" y="4252518"/>
                  </a:cubicBezTo>
                  <a:cubicBezTo>
                    <a:pt x="1282037" y="4252508"/>
                    <a:pt x="1307124" y="4262542"/>
                    <a:pt x="1306371" y="4222639"/>
                  </a:cubicBezTo>
                  <a:close/>
                  <a:moveTo>
                    <a:pt x="1310083" y="4430825"/>
                  </a:moveTo>
                  <a:cubicBezTo>
                    <a:pt x="1307043" y="4236617"/>
                    <a:pt x="1300504" y="4262542"/>
                    <a:pt x="1322937" y="4262542"/>
                  </a:cubicBezTo>
                  <a:cubicBezTo>
                    <a:pt x="1495416" y="4262542"/>
                    <a:pt x="1468722" y="4252508"/>
                    <a:pt x="1469342" y="4292187"/>
                  </a:cubicBezTo>
                  <a:cubicBezTo>
                    <a:pt x="1472199" y="4474845"/>
                    <a:pt x="1479033" y="4446674"/>
                    <a:pt x="1444906" y="4446674"/>
                  </a:cubicBezTo>
                  <a:cubicBezTo>
                    <a:pt x="1288972" y="4446684"/>
                    <a:pt x="1310459" y="4454919"/>
                    <a:pt x="1310083" y="4430825"/>
                  </a:cubicBezTo>
                  <a:close/>
                  <a:moveTo>
                    <a:pt x="1313541" y="4641969"/>
                  </a:moveTo>
                  <a:cubicBezTo>
                    <a:pt x="1310815" y="4560385"/>
                    <a:pt x="1311263" y="4518011"/>
                    <a:pt x="1310459" y="4457155"/>
                  </a:cubicBezTo>
                  <a:cubicBezTo>
                    <a:pt x="1392107" y="4457237"/>
                    <a:pt x="1360227" y="4456241"/>
                    <a:pt x="1471762" y="4456098"/>
                  </a:cubicBezTo>
                  <a:lnTo>
                    <a:pt x="1474732" y="4642010"/>
                  </a:lnTo>
                  <a:cubicBezTo>
                    <a:pt x="1448790" y="4642152"/>
                    <a:pt x="1314344" y="4641979"/>
                    <a:pt x="1313541" y="4641969"/>
                  </a:cubicBezTo>
                  <a:close/>
                  <a:moveTo>
                    <a:pt x="1476826" y="4223127"/>
                  </a:moveTo>
                  <a:cubicBezTo>
                    <a:pt x="1475321" y="4041292"/>
                    <a:pt x="1463403" y="4068304"/>
                    <a:pt x="1505910" y="4068182"/>
                  </a:cubicBezTo>
                  <a:cubicBezTo>
                    <a:pt x="1656912" y="4067775"/>
                    <a:pt x="1634875" y="4063719"/>
                    <a:pt x="1635485" y="4084041"/>
                  </a:cubicBezTo>
                  <a:cubicBezTo>
                    <a:pt x="1641353" y="4277923"/>
                    <a:pt x="1637722" y="4253626"/>
                    <a:pt x="1627970" y="4253473"/>
                  </a:cubicBezTo>
                  <a:cubicBezTo>
                    <a:pt x="1451027" y="4250383"/>
                    <a:pt x="1477172" y="4263721"/>
                    <a:pt x="1476826" y="4223127"/>
                  </a:cubicBezTo>
                  <a:close/>
                  <a:moveTo>
                    <a:pt x="1479694" y="4430825"/>
                  </a:moveTo>
                  <a:cubicBezTo>
                    <a:pt x="1476562" y="4230721"/>
                    <a:pt x="1469189" y="4261932"/>
                    <a:pt x="1505880" y="4262176"/>
                  </a:cubicBezTo>
                  <a:cubicBezTo>
                    <a:pt x="1660105" y="4263426"/>
                    <a:pt x="1637255" y="4253585"/>
                    <a:pt x="1637865" y="4292217"/>
                  </a:cubicBezTo>
                  <a:cubicBezTo>
                    <a:pt x="1640621" y="4468328"/>
                    <a:pt x="1649041" y="4446877"/>
                    <a:pt x="1627970" y="4446705"/>
                  </a:cubicBezTo>
                  <a:cubicBezTo>
                    <a:pt x="1457230" y="4445322"/>
                    <a:pt x="1480060" y="4453811"/>
                    <a:pt x="1479694" y="4430825"/>
                  </a:cubicBezTo>
                  <a:close/>
                  <a:moveTo>
                    <a:pt x="1644109" y="4639275"/>
                  </a:moveTo>
                  <a:cubicBezTo>
                    <a:pt x="1644099" y="4644877"/>
                    <a:pt x="1659301" y="4640332"/>
                    <a:pt x="1505880" y="4641776"/>
                  </a:cubicBezTo>
                  <a:cubicBezTo>
                    <a:pt x="1473847" y="4642081"/>
                    <a:pt x="1483507" y="4670069"/>
                    <a:pt x="1480101" y="4456088"/>
                  </a:cubicBezTo>
                  <a:cubicBezTo>
                    <a:pt x="1548285" y="4455956"/>
                    <a:pt x="1546729" y="4455620"/>
                    <a:pt x="1641749" y="4456261"/>
                  </a:cubicBezTo>
                  <a:cubicBezTo>
                    <a:pt x="1643590" y="4569798"/>
                    <a:pt x="1644220" y="4584326"/>
                    <a:pt x="1644109" y="4639275"/>
                  </a:cubicBezTo>
                  <a:close/>
                  <a:moveTo>
                    <a:pt x="1688914" y="4068741"/>
                  </a:moveTo>
                  <a:cubicBezTo>
                    <a:pt x="1750610" y="4068741"/>
                    <a:pt x="1748454" y="4067907"/>
                    <a:pt x="1803693" y="4067826"/>
                  </a:cubicBezTo>
                  <a:cubicBezTo>
                    <a:pt x="1805340" y="4173251"/>
                    <a:pt x="1805330" y="4180530"/>
                    <a:pt x="1806693" y="4223086"/>
                  </a:cubicBezTo>
                  <a:cubicBezTo>
                    <a:pt x="1807832" y="4259410"/>
                    <a:pt x="1839722" y="4256238"/>
                    <a:pt x="1645787" y="4253748"/>
                  </a:cubicBezTo>
                  <a:cubicBezTo>
                    <a:pt x="1644831" y="4034246"/>
                    <a:pt x="1628987" y="4068741"/>
                    <a:pt x="1688914" y="4068741"/>
                  </a:cubicBezTo>
                  <a:close/>
                  <a:moveTo>
                    <a:pt x="1649661" y="4430805"/>
                  </a:moveTo>
                  <a:cubicBezTo>
                    <a:pt x="1646570" y="4232663"/>
                    <a:pt x="1631357" y="4263426"/>
                    <a:pt x="1688914" y="4263426"/>
                  </a:cubicBezTo>
                  <a:cubicBezTo>
                    <a:pt x="1749044" y="4263426"/>
                    <a:pt x="1749074" y="4262796"/>
                    <a:pt x="1807791" y="4262775"/>
                  </a:cubicBezTo>
                  <a:cubicBezTo>
                    <a:pt x="1808615" y="4299415"/>
                    <a:pt x="1809022" y="4342967"/>
                    <a:pt x="1810628" y="4447101"/>
                  </a:cubicBezTo>
                  <a:cubicBezTo>
                    <a:pt x="1624340" y="4447091"/>
                    <a:pt x="1649997" y="4452489"/>
                    <a:pt x="1649661" y="4430805"/>
                  </a:cubicBezTo>
                  <a:close/>
                  <a:moveTo>
                    <a:pt x="1810913" y="4640780"/>
                  </a:moveTo>
                  <a:cubicBezTo>
                    <a:pt x="1732967" y="4640780"/>
                    <a:pt x="1652437" y="4645761"/>
                    <a:pt x="1652447" y="4639306"/>
                  </a:cubicBezTo>
                  <a:cubicBezTo>
                    <a:pt x="1652895" y="4424135"/>
                    <a:pt x="1634051" y="4456413"/>
                    <a:pt x="1688914" y="4456413"/>
                  </a:cubicBezTo>
                  <a:cubicBezTo>
                    <a:pt x="1741732" y="4456413"/>
                    <a:pt x="1753254" y="4456536"/>
                    <a:pt x="1810781" y="4456536"/>
                  </a:cubicBezTo>
                  <a:cubicBezTo>
                    <a:pt x="1813770" y="4656365"/>
                    <a:pt x="1814137" y="4640780"/>
                    <a:pt x="1810913" y="4640780"/>
                  </a:cubicBezTo>
                  <a:close/>
                  <a:moveTo>
                    <a:pt x="1812021" y="4067816"/>
                  </a:moveTo>
                  <a:cubicBezTo>
                    <a:pt x="1871928" y="4067836"/>
                    <a:pt x="1872131" y="4069127"/>
                    <a:pt x="1932912" y="4069127"/>
                  </a:cubicBezTo>
                  <a:cubicBezTo>
                    <a:pt x="1988903" y="4069127"/>
                    <a:pt x="1969409" y="4042593"/>
                    <a:pt x="1976477" y="4222893"/>
                  </a:cubicBezTo>
                  <a:cubicBezTo>
                    <a:pt x="1977951" y="4260468"/>
                    <a:pt x="2008225" y="4253138"/>
                    <a:pt x="1815926" y="4253321"/>
                  </a:cubicBezTo>
                  <a:cubicBezTo>
                    <a:pt x="1814116" y="4180998"/>
                    <a:pt x="1814909" y="4252751"/>
                    <a:pt x="1812021" y="4067816"/>
                  </a:cubicBezTo>
                  <a:close/>
                  <a:moveTo>
                    <a:pt x="1818713" y="4430825"/>
                  </a:moveTo>
                  <a:cubicBezTo>
                    <a:pt x="1817645" y="4362395"/>
                    <a:pt x="1817767" y="4361246"/>
                    <a:pt x="1816689" y="4292034"/>
                  </a:cubicBezTo>
                  <a:cubicBezTo>
                    <a:pt x="1816120" y="4255995"/>
                    <a:pt x="1784209" y="4260905"/>
                    <a:pt x="1977768" y="4261932"/>
                  </a:cubicBezTo>
                  <a:cubicBezTo>
                    <a:pt x="1978765" y="4301855"/>
                    <a:pt x="1978887" y="4340253"/>
                    <a:pt x="1980443" y="4447253"/>
                  </a:cubicBezTo>
                  <a:cubicBezTo>
                    <a:pt x="1791805" y="4450578"/>
                    <a:pt x="1819018" y="4449775"/>
                    <a:pt x="1818713" y="4430825"/>
                  </a:cubicBezTo>
                  <a:close/>
                  <a:moveTo>
                    <a:pt x="1821387" y="4640780"/>
                  </a:moveTo>
                  <a:cubicBezTo>
                    <a:pt x="1821387" y="4607475"/>
                    <a:pt x="1819618" y="4489983"/>
                    <a:pt x="1819109" y="4456536"/>
                  </a:cubicBezTo>
                  <a:cubicBezTo>
                    <a:pt x="1868389" y="4456576"/>
                    <a:pt x="1928224" y="4457603"/>
                    <a:pt x="1980565" y="4456698"/>
                  </a:cubicBezTo>
                  <a:cubicBezTo>
                    <a:pt x="1981419" y="4518713"/>
                    <a:pt x="1981226" y="4544688"/>
                    <a:pt x="1983188" y="4639397"/>
                  </a:cubicBezTo>
                  <a:cubicBezTo>
                    <a:pt x="1983280" y="4643240"/>
                    <a:pt x="1996164" y="4641034"/>
                    <a:pt x="1821387" y="4640780"/>
                  </a:cubicBezTo>
                  <a:close/>
                  <a:moveTo>
                    <a:pt x="1984785" y="4222486"/>
                  </a:moveTo>
                  <a:cubicBezTo>
                    <a:pt x="1977809" y="4044921"/>
                    <a:pt x="1981276" y="4069005"/>
                    <a:pt x="1993886" y="4068904"/>
                  </a:cubicBezTo>
                  <a:cubicBezTo>
                    <a:pt x="2167646" y="4067734"/>
                    <a:pt x="2144176" y="4062600"/>
                    <a:pt x="2144328" y="4083899"/>
                  </a:cubicBezTo>
                  <a:cubicBezTo>
                    <a:pt x="2144674" y="4131630"/>
                    <a:pt x="2144969" y="4143382"/>
                    <a:pt x="2146728" y="4253951"/>
                  </a:cubicBezTo>
                  <a:cubicBezTo>
                    <a:pt x="1957979" y="4252060"/>
                    <a:pt x="1986361" y="4262623"/>
                    <a:pt x="1984785" y="4222486"/>
                  </a:cubicBezTo>
                  <a:close/>
                  <a:moveTo>
                    <a:pt x="1988517" y="4430805"/>
                  </a:moveTo>
                  <a:cubicBezTo>
                    <a:pt x="1985547" y="4241152"/>
                    <a:pt x="1983544" y="4261962"/>
                    <a:pt x="1993835" y="4262033"/>
                  </a:cubicBezTo>
                  <a:cubicBezTo>
                    <a:pt x="2175853" y="4263253"/>
                    <a:pt x="2146749" y="4255405"/>
                    <a:pt x="2147338" y="4292197"/>
                  </a:cubicBezTo>
                  <a:cubicBezTo>
                    <a:pt x="2148416" y="4360982"/>
                    <a:pt x="2147613" y="4359671"/>
                    <a:pt x="2148732" y="4430988"/>
                  </a:cubicBezTo>
                  <a:cubicBezTo>
                    <a:pt x="2149057" y="4451544"/>
                    <a:pt x="2166314" y="4446400"/>
                    <a:pt x="2054809" y="4446379"/>
                  </a:cubicBezTo>
                  <a:cubicBezTo>
                    <a:pt x="1976161" y="4446379"/>
                    <a:pt x="1988863" y="4452733"/>
                    <a:pt x="1988517" y="4430805"/>
                  </a:cubicBezTo>
                  <a:close/>
                  <a:moveTo>
                    <a:pt x="1991537" y="4639174"/>
                  </a:moveTo>
                  <a:cubicBezTo>
                    <a:pt x="1987276" y="4434383"/>
                    <a:pt x="1988029" y="4456566"/>
                    <a:pt x="1993927" y="4456454"/>
                  </a:cubicBezTo>
                  <a:cubicBezTo>
                    <a:pt x="2036169" y="4455600"/>
                    <a:pt x="2043562" y="4455814"/>
                    <a:pt x="2149128" y="4455834"/>
                  </a:cubicBezTo>
                  <a:cubicBezTo>
                    <a:pt x="2149149" y="4456983"/>
                    <a:pt x="2151376" y="4592154"/>
                    <a:pt x="2152433" y="4641074"/>
                  </a:cubicBezTo>
                  <a:cubicBezTo>
                    <a:pt x="1998015" y="4641684"/>
                    <a:pt x="1991649" y="4644094"/>
                    <a:pt x="1991537" y="4639174"/>
                  </a:cubicBezTo>
                  <a:close/>
                  <a:moveTo>
                    <a:pt x="2151864" y="4014361"/>
                  </a:moveTo>
                  <a:cubicBezTo>
                    <a:pt x="2149230" y="3845855"/>
                    <a:pt x="2137932" y="3873883"/>
                    <a:pt x="2176768" y="3873883"/>
                  </a:cubicBezTo>
                  <a:cubicBezTo>
                    <a:pt x="2177531" y="3873883"/>
                    <a:pt x="2310065" y="3873944"/>
                    <a:pt x="2310096" y="3875733"/>
                  </a:cubicBezTo>
                  <a:cubicBezTo>
                    <a:pt x="2313380" y="4085322"/>
                    <a:pt x="2320376" y="4057761"/>
                    <a:pt x="2298787" y="4057761"/>
                  </a:cubicBezTo>
                  <a:cubicBezTo>
                    <a:pt x="2122455" y="4057761"/>
                    <a:pt x="2152779" y="4072736"/>
                    <a:pt x="2151864" y="4014361"/>
                  </a:cubicBezTo>
                  <a:close/>
                  <a:moveTo>
                    <a:pt x="2152535" y="4068222"/>
                  </a:moveTo>
                  <a:cubicBezTo>
                    <a:pt x="2266124" y="4067887"/>
                    <a:pt x="2245898" y="4067023"/>
                    <a:pt x="2313645" y="4067226"/>
                  </a:cubicBezTo>
                  <a:cubicBezTo>
                    <a:pt x="2313909" y="4097034"/>
                    <a:pt x="2314041" y="4095387"/>
                    <a:pt x="2315211" y="4253443"/>
                  </a:cubicBezTo>
                  <a:cubicBezTo>
                    <a:pt x="2237040" y="4253423"/>
                    <a:pt x="2208974" y="4254398"/>
                    <a:pt x="2155057" y="4254022"/>
                  </a:cubicBezTo>
                  <a:cubicBezTo>
                    <a:pt x="2152474" y="4091432"/>
                    <a:pt x="2153084" y="4132280"/>
                    <a:pt x="2152535" y="4068222"/>
                  </a:cubicBezTo>
                  <a:close/>
                  <a:moveTo>
                    <a:pt x="2157060" y="4430825"/>
                  </a:moveTo>
                  <a:cubicBezTo>
                    <a:pt x="2154009" y="4236069"/>
                    <a:pt x="2150247" y="4263528"/>
                    <a:pt x="2176768" y="4263528"/>
                  </a:cubicBezTo>
                  <a:cubicBezTo>
                    <a:pt x="2340542" y="4263528"/>
                    <a:pt x="2315089" y="4253961"/>
                    <a:pt x="2315678" y="4292217"/>
                  </a:cubicBezTo>
                  <a:cubicBezTo>
                    <a:pt x="2318485" y="4471714"/>
                    <a:pt x="2328125" y="4447304"/>
                    <a:pt x="2298777" y="4447304"/>
                  </a:cubicBezTo>
                  <a:cubicBezTo>
                    <a:pt x="2134515" y="4447304"/>
                    <a:pt x="2157375" y="4450009"/>
                    <a:pt x="2157060" y="4430825"/>
                  </a:cubicBezTo>
                  <a:close/>
                  <a:moveTo>
                    <a:pt x="2298777" y="4642050"/>
                  </a:moveTo>
                  <a:cubicBezTo>
                    <a:pt x="2144735" y="4642050"/>
                    <a:pt x="2160782" y="4641207"/>
                    <a:pt x="2160731" y="4638665"/>
                  </a:cubicBezTo>
                  <a:cubicBezTo>
                    <a:pt x="2155820" y="4426606"/>
                    <a:pt x="2151599" y="4455834"/>
                    <a:pt x="2176768" y="4455834"/>
                  </a:cubicBezTo>
                  <a:cubicBezTo>
                    <a:pt x="2237691" y="4455834"/>
                    <a:pt x="2237722" y="4456739"/>
                    <a:pt x="2298777" y="4456739"/>
                  </a:cubicBezTo>
                  <a:cubicBezTo>
                    <a:pt x="2324637" y="4456739"/>
                    <a:pt x="2319502" y="4448138"/>
                    <a:pt x="2319766" y="4500383"/>
                  </a:cubicBezTo>
                  <a:cubicBezTo>
                    <a:pt x="2320468" y="4669377"/>
                    <a:pt x="2332539" y="4642050"/>
                    <a:pt x="2298777" y="4642050"/>
                  </a:cubicBezTo>
                  <a:close/>
                  <a:moveTo>
                    <a:pt x="2321312" y="4014361"/>
                  </a:moveTo>
                  <a:cubicBezTo>
                    <a:pt x="2320224" y="3944895"/>
                    <a:pt x="2319502" y="3944783"/>
                    <a:pt x="2318414" y="3875570"/>
                  </a:cubicBezTo>
                  <a:cubicBezTo>
                    <a:pt x="2318393" y="3874605"/>
                    <a:pt x="2393960" y="3872734"/>
                    <a:pt x="2478822" y="3873873"/>
                  </a:cubicBezTo>
                  <a:cubicBezTo>
                    <a:pt x="2478832" y="3874706"/>
                    <a:pt x="2481405" y="4034226"/>
                    <a:pt x="2481913" y="4058564"/>
                  </a:cubicBezTo>
                  <a:cubicBezTo>
                    <a:pt x="2288730" y="4058636"/>
                    <a:pt x="2322197" y="4069361"/>
                    <a:pt x="2321312" y="4014361"/>
                  </a:cubicBezTo>
                  <a:close/>
                  <a:moveTo>
                    <a:pt x="2359731" y="4067612"/>
                  </a:moveTo>
                  <a:cubicBezTo>
                    <a:pt x="2395618" y="4068090"/>
                    <a:pt x="2404231" y="4068029"/>
                    <a:pt x="2482116" y="4067999"/>
                  </a:cubicBezTo>
                  <a:cubicBezTo>
                    <a:pt x="2486713" y="4273267"/>
                    <a:pt x="2486499" y="4253168"/>
                    <a:pt x="2481760" y="4253209"/>
                  </a:cubicBezTo>
                  <a:cubicBezTo>
                    <a:pt x="2436040" y="4253575"/>
                    <a:pt x="2433335" y="4253483"/>
                    <a:pt x="2323549" y="4253443"/>
                  </a:cubicBezTo>
                  <a:cubicBezTo>
                    <a:pt x="2322024" y="4035009"/>
                    <a:pt x="2310462" y="4066941"/>
                    <a:pt x="2359731" y="4067612"/>
                  </a:cubicBezTo>
                  <a:close/>
                  <a:moveTo>
                    <a:pt x="2327393" y="4430805"/>
                  </a:moveTo>
                  <a:cubicBezTo>
                    <a:pt x="2326295" y="4360453"/>
                    <a:pt x="2325085" y="4360870"/>
                    <a:pt x="2324007" y="4292054"/>
                  </a:cubicBezTo>
                  <a:cubicBezTo>
                    <a:pt x="2323356" y="4250444"/>
                    <a:pt x="2296825" y="4264107"/>
                    <a:pt x="2485493" y="4262643"/>
                  </a:cubicBezTo>
                  <a:cubicBezTo>
                    <a:pt x="2487079" y="4367824"/>
                    <a:pt x="2486662" y="4384863"/>
                    <a:pt x="2487852" y="4448240"/>
                  </a:cubicBezTo>
                  <a:cubicBezTo>
                    <a:pt x="2301696" y="4448321"/>
                    <a:pt x="2327729" y="4452621"/>
                    <a:pt x="2327393" y="4430805"/>
                  </a:cubicBezTo>
                  <a:close/>
                  <a:moveTo>
                    <a:pt x="2481822" y="4641786"/>
                  </a:moveTo>
                  <a:cubicBezTo>
                    <a:pt x="2316451" y="4640892"/>
                    <a:pt x="2330261" y="4644175"/>
                    <a:pt x="2330149" y="4639204"/>
                  </a:cubicBezTo>
                  <a:cubicBezTo>
                    <a:pt x="2325156" y="4421136"/>
                    <a:pt x="2320265" y="4456607"/>
                    <a:pt x="2359741" y="4457237"/>
                  </a:cubicBezTo>
                  <a:cubicBezTo>
                    <a:pt x="2394916" y="4457806"/>
                    <a:pt x="2404475" y="4457715"/>
                    <a:pt x="2488055" y="4457674"/>
                  </a:cubicBezTo>
                  <a:cubicBezTo>
                    <a:pt x="2492428" y="4663288"/>
                    <a:pt x="2496536" y="4641857"/>
                    <a:pt x="2481822" y="4641786"/>
                  </a:cubicBezTo>
                  <a:close/>
                  <a:moveTo>
                    <a:pt x="2490455" y="4067988"/>
                  </a:moveTo>
                  <a:cubicBezTo>
                    <a:pt x="2676205" y="4067907"/>
                    <a:pt x="2651646" y="4061492"/>
                    <a:pt x="2652185" y="4084001"/>
                  </a:cubicBezTo>
                  <a:cubicBezTo>
                    <a:pt x="2653558" y="4143697"/>
                    <a:pt x="2653395" y="4151627"/>
                    <a:pt x="2654738" y="4221785"/>
                  </a:cubicBezTo>
                  <a:cubicBezTo>
                    <a:pt x="2655551" y="4263701"/>
                    <a:pt x="2683862" y="4251745"/>
                    <a:pt x="2493679" y="4253107"/>
                  </a:cubicBezTo>
                  <a:cubicBezTo>
                    <a:pt x="2491432" y="4104262"/>
                    <a:pt x="2491970" y="4136459"/>
                    <a:pt x="2490455" y="4067988"/>
                  </a:cubicBezTo>
                  <a:close/>
                  <a:moveTo>
                    <a:pt x="2494269" y="4292054"/>
                  </a:moveTo>
                  <a:cubicBezTo>
                    <a:pt x="2493679" y="4253260"/>
                    <a:pt x="2464809" y="4262257"/>
                    <a:pt x="2655480" y="4262145"/>
                  </a:cubicBezTo>
                  <a:cubicBezTo>
                    <a:pt x="2655633" y="4270858"/>
                    <a:pt x="2658144" y="4425101"/>
                    <a:pt x="2658236" y="4430977"/>
                  </a:cubicBezTo>
                  <a:cubicBezTo>
                    <a:pt x="2658541" y="4450273"/>
                    <a:pt x="2684950" y="4448138"/>
                    <a:pt x="2496191" y="4448240"/>
                  </a:cubicBezTo>
                  <a:cubicBezTo>
                    <a:pt x="2495052" y="4389753"/>
                    <a:pt x="2495265" y="4355940"/>
                    <a:pt x="2494269" y="4292054"/>
                  </a:cubicBezTo>
                  <a:close/>
                  <a:moveTo>
                    <a:pt x="2500146" y="4641878"/>
                  </a:moveTo>
                  <a:cubicBezTo>
                    <a:pt x="2498713" y="4501155"/>
                    <a:pt x="2497787" y="4522576"/>
                    <a:pt x="2496374" y="4457664"/>
                  </a:cubicBezTo>
                  <a:cubicBezTo>
                    <a:pt x="2597699" y="4457613"/>
                    <a:pt x="2616929" y="4455905"/>
                    <a:pt x="2658592" y="4455803"/>
                  </a:cubicBezTo>
                  <a:cubicBezTo>
                    <a:pt x="2659426" y="4519993"/>
                    <a:pt x="2657788" y="4408622"/>
                    <a:pt x="2660859" y="4640546"/>
                  </a:cubicBezTo>
                  <a:cubicBezTo>
                    <a:pt x="2660859" y="4641278"/>
                    <a:pt x="2543294" y="4642081"/>
                    <a:pt x="2500146" y="4641878"/>
                  </a:cubicBezTo>
                  <a:close/>
                  <a:moveTo>
                    <a:pt x="2664836" y="4067917"/>
                  </a:moveTo>
                  <a:cubicBezTo>
                    <a:pt x="2844758" y="4067917"/>
                    <a:pt x="2820901" y="4059937"/>
                    <a:pt x="2821196" y="4083919"/>
                  </a:cubicBezTo>
                  <a:cubicBezTo>
                    <a:pt x="2823698" y="4284105"/>
                    <a:pt x="2836724" y="4253534"/>
                    <a:pt x="2786834" y="4253534"/>
                  </a:cubicBezTo>
                  <a:cubicBezTo>
                    <a:pt x="2728047" y="4253534"/>
                    <a:pt x="2726034" y="4252690"/>
                    <a:pt x="2664836" y="4252690"/>
                  </a:cubicBezTo>
                  <a:cubicBezTo>
                    <a:pt x="2663402" y="4252690"/>
                    <a:pt x="2657158" y="4067928"/>
                    <a:pt x="2664836" y="4067917"/>
                  </a:cubicBezTo>
                  <a:close/>
                  <a:moveTo>
                    <a:pt x="2666554" y="4430805"/>
                  </a:moveTo>
                  <a:cubicBezTo>
                    <a:pt x="2663096" y="4218796"/>
                    <a:pt x="2664032" y="4274873"/>
                    <a:pt x="2663808" y="4262135"/>
                  </a:cubicBezTo>
                  <a:cubicBezTo>
                    <a:pt x="2731423" y="4262135"/>
                    <a:pt x="2723277" y="4263223"/>
                    <a:pt x="2824765" y="4262928"/>
                  </a:cubicBezTo>
                  <a:cubicBezTo>
                    <a:pt x="2824786" y="4263721"/>
                    <a:pt x="2827847" y="4429483"/>
                    <a:pt x="2828101" y="4448057"/>
                  </a:cubicBezTo>
                  <a:cubicBezTo>
                    <a:pt x="2778953" y="4448718"/>
                    <a:pt x="2748182" y="4448046"/>
                    <a:pt x="2725932" y="4447315"/>
                  </a:cubicBezTo>
                  <a:cubicBezTo>
                    <a:pt x="2656039" y="4445129"/>
                    <a:pt x="2666890" y="4452377"/>
                    <a:pt x="2666554" y="4430805"/>
                  </a:cubicBezTo>
                  <a:close/>
                  <a:moveTo>
                    <a:pt x="2669208" y="4640902"/>
                  </a:moveTo>
                  <a:cubicBezTo>
                    <a:pt x="2666951" y="4485875"/>
                    <a:pt x="2667551" y="4503351"/>
                    <a:pt x="2666920" y="4455803"/>
                  </a:cubicBezTo>
                  <a:cubicBezTo>
                    <a:pt x="2725698" y="4455854"/>
                    <a:pt x="2726074" y="4457745"/>
                    <a:pt x="2786834" y="4457745"/>
                  </a:cubicBezTo>
                  <a:cubicBezTo>
                    <a:pt x="2841911" y="4457745"/>
                    <a:pt x="2827135" y="4422610"/>
                    <a:pt x="2830440" y="4641319"/>
                  </a:cubicBezTo>
                  <a:cubicBezTo>
                    <a:pt x="2718213" y="4641349"/>
                    <a:pt x="2729298" y="4640922"/>
                    <a:pt x="2669208" y="4640902"/>
                  </a:cubicBezTo>
                  <a:close/>
                  <a:moveTo>
                    <a:pt x="2832077" y="4222557"/>
                  </a:moveTo>
                  <a:cubicBezTo>
                    <a:pt x="2826799" y="4042319"/>
                    <a:pt x="2824796" y="4067348"/>
                    <a:pt x="2847809" y="4067653"/>
                  </a:cubicBezTo>
                  <a:cubicBezTo>
                    <a:pt x="2894251" y="4068344"/>
                    <a:pt x="2908529" y="4067877"/>
                    <a:pt x="2969981" y="4068293"/>
                  </a:cubicBezTo>
                  <a:cubicBezTo>
                    <a:pt x="2999593" y="4068497"/>
                    <a:pt x="2991427" y="4039787"/>
                    <a:pt x="2993553" y="4253555"/>
                  </a:cubicBezTo>
                  <a:cubicBezTo>
                    <a:pt x="2805464" y="4252833"/>
                    <a:pt x="2833287" y="4264250"/>
                    <a:pt x="2832077" y="4222557"/>
                  </a:cubicBezTo>
                  <a:close/>
                  <a:moveTo>
                    <a:pt x="2836185" y="4430805"/>
                  </a:moveTo>
                  <a:cubicBezTo>
                    <a:pt x="2833155" y="4237329"/>
                    <a:pt x="2826972" y="4262948"/>
                    <a:pt x="2847880" y="4262836"/>
                  </a:cubicBezTo>
                  <a:cubicBezTo>
                    <a:pt x="3021304" y="4262145"/>
                    <a:pt x="2993492" y="4255862"/>
                    <a:pt x="2994071" y="4292217"/>
                  </a:cubicBezTo>
                  <a:cubicBezTo>
                    <a:pt x="2996919" y="4473859"/>
                    <a:pt x="3005867" y="4446908"/>
                    <a:pt x="2969981" y="4447050"/>
                  </a:cubicBezTo>
                  <a:cubicBezTo>
                    <a:pt x="2812898" y="4447477"/>
                    <a:pt x="2836531" y="4453221"/>
                    <a:pt x="2836185" y="4430805"/>
                  </a:cubicBezTo>
                  <a:close/>
                  <a:moveTo>
                    <a:pt x="2999624" y="4639275"/>
                  </a:moveTo>
                  <a:cubicBezTo>
                    <a:pt x="2999624" y="4641603"/>
                    <a:pt x="3013291" y="4641247"/>
                    <a:pt x="2838769" y="4641308"/>
                  </a:cubicBezTo>
                  <a:cubicBezTo>
                    <a:pt x="2835636" y="4434108"/>
                    <a:pt x="2832535" y="4457450"/>
                    <a:pt x="2847931" y="4457166"/>
                  </a:cubicBezTo>
                  <a:cubicBezTo>
                    <a:pt x="2893997" y="4456302"/>
                    <a:pt x="2904837" y="4456749"/>
                    <a:pt x="2970011" y="4456485"/>
                  </a:cubicBezTo>
                  <a:cubicBezTo>
                    <a:pt x="3003020" y="4456403"/>
                    <a:pt x="3000295" y="4426606"/>
                    <a:pt x="2999624" y="4639275"/>
                  </a:cubicBezTo>
                  <a:close/>
                </a:path>
              </a:pathLst>
            </a:custGeom>
            <a:solidFill>
              <a:srgbClr val="FDF2A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92" name="Google Shape;992;p17"/>
          <p:cNvSpPr/>
          <p:nvPr/>
        </p:nvSpPr>
        <p:spPr>
          <a:xfrm rot="-8270528">
            <a:off x="3029912" y="3963539"/>
            <a:ext cx="990933" cy="333286"/>
          </a:xfrm>
          <a:custGeom>
            <a:rect b="b" l="l" r="r" t="t"/>
            <a:pathLst>
              <a:path extrusionOk="0" h="667741" w="1985343">
                <a:moveTo>
                  <a:pt x="1904701" y="547741"/>
                </a:moveTo>
                <a:cubicBezTo>
                  <a:pt x="1990416" y="498471"/>
                  <a:pt x="1982173" y="505244"/>
                  <a:pt x="1957459" y="468968"/>
                </a:cubicBezTo>
                <a:cubicBezTo>
                  <a:pt x="1936764" y="440353"/>
                  <a:pt x="1912043" y="415338"/>
                  <a:pt x="1887127" y="390482"/>
                </a:cubicBezTo>
                <a:cubicBezTo>
                  <a:pt x="1987450" y="317621"/>
                  <a:pt x="1975883" y="344615"/>
                  <a:pt x="1892562" y="226638"/>
                </a:cubicBezTo>
                <a:cubicBezTo>
                  <a:pt x="1940064" y="198666"/>
                  <a:pt x="1976018" y="186029"/>
                  <a:pt x="1956276" y="164242"/>
                </a:cubicBezTo>
                <a:cubicBezTo>
                  <a:pt x="1902628" y="87012"/>
                  <a:pt x="1921517" y="110214"/>
                  <a:pt x="1930475" y="79742"/>
                </a:cubicBezTo>
                <a:cubicBezTo>
                  <a:pt x="1934858" y="70345"/>
                  <a:pt x="1939913" y="62002"/>
                  <a:pt x="1945126" y="52907"/>
                </a:cubicBezTo>
                <a:cubicBezTo>
                  <a:pt x="1955514" y="37591"/>
                  <a:pt x="1966640" y="572"/>
                  <a:pt x="1938106" y="0"/>
                </a:cubicBezTo>
                <a:cubicBezTo>
                  <a:pt x="1654250" y="15638"/>
                  <a:pt x="230373" y="50478"/>
                  <a:pt x="230107" y="50470"/>
                </a:cubicBezTo>
                <a:cubicBezTo>
                  <a:pt x="180834" y="53233"/>
                  <a:pt x="79614" y="31184"/>
                  <a:pt x="42801" y="63635"/>
                </a:cubicBezTo>
                <a:cubicBezTo>
                  <a:pt x="31001" y="74157"/>
                  <a:pt x="39478" y="86611"/>
                  <a:pt x="53514" y="120307"/>
                </a:cubicBezTo>
                <a:cubicBezTo>
                  <a:pt x="63056" y="149320"/>
                  <a:pt x="50223" y="142575"/>
                  <a:pt x="19756" y="155275"/>
                </a:cubicBezTo>
                <a:cubicBezTo>
                  <a:pt x="-24788" y="170344"/>
                  <a:pt x="40824" y="202891"/>
                  <a:pt x="69445" y="248782"/>
                </a:cubicBezTo>
                <a:cubicBezTo>
                  <a:pt x="-6256" y="345629"/>
                  <a:pt x="-28826" y="304698"/>
                  <a:pt x="84740" y="421988"/>
                </a:cubicBezTo>
                <a:cubicBezTo>
                  <a:pt x="-15842" y="540089"/>
                  <a:pt x="-38236" y="487166"/>
                  <a:pt x="80003" y="568526"/>
                </a:cubicBezTo>
                <a:cubicBezTo>
                  <a:pt x="40677" y="622264"/>
                  <a:pt x="14169" y="654640"/>
                  <a:pt x="25461" y="667741"/>
                </a:cubicBezTo>
                <a:cubicBezTo>
                  <a:pt x="233577" y="599241"/>
                  <a:pt x="1459059" y="644790"/>
                  <a:pt x="1944646" y="645768"/>
                </a:cubicBezTo>
                <a:cubicBezTo>
                  <a:pt x="2025040" y="626215"/>
                  <a:pt x="1972766" y="595035"/>
                  <a:pt x="1904701" y="547741"/>
                </a:cubicBezTo>
                <a:close/>
              </a:path>
            </a:pathLst>
          </a:custGeom>
          <a:solidFill>
            <a:srgbClr val="F0866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93" name="Google Shape;993;p17"/>
          <p:cNvGrpSpPr/>
          <p:nvPr/>
        </p:nvGrpSpPr>
        <p:grpSpPr>
          <a:xfrm rot="-5400000">
            <a:off x="3681333" y="318855"/>
            <a:ext cx="1672490" cy="2541580"/>
            <a:chOff x="7362665" y="637710"/>
            <a:chExt cx="3344981" cy="5083160"/>
          </a:xfrm>
        </p:grpSpPr>
        <p:sp>
          <p:nvSpPr>
            <p:cNvPr id="994" name="Google Shape;994;p17"/>
            <p:cNvSpPr/>
            <p:nvPr/>
          </p:nvSpPr>
          <p:spPr>
            <a:xfrm>
              <a:off x="7362665" y="637710"/>
              <a:ext cx="3344981" cy="5083160"/>
            </a:xfrm>
            <a:custGeom>
              <a:rect b="b" l="l" r="r" t="t"/>
              <a:pathLst>
                <a:path extrusionOk="0" h="5083160" w="3344981">
                  <a:moveTo>
                    <a:pt x="3343479" y="5045728"/>
                  </a:moveTo>
                  <a:cubicBezTo>
                    <a:pt x="3344577" y="5064363"/>
                    <a:pt x="3507426" y="5056423"/>
                    <a:pt x="94990" y="5083161"/>
                  </a:cubicBezTo>
                  <a:cubicBezTo>
                    <a:pt x="33995" y="5083161"/>
                    <a:pt x="22026" y="757136"/>
                    <a:pt x="0" y="96172"/>
                  </a:cubicBezTo>
                  <a:cubicBezTo>
                    <a:pt x="0" y="48695"/>
                    <a:pt x="535018" y="64789"/>
                    <a:pt x="712348" y="56066"/>
                  </a:cubicBezTo>
                  <a:cubicBezTo>
                    <a:pt x="1911451" y="-2899"/>
                    <a:pt x="2515132" y="-25305"/>
                    <a:pt x="3255374" y="38244"/>
                  </a:cubicBezTo>
                  <a:cubicBezTo>
                    <a:pt x="3307724" y="42738"/>
                    <a:pt x="3202942" y="1924281"/>
                    <a:pt x="3343479" y="5045728"/>
                  </a:cubicBezTo>
                  <a:close/>
                </a:path>
              </a:pathLst>
            </a:custGeom>
            <a:solidFill>
              <a:srgbClr val="A5BE6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17"/>
            <p:cNvSpPr/>
            <p:nvPr/>
          </p:nvSpPr>
          <p:spPr>
            <a:xfrm>
              <a:off x="7504046" y="794634"/>
              <a:ext cx="3057878" cy="4769299"/>
            </a:xfrm>
            <a:custGeom>
              <a:rect b="b" l="l" r="r" t="t"/>
              <a:pathLst>
                <a:path extrusionOk="0" h="4769299" w="3057878">
                  <a:moveTo>
                    <a:pt x="0" y="67202"/>
                  </a:moveTo>
                  <a:cubicBezTo>
                    <a:pt x="119660" y="56740"/>
                    <a:pt x="242605" y="58550"/>
                    <a:pt x="380254" y="58804"/>
                  </a:cubicBezTo>
                  <a:cubicBezTo>
                    <a:pt x="851757" y="58804"/>
                    <a:pt x="1953430" y="-49426"/>
                    <a:pt x="2990407" y="27777"/>
                  </a:cubicBezTo>
                  <a:cubicBezTo>
                    <a:pt x="3020650" y="2135327"/>
                    <a:pt x="2933246" y="2011430"/>
                    <a:pt x="3057879" y="4745998"/>
                  </a:cubicBezTo>
                  <a:cubicBezTo>
                    <a:pt x="1672436" y="4757192"/>
                    <a:pt x="1771606" y="4755789"/>
                    <a:pt x="75445" y="4769299"/>
                  </a:cubicBezTo>
                  <a:cubicBezTo>
                    <a:pt x="7464" y="2720867"/>
                    <a:pt x="21823" y="926114"/>
                    <a:pt x="0" y="67202"/>
                  </a:cubicBez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17"/>
            <p:cNvSpPr/>
            <p:nvPr/>
          </p:nvSpPr>
          <p:spPr>
            <a:xfrm>
              <a:off x="7505751" y="792933"/>
              <a:ext cx="3051849" cy="4771072"/>
            </a:xfrm>
            <a:custGeom>
              <a:rect b="b" l="l" r="r" t="t"/>
              <a:pathLst>
                <a:path extrusionOk="0" h="4771072" w="3051849">
                  <a:moveTo>
                    <a:pt x="3031077" y="4650417"/>
                  </a:moveTo>
                  <a:cubicBezTo>
                    <a:pt x="3055859" y="4650417"/>
                    <a:pt x="3051822" y="4652837"/>
                    <a:pt x="3051283" y="4640963"/>
                  </a:cubicBezTo>
                  <a:cubicBezTo>
                    <a:pt x="3033711" y="4640983"/>
                    <a:pt x="3027385" y="4640963"/>
                    <a:pt x="3007963" y="4640993"/>
                  </a:cubicBezTo>
                  <a:cubicBezTo>
                    <a:pt x="3008888" y="4423200"/>
                    <a:pt x="2989668" y="4456281"/>
                    <a:pt x="3042792" y="4456403"/>
                  </a:cubicBezTo>
                  <a:cubicBezTo>
                    <a:pt x="3042263" y="4444956"/>
                    <a:pt x="3045141" y="4446948"/>
                    <a:pt x="3031077" y="4446948"/>
                  </a:cubicBezTo>
                  <a:cubicBezTo>
                    <a:pt x="2998719" y="4446948"/>
                    <a:pt x="3005268" y="4475841"/>
                    <a:pt x="3002390" y="4292044"/>
                  </a:cubicBezTo>
                  <a:cubicBezTo>
                    <a:pt x="3001851" y="4257164"/>
                    <a:pt x="2994519" y="4263050"/>
                    <a:pt x="3031077" y="4263050"/>
                  </a:cubicBezTo>
                  <a:cubicBezTo>
                    <a:pt x="3036101" y="4263050"/>
                    <a:pt x="3035134" y="4264951"/>
                    <a:pt x="3034738" y="4253616"/>
                  </a:cubicBezTo>
                  <a:cubicBezTo>
                    <a:pt x="2991061" y="4253616"/>
                    <a:pt x="3002827" y="4272129"/>
                    <a:pt x="3000956" y="4153172"/>
                  </a:cubicBezTo>
                  <a:cubicBezTo>
                    <a:pt x="2999309" y="4051926"/>
                    <a:pt x="2989871" y="4068476"/>
                    <a:pt x="3028697" y="4068487"/>
                  </a:cubicBezTo>
                  <a:cubicBezTo>
                    <a:pt x="3028311" y="4055870"/>
                    <a:pt x="3033629" y="4059113"/>
                    <a:pt x="2999420" y="4059002"/>
                  </a:cubicBezTo>
                  <a:cubicBezTo>
                    <a:pt x="2997427" y="3936863"/>
                    <a:pt x="2998851" y="4019343"/>
                    <a:pt x="2997010" y="3874473"/>
                  </a:cubicBezTo>
                  <a:cubicBezTo>
                    <a:pt x="3027690" y="3874401"/>
                    <a:pt x="3023084" y="3877584"/>
                    <a:pt x="3022728" y="3864998"/>
                  </a:cubicBezTo>
                  <a:cubicBezTo>
                    <a:pt x="2991987" y="3865008"/>
                    <a:pt x="2994173" y="3896117"/>
                    <a:pt x="2993309" y="3679686"/>
                  </a:cubicBezTo>
                  <a:cubicBezTo>
                    <a:pt x="3022494" y="3680011"/>
                    <a:pt x="3017694" y="3682207"/>
                    <a:pt x="3017379" y="3670404"/>
                  </a:cubicBezTo>
                  <a:cubicBezTo>
                    <a:pt x="2989648" y="3670313"/>
                    <a:pt x="2993278" y="3671075"/>
                    <a:pt x="2993268" y="3667435"/>
                  </a:cubicBezTo>
                  <a:cubicBezTo>
                    <a:pt x="2993136" y="3623883"/>
                    <a:pt x="2992943" y="3618576"/>
                    <a:pt x="2990848" y="3485692"/>
                  </a:cubicBezTo>
                  <a:cubicBezTo>
                    <a:pt x="3016687" y="3485966"/>
                    <a:pt x="3012437" y="3488183"/>
                    <a:pt x="3012111" y="3476400"/>
                  </a:cubicBezTo>
                  <a:cubicBezTo>
                    <a:pt x="2982112" y="3476278"/>
                    <a:pt x="2991061" y="3499823"/>
                    <a:pt x="2988244" y="3320489"/>
                  </a:cubicBezTo>
                  <a:cubicBezTo>
                    <a:pt x="2987695" y="3285639"/>
                    <a:pt x="2982855" y="3291678"/>
                    <a:pt x="3006946" y="3291942"/>
                  </a:cubicBezTo>
                  <a:cubicBezTo>
                    <a:pt x="3006600" y="3279885"/>
                    <a:pt x="3010474" y="3282722"/>
                    <a:pt x="2987665" y="3282152"/>
                  </a:cubicBezTo>
                  <a:cubicBezTo>
                    <a:pt x="2985285" y="3120599"/>
                    <a:pt x="2985997" y="3160868"/>
                    <a:pt x="2983587" y="3096495"/>
                  </a:cubicBezTo>
                  <a:cubicBezTo>
                    <a:pt x="3004546" y="3096373"/>
                    <a:pt x="3001108" y="3098904"/>
                    <a:pt x="3000722" y="3086979"/>
                  </a:cubicBezTo>
                  <a:cubicBezTo>
                    <a:pt x="2979133" y="3087050"/>
                    <a:pt x="2983068" y="3095905"/>
                    <a:pt x="2982235" y="3042939"/>
                  </a:cubicBezTo>
                  <a:cubicBezTo>
                    <a:pt x="2979611" y="2874859"/>
                    <a:pt x="2974954" y="2902308"/>
                    <a:pt x="2994387" y="2902033"/>
                  </a:cubicBezTo>
                  <a:cubicBezTo>
                    <a:pt x="2993949" y="2890200"/>
                    <a:pt x="2996766" y="2892487"/>
                    <a:pt x="2980303" y="2892802"/>
                  </a:cubicBezTo>
                  <a:cubicBezTo>
                    <a:pt x="2976947" y="2685196"/>
                    <a:pt x="2972208" y="2708792"/>
                    <a:pt x="2987787" y="2708751"/>
                  </a:cubicBezTo>
                  <a:cubicBezTo>
                    <a:pt x="2987482" y="2696867"/>
                    <a:pt x="2989882" y="2699286"/>
                    <a:pt x="2976947" y="2699317"/>
                  </a:cubicBezTo>
                  <a:cubicBezTo>
                    <a:pt x="2973581" y="2490755"/>
                    <a:pt x="2970326" y="2514371"/>
                    <a:pt x="2984614" y="2514249"/>
                  </a:cubicBezTo>
                  <a:cubicBezTo>
                    <a:pt x="2984513" y="2502903"/>
                    <a:pt x="2987167" y="2504764"/>
                    <a:pt x="2974150" y="2504896"/>
                  </a:cubicBezTo>
                  <a:cubicBezTo>
                    <a:pt x="2972757" y="2411101"/>
                    <a:pt x="2974353" y="2401464"/>
                    <a:pt x="2972513" y="2320184"/>
                  </a:cubicBezTo>
                  <a:cubicBezTo>
                    <a:pt x="2986587" y="2320184"/>
                    <a:pt x="2984207" y="2322624"/>
                    <a:pt x="2984268" y="2310739"/>
                  </a:cubicBezTo>
                  <a:cubicBezTo>
                    <a:pt x="2968547" y="2310750"/>
                    <a:pt x="2971882" y="2337589"/>
                    <a:pt x="2968394" y="2140972"/>
                  </a:cubicBezTo>
                  <a:cubicBezTo>
                    <a:pt x="2968069" y="2122856"/>
                    <a:pt x="2967509" y="2125235"/>
                    <a:pt x="2969950" y="2125255"/>
                  </a:cubicBezTo>
                  <a:cubicBezTo>
                    <a:pt x="2989109" y="2125438"/>
                    <a:pt x="2985855" y="2127837"/>
                    <a:pt x="2986007" y="2115953"/>
                  </a:cubicBezTo>
                  <a:cubicBezTo>
                    <a:pt x="2963635" y="2115790"/>
                    <a:pt x="2966279" y="2133500"/>
                    <a:pt x="2966839" y="2002120"/>
                  </a:cubicBezTo>
                  <a:cubicBezTo>
                    <a:pt x="2967103" y="1917404"/>
                    <a:pt x="2959740" y="1931342"/>
                    <a:pt x="2988814" y="1930743"/>
                  </a:cubicBezTo>
                  <a:cubicBezTo>
                    <a:pt x="2989007" y="1918909"/>
                    <a:pt x="2992780" y="1921115"/>
                    <a:pt x="2969879" y="1921776"/>
                  </a:cubicBezTo>
                  <a:cubicBezTo>
                    <a:pt x="2964439" y="1921928"/>
                    <a:pt x="2966655" y="1943613"/>
                    <a:pt x="2962252" y="1736850"/>
                  </a:cubicBezTo>
                  <a:cubicBezTo>
                    <a:pt x="2970764" y="1736698"/>
                    <a:pt x="2980689" y="1736505"/>
                    <a:pt x="2991895" y="1736373"/>
                  </a:cubicBezTo>
                  <a:cubicBezTo>
                    <a:pt x="2992068" y="1724549"/>
                    <a:pt x="2996451" y="1726776"/>
                    <a:pt x="2969920" y="1727274"/>
                  </a:cubicBezTo>
                  <a:cubicBezTo>
                    <a:pt x="2960625" y="1727436"/>
                    <a:pt x="2962069" y="1728290"/>
                    <a:pt x="2961998" y="1724712"/>
                  </a:cubicBezTo>
                  <a:cubicBezTo>
                    <a:pt x="2957503" y="1519667"/>
                    <a:pt x="2956029" y="1542826"/>
                    <a:pt x="2969961" y="1542968"/>
                  </a:cubicBezTo>
                  <a:cubicBezTo>
                    <a:pt x="2999125" y="1543324"/>
                    <a:pt x="2994194" y="1545581"/>
                    <a:pt x="2994285" y="1533758"/>
                  </a:cubicBezTo>
                  <a:cubicBezTo>
                    <a:pt x="2980435" y="1533656"/>
                    <a:pt x="2967591" y="1533493"/>
                    <a:pt x="2959049" y="1533402"/>
                  </a:cubicBezTo>
                  <a:cubicBezTo>
                    <a:pt x="2958703" y="1510538"/>
                    <a:pt x="2956588" y="1349147"/>
                    <a:pt x="2956578" y="1348436"/>
                  </a:cubicBezTo>
                  <a:cubicBezTo>
                    <a:pt x="2973875" y="1348375"/>
                    <a:pt x="2982489" y="1348324"/>
                    <a:pt x="2994743" y="1348293"/>
                  </a:cubicBezTo>
                  <a:cubicBezTo>
                    <a:pt x="2994702" y="1336399"/>
                    <a:pt x="2999766" y="1338808"/>
                    <a:pt x="2969970" y="1338930"/>
                  </a:cubicBezTo>
                  <a:cubicBezTo>
                    <a:pt x="2950161" y="1339012"/>
                    <a:pt x="2958378" y="1365027"/>
                    <a:pt x="2954300" y="1169874"/>
                  </a:cubicBezTo>
                  <a:cubicBezTo>
                    <a:pt x="2953903" y="1150762"/>
                    <a:pt x="2949846" y="1153822"/>
                    <a:pt x="2969920" y="1154198"/>
                  </a:cubicBezTo>
                  <a:cubicBezTo>
                    <a:pt x="2997142" y="1154706"/>
                    <a:pt x="2992637" y="1156953"/>
                    <a:pt x="2992404" y="1145120"/>
                  </a:cubicBezTo>
                  <a:cubicBezTo>
                    <a:pt x="2977221" y="1144937"/>
                    <a:pt x="2968343" y="1144693"/>
                    <a:pt x="2953791" y="1144479"/>
                  </a:cubicBezTo>
                  <a:cubicBezTo>
                    <a:pt x="2950476" y="970503"/>
                    <a:pt x="2950436" y="963488"/>
                    <a:pt x="2950375" y="959289"/>
                  </a:cubicBezTo>
                  <a:cubicBezTo>
                    <a:pt x="2963635" y="959503"/>
                    <a:pt x="2974079" y="959798"/>
                    <a:pt x="2987217" y="960011"/>
                  </a:cubicBezTo>
                  <a:cubicBezTo>
                    <a:pt x="2986780" y="948066"/>
                    <a:pt x="2990604" y="950658"/>
                    <a:pt x="2970072" y="950211"/>
                  </a:cubicBezTo>
                  <a:cubicBezTo>
                    <a:pt x="2942656" y="949621"/>
                    <a:pt x="2951117" y="978626"/>
                    <a:pt x="2947639" y="765082"/>
                  </a:cubicBezTo>
                  <a:cubicBezTo>
                    <a:pt x="2962161" y="765356"/>
                    <a:pt x="2971079" y="765682"/>
                    <a:pt x="2983506" y="765977"/>
                  </a:cubicBezTo>
                  <a:cubicBezTo>
                    <a:pt x="2983434" y="754062"/>
                    <a:pt x="2986129" y="756613"/>
                    <a:pt x="2970103" y="756176"/>
                  </a:cubicBezTo>
                  <a:cubicBezTo>
                    <a:pt x="2938243" y="755261"/>
                    <a:pt x="2947924" y="783859"/>
                    <a:pt x="2943602" y="570753"/>
                  </a:cubicBezTo>
                  <a:cubicBezTo>
                    <a:pt x="2959842" y="571027"/>
                    <a:pt x="2968140" y="571393"/>
                    <a:pt x="2984136" y="571780"/>
                  </a:cubicBezTo>
                  <a:cubicBezTo>
                    <a:pt x="2984279" y="559854"/>
                    <a:pt x="2986963" y="562447"/>
                    <a:pt x="2970103" y="561938"/>
                  </a:cubicBezTo>
                  <a:cubicBezTo>
                    <a:pt x="2938090" y="561024"/>
                    <a:pt x="2943460" y="565466"/>
                    <a:pt x="2943155" y="545835"/>
                  </a:cubicBezTo>
                  <a:cubicBezTo>
                    <a:pt x="2940012" y="343668"/>
                    <a:pt x="2934409" y="376749"/>
                    <a:pt x="2970011" y="376657"/>
                  </a:cubicBezTo>
                  <a:cubicBezTo>
                    <a:pt x="2990451" y="376596"/>
                    <a:pt x="2987014" y="379067"/>
                    <a:pt x="2987197" y="367172"/>
                  </a:cubicBezTo>
                  <a:cubicBezTo>
                    <a:pt x="2970855" y="367203"/>
                    <a:pt x="2960991" y="367253"/>
                    <a:pt x="2941121" y="367274"/>
                  </a:cubicBezTo>
                  <a:cubicBezTo>
                    <a:pt x="2939656" y="293954"/>
                    <a:pt x="2938823" y="290335"/>
                    <a:pt x="2938507" y="182684"/>
                  </a:cubicBezTo>
                  <a:cubicBezTo>
                    <a:pt x="2960411" y="182806"/>
                    <a:pt x="2968638" y="183019"/>
                    <a:pt x="2989210" y="183202"/>
                  </a:cubicBezTo>
                  <a:cubicBezTo>
                    <a:pt x="2989272" y="171267"/>
                    <a:pt x="2993105" y="173829"/>
                    <a:pt x="2970062" y="173534"/>
                  </a:cubicBezTo>
                  <a:cubicBezTo>
                    <a:pt x="2928368" y="173036"/>
                    <a:pt x="2939128" y="200129"/>
                    <a:pt x="2936229" y="26051"/>
                  </a:cubicBezTo>
                  <a:cubicBezTo>
                    <a:pt x="2923040" y="25136"/>
                    <a:pt x="2929172" y="6857"/>
                    <a:pt x="2930138" y="173188"/>
                  </a:cubicBezTo>
                  <a:cubicBezTo>
                    <a:pt x="2913471" y="173127"/>
                    <a:pt x="2792041" y="172629"/>
                    <a:pt x="2767920" y="172711"/>
                  </a:cubicBezTo>
                  <a:cubicBezTo>
                    <a:pt x="2764015" y="-1622"/>
                    <a:pt x="2772618" y="15885"/>
                    <a:pt x="2758239" y="15143"/>
                  </a:cubicBezTo>
                  <a:cubicBezTo>
                    <a:pt x="2760080" y="201786"/>
                    <a:pt x="2769862" y="172487"/>
                    <a:pt x="2725779" y="173107"/>
                  </a:cubicBezTo>
                  <a:cubicBezTo>
                    <a:pt x="2680181" y="173748"/>
                    <a:pt x="2679265" y="173422"/>
                    <a:pt x="2603841" y="173615"/>
                  </a:cubicBezTo>
                  <a:cubicBezTo>
                    <a:pt x="2597841" y="173626"/>
                    <a:pt x="2599316" y="180264"/>
                    <a:pt x="2598523" y="129595"/>
                  </a:cubicBezTo>
                  <a:cubicBezTo>
                    <a:pt x="2596438" y="-8423"/>
                    <a:pt x="2600180" y="7823"/>
                    <a:pt x="2588343" y="7396"/>
                  </a:cubicBezTo>
                  <a:cubicBezTo>
                    <a:pt x="2589838" y="106436"/>
                    <a:pt x="2590316" y="140422"/>
                    <a:pt x="2590946" y="173646"/>
                  </a:cubicBezTo>
                  <a:cubicBezTo>
                    <a:pt x="2553006" y="173717"/>
                    <a:pt x="2543803" y="173687"/>
                    <a:pt x="2429705" y="173605"/>
                  </a:cubicBezTo>
                  <a:cubicBezTo>
                    <a:pt x="2425556" y="-16281"/>
                    <a:pt x="2432023" y="3035"/>
                    <a:pt x="2418783" y="2760"/>
                  </a:cubicBezTo>
                  <a:cubicBezTo>
                    <a:pt x="2421600" y="187421"/>
                    <a:pt x="2421529" y="173595"/>
                    <a:pt x="2420807" y="173595"/>
                  </a:cubicBezTo>
                  <a:cubicBezTo>
                    <a:pt x="2359243" y="173595"/>
                    <a:pt x="2359914" y="172680"/>
                    <a:pt x="2298798" y="172680"/>
                  </a:cubicBezTo>
                  <a:cubicBezTo>
                    <a:pt x="2247769" y="172680"/>
                    <a:pt x="2261253" y="205863"/>
                    <a:pt x="2258141" y="757"/>
                  </a:cubicBezTo>
                  <a:cubicBezTo>
                    <a:pt x="2246813" y="686"/>
                    <a:pt x="2248979" y="-21019"/>
                    <a:pt x="2252121" y="173097"/>
                  </a:cubicBezTo>
                  <a:cubicBezTo>
                    <a:pt x="2166426" y="174846"/>
                    <a:pt x="2173290" y="174144"/>
                    <a:pt x="2091001" y="173504"/>
                  </a:cubicBezTo>
                  <a:cubicBezTo>
                    <a:pt x="2087056" y="-19972"/>
                    <a:pt x="2091652" y="757"/>
                    <a:pt x="2079378" y="869"/>
                  </a:cubicBezTo>
                  <a:cubicBezTo>
                    <a:pt x="2082724" y="202823"/>
                    <a:pt x="2092913" y="173382"/>
                    <a:pt x="2054820" y="173382"/>
                  </a:cubicBezTo>
                  <a:cubicBezTo>
                    <a:pt x="1897452" y="173382"/>
                    <a:pt x="1921696" y="187238"/>
                    <a:pt x="1920790" y="129575"/>
                  </a:cubicBezTo>
                  <a:cubicBezTo>
                    <a:pt x="1919733" y="61633"/>
                    <a:pt x="1919357" y="63961"/>
                    <a:pt x="1918350" y="3451"/>
                  </a:cubicBezTo>
                  <a:cubicBezTo>
                    <a:pt x="1906432" y="3716"/>
                    <a:pt x="1909554" y="-17867"/>
                    <a:pt x="1913215" y="173839"/>
                  </a:cubicBezTo>
                  <a:cubicBezTo>
                    <a:pt x="1872274" y="173636"/>
                    <a:pt x="1826512" y="171765"/>
                    <a:pt x="1752064" y="173361"/>
                  </a:cubicBezTo>
                  <a:cubicBezTo>
                    <a:pt x="1751576" y="117213"/>
                    <a:pt x="1749898" y="45449"/>
                    <a:pt x="1749278" y="7894"/>
                  </a:cubicBezTo>
                  <a:cubicBezTo>
                    <a:pt x="1735651" y="8311"/>
                    <a:pt x="1742241" y="-10273"/>
                    <a:pt x="1743736" y="173534"/>
                  </a:cubicBezTo>
                  <a:cubicBezTo>
                    <a:pt x="1671098" y="175039"/>
                    <a:pt x="1634794" y="173219"/>
                    <a:pt x="1581558" y="173036"/>
                  </a:cubicBezTo>
                  <a:cubicBezTo>
                    <a:pt x="1579616" y="86449"/>
                    <a:pt x="1580491" y="71911"/>
                    <a:pt x="1579779" y="13445"/>
                  </a:cubicBezTo>
                  <a:cubicBezTo>
                    <a:pt x="1568501" y="13831"/>
                    <a:pt x="1571603" y="5424"/>
                    <a:pt x="1571776" y="60302"/>
                  </a:cubicBezTo>
                  <a:cubicBezTo>
                    <a:pt x="1571898" y="99381"/>
                    <a:pt x="1572467" y="138664"/>
                    <a:pt x="1573230" y="173026"/>
                  </a:cubicBezTo>
                  <a:cubicBezTo>
                    <a:pt x="1565806" y="173016"/>
                    <a:pt x="1449899" y="172955"/>
                    <a:pt x="1444916" y="172944"/>
                  </a:cubicBezTo>
                  <a:cubicBezTo>
                    <a:pt x="1401209" y="172944"/>
                    <a:pt x="1412679" y="199682"/>
                    <a:pt x="1411063" y="19575"/>
                  </a:cubicBezTo>
                  <a:cubicBezTo>
                    <a:pt x="1399816" y="20002"/>
                    <a:pt x="1402938" y="12621"/>
                    <a:pt x="1402836" y="60271"/>
                  </a:cubicBezTo>
                  <a:cubicBezTo>
                    <a:pt x="1402754" y="98405"/>
                    <a:pt x="1403253" y="135949"/>
                    <a:pt x="1404137" y="173077"/>
                  </a:cubicBezTo>
                  <a:cubicBezTo>
                    <a:pt x="1247014" y="174276"/>
                    <a:pt x="1400568" y="173005"/>
                    <a:pt x="1243445" y="174022"/>
                  </a:cubicBezTo>
                  <a:cubicBezTo>
                    <a:pt x="1243109" y="141896"/>
                    <a:pt x="1242550" y="111225"/>
                    <a:pt x="1241167" y="26295"/>
                  </a:cubicBezTo>
                  <a:cubicBezTo>
                    <a:pt x="1229513" y="26773"/>
                    <a:pt x="1232594" y="11300"/>
                    <a:pt x="1234526" y="129727"/>
                  </a:cubicBezTo>
                  <a:cubicBezTo>
                    <a:pt x="1235421" y="186516"/>
                    <a:pt x="1267210" y="174286"/>
                    <a:pt x="1078979" y="174286"/>
                  </a:cubicBezTo>
                  <a:cubicBezTo>
                    <a:pt x="1072115" y="174286"/>
                    <a:pt x="1075695" y="191122"/>
                    <a:pt x="1071322" y="33493"/>
                  </a:cubicBezTo>
                  <a:cubicBezTo>
                    <a:pt x="1057594" y="34083"/>
                    <a:pt x="1065027" y="13353"/>
                    <a:pt x="1066126" y="174256"/>
                  </a:cubicBezTo>
                  <a:cubicBezTo>
                    <a:pt x="1014273" y="173992"/>
                    <a:pt x="980400" y="170992"/>
                    <a:pt x="903969" y="173056"/>
                  </a:cubicBezTo>
                  <a:cubicBezTo>
                    <a:pt x="903328" y="143066"/>
                    <a:pt x="903308" y="132208"/>
                    <a:pt x="901620" y="41087"/>
                  </a:cubicBezTo>
                  <a:cubicBezTo>
                    <a:pt x="890667" y="41596"/>
                    <a:pt x="892416" y="20887"/>
                    <a:pt x="895630" y="173290"/>
                  </a:cubicBezTo>
                  <a:cubicBezTo>
                    <a:pt x="855909" y="174439"/>
                    <a:pt x="814419" y="174286"/>
                    <a:pt x="774139" y="173788"/>
                  </a:cubicBezTo>
                  <a:cubicBezTo>
                    <a:pt x="722938" y="173209"/>
                    <a:pt x="733788" y="197466"/>
                    <a:pt x="733147" y="48966"/>
                  </a:cubicBezTo>
                  <a:cubicBezTo>
                    <a:pt x="723151" y="49444"/>
                    <a:pt x="723151" y="30036"/>
                    <a:pt x="726304" y="173443"/>
                  </a:cubicBezTo>
                  <a:cubicBezTo>
                    <a:pt x="717406" y="173422"/>
                    <a:pt x="722572" y="173432"/>
                    <a:pt x="591176" y="173402"/>
                  </a:cubicBezTo>
                  <a:cubicBezTo>
                    <a:pt x="556072" y="173402"/>
                    <a:pt x="564808" y="194090"/>
                    <a:pt x="562865" y="57099"/>
                  </a:cubicBezTo>
                  <a:cubicBezTo>
                    <a:pt x="550754" y="57638"/>
                    <a:pt x="553988" y="39888"/>
                    <a:pt x="556306" y="173310"/>
                  </a:cubicBezTo>
                  <a:cubicBezTo>
                    <a:pt x="512986" y="173056"/>
                    <a:pt x="506833" y="172467"/>
                    <a:pt x="395481" y="173036"/>
                  </a:cubicBezTo>
                  <a:cubicBezTo>
                    <a:pt x="394668" y="144804"/>
                    <a:pt x="393997" y="103722"/>
                    <a:pt x="394037" y="60403"/>
                  </a:cubicBezTo>
                  <a:cubicBezTo>
                    <a:pt x="383492" y="60424"/>
                    <a:pt x="384966" y="49983"/>
                    <a:pt x="386217" y="129738"/>
                  </a:cubicBezTo>
                  <a:cubicBezTo>
                    <a:pt x="387061" y="184209"/>
                    <a:pt x="395502" y="173138"/>
                    <a:pt x="347290" y="173138"/>
                  </a:cubicBezTo>
                  <a:cubicBezTo>
                    <a:pt x="286875" y="173138"/>
                    <a:pt x="286438" y="174053"/>
                    <a:pt x="226592" y="174063"/>
                  </a:cubicBezTo>
                  <a:cubicBezTo>
                    <a:pt x="225626" y="124543"/>
                    <a:pt x="225738" y="112994"/>
                    <a:pt x="224426" y="60373"/>
                  </a:cubicBezTo>
                  <a:cubicBezTo>
                    <a:pt x="212905" y="60424"/>
                    <a:pt x="215783" y="45743"/>
                    <a:pt x="218254" y="174053"/>
                  </a:cubicBezTo>
                  <a:cubicBezTo>
                    <a:pt x="217521" y="174053"/>
                    <a:pt x="57205" y="172904"/>
                    <a:pt x="56473" y="172894"/>
                  </a:cubicBezTo>
                  <a:cubicBezTo>
                    <a:pt x="55659" y="145007"/>
                    <a:pt x="55181" y="109130"/>
                    <a:pt x="54581" y="64927"/>
                  </a:cubicBezTo>
                  <a:cubicBezTo>
                    <a:pt x="43497" y="65568"/>
                    <a:pt x="46050" y="56123"/>
                    <a:pt x="47209" y="129727"/>
                  </a:cubicBezTo>
                  <a:cubicBezTo>
                    <a:pt x="47982" y="179237"/>
                    <a:pt x="50229" y="172812"/>
                    <a:pt x="42562" y="172690"/>
                  </a:cubicBezTo>
                  <a:cubicBezTo>
                    <a:pt x="-7369" y="171948"/>
                    <a:pt x="319" y="169335"/>
                    <a:pt x="563" y="181738"/>
                  </a:cubicBezTo>
                  <a:cubicBezTo>
                    <a:pt x="22111" y="181820"/>
                    <a:pt x="33989" y="182033"/>
                    <a:pt x="48429" y="182236"/>
                  </a:cubicBezTo>
                  <a:cubicBezTo>
                    <a:pt x="51958" y="290579"/>
                    <a:pt x="51063" y="295611"/>
                    <a:pt x="51795" y="367965"/>
                  </a:cubicBezTo>
                  <a:cubicBezTo>
                    <a:pt x="36948" y="368107"/>
                    <a:pt x="25010" y="368260"/>
                    <a:pt x="3563" y="368331"/>
                  </a:cubicBezTo>
                  <a:cubicBezTo>
                    <a:pt x="3715" y="380683"/>
                    <a:pt x="-3525" y="377989"/>
                    <a:pt x="42541" y="377501"/>
                  </a:cubicBezTo>
                  <a:cubicBezTo>
                    <a:pt x="56158" y="377369"/>
                    <a:pt x="51043" y="351750"/>
                    <a:pt x="54124" y="545947"/>
                  </a:cubicBezTo>
                  <a:cubicBezTo>
                    <a:pt x="54449" y="566625"/>
                    <a:pt x="63520" y="561461"/>
                    <a:pt x="5393" y="561430"/>
                  </a:cubicBezTo>
                  <a:cubicBezTo>
                    <a:pt x="5475" y="574016"/>
                    <a:pt x="-3433" y="570864"/>
                    <a:pt x="54541" y="570895"/>
                  </a:cubicBezTo>
                  <a:cubicBezTo>
                    <a:pt x="55364" y="617060"/>
                    <a:pt x="57347" y="682603"/>
                    <a:pt x="57459" y="756034"/>
                  </a:cubicBezTo>
                  <a:cubicBezTo>
                    <a:pt x="40487" y="756105"/>
                    <a:pt x="27349" y="756217"/>
                    <a:pt x="6370" y="756268"/>
                  </a:cubicBezTo>
                  <a:cubicBezTo>
                    <a:pt x="6410" y="768589"/>
                    <a:pt x="-403" y="765804"/>
                    <a:pt x="42521" y="765570"/>
                  </a:cubicBezTo>
                  <a:cubicBezTo>
                    <a:pt x="63500" y="765458"/>
                    <a:pt x="56890" y="736809"/>
                    <a:pt x="60317" y="950190"/>
                  </a:cubicBezTo>
                  <a:cubicBezTo>
                    <a:pt x="41931" y="950282"/>
                    <a:pt x="28528" y="950424"/>
                    <a:pt x="6959" y="950495"/>
                  </a:cubicBezTo>
                  <a:cubicBezTo>
                    <a:pt x="6990" y="963030"/>
                    <a:pt x="553" y="960042"/>
                    <a:pt x="42521" y="959767"/>
                  </a:cubicBezTo>
                  <a:cubicBezTo>
                    <a:pt x="67873" y="959594"/>
                    <a:pt x="60439" y="937879"/>
                    <a:pt x="62991" y="1100672"/>
                  </a:cubicBezTo>
                  <a:cubicBezTo>
                    <a:pt x="63805" y="1152561"/>
                    <a:pt x="69510" y="1143686"/>
                    <a:pt x="42429" y="1144194"/>
                  </a:cubicBezTo>
                  <a:cubicBezTo>
                    <a:pt x="1224" y="1144967"/>
                    <a:pt x="7580" y="1141429"/>
                    <a:pt x="7641" y="1154137"/>
                  </a:cubicBezTo>
                  <a:cubicBezTo>
                    <a:pt x="32647" y="1153954"/>
                    <a:pt x="43090" y="1153568"/>
                    <a:pt x="64110" y="1153293"/>
                  </a:cubicBezTo>
                  <a:cubicBezTo>
                    <a:pt x="66520" y="1237979"/>
                    <a:pt x="65666" y="1199194"/>
                    <a:pt x="67588" y="1338371"/>
                  </a:cubicBezTo>
                  <a:cubicBezTo>
                    <a:pt x="47402" y="1338666"/>
                    <a:pt x="33877" y="1339266"/>
                    <a:pt x="8922" y="1339530"/>
                  </a:cubicBezTo>
                  <a:cubicBezTo>
                    <a:pt x="9024" y="1351140"/>
                    <a:pt x="2200" y="1349371"/>
                    <a:pt x="42582" y="1348344"/>
                  </a:cubicBezTo>
                  <a:cubicBezTo>
                    <a:pt x="76842" y="1347511"/>
                    <a:pt x="67608" y="1319309"/>
                    <a:pt x="70618" y="1532721"/>
                  </a:cubicBezTo>
                  <a:cubicBezTo>
                    <a:pt x="45612" y="1532599"/>
                    <a:pt x="38189" y="1532396"/>
                    <a:pt x="11383" y="1532294"/>
                  </a:cubicBezTo>
                  <a:cubicBezTo>
                    <a:pt x="11576" y="1544788"/>
                    <a:pt x="5770" y="1541616"/>
                    <a:pt x="42450" y="1541972"/>
                  </a:cubicBezTo>
                  <a:cubicBezTo>
                    <a:pt x="77960" y="1542298"/>
                    <a:pt x="70771" y="1533310"/>
                    <a:pt x="71157" y="1586084"/>
                  </a:cubicBezTo>
                  <a:cubicBezTo>
                    <a:pt x="72398" y="1755760"/>
                    <a:pt x="86502" y="1727406"/>
                    <a:pt x="42490" y="1727518"/>
                  </a:cubicBezTo>
                  <a:cubicBezTo>
                    <a:pt x="10478" y="1727569"/>
                    <a:pt x="15329" y="1724427"/>
                    <a:pt x="15644" y="1737003"/>
                  </a:cubicBezTo>
                  <a:cubicBezTo>
                    <a:pt x="31874" y="1736983"/>
                    <a:pt x="46660" y="1736942"/>
                    <a:pt x="73537" y="1736911"/>
                  </a:cubicBezTo>
                  <a:cubicBezTo>
                    <a:pt x="78357" y="1958863"/>
                    <a:pt x="82780" y="1922254"/>
                    <a:pt x="42531" y="1921877"/>
                  </a:cubicBezTo>
                  <a:cubicBezTo>
                    <a:pt x="16234" y="1921633"/>
                    <a:pt x="20556" y="1919285"/>
                    <a:pt x="20901" y="1931139"/>
                  </a:cubicBezTo>
                  <a:cubicBezTo>
                    <a:pt x="41443" y="1931271"/>
                    <a:pt x="52446" y="1931464"/>
                    <a:pt x="75601" y="1931556"/>
                  </a:cubicBezTo>
                  <a:cubicBezTo>
                    <a:pt x="75611" y="1931942"/>
                    <a:pt x="77818" y="2022473"/>
                    <a:pt x="79679" y="2116664"/>
                  </a:cubicBezTo>
                  <a:cubicBezTo>
                    <a:pt x="55049" y="2116471"/>
                    <a:pt x="44463" y="2116024"/>
                    <a:pt x="25294" y="2115699"/>
                  </a:cubicBezTo>
                  <a:cubicBezTo>
                    <a:pt x="25508" y="2127644"/>
                    <a:pt x="22010" y="2125052"/>
                    <a:pt x="42409" y="2125509"/>
                  </a:cubicBezTo>
                  <a:cubicBezTo>
                    <a:pt x="90234" y="2126607"/>
                    <a:pt x="79648" y="2092102"/>
                    <a:pt x="83106" y="2311085"/>
                  </a:cubicBezTo>
                  <a:cubicBezTo>
                    <a:pt x="59534" y="2311034"/>
                    <a:pt x="50432" y="2310912"/>
                    <a:pt x="28071" y="2310790"/>
                  </a:cubicBezTo>
                  <a:cubicBezTo>
                    <a:pt x="28203" y="2322705"/>
                    <a:pt x="25305" y="2320225"/>
                    <a:pt x="42460" y="2320336"/>
                  </a:cubicBezTo>
                  <a:cubicBezTo>
                    <a:pt x="99010" y="2320723"/>
                    <a:pt x="80950" y="2292115"/>
                    <a:pt x="84102" y="2487939"/>
                  </a:cubicBezTo>
                  <a:cubicBezTo>
                    <a:pt x="84428" y="2509145"/>
                    <a:pt x="94556" y="2503839"/>
                    <a:pt x="29647" y="2503859"/>
                  </a:cubicBezTo>
                  <a:cubicBezTo>
                    <a:pt x="29718" y="2516445"/>
                    <a:pt x="19773" y="2513293"/>
                    <a:pt x="84499" y="2513283"/>
                  </a:cubicBezTo>
                  <a:cubicBezTo>
                    <a:pt x="84519" y="2514269"/>
                    <a:pt x="86696" y="2650315"/>
                    <a:pt x="87865" y="2699794"/>
                  </a:cubicBezTo>
                  <a:cubicBezTo>
                    <a:pt x="60612" y="2699652"/>
                    <a:pt x="46558" y="2699134"/>
                    <a:pt x="30409" y="2698788"/>
                  </a:cubicBezTo>
                  <a:cubicBezTo>
                    <a:pt x="30440" y="2710144"/>
                    <a:pt x="18857" y="2708894"/>
                    <a:pt x="88089" y="2709239"/>
                  </a:cubicBezTo>
                  <a:cubicBezTo>
                    <a:pt x="88109" y="2710144"/>
                    <a:pt x="91719" y="2892690"/>
                    <a:pt x="91729" y="2893432"/>
                  </a:cubicBezTo>
                  <a:cubicBezTo>
                    <a:pt x="61791" y="2893483"/>
                    <a:pt x="48480" y="2893707"/>
                    <a:pt x="30837" y="2893870"/>
                  </a:cubicBezTo>
                  <a:cubicBezTo>
                    <a:pt x="30857" y="2905744"/>
                    <a:pt x="28477" y="2903345"/>
                    <a:pt x="42541" y="2903192"/>
                  </a:cubicBezTo>
                  <a:cubicBezTo>
                    <a:pt x="97292" y="2902603"/>
                    <a:pt x="91882" y="2902450"/>
                    <a:pt x="91912" y="2904239"/>
                  </a:cubicBezTo>
                  <a:cubicBezTo>
                    <a:pt x="92909" y="2967718"/>
                    <a:pt x="94811" y="3032254"/>
                    <a:pt x="95034" y="3086969"/>
                  </a:cubicBezTo>
                  <a:cubicBezTo>
                    <a:pt x="18827" y="3087040"/>
                    <a:pt x="31325" y="3085078"/>
                    <a:pt x="31365" y="3096840"/>
                  </a:cubicBezTo>
                  <a:cubicBezTo>
                    <a:pt x="49568" y="3096678"/>
                    <a:pt x="62747" y="3096444"/>
                    <a:pt x="95065" y="3096403"/>
                  </a:cubicBezTo>
                  <a:cubicBezTo>
                    <a:pt x="95217" y="3212472"/>
                    <a:pt x="96672" y="3226837"/>
                    <a:pt x="97943" y="3280627"/>
                  </a:cubicBezTo>
                  <a:cubicBezTo>
                    <a:pt x="65391" y="3280658"/>
                    <a:pt x="51978" y="3280952"/>
                    <a:pt x="32423" y="3281217"/>
                  </a:cubicBezTo>
                  <a:cubicBezTo>
                    <a:pt x="32514" y="3292562"/>
                    <a:pt x="29942" y="3290702"/>
                    <a:pt x="42551" y="3290519"/>
                  </a:cubicBezTo>
                  <a:cubicBezTo>
                    <a:pt x="115210" y="3289441"/>
                    <a:pt x="96529" y="3256035"/>
                    <a:pt x="99702" y="3459453"/>
                  </a:cubicBezTo>
                  <a:cubicBezTo>
                    <a:pt x="100048" y="3481676"/>
                    <a:pt x="110918" y="3476126"/>
                    <a:pt x="42480" y="3476319"/>
                  </a:cubicBezTo>
                  <a:cubicBezTo>
                    <a:pt x="32809" y="3476339"/>
                    <a:pt x="34467" y="3473909"/>
                    <a:pt x="34640" y="3485794"/>
                  </a:cubicBezTo>
                  <a:cubicBezTo>
                    <a:pt x="51683" y="3485763"/>
                    <a:pt x="63683" y="3485692"/>
                    <a:pt x="100099" y="3485692"/>
                  </a:cubicBezTo>
                  <a:cubicBezTo>
                    <a:pt x="100617" y="3523165"/>
                    <a:pt x="101166" y="3594136"/>
                    <a:pt x="102875" y="3669275"/>
                  </a:cubicBezTo>
                  <a:cubicBezTo>
                    <a:pt x="70954" y="3669286"/>
                    <a:pt x="58334" y="3669591"/>
                    <a:pt x="38107" y="3669997"/>
                  </a:cubicBezTo>
                  <a:cubicBezTo>
                    <a:pt x="38423" y="3683315"/>
                    <a:pt x="28121" y="3678720"/>
                    <a:pt x="103068" y="3678710"/>
                  </a:cubicBezTo>
                  <a:cubicBezTo>
                    <a:pt x="103088" y="3679472"/>
                    <a:pt x="106688" y="3864072"/>
                    <a:pt x="106708" y="3864916"/>
                  </a:cubicBezTo>
                  <a:cubicBezTo>
                    <a:pt x="79669" y="3864947"/>
                    <a:pt x="64537" y="3864703"/>
                    <a:pt x="43639" y="3864225"/>
                  </a:cubicBezTo>
                  <a:cubicBezTo>
                    <a:pt x="44026" y="3875967"/>
                    <a:pt x="33613" y="3874361"/>
                    <a:pt x="103485" y="3874361"/>
                  </a:cubicBezTo>
                  <a:cubicBezTo>
                    <a:pt x="107481" y="3874361"/>
                    <a:pt x="106861" y="3873944"/>
                    <a:pt x="106881" y="3875672"/>
                  </a:cubicBezTo>
                  <a:cubicBezTo>
                    <a:pt x="110054" y="4081520"/>
                    <a:pt x="111946" y="4059378"/>
                    <a:pt x="103485" y="4059378"/>
                  </a:cubicBezTo>
                  <a:cubicBezTo>
                    <a:pt x="40945" y="4059378"/>
                    <a:pt x="50026" y="4056694"/>
                    <a:pt x="50432" y="4068883"/>
                  </a:cubicBezTo>
                  <a:cubicBezTo>
                    <a:pt x="66184" y="4068843"/>
                    <a:pt x="80370" y="4068822"/>
                    <a:pt x="109871" y="4068822"/>
                  </a:cubicBezTo>
                  <a:cubicBezTo>
                    <a:pt x="112851" y="4198199"/>
                    <a:pt x="112017" y="4199348"/>
                    <a:pt x="112515" y="4252203"/>
                  </a:cubicBezTo>
                  <a:cubicBezTo>
                    <a:pt x="88363" y="4252131"/>
                    <a:pt x="70852" y="4252304"/>
                    <a:pt x="56534" y="4252558"/>
                  </a:cubicBezTo>
                  <a:cubicBezTo>
                    <a:pt x="56951" y="4264982"/>
                    <a:pt x="48694" y="4261627"/>
                    <a:pt x="103495" y="4261627"/>
                  </a:cubicBezTo>
                  <a:cubicBezTo>
                    <a:pt x="116023" y="4261627"/>
                    <a:pt x="112383" y="4240328"/>
                    <a:pt x="115362" y="4430937"/>
                  </a:cubicBezTo>
                  <a:cubicBezTo>
                    <a:pt x="115688" y="4451106"/>
                    <a:pt x="118779" y="4447660"/>
                    <a:pt x="103495" y="4447660"/>
                  </a:cubicBezTo>
                  <a:cubicBezTo>
                    <a:pt x="54948" y="4447660"/>
                    <a:pt x="62890" y="4443980"/>
                    <a:pt x="63317" y="4456841"/>
                  </a:cubicBezTo>
                  <a:cubicBezTo>
                    <a:pt x="80503" y="4457095"/>
                    <a:pt x="98441" y="4457135"/>
                    <a:pt x="115800" y="4457084"/>
                  </a:cubicBezTo>
                  <a:cubicBezTo>
                    <a:pt x="119308" y="4670963"/>
                    <a:pt x="124301" y="4642417"/>
                    <a:pt x="103495" y="4642417"/>
                  </a:cubicBezTo>
                  <a:cubicBezTo>
                    <a:pt x="63083" y="4642417"/>
                    <a:pt x="69378" y="4639346"/>
                    <a:pt x="69784" y="4651871"/>
                  </a:cubicBezTo>
                  <a:cubicBezTo>
                    <a:pt x="86899" y="4651841"/>
                    <a:pt x="101898" y="4651851"/>
                    <a:pt x="118311" y="4651851"/>
                  </a:cubicBezTo>
                  <a:cubicBezTo>
                    <a:pt x="118444" y="4685014"/>
                    <a:pt x="119135" y="4725404"/>
                    <a:pt x="119928" y="4770583"/>
                  </a:cubicBezTo>
                  <a:cubicBezTo>
                    <a:pt x="132833" y="4770482"/>
                    <a:pt x="127189" y="4785863"/>
                    <a:pt x="126640" y="4651851"/>
                  </a:cubicBezTo>
                  <a:lnTo>
                    <a:pt x="287617" y="4651861"/>
                  </a:lnTo>
                  <a:cubicBezTo>
                    <a:pt x="288309" y="4701046"/>
                    <a:pt x="288746" y="4734564"/>
                    <a:pt x="289956" y="4769231"/>
                  </a:cubicBezTo>
                  <a:cubicBezTo>
                    <a:pt x="302159" y="4769130"/>
                    <a:pt x="297797" y="4785131"/>
                    <a:pt x="295956" y="4651861"/>
                  </a:cubicBezTo>
                  <a:cubicBezTo>
                    <a:pt x="433066" y="4651871"/>
                    <a:pt x="395837" y="4650651"/>
                    <a:pt x="457605" y="4650428"/>
                  </a:cubicBezTo>
                  <a:cubicBezTo>
                    <a:pt x="458683" y="4695170"/>
                    <a:pt x="458794" y="4719589"/>
                    <a:pt x="459811" y="4767889"/>
                  </a:cubicBezTo>
                  <a:cubicBezTo>
                    <a:pt x="470967" y="4767798"/>
                    <a:pt x="468150" y="4777141"/>
                    <a:pt x="467072" y="4708640"/>
                  </a:cubicBezTo>
                  <a:cubicBezTo>
                    <a:pt x="466045" y="4643545"/>
                    <a:pt x="464642" y="4650407"/>
                    <a:pt x="469248" y="4650407"/>
                  </a:cubicBezTo>
                  <a:cubicBezTo>
                    <a:pt x="528514" y="4650407"/>
                    <a:pt x="529704" y="4651414"/>
                    <a:pt x="591156" y="4651414"/>
                  </a:cubicBezTo>
                  <a:cubicBezTo>
                    <a:pt x="636714" y="4651424"/>
                    <a:pt x="626402" y="4639875"/>
                    <a:pt x="627480" y="4708823"/>
                  </a:cubicBezTo>
                  <a:cubicBezTo>
                    <a:pt x="628517" y="4775341"/>
                    <a:pt x="626514" y="4766598"/>
                    <a:pt x="637192" y="4766507"/>
                  </a:cubicBezTo>
                  <a:cubicBezTo>
                    <a:pt x="635961" y="4730498"/>
                    <a:pt x="635310" y="4684597"/>
                    <a:pt x="635300" y="4651424"/>
                  </a:cubicBezTo>
                  <a:cubicBezTo>
                    <a:pt x="703189" y="4651444"/>
                    <a:pt x="735232" y="4651536"/>
                    <a:pt x="774129" y="4651221"/>
                  </a:cubicBezTo>
                  <a:cubicBezTo>
                    <a:pt x="801698" y="4650997"/>
                    <a:pt x="795779" y="4639560"/>
                    <a:pt x="796857" y="4708813"/>
                  </a:cubicBezTo>
                  <a:cubicBezTo>
                    <a:pt x="797874" y="4773816"/>
                    <a:pt x="795067" y="4765266"/>
                    <a:pt x="806131" y="4765185"/>
                  </a:cubicBezTo>
                  <a:cubicBezTo>
                    <a:pt x="805420" y="4725018"/>
                    <a:pt x="804789" y="4684424"/>
                    <a:pt x="804331" y="4651027"/>
                  </a:cubicBezTo>
                  <a:cubicBezTo>
                    <a:pt x="852940" y="4650844"/>
                    <a:pt x="891949" y="4651149"/>
                    <a:pt x="966153" y="4651119"/>
                  </a:cubicBezTo>
                  <a:cubicBezTo>
                    <a:pt x="966305" y="4686488"/>
                    <a:pt x="967068" y="4732439"/>
                    <a:pt x="967831" y="4763935"/>
                  </a:cubicBezTo>
                  <a:cubicBezTo>
                    <a:pt x="980807" y="4763843"/>
                    <a:pt x="975000" y="4778554"/>
                    <a:pt x="974492" y="4651099"/>
                  </a:cubicBezTo>
                  <a:cubicBezTo>
                    <a:pt x="975244" y="4651099"/>
                    <a:pt x="1134299" y="4650397"/>
                    <a:pt x="1135113" y="4650387"/>
                  </a:cubicBezTo>
                  <a:cubicBezTo>
                    <a:pt x="1136160" y="4706048"/>
                    <a:pt x="1136232" y="4723462"/>
                    <a:pt x="1137126" y="4762613"/>
                  </a:cubicBezTo>
                  <a:cubicBezTo>
                    <a:pt x="1148729" y="4762532"/>
                    <a:pt x="1145811" y="4778737"/>
                    <a:pt x="1143462" y="4650336"/>
                  </a:cubicBezTo>
                  <a:cubicBezTo>
                    <a:pt x="1257061" y="4649564"/>
                    <a:pt x="1247767" y="4651048"/>
                    <a:pt x="1305517" y="4651322"/>
                  </a:cubicBezTo>
                  <a:cubicBezTo>
                    <a:pt x="1306656" y="4686071"/>
                    <a:pt x="1307287" y="4728658"/>
                    <a:pt x="1307449" y="4761302"/>
                  </a:cubicBezTo>
                  <a:cubicBezTo>
                    <a:pt x="1318279" y="4761220"/>
                    <a:pt x="1316164" y="4769973"/>
                    <a:pt x="1315208" y="4708640"/>
                  </a:cubicBezTo>
                  <a:cubicBezTo>
                    <a:pt x="1314171" y="4642650"/>
                    <a:pt x="1310429" y="4651373"/>
                    <a:pt x="1322937" y="4651373"/>
                  </a:cubicBezTo>
                  <a:cubicBezTo>
                    <a:pt x="1432550" y="4651464"/>
                    <a:pt x="1451210" y="4651515"/>
                    <a:pt x="1474894" y="4651414"/>
                  </a:cubicBezTo>
                  <a:cubicBezTo>
                    <a:pt x="1475626" y="4697477"/>
                    <a:pt x="1476176" y="4728424"/>
                    <a:pt x="1476470" y="4760010"/>
                  </a:cubicBezTo>
                  <a:cubicBezTo>
                    <a:pt x="1487301" y="4759929"/>
                    <a:pt x="1485074" y="4768581"/>
                    <a:pt x="1484138" y="4708640"/>
                  </a:cubicBezTo>
                  <a:cubicBezTo>
                    <a:pt x="1483070" y="4641441"/>
                    <a:pt x="1475647" y="4651475"/>
                    <a:pt x="1505961" y="4651190"/>
                  </a:cubicBezTo>
                  <a:cubicBezTo>
                    <a:pt x="1564200" y="4650641"/>
                    <a:pt x="1597514" y="4650885"/>
                    <a:pt x="1627879" y="4651332"/>
                  </a:cubicBezTo>
                  <a:cubicBezTo>
                    <a:pt x="1649112" y="4651648"/>
                    <a:pt x="1643519" y="4640790"/>
                    <a:pt x="1644587" y="4708823"/>
                  </a:cubicBezTo>
                  <a:cubicBezTo>
                    <a:pt x="1645502" y="4767279"/>
                    <a:pt x="1643244" y="4758729"/>
                    <a:pt x="1653922" y="4758648"/>
                  </a:cubicBezTo>
                  <a:cubicBezTo>
                    <a:pt x="1653169" y="4729776"/>
                    <a:pt x="1652417" y="4686264"/>
                    <a:pt x="1652437" y="4651637"/>
                  </a:cubicBezTo>
                  <a:cubicBezTo>
                    <a:pt x="1746512" y="4652481"/>
                    <a:pt x="1739434" y="4650163"/>
                    <a:pt x="1813089" y="4650163"/>
                  </a:cubicBezTo>
                  <a:cubicBezTo>
                    <a:pt x="1813232" y="4684271"/>
                    <a:pt x="1813943" y="4728241"/>
                    <a:pt x="1814625" y="4757418"/>
                  </a:cubicBezTo>
                  <a:cubicBezTo>
                    <a:pt x="1827377" y="4757316"/>
                    <a:pt x="1821926" y="4772190"/>
                    <a:pt x="1821428" y="4650173"/>
                  </a:cubicBezTo>
                  <a:cubicBezTo>
                    <a:pt x="1837251" y="4650194"/>
                    <a:pt x="1771131" y="4649909"/>
                    <a:pt x="1983442" y="4650936"/>
                  </a:cubicBezTo>
                  <a:cubicBezTo>
                    <a:pt x="1984053" y="4680957"/>
                    <a:pt x="1984815" y="4725496"/>
                    <a:pt x="1985039" y="4756117"/>
                  </a:cubicBezTo>
                  <a:cubicBezTo>
                    <a:pt x="1995930" y="4756035"/>
                    <a:pt x="1993662" y="4764270"/>
                    <a:pt x="1992798" y="4708650"/>
                  </a:cubicBezTo>
                  <a:cubicBezTo>
                    <a:pt x="1991802" y="4644582"/>
                    <a:pt x="1990835" y="4650976"/>
                    <a:pt x="1993846" y="4650987"/>
                  </a:cubicBezTo>
                  <a:cubicBezTo>
                    <a:pt x="2185402" y="4652014"/>
                    <a:pt x="2152525" y="4633185"/>
                    <a:pt x="2153735" y="4708813"/>
                  </a:cubicBezTo>
                  <a:cubicBezTo>
                    <a:pt x="2154569" y="4762501"/>
                    <a:pt x="2151955" y="4754836"/>
                    <a:pt x="2162867" y="4754754"/>
                  </a:cubicBezTo>
                  <a:cubicBezTo>
                    <a:pt x="2162002" y="4710165"/>
                    <a:pt x="2161931" y="4693818"/>
                    <a:pt x="2160996" y="4650438"/>
                  </a:cubicBezTo>
                  <a:cubicBezTo>
                    <a:pt x="2237773" y="4650245"/>
                    <a:pt x="2234000" y="4651617"/>
                    <a:pt x="2322075" y="4651414"/>
                  </a:cubicBezTo>
                  <a:cubicBezTo>
                    <a:pt x="2323071" y="4696451"/>
                    <a:pt x="2323092" y="4712524"/>
                    <a:pt x="2323936" y="4753514"/>
                  </a:cubicBezTo>
                  <a:cubicBezTo>
                    <a:pt x="2334928" y="4753433"/>
                    <a:pt x="2332315" y="4760956"/>
                    <a:pt x="2331471" y="4708650"/>
                  </a:cubicBezTo>
                  <a:cubicBezTo>
                    <a:pt x="2330403" y="4639895"/>
                    <a:pt x="2322624" y="4651485"/>
                    <a:pt x="2359812" y="4651241"/>
                  </a:cubicBezTo>
                  <a:cubicBezTo>
                    <a:pt x="2395892" y="4650997"/>
                    <a:pt x="2425383" y="4650895"/>
                    <a:pt x="2481791" y="4651200"/>
                  </a:cubicBezTo>
                  <a:cubicBezTo>
                    <a:pt x="2495408" y="4651271"/>
                    <a:pt x="2491604" y="4641003"/>
                    <a:pt x="2492682" y="4708823"/>
                  </a:cubicBezTo>
                  <a:cubicBezTo>
                    <a:pt x="2493526" y="4760895"/>
                    <a:pt x="2490608" y="4752243"/>
                    <a:pt x="2501712" y="4752162"/>
                  </a:cubicBezTo>
                  <a:cubicBezTo>
                    <a:pt x="2501133" y="4716560"/>
                    <a:pt x="2500594" y="4685623"/>
                    <a:pt x="2500238" y="4651292"/>
                  </a:cubicBezTo>
                  <a:cubicBezTo>
                    <a:pt x="2617681" y="4651749"/>
                    <a:pt x="2585669" y="4650366"/>
                    <a:pt x="2660982" y="4650306"/>
                  </a:cubicBezTo>
                  <a:cubicBezTo>
                    <a:pt x="2662486" y="4766558"/>
                    <a:pt x="2659334" y="4750942"/>
                    <a:pt x="2670927" y="4750850"/>
                  </a:cubicBezTo>
                  <a:cubicBezTo>
                    <a:pt x="2670286" y="4721084"/>
                    <a:pt x="2669717" y="4680428"/>
                    <a:pt x="2669330" y="4650306"/>
                  </a:cubicBezTo>
                  <a:cubicBezTo>
                    <a:pt x="2722657" y="4650326"/>
                    <a:pt x="2712315" y="4650763"/>
                    <a:pt x="2830582" y="4650722"/>
                  </a:cubicBezTo>
                  <a:cubicBezTo>
                    <a:pt x="2832311" y="4764809"/>
                    <a:pt x="2828650" y="4749569"/>
                    <a:pt x="2840487" y="4749468"/>
                  </a:cubicBezTo>
                  <a:cubicBezTo>
                    <a:pt x="2839907" y="4718959"/>
                    <a:pt x="2839541" y="4692831"/>
                    <a:pt x="2838911" y="4650712"/>
                  </a:cubicBezTo>
                  <a:cubicBezTo>
                    <a:pt x="2918840" y="4650682"/>
                    <a:pt x="2937155" y="4650722"/>
                    <a:pt x="2970011" y="4650550"/>
                  </a:cubicBezTo>
                  <a:cubicBezTo>
                    <a:pt x="3007820" y="4650346"/>
                    <a:pt x="2998963" y="4638746"/>
                    <a:pt x="3000051" y="4708843"/>
                  </a:cubicBezTo>
                  <a:cubicBezTo>
                    <a:pt x="3000773" y="4755324"/>
                    <a:pt x="2998139" y="4748136"/>
                    <a:pt x="3009102" y="4748045"/>
                  </a:cubicBezTo>
                  <a:cubicBezTo>
                    <a:pt x="3006650" y="4635056"/>
                    <a:pt x="3001098" y="4650417"/>
                    <a:pt x="3031077" y="4650417"/>
                  </a:cubicBezTo>
                  <a:close/>
                  <a:moveTo>
                    <a:pt x="2988712" y="3875713"/>
                  </a:moveTo>
                  <a:cubicBezTo>
                    <a:pt x="2991956" y="4088047"/>
                    <a:pt x="2998068" y="4059042"/>
                    <a:pt x="2970021" y="4058849"/>
                  </a:cubicBezTo>
                  <a:cubicBezTo>
                    <a:pt x="2800492" y="4057700"/>
                    <a:pt x="2829423" y="4070103"/>
                    <a:pt x="2828558" y="4014382"/>
                  </a:cubicBezTo>
                  <a:cubicBezTo>
                    <a:pt x="2825925" y="3845793"/>
                    <a:pt x="2818481" y="3873537"/>
                    <a:pt x="2847799" y="3874096"/>
                  </a:cubicBezTo>
                  <a:cubicBezTo>
                    <a:pt x="2951920" y="3876058"/>
                    <a:pt x="2988661" y="3872846"/>
                    <a:pt x="2988712" y="3875713"/>
                  </a:cubicBezTo>
                  <a:close/>
                  <a:moveTo>
                    <a:pt x="2988529" y="3865049"/>
                  </a:moveTo>
                  <a:cubicBezTo>
                    <a:pt x="2849721" y="3865384"/>
                    <a:pt x="2900871" y="3865262"/>
                    <a:pt x="2826545" y="3864306"/>
                  </a:cubicBezTo>
                  <a:cubicBezTo>
                    <a:pt x="2825793" y="3810994"/>
                    <a:pt x="2826342" y="3743846"/>
                    <a:pt x="2823932" y="3678751"/>
                  </a:cubicBezTo>
                  <a:cubicBezTo>
                    <a:pt x="2964998" y="3678822"/>
                    <a:pt x="2923782" y="3678710"/>
                    <a:pt x="2984970" y="3679594"/>
                  </a:cubicBezTo>
                  <a:cubicBezTo>
                    <a:pt x="2985367" y="3768692"/>
                    <a:pt x="2987502" y="3806073"/>
                    <a:pt x="2988529" y="3865049"/>
                  </a:cubicBezTo>
                  <a:close/>
                  <a:moveTo>
                    <a:pt x="2984940" y="3670130"/>
                  </a:moveTo>
                  <a:cubicBezTo>
                    <a:pt x="2816874" y="3667608"/>
                    <a:pt x="2823667" y="3671746"/>
                    <a:pt x="2823505" y="3667252"/>
                  </a:cubicBezTo>
                  <a:cubicBezTo>
                    <a:pt x="2821633" y="3619725"/>
                    <a:pt x="2821125" y="3577758"/>
                    <a:pt x="2820911" y="3528726"/>
                  </a:cubicBezTo>
                  <a:cubicBezTo>
                    <a:pt x="2820688" y="3476268"/>
                    <a:pt x="2813346" y="3485092"/>
                    <a:pt x="2847860" y="3485001"/>
                  </a:cubicBezTo>
                  <a:cubicBezTo>
                    <a:pt x="2896794" y="3484868"/>
                    <a:pt x="2931196" y="3484787"/>
                    <a:pt x="2969940" y="3485407"/>
                  </a:cubicBezTo>
                  <a:cubicBezTo>
                    <a:pt x="2986526" y="3485682"/>
                    <a:pt x="2984085" y="3459666"/>
                    <a:pt x="2984940" y="3670130"/>
                  </a:cubicBezTo>
                  <a:close/>
                  <a:moveTo>
                    <a:pt x="1302171" y="3875550"/>
                  </a:moveTo>
                  <a:cubicBezTo>
                    <a:pt x="1302121" y="3872704"/>
                    <a:pt x="1283471" y="3872063"/>
                    <a:pt x="1463047" y="3873100"/>
                  </a:cubicBezTo>
                  <a:cubicBezTo>
                    <a:pt x="1464278" y="3944295"/>
                    <a:pt x="1463179" y="3975831"/>
                    <a:pt x="1465295" y="4058798"/>
                  </a:cubicBezTo>
                  <a:cubicBezTo>
                    <a:pt x="1374749" y="4058879"/>
                    <a:pt x="1353973" y="4060099"/>
                    <a:pt x="1303575" y="4059642"/>
                  </a:cubicBezTo>
                  <a:cubicBezTo>
                    <a:pt x="1301307" y="3932522"/>
                    <a:pt x="1303382" y="3953180"/>
                    <a:pt x="1302171" y="3875550"/>
                  </a:cubicBezTo>
                  <a:close/>
                  <a:moveTo>
                    <a:pt x="281699" y="3680062"/>
                  </a:moveTo>
                  <a:cubicBezTo>
                    <a:pt x="446551" y="3680062"/>
                    <a:pt x="371981" y="3679594"/>
                    <a:pt x="442381" y="3679086"/>
                  </a:cubicBezTo>
                  <a:cubicBezTo>
                    <a:pt x="442524" y="3718796"/>
                    <a:pt x="443134" y="3737186"/>
                    <a:pt x="443927" y="3806338"/>
                  </a:cubicBezTo>
                  <a:cubicBezTo>
                    <a:pt x="444812" y="3883419"/>
                    <a:pt x="477414" y="3862751"/>
                    <a:pt x="286336" y="3863788"/>
                  </a:cubicBezTo>
                  <a:cubicBezTo>
                    <a:pt x="279197" y="3863828"/>
                    <a:pt x="287038" y="3857485"/>
                    <a:pt x="281699" y="3680062"/>
                  </a:cubicBezTo>
                  <a:close/>
                  <a:moveTo>
                    <a:pt x="272913" y="3096525"/>
                  </a:moveTo>
                  <a:cubicBezTo>
                    <a:pt x="342622" y="3097562"/>
                    <a:pt x="323108" y="3097369"/>
                    <a:pt x="432822" y="3097023"/>
                  </a:cubicBezTo>
                  <a:cubicBezTo>
                    <a:pt x="436799" y="3288780"/>
                    <a:pt x="431633" y="3064257"/>
                    <a:pt x="436799" y="3280912"/>
                  </a:cubicBezTo>
                  <a:cubicBezTo>
                    <a:pt x="378936" y="3281674"/>
                    <a:pt x="414386" y="3282701"/>
                    <a:pt x="274825" y="3282030"/>
                  </a:cubicBezTo>
                  <a:cubicBezTo>
                    <a:pt x="274459" y="3211781"/>
                    <a:pt x="275974" y="3264554"/>
                    <a:pt x="272913" y="3096525"/>
                  </a:cubicBezTo>
                  <a:close/>
                  <a:moveTo>
                    <a:pt x="261493" y="2349067"/>
                  </a:moveTo>
                  <a:cubicBezTo>
                    <a:pt x="260883" y="2309703"/>
                    <a:pt x="234870" y="2320875"/>
                    <a:pt x="408294" y="2319706"/>
                  </a:cubicBezTo>
                  <a:cubicBezTo>
                    <a:pt x="427514" y="2319584"/>
                    <a:pt x="420142" y="2294372"/>
                    <a:pt x="423172" y="2488010"/>
                  </a:cubicBezTo>
                  <a:cubicBezTo>
                    <a:pt x="423497" y="2508159"/>
                    <a:pt x="445707" y="2505699"/>
                    <a:pt x="286377" y="2503991"/>
                  </a:cubicBezTo>
                  <a:cubicBezTo>
                    <a:pt x="252585" y="2503615"/>
                    <a:pt x="264300" y="2528482"/>
                    <a:pt x="261493" y="2349067"/>
                  </a:cubicBezTo>
                  <a:close/>
                  <a:moveTo>
                    <a:pt x="245700" y="1377989"/>
                  </a:moveTo>
                  <a:cubicBezTo>
                    <a:pt x="245121" y="1340903"/>
                    <a:pt x="215417" y="1347246"/>
                    <a:pt x="406271" y="1348771"/>
                  </a:cubicBezTo>
                  <a:cubicBezTo>
                    <a:pt x="409606" y="1547076"/>
                    <a:pt x="409271" y="1533605"/>
                    <a:pt x="408355" y="1533585"/>
                  </a:cubicBezTo>
                  <a:cubicBezTo>
                    <a:pt x="224335" y="1529874"/>
                    <a:pt x="247175" y="1544849"/>
                    <a:pt x="246727" y="1516699"/>
                  </a:cubicBezTo>
                  <a:cubicBezTo>
                    <a:pt x="245660" y="1446195"/>
                    <a:pt x="246798" y="1446592"/>
                    <a:pt x="245700" y="1377989"/>
                  </a:cubicBezTo>
                  <a:close/>
                  <a:moveTo>
                    <a:pt x="400668" y="959747"/>
                  </a:moveTo>
                  <a:cubicBezTo>
                    <a:pt x="400881" y="973014"/>
                    <a:pt x="403230" y="1144083"/>
                    <a:pt x="403230" y="1144804"/>
                  </a:cubicBezTo>
                  <a:cubicBezTo>
                    <a:pt x="210657" y="1141317"/>
                    <a:pt x="242700" y="1160217"/>
                    <a:pt x="241775" y="1100561"/>
                  </a:cubicBezTo>
                  <a:cubicBezTo>
                    <a:pt x="240687" y="1031023"/>
                    <a:pt x="239609" y="1031206"/>
                    <a:pt x="238521" y="961953"/>
                  </a:cubicBezTo>
                  <a:cubicBezTo>
                    <a:pt x="238429" y="956331"/>
                    <a:pt x="230080" y="960967"/>
                    <a:pt x="400668" y="959747"/>
                  </a:cubicBezTo>
                  <a:close/>
                  <a:moveTo>
                    <a:pt x="238328" y="949824"/>
                  </a:moveTo>
                  <a:cubicBezTo>
                    <a:pt x="236894" y="859954"/>
                    <a:pt x="235653" y="813636"/>
                    <a:pt x="235724" y="766088"/>
                  </a:cubicBezTo>
                  <a:cubicBezTo>
                    <a:pt x="296353" y="766139"/>
                    <a:pt x="293170" y="766658"/>
                    <a:pt x="396844" y="766465"/>
                  </a:cubicBezTo>
                  <a:cubicBezTo>
                    <a:pt x="396997" y="857900"/>
                    <a:pt x="399315" y="883306"/>
                    <a:pt x="400515" y="950292"/>
                  </a:cubicBezTo>
                  <a:cubicBezTo>
                    <a:pt x="313538" y="950943"/>
                    <a:pt x="292976" y="949926"/>
                    <a:pt x="238328" y="949824"/>
                  </a:cubicBezTo>
                  <a:close/>
                  <a:moveTo>
                    <a:pt x="403332" y="1154249"/>
                  </a:moveTo>
                  <a:cubicBezTo>
                    <a:pt x="404329" y="1249812"/>
                    <a:pt x="404939" y="1271690"/>
                    <a:pt x="406108" y="1339337"/>
                  </a:cubicBezTo>
                  <a:cubicBezTo>
                    <a:pt x="365950" y="1339022"/>
                    <a:pt x="326128" y="1339062"/>
                    <a:pt x="286326" y="1339276"/>
                  </a:cubicBezTo>
                  <a:cubicBezTo>
                    <a:pt x="234118" y="1339561"/>
                    <a:pt x="245029" y="1371768"/>
                    <a:pt x="242710" y="1169936"/>
                  </a:cubicBezTo>
                  <a:cubicBezTo>
                    <a:pt x="242466" y="1148485"/>
                    <a:pt x="216708" y="1150996"/>
                    <a:pt x="403332" y="1154249"/>
                  </a:cubicBezTo>
                  <a:close/>
                  <a:moveTo>
                    <a:pt x="1757362" y="1100733"/>
                  </a:moveTo>
                  <a:cubicBezTo>
                    <a:pt x="1758267" y="1158559"/>
                    <a:pt x="1785246" y="1142283"/>
                    <a:pt x="1627889" y="1144174"/>
                  </a:cubicBezTo>
                  <a:cubicBezTo>
                    <a:pt x="1590141" y="1144632"/>
                    <a:pt x="1598307" y="1153120"/>
                    <a:pt x="1597483" y="1100550"/>
                  </a:cubicBezTo>
                  <a:cubicBezTo>
                    <a:pt x="1596395" y="1031135"/>
                    <a:pt x="1595165" y="1031084"/>
                    <a:pt x="1594087" y="961943"/>
                  </a:cubicBezTo>
                  <a:cubicBezTo>
                    <a:pt x="1594005" y="956778"/>
                    <a:pt x="1584111" y="961719"/>
                    <a:pt x="1749939" y="959930"/>
                  </a:cubicBezTo>
                  <a:cubicBezTo>
                    <a:pt x="1761613" y="959808"/>
                    <a:pt x="1754912" y="944162"/>
                    <a:pt x="1757362" y="1100733"/>
                  </a:cubicBezTo>
                  <a:close/>
                  <a:moveTo>
                    <a:pt x="1927522" y="1144255"/>
                  </a:moveTo>
                  <a:cubicBezTo>
                    <a:pt x="1877836" y="1144235"/>
                    <a:pt x="1939380" y="1144184"/>
                    <a:pt x="1766545" y="1143910"/>
                  </a:cubicBezTo>
                  <a:cubicBezTo>
                    <a:pt x="1764104" y="1047208"/>
                    <a:pt x="1766189" y="1039451"/>
                    <a:pt x="1764928" y="959777"/>
                  </a:cubicBezTo>
                  <a:cubicBezTo>
                    <a:pt x="1861108" y="958872"/>
                    <a:pt x="1926109" y="961170"/>
                    <a:pt x="1926119" y="962065"/>
                  </a:cubicBezTo>
                  <a:cubicBezTo>
                    <a:pt x="1927319" y="1038505"/>
                    <a:pt x="1924889" y="1050288"/>
                    <a:pt x="1927522" y="1144255"/>
                  </a:cubicBezTo>
                  <a:close/>
                  <a:moveTo>
                    <a:pt x="2602468" y="950455"/>
                  </a:moveTo>
                  <a:cubicBezTo>
                    <a:pt x="2408380" y="950526"/>
                    <a:pt x="2442020" y="961343"/>
                    <a:pt x="2441440" y="892629"/>
                  </a:cubicBezTo>
                  <a:cubicBezTo>
                    <a:pt x="2441135" y="851120"/>
                    <a:pt x="2440403" y="804405"/>
                    <a:pt x="2439559" y="765773"/>
                  </a:cubicBezTo>
                  <a:cubicBezTo>
                    <a:pt x="2483530" y="765550"/>
                    <a:pt x="2532637" y="763364"/>
                    <a:pt x="2600414" y="765377"/>
                  </a:cubicBezTo>
                  <a:cubicBezTo>
                    <a:pt x="2603292" y="840526"/>
                    <a:pt x="2601807" y="899176"/>
                    <a:pt x="2602468" y="950455"/>
                  </a:cubicBezTo>
                  <a:close/>
                  <a:moveTo>
                    <a:pt x="2607268" y="1239443"/>
                  </a:moveTo>
                  <a:cubicBezTo>
                    <a:pt x="2609017" y="1352818"/>
                    <a:pt x="2610888" y="1338920"/>
                    <a:pt x="2603760" y="1339083"/>
                  </a:cubicBezTo>
                  <a:cubicBezTo>
                    <a:pt x="2561243" y="1339998"/>
                    <a:pt x="2524817" y="1340008"/>
                    <a:pt x="2481873" y="1339083"/>
                  </a:cubicBezTo>
                  <a:cubicBezTo>
                    <a:pt x="2435033" y="1338076"/>
                    <a:pt x="2451121" y="1368352"/>
                    <a:pt x="2445314" y="1169844"/>
                  </a:cubicBezTo>
                  <a:cubicBezTo>
                    <a:pt x="2444796" y="1152094"/>
                    <a:pt x="2418834" y="1151819"/>
                    <a:pt x="2603790" y="1154066"/>
                  </a:cubicBezTo>
                  <a:cubicBezTo>
                    <a:pt x="2608895" y="1154127"/>
                    <a:pt x="2605773" y="1143910"/>
                    <a:pt x="2607268" y="1239443"/>
                  </a:cubicBezTo>
                  <a:close/>
                  <a:moveTo>
                    <a:pt x="2786834" y="3281400"/>
                  </a:moveTo>
                  <a:cubicBezTo>
                    <a:pt x="2620671" y="3281400"/>
                    <a:pt x="2647273" y="3288984"/>
                    <a:pt x="2646958" y="3251175"/>
                  </a:cubicBezTo>
                  <a:cubicBezTo>
                    <a:pt x="2645473" y="3073051"/>
                    <a:pt x="2638182" y="3097613"/>
                    <a:pt x="2664836" y="3097613"/>
                  </a:cubicBezTo>
                  <a:cubicBezTo>
                    <a:pt x="2826667" y="3097613"/>
                    <a:pt x="2806430" y="3087863"/>
                    <a:pt x="2806593" y="3112446"/>
                  </a:cubicBezTo>
                  <a:cubicBezTo>
                    <a:pt x="2807600" y="3306867"/>
                    <a:pt x="2819549" y="3281400"/>
                    <a:pt x="2786834" y="3281400"/>
                  </a:cubicBezTo>
                  <a:close/>
                  <a:moveTo>
                    <a:pt x="2809024" y="3290804"/>
                  </a:moveTo>
                  <a:cubicBezTo>
                    <a:pt x="2810549" y="3388725"/>
                    <a:pt x="2811474" y="3427266"/>
                    <a:pt x="2812125" y="3475627"/>
                  </a:cubicBezTo>
                  <a:cubicBezTo>
                    <a:pt x="2710383" y="3475739"/>
                    <a:pt x="2716861" y="3476431"/>
                    <a:pt x="2650873" y="3476278"/>
                  </a:cubicBezTo>
                  <a:cubicBezTo>
                    <a:pt x="2648656" y="3352533"/>
                    <a:pt x="2648382" y="3371209"/>
                    <a:pt x="2647355" y="3290712"/>
                  </a:cubicBezTo>
                  <a:cubicBezTo>
                    <a:pt x="2697458" y="3290600"/>
                    <a:pt x="2762063" y="3290966"/>
                    <a:pt x="2809024" y="3290804"/>
                  </a:cubicBezTo>
                  <a:close/>
                  <a:moveTo>
                    <a:pt x="2786834" y="3086837"/>
                  </a:moveTo>
                  <a:cubicBezTo>
                    <a:pt x="2616319" y="3086837"/>
                    <a:pt x="2645687" y="3102920"/>
                    <a:pt x="2644752" y="3042928"/>
                  </a:cubicBezTo>
                  <a:cubicBezTo>
                    <a:pt x="2642118" y="2874676"/>
                    <a:pt x="2633749" y="2902846"/>
                    <a:pt x="2664836" y="2902846"/>
                  </a:cubicBezTo>
                  <a:cubicBezTo>
                    <a:pt x="2814657" y="2902846"/>
                    <a:pt x="2803207" y="2900447"/>
                    <a:pt x="2803258" y="2904300"/>
                  </a:cubicBezTo>
                  <a:cubicBezTo>
                    <a:pt x="2806532" y="3115343"/>
                    <a:pt x="2814240" y="3086837"/>
                    <a:pt x="2786834" y="3086837"/>
                  </a:cubicBezTo>
                  <a:close/>
                  <a:moveTo>
                    <a:pt x="2641162" y="2834712"/>
                  </a:moveTo>
                  <a:cubicBezTo>
                    <a:pt x="2640145" y="2786025"/>
                    <a:pt x="2639464" y="2740653"/>
                    <a:pt x="2639148" y="2708060"/>
                  </a:cubicBezTo>
                  <a:cubicBezTo>
                    <a:pt x="2673408" y="2708039"/>
                    <a:pt x="2646602" y="2708039"/>
                    <a:pt x="2786834" y="2708090"/>
                  </a:cubicBezTo>
                  <a:cubicBezTo>
                    <a:pt x="2805048" y="2708090"/>
                    <a:pt x="2799515" y="2679493"/>
                    <a:pt x="2803085" y="2892792"/>
                  </a:cubicBezTo>
                  <a:cubicBezTo>
                    <a:pt x="2610207" y="2892202"/>
                    <a:pt x="2642789" y="2912342"/>
                    <a:pt x="2641162" y="2834712"/>
                  </a:cubicBezTo>
                  <a:close/>
                  <a:moveTo>
                    <a:pt x="2786834" y="2698646"/>
                  </a:moveTo>
                  <a:cubicBezTo>
                    <a:pt x="2645534" y="2698595"/>
                    <a:pt x="2673052" y="2698605"/>
                    <a:pt x="2639057" y="2698615"/>
                  </a:cubicBezTo>
                  <a:cubicBezTo>
                    <a:pt x="2638284" y="2605746"/>
                    <a:pt x="2636494" y="2550187"/>
                    <a:pt x="2635813" y="2514523"/>
                  </a:cubicBezTo>
                  <a:cubicBezTo>
                    <a:pt x="2755168" y="2514158"/>
                    <a:pt x="2729735" y="2512887"/>
                    <a:pt x="2796689" y="2513090"/>
                  </a:cubicBezTo>
                  <a:cubicBezTo>
                    <a:pt x="2800919" y="2720737"/>
                    <a:pt x="2806125" y="2698646"/>
                    <a:pt x="2786834" y="2698646"/>
                  </a:cubicBezTo>
                  <a:close/>
                  <a:moveTo>
                    <a:pt x="2137200" y="3097084"/>
                  </a:moveTo>
                  <a:cubicBezTo>
                    <a:pt x="2320549" y="3098426"/>
                    <a:pt x="2296987" y="3087507"/>
                    <a:pt x="2297689" y="3112313"/>
                  </a:cubicBezTo>
                  <a:cubicBezTo>
                    <a:pt x="2299631" y="3181383"/>
                    <a:pt x="2300781" y="3281532"/>
                    <a:pt x="2298777" y="3281532"/>
                  </a:cubicBezTo>
                  <a:cubicBezTo>
                    <a:pt x="2238169" y="3281532"/>
                    <a:pt x="2236593" y="3282396"/>
                    <a:pt x="2176768" y="3282396"/>
                  </a:cubicBezTo>
                  <a:cubicBezTo>
                    <a:pt x="2124153" y="3282406"/>
                    <a:pt x="2141796" y="3315772"/>
                    <a:pt x="2137200" y="3097084"/>
                  </a:cubicBezTo>
                  <a:close/>
                  <a:moveTo>
                    <a:pt x="1459132" y="3096220"/>
                  </a:moveTo>
                  <a:cubicBezTo>
                    <a:pt x="1645654" y="3097003"/>
                    <a:pt x="1619408" y="3092591"/>
                    <a:pt x="1620048" y="3112588"/>
                  </a:cubicBezTo>
                  <a:cubicBezTo>
                    <a:pt x="1621116" y="3146533"/>
                    <a:pt x="1622011" y="3182837"/>
                    <a:pt x="1622438" y="3251236"/>
                  </a:cubicBezTo>
                  <a:cubicBezTo>
                    <a:pt x="1622713" y="3294728"/>
                    <a:pt x="1647688" y="3281989"/>
                    <a:pt x="1461451" y="3280932"/>
                  </a:cubicBezTo>
                  <a:cubicBezTo>
                    <a:pt x="1461146" y="3226776"/>
                    <a:pt x="1462305" y="3234086"/>
                    <a:pt x="1459132" y="3096220"/>
                  </a:cubicBezTo>
                  <a:close/>
                  <a:moveTo>
                    <a:pt x="439524" y="2904107"/>
                  </a:moveTo>
                  <a:cubicBezTo>
                    <a:pt x="439504" y="2902999"/>
                    <a:pt x="426751" y="2901850"/>
                    <a:pt x="591176" y="2901850"/>
                  </a:cubicBezTo>
                  <a:cubicBezTo>
                    <a:pt x="602128" y="2901850"/>
                    <a:pt x="599230" y="2880186"/>
                    <a:pt x="601783" y="3043101"/>
                  </a:cubicBezTo>
                  <a:cubicBezTo>
                    <a:pt x="602677" y="3101070"/>
                    <a:pt x="630358" y="3087528"/>
                    <a:pt x="469269" y="3087528"/>
                  </a:cubicBezTo>
                  <a:cubicBezTo>
                    <a:pt x="427860" y="3087528"/>
                    <a:pt x="442829" y="3115445"/>
                    <a:pt x="439524" y="2904107"/>
                  </a:cubicBezTo>
                  <a:close/>
                  <a:moveTo>
                    <a:pt x="579370" y="1542552"/>
                  </a:moveTo>
                  <a:cubicBezTo>
                    <a:pt x="579797" y="1592997"/>
                    <a:pt x="580773" y="1725210"/>
                    <a:pt x="580804" y="1727507"/>
                  </a:cubicBezTo>
                  <a:cubicBezTo>
                    <a:pt x="449042" y="1727619"/>
                    <a:pt x="442097" y="1727589"/>
                    <a:pt x="419816" y="1727894"/>
                  </a:cubicBezTo>
                  <a:cubicBezTo>
                    <a:pt x="417081" y="1587558"/>
                    <a:pt x="418331" y="1609771"/>
                    <a:pt x="417548" y="1543212"/>
                  </a:cubicBezTo>
                  <a:cubicBezTo>
                    <a:pt x="487156" y="1544504"/>
                    <a:pt x="534412" y="1542674"/>
                    <a:pt x="579370" y="1542552"/>
                  </a:cubicBezTo>
                  <a:close/>
                  <a:moveTo>
                    <a:pt x="417437" y="1533768"/>
                  </a:moveTo>
                  <a:cubicBezTo>
                    <a:pt x="414477" y="1310627"/>
                    <a:pt x="398796" y="1349046"/>
                    <a:pt x="469279" y="1349046"/>
                  </a:cubicBezTo>
                  <a:cubicBezTo>
                    <a:pt x="526643" y="1349046"/>
                    <a:pt x="528616" y="1348436"/>
                    <a:pt x="575424" y="1348314"/>
                  </a:cubicBezTo>
                  <a:cubicBezTo>
                    <a:pt x="578953" y="1519566"/>
                    <a:pt x="578688" y="1482225"/>
                    <a:pt x="579268" y="1533127"/>
                  </a:cubicBezTo>
                  <a:cubicBezTo>
                    <a:pt x="529846" y="1533239"/>
                    <a:pt x="486485" y="1535059"/>
                    <a:pt x="417437" y="1533768"/>
                  </a:cubicBezTo>
                  <a:close/>
                  <a:moveTo>
                    <a:pt x="580936" y="1736942"/>
                  </a:moveTo>
                  <a:cubicBezTo>
                    <a:pt x="582929" y="1878081"/>
                    <a:pt x="583173" y="1844085"/>
                    <a:pt x="584526" y="1920952"/>
                  </a:cubicBezTo>
                  <a:cubicBezTo>
                    <a:pt x="583804" y="1920952"/>
                    <a:pt x="434348" y="1921735"/>
                    <a:pt x="423741" y="1921888"/>
                  </a:cubicBezTo>
                  <a:cubicBezTo>
                    <a:pt x="422867" y="1869897"/>
                    <a:pt x="423985" y="1944213"/>
                    <a:pt x="420009" y="1737328"/>
                  </a:cubicBezTo>
                  <a:cubicBezTo>
                    <a:pt x="445920" y="1736993"/>
                    <a:pt x="450710" y="1737054"/>
                    <a:pt x="580936" y="1736942"/>
                  </a:cubicBezTo>
                  <a:close/>
                  <a:moveTo>
                    <a:pt x="916314" y="1516861"/>
                  </a:moveTo>
                  <a:cubicBezTo>
                    <a:pt x="916599" y="1535242"/>
                    <a:pt x="939642" y="1537743"/>
                    <a:pt x="774210" y="1533219"/>
                  </a:cubicBezTo>
                  <a:cubicBezTo>
                    <a:pt x="750527" y="1532538"/>
                    <a:pt x="756292" y="1559245"/>
                    <a:pt x="753455" y="1378010"/>
                  </a:cubicBezTo>
                  <a:cubicBezTo>
                    <a:pt x="752845" y="1338737"/>
                    <a:pt x="727605" y="1349341"/>
                    <a:pt x="896067" y="1348670"/>
                  </a:cubicBezTo>
                  <a:cubicBezTo>
                    <a:pt x="924419" y="1348588"/>
                    <a:pt x="913304" y="1324260"/>
                    <a:pt x="916314" y="1516861"/>
                  </a:cubicBezTo>
                  <a:close/>
                  <a:moveTo>
                    <a:pt x="1259481" y="1727874"/>
                  </a:moveTo>
                  <a:cubicBezTo>
                    <a:pt x="1099033" y="1724854"/>
                    <a:pt x="1098657" y="1732886"/>
                    <a:pt x="1098362" y="1724783"/>
                  </a:cubicBezTo>
                  <a:cubicBezTo>
                    <a:pt x="1096623" y="1677967"/>
                    <a:pt x="1096043" y="1633184"/>
                    <a:pt x="1095789" y="1586094"/>
                  </a:cubicBezTo>
                  <a:cubicBezTo>
                    <a:pt x="1095504" y="1530047"/>
                    <a:pt x="1063553" y="1542054"/>
                    <a:pt x="1257000" y="1541891"/>
                  </a:cubicBezTo>
                  <a:cubicBezTo>
                    <a:pt x="1257458" y="1593373"/>
                    <a:pt x="1255719" y="1637800"/>
                    <a:pt x="1259481" y="1727874"/>
                  </a:cubicBezTo>
                  <a:close/>
                  <a:moveTo>
                    <a:pt x="1428299" y="1728484"/>
                  </a:moveTo>
                  <a:cubicBezTo>
                    <a:pt x="1317771" y="1728524"/>
                    <a:pt x="1302487" y="1728677"/>
                    <a:pt x="1267830" y="1728036"/>
                  </a:cubicBezTo>
                  <a:cubicBezTo>
                    <a:pt x="1264047" y="1637719"/>
                    <a:pt x="1265766" y="1590710"/>
                    <a:pt x="1265329" y="1541891"/>
                  </a:cubicBezTo>
                  <a:cubicBezTo>
                    <a:pt x="1460129" y="1541728"/>
                    <a:pt x="1426998" y="1532548"/>
                    <a:pt x="1426713" y="1586084"/>
                  </a:cubicBezTo>
                  <a:cubicBezTo>
                    <a:pt x="1426530" y="1621259"/>
                    <a:pt x="1426631" y="1632229"/>
                    <a:pt x="1428299" y="1728484"/>
                  </a:cubicBezTo>
                  <a:close/>
                  <a:moveTo>
                    <a:pt x="2603811" y="2505252"/>
                  </a:moveTo>
                  <a:cubicBezTo>
                    <a:pt x="2444003" y="2506329"/>
                    <a:pt x="2465785" y="2509877"/>
                    <a:pt x="2465439" y="2487827"/>
                  </a:cubicBezTo>
                  <a:cubicBezTo>
                    <a:pt x="2462399" y="2293772"/>
                    <a:pt x="2456917" y="2320275"/>
                    <a:pt x="2481893" y="2319584"/>
                  </a:cubicBezTo>
                  <a:cubicBezTo>
                    <a:pt x="2519468" y="2318608"/>
                    <a:pt x="2555324" y="2318374"/>
                    <a:pt x="2603740" y="2319482"/>
                  </a:cubicBezTo>
                  <a:cubicBezTo>
                    <a:pt x="2629782" y="2320082"/>
                    <a:pt x="2624617" y="2313952"/>
                    <a:pt x="2625166" y="2349219"/>
                  </a:cubicBezTo>
                  <a:cubicBezTo>
                    <a:pt x="2628023" y="2532131"/>
                    <a:pt x="2634877" y="2505048"/>
                    <a:pt x="2603811" y="2505252"/>
                  </a:cubicBezTo>
                  <a:close/>
                  <a:moveTo>
                    <a:pt x="2627484" y="2514564"/>
                  </a:moveTo>
                  <a:cubicBezTo>
                    <a:pt x="2628532" y="2571129"/>
                    <a:pt x="2629589" y="2584031"/>
                    <a:pt x="2630728" y="2698636"/>
                  </a:cubicBezTo>
                  <a:cubicBezTo>
                    <a:pt x="2451090" y="2698727"/>
                    <a:pt x="2469395" y="2700445"/>
                    <a:pt x="2469344" y="2696013"/>
                  </a:cubicBezTo>
                  <a:cubicBezTo>
                    <a:pt x="2467168" y="2487542"/>
                    <a:pt x="2457843" y="2514493"/>
                    <a:pt x="2481760" y="2514686"/>
                  </a:cubicBezTo>
                  <a:cubicBezTo>
                    <a:pt x="2548165" y="2515205"/>
                    <a:pt x="2602997" y="2514666"/>
                    <a:pt x="2627484" y="2514564"/>
                  </a:cubicBezTo>
                  <a:close/>
                  <a:moveTo>
                    <a:pt x="2127793" y="2514096"/>
                  </a:moveTo>
                  <a:cubicBezTo>
                    <a:pt x="2319492" y="2513934"/>
                    <a:pt x="2288354" y="2502761"/>
                    <a:pt x="2289778" y="2557415"/>
                  </a:cubicBezTo>
                  <a:cubicBezTo>
                    <a:pt x="2291018" y="2606620"/>
                    <a:pt x="2291842" y="2649959"/>
                    <a:pt x="2291496" y="2696165"/>
                  </a:cubicBezTo>
                  <a:cubicBezTo>
                    <a:pt x="2291455" y="2700923"/>
                    <a:pt x="2308946" y="2699479"/>
                    <a:pt x="2129593" y="2699581"/>
                  </a:cubicBezTo>
                  <a:cubicBezTo>
                    <a:pt x="2126614" y="2505303"/>
                    <a:pt x="2128668" y="2597979"/>
                    <a:pt x="2127793" y="2514096"/>
                  </a:cubicBezTo>
                  <a:close/>
                  <a:moveTo>
                    <a:pt x="1619326" y="2514035"/>
                  </a:moveTo>
                  <a:cubicBezTo>
                    <a:pt x="1705062" y="2515245"/>
                    <a:pt x="1739729" y="2514239"/>
                    <a:pt x="1780629" y="2514015"/>
                  </a:cubicBezTo>
                  <a:cubicBezTo>
                    <a:pt x="1783161" y="2688266"/>
                    <a:pt x="1783243" y="2698513"/>
                    <a:pt x="1783253" y="2699754"/>
                  </a:cubicBezTo>
                  <a:cubicBezTo>
                    <a:pt x="1602893" y="2699723"/>
                    <a:pt x="1621431" y="2701614"/>
                    <a:pt x="1621289" y="2695941"/>
                  </a:cubicBezTo>
                  <a:cubicBezTo>
                    <a:pt x="1618493" y="2579517"/>
                    <a:pt x="1619845" y="2567683"/>
                    <a:pt x="1619326" y="2514035"/>
                  </a:cubicBezTo>
                  <a:close/>
                  <a:moveTo>
                    <a:pt x="775238" y="2708782"/>
                  </a:moveTo>
                  <a:cubicBezTo>
                    <a:pt x="878220" y="2709890"/>
                    <a:pt x="883417" y="2708182"/>
                    <a:pt x="935086" y="2707816"/>
                  </a:cubicBezTo>
                  <a:cubicBezTo>
                    <a:pt x="938320" y="2881741"/>
                    <a:pt x="938249" y="2827779"/>
                    <a:pt x="939428" y="2893788"/>
                  </a:cubicBezTo>
                  <a:cubicBezTo>
                    <a:pt x="864716" y="2893595"/>
                    <a:pt x="931496" y="2893127"/>
                    <a:pt x="776773" y="2893239"/>
                  </a:cubicBezTo>
                  <a:cubicBezTo>
                    <a:pt x="775817" y="2818679"/>
                    <a:pt x="778166" y="2830666"/>
                    <a:pt x="775238" y="2708782"/>
                  </a:cubicBezTo>
                  <a:close/>
                  <a:moveTo>
                    <a:pt x="925019" y="2071790"/>
                  </a:moveTo>
                  <a:cubicBezTo>
                    <a:pt x="925863" y="2125621"/>
                    <a:pt x="933845" y="2116492"/>
                    <a:pt x="896006" y="2116786"/>
                  </a:cubicBezTo>
                  <a:cubicBezTo>
                    <a:pt x="841896" y="2117223"/>
                    <a:pt x="806986" y="2117081"/>
                    <a:pt x="774139" y="2116725"/>
                  </a:cubicBezTo>
                  <a:cubicBezTo>
                    <a:pt x="761814" y="2116593"/>
                    <a:pt x="766411" y="2138756"/>
                    <a:pt x="763085" y="1932837"/>
                  </a:cubicBezTo>
                  <a:cubicBezTo>
                    <a:pt x="763075" y="1932115"/>
                    <a:pt x="749906" y="1927886"/>
                    <a:pt x="895955" y="1931424"/>
                  </a:cubicBezTo>
                  <a:cubicBezTo>
                    <a:pt x="936256" y="1932389"/>
                    <a:pt x="922395" y="1903660"/>
                    <a:pt x="925019" y="2071790"/>
                  </a:cubicBezTo>
                  <a:close/>
                  <a:moveTo>
                    <a:pt x="774068" y="2126160"/>
                  </a:moveTo>
                  <a:cubicBezTo>
                    <a:pt x="949699" y="2128051"/>
                    <a:pt x="925975" y="2118667"/>
                    <a:pt x="926707" y="2141033"/>
                  </a:cubicBezTo>
                  <a:cubicBezTo>
                    <a:pt x="928151" y="2184240"/>
                    <a:pt x="928080" y="2190065"/>
                    <a:pt x="930012" y="2311055"/>
                  </a:cubicBezTo>
                  <a:cubicBezTo>
                    <a:pt x="791020" y="2310831"/>
                    <a:pt x="800793" y="2310719"/>
                    <a:pt x="768587" y="2310231"/>
                  </a:cubicBezTo>
                  <a:cubicBezTo>
                    <a:pt x="766228" y="2103062"/>
                    <a:pt x="762160" y="2126038"/>
                    <a:pt x="774068" y="2126160"/>
                  </a:cubicBezTo>
                  <a:close/>
                  <a:moveTo>
                    <a:pt x="774048" y="2319787"/>
                  </a:moveTo>
                  <a:cubicBezTo>
                    <a:pt x="957601" y="2322746"/>
                    <a:pt x="929951" y="2307883"/>
                    <a:pt x="930612" y="2349229"/>
                  </a:cubicBezTo>
                  <a:cubicBezTo>
                    <a:pt x="933530" y="2535679"/>
                    <a:pt x="941422" y="2504042"/>
                    <a:pt x="896047" y="2503981"/>
                  </a:cubicBezTo>
                  <a:cubicBezTo>
                    <a:pt x="745767" y="2503564"/>
                    <a:pt x="770885" y="2512551"/>
                    <a:pt x="770488" y="2487837"/>
                  </a:cubicBezTo>
                  <a:cubicBezTo>
                    <a:pt x="767529" y="2298835"/>
                    <a:pt x="767295" y="2319676"/>
                    <a:pt x="774048" y="2319787"/>
                  </a:cubicBezTo>
                  <a:close/>
                  <a:moveTo>
                    <a:pt x="774200" y="2514137"/>
                  </a:moveTo>
                  <a:cubicBezTo>
                    <a:pt x="811053" y="2513192"/>
                    <a:pt x="822331" y="2513324"/>
                    <a:pt x="896047" y="2513415"/>
                  </a:cubicBezTo>
                  <a:cubicBezTo>
                    <a:pt x="944106" y="2513547"/>
                    <a:pt x="930774" y="2478423"/>
                    <a:pt x="934862" y="2696155"/>
                  </a:cubicBezTo>
                  <a:cubicBezTo>
                    <a:pt x="934873" y="2696907"/>
                    <a:pt x="953411" y="2701259"/>
                    <a:pt x="775004" y="2699327"/>
                  </a:cubicBezTo>
                  <a:cubicBezTo>
                    <a:pt x="774993" y="2698615"/>
                    <a:pt x="770061" y="2514239"/>
                    <a:pt x="774200" y="2514137"/>
                  </a:cubicBezTo>
                  <a:close/>
                  <a:moveTo>
                    <a:pt x="1078979" y="2115902"/>
                  </a:moveTo>
                  <a:cubicBezTo>
                    <a:pt x="904945" y="2115902"/>
                    <a:pt x="934303" y="2130226"/>
                    <a:pt x="933347" y="2071617"/>
                  </a:cubicBezTo>
                  <a:cubicBezTo>
                    <a:pt x="932290" y="2004021"/>
                    <a:pt x="933723" y="2001856"/>
                    <a:pt x="932645" y="1932827"/>
                  </a:cubicBezTo>
                  <a:cubicBezTo>
                    <a:pt x="932635" y="1932105"/>
                    <a:pt x="1094030" y="1930061"/>
                    <a:pt x="1094070" y="1932969"/>
                  </a:cubicBezTo>
                  <a:cubicBezTo>
                    <a:pt x="1097396" y="2145181"/>
                    <a:pt x="1101453" y="2115902"/>
                    <a:pt x="1078979" y="2115902"/>
                  </a:cubicBezTo>
                  <a:close/>
                  <a:moveTo>
                    <a:pt x="1096236" y="2125367"/>
                  </a:moveTo>
                  <a:cubicBezTo>
                    <a:pt x="1099602" y="2338748"/>
                    <a:pt x="1105938" y="2309936"/>
                    <a:pt x="1078979" y="2309936"/>
                  </a:cubicBezTo>
                  <a:cubicBezTo>
                    <a:pt x="1017873" y="2309936"/>
                    <a:pt x="1018036" y="2311085"/>
                    <a:pt x="957041" y="2311085"/>
                  </a:cubicBezTo>
                  <a:cubicBezTo>
                    <a:pt x="928649" y="2311085"/>
                    <a:pt x="941127" y="2339185"/>
                    <a:pt x="934578" y="2126017"/>
                  </a:cubicBezTo>
                  <a:cubicBezTo>
                    <a:pt x="1066146" y="2125631"/>
                    <a:pt x="1026679" y="2125204"/>
                    <a:pt x="1096236" y="2125367"/>
                  </a:cubicBezTo>
                  <a:close/>
                  <a:moveTo>
                    <a:pt x="957041" y="2320519"/>
                  </a:moveTo>
                  <a:cubicBezTo>
                    <a:pt x="1018137" y="2320519"/>
                    <a:pt x="1017985" y="2319371"/>
                    <a:pt x="1078979" y="2319371"/>
                  </a:cubicBezTo>
                  <a:cubicBezTo>
                    <a:pt x="1105114" y="2319371"/>
                    <a:pt x="1098209" y="2289939"/>
                    <a:pt x="1101870" y="2505476"/>
                  </a:cubicBezTo>
                  <a:cubicBezTo>
                    <a:pt x="1032923" y="2506157"/>
                    <a:pt x="1031734" y="2504093"/>
                    <a:pt x="940954" y="2504042"/>
                  </a:cubicBezTo>
                  <a:cubicBezTo>
                    <a:pt x="938096" y="2291210"/>
                    <a:pt x="932808" y="2320519"/>
                    <a:pt x="957041" y="2320519"/>
                  </a:cubicBezTo>
                  <a:close/>
                  <a:moveTo>
                    <a:pt x="957041" y="2513487"/>
                  </a:moveTo>
                  <a:cubicBezTo>
                    <a:pt x="1017609" y="2513487"/>
                    <a:pt x="1017039" y="2515022"/>
                    <a:pt x="1078979" y="2515022"/>
                  </a:cubicBezTo>
                  <a:cubicBezTo>
                    <a:pt x="1109100" y="2515022"/>
                    <a:pt x="1102795" y="2485722"/>
                    <a:pt x="1105206" y="2696104"/>
                  </a:cubicBezTo>
                  <a:cubicBezTo>
                    <a:pt x="1105246" y="2699591"/>
                    <a:pt x="943262" y="2699469"/>
                    <a:pt x="943201" y="2695962"/>
                  </a:cubicBezTo>
                  <a:cubicBezTo>
                    <a:pt x="939205" y="2484319"/>
                    <a:pt x="936571" y="2513487"/>
                    <a:pt x="957041" y="2513487"/>
                  </a:cubicBezTo>
                  <a:close/>
                  <a:moveTo>
                    <a:pt x="1102358" y="1930732"/>
                  </a:moveTo>
                  <a:cubicBezTo>
                    <a:pt x="1134635" y="1931007"/>
                    <a:pt x="1191409" y="1933426"/>
                    <a:pt x="1262187" y="1931312"/>
                  </a:cubicBezTo>
                  <a:cubicBezTo>
                    <a:pt x="1263336" y="2002923"/>
                    <a:pt x="1265288" y="2049800"/>
                    <a:pt x="1265603" y="2116390"/>
                  </a:cubicBezTo>
                  <a:cubicBezTo>
                    <a:pt x="1131310" y="2116685"/>
                    <a:pt x="1165376" y="2116136"/>
                    <a:pt x="1104412" y="2115943"/>
                  </a:cubicBezTo>
                  <a:cubicBezTo>
                    <a:pt x="1102623" y="2002222"/>
                    <a:pt x="1103416" y="1995960"/>
                    <a:pt x="1102358" y="1930732"/>
                  </a:cubicBezTo>
                  <a:close/>
                  <a:moveTo>
                    <a:pt x="1104565" y="2125387"/>
                  </a:moveTo>
                  <a:cubicBezTo>
                    <a:pt x="1163637" y="2125601"/>
                    <a:pt x="1137320" y="2126109"/>
                    <a:pt x="1265644" y="2125834"/>
                  </a:cubicBezTo>
                  <a:cubicBezTo>
                    <a:pt x="1265898" y="2253422"/>
                    <a:pt x="1267627" y="2259166"/>
                    <a:pt x="1269040" y="2310536"/>
                  </a:cubicBezTo>
                  <a:cubicBezTo>
                    <a:pt x="1132103" y="2310851"/>
                    <a:pt x="1163373" y="2310272"/>
                    <a:pt x="1107097" y="2309997"/>
                  </a:cubicBezTo>
                  <a:cubicBezTo>
                    <a:pt x="1106151" y="2232855"/>
                    <a:pt x="1107473" y="2309560"/>
                    <a:pt x="1104565" y="2125387"/>
                  </a:cubicBezTo>
                  <a:close/>
                  <a:moveTo>
                    <a:pt x="1269854" y="2349229"/>
                  </a:moveTo>
                  <a:cubicBezTo>
                    <a:pt x="1272589" y="2528268"/>
                    <a:pt x="1276515" y="2504489"/>
                    <a:pt x="1262003" y="2504276"/>
                  </a:cubicBezTo>
                  <a:cubicBezTo>
                    <a:pt x="1087979" y="2501470"/>
                    <a:pt x="1110341" y="2515306"/>
                    <a:pt x="1109914" y="2487817"/>
                  </a:cubicBezTo>
                  <a:cubicBezTo>
                    <a:pt x="1107860" y="2361703"/>
                    <a:pt x="1107555" y="2344746"/>
                    <a:pt x="1107219" y="2319442"/>
                  </a:cubicBezTo>
                  <a:cubicBezTo>
                    <a:pt x="1297900" y="2320397"/>
                    <a:pt x="1269224" y="2309418"/>
                    <a:pt x="1269854" y="2349229"/>
                  </a:cubicBezTo>
                  <a:close/>
                  <a:moveTo>
                    <a:pt x="1270515" y="1931078"/>
                  </a:moveTo>
                  <a:cubicBezTo>
                    <a:pt x="1336096" y="1929329"/>
                    <a:pt x="1431553" y="1931708"/>
                    <a:pt x="1431574" y="1933020"/>
                  </a:cubicBezTo>
                  <a:cubicBezTo>
                    <a:pt x="1432133" y="1969039"/>
                    <a:pt x="1432997" y="2015550"/>
                    <a:pt x="1434635" y="2116786"/>
                  </a:cubicBezTo>
                  <a:cubicBezTo>
                    <a:pt x="1371332" y="2116725"/>
                    <a:pt x="1383057" y="2116166"/>
                    <a:pt x="1273952" y="2116369"/>
                  </a:cubicBezTo>
                  <a:cubicBezTo>
                    <a:pt x="1273545" y="2038292"/>
                    <a:pt x="1271379" y="1995136"/>
                    <a:pt x="1270515" y="1931078"/>
                  </a:cubicBezTo>
                  <a:close/>
                  <a:moveTo>
                    <a:pt x="1140096" y="2514137"/>
                  </a:moveTo>
                  <a:cubicBezTo>
                    <a:pt x="1181576" y="2512887"/>
                    <a:pt x="1220432" y="2513090"/>
                    <a:pt x="1261892" y="2513710"/>
                  </a:cubicBezTo>
                  <a:cubicBezTo>
                    <a:pt x="1275742" y="2513934"/>
                    <a:pt x="1272915" y="2506035"/>
                    <a:pt x="1272427" y="2557232"/>
                  </a:cubicBezTo>
                  <a:cubicBezTo>
                    <a:pt x="1270698" y="2720117"/>
                    <a:pt x="1282860" y="2698727"/>
                    <a:pt x="1261983" y="2698524"/>
                  </a:cubicBezTo>
                  <a:cubicBezTo>
                    <a:pt x="1100843" y="2697019"/>
                    <a:pt x="1113575" y="2700069"/>
                    <a:pt x="1113524" y="2695982"/>
                  </a:cubicBezTo>
                  <a:cubicBezTo>
                    <a:pt x="1111083" y="2482835"/>
                    <a:pt x="1099541" y="2515306"/>
                    <a:pt x="1140096" y="2514137"/>
                  </a:cubicBezTo>
                  <a:close/>
                  <a:moveTo>
                    <a:pt x="1273993" y="2141043"/>
                  </a:moveTo>
                  <a:cubicBezTo>
                    <a:pt x="1273993" y="2119135"/>
                    <a:pt x="1249414" y="2126068"/>
                    <a:pt x="1434787" y="2126221"/>
                  </a:cubicBezTo>
                  <a:cubicBezTo>
                    <a:pt x="1436638" y="2241009"/>
                    <a:pt x="1436638" y="2242595"/>
                    <a:pt x="1437452" y="2279895"/>
                  </a:cubicBezTo>
                  <a:cubicBezTo>
                    <a:pt x="1438285" y="2317815"/>
                    <a:pt x="1468518" y="2310099"/>
                    <a:pt x="1277369" y="2310516"/>
                  </a:cubicBezTo>
                  <a:cubicBezTo>
                    <a:pt x="1276413" y="2275635"/>
                    <a:pt x="1273993" y="2235824"/>
                    <a:pt x="1273993" y="2141043"/>
                  </a:cubicBezTo>
                  <a:close/>
                  <a:moveTo>
                    <a:pt x="1322927" y="2319910"/>
                  </a:moveTo>
                  <a:cubicBezTo>
                    <a:pt x="1384562" y="2319910"/>
                    <a:pt x="1382416" y="2318994"/>
                    <a:pt x="1438255" y="2318913"/>
                  </a:cubicBezTo>
                  <a:cubicBezTo>
                    <a:pt x="1438672" y="2341350"/>
                    <a:pt x="1438753" y="2348477"/>
                    <a:pt x="1440919" y="2487979"/>
                  </a:cubicBezTo>
                  <a:cubicBezTo>
                    <a:pt x="1441285" y="2511311"/>
                    <a:pt x="1459132" y="2504632"/>
                    <a:pt x="1322927" y="2504743"/>
                  </a:cubicBezTo>
                  <a:cubicBezTo>
                    <a:pt x="1272223" y="2504743"/>
                    <a:pt x="1280867" y="2508607"/>
                    <a:pt x="1280542" y="2487796"/>
                  </a:cubicBezTo>
                  <a:cubicBezTo>
                    <a:pt x="1277410" y="2285700"/>
                    <a:pt x="1265125" y="2319910"/>
                    <a:pt x="1322927" y="2319910"/>
                  </a:cubicBezTo>
                  <a:close/>
                  <a:moveTo>
                    <a:pt x="1439872" y="1931779"/>
                  </a:moveTo>
                  <a:cubicBezTo>
                    <a:pt x="1614242" y="1932064"/>
                    <a:pt x="1601002" y="1930519"/>
                    <a:pt x="1601042" y="1933020"/>
                  </a:cubicBezTo>
                  <a:cubicBezTo>
                    <a:pt x="1604368" y="2145516"/>
                    <a:pt x="1620150" y="2115638"/>
                    <a:pt x="1566915" y="2115638"/>
                  </a:cubicBezTo>
                  <a:cubicBezTo>
                    <a:pt x="1505920" y="2115638"/>
                    <a:pt x="1505829" y="2116786"/>
                    <a:pt x="1444906" y="2116786"/>
                  </a:cubicBezTo>
                  <a:cubicBezTo>
                    <a:pt x="1442272" y="2116786"/>
                    <a:pt x="1443085" y="2137404"/>
                    <a:pt x="1439872" y="1931779"/>
                  </a:cubicBezTo>
                  <a:close/>
                  <a:moveTo>
                    <a:pt x="1280745" y="2557354"/>
                  </a:moveTo>
                  <a:cubicBezTo>
                    <a:pt x="1281345" y="2500667"/>
                    <a:pt x="1246699" y="2514249"/>
                    <a:pt x="1441377" y="2514086"/>
                  </a:cubicBezTo>
                  <a:cubicBezTo>
                    <a:pt x="1442292" y="2562102"/>
                    <a:pt x="1444570" y="2619816"/>
                    <a:pt x="1444255" y="2696023"/>
                  </a:cubicBezTo>
                  <a:cubicBezTo>
                    <a:pt x="1444255" y="2696745"/>
                    <a:pt x="1463332" y="2699906"/>
                    <a:pt x="1282565" y="2698696"/>
                  </a:cubicBezTo>
                  <a:cubicBezTo>
                    <a:pt x="1281182" y="2651393"/>
                    <a:pt x="1280288" y="2604882"/>
                    <a:pt x="1280745" y="2557354"/>
                  </a:cubicBezTo>
                  <a:close/>
                  <a:moveTo>
                    <a:pt x="1443116" y="2126221"/>
                  </a:moveTo>
                  <a:cubicBezTo>
                    <a:pt x="1484962" y="2126221"/>
                    <a:pt x="1501090" y="2125184"/>
                    <a:pt x="1605008" y="2125052"/>
                  </a:cubicBezTo>
                  <a:cubicBezTo>
                    <a:pt x="1604703" y="2245970"/>
                    <a:pt x="1606615" y="2257986"/>
                    <a:pt x="1607978" y="2310597"/>
                  </a:cubicBezTo>
                  <a:cubicBezTo>
                    <a:pt x="1415781" y="2310048"/>
                    <a:pt x="1446634" y="2317856"/>
                    <a:pt x="1445790" y="2279661"/>
                  </a:cubicBezTo>
                  <a:cubicBezTo>
                    <a:pt x="1444804" y="2234431"/>
                    <a:pt x="1444906" y="2237318"/>
                    <a:pt x="1443116" y="2126221"/>
                  </a:cubicBezTo>
                  <a:close/>
                  <a:moveTo>
                    <a:pt x="1608212" y="2320042"/>
                  </a:moveTo>
                  <a:cubicBezTo>
                    <a:pt x="1608842" y="2347623"/>
                    <a:pt x="1610886" y="2503686"/>
                    <a:pt x="1610896" y="2504469"/>
                  </a:cubicBezTo>
                  <a:cubicBezTo>
                    <a:pt x="1425909" y="2502375"/>
                    <a:pt x="1449675" y="2514178"/>
                    <a:pt x="1449258" y="2487817"/>
                  </a:cubicBezTo>
                  <a:cubicBezTo>
                    <a:pt x="1447305" y="2361968"/>
                    <a:pt x="1447031" y="2343068"/>
                    <a:pt x="1446594" y="2318903"/>
                  </a:cubicBezTo>
                  <a:cubicBezTo>
                    <a:pt x="1503897" y="2318923"/>
                    <a:pt x="1469942" y="2319666"/>
                    <a:pt x="1608212" y="2320042"/>
                  </a:cubicBezTo>
                  <a:close/>
                  <a:moveTo>
                    <a:pt x="1610988" y="2513924"/>
                  </a:moveTo>
                  <a:cubicBezTo>
                    <a:pt x="1611486" y="2566361"/>
                    <a:pt x="1610134" y="2582506"/>
                    <a:pt x="1613042" y="2699815"/>
                  </a:cubicBezTo>
                  <a:cubicBezTo>
                    <a:pt x="1540231" y="2699927"/>
                    <a:pt x="1452563" y="2698676"/>
                    <a:pt x="1452573" y="2696074"/>
                  </a:cubicBezTo>
                  <a:cubicBezTo>
                    <a:pt x="1452888" y="2620365"/>
                    <a:pt x="1450682" y="2564562"/>
                    <a:pt x="1449705" y="2514066"/>
                  </a:cubicBezTo>
                  <a:cubicBezTo>
                    <a:pt x="1508778" y="2514056"/>
                    <a:pt x="1559979" y="2513303"/>
                    <a:pt x="1610988" y="2513924"/>
                  </a:cubicBezTo>
                  <a:close/>
                  <a:moveTo>
                    <a:pt x="1452542" y="2707287"/>
                  </a:moveTo>
                  <a:cubicBezTo>
                    <a:pt x="1515855" y="2707500"/>
                    <a:pt x="1486355" y="2709483"/>
                    <a:pt x="1613276" y="2709270"/>
                  </a:cubicBezTo>
                  <a:cubicBezTo>
                    <a:pt x="1613378" y="2713834"/>
                    <a:pt x="1616764" y="2892497"/>
                    <a:pt x="1616784" y="2893707"/>
                  </a:cubicBezTo>
                  <a:cubicBezTo>
                    <a:pt x="1503134" y="2894246"/>
                    <a:pt x="1520015" y="2892782"/>
                    <a:pt x="1456031" y="2892619"/>
                  </a:cubicBezTo>
                  <a:cubicBezTo>
                    <a:pt x="1454993" y="2833583"/>
                    <a:pt x="1452349" y="2783839"/>
                    <a:pt x="1452542" y="2707287"/>
                  </a:cubicBezTo>
                  <a:close/>
                  <a:moveTo>
                    <a:pt x="1616540" y="2320072"/>
                  </a:moveTo>
                  <a:cubicBezTo>
                    <a:pt x="1746725" y="2320519"/>
                    <a:pt x="1725777" y="2319920"/>
                    <a:pt x="1776694" y="2319533"/>
                  </a:cubicBezTo>
                  <a:cubicBezTo>
                    <a:pt x="1777558" y="2404026"/>
                    <a:pt x="1779155" y="2414894"/>
                    <a:pt x="1780487" y="2504571"/>
                  </a:cubicBezTo>
                  <a:cubicBezTo>
                    <a:pt x="1732641" y="2504815"/>
                    <a:pt x="1709039" y="2505811"/>
                    <a:pt x="1619215" y="2504581"/>
                  </a:cubicBezTo>
                  <a:cubicBezTo>
                    <a:pt x="1619204" y="2503778"/>
                    <a:pt x="1617232" y="2350856"/>
                    <a:pt x="1616540" y="2320072"/>
                  </a:cubicBezTo>
                  <a:close/>
                  <a:moveTo>
                    <a:pt x="1782531" y="2140881"/>
                  </a:moveTo>
                  <a:cubicBezTo>
                    <a:pt x="1781768" y="2117986"/>
                    <a:pt x="1758939" y="2125590"/>
                    <a:pt x="1932902" y="2125590"/>
                  </a:cubicBezTo>
                  <a:cubicBezTo>
                    <a:pt x="1950342" y="2125590"/>
                    <a:pt x="1940254" y="2103174"/>
                    <a:pt x="1945603" y="2279935"/>
                  </a:cubicBezTo>
                  <a:cubicBezTo>
                    <a:pt x="1946681" y="2315629"/>
                    <a:pt x="1974168" y="2309977"/>
                    <a:pt x="1810903" y="2309977"/>
                  </a:cubicBezTo>
                  <a:cubicBezTo>
                    <a:pt x="1773155" y="2309977"/>
                    <a:pt x="1789131" y="2338595"/>
                    <a:pt x="1782531" y="2140881"/>
                  </a:cubicBezTo>
                  <a:close/>
                  <a:moveTo>
                    <a:pt x="1810913" y="2319411"/>
                  </a:moveTo>
                  <a:cubicBezTo>
                    <a:pt x="1970914" y="2319411"/>
                    <a:pt x="1946590" y="2309764"/>
                    <a:pt x="1947210" y="2349229"/>
                  </a:cubicBezTo>
                  <a:cubicBezTo>
                    <a:pt x="1950016" y="2528146"/>
                    <a:pt x="1953810" y="2503818"/>
                    <a:pt x="1932912" y="2503818"/>
                  </a:cubicBezTo>
                  <a:cubicBezTo>
                    <a:pt x="1766301" y="2503818"/>
                    <a:pt x="1788937" y="2510843"/>
                    <a:pt x="1788571" y="2487817"/>
                  </a:cubicBezTo>
                  <a:cubicBezTo>
                    <a:pt x="1785470" y="2291505"/>
                    <a:pt x="1774894" y="2319411"/>
                    <a:pt x="1810913" y="2319411"/>
                  </a:cubicBezTo>
                  <a:close/>
                  <a:moveTo>
                    <a:pt x="1810913" y="2513934"/>
                  </a:moveTo>
                  <a:cubicBezTo>
                    <a:pt x="1871470" y="2513934"/>
                    <a:pt x="1874694" y="2513253"/>
                    <a:pt x="1932912" y="2513253"/>
                  </a:cubicBezTo>
                  <a:cubicBezTo>
                    <a:pt x="1955599" y="2513253"/>
                    <a:pt x="1948776" y="2487105"/>
                    <a:pt x="1951888" y="2698188"/>
                  </a:cubicBezTo>
                  <a:cubicBezTo>
                    <a:pt x="1884985" y="2697771"/>
                    <a:pt x="1873911" y="2699764"/>
                    <a:pt x="1791602" y="2699754"/>
                  </a:cubicBezTo>
                  <a:cubicBezTo>
                    <a:pt x="1788693" y="2488020"/>
                    <a:pt x="1780121" y="2513934"/>
                    <a:pt x="1810913" y="2513934"/>
                  </a:cubicBezTo>
                  <a:close/>
                  <a:moveTo>
                    <a:pt x="1948542" y="1932827"/>
                  </a:moveTo>
                  <a:cubicBezTo>
                    <a:pt x="1948512" y="1930621"/>
                    <a:pt x="2110496" y="1930305"/>
                    <a:pt x="2110536" y="1932989"/>
                  </a:cubicBezTo>
                  <a:cubicBezTo>
                    <a:pt x="2111747" y="2010345"/>
                    <a:pt x="2110404" y="1982835"/>
                    <a:pt x="2112601" y="2115739"/>
                  </a:cubicBezTo>
                  <a:cubicBezTo>
                    <a:pt x="2037898" y="2114550"/>
                    <a:pt x="1995564" y="2115932"/>
                    <a:pt x="1952142" y="2116105"/>
                  </a:cubicBezTo>
                  <a:cubicBezTo>
                    <a:pt x="1952071" y="2047330"/>
                    <a:pt x="1949569" y="1998450"/>
                    <a:pt x="1948542" y="1932827"/>
                  </a:cubicBezTo>
                  <a:close/>
                  <a:moveTo>
                    <a:pt x="1952030" y="2141084"/>
                  </a:moveTo>
                  <a:cubicBezTo>
                    <a:pt x="1952162" y="2123537"/>
                    <a:pt x="1927878" y="2122215"/>
                    <a:pt x="2112743" y="2125214"/>
                  </a:cubicBezTo>
                  <a:cubicBezTo>
                    <a:pt x="2115651" y="2296354"/>
                    <a:pt x="2114462" y="2239799"/>
                    <a:pt x="2115296" y="2310465"/>
                  </a:cubicBezTo>
                  <a:cubicBezTo>
                    <a:pt x="1928814" y="2307181"/>
                    <a:pt x="1955213" y="2322288"/>
                    <a:pt x="1953921" y="2279631"/>
                  </a:cubicBezTo>
                  <a:cubicBezTo>
                    <a:pt x="1952122" y="2219944"/>
                    <a:pt x="1951796" y="2178608"/>
                    <a:pt x="1952030" y="2141084"/>
                  </a:cubicBezTo>
                  <a:close/>
                  <a:moveTo>
                    <a:pt x="2115418" y="2319899"/>
                  </a:moveTo>
                  <a:cubicBezTo>
                    <a:pt x="2116658" y="2414700"/>
                    <a:pt x="2118397" y="2426981"/>
                    <a:pt x="2119353" y="2504672"/>
                  </a:cubicBezTo>
                  <a:cubicBezTo>
                    <a:pt x="2055257" y="2504723"/>
                    <a:pt x="2034919" y="2504886"/>
                    <a:pt x="1993907" y="2504276"/>
                  </a:cubicBezTo>
                  <a:cubicBezTo>
                    <a:pt x="1946651" y="2503574"/>
                    <a:pt x="1958386" y="2532457"/>
                    <a:pt x="1955518" y="2349067"/>
                  </a:cubicBezTo>
                  <a:cubicBezTo>
                    <a:pt x="1954928" y="2310983"/>
                    <a:pt x="1924472" y="2316809"/>
                    <a:pt x="2115418" y="2319899"/>
                  </a:cubicBezTo>
                  <a:close/>
                  <a:moveTo>
                    <a:pt x="2119465" y="2514107"/>
                  </a:moveTo>
                  <a:cubicBezTo>
                    <a:pt x="2120543" y="2620558"/>
                    <a:pt x="2118102" y="2493784"/>
                    <a:pt x="2121275" y="2699581"/>
                  </a:cubicBezTo>
                  <a:cubicBezTo>
                    <a:pt x="1946996" y="2699673"/>
                    <a:pt x="2041630" y="2699073"/>
                    <a:pt x="1960226" y="2698259"/>
                  </a:cubicBezTo>
                  <a:cubicBezTo>
                    <a:pt x="1959728" y="2658306"/>
                    <a:pt x="1959982" y="2677571"/>
                    <a:pt x="1957460" y="2513314"/>
                  </a:cubicBezTo>
                  <a:cubicBezTo>
                    <a:pt x="2025848" y="2513679"/>
                    <a:pt x="1962657" y="2514239"/>
                    <a:pt x="2119465" y="2514107"/>
                  </a:cubicBezTo>
                  <a:close/>
                  <a:moveTo>
                    <a:pt x="2121092" y="2125346"/>
                  </a:moveTo>
                  <a:cubicBezTo>
                    <a:pt x="2304665" y="2128254"/>
                    <a:pt x="2281907" y="2115343"/>
                    <a:pt x="2282395" y="2141145"/>
                  </a:cubicBezTo>
                  <a:cubicBezTo>
                    <a:pt x="2283351" y="2191753"/>
                    <a:pt x="2284022" y="2230914"/>
                    <a:pt x="2284479" y="2279854"/>
                  </a:cubicBezTo>
                  <a:cubicBezTo>
                    <a:pt x="2284795" y="2314013"/>
                    <a:pt x="2317631" y="2313627"/>
                    <a:pt x="2123644" y="2310597"/>
                  </a:cubicBezTo>
                  <a:cubicBezTo>
                    <a:pt x="2122994" y="2254855"/>
                    <a:pt x="2123695" y="2274924"/>
                    <a:pt x="2121092" y="2125346"/>
                  </a:cubicBezTo>
                  <a:close/>
                  <a:moveTo>
                    <a:pt x="2121427" y="2709015"/>
                  </a:moveTo>
                  <a:cubicBezTo>
                    <a:pt x="2122424" y="2773632"/>
                    <a:pt x="2122709" y="2795389"/>
                    <a:pt x="2123614" y="2834956"/>
                  </a:cubicBezTo>
                  <a:cubicBezTo>
                    <a:pt x="2125332" y="2913074"/>
                    <a:pt x="2153399" y="2889905"/>
                    <a:pt x="1993784" y="2893331"/>
                  </a:cubicBezTo>
                  <a:cubicBezTo>
                    <a:pt x="1955742" y="2894103"/>
                    <a:pt x="1963216" y="2929106"/>
                    <a:pt x="1960348" y="2707694"/>
                  </a:cubicBezTo>
                  <a:cubicBezTo>
                    <a:pt x="2023112" y="2708334"/>
                    <a:pt x="1963084" y="2709097"/>
                    <a:pt x="2121427" y="2709015"/>
                  </a:cubicBezTo>
                  <a:close/>
                  <a:moveTo>
                    <a:pt x="2124173" y="2349087"/>
                  </a:moveTo>
                  <a:cubicBezTo>
                    <a:pt x="2123593" y="2311959"/>
                    <a:pt x="2092486" y="2319910"/>
                    <a:pt x="2284927" y="2319117"/>
                  </a:cubicBezTo>
                  <a:cubicBezTo>
                    <a:pt x="2286218" y="2414487"/>
                    <a:pt x="2286676" y="2392883"/>
                    <a:pt x="2288649" y="2505394"/>
                  </a:cubicBezTo>
                  <a:cubicBezTo>
                    <a:pt x="2101974" y="2505079"/>
                    <a:pt x="2127814" y="2510853"/>
                    <a:pt x="2127458" y="2487817"/>
                  </a:cubicBezTo>
                  <a:cubicBezTo>
                    <a:pt x="2126370" y="2418431"/>
                    <a:pt x="2125241" y="2416734"/>
                    <a:pt x="2124173" y="2349087"/>
                  </a:cubicBezTo>
                  <a:close/>
                  <a:moveTo>
                    <a:pt x="2298777" y="2115658"/>
                  </a:moveTo>
                  <a:cubicBezTo>
                    <a:pt x="2287479" y="2115658"/>
                    <a:pt x="2290327" y="2122368"/>
                    <a:pt x="2289534" y="2071607"/>
                  </a:cubicBezTo>
                  <a:cubicBezTo>
                    <a:pt x="2286971" y="1910369"/>
                    <a:pt x="2282720" y="1931586"/>
                    <a:pt x="2298777" y="1931586"/>
                  </a:cubicBezTo>
                  <a:cubicBezTo>
                    <a:pt x="2359894" y="1931586"/>
                    <a:pt x="2359538" y="1931261"/>
                    <a:pt x="2420786" y="1931261"/>
                  </a:cubicBezTo>
                  <a:cubicBezTo>
                    <a:pt x="2461422" y="1931261"/>
                    <a:pt x="2449046" y="1903588"/>
                    <a:pt x="2451680" y="2071760"/>
                  </a:cubicBezTo>
                  <a:cubicBezTo>
                    <a:pt x="2452606" y="2130907"/>
                    <a:pt x="2483062" y="2115658"/>
                    <a:pt x="2298777" y="2115658"/>
                  </a:cubicBezTo>
                  <a:close/>
                  <a:moveTo>
                    <a:pt x="2452219" y="2125885"/>
                  </a:moveTo>
                  <a:cubicBezTo>
                    <a:pt x="2452443" y="2224112"/>
                    <a:pt x="2453521" y="2246844"/>
                    <a:pt x="2454782" y="2310750"/>
                  </a:cubicBezTo>
                  <a:cubicBezTo>
                    <a:pt x="2389364" y="2311736"/>
                    <a:pt x="2360707" y="2309601"/>
                    <a:pt x="2293144" y="2309652"/>
                  </a:cubicBezTo>
                  <a:cubicBezTo>
                    <a:pt x="2292615" y="2265845"/>
                    <a:pt x="2292828" y="2252100"/>
                    <a:pt x="2290449" y="2125102"/>
                  </a:cubicBezTo>
                  <a:cubicBezTo>
                    <a:pt x="2361887" y="2125031"/>
                    <a:pt x="2341569" y="2125936"/>
                    <a:pt x="2452219" y="2125885"/>
                  </a:cubicBezTo>
                  <a:close/>
                  <a:moveTo>
                    <a:pt x="2291425" y="2708934"/>
                  </a:moveTo>
                  <a:cubicBezTo>
                    <a:pt x="2291038" y="2789929"/>
                    <a:pt x="2294049" y="2831316"/>
                    <a:pt x="2295167" y="2892091"/>
                  </a:cubicBezTo>
                  <a:cubicBezTo>
                    <a:pt x="2223078" y="2892152"/>
                    <a:pt x="2229881" y="2894063"/>
                    <a:pt x="2133081" y="2893209"/>
                  </a:cubicBezTo>
                  <a:cubicBezTo>
                    <a:pt x="2131932" y="2823112"/>
                    <a:pt x="2132024" y="2856763"/>
                    <a:pt x="2129746" y="2709015"/>
                  </a:cubicBezTo>
                  <a:lnTo>
                    <a:pt x="2291425" y="2708934"/>
                  </a:lnTo>
                  <a:close/>
                  <a:moveTo>
                    <a:pt x="2293693" y="2349087"/>
                  </a:moveTo>
                  <a:cubicBezTo>
                    <a:pt x="2293032" y="2306937"/>
                    <a:pt x="2267863" y="2320418"/>
                    <a:pt x="2420786" y="2320418"/>
                  </a:cubicBezTo>
                  <a:cubicBezTo>
                    <a:pt x="2465429" y="2320418"/>
                    <a:pt x="2453999" y="2289177"/>
                    <a:pt x="2457111" y="2487999"/>
                  </a:cubicBezTo>
                  <a:cubicBezTo>
                    <a:pt x="2457466" y="2510691"/>
                    <a:pt x="2482696" y="2505404"/>
                    <a:pt x="2298777" y="2505404"/>
                  </a:cubicBezTo>
                  <a:cubicBezTo>
                    <a:pt x="2297252" y="2505404"/>
                    <a:pt x="2296418" y="2523490"/>
                    <a:pt x="2293693" y="2349087"/>
                  </a:cubicBezTo>
                  <a:close/>
                  <a:moveTo>
                    <a:pt x="2298777" y="2514839"/>
                  </a:moveTo>
                  <a:cubicBezTo>
                    <a:pt x="2488726" y="2514839"/>
                    <a:pt x="2457029" y="2501195"/>
                    <a:pt x="2458616" y="2557436"/>
                  </a:cubicBezTo>
                  <a:cubicBezTo>
                    <a:pt x="2459978" y="2607576"/>
                    <a:pt x="2460477" y="2645649"/>
                    <a:pt x="2461005" y="2696104"/>
                  </a:cubicBezTo>
                  <a:cubicBezTo>
                    <a:pt x="2461056" y="2700659"/>
                    <a:pt x="2476452" y="2699489"/>
                    <a:pt x="2299825" y="2699489"/>
                  </a:cubicBezTo>
                  <a:cubicBezTo>
                    <a:pt x="2300892" y="2561787"/>
                    <a:pt x="2294384" y="2514839"/>
                    <a:pt x="2298777" y="2514839"/>
                  </a:cubicBezTo>
                  <a:close/>
                  <a:moveTo>
                    <a:pt x="2299764" y="2708934"/>
                  </a:moveTo>
                  <a:cubicBezTo>
                    <a:pt x="2305407" y="2708934"/>
                    <a:pt x="2439020" y="2708802"/>
                    <a:pt x="2461138" y="2708639"/>
                  </a:cubicBezTo>
                  <a:cubicBezTo>
                    <a:pt x="2462206" y="2806805"/>
                    <a:pt x="2463385" y="2829588"/>
                    <a:pt x="2464442" y="2893026"/>
                  </a:cubicBezTo>
                  <a:cubicBezTo>
                    <a:pt x="2370175" y="2893758"/>
                    <a:pt x="2371243" y="2892162"/>
                    <a:pt x="2303496" y="2892101"/>
                  </a:cubicBezTo>
                  <a:cubicBezTo>
                    <a:pt x="2302316" y="2827595"/>
                    <a:pt x="2299377" y="2788587"/>
                    <a:pt x="2299764" y="2708934"/>
                  </a:cubicBezTo>
                  <a:close/>
                  <a:moveTo>
                    <a:pt x="2603922" y="2310038"/>
                  </a:moveTo>
                  <a:cubicBezTo>
                    <a:pt x="2439915" y="2306297"/>
                    <a:pt x="2463477" y="2324128"/>
                    <a:pt x="2462460" y="2279651"/>
                  </a:cubicBezTo>
                  <a:cubicBezTo>
                    <a:pt x="2461392" y="2233272"/>
                    <a:pt x="2460578" y="2187056"/>
                    <a:pt x="2460578" y="2141043"/>
                  </a:cubicBezTo>
                  <a:cubicBezTo>
                    <a:pt x="2460578" y="2118291"/>
                    <a:pt x="2436742" y="2127461"/>
                    <a:pt x="2621556" y="2125021"/>
                  </a:cubicBezTo>
                  <a:cubicBezTo>
                    <a:pt x="2624230" y="2339571"/>
                    <a:pt x="2632904" y="2310699"/>
                    <a:pt x="2603922" y="2310038"/>
                  </a:cubicBezTo>
                  <a:close/>
                  <a:moveTo>
                    <a:pt x="2603780" y="2115861"/>
                  </a:moveTo>
                  <a:cubicBezTo>
                    <a:pt x="2566917" y="2116512"/>
                    <a:pt x="2562859" y="2116390"/>
                    <a:pt x="2460517" y="2116441"/>
                  </a:cubicBezTo>
                  <a:cubicBezTo>
                    <a:pt x="2460436" y="2101659"/>
                    <a:pt x="2458473" y="1951075"/>
                    <a:pt x="2458178" y="1931220"/>
                  </a:cubicBezTo>
                  <a:cubicBezTo>
                    <a:pt x="2459216" y="1931220"/>
                    <a:pt x="2574544" y="1930986"/>
                    <a:pt x="2618525" y="1930783"/>
                  </a:cubicBezTo>
                  <a:cubicBezTo>
                    <a:pt x="2621871" y="2144307"/>
                    <a:pt x="2628349" y="2115434"/>
                    <a:pt x="2603780" y="2115861"/>
                  </a:cubicBezTo>
                  <a:close/>
                  <a:moveTo>
                    <a:pt x="2603811" y="1921420"/>
                  </a:moveTo>
                  <a:cubicBezTo>
                    <a:pt x="2547768" y="1921725"/>
                    <a:pt x="2536491" y="1921471"/>
                    <a:pt x="2481781" y="1921684"/>
                  </a:cubicBezTo>
                  <a:cubicBezTo>
                    <a:pt x="2449240" y="1921817"/>
                    <a:pt x="2458382" y="1951319"/>
                    <a:pt x="2454619" y="1736942"/>
                  </a:cubicBezTo>
                  <a:cubicBezTo>
                    <a:pt x="2504021" y="1737135"/>
                    <a:pt x="2495021" y="1737460"/>
                    <a:pt x="2614844" y="1737206"/>
                  </a:cubicBezTo>
                  <a:cubicBezTo>
                    <a:pt x="2615942" y="1946694"/>
                    <a:pt x="2627372" y="1921288"/>
                    <a:pt x="2603811" y="1921420"/>
                  </a:cubicBezTo>
                  <a:close/>
                  <a:moveTo>
                    <a:pt x="2603831" y="1727782"/>
                  </a:moveTo>
                  <a:cubicBezTo>
                    <a:pt x="2436864" y="1728240"/>
                    <a:pt x="2454457" y="1728118"/>
                    <a:pt x="2454395" y="1724722"/>
                  </a:cubicBezTo>
                  <a:cubicBezTo>
                    <a:pt x="2450562" y="1508932"/>
                    <a:pt x="2441237" y="1541454"/>
                    <a:pt x="2481720" y="1542165"/>
                  </a:cubicBezTo>
                  <a:cubicBezTo>
                    <a:pt x="2634969" y="1544839"/>
                    <a:pt x="2613176" y="1527678"/>
                    <a:pt x="2613410" y="1586409"/>
                  </a:cubicBezTo>
                  <a:cubicBezTo>
                    <a:pt x="2613929" y="1749365"/>
                    <a:pt x="2621007" y="1727731"/>
                    <a:pt x="2603831" y="1727782"/>
                  </a:cubicBezTo>
                  <a:close/>
                  <a:moveTo>
                    <a:pt x="2603861" y="1533565"/>
                  </a:moveTo>
                  <a:cubicBezTo>
                    <a:pt x="2427346" y="1531664"/>
                    <a:pt x="2451029" y="1538871"/>
                    <a:pt x="2450684" y="1516678"/>
                  </a:cubicBezTo>
                  <a:cubicBezTo>
                    <a:pt x="2447582" y="1317378"/>
                    <a:pt x="2437728" y="1347592"/>
                    <a:pt x="2481720" y="1348548"/>
                  </a:cubicBezTo>
                  <a:cubicBezTo>
                    <a:pt x="2634664" y="1351831"/>
                    <a:pt x="2608733" y="1334843"/>
                    <a:pt x="2609394" y="1378172"/>
                  </a:cubicBezTo>
                  <a:cubicBezTo>
                    <a:pt x="2612119" y="1551895"/>
                    <a:pt x="2618485" y="1533707"/>
                    <a:pt x="2603861" y="1533565"/>
                  </a:cubicBezTo>
                  <a:close/>
                  <a:moveTo>
                    <a:pt x="2420797" y="1921817"/>
                  </a:moveTo>
                  <a:cubicBezTo>
                    <a:pt x="2359680" y="1921817"/>
                    <a:pt x="2360036" y="1922142"/>
                    <a:pt x="2298787" y="1922142"/>
                  </a:cubicBezTo>
                  <a:cubicBezTo>
                    <a:pt x="2282496" y="1922142"/>
                    <a:pt x="2287469" y="1941499"/>
                    <a:pt x="2285120" y="1794138"/>
                  </a:cubicBezTo>
                  <a:cubicBezTo>
                    <a:pt x="2284062" y="1726623"/>
                    <a:pt x="2279730" y="1736952"/>
                    <a:pt x="2298787" y="1736952"/>
                  </a:cubicBezTo>
                  <a:cubicBezTo>
                    <a:pt x="2423166" y="1736891"/>
                    <a:pt x="2426369" y="1736871"/>
                    <a:pt x="2446281" y="1736922"/>
                  </a:cubicBezTo>
                  <a:cubicBezTo>
                    <a:pt x="2450145" y="1953800"/>
                    <a:pt x="2459439" y="1921817"/>
                    <a:pt x="2420797" y="1921817"/>
                  </a:cubicBezTo>
                  <a:close/>
                  <a:moveTo>
                    <a:pt x="2420797" y="1727457"/>
                  </a:moveTo>
                  <a:cubicBezTo>
                    <a:pt x="2283656" y="1727528"/>
                    <a:pt x="2298452" y="1727528"/>
                    <a:pt x="2284276" y="1727507"/>
                  </a:cubicBezTo>
                  <a:cubicBezTo>
                    <a:pt x="2283930" y="1694914"/>
                    <a:pt x="2281835" y="1542643"/>
                    <a:pt x="2281825" y="1541911"/>
                  </a:cubicBezTo>
                  <a:cubicBezTo>
                    <a:pt x="2282568" y="1541911"/>
                    <a:pt x="2419098" y="1541565"/>
                    <a:pt x="2442772" y="1541687"/>
                  </a:cubicBezTo>
                  <a:cubicBezTo>
                    <a:pt x="2446504" y="1757224"/>
                    <a:pt x="2456989" y="1727457"/>
                    <a:pt x="2420797" y="1727457"/>
                  </a:cubicBezTo>
                  <a:close/>
                  <a:moveTo>
                    <a:pt x="2281937" y="2115678"/>
                  </a:moveTo>
                  <a:cubicBezTo>
                    <a:pt x="2238047" y="2115780"/>
                    <a:pt x="2186998" y="2116949"/>
                    <a:pt x="2120939" y="2115882"/>
                  </a:cubicBezTo>
                  <a:cubicBezTo>
                    <a:pt x="2118773" y="1988670"/>
                    <a:pt x="2120136" y="2014249"/>
                    <a:pt x="2118865" y="1932827"/>
                  </a:cubicBezTo>
                  <a:cubicBezTo>
                    <a:pt x="2118814" y="1929919"/>
                    <a:pt x="2106733" y="1931109"/>
                    <a:pt x="2278988" y="1931556"/>
                  </a:cubicBezTo>
                  <a:cubicBezTo>
                    <a:pt x="2281622" y="2098050"/>
                    <a:pt x="2281551" y="2094258"/>
                    <a:pt x="2281937" y="2115678"/>
                  </a:cubicBezTo>
                  <a:close/>
                  <a:moveTo>
                    <a:pt x="2118682" y="1921715"/>
                  </a:moveTo>
                  <a:cubicBezTo>
                    <a:pt x="2115601" y="1726278"/>
                    <a:pt x="2115041" y="1736322"/>
                    <a:pt x="2115763" y="1736322"/>
                  </a:cubicBezTo>
                  <a:cubicBezTo>
                    <a:pt x="2179239" y="1736586"/>
                    <a:pt x="2181964" y="1736261"/>
                    <a:pt x="2237742" y="1736708"/>
                  </a:cubicBezTo>
                  <a:cubicBezTo>
                    <a:pt x="2288415" y="1737115"/>
                    <a:pt x="2275348" y="1703200"/>
                    <a:pt x="2278825" y="1922111"/>
                  </a:cubicBezTo>
                  <a:cubicBezTo>
                    <a:pt x="2241159" y="1922000"/>
                    <a:pt x="2200106" y="1921176"/>
                    <a:pt x="2118682" y="1921715"/>
                  </a:cubicBezTo>
                  <a:close/>
                  <a:moveTo>
                    <a:pt x="2115204" y="1724702"/>
                  </a:moveTo>
                  <a:cubicBezTo>
                    <a:pt x="2110638" y="1526347"/>
                    <a:pt x="2113679" y="1542633"/>
                    <a:pt x="2115763" y="1542633"/>
                  </a:cubicBezTo>
                  <a:cubicBezTo>
                    <a:pt x="2305519" y="1543416"/>
                    <a:pt x="2273334" y="1527017"/>
                    <a:pt x="2274076" y="1586175"/>
                  </a:cubicBezTo>
                  <a:cubicBezTo>
                    <a:pt x="2274809" y="1650091"/>
                    <a:pt x="2275327" y="1663338"/>
                    <a:pt x="2275907" y="1724905"/>
                  </a:cubicBezTo>
                  <a:cubicBezTo>
                    <a:pt x="2275937" y="1728707"/>
                    <a:pt x="2115275" y="1728118"/>
                    <a:pt x="2115204" y="1724702"/>
                  </a:cubicBezTo>
                  <a:close/>
                  <a:moveTo>
                    <a:pt x="2237722" y="1532873"/>
                  </a:moveTo>
                  <a:cubicBezTo>
                    <a:pt x="2089974" y="1535059"/>
                    <a:pt x="2112987" y="1538780"/>
                    <a:pt x="2112631" y="1516668"/>
                  </a:cubicBezTo>
                  <a:cubicBezTo>
                    <a:pt x="2109743" y="1327727"/>
                    <a:pt x="2107038" y="1348314"/>
                    <a:pt x="2115763" y="1348365"/>
                  </a:cubicBezTo>
                  <a:cubicBezTo>
                    <a:pt x="2299591" y="1349595"/>
                    <a:pt x="2271005" y="1339144"/>
                    <a:pt x="2271615" y="1378162"/>
                  </a:cubicBezTo>
                  <a:cubicBezTo>
                    <a:pt x="2272653" y="1444436"/>
                    <a:pt x="2272032" y="1447588"/>
                    <a:pt x="2273121" y="1516851"/>
                  </a:cubicBezTo>
                  <a:cubicBezTo>
                    <a:pt x="2273426" y="1536757"/>
                    <a:pt x="2280473" y="1532233"/>
                    <a:pt x="2237722" y="1532873"/>
                  </a:cubicBezTo>
                  <a:close/>
                  <a:moveTo>
                    <a:pt x="2110353" y="1921766"/>
                  </a:moveTo>
                  <a:cubicBezTo>
                    <a:pt x="2078026" y="1921938"/>
                    <a:pt x="2080629" y="1921908"/>
                    <a:pt x="1948379" y="1921969"/>
                  </a:cubicBezTo>
                  <a:cubicBezTo>
                    <a:pt x="1947291" y="1845925"/>
                    <a:pt x="1948603" y="1871056"/>
                    <a:pt x="1946193" y="1737694"/>
                  </a:cubicBezTo>
                  <a:cubicBezTo>
                    <a:pt x="2011825" y="1737420"/>
                    <a:pt x="1982436" y="1735763"/>
                    <a:pt x="2107140" y="1736291"/>
                  </a:cubicBezTo>
                  <a:cubicBezTo>
                    <a:pt x="2107740" y="1762693"/>
                    <a:pt x="2110262" y="1915920"/>
                    <a:pt x="2110353" y="1921766"/>
                  </a:cubicBezTo>
                  <a:close/>
                  <a:moveTo>
                    <a:pt x="1946020" y="1728240"/>
                  </a:moveTo>
                  <a:cubicBezTo>
                    <a:pt x="1942766" y="1541006"/>
                    <a:pt x="1943458" y="1590506"/>
                    <a:pt x="1942613" y="1543060"/>
                  </a:cubicBezTo>
                  <a:cubicBezTo>
                    <a:pt x="2008448" y="1542989"/>
                    <a:pt x="2004431" y="1542175"/>
                    <a:pt x="2104659" y="1542592"/>
                  </a:cubicBezTo>
                  <a:cubicBezTo>
                    <a:pt x="2105157" y="1587599"/>
                    <a:pt x="2104455" y="1623903"/>
                    <a:pt x="2106886" y="1724956"/>
                  </a:cubicBezTo>
                  <a:cubicBezTo>
                    <a:pt x="2106916" y="1726857"/>
                    <a:pt x="2121072" y="1727487"/>
                    <a:pt x="1946020" y="1728240"/>
                  </a:cubicBezTo>
                  <a:close/>
                  <a:moveTo>
                    <a:pt x="1942441" y="1533626"/>
                  </a:moveTo>
                  <a:cubicBezTo>
                    <a:pt x="1941129" y="1455538"/>
                    <a:pt x="1941830" y="1456799"/>
                    <a:pt x="1940142" y="1348304"/>
                  </a:cubicBezTo>
                  <a:cubicBezTo>
                    <a:pt x="2130376" y="1348273"/>
                    <a:pt x="2101282" y="1338168"/>
                    <a:pt x="2101903" y="1378162"/>
                  </a:cubicBezTo>
                  <a:cubicBezTo>
                    <a:pt x="2102859" y="1439719"/>
                    <a:pt x="2103154" y="1445229"/>
                    <a:pt x="2104293" y="1516831"/>
                  </a:cubicBezTo>
                  <a:cubicBezTo>
                    <a:pt x="2104648" y="1538831"/>
                    <a:pt x="2130488" y="1533422"/>
                    <a:pt x="1942441" y="1533626"/>
                  </a:cubicBezTo>
                  <a:close/>
                  <a:moveTo>
                    <a:pt x="1940193" y="1931403"/>
                  </a:moveTo>
                  <a:cubicBezTo>
                    <a:pt x="1941220" y="1999579"/>
                    <a:pt x="1943752" y="2046354"/>
                    <a:pt x="1943803" y="2116136"/>
                  </a:cubicBezTo>
                  <a:cubicBezTo>
                    <a:pt x="1890344" y="2116237"/>
                    <a:pt x="1869182" y="2115505"/>
                    <a:pt x="1781748" y="2115505"/>
                  </a:cubicBezTo>
                  <a:cubicBezTo>
                    <a:pt x="1779673" y="2039593"/>
                    <a:pt x="1780731" y="1999599"/>
                    <a:pt x="1779612" y="1931363"/>
                  </a:cubicBezTo>
                  <a:cubicBezTo>
                    <a:pt x="1800449" y="1931495"/>
                    <a:pt x="1804852" y="1931464"/>
                    <a:pt x="1940193" y="1931403"/>
                  </a:cubicBezTo>
                  <a:close/>
                  <a:moveTo>
                    <a:pt x="1810913" y="1922020"/>
                  </a:moveTo>
                  <a:cubicBezTo>
                    <a:pt x="1770836" y="1922020"/>
                    <a:pt x="1780182" y="1933487"/>
                    <a:pt x="1778067" y="1863401"/>
                  </a:cubicBezTo>
                  <a:cubicBezTo>
                    <a:pt x="1776816" y="1822065"/>
                    <a:pt x="1775911" y="1775625"/>
                    <a:pt x="1776124" y="1737420"/>
                  </a:cubicBezTo>
                  <a:cubicBezTo>
                    <a:pt x="1781707" y="1737450"/>
                    <a:pt x="1917363" y="1737745"/>
                    <a:pt x="1937854" y="1737715"/>
                  </a:cubicBezTo>
                  <a:cubicBezTo>
                    <a:pt x="1940244" y="1870385"/>
                    <a:pt x="1939003" y="1849026"/>
                    <a:pt x="1940051" y="1921969"/>
                  </a:cubicBezTo>
                  <a:lnTo>
                    <a:pt x="1810913" y="1922020"/>
                  </a:lnTo>
                  <a:close/>
                  <a:moveTo>
                    <a:pt x="1776490" y="2279793"/>
                  </a:moveTo>
                  <a:cubicBezTo>
                    <a:pt x="1776531" y="2317124"/>
                    <a:pt x="1805594" y="2311390"/>
                    <a:pt x="1627950" y="2310678"/>
                  </a:cubicBezTo>
                  <a:cubicBezTo>
                    <a:pt x="1616082" y="2310628"/>
                    <a:pt x="1612015" y="2337619"/>
                    <a:pt x="1613276" y="2141226"/>
                  </a:cubicBezTo>
                  <a:cubicBezTo>
                    <a:pt x="1613408" y="2119582"/>
                    <a:pt x="1587731" y="2124950"/>
                    <a:pt x="1773694" y="2124950"/>
                  </a:cubicBezTo>
                  <a:cubicBezTo>
                    <a:pt x="1775097" y="2171522"/>
                    <a:pt x="1776409" y="2206179"/>
                    <a:pt x="1776490" y="2279793"/>
                  </a:cubicBezTo>
                  <a:close/>
                  <a:moveTo>
                    <a:pt x="1613347" y="2115597"/>
                  </a:moveTo>
                  <a:cubicBezTo>
                    <a:pt x="1613215" y="2028980"/>
                    <a:pt x="1610215" y="1999670"/>
                    <a:pt x="1609351" y="1931495"/>
                  </a:cubicBezTo>
                  <a:cubicBezTo>
                    <a:pt x="1685487" y="1930539"/>
                    <a:pt x="1653698" y="1930305"/>
                    <a:pt x="1771274" y="1931302"/>
                  </a:cubicBezTo>
                  <a:cubicBezTo>
                    <a:pt x="1772463" y="2004235"/>
                    <a:pt x="1771264" y="2036625"/>
                    <a:pt x="1773399" y="2115505"/>
                  </a:cubicBezTo>
                  <a:cubicBezTo>
                    <a:pt x="1629007" y="2115515"/>
                    <a:pt x="1672257" y="2115505"/>
                    <a:pt x="1613347" y="2115597"/>
                  </a:cubicBezTo>
                  <a:close/>
                  <a:moveTo>
                    <a:pt x="1749959" y="1921623"/>
                  </a:moveTo>
                  <a:cubicBezTo>
                    <a:pt x="1710869" y="1921095"/>
                    <a:pt x="1667925" y="1921044"/>
                    <a:pt x="1627879" y="1921745"/>
                  </a:cubicBezTo>
                  <a:cubicBezTo>
                    <a:pt x="1597107" y="1922284"/>
                    <a:pt x="1614089" y="1945555"/>
                    <a:pt x="1607205" y="1736952"/>
                  </a:cubicBezTo>
                  <a:cubicBezTo>
                    <a:pt x="1744112" y="1736637"/>
                    <a:pt x="1704432" y="1736810"/>
                    <a:pt x="1767796" y="1737349"/>
                  </a:cubicBezTo>
                  <a:cubicBezTo>
                    <a:pt x="1766657" y="1945382"/>
                    <a:pt x="1785155" y="1922050"/>
                    <a:pt x="1749959" y="1921623"/>
                  </a:cubicBezTo>
                  <a:close/>
                  <a:moveTo>
                    <a:pt x="1767877" y="1724783"/>
                  </a:moveTo>
                  <a:cubicBezTo>
                    <a:pt x="1767837" y="1729937"/>
                    <a:pt x="1784270" y="1726826"/>
                    <a:pt x="1627909" y="1727447"/>
                  </a:cubicBezTo>
                  <a:cubicBezTo>
                    <a:pt x="1599120" y="1727528"/>
                    <a:pt x="1606249" y="1756034"/>
                    <a:pt x="1603981" y="1584854"/>
                  </a:cubicBezTo>
                  <a:cubicBezTo>
                    <a:pt x="1603341" y="1534276"/>
                    <a:pt x="1597056" y="1542501"/>
                    <a:pt x="1627868" y="1542958"/>
                  </a:cubicBezTo>
                  <a:cubicBezTo>
                    <a:pt x="1665972" y="1543568"/>
                    <a:pt x="1680168" y="1543426"/>
                    <a:pt x="1765843" y="1543446"/>
                  </a:cubicBezTo>
                  <a:cubicBezTo>
                    <a:pt x="1767969" y="1677876"/>
                    <a:pt x="1768233" y="1682105"/>
                    <a:pt x="1767877" y="1724783"/>
                  </a:cubicBezTo>
                  <a:close/>
                  <a:moveTo>
                    <a:pt x="1603259" y="1533199"/>
                  </a:moveTo>
                  <a:cubicBezTo>
                    <a:pt x="1602059" y="1455162"/>
                    <a:pt x="1601744" y="1444894"/>
                    <a:pt x="1600259" y="1347999"/>
                  </a:cubicBezTo>
                  <a:cubicBezTo>
                    <a:pt x="1645329" y="1347704"/>
                    <a:pt x="1659688" y="1346799"/>
                    <a:pt x="1762172" y="1347867"/>
                  </a:cubicBezTo>
                  <a:cubicBezTo>
                    <a:pt x="1764348" y="1490053"/>
                    <a:pt x="1763647" y="1405042"/>
                    <a:pt x="1765691" y="1534012"/>
                  </a:cubicBezTo>
                  <a:cubicBezTo>
                    <a:pt x="1599924" y="1533981"/>
                    <a:pt x="1671108" y="1533829"/>
                    <a:pt x="1603259" y="1533199"/>
                  </a:cubicBezTo>
                  <a:close/>
                  <a:moveTo>
                    <a:pt x="1600615" y="1863553"/>
                  </a:moveTo>
                  <a:cubicBezTo>
                    <a:pt x="1600371" y="1938784"/>
                    <a:pt x="1634845" y="1922640"/>
                    <a:pt x="1439729" y="1922335"/>
                  </a:cubicBezTo>
                  <a:cubicBezTo>
                    <a:pt x="1437746" y="1795957"/>
                    <a:pt x="1437279" y="1765265"/>
                    <a:pt x="1436811" y="1737918"/>
                  </a:cubicBezTo>
                  <a:cubicBezTo>
                    <a:pt x="1511890" y="1737898"/>
                    <a:pt x="1477396" y="1737176"/>
                    <a:pt x="1598846" y="1736972"/>
                  </a:cubicBezTo>
                  <a:cubicBezTo>
                    <a:pt x="1599965" y="1770430"/>
                    <a:pt x="1600768" y="1814582"/>
                    <a:pt x="1600615" y="1863553"/>
                  </a:cubicBezTo>
                  <a:close/>
                  <a:moveTo>
                    <a:pt x="1566915" y="1727558"/>
                  </a:moveTo>
                  <a:cubicBezTo>
                    <a:pt x="1422228" y="1727558"/>
                    <a:pt x="1436699" y="1731452"/>
                    <a:pt x="1436577" y="1724752"/>
                  </a:cubicBezTo>
                  <a:cubicBezTo>
                    <a:pt x="1432926" y="1518702"/>
                    <a:pt x="1432835" y="1543202"/>
                    <a:pt x="1444906" y="1543202"/>
                  </a:cubicBezTo>
                  <a:cubicBezTo>
                    <a:pt x="1625621" y="1543202"/>
                    <a:pt x="1594921" y="1529193"/>
                    <a:pt x="1595643" y="1585016"/>
                  </a:cubicBezTo>
                  <a:cubicBezTo>
                    <a:pt x="1596527" y="1651799"/>
                    <a:pt x="1596975" y="1683914"/>
                    <a:pt x="1598429" y="1725037"/>
                  </a:cubicBezTo>
                  <a:cubicBezTo>
                    <a:pt x="1598551" y="1728361"/>
                    <a:pt x="1603290" y="1727558"/>
                    <a:pt x="1566915" y="1727558"/>
                  </a:cubicBezTo>
                  <a:close/>
                  <a:moveTo>
                    <a:pt x="1566915" y="1533056"/>
                  </a:moveTo>
                  <a:cubicBezTo>
                    <a:pt x="1413676" y="1533056"/>
                    <a:pt x="1435062" y="1540396"/>
                    <a:pt x="1434675" y="1516658"/>
                  </a:cubicBezTo>
                  <a:cubicBezTo>
                    <a:pt x="1431645" y="1323081"/>
                    <a:pt x="1423825" y="1348029"/>
                    <a:pt x="1444895" y="1348029"/>
                  </a:cubicBezTo>
                  <a:cubicBezTo>
                    <a:pt x="1553532" y="1348080"/>
                    <a:pt x="1571603" y="1348131"/>
                    <a:pt x="1591931" y="1348039"/>
                  </a:cubicBezTo>
                  <a:cubicBezTo>
                    <a:pt x="1595226" y="1563738"/>
                    <a:pt x="1606595" y="1533056"/>
                    <a:pt x="1566915" y="1533056"/>
                  </a:cubicBezTo>
                  <a:close/>
                  <a:moveTo>
                    <a:pt x="1431401" y="1922315"/>
                  </a:moveTo>
                  <a:cubicBezTo>
                    <a:pt x="1385253" y="1922132"/>
                    <a:pt x="1336319" y="1919936"/>
                    <a:pt x="1270373" y="1921623"/>
                  </a:cubicBezTo>
                  <a:cubicBezTo>
                    <a:pt x="1269580" y="1861632"/>
                    <a:pt x="1271135" y="1812874"/>
                    <a:pt x="1268207" y="1737501"/>
                  </a:cubicBezTo>
                  <a:cubicBezTo>
                    <a:pt x="1303433" y="1738142"/>
                    <a:pt x="1322693" y="1737958"/>
                    <a:pt x="1428462" y="1737918"/>
                  </a:cubicBezTo>
                  <a:cubicBezTo>
                    <a:pt x="1429103" y="1774344"/>
                    <a:pt x="1429408" y="1794900"/>
                    <a:pt x="1431401" y="1922315"/>
                  </a:cubicBezTo>
                  <a:close/>
                  <a:moveTo>
                    <a:pt x="1265237" y="1532446"/>
                  </a:moveTo>
                  <a:cubicBezTo>
                    <a:pt x="1264424" y="1463509"/>
                    <a:pt x="1262837" y="1441447"/>
                    <a:pt x="1261627" y="1348293"/>
                  </a:cubicBezTo>
                  <a:cubicBezTo>
                    <a:pt x="1272905" y="1348293"/>
                    <a:pt x="1376762" y="1348172"/>
                    <a:pt x="1422615" y="1348049"/>
                  </a:cubicBezTo>
                  <a:cubicBezTo>
                    <a:pt x="1424171" y="1457114"/>
                    <a:pt x="1425666" y="1453779"/>
                    <a:pt x="1426591" y="1533687"/>
                  </a:cubicBezTo>
                  <a:cubicBezTo>
                    <a:pt x="1350851" y="1533270"/>
                    <a:pt x="1423774" y="1532314"/>
                    <a:pt x="1265237" y="1532446"/>
                  </a:cubicBezTo>
                  <a:close/>
                  <a:moveTo>
                    <a:pt x="1261831" y="1921857"/>
                  </a:moveTo>
                  <a:cubicBezTo>
                    <a:pt x="1185887" y="1924043"/>
                    <a:pt x="1145272" y="1921644"/>
                    <a:pt x="1102206" y="1921288"/>
                  </a:cubicBezTo>
                  <a:cubicBezTo>
                    <a:pt x="1098758" y="1702864"/>
                    <a:pt x="1085711" y="1738162"/>
                    <a:pt x="1140035" y="1737288"/>
                  </a:cubicBezTo>
                  <a:cubicBezTo>
                    <a:pt x="1180162" y="1736637"/>
                    <a:pt x="1218439" y="1736576"/>
                    <a:pt x="1259858" y="1737359"/>
                  </a:cubicBezTo>
                  <a:cubicBezTo>
                    <a:pt x="1261749" y="1785842"/>
                    <a:pt x="1262553" y="1921827"/>
                    <a:pt x="1261831" y="1921857"/>
                  </a:cubicBezTo>
                  <a:close/>
                  <a:moveTo>
                    <a:pt x="1200968" y="1532497"/>
                  </a:moveTo>
                  <a:cubicBezTo>
                    <a:pt x="1144286" y="1532497"/>
                    <a:pt x="1142557" y="1533158"/>
                    <a:pt x="1095291" y="1533290"/>
                  </a:cubicBezTo>
                  <a:cubicBezTo>
                    <a:pt x="1093501" y="1404025"/>
                    <a:pt x="1093165" y="1381263"/>
                    <a:pt x="1092596" y="1349158"/>
                  </a:cubicBezTo>
                  <a:cubicBezTo>
                    <a:pt x="1279494" y="1348588"/>
                    <a:pt x="1253065" y="1336389"/>
                    <a:pt x="1253726" y="1378172"/>
                  </a:cubicBezTo>
                  <a:cubicBezTo>
                    <a:pt x="1256654" y="1565121"/>
                    <a:pt x="1272264" y="1532436"/>
                    <a:pt x="1200968" y="1532497"/>
                  </a:cubicBezTo>
                  <a:close/>
                  <a:moveTo>
                    <a:pt x="1093887" y="1921237"/>
                  </a:moveTo>
                  <a:cubicBezTo>
                    <a:pt x="1016266" y="1920851"/>
                    <a:pt x="1011456" y="1923321"/>
                    <a:pt x="932473" y="1922620"/>
                  </a:cubicBezTo>
                  <a:cubicBezTo>
                    <a:pt x="928639" y="1707978"/>
                    <a:pt x="915907" y="1736505"/>
                    <a:pt x="957041" y="1736505"/>
                  </a:cubicBezTo>
                  <a:cubicBezTo>
                    <a:pt x="1017059" y="1736505"/>
                    <a:pt x="1018300" y="1737776"/>
                    <a:pt x="1078979" y="1737776"/>
                  </a:cubicBezTo>
                  <a:cubicBezTo>
                    <a:pt x="1095209" y="1737776"/>
                    <a:pt x="1090593" y="1712614"/>
                    <a:pt x="1093887" y="1921237"/>
                  </a:cubicBezTo>
                  <a:close/>
                  <a:moveTo>
                    <a:pt x="1078979" y="1728341"/>
                  </a:moveTo>
                  <a:cubicBezTo>
                    <a:pt x="1078074" y="1728341"/>
                    <a:pt x="928436" y="1727863"/>
                    <a:pt x="928425" y="1724854"/>
                  </a:cubicBezTo>
                  <a:cubicBezTo>
                    <a:pt x="927988" y="1515021"/>
                    <a:pt x="910273" y="1543304"/>
                    <a:pt x="957041" y="1543304"/>
                  </a:cubicBezTo>
                  <a:cubicBezTo>
                    <a:pt x="1113137" y="1543304"/>
                    <a:pt x="1087155" y="1528654"/>
                    <a:pt x="1087450" y="1586145"/>
                  </a:cubicBezTo>
                  <a:cubicBezTo>
                    <a:pt x="1088305" y="1749975"/>
                    <a:pt x="1096491" y="1728341"/>
                    <a:pt x="1078979" y="1728341"/>
                  </a:cubicBezTo>
                  <a:close/>
                  <a:moveTo>
                    <a:pt x="1078979" y="1533321"/>
                  </a:moveTo>
                  <a:cubicBezTo>
                    <a:pt x="901223" y="1533321"/>
                    <a:pt x="925029" y="1541169"/>
                    <a:pt x="924642" y="1516699"/>
                  </a:cubicBezTo>
                  <a:cubicBezTo>
                    <a:pt x="923554" y="1447446"/>
                    <a:pt x="924937" y="1447405"/>
                    <a:pt x="923849" y="1377989"/>
                  </a:cubicBezTo>
                  <a:cubicBezTo>
                    <a:pt x="923270" y="1341014"/>
                    <a:pt x="916568" y="1348568"/>
                    <a:pt x="957041" y="1348568"/>
                  </a:cubicBezTo>
                  <a:cubicBezTo>
                    <a:pt x="1109975" y="1348568"/>
                    <a:pt x="1084155" y="1339784"/>
                    <a:pt x="1084755" y="1378152"/>
                  </a:cubicBezTo>
                  <a:cubicBezTo>
                    <a:pt x="1087593" y="1557262"/>
                    <a:pt x="1089515" y="1533321"/>
                    <a:pt x="1078979" y="1533321"/>
                  </a:cubicBezTo>
                  <a:close/>
                  <a:moveTo>
                    <a:pt x="924134" y="1922528"/>
                  </a:moveTo>
                  <a:cubicBezTo>
                    <a:pt x="863750" y="1921756"/>
                    <a:pt x="905382" y="1920881"/>
                    <a:pt x="762902" y="1921430"/>
                  </a:cubicBezTo>
                  <a:cubicBezTo>
                    <a:pt x="759302" y="1709432"/>
                    <a:pt x="752021" y="1736505"/>
                    <a:pt x="774149" y="1736322"/>
                  </a:cubicBezTo>
                  <a:cubicBezTo>
                    <a:pt x="810992" y="1736027"/>
                    <a:pt x="841123" y="1735915"/>
                    <a:pt x="896016" y="1736281"/>
                  </a:cubicBezTo>
                  <a:cubicBezTo>
                    <a:pt x="926046" y="1736515"/>
                    <a:pt x="920198" y="1705264"/>
                    <a:pt x="924134" y="1922528"/>
                  </a:cubicBezTo>
                  <a:close/>
                  <a:moveTo>
                    <a:pt x="757614" y="2125997"/>
                  </a:moveTo>
                  <a:cubicBezTo>
                    <a:pt x="760299" y="2268844"/>
                    <a:pt x="759628" y="2255577"/>
                    <a:pt x="760238" y="2310109"/>
                  </a:cubicBezTo>
                  <a:cubicBezTo>
                    <a:pt x="734225" y="2309753"/>
                    <a:pt x="726873" y="2309835"/>
                    <a:pt x="598895" y="2309804"/>
                  </a:cubicBezTo>
                  <a:cubicBezTo>
                    <a:pt x="597766" y="2258901"/>
                    <a:pt x="596688" y="2245106"/>
                    <a:pt x="595834" y="2125214"/>
                  </a:cubicBezTo>
                  <a:cubicBezTo>
                    <a:pt x="596962" y="2125224"/>
                    <a:pt x="756770" y="2125997"/>
                    <a:pt x="757614" y="2125997"/>
                  </a:cubicBezTo>
                  <a:close/>
                  <a:moveTo>
                    <a:pt x="595762" y="2115780"/>
                  </a:moveTo>
                  <a:cubicBezTo>
                    <a:pt x="595529" y="2090262"/>
                    <a:pt x="595274" y="2076965"/>
                    <a:pt x="593057" y="1932827"/>
                  </a:cubicBezTo>
                  <a:cubicBezTo>
                    <a:pt x="592986" y="1928079"/>
                    <a:pt x="584597" y="1931464"/>
                    <a:pt x="754726" y="1930905"/>
                  </a:cubicBezTo>
                  <a:cubicBezTo>
                    <a:pt x="755774" y="1994140"/>
                    <a:pt x="755825" y="2026957"/>
                    <a:pt x="757442" y="2116563"/>
                  </a:cubicBezTo>
                  <a:cubicBezTo>
                    <a:pt x="756608" y="2116552"/>
                    <a:pt x="596535" y="2115780"/>
                    <a:pt x="595762" y="2115780"/>
                  </a:cubicBezTo>
                  <a:close/>
                  <a:moveTo>
                    <a:pt x="713135" y="2319269"/>
                  </a:moveTo>
                  <a:cubicBezTo>
                    <a:pt x="774983" y="2319269"/>
                    <a:pt x="758997" y="2285669"/>
                    <a:pt x="762160" y="2487999"/>
                  </a:cubicBezTo>
                  <a:cubicBezTo>
                    <a:pt x="762567" y="2513863"/>
                    <a:pt x="783932" y="2504378"/>
                    <a:pt x="601589" y="2503717"/>
                  </a:cubicBezTo>
                  <a:cubicBezTo>
                    <a:pt x="600389" y="2441245"/>
                    <a:pt x="600593" y="2393412"/>
                    <a:pt x="599098" y="2319249"/>
                  </a:cubicBezTo>
                  <a:lnTo>
                    <a:pt x="713135" y="2319269"/>
                  </a:lnTo>
                  <a:close/>
                  <a:moveTo>
                    <a:pt x="896067" y="1726837"/>
                  </a:moveTo>
                  <a:cubicBezTo>
                    <a:pt x="858736" y="1726542"/>
                    <a:pt x="816656" y="1726511"/>
                    <a:pt x="774068" y="1726857"/>
                  </a:cubicBezTo>
                  <a:cubicBezTo>
                    <a:pt x="752632" y="1727030"/>
                    <a:pt x="759475" y="1755099"/>
                    <a:pt x="756364" y="1542206"/>
                  </a:cubicBezTo>
                  <a:cubicBezTo>
                    <a:pt x="819697" y="1543568"/>
                    <a:pt x="782122" y="1543721"/>
                    <a:pt x="916792" y="1543345"/>
                  </a:cubicBezTo>
                  <a:cubicBezTo>
                    <a:pt x="921083" y="1755892"/>
                    <a:pt x="929300" y="1727060"/>
                    <a:pt x="896067" y="1726837"/>
                  </a:cubicBezTo>
                  <a:close/>
                  <a:moveTo>
                    <a:pt x="754574" y="1921461"/>
                  </a:moveTo>
                  <a:cubicBezTo>
                    <a:pt x="656706" y="1921817"/>
                    <a:pt x="664221" y="1920963"/>
                    <a:pt x="592864" y="1920952"/>
                  </a:cubicBezTo>
                  <a:cubicBezTo>
                    <a:pt x="589488" y="1723563"/>
                    <a:pt x="587566" y="1736942"/>
                    <a:pt x="591176" y="1736932"/>
                  </a:cubicBezTo>
                  <a:cubicBezTo>
                    <a:pt x="592376" y="1736932"/>
                    <a:pt x="750028" y="1736484"/>
                    <a:pt x="750913" y="1736474"/>
                  </a:cubicBezTo>
                  <a:cubicBezTo>
                    <a:pt x="752499" y="1834417"/>
                    <a:pt x="754137" y="1896238"/>
                    <a:pt x="754574" y="1921461"/>
                  </a:cubicBezTo>
                  <a:close/>
                  <a:moveTo>
                    <a:pt x="589102" y="1724803"/>
                  </a:moveTo>
                  <a:cubicBezTo>
                    <a:pt x="588542" y="1683863"/>
                    <a:pt x="585278" y="1542531"/>
                    <a:pt x="591186" y="1542531"/>
                  </a:cubicBezTo>
                  <a:cubicBezTo>
                    <a:pt x="779529" y="1542531"/>
                    <a:pt x="747903" y="1527617"/>
                    <a:pt x="748635" y="1586175"/>
                  </a:cubicBezTo>
                  <a:cubicBezTo>
                    <a:pt x="749266" y="1636671"/>
                    <a:pt x="749652" y="1657817"/>
                    <a:pt x="750771" y="1727030"/>
                  </a:cubicBezTo>
                  <a:cubicBezTo>
                    <a:pt x="569048" y="1728067"/>
                    <a:pt x="589152" y="1728575"/>
                    <a:pt x="589102" y="1724803"/>
                  </a:cubicBezTo>
                  <a:close/>
                  <a:moveTo>
                    <a:pt x="713135" y="1532355"/>
                  </a:moveTo>
                  <a:cubicBezTo>
                    <a:pt x="564126" y="1532355"/>
                    <a:pt x="587749" y="1540579"/>
                    <a:pt x="587373" y="1516658"/>
                  </a:cubicBezTo>
                  <a:cubicBezTo>
                    <a:pt x="584424" y="1327961"/>
                    <a:pt x="579166" y="1348273"/>
                    <a:pt x="591176" y="1348273"/>
                  </a:cubicBezTo>
                  <a:cubicBezTo>
                    <a:pt x="773092" y="1348273"/>
                    <a:pt x="744517" y="1339144"/>
                    <a:pt x="745127" y="1378172"/>
                  </a:cubicBezTo>
                  <a:cubicBezTo>
                    <a:pt x="748005" y="1561522"/>
                    <a:pt x="757533" y="1532355"/>
                    <a:pt x="713135" y="1532355"/>
                  </a:cubicBezTo>
                  <a:close/>
                  <a:moveTo>
                    <a:pt x="584688" y="1930397"/>
                  </a:moveTo>
                  <a:cubicBezTo>
                    <a:pt x="584698" y="1931292"/>
                    <a:pt x="587159" y="2086491"/>
                    <a:pt x="587424" y="2115780"/>
                  </a:cubicBezTo>
                  <a:cubicBezTo>
                    <a:pt x="536934" y="2115759"/>
                    <a:pt x="597145" y="2115668"/>
                    <a:pt x="426721" y="2115221"/>
                  </a:cubicBezTo>
                  <a:cubicBezTo>
                    <a:pt x="426355" y="2086836"/>
                    <a:pt x="425938" y="2061766"/>
                    <a:pt x="423914" y="1932837"/>
                  </a:cubicBezTo>
                  <a:cubicBezTo>
                    <a:pt x="423894" y="1930956"/>
                    <a:pt x="409942" y="1930549"/>
                    <a:pt x="584688" y="1930397"/>
                  </a:cubicBezTo>
                  <a:close/>
                  <a:moveTo>
                    <a:pt x="587505" y="2125214"/>
                  </a:moveTo>
                  <a:cubicBezTo>
                    <a:pt x="588420" y="2250321"/>
                    <a:pt x="589447" y="2259603"/>
                    <a:pt x="590556" y="2309804"/>
                  </a:cubicBezTo>
                  <a:cubicBezTo>
                    <a:pt x="589681" y="2309804"/>
                    <a:pt x="430687" y="2310109"/>
                    <a:pt x="429487" y="2310119"/>
                  </a:cubicBezTo>
                  <a:cubicBezTo>
                    <a:pt x="426823" y="2137160"/>
                    <a:pt x="427738" y="2197405"/>
                    <a:pt x="426833" y="2124655"/>
                  </a:cubicBezTo>
                  <a:cubicBezTo>
                    <a:pt x="580153" y="2125011"/>
                    <a:pt x="530772" y="2125194"/>
                    <a:pt x="587505" y="2125214"/>
                  </a:cubicBezTo>
                  <a:close/>
                  <a:moveTo>
                    <a:pt x="590759" y="2319249"/>
                  </a:moveTo>
                  <a:cubicBezTo>
                    <a:pt x="592346" y="2397824"/>
                    <a:pt x="591888" y="2431698"/>
                    <a:pt x="593261" y="2503696"/>
                  </a:cubicBezTo>
                  <a:cubicBezTo>
                    <a:pt x="592244" y="2503696"/>
                    <a:pt x="574692" y="2503625"/>
                    <a:pt x="431765" y="2504042"/>
                  </a:cubicBezTo>
                  <a:cubicBezTo>
                    <a:pt x="430372" y="2418401"/>
                    <a:pt x="431348" y="2430977"/>
                    <a:pt x="429639" y="2319564"/>
                  </a:cubicBezTo>
                  <a:cubicBezTo>
                    <a:pt x="431643" y="2319564"/>
                    <a:pt x="580956" y="2319249"/>
                    <a:pt x="590759" y="2319249"/>
                  </a:cubicBezTo>
                  <a:close/>
                  <a:moveTo>
                    <a:pt x="591176" y="2513131"/>
                  </a:moveTo>
                  <a:cubicBezTo>
                    <a:pt x="594603" y="2513131"/>
                    <a:pt x="593027" y="2508231"/>
                    <a:pt x="594725" y="2557456"/>
                  </a:cubicBezTo>
                  <a:cubicBezTo>
                    <a:pt x="600166" y="2715471"/>
                    <a:pt x="598956" y="2699530"/>
                    <a:pt x="591176" y="2699530"/>
                  </a:cubicBezTo>
                  <a:cubicBezTo>
                    <a:pt x="590169" y="2699530"/>
                    <a:pt x="435405" y="2699561"/>
                    <a:pt x="435304" y="2695901"/>
                  </a:cubicBezTo>
                  <a:cubicBezTo>
                    <a:pt x="434033" y="2650945"/>
                    <a:pt x="434134" y="2649085"/>
                    <a:pt x="431928" y="2513497"/>
                  </a:cubicBezTo>
                  <a:cubicBezTo>
                    <a:pt x="433056" y="2513497"/>
                    <a:pt x="590271" y="2513131"/>
                    <a:pt x="591176" y="2513131"/>
                  </a:cubicBezTo>
                  <a:close/>
                  <a:moveTo>
                    <a:pt x="469279" y="2707826"/>
                  </a:moveTo>
                  <a:cubicBezTo>
                    <a:pt x="529978" y="2707826"/>
                    <a:pt x="530192" y="2708975"/>
                    <a:pt x="591186" y="2708975"/>
                  </a:cubicBezTo>
                  <a:cubicBezTo>
                    <a:pt x="601010" y="2708975"/>
                    <a:pt x="596139" y="2688611"/>
                    <a:pt x="599006" y="2892426"/>
                  </a:cubicBezTo>
                  <a:cubicBezTo>
                    <a:pt x="595040" y="2892416"/>
                    <a:pt x="440104" y="2893290"/>
                    <a:pt x="439351" y="2893300"/>
                  </a:cubicBezTo>
                  <a:cubicBezTo>
                    <a:pt x="435721" y="2674826"/>
                    <a:pt x="424138" y="2707826"/>
                    <a:pt x="469279" y="2707826"/>
                  </a:cubicBezTo>
                  <a:close/>
                  <a:moveTo>
                    <a:pt x="601783" y="2513151"/>
                  </a:moveTo>
                  <a:cubicBezTo>
                    <a:pt x="655964" y="2513365"/>
                    <a:pt x="652710" y="2514900"/>
                    <a:pt x="713135" y="2514900"/>
                  </a:cubicBezTo>
                  <a:cubicBezTo>
                    <a:pt x="778115" y="2514900"/>
                    <a:pt x="761082" y="2476379"/>
                    <a:pt x="766573" y="2696186"/>
                  </a:cubicBezTo>
                  <a:cubicBezTo>
                    <a:pt x="766675" y="2700282"/>
                    <a:pt x="786983" y="2699205"/>
                    <a:pt x="605525" y="2699520"/>
                  </a:cubicBezTo>
                  <a:cubicBezTo>
                    <a:pt x="605098" y="2593821"/>
                    <a:pt x="602677" y="2554772"/>
                    <a:pt x="601783" y="2513151"/>
                  </a:cubicBezTo>
                  <a:close/>
                  <a:moveTo>
                    <a:pt x="766889" y="2708690"/>
                  </a:moveTo>
                  <a:cubicBezTo>
                    <a:pt x="769583" y="2819066"/>
                    <a:pt x="767580" y="2826518"/>
                    <a:pt x="768445" y="2893239"/>
                  </a:cubicBezTo>
                  <a:cubicBezTo>
                    <a:pt x="618907" y="2893341"/>
                    <a:pt x="676831" y="2892639"/>
                    <a:pt x="607325" y="2892436"/>
                  </a:cubicBezTo>
                  <a:cubicBezTo>
                    <a:pt x="607315" y="2891633"/>
                    <a:pt x="605586" y="2709747"/>
                    <a:pt x="605576" y="2708954"/>
                  </a:cubicBezTo>
                  <a:cubicBezTo>
                    <a:pt x="651306" y="2708883"/>
                    <a:pt x="699366" y="2707999"/>
                    <a:pt x="766889" y="2708690"/>
                  </a:cubicBezTo>
                  <a:close/>
                  <a:moveTo>
                    <a:pt x="768587" y="2902674"/>
                  </a:moveTo>
                  <a:cubicBezTo>
                    <a:pt x="768597" y="2903426"/>
                    <a:pt x="771027" y="3058757"/>
                    <a:pt x="771749" y="3087619"/>
                  </a:cubicBezTo>
                  <a:cubicBezTo>
                    <a:pt x="684427" y="3087050"/>
                    <a:pt x="648795" y="3087945"/>
                    <a:pt x="610904" y="3088057"/>
                  </a:cubicBezTo>
                  <a:cubicBezTo>
                    <a:pt x="610894" y="3087335"/>
                    <a:pt x="607528" y="2905154"/>
                    <a:pt x="607477" y="2901881"/>
                  </a:cubicBezTo>
                  <a:cubicBezTo>
                    <a:pt x="683959" y="2902125"/>
                    <a:pt x="613955" y="2902786"/>
                    <a:pt x="768587" y="2902674"/>
                  </a:cubicBezTo>
                  <a:close/>
                  <a:moveTo>
                    <a:pt x="771983" y="3097074"/>
                  </a:moveTo>
                  <a:cubicBezTo>
                    <a:pt x="775187" y="3214831"/>
                    <a:pt x="774343" y="3227234"/>
                    <a:pt x="774871" y="3281766"/>
                  </a:cubicBezTo>
                  <a:cubicBezTo>
                    <a:pt x="712738" y="3281064"/>
                    <a:pt x="636510" y="3281817"/>
                    <a:pt x="613589" y="3281878"/>
                  </a:cubicBezTo>
                  <a:cubicBezTo>
                    <a:pt x="613070" y="3229958"/>
                    <a:pt x="613803" y="3232205"/>
                    <a:pt x="611077" y="3097491"/>
                  </a:cubicBezTo>
                  <a:cubicBezTo>
                    <a:pt x="661160" y="3097369"/>
                    <a:pt x="679760" y="3096474"/>
                    <a:pt x="771983" y="3097074"/>
                  </a:cubicBezTo>
                  <a:close/>
                  <a:moveTo>
                    <a:pt x="774068" y="3291230"/>
                  </a:moveTo>
                  <a:cubicBezTo>
                    <a:pt x="776132" y="3291241"/>
                    <a:pt x="773936" y="3280505"/>
                    <a:pt x="777770" y="3475454"/>
                  </a:cubicBezTo>
                  <a:cubicBezTo>
                    <a:pt x="685312" y="3474936"/>
                    <a:pt x="659381" y="3475495"/>
                    <a:pt x="617606" y="3475607"/>
                  </a:cubicBezTo>
                  <a:cubicBezTo>
                    <a:pt x="616162" y="3379444"/>
                    <a:pt x="614748" y="3384100"/>
                    <a:pt x="613680" y="3291332"/>
                  </a:cubicBezTo>
                  <a:cubicBezTo>
                    <a:pt x="664404" y="3291221"/>
                    <a:pt x="698247" y="3290509"/>
                    <a:pt x="774068" y="3291230"/>
                  </a:cubicBezTo>
                  <a:close/>
                  <a:moveTo>
                    <a:pt x="776926" y="2904148"/>
                  </a:moveTo>
                  <a:cubicBezTo>
                    <a:pt x="776885" y="2901494"/>
                    <a:pt x="764062" y="2902836"/>
                    <a:pt x="939581" y="2903223"/>
                  </a:cubicBezTo>
                  <a:cubicBezTo>
                    <a:pt x="939825" y="2918299"/>
                    <a:pt x="941777" y="3083055"/>
                    <a:pt x="941808" y="3087609"/>
                  </a:cubicBezTo>
                  <a:cubicBezTo>
                    <a:pt x="893433" y="3087640"/>
                    <a:pt x="841215" y="3088067"/>
                    <a:pt x="780058" y="3087670"/>
                  </a:cubicBezTo>
                  <a:cubicBezTo>
                    <a:pt x="779427" y="3061705"/>
                    <a:pt x="779285" y="3048581"/>
                    <a:pt x="776926" y="2904148"/>
                  </a:cubicBezTo>
                  <a:close/>
                  <a:moveTo>
                    <a:pt x="941869" y="3097054"/>
                  </a:moveTo>
                  <a:cubicBezTo>
                    <a:pt x="942245" y="3201411"/>
                    <a:pt x="943364" y="3224041"/>
                    <a:pt x="944513" y="3282162"/>
                  </a:cubicBezTo>
                  <a:cubicBezTo>
                    <a:pt x="818456" y="3282061"/>
                    <a:pt x="810972" y="3282101"/>
                    <a:pt x="783210" y="3281847"/>
                  </a:cubicBezTo>
                  <a:cubicBezTo>
                    <a:pt x="782732" y="3230629"/>
                    <a:pt x="783454" y="3213296"/>
                    <a:pt x="780322" y="3097125"/>
                  </a:cubicBezTo>
                  <a:cubicBezTo>
                    <a:pt x="839374" y="3097491"/>
                    <a:pt x="904518" y="3097084"/>
                    <a:pt x="941869" y="3097054"/>
                  </a:cubicBezTo>
                  <a:close/>
                  <a:moveTo>
                    <a:pt x="835073" y="3291515"/>
                  </a:moveTo>
                  <a:cubicBezTo>
                    <a:pt x="965756" y="3291627"/>
                    <a:pt x="944574" y="3281938"/>
                    <a:pt x="945174" y="3320693"/>
                  </a:cubicBezTo>
                  <a:cubicBezTo>
                    <a:pt x="946130" y="3381812"/>
                    <a:pt x="946038" y="3390942"/>
                    <a:pt x="947106" y="3459503"/>
                  </a:cubicBezTo>
                  <a:cubicBezTo>
                    <a:pt x="947442" y="3481097"/>
                    <a:pt x="973414" y="3476461"/>
                    <a:pt x="786088" y="3475495"/>
                  </a:cubicBezTo>
                  <a:cubicBezTo>
                    <a:pt x="785844" y="3463184"/>
                    <a:pt x="786007" y="3473269"/>
                    <a:pt x="783678" y="3320530"/>
                  </a:cubicBezTo>
                  <a:cubicBezTo>
                    <a:pt x="783119" y="3283484"/>
                    <a:pt x="772939" y="3291515"/>
                    <a:pt x="835073" y="3291515"/>
                  </a:cubicBezTo>
                  <a:close/>
                  <a:moveTo>
                    <a:pt x="943415" y="2707765"/>
                  </a:moveTo>
                  <a:cubicBezTo>
                    <a:pt x="944137" y="2707765"/>
                    <a:pt x="1071841" y="2707480"/>
                    <a:pt x="1105338" y="2707531"/>
                  </a:cubicBezTo>
                  <a:cubicBezTo>
                    <a:pt x="1107921" y="2926402"/>
                    <a:pt x="1116646" y="2892863"/>
                    <a:pt x="1078979" y="2892863"/>
                  </a:cubicBezTo>
                  <a:cubicBezTo>
                    <a:pt x="1018270" y="2892863"/>
                    <a:pt x="1016937" y="2893809"/>
                    <a:pt x="957041" y="2893809"/>
                  </a:cubicBezTo>
                  <a:cubicBezTo>
                    <a:pt x="944909" y="2893809"/>
                    <a:pt x="947309" y="2918492"/>
                    <a:pt x="943415" y="2707765"/>
                  </a:cubicBezTo>
                  <a:close/>
                  <a:moveTo>
                    <a:pt x="957041" y="2903243"/>
                  </a:moveTo>
                  <a:cubicBezTo>
                    <a:pt x="1119880" y="2903243"/>
                    <a:pt x="1107616" y="2900132"/>
                    <a:pt x="1107687" y="2904310"/>
                  </a:cubicBezTo>
                  <a:cubicBezTo>
                    <a:pt x="1111063" y="3119155"/>
                    <a:pt x="1123734" y="3088209"/>
                    <a:pt x="1078979" y="3088240"/>
                  </a:cubicBezTo>
                  <a:cubicBezTo>
                    <a:pt x="1019459" y="3088240"/>
                    <a:pt x="1019500" y="3087609"/>
                    <a:pt x="957041" y="3087609"/>
                  </a:cubicBezTo>
                  <a:cubicBezTo>
                    <a:pt x="947696" y="3087609"/>
                    <a:pt x="950441" y="3094380"/>
                    <a:pt x="949638" y="3042939"/>
                  </a:cubicBezTo>
                  <a:cubicBezTo>
                    <a:pt x="947116" y="2881762"/>
                    <a:pt x="944401" y="2903243"/>
                    <a:pt x="957041" y="2903243"/>
                  </a:cubicBezTo>
                  <a:close/>
                  <a:moveTo>
                    <a:pt x="957041" y="3097054"/>
                  </a:moveTo>
                  <a:cubicBezTo>
                    <a:pt x="1136038" y="3097054"/>
                    <a:pt x="1111429" y="3092896"/>
                    <a:pt x="1111917" y="3112547"/>
                  </a:cubicBezTo>
                  <a:cubicBezTo>
                    <a:pt x="1116758" y="3314257"/>
                    <a:pt x="1121812" y="3281115"/>
                    <a:pt x="1078979" y="3281115"/>
                  </a:cubicBezTo>
                  <a:cubicBezTo>
                    <a:pt x="927225" y="3281115"/>
                    <a:pt x="953177" y="3295043"/>
                    <a:pt x="952170" y="3251094"/>
                  </a:cubicBezTo>
                  <a:cubicBezTo>
                    <a:pt x="948194" y="3078104"/>
                    <a:pt x="949181" y="3097054"/>
                    <a:pt x="957041" y="3097054"/>
                  </a:cubicBezTo>
                  <a:close/>
                  <a:moveTo>
                    <a:pt x="1113656" y="2707551"/>
                  </a:moveTo>
                  <a:cubicBezTo>
                    <a:pt x="1277511" y="2707877"/>
                    <a:pt x="1203500" y="2707572"/>
                    <a:pt x="1274491" y="2708101"/>
                  </a:cubicBezTo>
                  <a:cubicBezTo>
                    <a:pt x="1280338" y="2923067"/>
                    <a:pt x="1279871" y="2893402"/>
                    <a:pt x="1262024" y="2892975"/>
                  </a:cubicBezTo>
                  <a:cubicBezTo>
                    <a:pt x="1085040" y="2888685"/>
                    <a:pt x="1115731" y="2913277"/>
                    <a:pt x="1115232" y="2834803"/>
                  </a:cubicBezTo>
                  <a:cubicBezTo>
                    <a:pt x="1114907" y="2781481"/>
                    <a:pt x="1114368" y="2767045"/>
                    <a:pt x="1113656" y="2707551"/>
                  </a:cubicBezTo>
                  <a:close/>
                  <a:moveTo>
                    <a:pt x="1140015" y="2901993"/>
                  </a:moveTo>
                  <a:cubicBezTo>
                    <a:pt x="1291616" y="2900559"/>
                    <a:pt x="1276942" y="2903568"/>
                    <a:pt x="1276962" y="2904310"/>
                  </a:cubicBezTo>
                  <a:cubicBezTo>
                    <a:pt x="1280257" y="3114886"/>
                    <a:pt x="1291148" y="3087599"/>
                    <a:pt x="1261902" y="3087874"/>
                  </a:cubicBezTo>
                  <a:cubicBezTo>
                    <a:pt x="1221347" y="3088199"/>
                    <a:pt x="1226961" y="3088118"/>
                    <a:pt x="1119676" y="3088209"/>
                  </a:cubicBezTo>
                  <a:cubicBezTo>
                    <a:pt x="1114998" y="2872449"/>
                    <a:pt x="1107097" y="2902348"/>
                    <a:pt x="1140015" y="2901993"/>
                  </a:cubicBezTo>
                  <a:close/>
                  <a:moveTo>
                    <a:pt x="1281620" y="3097166"/>
                  </a:moveTo>
                  <a:cubicBezTo>
                    <a:pt x="1284284" y="3238823"/>
                    <a:pt x="1283582" y="3226196"/>
                    <a:pt x="1284243" y="3282254"/>
                  </a:cubicBezTo>
                  <a:cubicBezTo>
                    <a:pt x="1111622" y="3281186"/>
                    <a:pt x="1250858" y="3282345"/>
                    <a:pt x="1122554" y="3281268"/>
                  </a:cubicBezTo>
                  <a:cubicBezTo>
                    <a:pt x="1122086" y="3231626"/>
                    <a:pt x="1122676" y="3217535"/>
                    <a:pt x="1119890" y="3097654"/>
                  </a:cubicBezTo>
                  <a:cubicBezTo>
                    <a:pt x="1275152" y="3097521"/>
                    <a:pt x="1213181" y="3097613"/>
                    <a:pt x="1281620" y="3097166"/>
                  </a:cubicBezTo>
                  <a:close/>
                  <a:moveTo>
                    <a:pt x="1282840" y="2708151"/>
                  </a:moveTo>
                  <a:cubicBezTo>
                    <a:pt x="1378501" y="2708721"/>
                    <a:pt x="1373589" y="2707287"/>
                    <a:pt x="1444224" y="2707267"/>
                  </a:cubicBezTo>
                  <a:cubicBezTo>
                    <a:pt x="1443858" y="2850998"/>
                    <a:pt x="1451678" y="2892599"/>
                    <a:pt x="1444916" y="2892599"/>
                  </a:cubicBezTo>
                  <a:cubicBezTo>
                    <a:pt x="1385192" y="2892599"/>
                    <a:pt x="1349153" y="2894439"/>
                    <a:pt x="1285138" y="2893453"/>
                  </a:cubicBezTo>
                  <a:cubicBezTo>
                    <a:pt x="1284315" y="2835708"/>
                    <a:pt x="1285047" y="2788811"/>
                    <a:pt x="1282840" y="2708151"/>
                  </a:cubicBezTo>
                  <a:close/>
                  <a:moveTo>
                    <a:pt x="1322927" y="2903141"/>
                  </a:moveTo>
                  <a:cubicBezTo>
                    <a:pt x="1457668" y="2903141"/>
                    <a:pt x="1447814" y="2899502"/>
                    <a:pt x="1447885" y="2904290"/>
                  </a:cubicBezTo>
                  <a:cubicBezTo>
                    <a:pt x="1451078" y="3108735"/>
                    <a:pt x="1452553" y="3086745"/>
                    <a:pt x="1444895" y="3086745"/>
                  </a:cubicBezTo>
                  <a:cubicBezTo>
                    <a:pt x="1258282" y="3086745"/>
                    <a:pt x="1289948" y="3102239"/>
                    <a:pt x="1289023" y="3042918"/>
                  </a:cubicBezTo>
                  <a:cubicBezTo>
                    <a:pt x="1286399" y="2874361"/>
                    <a:pt x="1270302" y="2903141"/>
                    <a:pt x="1322927" y="2903141"/>
                  </a:cubicBezTo>
                  <a:close/>
                  <a:moveTo>
                    <a:pt x="1322927" y="3097054"/>
                  </a:moveTo>
                  <a:cubicBezTo>
                    <a:pt x="1472555" y="3097054"/>
                    <a:pt x="1450610" y="3088961"/>
                    <a:pt x="1451180" y="3112934"/>
                  </a:cubicBezTo>
                  <a:cubicBezTo>
                    <a:pt x="1456000" y="3303908"/>
                    <a:pt x="1453997" y="3280881"/>
                    <a:pt x="1444895" y="3280881"/>
                  </a:cubicBezTo>
                  <a:cubicBezTo>
                    <a:pt x="1267281" y="3280881"/>
                    <a:pt x="1292653" y="3295948"/>
                    <a:pt x="1292277" y="3251145"/>
                  </a:cubicBezTo>
                  <a:cubicBezTo>
                    <a:pt x="1290782" y="3069473"/>
                    <a:pt x="1279820" y="3097054"/>
                    <a:pt x="1322927" y="3097054"/>
                  </a:cubicBezTo>
                  <a:close/>
                  <a:moveTo>
                    <a:pt x="1322927" y="3291800"/>
                  </a:moveTo>
                  <a:cubicBezTo>
                    <a:pt x="1475433" y="3291800"/>
                    <a:pt x="1452909" y="3278350"/>
                    <a:pt x="1453570" y="3320693"/>
                  </a:cubicBezTo>
                  <a:cubicBezTo>
                    <a:pt x="1456346" y="3497973"/>
                    <a:pt x="1463739" y="3476004"/>
                    <a:pt x="1444906" y="3476004"/>
                  </a:cubicBezTo>
                  <a:cubicBezTo>
                    <a:pt x="1271308" y="3476004"/>
                    <a:pt x="1294870" y="3481260"/>
                    <a:pt x="1294514" y="3459341"/>
                  </a:cubicBezTo>
                  <a:cubicBezTo>
                    <a:pt x="1291382" y="3259146"/>
                    <a:pt x="1285514" y="3291800"/>
                    <a:pt x="1322927" y="3291800"/>
                  </a:cubicBezTo>
                  <a:close/>
                  <a:moveTo>
                    <a:pt x="1456214" y="2904127"/>
                  </a:moveTo>
                  <a:cubicBezTo>
                    <a:pt x="1456142" y="2899258"/>
                    <a:pt x="1452858" y="2903884"/>
                    <a:pt x="1616937" y="2903152"/>
                  </a:cubicBezTo>
                  <a:cubicBezTo>
                    <a:pt x="1617954" y="2971032"/>
                    <a:pt x="1617588" y="3022321"/>
                    <a:pt x="1619316" y="3087874"/>
                  </a:cubicBezTo>
                  <a:cubicBezTo>
                    <a:pt x="1528435" y="3088890"/>
                    <a:pt x="1511442" y="3086999"/>
                    <a:pt x="1458919" y="3086776"/>
                  </a:cubicBezTo>
                  <a:cubicBezTo>
                    <a:pt x="1457678" y="3028787"/>
                    <a:pt x="1457271" y="2971805"/>
                    <a:pt x="1456214" y="2904127"/>
                  </a:cubicBezTo>
                  <a:close/>
                  <a:moveTo>
                    <a:pt x="1627930" y="2709239"/>
                  </a:moveTo>
                  <a:cubicBezTo>
                    <a:pt x="1682599" y="2709168"/>
                    <a:pt x="1643204" y="2709168"/>
                    <a:pt x="1783385" y="2709188"/>
                  </a:cubicBezTo>
                  <a:cubicBezTo>
                    <a:pt x="1785175" y="2839124"/>
                    <a:pt x="1785765" y="2823986"/>
                    <a:pt x="1786944" y="2893432"/>
                  </a:cubicBezTo>
                  <a:cubicBezTo>
                    <a:pt x="1657929" y="2893514"/>
                    <a:pt x="1653312" y="2893494"/>
                    <a:pt x="1625123" y="2893656"/>
                  </a:cubicBezTo>
                  <a:cubicBezTo>
                    <a:pt x="1621787" y="2688012"/>
                    <a:pt x="1618147" y="2709259"/>
                    <a:pt x="1627930" y="2709239"/>
                  </a:cubicBezTo>
                  <a:close/>
                  <a:moveTo>
                    <a:pt x="1627940" y="2903101"/>
                  </a:moveTo>
                  <a:cubicBezTo>
                    <a:pt x="1663064" y="2902918"/>
                    <a:pt x="1662515" y="2902958"/>
                    <a:pt x="1787087" y="2902867"/>
                  </a:cubicBezTo>
                  <a:cubicBezTo>
                    <a:pt x="1787097" y="2903711"/>
                    <a:pt x="1789517" y="3062854"/>
                    <a:pt x="1789680" y="3086522"/>
                  </a:cubicBezTo>
                  <a:cubicBezTo>
                    <a:pt x="1788907" y="3086522"/>
                    <a:pt x="1628377" y="3087762"/>
                    <a:pt x="1627645" y="3087772"/>
                  </a:cubicBezTo>
                  <a:cubicBezTo>
                    <a:pt x="1627635" y="3087050"/>
                    <a:pt x="1623292" y="2903131"/>
                    <a:pt x="1627940" y="2903101"/>
                  </a:cubicBezTo>
                  <a:close/>
                  <a:moveTo>
                    <a:pt x="1627980" y="3097217"/>
                  </a:moveTo>
                  <a:cubicBezTo>
                    <a:pt x="1815621" y="3094939"/>
                    <a:pt x="1789741" y="3090954"/>
                    <a:pt x="1789792" y="3112425"/>
                  </a:cubicBezTo>
                  <a:cubicBezTo>
                    <a:pt x="1790209" y="3312346"/>
                    <a:pt x="1805828" y="3282426"/>
                    <a:pt x="1749959" y="3281756"/>
                  </a:cubicBezTo>
                  <a:cubicBezTo>
                    <a:pt x="1711316" y="3281237"/>
                    <a:pt x="1669206" y="3281186"/>
                    <a:pt x="1631021" y="3281847"/>
                  </a:cubicBezTo>
                  <a:cubicBezTo>
                    <a:pt x="1630757" y="3256279"/>
                    <a:pt x="1629445" y="3097196"/>
                    <a:pt x="1627980" y="3097217"/>
                  </a:cubicBezTo>
                  <a:close/>
                  <a:moveTo>
                    <a:pt x="1791856" y="3291546"/>
                  </a:moveTo>
                  <a:cubicBezTo>
                    <a:pt x="1792903" y="3366471"/>
                    <a:pt x="1793371" y="3374706"/>
                    <a:pt x="1795019" y="3475312"/>
                  </a:cubicBezTo>
                  <a:cubicBezTo>
                    <a:pt x="1680585" y="3475333"/>
                    <a:pt x="1666206" y="3475149"/>
                    <a:pt x="1633401" y="3475953"/>
                  </a:cubicBezTo>
                  <a:cubicBezTo>
                    <a:pt x="1632994" y="3454176"/>
                    <a:pt x="1631133" y="3292064"/>
                    <a:pt x="1631123" y="3291302"/>
                  </a:cubicBezTo>
                  <a:cubicBezTo>
                    <a:pt x="1701707" y="3290061"/>
                    <a:pt x="1747895" y="3291403"/>
                    <a:pt x="1791856" y="3291546"/>
                  </a:cubicBezTo>
                  <a:close/>
                  <a:moveTo>
                    <a:pt x="1791724" y="2709198"/>
                  </a:moveTo>
                  <a:cubicBezTo>
                    <a:pt x="1885758" y="2709208"/>
                    <a:pt x="1876484" y="2707155"/>
                    <a:pt x="1952010" y="2707643"/>
                  </a:cubicBezTo>
                  <a:cubicBezTo>
                    <a:pt x="1952538" y="2748278"/>
                    <a:pt x="1953230" y="2794362"/>
                    <a:pt x="1954247" y="2834966"/>
                  </a:cubicBezTo>
                  <a:cubicBezTo>
                    <a:pt x="1956087" y="2911285"/>
                    <a:pt x="1986249" y="2893422"/>
                    <a:pt x="1810913" y="2893422"/>
                  </a:cubicBezTo>
                  <a:cubicBezTo>
                    <a:pt x="1789822" y="2893432"/>
                    <a:pt x="1794663" y="2923596"/>
                    <a:pt x="1791724" y="2709198"/>
                  </a:cubicBezTo>
                  <a:close/>
                  <a:moveTo>
                    <a:pt x="1810913" y="2902857"/>
                  </a:moveTo>
                  <a:cubicBezTo>
                    <a:pt x="1811818" y="2902857"/>
                    <a:pt x="1955620" y="2903009"/>
                    <a:pt x="1955640" y="2904290"/>
                  </a:cubicBezTo>
                  <a:cubicBezTo>
                    <a:pt x="1958965" y="3116227"/>
                    <a:pt x="1967294" y="3087325"/>
                    <a:pt x="1932912" y="3087325"/>
                  </a:cubicBezTo>
                  <a:cubicBezTo>
                    <a:pt x="1874958" y="3087325"/>
                    <a:pt x="1871053" y="3086481"/>
                    <a:pt x="1810913" y="3086481"/>
                  </a:cubicBezTo>
                  <a:cubicBezTo>
                    <a:pt x="1794490" y="3086481"/>
                    <a:pt x="1798324" y="3095244"/>
                    <a:pt x="1797500" y="3042918"/>
                  </a:cubicBezTo>
                  <a:cubicBezTo>
                    <a:pt x="1794886" y="2875713"/>
                    <a:pt x="1788958" y="2902877"/>
                    <a:pt x="1810913" y="2902857"/>
                  </a:cubicBezTo>
                  <a:close/>
                  <a:moveTo>
                    <a:pt x="1810913" y="3095925"/>
                  </a:moveTo>
                  <a:cubicBezTo>
                    <a:pt x="1982090" y="3095925"/>
                    <a:pt x="1958345" y="3093658"/>
                    <a:pt x="1958498" y="3112486"/>
                  </a:cubicBezTo>
                  <a:cubicBezTo>
                    <a:pt x="1958874" y="3157127"/>
                    <a:pt x="1959047" y="3164263"/>
                    <a:pt x="1960959" y="3282335"/>
                  </a:cubicBezTo>
                  <a:cubicBezTo>
                    <a:pt x="1926953" y="3282752"/>
                    <a:pt x="1902364" y="3282294"/>
                    <a:pt x="1800062" y="3282132"/>
                  </a:cubicBezTo>
                  <a:cubicBezTo>
                    <a:pt x="1797337" y="3072482"/>
                    <a:pt x="1792659" y="3095925"/>
                    <a:pt x="1810913" y="3095925"/>
                  </a:cubicBezTo>
                  <a:close/>
                  <a:moveTo>
                    <a:pt x="1810913" y="3291576"/>
                  </a:moveTo>
                  <a:cubicBezTo>
                    <a:pt x="1859582" y="3291576"/>
                    <a:pt x="1923638" y="3292227"/>
                    <a:pt x="1961111" y="3291769"/>
                  </a:cubicBezTo>
                  <a:cubicBezTo>
                    <a:pt x="1964660" y="3510294"/>
                    <a:pt x="1972612" y="3476349"/>
                    <a:pt x="1932902" y="3476349"/>
                  </a:cubicBezTo>
                  <a:cubicBezTo>
                    <a:pt x="1781412" y="3476349"/>
                    <a:pt x="1803398" y="3479369"/>
                    <a:pt x="1803093" y="3459341"/>
                  </a:cubicBezTo>
                  <a:cubicBezTo>
                    <a:pt x="1800062" y="3265673"/>
                    <a:pt x="1795497" y="3291576"/>
                    <a:pt x="1810913" y="3291576"/>
                  </a:cubicBezTo>
                  <a:close/>
                  <a:moveTo>
                    <a:pt x="1963958" y="2904127"/>
                  </a:moveTo>
                  <a:cubicBezTo>
                    <a:pt x="1963928" y="2902450"/>
                    <a:pt x="2048678" y="2901759"/>
                    <a:pt x="2115743" y="2902491"/>
                  </a:cubicBezTo>
                  <a:cubicBezTo>
                    <a:pt x="2128068" y="2902623"/>
                    <a:pt x="2125373" y="2881477"/>
                    <a:pt x="2127905" y="3043111"/>
                  </a:cubicBezTo>
                  <a:cubicBezTo>
                    <a:pt x="2128800" y="3099992"/>
                    <a:pt x="2156826" y="3086552"/>
                    <a:pt x="1993835" y="3087203"/>
                  </a:cubicBezTo>
                  <a:cubicBezTo>
                    <a:pt x="1956789" y="3087345"/>
                    <a:pt x="1967304" y="3117630"/>
                    <a:pt x="1963958" y="2904127"/>
                  </a:cubicBezTo>
                  <a:close/>
                  <a:moveTo>
                    <a:pt x="1993876" y="3096657"/>
                  </a:moveTo>
                  <a:cubicBezTo>
                    <a:pt x="2149840" y="3096027"/>
                    <a:pt x="2128770" y="3092489"/>
                    <a:pt x="2129207" y="3112496"/>
                  </a:cubicBezTo>
                  <a:cubicBezTo>
                    <a:pt x="2133508" y="3308839"/>
                    <a:pt x="2134617" y="3282061"/>
                    <a:pt x="2115865" y="3281573"/>
                  </a:cubicBezTo>
                  <a:cubicBezTo>
                    <a:pt x="2075941" y="3280475"/>
                    <a:pt x="2035295" y="3280424"/>
                    <a:pt x="1993744" y="3281613"/>
                  </a:cubicBezTo>
                  <a:cubicBezTo>
                    <a:pt x="1961111" y="3282508"/>
                    <a:pt x="1969551" y="3299262"/>
                    <a:pt x="1967650" y="3181750"/>
                  </a:cubicBezTo>
                  <a:cubicBezTo>
                    <a:pt x="1966053" y="3079517"/>
                    <a:pt x="1960460" y="3096800"/>
                    <a:pt x="1993876" y="3096657"/>
                  </a:cubicBezTo>
                  <a:close/>
                  <a:moveTo>
                    <a:pt x="1993968" y="3291058"/>
                  </a:moveTo>
                  <a:cubicBezTo>
                    <a:pt x="2037634" y="3289858"/>
                    <a:pt x="2074202" y="3289929"/>
                    <a:pt x="2115672" y="3291017"/>
                  </a:cubicBezTo>
                  <a:cubicBezTo>
                    <a:pt x="2135064" y="3291546"/>
                    <a:pt x="2130793" y="3285486"/>
                    <a:pt x="2131342" y="3320682"/>
                  </a:cubicBezTo>
                  <a:cubicBezTo>
                    <a:pt x="2134169" y="3500972"/>
                    <a:pt x="2139824" y="3476807"/>
                    <a:pt x="2115794" y="3476715"/>
                  </a:cubicBezTo>
                  <a:cubicBezTo>
                    <a:pt x="1949539" y="3476044"/>
                    <a:pt x="1972511" y="3482093"/>
                    <a:pt x="1972155" y="3459331"/>
                  </a:cubicBezTo>
                  <a:cubicBezTo>
                    <a:pt x="1969023" y="3266018"/>
                    <a:pt x="1959647" y="3292044"/>
                    <a:pt x="1993968" y="3291058"/>
                  </a:cubicBezTo>
                  <a:close/>
                  <a:moveTo>
                    <a:pt x="2133264" y="2904127"/>
                  </a:moveTo>
                  <a:cubicBezTo>
                    <a:pt x="2133244" y="2902653"/>
                    <a:pt x="2294577" y="2901525"/>
                    <a:pt x="2295330" y="2901525"/>
                  </a:cubicBezTo>
                  <a:cubicBezTo>
                    <a:pt x="2296693" y="2984838"/>
                    <a:pt x="2294527" y="2982408"/>
                    <a:pt x="2297018" y="3086918"/>
                  </a:cubicBezTo>
                  <a:cubicBezTo>
                    <a:pt x="2104720" y="3086959"/>
                    <a:pt x="2137159" y="3102452"/>
                    <a:pt x="2136224" y="3042939"/>
                  </a:cubicBezTo>
                  <a:cubicBezTo>
                    <a:pt x="2135146" y="2973502"/>
                    <a:pt x="2134342" y="2973157"/>
                    <a:pt x="2133264" y="2904127"/>
                  </a:cubicBezTo>
                  <a:close/>
                  <a:moveTo>
                    <a:pt x="2176768" y="3291840"/>
                  </a:moveTo>
                  <a:cubicBezTo>
                    <a:pt x="2324912" y="3291840"/>
                    <a:pt x="2299733" y="3279580"/>
                    <a:pt x="2300374" y="3320713"/>
                  </a:cubicBezTo>
                  <a:cubicBezTo>
                    <a:pt x="2303069" y="3493846"/>
                    <a:pt x="2308407" y="3476369"/>
                    <a:pt x="2298777" y="3476369"/>
                  </a:cubicBezTo>
                  <a:cubicBezTo>
                    <a:pt x="2117716" y="3476369"/>
                    <a:pt x="2142101" y="3484025"/>
                    <a:pt x="2141705" y="3459341"/>
                  </a:cubicBezTo>
                  <a:cubicBezTo>
                    <a:pt x="2138593" y="3259979"/>
                    <a:pt x="2129003" y="3291840"/>
                    <a:pt x="2176768" y="3291840"/>
                  </a:cubicBezTo>
                  <a:close/>
                  <a:moveTo>
                    <a:pt x="2303658" y="2901525"/>
                  </a:moveTo>
                  <a:cubicBezTo>
                    <a:pt x="2304380" y="2901525"/>
                    <a:pt x="2464595" y="2902206"/>
                    <a:pt x="2464626" y="2904290"/>
                  </a:cubicBezTo>
                  <a:cubicBezTo>
                    <a:pt x="2466253" y="3012612"/>
                    <a:pt x="2466751" y="3047961"/>
                    <a:pt x="2467442" y="3088209"/>
                  </a:cubicBezTo>
                  <a:cubicBezTo>
                    <a:pt x="2352013" y="3089053"/>
                    <a:pt x="2379083" y="3087050"/>
                    <a:pt x="2305367" y="3086918"/>
                  </a:cubicBezTo>
                  <a:cubicBezTo>
                    <a:pt x="2302794" y="2980517"/>
                    <a:pt x="2305031" y="2986932"/>
                    <a:pt x="2303658" y="2901525"/>
                  </a:cubicBezTo>
                  <a:close/>
                  <a:moveTo>
                    <a:pt x="2467605" y="3097674"/>
                  </a:moveTo>
                  <a:cubicBezTo>
                    <a:pt x="2469802" y="3222181"/>
                    <a:pt x="2467046" y="3067632"/>
                    <a:pt x="2470757" y="3281847"/>
                  </a:cubicBezTo>
                  <a:cubicBezTo>
                    <a:pt x="2438196" y="3281969"/>
                    <a:pt x="2398150" y="3281979"/>
                    <a:pt x="2359812" y="3281725"/>
                  </a:cubicBezTo>
                  <a:cubicBezTo>
                    <a:pt x="2290072" y="3281268"/>
                    <a:pt x="2311773" y="3316067"/>
                    <a:pt x="2306048" y="3112008"/>
                  </a:cubicBezTo>
                  <a:cubicBezTo>
                    <a:pt x="2305326" y="3086959"/>
                    <a:pt x="2283066" y="3098924"/>
                    <a:pt x="2467605" y="3097674"/>
                  </a:cubicBezTo>
                  <a:close/>
                  <a:moveTo>
                    <a:pt x="2470239" y="2765357"/>
                  </a:moveTo>
                  <a:cubicBezTo>
                    <a:pt x="2469192" y="2698361"/>
                    <a:pt x="2465531" y="2708609"/>
                    <a:pt x="2481842" y="2708436"/>
                  </a:cubicBezTo>
                  <a:cubicBezTo>
                    <a:pt x="2517932" y="2708050"/>
                    <a:pt x="2520525" y="2708121"/>
                    <a:pt x="2630830" y="2708060"/>
                  </a:cubicBezTo>
                  <a:cubicBezTo>
                    <a:pt x="2632976" y="2924379"/>
                    <a:pt x="2645565" y="2893544"/>
                    <a:pt x="2603892" y="2892985"/>
                  </a:cubicBezTo>
                  <a:cubicBezTo>
                    <a:pt x="2571259" y="2892548"/>
                    <a:pt x="2533644" y="2892375"/>
                    <a:pt x="2481771" y="2892863"/>
                  </a:cubicBezTo>
                  <a:cubicBezTo>
                    <a:pt x="2469720" y="2892985"/>
                    <a:pt x="2472507" y="2910319"/>
                    <a:pt x="2470239" y="2765357"/>
                  </a:cubicBezTo>
                  <a:close/>
                  <a:moveTo>
                    <a:pt x="2481832" y="2902328"/>
                  </a:moveTo>
                  <a:cubicBezTo>
                    <a:pt x="2647324" y="2900762"/>
                    <a:pt x="2634074" y="2903446"/>
                    <a:pt x="2634084" y="2904300"/>
                  </a:cubicBezTo>
                  <a:cubicBezTo>
                    <a:pt x="2637440" y="3118840"/>
                    <a:pt x="2648941" y="3088250"/>
                    <a:pt x="2603841" y="3088006"/>
                  </a:cubicBezTo>
                  <a:cubicBezTo>
                    <a:pt x="2569713" y="3087823"/>
                    <a:pt x="2523901" y="3087772"/>
                    <a:pt x="2481760" y="3088108"/>
                  </a:cubicBezTo>
                  <a:cubicBezTo>
                    <a:pt x="2473798" y="3088168"/>
                    <a:pt x="2475842" y="3095021"/>
                    <a:pt x="2475029" y="3042949"/>
                  </a:cubicBezTo>
                  <a:cubicBezTo>
                    <a:pt x="2472639" y="2883297"/>
                    <a:pt x="2469436" y="2902440"/>
                    <a:pt x="2481832" y="2902328"/>
                  </a:cubicBezTo>
                  <a:close/>
                  <a:moveTo>
                    <a:pt x="2786834" y="2503635"/>
                  </a:moveTo>
                  <a:cubicBezTo>
                    <a:pt x="2613217" y="2503635"/>
                    <a:pt x="2635762" y="2513761"/>
                    <a:pt x="2635355" y="2487817"/>
                  </a:cubicBezTo>
                  <a:cubicBezTo>
                    <a:pt x="2632223" y="2287855"/>
                    <a:pt x="2624667" y="2320194"/>
                    <a:pt x="2664836" y="2320194"/>
                  </a:cubicBezTo>
                  <a:cubicBezTo>
                    <a:pt x="2815918" y="2320194"/>
                    <a:pt x="2794533" y="2309347"/>
                    <a:pt x="2795153" y="2349229"/>
                  </a:cubicBezTo>
                  <a:cubicBezTo>
                    <a:pt x="2797939" y="2527567"/>
                    <a:pt x="2798458" y="2503635"/>
                    <a:pt x="2786834" y="2503635"/>
                  </a:cubicBezTo>
                  <a:close/>
                  <a:moveTo>
                    <a:pt x="2786834" y="2310384"/>
                  </a:moveTo>
                  <a:cubicBezTo>
                    <a:pt x="2605590" y="2310384"/>
                    <a:pt x="2633087" y="2320621"/>
                    <a:pt x="2632284" y="2279691"/>
                  </a:cubicBezTo>
                  <a:cubicBezTo>
                    <a:pt x="2628623" y="2095437"/>
                    <a:pt x="2621718" y="2124767"/>
                    <a:pt x="2664836" y="2124767"/>
                  </a:cubicBezTo>
                  <a:cubicBezTo>
                    <a:pt x="2810742" y="2124767"/>
                    <a:pt x="2791522" y="2117447"/>
                    <a:pt x="2791624" y="2141063"/>
                  </a:cubicBezTo>
                  <a:cubicBezTo>
                    <a:pt x="2792428" y="2330584"/>
                    <a:pt x="2799709" y="2310384"/>
                    <a:pt x="2786834" y="2310384"/>
                  </a:cubicBezTo>
                  <a:close/>
                  <a:moveTo>
                    <a:pt x="2786834" y="2115119"/>
                  </a:moveTo>
                  <a:cubicBezTo>
                    <a:pt x="2597384" y="2115119"/>
                    <a:pt x="2630006" y="2128691"/>
                    <a:pt x="2629111" y="2071597"/>
                  </a:cubicBezTo>
                  <a:cubicBezTo>
                    <a:pt x="2626020" y="1878661"/>
                    <a:pt x="2627067" y="1945097"/>
                    <a:pt x="2626854" y="1930753"/>
                  </a:cubicBezTo>
                  <a:cubicBezTo>
                    <a:pt x="2651534" y="1930661"/>
                    <a:pt x="2670774" y="1930692"/>
                    <a:pt x="2786834" y="1930712"/>
                  </a:cubicBezTo>
                  <a:cubicBezTo>
                    <a:pt x="2787546" y="1930712"/>
                    <a:pt x="2795326" y="2115119"/>
                    <a:pt x="2786834" y="2115119"/>
                  </a:cubicBezTo>
                  <a:close/>
                  <a:moveTo>
                    <a:pt x="2786834" y="1921278"/>
                  </a:moveTo>
                  <a:cubicBezTo>
                    <a:pt x="2673774" y="1921257"/>
                    <a:pt x="2651687" y="1921227"/>
                    <a:pt x="2626701" y="1921318"/>
                  </a:cubicBezTo>
                  <a:cubicBezTo>
                    <a:pt x="2625654" y="1860402"/>
                    <a:pt x="2623630" y="1823518"/>
                    <a:pt x="2623162" y="1737196"/>
                  </a:cubicBezTo>
                  <a:cubicBezTo>
                    <a:pt x="2624230" y="1737196"/>
                    <a:pt x="2783428" y="1736932"/>
                    <a:pt x="2784689" y="1736932"/>
                  </a:cubicBezTo>
                  <a:cubicBezTo>
                    <a:pt x="2785645" y="1782589"/>
                    <a:pt x="2787699" y="1921278"/>
                    <a:pt x="2786834" y="1921278"/>
                  </a:cubicBezTo>
                  <a:close/>
                  <a:moveTo>
                    <a:pt x="2623112" y="1727741"/>
                  </a:moveTo>
                  <a:cubicBezTo>
                    <a:pt x="2623112" y="1726826"/>
                    <a:pt x="2621444" y="1543944"/>
                    <a:pt x="2621434" y="1543172"/>
                  </a:cubicBezTo>
                  <a:cubicBezTo>
                    <a:pt x="2721773" y="1543934"/>
                    <a:pt x="2715193" y="1542003"/>
                    <a:pt x="2780987" y="1541881"/>
                  </a:cubicBezTo>
                  <a:cubicBezTo>
                    <a:pt x="2780998" y="1542603"/>
                    <a:pt x="2784424" y="1723898"/>
                    <a:pt x="2784445" y="1724966"/>
                  </a:cubicBezTo>
                  <a:cubicBezTo>
                    <a:pt x="2784516" y="1728768"/>
                    <a:pt x="2801407" y="1727518"/>
                    <a:pt x="2623112" y="1727741"/>
                  </a:cubicBezTo>
                  <a:close/>
                  <a:moveTo>
                    <a:pt x="2621312" y="1533727"/>
                  </a:moveTo>
                  <a:cubicBezTo>
                    <a:pt x="2620193" y="1453617"/>
                    <a:pt x="2618902" y="1454145"/>
                    <a:pt x="2617275" y="1348253"/>
                  </a:cubicBezTo>
                  <a:cubicBezTo>
                    <a:pt x="2644904" y="1347734"/>
                    <a:pt x="2682052" y="1347643"/>
                    <a:pt x="2725759" y="1348405"/>
                  </a:cubicBezTo>
                  <a:cubicBezTo>
                    <a:pt x="2794594" y="1349605"/>
                    <a:pt x="2777306" y="1313840"/>
                    <a:pt x="2780581" y="1516871"/>
                  </a:cubicBezTo>
                  <a:cubicBezTo>
                    <a:pt x="2780835" y="1533910"/>
                    <a:pt x="2807681" y="1535181"/>
                    <a:pt x="2621312" y="1533727"/>
                  </a:cubicBezTo>
                  <a:close/>
                  <a:moveTo>
                    <a:pt x="2617122" y="1338798"/>
                  </a:moveTo>
                  <a:cubicBezTo>
                    <a:pt x="2615251" y="1217321"/>
                    <a:pt x="2615027" y="1212156"/>
                    <a:pt x="2615119" y="1170007"/>
                  </a:cubicBezTo>
                  <a:cubicBezTo>
                    <a:pt x="2615159" y="1149837"/>
                    <a:pt x="2588414" y="1154086"/>
                    <a:pt x="2775608" y="1153802"/>
                  </a:cubicBezTo>
                  <a:cubicBezTo>
                    <a:pt x="2776564" y="1265265"/>
                    <a:pt x="2777530" y="1288871"/>
                    <a:pt x="2778516" y="1339479"/>
                  </a:cubicBezTo>
                  <a:cubicBezTo>
                    <a:pt x="2724203" y="1339388"/>
                    <a:pt x="2684320" y="1337527"/>
                    <a:pt x="2617122" y="1338798"/>
                  </a:cubicBezTo>
                  <a:close/>
                  <a:moveTo>
                    <a:pt x="2615119" y="1144733"/>
                  </a:moveTo>
                  <a:cubicBezTo>
                    <a:pt x="2614763" y="1052911"/>
                    <a:pt x="2612119" y="1036574"/>
                    <a:pt x="2610929" y="959930"/>
                  </a:cubicBezTo>
                  <a:cubicBezTo>
                    <a:pt x="2791604" y="959828"/>
                    <a:pt x="2773544" y="958883"/>
                    <a:pt x="2773605" y="962065"/>
                  </a:cubicBezTo>
                  <a:cubicBezTo>
                    <a:pt x="2773767" y="972973"/>
                    <a:pt x="2773289" y="924287"/>
                    <a:pt x="2775526" y="1144367"/>
                  </a:cubicBezTo>
                  <a:cubicBezTo>
                    <a:pt x="2723186" y="1144438"/>
                    <a:pt x="2681493" y="1145455"/>
                    <a:pt x="2615119" y="1144733"/>
                  </a:cubicBezTo>
                  <a:close/>
                  <a:moveTo>
                    <a:pt x="2610797" y="950445"/>
                  </a:moveTo>
                  <a:cubicBezTo>
                    <a:pt x="2610146" y="900528"/>
                    <a:pt x="2611610" y="840770"/>
                    <a:pt x="2608773" y="765611"/>
                  </a:cubicBezTo>
                  <a:cubicBezTo>
                    <a:pt x="2684208" y="767735"/>
                    <a:pt x="2727315" y="764980"/>
                    <a:pt x="2769618" y="764706"/>
                  </a:cubicBezTo>
                  <a:cubicBezTo>
                    <a:pt x="2771561" y="886620"/>
                    <a:pt x="2772730" y="910725"/>
                    <a:pt x="2773421" y="950394"/>
                  </a:cubicBezTo>
                  <a:lnTo>
                    <a:pt x="2610797" y="950445"/>
                  </a:lnTo>
                  <a:close/>
                  <a:moveTo>
                    <a:pt x="2603861" y="1144601"/>
                  </a:moveTo>
                  <a:cubicBezTo>
                    <a:pt x="2413241" y="1142293"/>
                    <a:pt x="2444694" y="1161884"/>
                    <a:pt x="2443738" y="1100571"/>
                  </a:cubicBezTo>
                  <a:cubicBezTo>
                    <a:pt x="2442670" y="1032802"/>
                    <a:pt x="2443331" y="1030748"/>
                    <a:pt x="2442253" y="961922"/>
                  </a:cubicBezTo>
                  <a:cubicBezTo>
                    <a:pt x="2442182" y="957175"/>
                    <a:pt x="2426298" y="959869"/>
                    <a:pt x="2602601" y="959930"/>
                  </a:cubicBezTo>
                  <a:cubicBezTo>
                    <a:pt x="2603607" y="1030047"/>
                    <a:pt x="2609983" y="1144682"/>
                    <a:pt x="2603861" y="1144601"/>
                  </a:cubicBezTo>
                  <a:close/>
                  <a:moveTo>
                    <a:pt x="2439589" y="1347917"/>
                  </a:moveTo>
                  <a:cubicBezTo>
                    <a:pt x="2440087" y="1390128"/>
                    <a:pt x="2440759" y="1420678"/>
                    <a:pt x="2442609" y="1532243"/>
                  </a:cubicBezTo>
                  <a:cubicBezTo>
                    <a:pt x="2419241" y="1532111"/>
                    <a:pt x="2282435" y="1532457"/>
                    <a:pt x="2281683" y="1532457"/>
                  </a:cubicBezTo>
                  <a:cubicBezTo>
                    <a:pt x="2280158" y="1430315"/>
                    <a:pt x="2281174" y="1446246"/>
                    <a:pt x="2279456" y="1348893"/>
                  </a:cubicBezTo>
                  <a:cubicBezTo>
                    <a:pt x="2366137" y="1349005"/>
                    <a:pt x="2370876" y="1347541"/>
                    <a:pt x="2439589" y="1347917"/>
                  </a:cubicBezTo>
                  <a:close/>
                  <a:moveTo>
                    <a:pt x="2420797" y="1338432"/>
                  </a:moveTo>
                  <a:cubicBezTo>
                    <a:pt x="2253982" y="1338432"/>
                    <a:pt x="2279537" y="1349788"/>
                    <a:pt x="2278673" y="1308594"/>
                  </a:cubicBezTo>
                  <a:cubicBezTo>
                    <a:pt x="2274920" y="1128833"/>
                    <a:pt x="2269439" y="1154777"/>
                    <a:pt x="2298777" y="1154777"/>
                  </a:cubicBezTo>
                  <a:cubicBezTo>
                    <a:pt x="2457944" y="1154777"/>
                    <a:pt x="2436355" y="1149074"/>
                    <a:pt x="2436966" y="1170149"/>
                  </a:cubicBezTo>
                  <a:cubicBezTo>
                    <a:pt x="2442701" y="1365688"/>
                    <a:pt x="2441786" y="1338432"/>
                    <a:pt x="2420797" y="1338432"/>
                  </a:cubicBezTo>
                  <a:close/>
                  <a:moveTo>
                    <a:pt x="2420797" y="1145221"/>
                  </a:moveTo>
                  <a:cubicBezTo>
                    <a:pt x="2246508" y="1145221"/>
                    <a:pt x="2276466" y="1158041"/>
                    <a:pt x="2275561" y="1100550"/>
                  </a:cubicBezTo>
                  <a:cubicBezTo>
                    <a:pt x="2272927" y="932155"/>
                    <a:pt x="2261243" y="960326"/>
                    <a:pt x="2298777" y="960326"/>
                  </a:cubicBezTo>
                  <a:cubicBezTo>
                    <a:pt x="2445477" y="960326"/>
                    <a:pt x="2433834" y="956219"/>
                    <a:pt x="2433925" y="962095"/>
                  </a:cubicBezTo>
                  <a:cubicBezTo>
                    <a:pt x="2437260" y="1174470"/>
                    <a:pt x="2441206" y="1145221"/>
                    <a:pt x="2420797" y="1145221"/>
                  </a:cubicBezTo>
                  <a:close/>
                  <a:moveTo>
                    <a:pt x="2420797" y="949692"/>
                  </a:moveTo>
                  <a:cubicBezTo>
                    <a:pt x="2359406" y="949692"/>
                    <a:pt x="2359365" y="950882"/>
                    <a:pt x="2298787" y="950882"/>
                  </a:cubicBezTo>
                  <a:cubicBezTo>
                    <a:pt x="2261721" y="950882"/>
                    <a:pt x="2272754" y="979154"/>
                    <a:pt x="2269297" y="764797"/>
                  </a:cubicBezTo>
                  <a:cubicBezTo>
                    <a:pt x="2328512" y="763943"/>
                    <a:pt x="2367287" y="765987"/>
                    <a:pt x="2431230" y="765804"/>
                  </a:cubicBezTo>
                  <a:cubicBezTo>
                    <a:pt x="2435949" y="979632"/>
                    <a:pt x="2437067" y="949692"/>
                    <a:pt x="2420797" y="949692"/>
                  </a:cubicBezTo>
                  <a:close/>
                  <a:moveTo>
                    <a:pt x="2270334" y="1308818"/>
                  </a:moveTo>
                  <a:cubicBezTo>
                    <a:pt x="2271137" y="1347500"/>
                    <a:pt x="2300638" y="1340160"/>
                    <a:pt x="2115804" y="1338920"/>
                  </a:cubicBezTo>
                  <a:cubicBezTo>
                    <a:pt x="2106794" y="1338859"/>
                    <a:pt x="2110150" y="1359761"/>
                    <a:pt x="2106398" y="1169885"/>
                  </a:cubicBezTo>
                  <a:cubicBezTo>
                    <a:pt x="2105981" y="1149095"/>
                    <a:pt x="2083131" y="1154310"/>
                    <a:pt x="2237783" y="1154717"/>
                  </a:cubicBezTo>
                  <a:cubicBezTo>
                    <a:pt x="2277036" y="1154828"/>
                    <a:pt x="2266531" y="1126759"/>
                    <a:pt x="2270334" y="1308818"/>
                  </a:cubicBezTo>
                  <a:close/>
                  <a:moveTo>
                    <a:pt x="2237773" y="1145262"/>
                  </a:moveTo>
                  <a:cubicBezTo>
                    <a:pt x="2078534" y="1144835"/>
                    <a:pt x="2106032" y="1156902"/>
                    <a:pt x="2105157" y="1100571"/>
                  </a:cubicBezTo>
                  <a:cubicBezTo>
                    <a:pt x="2102625" y="939272"/>
                    <a:pt x="2096584" y="960733"/>
                    <a:pt x="2115814" y="960530"/>
                  </a:cubicBezTo>
                  <a:cubicBezTo>
                    <a:pt x="2277625" y="958781"/>
                    <a:pt x="2264121" y="960641"/>
                    <a:pt x="2264141" y="962085"/>
                  </a:cubicBezTo>
                  <a:cubicBezTo>
                    <a:pt x="2267467" y="1175303"/>
                    <a:pt x="2279751" y="1145374"/>
                    <a:pt x="2237773" y="1145262"/>
                  </a:cubicBezTo>
                  <a:close/>
                  <a:moveTo>
                    <a:pt x="2237773" y="950821"/>
                  </a:moveTo>
                  <a:cubicBezTo>
                    <a:pt x="2199252" y="950719"/>
                    <a:pt x="2154253" y="950668"/>
                    <a:pt x="2115743" y="951085"/>
                  </a:cubicBezTo>
                  <a:cubicBezTo>
                    <a:pt x="2097601" y="951278"/>
                    <a:pt x="2102035" y="980039"/>
                    <a:pt x="2099482" y="765946"/>
                  </a:cubicBezTo>
                  <a:cubicBezTo>
                    <a:pt x="2230319" y="767176"/>
                    <a:pt x="2208984" y="765977"/>
                    <a:pt x="2260958" y="764940"/>
                  </a:cubicBezTo>
                  <a:cubicBezTo>
                    <a:pt x="2264416" y="979002"/>
                    <a:pt x="2274432" y="950861"/>
                    <a:pt x="2237773" y="950821"/>
                  </a:cubicBezTo>
                  <a:close/>
                  <a:moveTo>
                    <a:pt x="2100591" y="1308818"/>
                  </a:moveTo>
                  <a:cubicBezTo>
                    <a:pt x="2101455" y="1348385"/>
                    <a:pt x="2130305" y="1338798"/>
                    <a:pt x="1940000" y="1338859"/>
                  </a:cubicBezTo>
                  <a:cubicBezTo>
                    <a:pt x="1938068" y="1214322"/>
                    <a:pt x="1938159" y="1211140"/>
                    <a:pt x="1936695" y="1169803"/>
                  </a:cubicBezTo>
                  <a:cubicBezTo>
                    <a:pt x="1935892" y="1147183"/>
                    <a:pt x="1918126" y="1153690"/>
                    <a:pt x="2054799" y="1153781"/>
                  </a:cubicBezTo>
                  <a:cubicBezTo>
                    <a:pt x="2109621" y="1153781"/>
                    <a:pt x="2096513" y="1122703"/>
                    <a:pt x="2100591" y="1308818"/>
                  </a:cubicBezTo>
                  <a:close/>
                  <a:moveTo>
                    <a:pt x="1935861" y="1144255"/>
                  </a:moveTo>
                  <a:cubicBezTo>
                    <a:pt x="1933248" y="1053277"/>
                    <a:pt x="1935617" y="1037031"/>
                    <a:pt x="1934437" y="961902"/>
                  </a:cubicBezTo>
                  <a:cubicBezTo>
                    <a:pt x="1934397" y="958964"/>
                    <a:pt x="1933898" y="961902"/>
                    <a:pt x="2094276" y="960733"/>
                  </a:cubicBezTo>
                  <a:cubicBezTo>
                    <a:pt x="2094296" y="961760"/>
                    <a:pt x="2094317" y="968500"/>
                    <a:pt x="2097571" y="1144540"/>
                  </a:cubicBezTo>
                  <a:cubicBezTo>
                    <a:pt x="2074273" y="1144286"/>
                    <a:pt x="2064836" y="1144347"/>
                    <a:pt x="1935861" y="1144255"/>
                  </a:cubicBezTo>
                  <a:close/>
                  <a:moveTo>
                    <a:pt x="1932902" y="1728270"/>
                  </a:moveTo>
                  <a:cubicBezTo>
                    <a:pt x="1757647" y="1728270"/>
                    <a:pt x="1776175" y="1729033"/>
                    <a:pt x="1776216" y="1724885"/>
                  </a:cubicBezTo>
                  <a:cubicBezTo>
                    <a:pt x="1776582" y="1682054"/>
                    <a:pt x="1776246" y="1674673"/>
                    <a:pt x="1774182" y="1543446"/>
                  </a:cubicBezTo>
                  <a:cubicBezTo>
                    <a:pt x="1870107" y="1543467"/>
                    <a:pt x="1883724" y="1543060"/>
                    <a:pt x="1934285" y="1543060"/>
                  </a:cubicBezTo>
                  <a:cubicBezTo>
                    <a:pt x="1937956" y="1750494"/>
                    <a:pt x="1940519" y="1728270"/>
                    <a:pt x="1932902" y="1728270"/>
                  </a:cubicBezTo>
                  <a:close/>
                  <a:moveTo>
                    <a:pt x="1932902" y="1533626"/>
                  </a:moveTo>
                  <a:cubicBezTo>
                    <a:pt x="1746329" y="1533626"/>
                    <a:pt x="1774141" y="1541342"/>
                    <a:pt x="1773755" y="1516658"/>
                  </a:cubicBezTo>
                  <a:cubicBezTo>
                    <a:pt x="1770623" y="1316839"/>
                    <a:pt x="1758044" y="1348090"/>
                    <a:pt x="1810913" y="1348090"/>
                  </a:cubicBezTo>
                  <a:cubicBezTo>
                    <a:pt x="1868033" y="1348090"/>
                    <a:pt x="1873351" y="1348293"/>
                    <a:pt x="1931824" y="1348293"/>
                  </a:cubicBezTo>
                  <a:cubicBezTo>
                    <a:pt x="1934946" y="1549170"/>
                    <a:pt x="1934143" y="1533626"/>
                    <a:pt x="1932902" y="1533626"/>
                  </a:cubicBezTo>
                  <a:close/>
                  <a:moveTo>
                    <a:pt x="1770369" y="1338503"/>
                  </a:moveTo>
                  <a:cubicBezTo>
                    <a:pt x="1768630" y="1224549"/>
                    <a:pt x="1768579" y="1212654"/>
                    <a:pt x="1767277" y="1169844"/>
                  </a:cubicBezTo>
                  <a:cubicBezTo>
                    <a:pt x="1766575" y="1146553"/>
                    <a:pt x="1741661" y="1153639"/>
                    <a:pt x="1927807" y="1153700"/>
                  </a:cubicBezTo>
                  <a:cubicBezTo>
                    <a:pt x="1929994" y="1222760"/>
                    <a:pt x="1929180" y="1177611"/>
                    <a:pt x="1931682" y="1338869"/>
                  </a:cubicBezTo>
                  <a:cubicBezTo>
                    <a:pt x="1919051" y="1338859"/>
                    <a:pt x="1783304" y="1338615"/>
                    <a:pt x="1770369" y="1338503"/>
                  </a:cubicBezTo>
                  <a:close/>
                  <a:moveTo>
                    <a:pt x="1764776" y="950323"/>
                  </a:moveTo>
                  <a:cubicBezTo>
                    <a:pt x="1762671" y="817042"/>
                    <a:pt x="1762457" y="799271"/>
                    <a:pt x="1761664" y="765590"/>
                  </a:cubicBezTo>
                  <a:cubicBezTo>
                    <a:pt x="1822994" y="766719"/>
                    <a:pt x="1875711" y="765245"/>
                    <a:pt x="1922580" y="765153"/>
                  </a:cubicBezTo>
                  <a:cubicBezTo>
                    <a:pt x="1923312" y="796110"/>
                    <a:pt x="1925926" y="950363"/>
                    <a:pt x="1925946" y="951288"/>
                  </a:cubicBezTo>
                  <a:cubicBezTo>
                    <a:pt x="1858433" y="951177"/>
                    <a:pt x="1857823" y="949499"/>
                    <a:pt x="1764776" y="950323"/>
                  </a:cubicBezTo>
                  <a:close/>
                  <a:moveTo>
                    <a:pt x="1762040" y="1338422"/>
                  </a:moveTo>
                  <a:cubicBezTo>
                    <a:pt x="1660216" y="1337334"/>
                    <a:pt x="1644007" y="1338270"/>
                    <a:pt x="1600127" y="1338554"/>
                  </a:cubicBezTo>
                  <a:cubicBezTo>
                    <a:pt x="1596802" y="1120690"/>
                    <a:pt x="1590060" y="1154086"/>
                    <a:pt x="1627970" y="1153629"/>
                  </a:cubicBezTo>
                  <a:cubicBezTo>
                    <a:pt x="1779368" y="1151809"/>
                    <a:pt x="1758308" y="1149145"/>
                    <a:pt x="1758939" y="1170149"/>
                  </a:cubicBezTo>
                  <a:cubicBezTo>
                    <a:pt x="1760362" y="1217361"/>
                    <a:pt x="1760383" y="1229876"/>
                    <a:pt x="1762040" y="1338422"/>
                  </a:cubicBezTo>
                  <a:close/>
                  <a:moveTo>
                    <a:pt x="1749868" y="950475"/>
                  </a:moveTo>
                  <a:cubicBezTo>
                    <a:pt x="1706557" y="950943"/>
                    <a:pt x="1672491" y="950953"/>
                    <a:pt x="1627960" y="950475"/>
                  </a:cubicBezTo>
                  <a:cubicBezTo>
                    <a:pt x="1584263" y="949946"/>
                    <a:pt x="1593365" y="985091"/>
                    <a:pt x="1590843" y="764970"/>
                  </a:cubicBezTo>
                  <a:cubicBezTo>
                    <a:pt x="1672348" y="764858"/>
                    <a:pt x="1696734" y="764238"/>
                    <a:pt x="1753315" y="765428"/>
                  </a:cubicBezTo>
                  <a:cubicBezTo>
                    <a:pt x="1758145" y="970940"/>
                    <a:pt x="1758257" y="950384"/>
                    <a:pt x="1749868" y="950475"/>
                  </a:cubicBezTo>
                  <a:close/>
                  <a:moveTo>
                    <a:pt x="1591799" y="1338605"/>
                  </a:moveTo>
                  <a:cubicBezTo>
                    <a:pt x="1402175" y="1339479"/>
                    <a:pt x="1430892" y="1346962"/>
                    <a:pt x="1430414" y="1308655"/>
                  </a:cubicBezTo>
                  <a:cubicBezTo>
                    <a:pt x="1428157" y="1127816"/>
                    <a:pt x="1420611" y="1153080"/>
                    <a:pt x="1444906" y="1153080"/>
                  </a:cubicBezTo>
                  <a:cubicBezTo>
                    <a:pt x="1612696" y="1153080"/>
                    <a:pt x="1589704" y="1150579"/>
                    <a:pt x="1589704" y="1169783"/>
                  </a:cubicBezTo>
                  <a:cubicBezTo>
                    <a:pt x="1589744" y="1212360"/>
                    <a:pt x="1589816" y="1209025"/>
                    <a:pt x="1591799" y="1338605"/>
                  </a:cubicBezTo>
                  <a:close/>
                  <a:moveTo>
                    <a:pt x="1566915" y="1144540"/>
                  </a:moveTo>
                  <a:cubicBezTo>
                    <a:pt x="1505991" y="1144540"/>
                    <a:pt x="1505961" y="1143635"/>
                    <a:pt x="1444906" y="1143635"/>
                  </a:cubicBezTo>
                  <a:cubicBezTo>
                    <a:pt x="1422920" y="1143635"/>
                    <a:pt x="1427313" y="1152409"/>
                    <a:pt x="1426499" y="1100591"/>
                  </a:cubicBezTo>
                  <a:cubicBezTo>
                    <a:pt x="1423845" y="931383"/>
                    <a:pt x="1418008" y="958923"/>
                    <a:pt x="1444906" y="958923"/>
                  </a:cubicBezTo>
                  <a:cubicBezTo>
                    <a:pt x="1602141" y="958923"/>
                    <a:pt x="1585707" y="959005"/>
                    <a:pt x="1585758" y="962105"/>
                  </a:cubicBezTo>
                  <a:cubicBezTo>
                    <a:pt x="1589043" y="1171898"/>
                    <a:pt x="1600229" y="1144540"/>
                    <a:pt x="1566915" y="1144540"/>
                  </a:cubicBezTo>
                  <a:close/>
                  <a:moveTo>
                    <a:pt x="1444906" y="949489"/>
                  </a:moveTo>
                  <a:cubicBezTo>
                    <a:pt x="1415588" y="949489"/>
                    <a:pt x="1427038" y="977914"/>
                    <a:pt x="1421740" y="765052"/>
                  </a:cubicBezTo>
                  <a:cubicBezTo>
                    <a:pt x="1438194" y="764980"/>
                    <a:pt x="1448516" y="765001"/>
                    <a:pt x="1566925" y="764980"/>
                  </a:cubicBezTo>
                  <a:cubicBezTo>
                    <a:pt x="1587680" y="764980"/>
                    <a:pt x="1582107" y="735600"/>
                    <a:pt x="1585575" y="950150"/>
                  </a:cubicBezTo>
                  <a:cubicBezTo>
                    <a:pt x="1484260" y="949855"/>
                    <a:pt x="1496880" y="949489"/>
                    <a:pt x="1444906" y="949489"/>
                  </a:cubicBezTo>
                  <a:close/>
                  <a:moveTo>
                    <a:pt x="1422086" y="1308777"/>
                  </a:moveTo>
                  <a:cubicBezTo>
                    <a:pt x="1422554" y="1346362"/>
                    <a:pt x="1453305" y="1339886"/>
                    <a:pt x="1261963" y="1338859"/>
                  </a:cubicBezTo>
                  <a:cubicBezTo>
                    <a:pt x="1260580" y="1338849"/>
                    <a:pt x="1261963" y="1276011"/>
                    <a:pt x="1258759" y="1169600"/>
                  </a:cubicBezTo>
                  <a:cubicBezTo>
                    <a:pt x="1258017" y="1144489"/>
                    <a:pt x="1239082" y="1158122"/>
                    <a:pt x="1384033" y="1153964"/>
                  </a:cubicBezTo>
                  <a:cubicBezTo>
                    <a:pt x="1427272" y="1152714"/>
                    <a:pt x="1419767" y="1123648"/>
                    <a:pt x="1422086" y="1308777"/>
                  </a:cubicBezTo>
                  <a:close/>
                  <a:moveTo>
                    <a:pt x="1383809" y="1144499"/>
                  </a:moveTo>
                  <a:cubicBezTo>
                    <a:pt x="1352905" y="1145394"/>
                    <a:pt x="1318269" y="1145851"/>
                    <a:pt x="1262014" y="1144784"/>
                  </a:cubicBezTo>
                  <a:cubicBezTo>
                    <a:pt x="1256899" y="1144693"/>
                    <a:pt x="1257997" y="1150853"/>
                    <a:pt x="1257183" y="1100581"/>
                  </a:cubicBezTo>
                  <a:cubicBezTo>
                    <a:pt x="1254641" y="938458"/>
                    <a:pt x="1253075" y="960275"/>
                    <a:pt x="1262034" y="960062"/>
                  </a:cubicBezTo>
                  <a:cubicBezTo>
                    <a:pt x="1435570" y="956077"/>
                    <a:pt x="1417032" y="960235"/>
                    <a:pt x="1417052" y="962075"/>
                  </a:cubicBezTo>
                  <a:cubicBezTo>
                    <a:pt x="1418130" y="1030586"/>
                    <a:pt x="1417093" y="1031460"/>
                    <a:pt x="1418171" y="1100744"/>
                  </a:cubicBezTo>
                  <a:cubicBezTo>
                    <a:pt x="1418995" y="1152815"/>
                    <a:pt x="1427954" y="1143239"/>
                    <a:pt x="1383809" y="1144499"/>
                  </a:cubicBezTo>
                  <a:close/>
                  <a:moveTo>
                    <a:pt x="1383881" y="949713"/>
                  </a:moveTo>
                  <a:cubicBezTo>
                    <a:pt x="1311466" y="950201"/>
                    <a:pt x="1307612" y="949570"/>
                    <a:pt x="1261851" y="950617"/>
                  </a:cubicBezTo>
                  <a:cubicBezTo>
                    <a:pt x="1253177" y="950821"/>
                    <a:pt x="1254783" y="973400"/>
                    <a:pt x="1253024" y="766170"/>
                  </a:cubicBezTo>
                  <a:cubicBezTo>
                    <a:pt x="1303595" y="765722"/>
                    <a:pt x="1214819" y="766383"/>
                    <a:pt x="1413401" y="765092"/>
                  </a:cubicBezTo>
                  <a:cubicBezTo>
                    <a:pt x="1418791" y="984176"/>
                    <a:pt x="1425991" y="949377"/>
                    <a:pt x="1383881" y="949713"/>
                  </a:cubicBezTo>
                  <a:close/>
                  <a:moveTo>
                    <a:pt x="1253166" y="1338808"/>
                  </a:moveTo>
                  <a:cubicBezTo>
                    <a:pt x="1066024" y="1337710"/>
                    <a:pt x="1092718" y="1352604"/>
                    <a:pt x="1091803" y="1308614"/>
                  </a:cubicBezTo>
                  <a:cubicBezTo>
                    <a:pt x="1090582" y="1250239"/>
                    <a:pt x="1090013" y="1207043"/>
                    <a:pt x="1089698" y="1169946"/>
                  </a:cubicBezTo>
                  <a:cubicBezTo>
                    <a:pt x="1089545" y="1151555"/>
                    <a:pt x="1063858" y="1150843"/>
                    <a:pt x="1249953" y="1154035"/>
                  </a:cubicBezTo>
                  <a:cubicBezTo>
                    <a:pt x="1252790" y="1255770"/>
                    <a:pt x="1252353" y="1271324"/>
                    <a:pt x="1253166" y="1338808"/>
                  </a:cubicBezTo>
                  <a:close/>
                  <a:moveTo>
                    <a:pt x="1089474" y="1145028"/>
                  </a:moveTo>
                  <a:cubicBezTo>
                    <a:pt x="1088457" y="1051193"/>
                    <a:pt x="1087237" y="1038292"/>
                    <a:pt x="1085996" y="959798"/>
                  </a:cubicBezTo>
                  <a:cubicBezTo>
                    <a:pt x="1086921" y="959798"/>
                    <a:pt x="1247126" y="960672"/>
                    <a:pt x="1247157" y="962105"/>
                  </a:cubicBezTo>
                  <a:cubicBezTo>
                    <a:pt x="1248082" y="1020846"/>
                    <a:pt x="1248285" y="1087192"/>
                    <a:pt x="1249719" y="1144571"/>
                  </a:cubicBezTo>
                  <a:cubicBezTo>
                    <a:pt x="1186803" y="1143544"/>
                    <a:pt x="1134757" y="1144947"/>
                    <a:pt x="1089474" y="1145028"/>
                  </a:cubicBezTo>
                  <a:close/>
                  <a:moveTo>
                    <a:pt x="1085854" y="950353"/>
                  </a:moveTo>
                  <a:cubicBezTo>
                    <a:pt x="1083779" y="819075"/>
                    <a:pt x="1083403" y="801630"/>
                    <a:pt x="1083210" y="765570"/>
                  </a:cubicBezTo>
                  <a:cubicBezTo>
                    <a:pt x="1147957" y="765611"/>
                    <a:pt x="1158105" y="766861"/>
                    <a:pt x="1244685" y="766231"/>
                  </a:cubicBezTo>
                  <a:cubicBezTo>
                    <a:pt x="1244696" y="767003"/>
                    <a:pt x="1246963" y="950119"/>
                    <a:pt x="1246973" y="950933"/>
                  </a:cubicBezTo>
                  <a:cubicBezTo>
                    <a:pt x="1186650" y="952071"/>
                    <a:pt x="1135489" y="950414"/>
                    <a:pt x="1085854" y="950353"/>
                  </a:cubicBezTo>
                  <a:close/>
                  <a:moveTo>
                    <a:pt x="1083484" y="1308838"/>
                  </a:moveTo>
                  <a:cubicBezTo>
                    <a:pt x="1084379" y="1351486"/>
                    <a:pt x="1109639" y="1339124"/>
                    <a:pt x="957041" y="1339124"/>
                  </a:cubicBezTo>
                  <a:cubicBezTo>
                    <a:pt x="915572" y="1339124"/>
                    <a:pt x="922059" y="1372022"/>
                    <a:pt x="920371" y="1169488"/>
                  </a:cubicBezTo>
                  <a:cubicBezTo>
                    <a:pt x="920198" y="1148779"/>
                    <a:pt x="894989" y="1154462"/>
                    <a:pt x="1081247" y="1154462"/>
                  </a:cubicBezTo>
                  <a:cubicBezTo>
                    <a:pt x="1081644" y="1195850"/>
                    <a:pt x="1081857" y="1230720"/>
                    <a:pt x="1083484" y="1308838"/>
                  </a:cubicBezTo>
                  <a:close/>
                  <a:moveTo>
                    <a:pt x="1078979" y="1145038"/>
                  </a:moveTo>
                  <a:cubicBezTo>
                    <a:pt x="973373" y="1145069"/>
                    <a:pt x="948418" y="1145109"/>
                    <a:pt x="920148" y="1145028"/>
                  </a:cubicBezTo>
                  <a:cubicBezTo>
                    <a:pt x="920137" y="1144489"/>
                    <a:pt x="917961" y="977274"/>
                    <a:pt x="917677" y="959279"/>
                  </a:cubicBezTo>
                  <a:cubicBezTo>
                    <a:pt x="918399" y="959269"/>
                    <a:pt x="1077657" y="958079"/>
                    <a:pt x="1077718" y="962095"/>
                  </a:cubicBezTo>
                  <a:cubicBezTo>
                    <a:pt x="1080749" y="1158092"/>
                    <a:pt x="1083088" y="1145038"/>
                    <a:pt x="1078979" y="1145038"/>
                  </a:cubicBezTo>
                  <a:close/>
                  <a:moveTo>
                    <a:pt x="917514" y="949824"/>
                  </a:moveTo>
                  <a:cubicBezTo>
                    <a:pt x="916985" y="917251"/>
                    <a:pt x="918937" y="1034225"/>
                    <a:pt x="914321" y="765997"/>
                  </a:cubicBezTo>
                  <a:cubicBezTo>
                    <a:pt x="972397" y="766790"/>
                    <a:pt x="1024849" y="765600"/>
                    <a:pt x="1074871" y="765570"/>
                  </a:cubicBezTo>
                  <a:cubicBezTo>
                    <a:pt x="1075074" y="801660"/>
                    <a:pt x="1075583" y="827310"/>
                    <a:pt x="1077525" y="950343"/>
                  </a:cubicBezTo>
                  <a:cubicBezTo>
                    <a:pt x="1016561" y="950333"/>
                    <a:pt x="982789" y="949164"/>
                    <a:pt x="917514" y="949824"/>
                  </a:cubicBezTo>
                  <a:close/>
                  <a:moveTo>
                    <a:pt x="914839" y="1339174"/>
                  </a:moveTo>
                  <a:cubicBezTo>
                    <a:pt x="777434" y="1339500"/>
                    <a:pt x="817287" y="1339266"/>
                    <a:pt x="752957" y="1338788"/>
                  </a:cubicBezTo>
                  <a:cubicBezTo>
                    <a:pt x="752509" y="1289817"/>
                    <a:pt x="753201" y="1280769"/>
                    <a:pt x="750394" y="1154473"/>
                  </a:cubicBezTo>
                  <a:cubicBezTo>
                    <a:pt x="798382" y="1154330"/>
                    <a:pt x="802389" y="1154025"/>
                    <a:pt x="911901" y="1154442"/>
                  </a:cubicBezTo>
                  <a:cubicBezTo>
                    <a:pt x="912948" y="1267878"/>
                    <a:pt x="913894" y="1290356"/>
                    <a:pt x="914839" y="1339174"/>
                  </a:cubicBezTo>
                  <a:close/>
                  <a:moveTo>
                    <a:pt x="896067" y="1144937"/>
                  </a:moveTo>
                  <a:cubicBezTo>
                    <a:pt x="720599" y="1143981"/>
                    <a:pt x="750293" y="1158437"/>
                    <a:pt x="749388" y="1100571"/>
                  </a:cubicBezTo>
                  <a:cubicBezTo>
                    <a:pt x="748299" y="1031369"/>
                    <a:pt x="749103" y="1031267"/>
                    <a:pt x="748015" y="961922"/>
                  </a:cubicBezTo>
                  <a:cubicBezTo>
                    <a:pt x="747954" y="958008"/>
                    <a:pt x="738507" y="961587"/>
                    <a:pt x="909348" y="959371"/>
                  </a:cubicBezTo>
                  <a:cubicBezTo>
                    <a:pt x="912623" y="1170942"/>
                    <a:pt x="917534" y="1145018"/>
                    <a:pt x="896067" y="1144937"/>
                  </a:cubicBezTo>
                  <a:close/>
                  <a:moveTo>
                    <a:pt x="747832" y="950658"/>
                  </a:moveTo>
                  <a:cubicBezTo>
                    <a:pt x="744364" y="735986"/>
                    <a:pt x="733229" y="765346"/>
                    <a:pt x="774129" y="765224"/>
                  </a:cubicBezTo>
                  <a:cubicBezTo>
                    <a:pt x="825788" y="765082"/>
                    <a:pt x="856041" y="765001"/>
                    <a:pt x="895976" y="765692"/>
                  </a:cubicBezTo>
                  <a:cubicBezTo>
                    <a:pt x="909958" y="765956"/>
                    <a:pt x="905850" y="743468"/>
                    <a:pt x="909195" y="949926"/>
                  </a:cubicBezTo>
                  <a:cubicBezTo>
                    <a:pt x="849655" y="950719"/>
                    <a:pt x="881088" y="950567"/>
                    <a:pt x="747832" y="950658"/>
                  </a:cubicBezTo>
                  <a:close/>
                  <a:moveTo>
                    <a:pt x="744628" y="1338727"/>
                  </a:moveTo>
                  <a:cubicBezTo>
                    <a:pt x="703057" y="1338513"/>
                    <a:pt x="650788" y="1338808"/>
                    <a:pt x="583560" y="1338839"/>
                  </a:cubicBezTo>
                  <a:cubicBezTo>
                    <a:pt x="582299" y="1281531"/>
                    <a:pt x="581404" y="1281043"/>
                    <a:pt x="580458" y="1153944"/>
                  </a:cubicBezTo>
                  <a:cubicBezTo>
                    <a:pt x="645937" y="1153781"/>
                    <a:pt x="652242" y="1154666"/>
                    <a:pt x="742045" y="1154483"/>
                  </a:cubicBezTo>
                  <a:cubicBezTo>
                    <a:pt x="745015" y="1291372"/>
                    <a:pt x="744140" y="1284896"/>
                    <a:pt x="744628" y="1338727"/>
                  </a:cubicBezTo>
                  <a:close/>
                  <a:moveTo>
                    <a:pt x="713135" y="1145079"/>
                  </a:moveTo>
                  <a:cubicBezTo>
                    <a:pt x="652089" y="1145079"/>
                    <a:pt x="652293" y="1144510"/>
                    <a:pt x="591176" y="1144510"/>
                  </a:cubicBezTo>
                  <a:cubicBezTo>
                    <a:pt x="577082" y="1144510"/>
                    <a:pt x="580631" y="1153131"/>
                    <a:pt x="579807" y="1100581"/>
                  </a:cubicBezTo>
                  <a:cubicBezTo>
                    <a:pt x="577275" y="939007"/>
                    <a:pt x="572587" y="960519"/>
                    <a:pt x="591176" y="960519"/>
                  </a:cubicBezTo>
                  <a:cubicBezTo>
                    <a:pt x="752835" y="960519"/>
                    <a:pt x="739625" y="958496"/>
                    <a:pt x="739686" y="962095"/>
                  </a:cubicBezTo>
                  <a:cubicBezTo>
                    <a:pt x="743032" y="1175161"/>
                    <a:pt x="750842" y="1145079"/>
                    <a:pt x="713135" y="1145079"/>
                  </a:cubicBezTo>
                  <a:close/>
                  <a:moveTo>
                    <a:pt x="713135" y="950678"/>
                  </a:moveTo>
                  <a:cubicBezTo>
                    <a:pt x="650259" y="950678"/>
                    <a:pt x="650432" y="951065"/>
                    <a:pt x="591176" y="951065"/>
                  </a:cubicBezTo>
                  <a:cubicBezTo>
                    <a:pt x="567879" y="951065"/>
                    <a:pt x="582126" y="973532"/>
                    <a:pt x="574967" y="764716"/>
                  </a:cubicBezTo>
                  <a:cubicBezTo>
                    <a:pt x="617311" y="764472"/>
                    <a:pt x="651906" y="765346"/>
                    <a:pt x="736269" y="765295"/>
                  </a:cubicBezTo>
                  <a:cubicBezTo>
                    <a:pt x="739930" y="980618"/>
                    <a:pt x="748493" y="950658"/>
                    <a:pt x="713135" y="950678"/>
                  </a:cubicBezTo>
                  <a:close/>
                  <a:moveTo>
                    <a:pt x="575221" y="1338859"/>
                  </a:moveTo>
                  <a:cubicBezTo>
                    <a:pt x="387305" y="1339337"/>
                    <a:pt x="414681" y="1350184"/>
                    <a:pt x="413898" y="1308614"/>
                  </a:cubicBezTo>
                  <a:cubicBezTo>
                    <a:pt x="412982" y="1259653"/>
                    <a:pt x="412271" y="1215775"/>
                    <a:pt x="411833" y="1169946"/>
                  </a:cubicBezTo>
                  <a:cubicBezTo>
                    <a:pt x="411640" y="1148668"/>
                    <a:pt x="385861" y="1154757"/>
                    <a:pt x="572129" y="1153974"/>
                  </a:cubicBezTo>
                  <a:cubicBezTo>
                    <a:pt x="573055" y="1279813"/>
                    <a:pt x="574072" y="1287966"/>
                    <a:pt x="575221" y="1338859"/>
                  </a:cubicBezTo>
                  <a:close/>
                  <a:moveTo>
                    <a:pt x="530172" y="1144977"/>
                  </a:moveTo>
                  <a:cubicBezTo>
                    <a:pt x="482478" y="1145689"/>
                    <a:pt x="446307" y="1145557"/>
                    <a:pt x="411569" y="1144947"/>
                  </a:cubicBezTo>
                  <a:cubicBezTo>
                    <a:pt x="411559" y="1144154"/>
                    <a:pt x="409139" y="968368"/>
                    <a:pt x="408986" y="959676"/>
                  </a:cubicBezTo>
                  <a:cubicBezTo>
                    <a:pt x="586854" y="958242"/>
                    <a:pt x="569628" y="961363"/>
                    <a:pt x="569638" y="962085"/>
                  </a:cubicBezTo>
                  <a:cubicBezTo>
                    <a:pt x="573034" y="1178313"/>
                    <a:pt x="584505" y="1144093"/>
                    <a:pt x="530172" y="1144977"/>
                  </a:cubicBezTo>
                  <a:close/>
                  <a:moveTo>
                    <a:pt x="408833" y="950221"/>
                  </a:moveTo>
                  <a:cubicBezTo>
                    <a:pt x="405396" y="756003"/>
                    <a:pt x="402559" y="766454"/>
                    <a:pt x="408284" y="766434"/>
                  </a:cubicBezTo>
                  <a:cubicBezTo>
                    <a:pt x="484777" y="766231"/>
                    <a:pt x="491366" y="766627"/>
                    <a:pt x="530334" y="765509"/>
                  </a:cubicBezTo>
                  <a:cubicBezTo>
                    <a:pt x="576878" y="764228"/>
                    <a:pt x="566272" y="732407"/>
                    <a:pt x="569475" y="951014"/>
                  </a:cubicBezTo>
                  <a:cubicBezTo>
                    <a:pt x="523663" y="950770"/>
                    <a:pt x="504993" y="949438"/>
                    <a:pt x="408833" y="950221"/>
                  </a:cubicBezTo>
                  <a:close/>
                  <a:moveTo>
                    <a:pt x="286417" y="1542989"/>
                  </a:moveTo>
                  <a:cubicBezTo>
                    <a:pt x="327257" y="1542216"/>
                    <a:pt x="366062" y="1542175"/>
                    <a:pt x="408213" y="1543029"/>
                  </a:cubicBezTo>
                  <a:cubicBezTo>
                    <a:pt x="409200" y="1543050"/>
                    <a:pt x="412647" y="1727996"/>
                    <a:pt x="408233" y="1728077"/>
                  </a:cubicBezTo>
                  <a:cubicBezTo>
                    <a:pt x="401990" y="1728168"/>
                    <a:pt x="251324" y="1730690"/>
                    <a:pt x="251253" y="1724285"/>
                  </a:cubicBezTo>
                  <a:cubicBezTo>
                    <a:pt x="249229" y="1509206"/>
                    <a:pt x="231707" y="1544016"/>
                    <a:pt x="286417" y="1542989"/>
                  </a:cubicBezTo>
                  <a:close/>
                  <a:moveTo>
                    <a:pt x="286306" y="1737613"/>
                  </a:moveTo>
                  <a:cubicBezTo>
                    <a:pt x="326758" y="1738101"/>
                    <a:pt x="368045" y="1738162"/>
                    <a:pt x="408335" y="1737511"/>
                  </a:cubicBezTo>
                  <a:cubicBezTo>
                    <a:pt x="412403" y="1737450"/>
                    <a:pt x="411905" y="1716060"/>
                    <a:pt x="415413" y="1922030"/>
                  </a:cubicBezTo>
                  <a:cubicBezTo>
                    <a:pt x="338422" y="1923362"/>
                    <a:pt x="302505" y="1922457"/>
                    <a:pt x="254354" y="1922294"/>
                  </a:cubicBezTo>
                  <a:cubicBezTo>
                    <a:pt x="250886" y="1704938"/>
                    <a:pt x="239690" y="1737044"/>
                    <a:pt x="286306" y="1737613"/>
                  </a:cubicBezTo>
                  <a:close/>
                  <a:moveTo>
                    <a:pt x="415596" y="1933000"/>
                  </a:moveTo>
                  <a:cubicBezTo>
                    <a:pt x="417853" y="2077300"/>
                    <a:pt x="418047" y="2088422"/>
                    <a:pt x="418382" y="2115200"/>
                  </a:cubicBezTo>
                  <a:cubicBezTo>
                    <a:pt x="292387" y="2114855"/>
                    <a:pt x="307010" y="2115312"/>
                    <a:pt x="257385" y="2115536"/>
                  </a:cubicBezTo>
                  <a:cubicBezTo>
                    <a:pt x="253591" y="1873008"/>
                    <a:pt x="254730" y="1945789"/>
                    <a:pt x="254507" y="1931739"/>
                  </a:cubicBezTo>
                  <a:cubicBezTo>
                    <a:pt x="429812" y="1932369"/>
                    <a:pt x="415555" y="1930600"/>
                    <a:pt x="415596" y="1933000"/>
                  </a:cubicBezTo>
                  <a:close/>
                  <a:moveTo>
                    <a:pt x="286377" y="2124767"/>
                  </a:moveTo>
                  <a:cubicBezTo>
                    <a:pt x="442758" y="2123496"/>
                    <a:pt x="418453" y="2120812"/>
                    <a:pt x="418687" y="2141084"/>
                  </a:cubicBezTo>
                  <a:cubicBezTo>
                    <a:pt x="419175" y="2183935"/>
                    <a:pt x="419287" y="2188540"/>
                    <a:pt x="421158" y="2310170"/>
                  </a:cubicBezTo>
                  <a:cubicBezTo>
                    <a:pt x="312908" y="2310760"/>
                    <a:pt x="308505" y="2310272"/>
                    <a:pt x="260822" y="2310089"/>
                  </a:cubicBezTo>
                  <a:cubicBezTo>
                    <a:pt x="256785" y="2096545"/>
                    <a:pt x="245904" y="2125153"/>
                    <a:pt x="286377" y="2124767"/>
                  </a:cubicBezTo>
                  <a:close/>
                  <a:moveTo>
                    <a:pt x="286306" y="2513425"/>
                  </a:moveTo>
                  <a:cubicBezTo>
                    <a:pt x="325172" y="2513842"/>
                    <a:pt x="369428" y="2513822"/>
                    <a:pt x="408305" y="2513608"/>
                  </a:cubicBezTo>
                  <a:cubicBezTo>
                    <a:pt x="432660" y="2513476"/>
                    <a:pt x="421057" y="2490124"/>
                    <a:pt x="427026" y="2698473"/>
                  </a:cubicBezTo>
                  <a:cubicBezTo>
                    <a:pt x="304437" y="2699083"/>
                    <a:pt x="330399" y="2698758"/>
                    <a:pt x="265774" y="2698331"/>
                  </a:cubicBezTo>
                  <a:cubicBezTo>
                    <a:pt x="260252" y="2482733"/>
                    <a:pt x="255727" y="2513100"/>
                    <a:pt x="286306" y="2513425"/>
                  </a:cubicBezTo>
                  <a:close/>
                  <a:moveTo>
                    <a:pt x="286306" y="2707968"/>
                  </a:moveTo>
                  <a:cubicBezTo>
                    <a:pt x="327094" y="2708355"/>
                    <a:pt x="366906" y="2708334"/>
                    <a:pt x="408305" y="2708050"/>
                  </a:cubicBezTo>
                  <a:cubicBezTo>
                    <a:pt x="433148" y="2707877"/>
                    <a:pt x="427321" y="2677764"/>
                    <a:pt x="431012" y="2893351"/>
                  </a:cubicBezTo>
                  <a:cubicBezTo>
                    <a:pt x="376150" y="2893798"/>
                    <a:pt x="395054" y="2894337"/>
                    <a:pt x="270025" y="2893666"/>
                  </a:cubicBezTo>
                  <a:cubicBezTo>
                    <a:pt x="266384" y="2679411"/>
                    <a:pt x="257232" y="2707694"/>
                    <a:pt x="286306" y="2707968"/>
                  </a:cubicBezTo>
                  <a:close/>
                  <a:moveTo>
                    <a:pt x="286326" y="2903223"/>
                  </a:moveTo>
                  <a:cubicBezTo>
                    <a:pt x="440470" y="2904249"/>
                    <a:pt x="431144" y="2901017"/>
                    <a:pt x="431195" y="2904270"/>
                  </a:cubicBezTo>
                  <a:cubicBezTo>
                    <a:pt x="432273" y="2973238"/>
                    <a:pt x="430768" y="2972709"/>
                    <a:pt x="431867" y="3043121"/>
                  </a:cubicBezTo>
                  <a:cubicBezTo>
                    <a:pt x="432700" y="3096505"/>
                    <a:pt x="438924" y="3087507"/>
                    <a:pt x="408264" y="3087670"/>
                  </a:cubicBezTo>
                  <a:cubicBezTo>
                    <a:pt x="367313" y="3087894"/>
                    <a:pt x="327114" y="3088016"/>
                    <a:pt x="286417" y="3087304"/>
                  </a:cubicBezTo>
                  <a:cubicBezTo>
                    <a:pt x="268693" y="3086999"/>
                    <a:pt x="272831" y="3095376"/>
                    <a:pt x="272008" y="3042918"/>
                  </a:cubicBezTo>
                  <a:cubicBezTo>
                    <a:pt x="269486" y="2881568"/>
                    <a:pt x="263588" y="2903070"/>
                    <a:pt x="286326" y="2903223"/>
                  </a:cubicBezTo>
                  <a:close/>
                  <a:moveTo>
                    <a:pt x="286326" y="3291556"/>
                  </a:moveTo>
                  <a:cubicBezTo>
                    <a:pt x="463025" y="3292501"/>
                    <a:pt x="436921" y="3279245"/>
                    <a:pt x="437561" y="3320672"/>
                  </a:cubicBezTo>
                  <a:cubicBezTo>
                    <a:pt x="438629" y="3389092"/>
                    <a:pt x="437744" y="3390311"/>
                    <a:pt x="438832" y="3459503"/>
                  </a:cubicBezTo>
                  <a:cubicBezTo>
                    <a:pt x="439178" y="3481320"/>
                    <a:pt x="445330" y="3476939"/>
                    <a:pt x="408305" y="3476735"/>
                  </a:cubicBezTo>
                  <a:cubicBezTo>
                    <a:pt x="258707" y="3475932"/>
                    <a:pt x="279309" y="3481443"/>
                    <a:pt x="278963" y="3459290"/>
                  </a:cubicBezTo>
                  <a:cubicBezTo>
                    <a:pt x="276035" y="3271681"/>
                    <a:pt x="267472" y="3291454"/>
                    <a:pt x="286326" y="3291556"/>
                  </a:cubicBezTo>
                  <a:close/>
                  <a:moveTo>
                    <a:pt x="279279" y="3485184"/>
                  </a:moveTo>
                  <a:cubicBezTo>
                    <a:pt x="317769" y="3486028"/>
                    <a:pt x="308179" y="3485997"/>
                    <a:pt x="439290" y="3486312"/>
                  </a:cubicBezTo>
                  <a:cubicBezTo>
                    <a:pt x="440215" y="3534135"/>
                    <a:pt x="442198" y="3584804"/>
                    <a:pt x="442341" y="3669652"/>
                  </a:cubicBezTo>
                  <a:cubicBezTo>
                    <a:pt x="266923" y="3670882"/>
                    <a:pt x="281455" y="3672620"/>
                    <a:pt x="281282" y="3667303"/>
                  </a:cubicBezTo>
                  <a:cubicBezTo>
                    <a:pt x="278191" y="3571333"/>
                    <a:pt x="279706" y="3533108"/>
                    <a:pt x="279279" y="3485184"/>
                  </a:cubicBezTo>
                  <a:close/>
                  <a:moveTo>
                    <a:pt x="444334" y="3251053"/>
                  </a:moveTo>
                  <a:cubicBezTo>
                    <a:pt x="439046" y="3070398"/>
                    <a:pt x="433005" y="3096972"/>
                    <a:pt x="469269" y="3096972"/>
                  </a:cubicBezTo>
                  <a:cubicBezTo>
                    <a:pt x="624022" y="3096972"/>
                    <a:pt x="602627" y="3092957"/>
                    <a:pt x="603044" y="3113228"/>
                  </a:cubicBezTo>
                  <a:cubicBezTo>
                    <a:pt x="607182" y="3308707"/>
                    <a:pt x="609257" y="3281918"/>
                    <a:pt x="591176" y="3281918"/>
                  </a:cubicBezTo>
                  <a:cubicBezTo>
                    <a:pt x="530761" y="3281918"/>
                    <a:pt x="530416" y="3280729"/>
                    <a:pt x="469269" y="3280729"/>
                  </a:cubicBezTo>
                  <a:cubicBezTo>
                    <a:pt x="438802" y="3280719"/>
                    <a:pt x="445381" y="3286951"/>
                    <a:pt x="444334" y="3251053"/>
                  </a:cubicBezTo>
                  <a:close/>
                  <a:moveTo>
                    <a:pt x="469279" y="3290163"/>
                  </a:moveTo>
                  <a:cubicBezTo>
                    <a:pt x="529256" y="3290163"/>
                    <a:pt x="530385" y="3291353"/>
                    <a:pt x="591186" y="3291353"/>
                  </a:cubicBezTo>
                  <a:cubicBezTo>
                    <a:pt x="609115" y="3291353"/>
                    <a:pt x="605220" y="3285456"/>
                    <a:pt x="605769" y="3320693"/>
                  </a:cubicBezTo>
                  <a:cubicBezTo>
                    <a:pt x="608576" y="3500209"/>
                    <a:pt x="617057" y="3475637"/>
                    <a:pt x="591186" y="3475637"/>
                  </a:cubicBezTo>
                  <a:cubicBezTo>
                    <a:pt x="425897" y="3475637"/>
                    <a:pt x="447578" y="3485367"/>
                    <a:pt x="447171" y="3459341"/>
                  </a:cubicBezTo>
                  <a:cubicBezTo>
                    <a:pt x="444080" y="3262714"/>
                    <a:pt x="440205" y="3290163"/>
                    <a:pt x="469279" y="3290163"/>
                  </a:cubicBezTo>
                  <a:close/>
                  <a:moveTo>
                    <a:pt x="469279" y="3486343"/>
                  </a:moveTo>
                  <a:cubicBezTo>
                    <a:pt x="637893" y="3486343"/>
                    <a:pt x="609318" y="3470931"/>
                    <a:pt x="609989" y="3528818"/>
                  </a:cubicBezTo>
                  <a:cubicBezTo>
                    <a:pt x="611942" y="3698768"/>
                    <a:pt x="620107" y="3670790"/>
                    <a:pt x="591186" y="3670770"/>
                  </a:cubicBezTo>
                  <a:cubicBezTo>
                    <a:pt x="582858" y="3670770"/>
                    <a:pt x="450700" y="3670343"/>
                    <a:pt x="450700" y="3667466"/>
                  </a:cubicBezTo>
                  <a:cubicBezTo>
                    <a:pt x="450252" y="3459056"/>
                    <a:pt x="436504" y="3486343"/>
                    <a:pt x="469279" y="3486343"/>
                  </a:cubicBezTo>
                  <a:close/>
                  <a:moveTo>
                    <a:pt x="469279" y="3678994"/>
                  </a:moveTo>
                  <a:cubicBezTo>
                    <a:pt x="529582" y="3678994"/>
                    <a:pt x="529287" y="3680204"/>
                    <a:pt x="591186" y="3680204"/>
                  </a:cubicBezTo>
                  <a:cubicBezTo>
                    <a:pt x="617362" y="3680225"/>
                    <a:pt x="611281" y="3649238"/>
                    <a:pt x="614911" y="3864367"/>
                  </a:cubicBezTo>
                  <a:cubicBezTo>
                    <a:pt x="554333" y="3864144"/>
                    <a:pt x="504301" y="3865008"/>
                    <a:pt x="453049" y="3864784"/>
                  </a:cubicBezTo>
                  <a:cubicBezTo>
                    <a:pt x="449764" y="3648902"/>
                    <a:pt x="444212" y="3678994"/>
                    <a:pt x="469279" y="3678994"/>
                  </a:cubicBezTo>
                  <a:close/>
                  <a:moveTo>
                    <a:pt x="469279" y="3874259"/>
                  </a:moveTo>
                  <a:cubicBezTo>
                    <a:pt x="627114" y="3874259"/>
                    <a:pt x="615043" y="3872216"/>
                    <a:pt x="615094" y="3875733"/>
                  </a:cubicBezTo>
                  <a:cubicBezTo>
                    <a:pt x="618460" y="4090659"/>
                    <a:pt x="628446" y="4059551"/>
                    <a:pt x="591186" y="4059551"/>
                  </a:cubicBezTo>
                  <a:cubicBezTo>
                    <a:pt x="531005" y="4059551"/>
                    <a:pt x="531931" y="4058747"/>
                    <a:pt x="469279" y="4058747"/>
                  </a:cubicBezTo>
                  <a:cubicBezTo>
                    <a:pt x="453710" y="4058747"/>
                    <a:pt x="457910" y="4067409"/>
                    <a:pt x="457086" y="4014361"/>
                  </a:cubicBezTo>
                  <a:cubicBezTo>
                    <a:pt x="454554" y="3852818"/>
                    <a:pt x="443032" y="3874259"/>
                    <a:pt x="469279" y="3874259"/>
                  </a:cubicBezTo>
                  <a:close/>
                  <a:moveTo>
                    <a:pt x="618328" y="3528675"/>
                  </a:moveTo>
                  <a:cubicBezTo>
                    <a:pt x="617707" y="3474418"/>
                    <a:pt x="584973" y="3483852"/>
                    <a:pt x="774088" y="3484868"/>
                  </a:cubicBezTo>
                  <a:cubicBezTo>
                    <a:pt x="778644" y="3484899"/>
                    <a:pt x="779112" y="3462320"/>
                    <a:pt x="782346" y="3670668"/>
                  </a:cubicBezTo>
                  <a:cubicBezTo>
                    <a:pt x="601874" y="3671542"/>
                    <a:pt x="619914" y="3671970"/>
                    <a:pt x="619904" y="3667466"/>
                  </a:cubicBezTo>
                  <a:cubicBezTo>
                    <a:pt x="619792" y="3613849"/>
                    <a:pt x="619243" y="3609121"/>
                    <a:pt x="618328" y="3528675"/>
                  </a:cubicBezTo>
                  <a:close/>
                  <a:moveTo>
                    <a:pt x="782488" y="3680123"/>
                  </a:moveTo>
                  <a:cubicBezTo>
                    <a:pt x="785732" y="3889194"/>
                    <a:pt x="789647" y="3864825"/>
                    <a:pt x="774088" y="3864876"/>
                  </a:cubicBezTo>
                  <a:cubicBezTo>
                    <a:pt x="731531" y="3865049"/>
                    <a:pt x="694627" y="3865109"/>
                    <a:pt x="652181" y="3864652"/>
                  </a:cubicBezTo>
                  <a:cubicBezTo>
                    <a:pt x="617707" y="3864276"/>
                    <a:pt x="620829" y="3895954"/>
                    <a:pt x="619934" y="3680225"/>
                  </a:cubicBezTo>
                  <a:cubicBezTo>
                    <a:pt x="723904" y="3680316"/>
                    <a:pt x="732466" y="3680387"/>
                    <a:pt x="782488" y="3680123"/>
                  </a:cubicBezTo>
                  <a:close/>
                  <a:moveTo>
                    <a:pt x="652110" y="3874117"/>
                  </a:moveTo>
                  <a:cubicBezTo>
                    <a:pt x="795322" y="3875662"/>
                    <a:pt x="785274" y="3872551"/>
                    <a:pt x="785325" y="3875713"/>
                  </a:cubicBezTo>
                  <a:cubicBezTo>
                    <a:pt x="788651" y="4088301"/>
                    <a:pt x="792871" y="4059459"/>
                    <a:pt x="774160" y="4059175"/>
                  </a:cubicBezTo>
                  <a:cubicBezTo>
                    <a:pt x="596647" y="4056551"/>
                    <a:pt x="627195" y="4075054"/>
                    <a:pt x="626250" y="4014361"/>
                  </a:cubicBezTo>
                  <a:cubicBezTo>
                    <a:pt x="623616" y="3845732"/>
                    <a:pt x="612135" y="3873690"/>
                    <a:pt x="652110" y="3874117"/>
                  </a:cubicBezTo>
                  <a:close/>
                  <a:moveTo>
                    <a:pt x="786301" y="3484940"/>
                  </a:moveTo>
                  <a:cubicBezTo>
                    <a:pt x="809558" y="3485062"/>
                    <a:pt x="946201" y="3485174"/>
                    <a:pt x="947523" y="3485174"/>
                  </a:cubicBezTo>
                  <a:cubicBezTo>
                    <a:pt x="947533" y="3485966"/>
                    <a:pt x="950248" y="3646106"/>
                    <a:pt x="950686" y="3669753"/>
                  </a:cubicBezTo>
                  <a:cubicBezTo>
                    <a:pt x="896454" y="3669814"/>
                    <a:pt x="950106" y="3670048"/>
                    <a:pt x="790674" y="3670638"/>
                  </a:cubicBezTo>
                  <a:cubicBezTo>
                    <a:pt x="787908" y="3492544"/>
                    <a:pt x="787990" y="3558117"/>
                    <a:pt x="786301" y="3484940"/>
                  </a:cubicBezTo>
                  <a:close/>
                  <a:moveTo>
                    <a:pt x="950869" y="3679188"/>
                  </a:moveTo>
                  <a:cubicBezTo>
                    <a:pt x="954377" y="3864652"/>
                    <a:pt x="953787" y="3809561"/>
                    <a:pt x="954733" y="3864449"/>
                  </a:cubicBezTo>
                  <a:cubicBezTo>
                    <a:pt x="947899" y="3864449"/>
                    <a:pt x="983745" y="3864347"/>
                    <a:pt x="793491" y="3864815"/>
                  </a:cubicBezTo>
                  <a:cubicBezTo>
                    <a:pt x="792678" y="3811706"/>
                    <a:pt x="793166" y="3831093"/>
                    <a:pt x="790827" y="3680082"/>
                  </a:cubicBezTo>
                  <a:cubicBezTo>
                    <a:pt x="962990" y="3679350"/>
                    <a:pt x="900674" y="3679239"/>
                    <a:pt x="950869" y="3679188"/>
                  </a:cubicBezTo>
                  <a:close/>
                  <a:moveTo>
                    <a:pt x="953014" y="3291607"/>
                  </a:moveTo>
                  <a:cubicBezTo>
                    <a:pt x="1025805" y="3291678"/>
                    <a:pt x="1025520" y="3290041"/>
                    <a:pt x="1114327" y="3290651"/>
                  </a:cubicBezTo>
                  <a:cubicBezTo>
                    <a:pt x="1115466" y="3390027"/>
                    <a:pt x="1116727" y="3375754"/>
                    <a:pt x="1118222" y="3475149"/>
                  </a:cubicBezTo>
                  <a:cubicBezTo>
                    <a:pt x="1009463" y="3474916"/>
                    <a:pt x="1031622" y="3475729"/>
                    <a:pt x="955709" y="3475729"/>
                  </a:cubicBezTo>
                  <a:cubicBezTo>
                    <a:pt x="954540" y="3404636"/>
                    <a:pt x="954204" y="3356234"/>
                    <a:pt x="953014" y="3291607"/>
                  </a:cubicBezTo>
                  <a:close/>
                  <a:moveTo>
                    <a:pt x="957041" y="3485174"/>
                  </a:moveTo>
                  <a:cubicBezTo>
                    <a:pt x="1149329" y="3485174"/>
                    <a:pt x="1118181" y="3469619"/>
                    <a:pt x="1118975" y="3528777"/>
                  </a:cubicBezTo>
                  <a:cubicBezTo>
                    <a:pt x="1119778" y="3593211"/>
                    <a:pt x="1120358" y="3611551"/>
                    <a:pt x="1120764" y="3667486"/>
                  </a:cubicBezTo>
                  <a:cubicBezTo>
                    <a:pt x="1120795" y="3671929"/>
                    <a:pt x="1133781" y="3669774"/>
                    <a:pt x="959034" y="3669743"/>
                  </a:cubicBezTo>
                  <a:cubicBezTo>
                    <a:pt x="959004" y="3668076"/>
                    <a:pt x="955363" y="3485174"/>
                    <a:pt x="957041" y="3485174"/>
                  </a:cubicBezTo>
                  <a:close/>
                  <a:moveTo>
                    <a:pt x="1120856" y="3679482"/>
                  </a:moveTo>
                  <a:cubicBezTo>
                    <a:pt x="1120866" y="3680377"/>
                    <a:pt x="1122991" y="3862761"/>
                    <a:pt x="1123002" y="3863798"/>
                  </a:cubicBezTo>
                  <a:cubicBezTo>
                    <a:pt x="1057228" y="3862873"/>
                    <a:pt x="1012616" y="3864388"/>
                    <a:pt x="963051" y="3864449"/>
                  </a:cubicBezTo>
                  <a:cubicBezTo>
                    <a:pt x="961994" y="3802627"/>
                    <a:pt x="962634" y="3863981"/>
                    <a:pt x="959207" y="3679188"/>
                  </a:cubicBezTo>
                  <a:cubicBezTo>
                    <a:pt x="1016256" y="3679198"/>
                    <a:pt x="1056800" y="3679940"/>
                    <a:pt x="1120856" y="3679482"/>
                  </a:cubicBezTo>
                  <a:close/>
                  <a:moveTo>
                    <a:pt x="1123154" y="3873253"/>
                  </a:moveTo>
                  <a:cubicBezTo>
                    <a:pt x="1124364" y="3952164"/>
                    <a:pt x="1123581" y="3933000"/>
                    <a:pt x="1125625" y="4058432"/>
                  </a:cubicBezTo>
                  <a:cubicBezTo>
                    <a:pt x="1087349" y="4058951"/>
                    <a:pt x="1041750" y="4058605"/>
                    <a:pt x="965207" y="4058585"/>
                  </a:cubicBezTo>
                  <a:cubicBezTo>
                    <a:pt x="965197" y="4057426"/>
                    <a:pt x="963255" y="3876516"/>
                    <a:pt x="963244" y="3875550"/>
                  </a:cubicBezTo>
                  <a:cubicBezTo>
                    <a:pt x="963194" y="3872165"/>
                    <a:pt x="1119717" y="3873202"/>
                    <a:pt x="1123154" y="3873253"/>
                  </a:cubicBezTo>
                  <a:close/>
                  <a:moveTo>
                    <a:pt x="1122656" y="3290722"/>
                  </a:moveTo>
                  <a:cubicBezTo>
                    <a:pt x="1216395" y="3291556"/>
                    <a:pt x="1143909" y="3290814"/>
                    <a:pt x="1284365" y="3291698"/>
                  </a:cubicBezTo>
                  <a:cubicBezTo>
                    <a:pt x="1285698" y="3394592"/>
                    <a:pt x="1285423" y="3415514"/>
                    <a:pt x="1286450" y="3475536"/>
                  </a:cubicBezTo>
                  <a:cubicBezTo>
                    <a:pt x="1155075" y="3475211"/>
                    <a:pt x="1230825" y="3475485"/>
                    <a:pt x="1126540" y="3475180"/>
                  </a:cubicBezTo>
                  <a:cubicBezTo>
                    <a:pt x="1125035" y="3376729"/>
                    <a:pt x="1123713" y="3384019"/>
                    <a:pt x="1122656" y="3290722"/>
                  </a:cubicBezTo>
                  <a:close/>
                  <a:moveTo>
                    <a:pt x="1139964" y="3484686"/>
                  </a:moveTo>
                  <a:cubicBezTo>
                    <a:pt x="1316754" y="3485397"/>
                    <a:pt x="1286216" y="3472496"/>
                    <a:pt x="1287569" y="3529275"/>
                  </a:cubicBezTo>
                  <a:cubicBezTo>
                    <a:pt x="1288718" y="3576701"/>
                    <a:pt x="1289247" y="3613645"/>
                    <a:pt x="1289979" y="3667557"/>
                  </a:cubicBezTo>
                  <a:cubicBezTo>
                    <a:pt x="1290019" y="3671136"/>
                    <a:pt x="1129134" y="3671004"/>
                    <a:pt x="1129113" y="3667435"/>
                  </a:cubicBezTo>
                  <a:cubicBezTo>
                    <a:pt x="1127578" y="3458324"/>
                    <a:pt x="1119992" y="3484594"/>
                    <a:pt x="1139964" y="3484686"/>
                  </a:cubicBezTo>
                  <a:close/>
                  <a:moveTo>
                    <a:pt x="1140015" y="3679310"/>
                  </a:moveTo>
                  <a:cubicBezTo>
                    <a:pt x="1182725" y="3678903"/>
                    <a:pt x="1219202" y="3678964"/>
                    <a:pt x="1261922" y="3679086"/>
                  </a:cubicBezTo>
                  <a:cubicBezTo>
                    <a:pt x="1298419" y="3679188"/>
                    <a:pt x="1289958" y="3646188"/>
                    <a:pt x="1293650" y="3863737"/>
                  </a:cubicBezTo>
                  <a:cubicBezTo>
                    <a:pt x="1249078" y="3864062"/>
                    <a:pt x="1224093" y="3865557"/>
                    <a:pt x="1131340" y="3863930"/>
                  </a:cubicBezTo>
                  <a:cubicBezTo>
                    <a:pt x="1128239" y="3651749"/>
                    <a:pt x="1125442" y="3679462"/>
                    <a:pt x="1140015" y="3679310"/>
                  </a:cubicBezTo>
                  <a:close/>
                  <a:moveTo>
                    <a:pt x="1139913" y="3873537"/>
                  </a:moveTo>
                  <a:cubicBezTo>
                    <a:pt x="1290101" y="3876363"/>
                    <a:pt x="1293752" y="3869349"/>
                    <a:pt x="1293853" y="3875713"/>
                  </a:cubicBezTo>
                  <a:cubicBezTo>
                    <a:pt x="1294911" y="3943095"/>
                    <a:pt x="1293436" y="3946481"/>
                    <a:pt x="1294504" y="4014565"/>
                  </a:cubicBezTo>
                  <a:cubicBezTo>
                    <a:pt x="1295338" y="4068141"/>
                    <a:pt x="1303758" y="4060099"/>
                    <a:pt x="1262075" y="4058717"/>
                  </a:cubicBezTo>
                  <a:cubicBezTo>
                    <a:pt x="1107941" y="4053664"/>
                    <a:pt x="1134269" y="4077342"/>
                    <a:pt x="1133242" y="4014392"/>
                  </a:cubicBezTo>
                  <a:cubicBezTo>
                    <a:pt x="1130689" y="3852229"/>
                    <a:pt x="1127334" y="3873303"/>
                    <a:pt x="1139913" y="3873537"/>
                  </a:cubicBezTo>
                  <a:close/>
                  <a:moveTo>
                    <a:pt x="1294962" y="3484991"/>
                  </a:moveTo>
                  <a:cubicBezTo>
                    <a:pt x="1427252" y="3485153"/>
                    <a:pt x="1323415" y="3485163"/>
                    <a:pt x="1457251" y="3485448"/>
                  </a:cubicBezTo>
                  <a:cubicBezTo>
                    <a:pt x="1460576" y="3699581"/>
                    <a:pt x="1465234" y="3670943"/>
                    <a:pt x="1444906" y="3670943"/>
                  </a:cubicBezTo>
                  <a:cubicBezTo>
                    <a:pt x="1444112" y="3670943"/>
                    <a:pt x="1298358" y="3670363"/>
                    <a:pt x="1298317" y="3667375"/>
                  </a:cubicBezTo>
                  <a:cubicBezTo>
                    <a:pt x="1296579" y="3539035"/>
                    <a:pt x="1296019" y="3542258"/>
                    <a:pt x="1294962" y="3484991"/>
                  </a:cubicBezTo>
                  <a:close/>
                  <a:moveTo>
                    <a:pt x="1444906" y="3680397"/>
                  </a:moveTo>
                  <a:cubicBezTo>
                    <a:pt x="1464278" y="3680397"/>
                    <a:pt x="1459122" y="3650814"/>
                    <a:pt x="1462895" y="3863666"/>
                  </a:cubicBezTo>
                  <a:cubicBezTo>
                    <a:pt x="1451119" y="3863595"/>
                    <a:pt x="1441926" y="3863615"/>
                    <a:pt x="1322937" y="3863635"/>
                  </a:cubicBezTo>
                  <a:cubicBezTo>
                    <a:pt x="1296670" y="3863635"/>
                    <a:pt x="1301429" y="3894185"/>
                    <a:pt x="1298480" y="3679137"/>
                  </a:cubicBezTo>
                  <a:cubicBezTo>
                    <a:pt x="1385864" y="3679188"/>
                    <a:pt x="1387907" y="3680397"/>
                    <a:pt x="1444906" y="3680397"/>
                  </a:cubicBezTo>
                  <a:close/>
                  <a:moveTo>
                    <a:pt x="1465173" y="3459320"/>
                  </a:moveTo>
                  <a:cubicBezTo>
                    <a:pt x="1462081" y="3260803"/>
                    <a:pt x="1446990" y="3289604"/>
                    <a:pt x="1505819" y="3291109"/>
                  </a:cubicBezTo>
                  <a:cubicBezTo>
                    <a:pt x="1546068" y="3292135"/>
                    <a:pt x="1587243" y="3292054"/>
                    <a:pt x="1622794" y="3291444"/>
                  </a:cubicBezTo>
                  <a:cubicBezTo>
                    <a:pt x="1624899" y="3465471"/>
                    <a:pt x="1624269" y="3431638"/>
                    <a:pt x="1625082" y="3476156"/>
                  </a:cubicBezTo>
                  <a:cubicBezTo>
                    <a:pt x="1439302" y="3480883"/>
                    <a:pt x="1465447" y="3476624"/>
                    <a:pt x="1465173" y="3459320"/>
                  </a:cubicBezTo>
                  <a:close/>
                  <a:moveTo>
                    <a:pt x="1625255" y="3485611"/>
                  </a:moveTo>
                  <a:cubicBezTo>
                    <a:pt x="1626496" y="3547330"/>
                    <a:pt x="1627625" y="3542766"/>
                    <a:pt x="1628774" y="3670292"/>
                  </a:cubicBezTo>
                  <a:cubicBezTo>
                    <a:pt x="1606625" y="3670495"/>
                    <a:pt x="1468467" y="3670932"/>
                    <a:pt x="1467745" y="3670932"/>
                  </a:cubicBezTo>
                  <a:cubicBezTo>
                    <a:pt x="1467847" y="3620070"/>
                    <a:pt x="1467827" y="3630298"/>
                    <a:pt x="1465569" y="3485479"/>
                  </a:cubicBezTo>
                  <a:cubicBezTo>
                    <a:pt x="1510476" y="3485672"/>
                    <a:pt x="1561240" y="3487227"/>
                    <a:pt x="1625255" y="3485611"/>
                  </a:cubicBezTo>
                  <a:close/>
                  <a:moveTo>
                    <a:pt x="1627960" y="3679737"/>
                  </a:moveTo>
                  <a:cubicBezTo>
                    <a:pt x="1628987" y="3679737"/>
                    <a:pt x="1631906" y="3863615"/>
                    <a:pt x="1631916" y="3864418"/>
                  </a:cubicBezTo>
                  <a:cubicBezTo>
                    <a:pt x="1537190" y="3866035"/>
                    <a:pt x="1514879" y="3864103"/>
                    <a:pt x="1471213" y="3863717"/>
                  </a:cubicBezTo>
                  <a:cubicBezTo>
                    <a:pt x="1470257" y="3809032"/>
                    <a:pt x="1467644" y="3756096"/>
                    <a:pt x="1467725" y="3680367"/>
                  </a:cubicBezTo>
                  <a:cubicBezTo>
                    <a:pt x="1468447" y="3680377"/>
                    <a:pt x="1612940" y="3679879"/>
                    <a:pt x="1627960" y="3679737"/>
                  </a:cubicBezTo>
                  <a:close/>
                  <a:moveTo>
                    <a:pt x="1632109" y="3875733"/>
                  </a:moveTo>
                  <a:cubicBezTo>
                    <a:pt x="1635353" y="4082628"/>
                    <a:pt x="1637051" y="4059073"/>
                    <a:pt x="1627960" y="4058971"/>
                  </a:cubicBezTo>
                  <a:cubicBezTo>
                    <a:pt x="1442790" y="4056988"/>
                    <a:pt x="1473664" y="4073844"/>
                    <a:pt x="1472738" y="4014382"/>
                  </a:cubicBezTo>
                  <a:cubicBezTo>
                    <a:pt x="1471661" y="3945413"/>
                    <a:pt x="1472535" y="3946776"/>
                    <a:pt x="1471416" y="3875550"/>
                  </a:cubicBezTo>
                  <a:cubicBezTo>
                    <a:pt x="1471366" y="3871860"/>
                    <a:pt x="1632099" y="3874940"/>
                    <a:pt x="1632109" y="3875733"/>
                  </a:cubicBezTo>
                  <a:close/>
                  <a:moveTo>
                    <a:pt x="1633584" y="3485397"/>
                  </a:moveTo>
                  <a:cubicBezTo>
                    <a:pt x="1664559" y="3484625"/>
                    <a:pt x="1669999" y="3484757"/>
                    <a:pt x="1795171" y="3484736"/>
                  </a:cubicBezTo>
                  <a:cubicBezTo>
                    <a:pt x="1796615" y="3569290"/>
                    <a:pt x="1795659" y="3493734"/>
                    <a:pt x="1798313" y="3670729"/>
                  </a:cubicBezTo>
                  <a:cubicBezTo>
                    <a:pt x="1618503" y="3670373"/>
                    <a:pt x="1637133" y="3670983"/>
                    <a:pt x="1637102" y="3667415"/>
                  </a:cubicBezTo>
                  <a:cubicBezTo>
                    <a:pt x="1636187" y="3557670"/>
                    <a:pt x="1634631" y="3536371"/>
                    <a:pt x="1633584" y="3485397"/>
                  </a:cubicBezTo>
                  <a:close/>
                  <a:moveTo>
                    <a:pt x="1798456" y="3680174"/>
                  </a:moveTo>
                  <a:cubicBezTo>
                    <a:pt x="1801069" y="3854384"/>
                    <a:pt x="1799818" y="3763070"/>
                    <a:pt x="1801435" y="3864804"/>
                  </a:cubicBezTo>
                  <a:cubicBezTo>
                    <a:pt x="1747010" y="3864713"/>
                    <a:pt x="1708378" y="3863249"/>
                    <a:pt x="1640255" y="3864276"/>
                  </a:cubicBezTo>
                  <a:cubicBezTo>
                    <a:pt x="1639370" y="3810171"/>
                    <a:pt x="1637804" y="3748064"/>
                    <a:pt x="1637214" y="3679645"/>
                  </a:cubicBezTo>
                  <a:cubicBezTo>
                    <a:pt x="1720072" y="3678923"/>
                    <a:pt x="1746776" y="3680082"/>
                    <a:pt x="1798456" y="3680174"/>
                  </a:cubicBezTo>
                  <a:close/>
                  <a:moveTo>
                    <a:pt x="1801588" y="3874249"/>
                  </a:moveTo>
                  <a:cubicBezTo>
                    <a:pt x="1802778" y="3960215"/>
                    <a:pt x="1801405" y="3921370"/>
                    <a:pt x="1803540" y="4058382"/>
                  </a:cubicBezTo>
                  <a:cubicBezTo>
                    <a:pt x="1742505" y="4058463"/>
                    <a:pt x="1726865" y="4059845"/>
                    <a:pt x="1643122" y="4059124"/>
                  </a:cubicBezTo>
                  <a:cubicBezTo>
                    <a:pt x="1641709" y="4004723"/>
                    <a:pt x="1641495" y="3943847"/>
                    <a:pt x="1640427" y="3875570"/>
                  </a:cubicBezTo>
                  <a:cubicBezTo>
                    <a:pt x="1640377" y="3871657"/>
                    <a:pt x="1633533" y="3873995"/>
                    <a:pt x="1801588" y="3874249"/>
                  </a:cubicBezTo>
                  <a:close/>
                  <a:moveTo>
                    <a:pt x="1803500" y="3484746"/>
                  </a:moveTo>
                  <a:cubicBezTo>
                    <a:pt x="1855484" y="3484736"/>
                    <a:pt x="1859623" y="3485560"/>
                    <a:pt x="1964253" y="3485824"/>
                  </a:cubicBezTo>
                  <a:cubicBezTo>
                    <a:pt x="1964263" y="3486637"/>
                    <a:pt x="1967477" y="3663176"/>
                    <a:pt x="1967630" y="3670607"/>
                  </a:cubicBezTo>
                  <a:cubicBezTo>
                    <a:pt x="1888442" y="3670587"/>
                    <a:pt x="1834892" y="3670770"/>
                    <a:pt x="1806632" y="3670740"/>
                  </a:cubicBezTo>
                  <a:cubicBezTo>
                    <a:pt x="1804100" y="3501501"/>
                    <a:pt x="1804730" y="3557314"/>
                    <a:pt x="1803500" y="3484746"/>
                  </a:cubicBezTo>
                  <a:close/>
                  <a:moveTo>
                    <a:pt x="1810913" y="3680184"/>
                  </a:moveTo>
                  <a:cubicBezTo>
                    <a:pt x="2000700" y="3680184"/>
                    <a:pt x="1967721" y="3666175"/>
                    <a:pt x="1968829" y="3736922"/>
                  </a:cubicBezTo>
                  <a:cubicBezTo>
                    <a:pt x="1969917" y="3806602"/>
                    <a:pt x="1970131" y="3801794"/>
                    <a:pt x="1971158" y="3865354"/>
                  </a:cubicBezTo>
                  <a:cubicBezTo>
                    <a:pt x="1893476" y="3865811"/>
                    <a:pt x="1877856" y="3864815"/>
                    <a:pt x="1809764" y="3864815"/>
                  </a:cubicBezTo>
                  <a:cubicBezTo>
                    <a:pt x="1806520" y="3658428"/>
                    <a:pt x="1804720" y="3680184"/>
                    <a:pt x="1810913" y="3680184"/>
                  </a:cubicBezTo>
                  <a:close/>
                  <a:moveTo>
                    <a:pt x="1810913" y="3874259"/>
                  </a:moveTo>
                  <a:cubicBezTo>
                    <a:pt x="1811635" y="3874259"/>
                    <a:pt x="1971311" y="3874646"/>
                    <a:pt x="1971331" y="3875733"/>
                  </a:cubicBezTo>
                  <a:cubicBezTo>
                    <a:pt x="1971351" y="3876953"/>
                    <a:pt x="1973558" y="4058371"/>
                    <a:pt x="1973568" y="4059591"/>
                  </a:cubicBezTo>
                  <a:cubicBezTo>
                    <a:pt x="1861677" y="4060171"/>
                    <a:pt x="1888941" y="4058391"/>
                    <a:pt x="1811869" y="4058382"/>
                  </a:cubicBezTo>
                  <a:cubicBezTo>
                    <a:pt x="1808666" y="3853774"/>
                    <a:pt x="1810191" y="3874259"/>
                    <a:pt x="1810913" y="3874259"/>
                  </a:cubicBezTo>
                  <a:close/>
                  <a:moveTo>
                    <a:pt x="1993835" y="3485936"/>
                  </a:moveTo>
                  <a:cubicBezTo>
                    <a:pt x="2054037" y="3486180"/>
                    <a:pt x="2056009" y="3485946"/>
                    <a:pt x="2115753" y="3486180"/>
                  </a:cubicBezTo>
                  <a:cubicBezTo>
                    <a:pt x="2140322" y="3486282"/>
                    <a:pt x="2134027" y="3457155"/>
                    <a:pt x="2136539" y="3670302"/>
                  </a:cubicBezTo>
                  <a:cubicBezTo>
                    <a:pt x="1959393" y="3671116"/>
                    <a:pt x="1975988" y="3672061"/>
                    <a:pt x="1975897" y="3667364"/>
                  </a:cubicBezTo>
                  <a:cubicBezTo>
                    <a:pt x="1971728" y="3457053"/>
                    <a:pt x="1965219" y="3485814"/>
                    <a:pt x="1993835" y="3485936"/>
                  </a:cubicBezTo>
                  <a:close/>
                  <a:moveTo>
                    <a:pt x="2136661" y="3679737"/>
                  </a:moveTo>
                  <a:cubicBezTo>
                    <a:pt x="2137220" y="3726654"/>
                    <a:pt x="2137810" y="3766018"/>
                    <a:pt x="2139030" y="3806399"/>
                  </a:cubicBezTo>
                  <a:cubicBezTo>
                    <a:pt x="2141298" y="3881050"/>
                    <a:pt x="2169914" y="3863757"/>
                    <a:pt x="1993815" y="3865191"/>
                  </a:cubicBezTo>
                  <a:cubicBezTo>
                    <a:pt x="1973192" y="3865354"/>
                    <a:pt x="1980432" y="3893606"/>
                    <a:pt x="1976161" y="3680052"/>
                  </a:cubicBezTo>
                  <a:cubicBezTo>
                    <a:pt x="2124244" y="3680072"/>
                    <a:pt x="2066504" y="3680072"/>
                    <a:pt x="2136661" y="3679737"/>
                  </a:cubicBezTo>
                  <a:close/>
                  <a:moveTo>
                    <a:pt x="1993896" y="3874646"/>
                  </a:moveTo>
                  <a:cubicBezTo>
                    <a:pt x="1994618" y="3874635"/>
                    <a:pt x="2140586" y="3873202"/>
                    <a:pt x="2140627" y="3875733"/>
                  </a:cubicBezTo>
                  <a:cubicBezTo>
                    <a:pt x="2143952" y="4088830"/>
                    <a:pt x="2155301" y="4058666"/>
                    <a:pt x="2115743" y="4058991"/>
                  </a:cubicBezTo>
                  <a:cubicBezTo>
                    <a:pt x="2054901" y="4059489"/>
                    <a:pt x="2051199" y="4059002"/>
                    <a:pt x="1993835" y="4059459"/>
                  </a:cubicBezTo>
                  <a:cubicBezTo>
                    <a:pt x="1978134" y="4059561"/>
                    <a:pt x="1982131" y="4067877"/>
                    <a:pt x="1981297" y="4014382"/>
                  </a:cubicBezTo>
                  <a:cubicBezTo>
                    <a:pt x="1978846" y="3853408"/>
                    <a:pt x="1973975" y="3874808"/>
                    <a:pt x="1993896" y="3874646"/>
                  </a:cubicBezTo>
                  <a:close/>
                  <a:moveTo>
                    <a:pt x="2142142" y="3486251"/>
                  </a:moveTo>
                  <a:cubicBezTo>
                    <a:pt x="2243325" y="3486434"/>
                    <a:pt x="2228783" y="3485804"/>
                    <a:pt x="2298787" y="3485804"/>
                  </a:cubicBezTo>
                  <a:cubicBezTo>
                    <a:pt x="2307085" y="3485804"/>
                    <a:pt x="2303272" y="3463875"/>
                    <a:pt x="2306577" y="3671217"/>
                  </a:cubicBezTo>
                  <a:cubicBezTo>
                    <a:pt x="2243722" y="3671390"/>
                    <a:pt x="2233664" y="3669947"/>
                    <a:pt x="2144888" y="3670251"/>
                  </a:cubicBezTo>
                  <a:cubicBezTo>
                    <a:pt x="2144196" y="3616614"/>
                    <a:pt x="2144959" y="3665057"/>
                    <a:pt x="2142142" y="3486251"/>
                  </a:cubicBezTo>
                  <a:close/>
                  <a:moveTo>
                    <a:pt x="2176768" y="3679655"/>
                  </a:moveTo>
                  <a:cubicBezTo>
                    <a:pt x="2237101" y="3679655"/>
                    <a:pt x="2237732" y="3680682"/>
                    <a:pt x="2298777" y="3680682"/>
                  </a:cubicBezTo>
                  <a:cubicBezTo>
                    <a:pt x="2310685" y="3680682"/>
                    <a:pt x="2306547" y="3657798"/>
                    <a:pt x="2309923" y="3865140"/>
                  </a:cubicBezTo>
                  <a:cubicBezTo>
                    <a:pt x="2249233" y="3865303"/>
                    <a:pt x="2226475" y="3864225"/>
                    <a:pt x="2148772" y="3864499"/>
                  </a:cubicBezTo>
                  <a:cubicBezTo>
                    <a:pt x="2145071" y="3650010"/>
                    <a:pt x="2132115" y="3679655"/>
                    <a:pt x="2176768" y="3679655"/>
                  </a:cubicBezTo>
                  <a:close/>
                  <a:moveTo>
                    <a:pt x="2308692" y="3320550"/>
                  </a:moveTo>
                  <a:cubicBezTo>
                    <a:pt x="2308062" y="3280027"/>
                    <a:pt x="2280625" y="3291983"/>
                    <a:pt x="2470910" y="3291292"/>
                  </a:cubicBezTo>
                  <a:cubicBezTo>
                    <a:pt x="2472619" y="3392762"/>
                    <a:pt x="2471561" y="3394551"/>
                    <a:pt x="2473005" y="3476064"/>
                  </a:cubicBezTo>
                  <a:cubicBezTo>
                    <a:pt x="2439223" y="3476461"/>
                    <a:pt x="2425312" y="3476349"/>
                    <a:pt x="2312404" y="3476369"/>
                  </a:cubicBezTo>
                  <a:cubicBezTo>
                    <a:pt x="2311214" y="3391206"/>
                    <a:pt x="2309780" y="3389885"/>
                    <a:pt x="2308692" y="3320550"/>
                  </a:cubicBezTo>
                  <a:close/>
                  <a:moveTo>
                    <a:pt x="2473178" y="3485509"/>
                  </a:moveTo>
                  <a:cubicBezTo>
                    <a:pt x="2474144" y="3536341"/>
                    <a:pt x="2475659" y="3564573"/>
                    <a:pt x="2476513" y="3667507"/>
                  </a:cubicBezTo>
                  <a:cubicBezTo>
                    <a:pt x="2476534" y="3670292"/>
                    <a:pt x="2495245" y="3670109"/>
                    <a:pt x="2314895" y="3671187"/>
                  </a:cubicBezTo>
                  <a:cubicBezTo>
                    <a:pt x="2312109" y="3496346"/>
                    <a:pt x="2313472" y="3559062"/>
                    <a:pt x="2312536" y="3485804"/>
                  </a:cubicBezTo>
                  <a:cubicBezTo>
                    <a:pt x="2425454" y="3485784"/>
                    <a:pt x="2443596" y="3485875"/>
                    <a:pt x="2473178" y="3485509"/>
                  </a:cubicBezTo>
                  <a:close/>
                  <a:moveTo>
                    <a:pt x="2476625" y="3679605"/>
                  </a:moveTo>
                  <a:cubicBezTo>
                    <a:pt x="2476635" y="3680408"/>
                    <a:pt x="2478669" y="3863696"/>
                    <a:pt x="2478679" y="3864428"/>
                  </a:cubicBezTo>
                  <a:cubicBezTo>
                    <a:pt x="2393818" y="3863300"/>
                    <a:pt x="2359039" y="3864896"/>
                    <a:pt x="2318251" y="3865099"/>
                  </a:cubicBezTo>
                  <a:cubicBezTo>
                    <a:pt x="2317417" y="3813515"/>
                    <a:pt x="2317346" y="3825003"/>
                    <a:pt x="2315048" y="3680631"/>
                  </a:cubicBezTo>
                  <a:cubicBezTo>
                    <a:pt x="2361816" y="3680357"/>
                    <a:pt x="2396899" y="3677907"/>
                    <a:pt x="2476625" y="3679605"/>
                  </a:cubicBezTo>
                  <a:close/>
                  <a:moveTo>
                    <a:pt x="2478537" y="3251094"/>
                  </a:moveTo>
                  <a:cubicBezTo>
                    <a:pt x="2475313" y="3079171"/>
                    <a:pt x="2473808" y="3097633"/>
                    <a:pt x="2481832" y="3097572"/>
                  </a:cubicBezTo>
                  <a:cubicBezTo>
                    <a:pt x="2661825" y="3096108"/>
                    <a:pt x="2637023" y="3093485"/>
                    <a:pt x="2637104" y="3112446"/>
                  </a:cubicBezTo>
                  <a:cubicBezTo>
                    <a:pt x="2637948" y="3311584"/>
                    <a:pt x="2650456" y="3281146"/>
                    <a:pt x="2603800" y="3281461"/>
                  </a:cubicBezTo>
                  <a:cubicBezTo>
                    <a:pt x="2545440" y="3281857"/>
                    <a:pt x="2547240" y="3281552"/>
                    <a:pt x="2481771" y="3281806"/>
                  </a:cubicBezTo>
                  <a:cubicBezTo>
                    <a:pt x="2478140" y="3281827"/>
                    <a:pt x="2479208" y="3286432"/>
                    <a:pt x="2478537" y="3251094"/>
                  </a:cubicBezTo>
                  <a:close/>
                  <a:moveTo>
                    <a:pt x="2481822" y="3291251"/>
                  </a:moveTo>
                  <a:cubicBezTo>
                    <a:pt x="2668232" y="3290488"/>
                    <a:pt x="2638863" y="3282254"/>
                    <a:pt x="2639474" y="3320693"/>
                  </a:cubicBezTo>
                  <a:cubicBezTo>
                    <a:pt x="2642392" y="3507692"/>
                    <a:pt x="2653833" y="3476532"/>
                    <a:pt x="2603872" y="3475922"/>
                  </a:cubicBezTo>
                  <a:cubicBezTo>
                    <a:pt x="2460711" y="3474184"/>
                    <a:pt x="2481455" y="3484381"/>
                    <a:pt x="2481059" y="3459341"/>
                  </a:cubicBezTo>
                  <a:cubicBezTo>
                    <a:pt x="2478110" y="3271254"/>
                    <a:pt x="2479056" y="3291251"/>
                    <a:pt x="2481822" y="3291251"/>
                  </a:cubicBezTo>
                  <a:close/>
                  <a:moveTo>
                    <a:pt x="2481852" y="3485397"/>
                  </a:moveTo>
                  <a:cubicBezTo>
                    <a:pt x="2676662" y="3483028"/>
                    <a:pt x="2642321" y="3476268"/>
                    <a:pt x="2643755" y="3528899"/>
                  </a:cubicBezTo>
                  <a:cubicBezTo>
                    <a:pt x="2645067" y="3577179"/>
                    <a:pt x="2645840" y="3620111"/>
                    <a:pt x="2645687" y="3667446"/>
                  </a:cubicBezTo>
                  <a:cubicBezTo>
                    <a:pt x="2645667" y="3673810"/>
                    <a:pt x="2485615" y="3670333"/>
                    <a:pt x="2484882" y="3670323"/>
                  </a:cubicBezTo>
                  <a:cubicBezTo>
                    <a:pt x="2483683" y="3532111"/>
                    <a:pt x="2480683" y="3485418"/>
                    <a:pt x="2481852" y="3485397"/>
                  </a:cubicBezTo>
                  <a:close/>
                  <a:moveTo>
                    <a:pt x="2645656" y="3680652"/>
                  </a:moveTo>
                  <a:cubicBezTo>
                    <a:pt x="2645616" y="3747780"/>
                    <a:pt x="2647874" y="3806938"/>
                    <a:pt x="2648829" y="3863503"/>
                  </a:cubicBezTo>
                  <a:cubicBezTo>
                    <a:pt x="2601055" y="3863737"/>
                    <a:pt x="2574757" y="3865689"/>
                    <a:pt x="2486998" y="3864540"/>
                  </a:cubicBezTo>
                  <a:cubicBezTo>
                    <a:pt x="2486987" y="3863635"/>
                    <a:pt x="2484964" y="3680509"/>
                    <a:pt x="2484954" y="3679787"/>
                  </a:cubicBezTo>
                  <a:cubicBezTo>
                    <a:pt x="2518827" y="3680509"/>
                    <a:pt x="2644477" y="3680652"/>
                    <a:pt x="2645656" y="3680652"/>
                  </a:cubicBezTo>
                  <a:close/>
                  <a:moveTo>
                    <a:pt x="2648992" y="3872948"/>
                  </a:moveTo>
                  <a:cubicBezTo>
                    <a:pt x="2650100" y="3941194"/>
                    <a:pt x="2650050" y="3982642"/>
                    <a:pt x="2651616" y="4058493"/>
                  </a:cubicBezTo>
                  <a:lnTo>
                    <a:pt x="2490252" y="4058564"/>
                  </a:lnTo>
                  <a:cubicBezTo>
                    <a:pt x="2489733" y="4033992"/>
                    <a:pt x="2487221" y="3878478"/>
                    <a:pt x="2487171" y="3875601"/>
                  </a:cubicBezTo>
                  <a:cubicBezTo>
                    <a:pt x="2487150" y="3873903"/>
                    <a:pt x="2473015" y="3873842"/>
                    <a:pt x="2648992" y="3872948"/>
                  </a:cubicBezTo>
                  <a:close/>
                  <a:moveTo>
                    <a:pt x="2651056" y="3485712"/>
                  </a:moveTo>
                  <a:cubicBezTo>
                    <a:pt x="2721112" y="3485844"/>
                    <a:pt x="2708614" y="3485102"/>
                    <a:pt x="2812247" y="3485062"/>
                  </a:cubicBezTo>
                  <a:cubicBezTo>
                    <a:pt x="2812827" y="3534907"/>
                    <a:pt x="2812247" y="3594848"/>
                    <a:pt x="2815217" y="3669306"/>
                  </a:cubicBezTo>
                  <a:cubicBezTo>
                    <a:pt x="2710271" y="3669255"/>
                    <a:pt x="2734860" y="3671278"/>
                    <a:pt x="2654016" y="3671217"/>
                  </a:cubicBezTo>
                  <a:cubicBezTo>
                    <a:pt x="2654270" y="3586745"/>
                    <a:pt x="2652012" y="3533565"/>
                    <a:pt x="2651056" y="3485712"/>
                  </a:cubicBezTo>
                  <a:close/>
                  <a:moveTo>
                    <a:pt x="2664836" y="3680662"/>
                  </a:moveTo>
                  <a:cubicBezTo>
                    <a:pt x="2845043" y="3680662"/>
                    <a:pt x="2815847" y="3658489"/>
                    <a:pt x="2817068" y="3736902"/>
                  </a:cubicBezTo>
                  <a:cubicBezTo>
                    <a:pt x="2818105" y="3803359"/>
                    <a:pt x="2817352" y="3802993"/>
                    <a:pt x="2818216" y="3864215"/>
                  </a:cubicBezTo>
                  <a:cubicBezTo>
                    <a:pt x="2817495" y="3864205"/>
                    <a:pt x="2676978" y="3863432"/>
                    <a:pt x="2657158" y="3863483"/>
                  </a:cubicBezTo>
                  <a:cubicBezTo>
                    <a:pt x="2653700" y="3659628"/>
                    <a:pt x="2648535" y="3680662"/>
                    <a:pt x="2664836" y="3680662"/>
                  </a:cubicBezTo>
                  <a:close/>
                  <a:moveTo>
                    <a:pt x="2664836" y="3872907"/>
                  </a:moveTo>
                  <a:cubicBezTo>
                    <a:pt x="2835565" y="3872907"/>
                    <a:pt x="2818359" y="3873273"/>
                    <a:pt x="2818389" y="3875744"/>
                  </a:cubicBezTo>
                  <a:cubicBezTo>
                    <a:pt x="2821745" y="4090192"/>
                    <a:pt x="2832108" y="4057792"/>
                    <a:pt x="2786825" y="4057792"/>
                  </a:cubicBezTo>
                  <a:cubicBezTo>
                    <a:pt x="2726013" y="4057792"/>
                    <a:pt x="2724650" y="4058493"/>
                    <a:pt x="2664825" y="4058493"/>
                  </a:cubicBezTo>
                  <a:cubicBezTo>
                    <a:pt x="2658215" y="4058493"/>
                    <a:pt x="2659944" y="4065295"/>
                    <a:pt x="2659141" y="4014402"/>
                  </a:cubicBezTo>
                  <a:cubicBezTo>
                    <a:pt x="2656670" y="3855512"/>
                    <a:pt x="2653405" y="3872907"/>
                    <a:pt x="2664836" y="3872907"/>
                  </a:cubicBezTo>
                  <a:close/>
                  <a:moveTo>
                    <a:pt x="2979926" y="3320672"/>
                  </a:moveTo>
                  <a:cubicBezTo>
                    <a:pt x="2982743" y="3499640"/>
                    <a:pt x="2987299" y="3476237"/>
                    <a:pt x="2970042" y="3475963"/>
                  </a:cubicBezTo>
                  <a:cubicBezTo>
                    <a:pt x="2934867" y="3475394"/>
                    <a:pt x="2904237" y="3475404"/>
                    <a:pt x="2847829" y="3475556"/>
                  </a:cubicBezTo>
                  <a:cubicBezTo>
                    <a:pt x="2811251" y="3475648"/>
                    <a:pt x="2820637" y="3501907"/>
                    <a:pt x="2817810" y="3320530"/>
                  </a:cubicBezTo>
                  <a:cubicBezTo>
                    <a:pt x="2817230" y="3282925"/>
                    <a:pt x="2809430" y="3290956"/>
                    <a:pt x="2847890" y="3290488"/>
                  </a:cubicBezTo>
                  <a:cubicBezTo>
                    <a:pt x="3002807" y="3288618"/>
                    <a:pt x="2979377" y="3285019"/>
                    <a:pt x="2979926" y="3320672"/>
                  </a:cubicBezTo>
                  <a:close/>
                  <a:moveTo>
                    <a:pt x="2975899" y="3112649"/>
                  </a:moveTo>
                  <a:cubicBezTo>
                    <a:pt x="2977587" y="3153396"/>
                    <a:pt x="2977648" y="3165046"/>
                    <a:pt x="2978899" y="3251277"/>
                  </a:cubicBezTo>
                  <a:cubicBezTo>
                    <a:pt x="2979397" y="3287794"/>
                    <a:pt x="2982041" y="3282040"/>
                    <a:pt x="2970123" y="3281664"/>
                  </a:cubicBezTo>
                  <a:cubicBezTo>
                    <a:pt x="2775526" y="3275300"/>
                    <a:pt x="2816590" y="3334183"/>
                    <a:pt x="2814820" y="3096322"/>
                  </a:cubicBezTo>
                  <a:cubicBezTo>
                    <a:pt x="3000041" y="3097044"/>
                    <a:pt x="2974943" y="3089643"/>
                    <a:pt x="2975899" y="3112649"/>
                  </a:cubicBezTo>
                  <a:close/>
                  <a:moveTo>
                    <a:pt x="2972167" y="2904310"/>
                  </a:moveTo>
                  <a:cubicBezTo>
                    <a:pt x="2975370" y="3109650"/>
                    <a:pt x="2976326" y="3087111"/>
                    <a:pt x="2969981" y="3087162"/>
                  </a:cubicBezTo>
                  <a:cubicBezTo>
                    <a:pt x="2782411" y="3088412"/>
                    <a:pt x="2815034" y="3097633"/>
                    <a:pt x="2814180" y="3042918"/>
                  </a:cubicBezTo>
                  <a:cubicBezTo>
                    <a:pt x="2813071" y="2972862"/>
                    <a:pt x="2812776" y="2977874"/>
                    <a:pt x="2811586" y="2904127"/>
                  </a:cubicBezTo>
                  <a:cubicBezTo>
                    <a:pt x="2811556" y="2901617"/>
                    <a:pt x="2972137" y="2902572"/>
                    <a:pt x="2972167" y="2904310"/>
                  </a:cubicBezTo>
                  <a:close/>
                  <a:moveTo>
                    <a:pt x="2971984" y="2893005"/>
                  </a:moveTo>
                  <a:cubicBezTo>
                    <a:pt x="2889268" y="2894642"/>
                    <a:pt x="2857002" y="2893067"/>
                    <a:pt x="2811403" y="2892822"/>
                  </a:cubicBezTo>
                  <a:cubicBezTo>
                    <a:pt x="2810457" y="2835952"/>
                    <a:pt x="2808464" y="2771427"/>
                    <a:pt x="2808352" y="2708131"/>
                  </a:cubicBezTo>
                  <a:cubicBezTo>
                    <a:pt x="2865859" y="2708365"/>
                    <a:pt x="2843955" y="2709137"/>
                    <a:pt x="2968781" y="2708832"/>
                  </a:cubicBezTo>
                  <a:cubicBezTo>
                    <a:pt x="2970998" y="2845468"/>
                    <a:pt x="2971221" y="2845884"/>
                    <a:pt x="2971984" y="2893005"/>
                  </a:cubicBezTo>
                  <a:close/>
                  <a:moveTo>
                    <a:pt x="2968638" y="2699368"/>
                  </a:moveTo>
                  <a:cubicBezTo>
                    <a:pt x="2787506" y="2699845"/>
                    <a:pt x="2808352" y="2699012"/>
                    <a:pt x="2808352" y="2696267"/>
                  </a:cubicBezTo>
                  <a:cubicBezTo>
                    <a:pt x="2808261" y="2606661"/>
                    <a:pt x="2805993" y="2559062"/>
                    <a:pt x="2805037" y="2513131"/>
                  </a:cubicBezTo>
                  <a:cubicBezTo>
                    <a:pt x="2858090" y="2513497"/>
                    <a:pt x="2862930" y="2515530"/>
                    <a:pt x="2965984" y="2514463"/>
                  </a:cubicBezTo>
                  <a:cubicBezTo>
                    <a:pt x="2967022" y="2588118"/>
                    <a:pt x="2965872" y="2528736"/>
                    <a:pt x="2968638" y="2699368"/>
                  </a:cubicBezTo>
                  <a:close/>
                  <a:moveTo>
                    <a:pt x="2964744" y="2349229"/>
                  </a:moveTo>
                  <a:cubicBezTo>
                    <a:pt x="2965822" y="2417913"/>
                    <a:pt x="2964489" y="2418533"/>
                    <a:pt x="2965578" y="2487999"/>
                  </a:cubicBezTo>
                  <a:cubicBezTo>
                    <a:pt x="2965984" y="2513263"/>
                    <a:pt x="2989444" y="2504896"/>
                    <a:pt x="2804844" y="2503696"/>
                  </a:cubicBezTo>
                  <a:cubicBezTo>
                    <a:pt x="2803349" y="2425212"/>
                    <a:pt x="2804834" y="2416805"/>
                    <a:pt x="2802973" y="2319838"/>
                  </a:cubicBezTo>
                  <a:cubicBezTo>
                    <a:pt x="2994397" y="2320123"/>
                    <a:pt x="2964144" y="2311075"/>
                    <a:pt x="2964744" y="2349229"/>
                  </a:cubicBezTo>
                  <a:close/>
                  <a:moveTo>
                    <a:pt x="2959781" y="2125184"/>
                  </a:moveTo>
                  <a:cubicBezTo>
                    <a:pt x="2963137" y="2321526"/>
                    <a:pt x="2961917" y="2234268"/>
                    <a:pt x="2963960" y="2310770"/>
                  </a:cubicBezTo>
                  <a:cubicBezTo>
                    <a:pt x="2773045" y="2310831"/>
                    <a:pt x="2803075" y="2319645"/>
                    <a:pt x="2802078" y="2279620"/>
                  </a:cubicBezTo>
                  <a:cubicBezTo>
                    <a:pt x="2800888" y="2232042"/>
                    <a:pt x="2800166" y="2189577"/>
                    <a:pt x="2799963" y="2140992"/>
                  </a:cubicBezTo>
                  <a:cubicBezTo>
                    <a:pt x="2799851" y="2118728"/>
                    <a:pt x="2774815" y="2123598"/>
                    <a:pt x="2959781" y="2125184"/>
                  </a:cubicBezTo>
                  <a:close/>
                  <a:moveTo>
                    <a:pt x="2958103" y="1932979"/>
                  </a:moveTo>
                  <a:cubicBezTo>
                    <a:pt x="2959354" y="2012510"/>
                    <a:pt x="2957361" y="1979033"/>
                    <a:pt x="2959618" y="2115749"/>
                  </a:cubicBezTo>
                  <a:cubicBezTo>
                    <a:pt x="2958591" y="2115739"/>
                    <a:pt x="2801031" y="2115139"/>
                    <a:pt x="2799800" y="2115129"/>
                  </a:cubicBezTo>
                  <a:cubicBezTo>
                    <a:pt x="2798926" y="2009349"/>
                    <a:pt x="2796963" y="2009654"/>
                    <a:pt x="2795804" y="1930732"/>
                  </a:cubicBezTo>
                  <a:cubicBezTo>
                    <a:pt x="2796546" y="1930732"/>
                    <a:pt x="2958093" y="1932257"/>
                    <a:pt x="2958103" y="1932979"/>
                  </a:cubicBezTo>
                  <a:close/>
                  <a:moveTo>
                    <a:pt x="2953934" y="1737003"/>
                  </a:moveTo>
                  <a:cubicBezTo>
                    <a:pt x="2959263" y="1986373"/>
                    <a:pt x="2957401" y="1891724"/>
                    <a:pt x="2957930" y="1922111"/>
                  </a:cubicBezTo>
                  <a:cubicBezTo>
                    <a:pt x="2891190" y="1923748"/>
                    <a:pt x="2845571" y="1921410"/>
                    <a:pt x="2795672" y="1921298"/>
                  </a:cubicBezTo>
                  <a:cubicBezTo>
                    <a:pt x="2794797" y="1862628"/>
                    <a:pt x="2794756" y="1821058"/>
                    <a:pt x="2793038" y="1736942"/>
                  </a:cubicBezTo>
                  <a:cubicBezTo>
                    <a:pt x="2841972" y="1736962"/>
                    <a:pt x="2907705" y="1737664"/>
                    <a:pt x="2953934" y="1737003"/>
                  </a:cubicBezTo>
                  <a:close/>
                  <a:moveTo>
                    <a:pt x="2953669" y="1724966"/>
                  </a:moveTo>
                  <a:cubicBezTo>
                    <a:pt x="2953771" y="1729378"/>
                    <a:pt x="2966666" y="1727558"/>
                    <a:pt x="2792844" y="1727497"/>
                  </a:cubicBezTo>
                  <a:cubicBezTo>
                    <a:pt x="2792824" y="1726562"/>
                    <a:pt x="2789326" y="1542633"/>
                    <a:pt x="2789316" y="1541881"/>
                  </a:cubicBezTo>
                  <a:cubicBezTo>
                    <a:pt x="2790048" y="1541881"/>
                    <a:pt x="2950090" y="1542785"/>
                    <a:pt x="2950863" y="1542796"/>
                  </a:cubicBezTo>
                  <a:cubicBezTo>
                    <a:pt x="2951453" y="1584000"/>
                    <a:pt x="2951961" y="1646929"/>
                    <a:pt x="2953669" y="1724966"/>
                  </a:cubicBezTo>
                  <a:close/>
                  <a:moveTo>
                    <a:pt x="2948656" y="1378172"/>
                  </a:moveTo>
                  <a:cubicBezTo>
                    <a:pt x="2949744" y="1447486"/>
                    <a:pt x="2949378" y="1447354"/>
                    <a:pt x="2950466" y="1516841"/>
                  </a:cubicBezTo>
                  <a:cubicBezTo>
                    <a:pt x="2950842" y="1540732"/>
                    <a:pt x="2975553" y="1532507"/>
                    <a:pt x="2789153" y="1532436"/>
                  </a:cubicBezTo>
                  <a:cubicBezTo>
                    <a:pt x="2787486" y="1432806"/>
                    <a:pt x="2788960" y="1455752"/>
                    <a:pt x="2787038" y="1348934"/>
                  </a:cubicBezTo>
                  <a:cubicBezTo>
                    <a:pt x="2975909" y="1348934"/>
                    <a:pt x="2948026" y="1337558"/>
                    <a:pt x="2948656" y="1378172"/>
                  </a:cubicBezTo>
                  <a:close/>
                  <a:moveTo>
                    <a:pt x="2945982" y="1170088"/>
                  </a:moveTo>
                  <a:cubicBezTo>
                    <a:pt x="2950192" y="1371757"/>
                    <a:pt x="2957361" y="1339083"/>
                    <a:pt x="2908895" y="1339083"/>
                  </a:cubicBezTo>
                  <a:cubicBezTo>
                    <a:pt x="2847758" y="1339083"/>
                    <a:pt x="2848022" y="1339489"/>
                    <a:pt x="2786855" y="1339489"/>
                  </a:cubicBezTo>
                  <a:cubicBezTo>
                    <a:pt x="2785238" y="1255058"/>
                    <a:pt x="2784963" y="1269159"/>
                    <a:pt x="2783946" y="1153791"/>
                  </a:cubicBezTo>
                  <a:cubicBezTo>
                    <a:pt x="2967784" y="1153802"/>
                    <a:pt x="2945503" y="1147021"/>
                    <a:pt x="2945982" y="1170088"/>
                  </a:cubicBezTo>
                  <a:close/>
                  <a:moveTo>
                    <a:pt x="2942087" y="962085"/>
                  </a:moveTo>
                  <a:cubicBezTo>
                    <a:pt x="2945483" y="1178668"/>
                    <a:pt x="2957574" y="1144194"/>
                    <a:pt x="2908895" y="1144194"/>
                  </a:cubicBezTo>
                  <a:cubicBezTo>
                    <a:pt x="2848521" y="1144194"/>
                    <a:pt x="2847829" y="1144357"/>
                    <a:pt x="2786825" y="1144357"/>
                  </a:cubicBezTo>
                  <a:cubicBezTo>
                    <a:pt x="2782777" y="1144357"/>
                    <a:pt x="2784028" y="1149949"/>
                    <a:pt x="2783255" y="1100571"/>
                  </a:cubicBezTo>
                  <a:cubicBezTo>
                    <a:pt x="2780733" y="938713"/>
                    <a:pt x="2779818" y="959828"/>
                    <a:pt x="2786825" y="959828"/>
                  </a:cubicBezTo>
                  <a:cubicBezTo>
                    <a:pt x="2953273" y="959828"/>
                    <a:pt x="2942005" y="956656"/>
                    <a:pt x="2942087" y="962085"/>
                  </a:cubicBezTo>
                  <a:close/>
                  <a:moveTo>
                    <a:pt x="2941904" y="949733"/>
                  </a:moveTo>
                  <a:cubicBezTo>
                    <a:pt x="2884468" y="949072"/>
                    <a:pt x="2846721" y="950373"/>
                    <a:pt x="2781740" y="950384"/>
                  </a:cubicBezTo>
                  <a:cubicBezTo>
                    <a:pt x="2778150" y="741862"/>
                    <a:pt x="2772943" y="764645"/>
                    <a:pt x="2786834" y="764645"/>
                  </a:cubicBezTo>
                  <a:cubicBezTo>
                    <a:pt x="2838148" y="764645"/>
                    <a:pt x="2851877" y="764767"/>
                    <a:pt x="2908905" y="764767"/>
                  </a:cubicBezTo>
                  <a:cubicBezTo>
                    <a:pt x="2949653" y="764777"/>
                    <a:pt x="2938599" y="731289"/>
                    <a:pt x="2941904" y="949733"/>
                  </a:cubicBezTo>
                  <a:close/>
                  <a:moveTo>
                    <a:pt x="2936402" y="615413"/>
                  </a:moveTo>
                  <a:cubicBezTo>
                    <a:pt x="2937684" y="657634"/>
                    <a:pt x="2937704" y="666967"/>
                    <a:pt x="2939148" y="755515"/>
                  </a:cubicBezTo>
                  <a:cubicBezTo>
                    <a:pt x="2921138" y="755282"/>
                    <a:pt x="2790343" y="755190"/>
                    <a:pt x="2777784" y="755231"/>
                  </a:cubicBezTo>
                  <a:cubicBezTo>
                    <a:pt x="2774418" y="543487"/>
                    <a:pt x="2769039" y="571871"/>
                    <a:pt x="2786834" y="571871"/>
                  </a:cubicBezTo>
                  <a:cubicBezTo>
                    <a:pt x="2965700" y="571871"/>
                    <a:pt x="2934592" y="555371"/>
                    <a:pt x="2936402" y="615413"/>
                  </a:cubicBezTo>
                  <a:close/>
                  <a:moveTo>
                    <a:pt x="2933494" y="407248"/>
                  </a:moveTo>
                  <a:cubicBezTo>
                    <a:pt x="2936260" y="588910"/>
                    <a:pt x="2942372" y="561085"/>
                    <a:pt x="2908895" y="561085"/>
                  </a:cubicBezTo>
                  <a:cubicBezTo>
                    <a:pt x="2754354" y="561085"/>
                    <a:pt x="2774378" y="570387"/>
                    <a:pt x="2774001" y="545855"/>
                  </a:cubicBezTo>
                  <a:cubicBezTo>
                    <a:pt x="2770950" y="351221"/>
                    <a:pt x="2767534" y="377105"/>
                    <a:pt x="2786834" y="377105"/>
                  </a:cubicBezTo>
                  <a:cubicBezTo>
                    <a:pt x="2959822" y="377105"/>
                    <a:pt x="2932874" y="367660"/>
                    <a:pt x="2933494" y="407248"/>
                  </a:cubicBezTo>
                  <a:close/>
                  <a:moveTo>
                    <a:pt x="2786834" y="182165"/>
                  </a:moveTo>
                  <a:cubicBezTo>
                    <a:pt x="2952764" y="182165"/>
                    <a:pt x="2930179" y="178211"/>
                    <a:pt x="2930199" y="199072"/>
                  </a:cubicBezTo>
                  <a:cubicBezTo>
                    <a:pt x="2930199" y="395963"/>
                    <a:pt x="2943155" y="367314"/>
                    <a:pt x="2908895" y="367314"/>
                  </a:cubicBezTo>
                  <a:cubicBezTo>
                    <a:pt x="2746656" y="367314"/>
                    <a:pt x="2772201" y="376098"/>
                    <a:pt x="2771316" y="337690"/>
                  </a:cubicBezTo>
                  <a:cubicBezTo>
                    <a:pt x="2767361" y="157237"/>
                    <a:pt x="2761951" y="182165"/>
                    <a:pt x="2786834" y="182165"/>
                  </a:cubicBezTo>
                  <a:close/>
                  <a:moveTo>
                    <a:pt x="2769456" y="755271"/>
                  </a:moveTo>
                  <a:cubicBezTo>
                    <a:pt x="2726521" y="755546"/>
                    <a:pt x="2608549" y="760121"/>
                    <a:pt x="2608295" y="753736"/>
                  </a:cubicBezTo>
                  <a:cubicBezTo>
                    <a:pt x="2605671" y="688814"/>
                    <a:pt x="2605804" y="626454"/>
                    <a:pt x="2605071" y="571647"/>
                  </a:cubicBezTo>
                  <a:cubicBezTo>
                    <a:pt x="2779075" y="571708"/>
                    <a:pt x="2694346" y="571810"/>
                    <a:pt x="2766100" y="571871"/>
                  </a:cubicBezTo>
                  <a:cubicBezTo>
                    <a:pt x="2767645" y="658376"/>
                    <a:pt x="2766374" y="561308"/>
                    <a:pt x="2769456" y="755271"/>
                  </a:cubicBezTo>
                  <a:close/>
                  <a:moveTo>
                    <a:pt x="2765673" y="546018"/>
                  </a:moveTo>
                  <a:cubicBezTo>
                    <a:pt x="2766029" y="568953"/>
                    <a:pt x="2791299" y="562274"/>
                    <a:pt x="2604939" y="562213"/>
                  </a:cubicBezTo>
                  <a:cubicBezTo>
                    <a:pt x="2602946" y="422731"/>
                    <a:pt x="2604919" y="526600"/>
                    <a:pt x="2602682" y="376505"/>
                  </a:cubicBezTo>
                  <a:cubicBezTo>
                    <a:pt x="2827674" y="377328"/>
                    <a:pt x="2744806" y="377033"/>
                    <a:pt x="2763802" y="377084"/>
                  </a:cubicBezTo>
                  <a:cubicBezTo>
                    <a:pt x="2765632" y="476267"/>
                    <a:pt x="2764412" y="465541"/>
                    <a:pt x="2765673" y="546018"/>
                  </a:cubicBezTo>
                  <a:close/>
                  <a:moveTo>
                    <a:pt x="2603851" y="183090"/>
                  </a:moveTo>
                  <a:cubicBezTo>
                    <a:pt x="2784414" y="182735"/>
                    <a:pt x="2759602" y="175262"/>
                    <a:pt x="2760232" y="199214"/>
                  </a:cubicBezTo>
                  <a:cubicBezTo>
                    <a:pt x="2765480" y="400050"/>
                    <a:pt x="2772730" y="367792"/>
                    <a:pt x="2725871" y="367406"/>
                  </a:cubicBezTo>
                  <a:cubicBezTo>
                    <a:pt x="2577635" y="366206"/>
                    <a:pt x="2602712" y="377349"/>
                    <a:pt x="2602153" y="339906"/>
                  </a:cubicBezTo>
                  <a:cubicBezTo>
                    <a:pt x="2599682" y="164395"/>
                    <a:pt x="2597506" y="183111"/>
                    <a:pt x="2603851" y="183090"/>
                  </a:cubicBezTo>
                  <a:close/>
                  <a:moveTo>
                    <a:pt x="2599977" y="754163"/>
                  </a:moveTo>
                  <a:cubicBezTo>
                    <a:pt x="2600058" y="756186"/>
                    <a:pt x="2619166" y="755343"/>
                    <a:pt x="2439355" y="756329"/>
                  </a:cubicBezTo>
                  <a:cubicBezTo>
                    <a:pt x="2436874" y="649288"/>
                    <a:pt x="2437494" y="623201"/>
                    <a:pt x="2436823" y="570651"/>
                  </a:cubicBezTo>
                  <a:cubicBezTo>
                    <a:pt x="2516641" y="570936"/>
                    <a:pt x="2437891" y="571596"/>
                    <a:pt x="2596753" y="571647"/>
                  </a:cubicBezTo>
                  <a:cubicBezTo>
                    <a:pt x="2597485" y="627125"/>
                    <a:pt x="2597363" y="689292"/>
                    <a:pt x="2599977" y="754163"/>
                  </a:cubicBezTo>
                  <a:close/>
                  <a:moveTo>
                    <a:pt x="2594821" y="407248"/>
                  </a:moveTo>
                  <a:cubicBezTo>
                    <a:pt x="2595889" y="475352"/>
                    <a:pt x="2595299" y="476887"/>
                    <a:pt x="2596377" y="546018"/>
                  </a:cubicBezTo>
                  <a:cubicBezTo>
                    <a:pt x="2596753" y="569899"/>
                    <a:pt x="2621037" y="561837"/>
                    <a:pt x="2436691" y="561207"/>
                  </a:cubicBezTo>
                  <a:cubicBezTo>
                    <a:pt x="2435806" y="497423"/>
                    <a:pt x="2435369" y="496477"/>
                    <a:pt x="2433437" y="376647"/>
                  </a:cubicBezTo>
                  <a:cubicBezTo>
                    <a:pt x="2622827" y="376525"/>
                    <a:pt x="2594201" y="366044"/>
                    <a:pt x="2594821" y="407248"/>
                  </a:cubicBezTo>
                  <a:close/>
                  <a:moveTo>
                    <a:pt x="2542806" y="183172"/>
                  </a:moveTo>
                  <a:cubicBezTo>
                    <a:pt x="2599946" y="183172"/>
                    <a:pt x="2591028" y="178688"/>
                    <a:pt x="2591455" y="199163"/>
                  </a:cubicBezTo>
                  <a:cubicBezTo>
                    <a:pt x="2592462" y="247352"/>
                    <a:pt x="2593092" y="289217"/>
                    <a:pt x="2593804" y="340058"/>
                  </a:cubicBezTo>
                  <a:cubicBezTo>
                    <a:pt x="2594333" y="375437"/>
                    <a:pt x="2623701" y="367050"/>
                    <a:pt x="2433294" y="367203"/>
                  </a:cubicBezTo>
                  <a:cubicBezTo>
                    <a:pt x="2431291" y="242391"/>
                    <a:pt x="2431301" y="239209"/>
                    <a:pt x="2430295" y="198919"/>
                  </a:cubicBezTo>
                  <a:cubicBezTo>
                    <a:pt x="2429766" y="177804"/>
                    <a:pt x="2409967" y="183070"/>
                    <a:pt x="2542806" y="183172"/>
                  </a:cubicBezTo>
                  <a:close/>
                  <a:moveTo>
                    <a:pt x="2420797" y="756380"/>
                  </a:moveTo>
                  <a:cubicBezTo>
                    <a:pt x="2360422" y="756380"/>
                    <a:pt x="2360758" y="755170"/>
                    <a:pt x="2298787" y="755170"/>
                  </a:cubicBezTo>
                  <a:cubicBezTo>
                    <a:pt x="2258274" y="755170"/>
                    <a:pt x="2269693" y="790000"/>
                    <a:pt x="2265992" y="571444"/>
                  </a:cubicBezTo>
                  <a:cubicBezTo>
                    <a:pt x="2334928" y="572176"/>
                    <a:pt x="2359609" y="570509"/>
                    <a:pt x="2428495" y="570621"/>
                  </a:cubicBezTo>
                  <a:cubicBezTo>
                    <a:pt x="2431149" y="783859"/>
                    <a:pt x="2435522" y="756380"/>
                    <a:pt x="2420797" y="756380"/>
                  </a:cubicBezTo>
                  <a:close/>
                  <a:moveTo>
                    <a:pt x="2425607" y="407227"/>
                  </a:moveTo>
                  <a:cubicBezTo>
                    <a:pt x="2428413" y="584792"/>
                    <a:pt x="2431484" y="561186"/>
                    <a:pt x="2420797" y="561186"/>
                  </a:cubicBezTo>
                  <a:cubicBezTo>
                    <a:pt x="2242806" y="561186"/>
                    <a:pt x="2265951" y="569685"/>
                    <a:pt x="2265575" y="545855"/>
                  </a:cubicBezTo>
                  <a:cubicBezTo>
                    <a:pt x="2264467" y="474823"/>
                    <a:pt x="2265300" y="476155"/>
                    <a:pt x="2264212" y="407085"/>
                  </a:cubicBezTo>
                  <a:cubicBezTo>
                    <a:pt x="2263623" y="370486"/>
                    <a:pt x="2254633" y="376820"/>
                    <a:pt x="2298777" y="376820"/>
                  </a:cubicBezTo>
                  <a:cubicBezTo>
                    <a:pt x="2450694" y="376820"/>
                    <a:pt x="2424925" y="365118"/>
                    <a:pt x="2425607" y="407227"/>
                  </a:cubicBezTo>
                  <a:close/>
                  <a:moveTo>
                    <a:pt x="2421966" y="199194"/>
                  </a:moveTo>
                  <a:cubicBezTo>
                    <a:pt x="2423013" y="240835"/>
                    <a:pt x="2423044" y="247494"/>
                    <a:pt x="2424966" y="367213"/>
                  </a:cubicBezTo>
                  <a:cubicBezTo>
                    <a:pt x="2407150" y="367213"/>
                    <a:pt x="2281540" y="367355"/>
                    <a:pt x="2263572" y="367548"/>
                  </a:cubicBezTo>
                  <a:lnTo>
                    <a:pt x="2260572" y="182440"/>
                  </a:lnTo>
                  <a:cubicBezTo>
                    <a:pt x="2452352" y="179390"/>
                    <a:pt x="2421468" y="179441"/>
                    <a:pt x="2421966" y="199194"/>
                  </a:cubicBezTo>
                  <a:close/>
                  <a:moveTo>
                    <a:pt x="2258457" y="615332"/>
                  </a:moveTo>
                  <a:cubicBezTo>
                    <a:pt x="2259280" y="659108"/>
                    <a:pt x="2258996" y="642700"/>
                    <a:pt x="2260806" y="755495"/>
                  </a:cubicBezTo>
                  <a:cubicBezTo>
                    <a:pt x="2208323" y="756522"/>
                    <a:pt x="2229525" y="757742"/>
                    <a:pt x="2099371" y="756502"/>
                  </a:cubicBezTo>
                  <a:cubicBezTo>
                    <a:pt x="2097011" y="566757"/>
                    <a:pt x="2098384" y="629362"/>
                    <a:pt x="2097784" y="570407"/>
                  </a:cubicBezTo>
                  <a:cubicBezTo>
                    <a:pt x="2290744" y="570316"/>
                    <a:pt x="2257409" y="562467"/>
                    <a:pt x="2258457" y="615332"/>
                  </a:cubicBezTo>
                  <a:close/>
                  <a:moveTo>
                    <a:pt x="2255884" y="407248"/>
                  </a:moveTo>
                  <a:cubicBezTo>
                    <a:pt x="2258619" y="586877"/>
                    <a:pt x="2263328" y="562071"/>
                    <a:pt x="2237844" y="561552"/>
                  </a:cubicBezTo>
                  <a:cubicBezTo>
                    <a:pt x="2199709" y="560780"/>
                    <a:pt x="2192672" y="560932"/>
                    <a:pt x="2097672" y="560973"/>
                  </a:cubicBezTo>
                  <a:cubicBezTo>
                    <a:pt x="2096533" y="471580"/>
                    <a:pt x="2094713" y="472078"/>
                    <a:pt x="2093717" y="377227"/>
                  </a:cubicBezTo>
                  <a:cubicBezTo>
                    <a:pt x="2284134" y="379087"/>
                    <a:pt x="2255213" y="365373"/>
                    <a:pt x="2255884" y="407248"/>
                  </a:cubicBezTo>
                  <a:close/>
                  <a:moveTo>
                    <a:pt x="2115723" y="183273"/>
                  </a:moveTo>
                  <a:cubicBezTo>
                    <a:pt x="2157091" y="183822"/>
                    <a:pt x="2196984" y="183914"/>
                    <a:pt x="2237864" y="182928"/>
                  </a:cubicBezTo>
                  <a:cubicBezTo>
                    <a:pt x="2258060" y="182419"/>
                    <a:pt x="2251806" y="154920"/>
                    <a:pt x="2255243" y="367660"/>
                  </a:cubicBezTo>
                  <a:cubicBezTo>
                    <a:pt x="2182768" y="368697"/>
                    <a:pt x="2211211" y="368951"/>
                    <a:pt x="2093625" y="367802"/>
                  </a:cubicBezTo>
                  <a:cubicBezTo>
                    <a:pt x="2091876" y="152073"/>
                    <a:pt x="2082073" y="182836"/>
                    <a:pt x="2115723" y="183273"/>
                  </a:cubicBezTo>
                  <a:close/>
                  <a:moveTo>
                    <a:pt x="2094123" y="951288"/>
                  </a:moveTo>
                  <a:cubicBezTo>
                    <a:pt x="2054270" y="951573"/>
                    <a:pt x="2002581" y="951288"/>
                    <a:pt x="1934275" y="951288"/>
                  </a:cubicBezTo>
                  <a:cubicBezTo>
                    <a:pt x="1934163" y="944538"/>
                    <a:pt x="1931427" y="786431"/>
                    <a:pt x="1930919" y="765143"/>
                  </a:cubicBezTo>
                  <a:cubicBezTo>
                    <a:pt x="1931661" y="765143"/>
                    <a:pt x="2090025" y="765865"/>
                    <a:pt x="2091144" y="765875"/>
                  </a:cubicBezTo>
                  <a:cubicBezTo>
                    <a:pt x="2091978" y="833573"/>
                    <a:pt x="2093411" y="906689"/>
                    <a:pt x="2094123" y="951288"/>
                  </a:cubicBezTo>
                  <a:close/>
                  <a:moveTo>
                    <a:pt x="2089588" y="615230"/>
                  </a:moveTo>
                  <a:cubicBezTo>
                    <a:pt x="2089232" y="784845"/>
                    <a:pt x="2107669" y="756319"/>
                    <a:pt x="2054809" y="756319"/>
                  </a:cubicBezTo>
                  <a:cubicBezTo>
                    <a:pt x="1916611" y="756319"/>
                    <a:pt x="1930705" y="756308"/>
                    <a:pt x="1930644" y="753838"/>
                  </a:cubicBezTo>
                  <a:cubicBezTo>
                    <a:pt x="1929831" y="720116"/>
                    <a:pt x="1924614" y="570844"/>
                    <a:pt x="1932902" y="570844"/>
                  </a:cubicBezTo>
                  <a:cubicBezTo>
                    <a:pt x="2121367" y="570844"/>
                    <a:pt x="2089710" y="556967"/>
                    <a:pt x="2089588" y="615230"/>
                  </a:cubicBezTo>
                  <a:close/>
                  <a:moveTo>
                    <a:pt x="2085795" y="407248"/>
                  </a:moveTo>
                  <a:cubicBezTo>
                    <a:pt x="2088632" y="588208"/>
                    <a:pt x="2100744" y="560973"/>
                    <a:pt x="2054809" y="560993"/>
                  </a:cubicBezTo>
                  <a:cubicBezTo>
                    <a:pt x="1909411" y="560993"/>
                    <a:pt x="1927848" y="568282"/>
                    <a:pt x="1927492" y="545835"/>
                  </a:cubicBezTo>
                  <a:cubicBezTo>
                    <a:pt x="1927411" y="540406"/>
                    <a:pt x="1925011" y="384638"/>
                    <a:pt x="1924878" y="376007"/>
                  </a:cubicBezTo>
                  <a:cubicBezTo>
                    <a:pt x="2118021" y="375600"/>
                    <a:pt x="2085195" y="369388"/>
                    <a:pt x="2085795" y="407248"/>
                  </a:cubicBezTo>
                  <a:close/>
                  <a:moveTo>
                    <a:pt x="1932902" y="183385"/>
                  </a:moveTo>
                  <a:cubicBezTo>
                    <a:pt x="2105899" y="183385"/>
                    <a:pt x="2082683" y="176187"/>
                    <a:pt x="2083181" y="198706"/>
                  </a:cubicBezTo>
                  <a:cubicBezTo>
                    <a:pt x="2087778" y="400843"/>
                    <a:pt x="2091601" y="367630"/>
                    <a:pt x="2054809" y="367630"/>
                  </a:cubicBezTo>
                  <a:cubicBezTo>
                    <a:pt x="1994018" y="367630"/>
                    <a:pt x="1993957" y="366562"/>
                    <a:pt x="1932902" y="366562"/>
                  </a:cubicBezTo>
                  <a:cubicBezTo>
                    <a:pt x="1922031" y="366562"/>
                    <a:pt x="1924807" y="371869"/>
                    <a:pt x="1924339" y="337710"/>
                  </a:cubicBezTo>
                  <a:cubicBezTo>
                    <a:pt x="1921929" y="159627"/>
                    <a:pt x="1917292" y="183385"/>
                    <a:pt x="1932902" y="183385"/>
                  </a:cubicBezTo>
                  <a:close/>
                  <a:moveTo>
                    <a:pt x="1919529" y="570864"/>
                  </a:moveTo>
                  <a:cubicBezTo>
                    <a:pt x="1920231" y="621859"/>
                    <a:pt x="1920241" y="669305"/>
                    <a:pt x="1922356" y="755719"/>
                  </a:cubicBezTo>
                  <a:cubicBezTo>
                    <a:pt x="1752440" y="756024"/>
                    <a:pt x="1761491" y="758027"/>
                    <a:pt x="1761389" y="754235"/>
                  </a:cubicBezTo>
                  <a:cubicBezTo>
                    <a:pt x="1761003" y="737836"/>
                    <a:pt x="1757911" y="572186"/>
                    <a:pt x="1757901" y="571444"/>
                  </a:cubicBezTo>
                  <a:cubicBezTo>
                    <a:pt x="1843098" y="572166"/>
                    <a:pt x="1867870" y="570976"/>
                    <a:pt x="1919529" y="570864"/>
                  </a:cubicBezTo>
                  <a:close/>
                  <a:moveTo>
                    <a:pt x="1919397" y="561420"/>
                  </a:moveTo>
                  <a:cubicBezTo>
                    <a:pt x="1733099" y="561816"/>
                    <a:pt x="1757850" y="568892"/>
                    <a:pt x="1757484" y="545835"/>
                  </a:cubicBezTo>
                  <a:cubicBezTo>
                    <a:pt x="1756396" y="476389"/>
                    <a:pt x="1756691" y="476348"/>
                    <a:pt x="1755603" y="407085"/>
                  </a:cubicBezTo>
                  <a:cubicBezTo>
                    <a:pt x="1754993" y="368433"/>
                    <a:pt x="1723397" y="377125"/>
                    <a:pt x="1916540" y="376047"/>
                  </a:cubicBezTo>
                  <a:cubicBezTo>
                    <a:pt x="1916550" y="376820"/>
                    <a:pt x="1919143" y="543771"/>
                    <a:pt x="1919397" y="561420"/>
                  </a:cubicBezTo>
                  <a:close/>
                  <a:moveTo>
                    <a:pt x="1913397" y="183334"/>
                  </a:moveTo>
                  <a:cubicBezTo>
                    <a:pt x="1915452" y="286950"/>
                    <a:pt x="1915289" y="290264"/>
                    <a:pt x="1916408" y="366603"/>
                  </a:cubicBezTo>
                  <a:cubicBezTo>
                    <a:pt x="1729539" y="367589"/>
                    <a:pt x="1755237" y="379880"/>
                    <a:pt x="1754271" y="337669"/>
                  </a:cubicBezTo>
                  <a:cubicBezTo>
                    <a:pt x="1752756" y="271578"/>
                    <a:pt x="1752369" y="233678"/>
                    <a:pt x="1752227" y="199041"/>
                  </a:cubicBezTo>
                  <a:cubicBezTo>
                    <a:pt x="1752125" y="175445"/>
                    <a:pt x="1728390" y="182419"/>
                    <a:pt x="1913397" y="183334"/>
                  </a:cubicBezTo>
                  <a:close/>
                  <a:moveTo>
                    <a:pt x="1749980" y="755912"/>
                  </a:moveTo>
                  <a:cubicBezTo>
                    <a:pt x="1650566" y="753767"/>
                    <a:pt x="1590761" y="757488"/>
                    <a:pt x="1590721" y="753919"/>
                  </a:cubicBezTo>
                  <a:cubicBezTo>
                    <a:pt x="1588463" y="537610"/>
                    <a:pt x="1574989" y="569970"/>
                    <a:pt x="1627879" y="570682"/>
                  </a:cubicBezTo>
                  <a:cubicBezTo>
                    <a:pt x="1678053" y="571353"/>
                    <a:pt x="1691314" y="570814"/>
                    <a:pt x="1749583" y="571353"/>
                  </a:cubicBezTo>
                  <a:cubicBezTo>
                    <a:pt x="1753112" y="779864"/>
                    <a:pt x="1754962" y="756003"/>
                    <a:pt x="1749980" y="755912"/>
                  </a:cubicBezTo>
                  <a:close/>
                  <a:moveTo>
                    <a:pt x="1747275" y="407248"/>
                  </a:moveTo>
                  <a:cubicBezTo>
                    <a:pt x="1748363" y="476541"/>
                    <a:pt x="1748068" y="476470"/>
                    <a:pt x="1749156" y="545998"/>
                  </a:cubicBezTo>
                  <a:cubicBezTo>
                    <a:pt x="1749522" y="569004"/>
                    <a:pt x="1774619" y="561542"/>
                    <a:pt x="1588056" y="560871"/>
                  </a:cubicBezTo>
                  <a:cubicBezTo>
                    <a:pt x="1586562" y="462502"/>
                    <a:pt x="1587975" y="463518"/>
                    <a:pt x="1586185" y="377542"/>
                  </a:cubicBezTo>
                  <a:cubicBezTo>
                    <a:pt x="1771813" y="376434"/>
                    <a:pt x="1746613" y="364559"/>
                    <a:pt x="1747275" y="407248"/>
                  </a:cubicBezTo>
                  <a:close/>
                  <a:moveTo>
                    <a:pt x="1743797" y="183040"/>
                  </a:moveTo>
                  <a:cubicBezTo>
                    <a:pt x="1744437" y="287692"/>
                    <a:pt x="1745251" y="302524"/>
                    <a:pt x="1746573" y="367345"/>
                  </a:cubicBezTo>
                  <a:cubicBezTo>
                    <a:pt x="1708805" y="366542"/>
                    <a:pt x="1668382" y="366532"/>
                    <a:pt x="1627838" y="367457"/>
                  </a:cubicBezTo>
                  <a:cubicBezTo>
                    <a:pt x="1573138" y="368707"/>
                    <a:pt x="1587416" y="398698"/>
                    <a:pt x="1582199" y="198940"/>
                  </a:cubicBezTo>
                  <a:cubicBezTo>
                    <a:pt x="1581467" y="171155"/>
                    <a:pt x="1561251" y="186821"/>
                    <a:pt x="1743797" y="183040"/>
                  </a:cubicBezTo>
                  <a:close/>
                  <a:moveTo>
                    <a:pt x="1566915" y="755536"/>
                  </a:moveTo>
                  <a:cubicBezTo>
                    <a:pt x="1447478" y="755556"/>
                    <a:pt x="1436679" y="755536"/>
                    <a:pt x="1421496" y="755607"/>
                  </a:cubicBezTo>
                  <a:cubicBezTo>
                    <a:pt x="1418669" y="655652"/>
                    <a:pt x="1419950" y="617650"/>
                    <a:pt x="1419493" y="571210"/>
                  </a:cubicBezTo>
                  <a:cubicBezTo>
                    <a:pt x="1507405" y="570946"/>
                    <a:pt x="1529787" y="570173"/>
                    <a:pt x="1579860" y="570285"/>
                  </a:cubicBezTo>
                  <a:cubicBezTo>
                    <a:pt x="1583053" y="788678"/>
                    <a:pt x="1589226" y="755536"/>
                    <a:pt x="1566915" y="755536"/>
                  </a:cubicBezTo>
                  <a:close/>
                  <a:moveTo>
                    <a:pt x="1578396" y="407227"/>
                  </a:moveTo>
                  <a:cubicBezTo>
                    <a:pt x="1581172" y="584955"/>
                    <a:pt x="1582768" y="560830"/>
                    <a:pt x="1566925" y="560830"/>
                  </a:cubicBezTo>
                  <a:cubicBezTo>
                    <a:pt x="1396775" y="560830"/>
                    <a:pt x="1419533" y="569065"/>
                    <a:pt x="1419178" y="545835"/>
                  </a:cubicBezTo>
                  <a:cubicBezTo>
                    <a:pt x="1416056" y="346494"/>
                    <a:pt x="1406466" y="376779"/>
                    <a:pt x="1444916" y="376779"/>
                  </a:cubicBezTo>
                  <a:cubicBezTo>
                    <a:pt x="1505849" y="376779"/>
                    <a:pt x="1505869" y="377603"/>
                    <a:pt x="1566925" y="377603"/>
                  </a:cubicBezTo>
                  <a:cubicBezTo>
                    <a:pt x="1580623" y="377593"/>
                    <a:pt x="1577816" y="371635"/>
                    <a:pt x="1578396" y="407227"/>
                  </a:cubicBezTo>
                  <a:close/>
                  <a:moveTo>
                    <a:pt x="1444906" y="182450"/>
                  </a:moveTo>
                  <a:cubicBezTo>
                    <a:pt x="1449766" y="182450"/>
                    <a:pt x="1565939" y="182521"/>
                    <a:pt x="1573443" y="182531"/>
                  </a:cubicBezTo>
                  <a:cubicBezTo>
                    <a:pt x="1574074" y="208730"/>
                    <a:pt x="1571582" y="105867"/>
                    <a:pt x="1577633" y="368148"/>
                  </a:cubicBezTo>
                  <a:cubicBezTo>
                    <a:pt x="1509774" y="368341"/>
                    <a:pt x="1481667" y="366857"/>
                    <a:pt x="1415862" y="367457"/>
                  </a:cubicBezTo>
                  <a:cubicBezTo>
                    <a:pt x="1413320" y="148921"/>
                    <a:pt x="1401504" y="182450"/>
                    <a:pt x="1444906" y="182450"/>
                  </a:cubicBezTo>
                  <a:close/>
                  <a:moveTo>
                    <a:pt x="1411164" y="571241"/>
                  </a:moveTo>
                  <a:cubicBezTo>
                    <a:pt x="1411774" y="635868"/>
                    <a:pt x="1410025" y="621645"/>
                    <a:pt x="1413157" y="755648"/>
                  </a:cubicBezTo>
                  <a:cubicBezTo>
                    <a:pt x="1225344" y="756827"/>
                    <a:pt x="1272498" y="756522"/>
                    <a:pt x="1252943" y="756705"/>
                  </a:cubicBezTo>
                  <a:cubicBezTo>
                    <a:pt x="1252343" y="680234"/>
                    <a:pt x="1251051" y="628538"/>
                    <a:pt x="1250085" y="570742"/>
                  </a:cubicBezTo>
                  <a:cubicBezTo>
                    <a:pt x="1328906" y="572237"/>
                    <a:pt x="1348868" y="571515"/>
                    <a:pt x="1411164" y="571241"/>
                  </a:cubicBezTo>
                  <a:close/>
                  <a:moveTo>
                    <a:pt x="1408093" y="407248"/>
                  </a:moveTo>
                  <a:cubicBezTo>
                    <a:pt x="1410930" y="588473"/>
                    <a:pt x="1420133" y="561664"/>
                    <a:pt x="1383881" y="561959"/>
                  </a:cubicBezTo>
                  <a:cubicBezTo>
                    <a:pt x="1228496" y="563219"/>
                    <a:pt x="1249994" y="564917"/>
                    <a:pt x="1249689" y="545835"/>
                  </a:cubicBezTo>
                  <a:cubicBezTo>
                    <a:pt x="1247045" y="381222"/>
                    <a:pt x="1247228" y="391602"/>
                    <a:pt x="1246933" y="377288"/>
                  </a:cubicBezTo>
                  <a:cubicBezTo>
                    <a:pt x="1436119" y="380022"/>
                    <a:pt x="1407412" y="363563"/>
                    <a:pt x="1408093" y="407248"/>
                  </a:cubicBezTo>
                  <a:close/>
                  <a:moveTo>
                    <a:pt x="1261983" y="183375"/>
                  </a:moveTo>
                  <a:cubicBezTo>
                    <a:pt x="1427079" y="181931"/>
                    <a:pt x="1404229" y="178028"/>
                    <a:pt x="1404839" y="199224"/>
                  </a:cubicBezTo>
                  <a:cubicBezTo>
                    <a:pt x="1410554" y="394469"/>
                    <a:pt x="1411347" y="367386"/>
                    <a:pt x="1383850" y="367975"/>
                  </a:cubicBezTo>
                  <a:cubicBezTo>
                    <a:pt x="1342350" y="368870"/>
                    <a:pt x="1303117" y="368819"/>
                    <a:pt x="1262003" y="368097"/>
                  </a:cubicBezTo>
                  <a:cubicBezTo>
                    <a:pt x="1242713" y="367762"/>
                    <a:pt x="1246973" y="373922"/>
                    <a:pt x="1245987" y="337649"/>
                  </a:cubicBezTo>
                  <a:cubicBezTo>
                    <a:pt x="1241147" y="159545"/>
                    <a:pt x="1238889" y="183589"/>
                    <a:pt x="1261983" y="183375"/>
                  </a:cubicBezTo>
                  <a:close/>
                  <a:moveTo>
                    <a:pt x="1244584" y="753574"/>
                  </a:moveTo>
                  <a:cubicBezTo>
                    <a:pt x="1244635" y="759297"/>
                    <a:pt x="1257295" y="756247"/>
                    <a:pt x="1083169" y="756146"/>
                  </a:cubicBezTo>
                  <a:cubicBezTo>
                    <a:pt x="1083006" y="722546"/>
                    <a:pt x="1081013" y="571647"/>
                    <a:pt x="1080993" y="570488"/>
                  </a:cubicBezTo>
                  <a:cubicBezTo>
                    <a:pt x="1166271" y="570488"/>
                    <a:pt x="1205941" y="570072"/>
                    <a:pt x="1241757" y="570621"/>
                  </a:cubicBezTo>
                  <a:cubicBezTo>
                    <a:pt x="1242774" y="631679"/>
                    <a:pt x="1244075" y="683711"/>
                    <a:pt x="1244584" y="753574"/>
                  </a:cubicBezTo>
                  <a:close/>
                  <a:moveTo>
                    <a:pt x="1241604" y="561166"/>
                  </a:moveTo>
                  <a:cubicBezTo>
                    <a:pt x="1058021" y="558380"/>
                    <a:pt x="1081013" y="570234"/>
                    <a:pt x="1080627" y="545815"/>
                  </a:cubicBezTo>
                  <a:cubicBezTo>
                    <a:pt x="1078308" y="398860"/>
                    <a:pt x="1078268" y="394621"/>
                    <a:pt x="1077861" y="375976"/>
                  </a:cubicBezTo>
                  <a:cubicBezTo>
                    <a:pt x="1079000" y="375976"/>
                    <a:pt x="1237811" y="377176"/>
                    <a:pt x="1238604" y="377186"/>
                  </a:cubicBezTo>
                  <a:cubicBezTo>
                    <a:pt x="1239021" y="397529"/>
                    <a:pt x="1239072" y="403506"/>
                    <a:pt x="1241604" y="561166"/>
                  </a:cubicBezTo>
                  <a:close/>
                  <a:moveTo>
                    <a:pt x="1078979" y="183792"/>
                  </a:moveTo>
                  <a:cubicBezTo>
                    <a:pt x="1259665" y="183792"/>
                    <a:pt x="1235157" y="177590"/>
                    <a:pt x="1235340" y="199113"/>
                  </a:cubicBezTo>
                  <a:cubicBezTo>
                    <a:pt x="1236784" y="397844"/>
                    <a:pt x="1251295" y="367569"/>
                    <a:pt x="1200968" y="367569"/>
                  </a:cubicBezTo>
                  <a:cubicBezTo>
                    <a:pt x="1141143" y="367569"/>
                    <a:pt x="1139608" y="366542"/>
                    <a:pt x="1078969" y="366542"/>
                  </a:cubicBezTo>
                  <a:cubicBezTo>
                    <a:pt x="1077129" y="366532"/>
                    <a:pt x="1069319" y="183792"/>
                    <a:pt x="1078979" y="183792"/>
                  </a:cubicBezTo>
                  <a:close/>
                  <a:moveTo>
                    <a:pt x="1074810" y="753980"/>
                  </a:moveTo>
                  <a:cubicBezTo>
                    <a:pt x="1074830" y="757213"/>
                    <a:pt x="945235" y="756979"/>
                    <a:pt x="914158" y="756552"/>
                  </a:cubicBezTo>
                  <a:cubicBezTo>
                    <a:pt x="910995" y="575033"/>
                    <a:pt x="911514" y="624075"/>
                    <a:pt x="910518" y="571312"/>
                  </a:cubicBezTo>
                  <a:cubicBezTo>
                    <a:pt x="985667" y="572481"/>
                    <a:pt x="1012555" y="570570"/>
                    <a:pt x="1072675" y="570488"/>
                  </a:cubicBezTo>
                  <a:cubicBezTo>
                    <a:pt x="1072675" y="571220"/>
                    <a:pt x="1074708" y="728300"/>
                    <a:pt x="1074810" y="753980"/>
                  </a:cubicBezTo>
                  <a:close/>
                  <a:moveTo>
                    <a:pt x="1072532" y="561044"/>
                  </a:moveTo>
                  <a:cubicBezTo>
                    <a:pt x="886986" y="561318"/>
                    <a:pt x="910446" y="569553"/>
                    <a:pt x="910080" y="545835"/>
                  </a:cubicBezTo>
                  <a:cubicBezTo>
                    <a:pt x="909175" y="487623"/>
                    <a:pt x="909145" y="475352"/>
                    <a:pt x="908067" y="407085"/>
                  </a:cubicBezTo>
                  <a:cubicBezTo>
                    <a:pt x="907457" y="366908"/>
                    <a:pt x="879298" y="376047"/>
                    <a:pt x="1069532" y="375976"/>
                  </a:cubicBezTo>
                  <a:cubicBezTo>
                    <a:pt x="1070041" y="399043"/>
                    <a:pt x="1072522" y="560281"/>
                    <a:pt x="1072532" y="561044"/>
                  </a:cubicBezTo>
                  <a:close/>
                  <a:moveTo>
                    <a:pt x="1066176" y="183761"/>
                  </a:moveTo>
                  <a:cubicBezTo>
                    <a:pt x="1066766" y="308289"/>
                    <a:pt x="1068098" y="318475"/>
                    <a:pt x="1069298" y="366542"/>
                  </a:cubicBezTo>
                  <a:cubicBezTo>
                    <a:pt x="952486" y="366593"/>
                    <a:pt x="929381" y="366704"/>
                    <a:pt x="907446" y="367243"/>
                  </a:cubicBezTo>
                  <a:cubicBezTo>
                    <a:pt x="905219" y="221519"/>
                    <a:pt x="905748" y="251317"/>
                    <a:pt x="904172" y="182552"/>
                  </a:cubicBezTo>
                  <a:cubicBezTo>
                    <a:pt x="983369" y="180417"/>
                    <a:pt x="1014375" y="183497"/>
                    <a:pt x="1066176" y="183761"/>
                  </a:cubicBezTo>
                  <a:close/>
                  <a:moveTo>
                    <a:pt x="903196" y="615373"/>
                  </a:moveTo>
                  <a:cubicBezTo>
                    <a:pt x="907457" y="778542"/>
                    <a:pt x="909063" y="756481"/>
                    <a:pt x="896118" y="756258"/>
                  </a:cubicBezTo>
                  <a:cubicBezTo>
                    <a:pt x="744913" y="753421"/>
                    <a:pt x="744486" y="758738"/>
                    <a:pt x="744405" y="753899"/>
                  </a:cubicBezTo>
                  <a:cubicBezTo>
                    <a:pt x="740805" y="538383"/>
                    <a:pt x="728419" y="570783"/>
                    <a:pt x="774119" y="570600"/>
                  </a:cubicBezTo>
                  <a:cubicBezTo>
                    <a:pt x="830120" y="570377"/>
                    <a:pt x="856346" y="570305"/>
                    <a:pt x="895965" y="571048"/>
                  </a:cubicBezTo>
                  <a:cubicBezTo>
                    <a:pt x="904365" y="571210"/>
                    <a:pt x="901864" y="564256"/>
                    <a:pt x="903196" y="615373"/>
                  </a:cubicBezTo>
                  <a:close/>
                  <a:moveTo>
                    <a:pt x="899738" y="407248"/>
                  </a:moveTo>
                  <a:cubicBezTo>
                    <a:pt x="902443" y="580197"/>
                    <a:pt x="904141" y="561745"/>
                    <a:pt x="896118" y="561593"/>
                  </a:cubicBezTo>
                  <a:cubicBezTo>
                    <a:pt x="718158" y="558248"/>
                    <a:pt x="740276" y="570072"/>
                    <a:pt x="739900" y="545855"/>
                  </a:cubicBezTo>
                  <a:cubicBezTo>
                    <a:pt x="738822" y="477050"/>
                    <a:pt x="740469" y="477253"/>
                    <a:pt x="739371" y="407065"/>
                  </a:cubicBezTo>
                  <a:cubicBezTo>
                    <a:pt x="738679" y="363299"/>
                    <a:pt x="714284" y="381974"/>
                    <a:pt x="896148" y="377003"/>
                  </a:cubicBezTo>
                  <a:cubicBezTo>
                    <a:pt x="900552" y="376881"/>
                    <a:pt x="899209" y="372367"/>
                    <a:pt x="899738" y="407248"/>
                  </a:cubicBezTo>
                  <a:close/>
                  <a:moveTo>
                    <a:pt x="895843" y="182785"/>
                  </a:moveTo>
                  <a:cubicBezTo>
                    <a:pt x="900491" y="388023"/>
                    <a:pt x="900084" y="367436"/>
                    <a:pt x="895935" y="367538"/>
                  </a:cubicBezTo>
                  <a:cubicBezTo>
                    <a:pt x="855808" y="368697"/>
                    <a:pt x="848771" y="368280"/>
                    <a:pt x="774088" y="368483"/>
                  </a:cubicBezTo>
                  <a:cubicBezTo>
                    <a:pt x="727260" y="368605"/>
                    <a:pt x="740469" y="399338"/>
                    <a:pt x="735252" y="198919"/>
                  </a:cubicBezTo>
                  <a:cubicBezTo>
                    <a:pt x="734551" y="171135"/>
                    <a:pt x="715443" y="187960"/>
                    <a:pt x="895843" y="182785"/>
                  </a:cubicBezTo>
                  <a:close/>
                  <a:moveTo>
                    <a:pt x="736086" y="754082"/>
                  </a:moveTo>
                  <a:cubicBezTo>
                    <a:pt x="736147" y="757884"/>
                    <a:pt x="574631" y="755160"/>
                    <a:pt x="574580" y="753777"/>
                  </a:cubicBezTo>
                  <a:cubicBezTo>
                    <a:pt x="566862" y="540122"/>
                    <a:pt x="569455" y="570255"/>
                    <a:pt x="591176" y="570255"/>
                  </a:cubicBezTo>
                  <a:cubicBezTo>
                    <a:pt x="649374" y="570255"/>
                    <a:pt x="650950" y="570722"/>
                    <a:pt x="713135" y="570722"/>
                  </a:cubicBezTo>
                  <a:cubicBezTo>
                    <a:pt x="737754" y="570722"/>
                    <a:pt x="732303" y="541026"/>
                    <a:pt x="736086" y="754082"/>
                  </a:cubicBezTo>
                  <a:close/>
                  <a:moveTo>
                    <a:pt x="731053" y="407227"/>
                  </a:moveTo>
                  <a:cubicBezTo>
                    <a:pt x="733869" y="586541"/>
                    <a:pt x="736086" y="561288"/>
                    <a:pt x="713135" y="561288"/>
                  </a:cubicBezTo>
                  <a:cubicBezTo>
                    <a:pt x="549259" y="561288"/>
                    <a:pt x="571641" y="564978"/>
                    <a:pt x="571346" y="545835"/>
                  </a:cubicBezTo>
                  <a:cubicBezTo>
                    <a:pt x="568265" y="349157"/>
                    <a:pt x="560018" y="377328"/>
                    <a:pt x="591176" y="377328"/>
                  </a:cubicBezTo>
                  <a:cubicBezTo>
                    <a:pt x="757482" y="377328"/>
                    <a:pt x="730493" y="371320"/>
                    <a:pt x="731053" y="407227"/>
                  </a:cubicBezTo>
                  <a:close/>
                  <a:moveTo>
                    <a:pt x="591176" y="182907"/>
                  </a:moveTo>
                  <a:cubicBezTo>
                    <a:pt x="715901" y="182938"/>
                    <a:pt x="716236" y="182938"/>
                    <a:pt x="726517" y="182958"/>
                  </a:cubicBezTo>
                  <a:cubicBezTo>
                    <a:pt x="727493" y="223512"/>
                    <a:pt x="730351" y="367782"/>
                    <a:pt x="730371" y="368585"/>
                  </a:cubicBezTo>
                  <a:cubicBezTo>
                    <a:pt x="677858" y="368636"/>
                    <a:pt x="725571" y="368636"/>
                    <a:pt x="567848" y="367843"/>
                  </a:cubicBezTo>
                  <a:cubicBezTo>
                    <a:pt x="564401" y="149369"/>
                    <a:pt x="557527" y="182907"/>
                    <a:pt x="591176" y="182907"/>
                  </a:cubicBezTo>
                  <a:close/>
                  <a:moveTo>
                    <a:pt x="563719" y="615291"/>
                  </a:moveTo>
                  <a:cubicBezTo>
                    <a:pt x="563964" y="662453"/>
                    <a:pt x="564553" y="707581"/>
                    <a:pt x="566231" y="754143"/>
                  </a:cubicBezTo>
                  <a:cubicBezTo>
                    <a:pt x="566272" y="755231"/>
                    <a:pt x="405162" y="761585"/>
                    <a:pt x="405162" y="754184"/>
                  </a:cubicBezTo>
                  <a:cubicBezTo>
                    <a:pt x="405162" y="555208"/>
                    <a:pt x="395736" y="571088"/>
                    <a:pt x="408254" y="571169"/>
                  </a:cubicBezTo>
                  <a:cubicBezTo>
                    <a:pt x="594563" y="572440"/>
                    <a:pt x="563404" y="554619"/>
                    <a:pt x="563719" y="615291"/>
                  </a:cubicBezTo>
                  <a:close/>
                  <a:moveTo>
                    <a:pt x="560140" y="407268"/>
                  </a:moveTo>
                  <a:cubicBezTo>
                    <a:pt x="562977" y="589205"/>
                    <a:pt x="573573" y="560546"/>
                    <a:pt x="530151" y="561369"/>
                  </a:cubicBezTo>
                  <a:cubicBezTo>
                    <a:pt x="378448" y="564023"/>
                    <a:pt x="401705" y="565029"/>
                    <a:pt x="401410" y="545855"/>
                  </a:cubicBezTo>
                  <a:cubicBezTo>
                    <a:pt x="398441" y="356152"/>
                    <a:pt x="396742" y="377125"/>
                    <a:pt x="408345" y="376942"/>
                  </a:cubicBezTo>
                  <a:cubicBezTo>
                    <a:pt x="590739" y="373994"/>
                    <a:pt x="559591" y="372489"/>
                    <a:pt x="560140" y="407268"/>
                  </a:cubicBezTo>
                  <a:close/>
                  <a:moveTo>
                    <a:pt x="408305" y="182480"/>
                  </a:moveTo>
                  <a:cubicBezTo>
                    <a:pt x="579858" y="181443"/>
                    <a:pt x="556377" y="177662"/>
                    <a:pt x="556794" y="200627"/>
                  </a:cubicBezTo>
                  <a:cubicBezTo>
                    <a:pt x="557659" y="247799"/>
                    <a:pt x="558167" y="282202"/>
                    <a:pt x="559520" y="367782"/>
                  </a:cubicBezTo>
                  <a:cubicBezTo>
                    <a:pt x="520613" y="367487"/>
                    <a:pt x="489495" y="366267"/>
                    <a:pt x="399315" y="367640"/>
                  </a:cubicBezTo>
                  <a:cubicBezTo>
                    <a:pt x="396793" y="157126"/>
                    <a:pt x="389909" y="182582"/>
                    <a:pt x="408305" y="182480"/>
                  </a:cubicBezTo>
                  <a:close/>
                  <a:moveTo>
                    <a:pt x="396834" y="754184"/>
                  </a:moveTo>
                  <a:cubicBezTo>
                    <a:pt x="396834" y="758789"/>
                    <a:pt x="410888" y="756817"/>
                    <a:pt x="235745" y="756654"/>
                  </a:cubicBezTo>
                  <a:cubicBezTo>
                    <a:pt x="235989" y="673026"/>
                    <a:pt x="233731" y="618687"/>
                    <a:pt x="232816" y="571261"/>
                  </a:cubicBezTo>
                  <a:cubicBezTo>
                    <a:pt x="283570" y="571241"/>
                    <a:pt x="331894" y="570742"/>
                    <a:pt x="393539" y="571088"/>
                  </a:cubicBezTo>
                  <a:cubicBezTo>
                    <a:pt x="394515" y="620090"/>
                    <a:pt x="396834" y="665554"/>
                    <a:pt x="396834" y="754184"/>
                  </a:cubicBezTo>
                  <a:close/>
                  <a:moveTo>
                    <a:pt x="393081" y="546018"/>
                  </a:moveTo>
                  <a:cubicBezTo>
                    <a:pt x="393407" y="566534"/>
                    <a:pt x="419725" y="561725"/>
                    <a:pt x="232623" y="561816"/>
                  </a:cubicBezTo>
                  <a:cubicBezTo>
                    <a:pt x="230599" y="447537"/>
                    <a:pt x="229836" y="434056"/>
                    <a:pt x="229247" y="377359"/>
                  </a:cubicBezTo>
                  <a:cubicBezTo>
                    <a:pt x="344229" y="377440"/>
                    <a:pt x="363174" y="377552"/>
                    <a:pt x="391098" y="377196"/>
                  </a:cubicBezTo>
                  <a:cubicBezTo>
                    <a:pt x="392522" y="483149"/>
                    <a:pt x="392349" y="499090"/>
                    <a:pt x="393081" y="546018"/>
                  </a:cubicBezTo>
                  <a:close/>
                  <a:moveTo>
                    <a:pt x="387427" y="182582"/>
                  </a:moveTo>
                  <a:cubicBezTo>
                    <a:pt x="390397" y="275828"/>
                    <a:pt x="389482" y="247545"/>
                    <a:pt x="390976" y="367762"/>
                  </a:cubicBezTo>
                  <a:cubicBezTo>
                    <a:pt x="366194" y="368067"/>
                    <a:pt x="356849" y="368006"/>
                    <a:pt x="229165" y="367924"/>
                  </a:cubicBezTo>
                  <a:cubicBezTo>
                    <a:pt x="228697" y="309925"/>
                    <a:pt x="229704" y="325358"/>
                    <a:pt x="226796" y="183589"/>
                  </a:cubicBezTo>
                  <a:cubicBezTo>
                    <a:pt x="278780" y="183558"/>
                    <a:pt x="237138" y="183192"/>
                    <a:pt x="387427" y="182582"/>
                  </a:cubicBezTo>
                  <a:close/>
                  <a:moveTo>
                    <a:pt x="103505" y="182674"/>
                  </a:moveTo>
                  <a:cubicBezTo>
                    <a:pt x="163300" y="182674"/>
                    <a:pt x="162954" y="183507"/>
                    <a:pt x="218457" y="183568"/>
                  </a:cubicBezTo>
                  <a:cubicBezTo>
                    <a:pt x="221447" y="330034"/>
                    <a:pt x="220359" y="311501"/>
                    <a:pt x="220837" y="367904"/>
                  </a:cubicBezTo>
                  <a:cubicBezTo>
                    <a:pt x="106281" y="367823"/>
                    <a:pt x="88231" y="367752"/>
                    <a:pt x="60154" y="367965"/>
                  </a:cubicBezTo>
                  <a:cubicBezTo>
                    <a:pt x="57927" y="144408"/>
                    <a:pt x="42175" y="182674"/>
                    <a:pt x="103505" y="182674"/>
                  </a:cubicBezTo>
                  <a:close/>
                  <a:moveTo>
                    <a:pt x="103505" y="377267"/>
                  </a:moveTo>
                  <a:cubicBezTo>
                    <a:pt x="243361" y="377359"/>
                    <a:pt x="220694" y="367365"/>
                    <a:pt x="221315" y="407268"/>
                  </a:cubicBezTo>
                  <a:cubicBezTo>
                    <a:pt x="222413" y="477853"/>
                    <a:pt x="222942" y="476663"/>
                    <a:pt x="224030" y="545998"/>
                  </a:cubicBezTo>
                  <a:cubicBezTo>
                    <a:pt x="224386" y="568740"/>
                    <a:pt x="249595" y="561623"/>
                    <a:pt x="62717" y="561532"/>
                  </a:cubicBezTo>
                  <a:cubicBezTo>
                    <a:pt x="58995" y="343332"/>
                    <a:pt x="48378" y="377267"/>
                    <a:pt x="103505" y="377267"/>
                  </a:cubicBezTo>
                  <a:close/>
                  <a:moveTo>
                    <a:pt x="65808" y="753696"/>
                  </a:moveTo>
                  <a:cubicBezTo>
                    <a:pt x="65127" y="536858"/>
                    <a:pt x="46863" y="570966"/>
                    <a:pt x="103505" y="570997"/>
                  </a:cubicBezTo>
                  <a:cubicBezTo>
                    <a:pt x="156497" y="570997"/>
                    <a:pt x="165028" y="571261"/>
                    <a:pt x="224467" y="571261"/>
                  </a:cubicBezTo>
                  <a:cubicBezTo>
                    <a:pt x="225535" y="627328"/>
                    <a:pt x="227640" y="670525"/>
                    <a:pt x="227386" y="756654"/>
                  </a:cubicBezTo>
                  <a:cubicBezTo>
                    <a:pt x="226369" y="756654"/>
                    <a:pt x="65818" y="756654"/>
                    <a:pt x="65808" y="753696"/>
                  </a:cubicBezTo>
                  <a:close/>
                  <a:moveTo>
                    <a:pt x="67659" y="892588"/>
                  </a:moveTo>
                  <a:cubicBezTo>
                    <a:pt x="66947" y="854759"/>
                    <a:pt x="66022" y="803439"/>
                    <a:pt x="65859" y="765519"/>
                  </a:cubicBezTo>
                  <a:cubicBezTo>
                    <a:pt x="158612" y="765143"/>
                    <a:pt x="150659" y="766088"/>
                    <a:pt x="227375" y="766088"/>
                  </a:cubicBezTo>
                  <a:cubicBezTo>
                    <a:pt x="227131" y="960509"/>
                    <a:pt x="234870" y="949814"/>
                    <a:pt x="225392" y="949814"/>
                  </a:cubicBezTo>
                  <a:cubicBezTo>
                    <a:pt x="35657" y="949814"/>
                    <a:pt x="69001" y="964718"/>
                    <a:pt x="67659" y="892588"/>
                  </a:cubicBezTo>
                  <a:close/>
                  <a:moveTo>
                    <a:pt x="68849" y="961943"/>
                  </a:moveTo>
                  <a:cubicBezTo>
                    <a:pt x="68788" y="958273"/>
                    <a:pt x="230121" y="958079"/>
                    <a:pt x="230182" y="962105"/>
                  </a:cubicBezTo>
                  <a:cubicBezTo>
                    <a:pt x="233375" y="1165747"/>
                    <a:pt x="239578" y="1143696"/>
                    <a:pt x="225382" y="1143696"/>
                  </a:cubicBezTo>
                  <a:cubicBezTo>
                    <a:pt x="113847" y="1143676"/>
                    <a:pt x="94038" y="1143605"/>
                    <a:pt x="72184" y="1143808"/>
                  </a:cubicBezTo>
                  <a:cubicBezTo>
                    <a:pt x="71625" y="1121534"/>
                    <a:pt x="68940" y="967697"/>
                    <a:pt x="68849" y="961943"/>
                  </a:cubicBezTo>
                  <a:close/>
                  <a:moveTo>
                    <a:pt x="75560" y="1308635"/>
                  </a:moveTo>
                  <a:cubicBezTo>
                    <a:pt x="73262" y="1124889"/>
                    <a:pt x="63134" y="1153120"/>
                    <a:pt x="103505" y="1153120"/>
                  </a:cubicBezTo>
                  <a:cubicBezTo>
                    <a:pt x="111956" y="1153120"/>
                    <a:pt x="226989" y="1153141"/>
                    <a:pt x="234168" y="1153151"/>
                  </a:cubicBezTo>
                  <a:cubicBezTo>
                    <a:pt x="234748" y="1201929"/>
                    <a:pt x="234362" y="1177886"/>
                    <a:pt x="236772" y="1339449"/>
                  </a:cubicBezTo>
                  <a:cubicBezTo>
                    <a:pt x="46263" y="1339591"/>
                    <a:pt x="76028" y="1345538"/>
                    <a:pt x="75560" y="1308635"/>
                  </a:cubicBezTo>
                  <a:close/>
                  <a:moveTo>
                    <a:pt x="78733" y="1516658"/>
                  </a:moveTo>
                  <a:cubicBezTo>
                    <a:pt x="76811" y="1395943"/>
                    <a:pt x="76425" y="1372794"/>
                    <a:pt x="76079" y="1347775"/>
                  </a:cubicBezTo>
                  <a:cubicBezTo>
                    <a:pt x="139717" y="1347104"/>
                    <a:pt x="164195" y="1348944"/>
                    <a:pt x="236924" y="1348893"/>
                  </a:cubicBezTo>
                  <a:cubicBezTo>
                    <a:pt x="238724" y="1466874"/>
                    <a:pt x="237107" y="1453383"/>
                    <a:pt x="238714" y="1534103"/>
                  </a:cubicBezTo>
                  <a:cubicBezTo>
                    <a:pt x="51256" y="1534713"/>
                    <a:pt x="79028" y="1535720"/>
                    <a:pt x="78733" y="1516658"/>
                  </a:cubicBezTo>
                  <a:close/>
                  <a:moveTo>
                    <a:pt x="81631" y="1724722"/>
                  </a:moveTo>
                  <a:cubicBezTo>
                    <a:pt x="76994" y="1512368"/>
                    <a:pt x="72164" y="1542287"/>
                    <a:pt x="103515" y="1542287"/>
                  </a:cubicBezTo>
                  <a:cubicBezTo>
                    <a:pt x="163493" y="1542287"/>
                    <a:pt x="164611" y="1543558"/>
                    <a:pt x="225403" y="1543558"/>
                  </a:cubicBezTo>
                  <a:cubicBezTo>
                    <a:pt x="241236" y="1543558"/>
                    <a:pt x="240921" y="1514086"/>
                    <a:pt x="242924" y="1724376"/>
                  </a:cubicBezTo>
                  <a:cubicBezTo>
                    <a:pt x="242965" y="1729002"/>
                    <a:pt x="246117" y="1727802"/>
                    <a:pt x="225403" y="1727802"/>
                  </a:cubicBezTo>
                  <a:cubicBezTo>
                    <a:pt x="64720" y="1727802"/>
                    <a:pt x="81713" y="1728331"/>
                    <a:pt x="81631" y="1724722"/>
                  </a:cubicBezTo>
                  <a:close/>
                  <a:moveTo>
                    <a:pt x="81906" y="1736962"/>
                  </a:moveTo>
                  <a:cubicBezTo>
                    <a:pt x="106861" y="1736942"/>
                    <a:pt x="242273" y="1737267"/>
                    <a:pt x="243036" y="1737267"/>
                  </a:cubicBezTo>
                  <a:cubicBezTo>
                    <a:pt x="245192" y="1951390"/>
                    <a:pt x="255442" y="1922244"/>
                    <a:pt x="225392" y="1922244"/>
                  </a:cubicBezTo>
                  <a:cubicBezTo>
                    <a:pt x="104166" y="1922223"/>
                    <a:pt x="97434" y="1922233"/>
                    <a:pt x="83808" y="1922203"/>
                  </a:cubicBezTo>
                  <a:cubicBezTo>
                    <a:pt x="82852" y="1853052"/>
                    <a:pt x="84387" y="1850347"/>
                    <a:pt x="81906" y="1736962"/>
                  </a:cubicBezTo>
                  <a:close/>
                  <a:moveTo>
                    <a:pt x="88038" y="2116766"/>
                  </a:moveTo>
                  <a:cubicBezTo>
                    <a:pt x="84357" y="1936080"/>
                    <a:pt x="84692" y="1984858"/>
                    <a:pt x="83940" y="1931637"/>
                  </a:cubicBezTo>
                  <a:cubicBezTo>
                    <a:pt x="258656" y="1932084"/>
                    <a:pt x="246168" y="1930641"/>
                    <a:pt x="246198" y="1932989"/>
                  </a:cubicBezTo>
                  <a:cubicBezTo>
                    <a:pt x="249483" y="2143148"/>
                    <a:pt x="258483" y="2115587"/>
                    <a:pt x="225382" y="2115587"/>
                  </a:cubicBezTo>
                  <a:cubicBezTo>
                    <a:pt x="159171" y="2115597"/>
                    <a:pt x="158480" y="2117091"/>
                    <a:pt x="88038" y="2116766"/>
                  </a:cubicBezTo>
                  <a:close/>
                  <a:moveTo>
                    <a:pt x="88241" y="2126210"/>
                  </a:moveTo>
                  <a:cubicBezTo>
                    <a:pt x="143775" y="2126454"/>
                    <a:pt x="151951" y="2125296"/>
                    <a:pt x="249209" y="2125001"/>
                  </a:cubicBezTo>
                  <a:cubicBezTo>
                    <a:pt x="252666" y="2345549"/>
                    <a:pt x="260730" y="2310018"/>
                    <a:pt x="225392" y="2310018"/>
                  </a:cubicBezTo>
                  <a:cubicBezTo>
                    <a:pt x="164428" y="2310018"/>
                    <a:pt x="164367" y="2311166"/>
                    <a:pt x="103505" y="2311166"/>
                  </a:cubicBezTo>
                  <a:cubicBezTo>
                    <a:pt x="85130" y="2311166"/>
                    <a:pt x="92675" y="2334915"/>
                    <a:pt x="88241" y="2126210"/>
                  </a:cubicBezTo>
                  <a:close/>
                  <a:moveTo>
                    <a:pt x="92451" y="2487837"/>
                  </a:moveTo>
                  <a:cubicBezTo>
                    <a:pt x="89421" y="2293650"/>
                    <a:pt x="89390" y="2320601"/>
                    <a:pt x="103505" y="2320601"/>
                  </a:cubicBezTo>
                  <a:cubicBezTo>
                    <a:pt x="277763" y="2320601"/>
                    <a:pt x="252513" y="2308188"/>
                    <a:pt x="253174" y="2349229"/>
                  </a:cubicBezTo>
                  <a:cubicBezTo>
                    <a:pt x="254232" y="2416927"/>
                    <a:pt x="252941" y="2418736"/>
                    <a:pt x="254029" y="2487979"/>
                  </a:cubicBezTo>
                  <a:cubicBezTo>
                    <a:pt x="254344" y="2507875"/>
                    <a:pt x="260039" y="2503656"/>
                    <a:pt x="225403" y="2503656"/>
                  </a:cubicBezTo>
                  <a:cubicBezTo>
                    <a:pt x="71361" y="2503656"/>
                    <a:pt x="92787" y="2509634"/>
                    <a:pt x="92451" y="2487837"/>
                  </a:cubicBezTo>
                  <a:close/>
                  <a:moveTo>
                    <a:pt x="96143" y="2695941"/>
                  </a:moveTo>
                  <a:cubicBezTo>
                    <a:pt x="91058" y="2484065"/>
                    <a:pt x="89533" y="2513344"/>
                    <a:pt x="103505" y="2513344"/>
                  </a:cubicBezTo>
                  <a:cubicBezTo>
                    <a:pt x="285665" y="2513344"/>
                    <a:pt x="254273" y="2501327"/>
                    <a:pt x="254985" y="2557354"/>
                  </a:cubicBezTo>
                  <a:cubicBezTo>
                    <a:pt x="255544" y="2601791"/>
                    <a:pt x="256235" y="2651982"/>
                    <a:pt x="257395" y="2696206"/>
                  </a:cubicBezTo>
                  <a:cubicBezTo>
                    <a:pt x="257466" y="2699052"/>
                    <a:pt x="262256" y="2698219"/>
                    <a:pt x="225403" y="2698219"/>
                  </a:cubicBezTo>
                  <a:cubicBezTo>
                    <a:pt x="85516" y="2698219"/>
                    <a:pt x="96326" y="2703861"/>
                    <a:pt x="96143" y="2695941"/>
                  </a:cubicBezTo>
                  <a:close/>
                  <a:moveTo>
                    <a:pt x="100078" y="2893483"/>
                  </a:moveTo>
                  <a:cubicBezTo>
                    <a:pt x="96692" y="2687920"/>
                    <a:pt x="92563" y="2709341"/>
                    <a:pt x="103505" y="2709341"/>
                  </a:cubicBezTo>
                  <a:cubicBezTo>
                    <a:pt x="288350" y="2709341"/>
                    <a:pt x="257598" y="2687788"/>
                    <a:pt x="258818" y="2765500"/>
                  </a:cubicBezTo>
                  <a:cubicBezTo>
                    <a:pt x="259896" y="2834468"/>
                    <a:pt x="260659" y="2833339"/>
                    <a:pt x="261696" y="2893626"/>
                  </a:cubicBezTo>
                  <a:cubicBezTo>
                    <a:pt x="241948" y="2893544"/>
                    <a:pt x="109586" y="2893483"/>
                    <a:pt x="100078" y="2893483"/>
                  </a:cubicBezTo>
                  <a:close/>
                  <a:moveTo>
                    <a:pt x="103505" y="2902918"/>
                  </a:moveTo>
                  <a:cubicBezTo>
                    <a:pt x="246768" y="2903009"/>
                    <a:pt x="244795" y="2902999"/>
                    <a:pt x="261859" y="2903080"/>
                  </a:cubicBezTo>
                  <a:cubicBezTo>
                    <a:pt x="263262" y="3001104"/>
                    <a:pt x="262815" y="2996671"/>
                    <a:pt x="264411" y="3086979"/>
                  </a:cubicBezTo>
                  <a:cubicBezTo>
                    <a:pt x="223674" y="3086501"/>
                    <a:pt x="164561" y="3087030"/>
                    <a:pt x="103383" y="3087030"/>
                  </a:cubicBezTo>
                  <a:cubicBezTo>
                    <a:pt x="102448" y="2888614"/>
                    <a:pt x="96072" y="2902918"/>
                    <a:pt x="103505" y="2902918"/>
                  </a:cubicBezTo>
                  <a:close/>
                  <a:moveTo>
                    <a:pt x="103505" y="3096454"/>
                  </a:moveTo>
                  <a:cubicBezTo>
                    <a:pt x="289692" y="3096454"/>
                    <a:pt x="264462" y="3090141"/>
                    <a:pt x="264879" y="3112496"/>
                  </a:cubicBezTo>
                  <a:cubicBezTo>
                    <a:pt x="268693" y="3314928"/>
                    <a:pt x="275974" y="3281929"/>
                    <a:pt x="225392" y="3281929"/>
                  </a:cubicBezTo>
                  <a:cubicBezTo>
                    <a:pt x="166717" y="3281929"/>
                    <a:pt x="164866" y="3280719"/>
                    <a:pt x="106292" y="3280678"/>
                  </a:cubicBezTo>
                  <a:cubicBezTo>
                    <a:pt x="101644" y="3082465"/>
                    <a:pt x="104227" y="3096454"/>
                    <a:pt x="103505" y="3096454"/>
                  </a:cubicBezTo>
                  <a:close/>
                  <a:moveTo>
                    <a:pt x="108051" y="3459341"/>
                  </a:moveTo>
                  <a:cubicBezTo>
                    <a:pt x="106993" y="3391826"/>
                    <a:pt x="108142" y="3389732"/>
                    <a:pt x="107054" y="3320510"/>
                  </a:cubicBezTo>
                  <a:cubicBezTo>
                    <a:pt x="106414" y="3278858"/>
                    <a:pt x="79394" y="3290631"/>
                    <a:pt x="266557" y="3291454"/>
                  </a:cubicBezTo>
                  <a:cubicBezTo>
                    <a:pt x="267401" y="3386845"/>
                    <a:pt x="269832" y="3387262"/>
                    <a:pt x="270859" y="3475556"/>
                  </a:cubicBezTo>
                  <a:cubicBezTo>
                    <a:pt x="87357" y="3472262"/>
                    <a:pt x="108488" y="3487298"/>
                    <a:pt x="108051" y="3459341"/>
                  </a:cubicBezTo>
                  <a:close/>
                  <a:moveTo>
                    <a:pt x="111183" y="3667364"/>
                  </a:moveTo>
                  <a:cubicBezTo>
                    <a:pt x="110146" y="3617763"/>
                    <a:pt x="109515" y="3580788"/>
                    <a:pt x="108976" y="3528716"/>
                  </a:cubicBezTo>
                  <a:cubicBezTo>
                    <a:pt x="108407" y="3473950"/>
                    <a:pt x="97119" y="3486465"/>
                    <a:pt x="164520" y="3485194"/>
                  </a:cubicBezTo>
                  <a:cubicBezTo>
                    <a:pt x="208349" y="3484421"/>
                    <a:pt x="245222" y="3484533"/>
                    <a:pt x="270960" y="3485011"/>
                  </a:cubicBezTo>
                  <a:cubicBezTo>
                    <a:pt x="271418" y="3537795"/>
                    <a:pt x="269709" y="3563607"/>
                    <a:pt x="273055" y="3670628"/>
                  </a:cubicBezTo>
                  <a:cubicBezTo>
                    <a:pt x="96743" y="3670628"/>
                    <a:pt x="111224" y="3669143"/>
                    <a:pt x="111183" y="3667364"/>
                  </a:cubicBezTo>
                  <a:close/>
                  <a:moveTo>
                    <a:pt x="111427" y="3678781"/>
                  </a:moveTo>
                  <a:cubicBezTo>
                    <a:pt x="165669" y="3678893"/>
                    <a:pt x="148951" y="3680062"/>
                    <a:pt x="273350" y="3680062"/>
                  </a:cubicBezTo>
                  <a:cubicBezTo>
                    <a:pt x="276075" y="3768865"/>
                    <a:pt x="274520" y="3803369"/>
                    <a:pt x="275313" y="3863839"/>
                  </a:cubicBezTo>
                  <a:cubicBezTo>
                    <a:pt x="112881" y="3864499"/>
                    <a:pt x="167581" y="3864835"/>
                    <a:pt x="115057" y="3864967"/>
                  </a:cubicBezTo>
                  <a:cubicBezTo>
                    <a:pt x="115047" y="3863930"/>
                    <a:pt x="111447" y="3679564"/>
                    <a:pt x="111427" y="3678781"/>
                  </a:cubicBezTo>
                  <a:close/>
                  <a:moveTo>
                    <a:pt x="115230" y="3875570"/>
                  </a:moveTo>
                  <a:cubicBezTo>
                    <a:pt x="115210" y="3874259"/>
                    <a:pt x="101359" y="3874056"/>
                    <a:pt x="275445" y="3873283"/>
                  </a:cubicBezTo>
                  <a:cubicBezTo>
                    <a:pt x="276543" y="3944498"/>
                    <a:pt x="278313" y="3947568"/>
                    <a:pt x="279655" y="4059317"/>
                  </a:cubicBezTo>
                  <a:cubicBezTo>
                    <a:pt x="208298" y="4059063"/>
                    <a:pt x="169381" y="4059398"/>
                    <a:pt x="118017" y="4059439"/>
                  </a:cubicBezTo>
                  <a:cubicBezTo>
                    <a:pt x="116735" y="3999213"/>
                    <a:pt x="116196" y="3935908"/>
                    <a:pt x="115230" y="3875570"/>
                  </a:cubicBezTo>
                  <a:close/>
                  <a:moveTo>
                    <a:pt x="120681" y="4222679"/>
                  </a:moveTo>
                  <a:cubicBezTo>
                    <a:pt x="119918" y="4037489"/>
                    <a:pt x="103922" y="4069026"/>
                    <a:pt x="164459" y="4068781"/>
                  </a:cubicBezTo>
                  <a:cubicBezTo>
                    <a:pt x="205827" y="4068670"/>
                    <a:pt x="233324" y="4068629"/>
                    <a:pt x="279767" y="4068761"/>
                  </a:cubicBezTo>
                  <a:cubicBezTo>
                    <a:pt x="281984" y="4268794"/>
                    <a:pt x="279797" y="4025168"/>
                    <a:pt x="281475" y="4253707"/>
                  </a:cubicBezTo>
                  <a:cubicBezTo>
                    <a:pt x="88790" y="4254713"/>
                    <a:pt x="120833" y="4258485"/>
                    <a:pt x="120681" y="4222679"/>
                  </a:cubicBezTo>
                  <a:close/>
                  <a:moveTo>
                    <a:pt x="123701" y="4430825"/>
                  </a:moveTo>
                  <a:cubicBezTo>
                    <a:pt x="120518" y="4227753"/>
                    <a:pt x="108234" y="4261017"/>
                    <a:pt x="164347" y="4262481"/>
                  </a:cubicBezTo>
                  <a:cubicBezTo>
                    <a:pt x="198953" y="4263426"/>
                    <a:pt x="228158" y="4263426"/>
                    <a:pt x="281557" y="4263162"/>
                  </a:cubicBezTo>
                  <a:cubicBezTo>
                    <a:pt x="282543" y="4363127"/>
                    <a:pt x="284923" y="4357251"/>
                    <a:pt x="285980" y="4446715"/>
                  </a:cubicBezTo>
                  <a:cubicBezTo>
                    <a:pt x="99966" y="4444458"/>
                    <a:pt x="124128" y="4456952"/>
                    <a:pt x="123701" y="4430825"/>
                  </a:cubicBezTo>
                  <a:close/>
                  <a:moveTo>
                    <a:pt x="126630" y="4642457"/>
                  </a:moveTo>
                  <a:cubicBezTo>
                    <a:pt x="126457" y="4591544"/>
                    <a:pt x="126528" y="4602839"/>
                    <a:pt x="124138" y="4457084"/>
                  </a:cubicBezTo>
                  <a:cubicBezTo>
                    <a:pt x="173438" y="4456779"/>
                    <a:pt x="186933" y="4454970"/>
                    <a:pt x="286082" y="4456180"/>
                  </a:cubicBezTo>
                  <a:cubicBezTo>
                    <a:pt x="286529" y="4506991"/>
                    <a:pt x="287241" y="4621474"/>
                    <a:pt x="287516" y="4642467"/>
                  </a:cubicBezTo>
                  <a:lnTo>
                    <a:pt x="126630" y="4642457"/>
                  </a:lnTo>
                  <a:close/>
                  <a:moveTo>
                    <a:pt x="286367" y="3873232"/>
                  </a:moveTo>
                  <a:cubicBezTo>
                    <a:pt x="458093" y="3872531"/>
                    <a:pt x="444863" y="3874615"/>
                    <a:pt x="444883" y="3875753"/>
                  </a:cubicBezTo>
                  <a:cubicBezTo>
                    <a:pt x="448198" y="4087630"/>
                    <a:pt x="466797" y="4058382"/>
                    <a:pt x="408254" y="4059093"/>
                  </a:cubicBezTo>
                  <a:cubicBezTo>
                    <a:pt x="368655" y="4059520"/>
                    <a:pt x="344788" y="4059510"/>
                    <a:pt x="288004" y="4059347"/>
                  </a:cubicBezTo>
                  <a:cubicBezTo>
                    <a:pt x="285533" y="3858623"/>
                    <a:pt x="280438" y="3873263"/>
                    <a:pt x="286367" y="3873232"/>
                  </a:cubicBezTo>
                  <a:close/>
                  <a:moveTo>
                    <a:pt x="289733" y="4222700"/>
                  </a:moveTo>
                  <a:cubicBezTo>
                    <a:pt x="289733" y="4036829"/>
                    <a:pt x="270228" y="4068883"/>
                    <a:pt x="347300" y="4068883"/>
                  </a:cubicBezTo>
                  <a:cubicBezTo>
                    <a:pt x="404756" y="4068883"/>
                    <a:pt x="402478" y="4068375"/>
                    <a:pt x="449174" y="4068212"/>
                  </a:cubicBezTo>
                  <a:cubicBezTo>
                    <a:pt x="448971" y="4183986"/>
                    <a:pt x="450730" y="4201066"/>
                    <a:pt x="452062" y="4253250"/>
                  </a:cubicBezTo>
                  <a:cubicBezTo>
                    <a:pt x="261015" y="4253453"/>
                    <a:pt x="289733" y="4264036"/>
                    <a:pt x="289733" y="4222700"/>
                  </a:cubicBezTo>
                  <a:close/>
                  <a:moveTo>
                    <a:pt x="294095" y="4430805"/>
                  </a:moveTo>
                  <a:cubicBezTo>
                    <a:pt x="290953" y="4229511"/>
                    <a:pt x="271123" y="4262979"/>
                    <a:pt x="347300" y="4262979"/>
                  </a:cubicBezTo>
                  <a:cubicBezTo>
                    <a:pt x="408050" y="4262979"/>
                    <a:pt x="399681" y="4262765"/>
                    <a:pt x="452286" y="4262704"/>
                  </a:cubicBezTo>
                  <a:cubicBezTo>
                    <a:pt x="454157" y="4345702"/>
                    <a:pt x="452490" y="4356123"/>
                    <a:pt x="453964" y="4446786"/>
                  </a:cubicBezTo>
                  <a:cubicBezTo>
                    <a:pt x="268825" y="4446979"/>
                    <a:pt x="294431" y="4452662"/>
                    <a:pt x="294095" y="4430805"/>
                  </a:cubicBezTo>
                  <a:close/>
                  <a:moveTo>
                    <a:pt x="295854" y="4642477"/>
                  </a:moveTo>
                  <a:cubicBezTo>
                    <a:pt x="295549" y="4619349"/>
                    <a:pt x="294837" y="4504531"/>
                    <a:pt x="294410" y="4456281"/>
                  </a:cubicBezTo>
                  <a:cubicBezTo>
                    <a:pt x="350239" y="4456922"/>
                    <a:pt x="411905" y="4456271"/>
                    <a:pt x="454127" y="4456220"/>
                  </a:cubicBezTo>
                  <a:cubicBezTo>
                    <a:pt x="456649" y="4611114"/>
                    <a:pt x="456344" y="4596018"/>
                    <a:pt x="457401" y="4641044"/>
                  </a:cubicBezTo>
                  <a:cubicBezTo>
                    <a:pt x="400261" y="4641237"/>
                    <a:pt x="425348" y="4642488"/>
                    <a:pt x="295854" y="4642477"/>
                  </a:cubicBezTo>
                  <a:close/>
                  <a:moveTo>
                    <a:pt x="459506" y="4222527"/>
                  </a:moveTo>
                  <a:cubicBezTo>
                    <a:pt x="453720" y="4043996"/>
                    <a:pt x="456435" y="4068182"/>
                    <a:pt x="469279" y="4068182"/>
                  </a:cubicBezTo>
                  <a:cubicBezTo>
                    <a:pt x="642052" y="4068182"/>
                    <a:pt x="618521" y="4064237"/>
                    <a:pt x="618602" y="4083879"/>
                  </a:cubicBezTo>
                  <a:cubicBezTo>
                    <a:pt x="619446" y="4283372"/>
                    <a:pt x="631171" y="4252508"/>
                    <a:pt x="591186" y="4252508"/>
                  </a:cubicBezTo>
                  <a:cubicBezTo>
                    <a:pt x="438446" y="4252508"/>
                    <a:pt x="460849" y="4264209"/>
                    <a:pt x="459506" y="4222527"/>
                  </a:cubicBezTo>
                  <a:close/>
                  <a:moveTo>
                    <a:pt x="462038" y="4430845"/>
                  </a:moveTo>
                  <a:cubicBezTo>
                    <a:pt x="459059" y="4240298"/>
                    <a:pt x="459140" y="4262694"/>
                    <a:pt x="469279" y="4262694"/>
                  </a:cubicBezTo>
                  <a:cubicBezTo>
                    <a:pt x="648083" y="4262694"/>
                    <a:pt x="620626" y="4251999"/>
                    <a:pt x="621256" y="4292217"/>
                  </a:cubicBezTo>
                  <a:cubicBezTo>
                    <a:pt x="624094" y="4474316"/>
                    <a:pt x="636714" y="4447650"/>
                    <a:pt x="591176" y="4447650"/>
                  </a:cubicBezTo>
                  <a:cubicBezTo>
                    <a:pt x="440988" y="4447650"/>
                    <a:pt x="462364" y="4451300"/>
                    <a:pt x="462038" y="4430845"/>
                  </a:cubicBezTo>
                  <a:close/>
                  <a:moveTo>
                    <a:pt x="626992" y="4639275"/>
                  </a:moveTo>
                  <a:cubicBezTo>
                    <a:pt x="626982" y="4644755"/>
                    <a:pt x="640863" y="4641014"/>
                    <a:pt x="469269" y="4641014"/>
                  </a:cubicBezTo>
                  <a:cubicBezTo>
                    <a:pt x="463899" y="4641014"/>
                    <a:pt x="465791" y="4661773"/>
                    <a:pt x="462445" y="4456200"/>
                  </a:cubicBezTo>
                  <a:cubicBezTo>
                    <a:pt x="534890" y="4456159"/>
                    <a:pt x="518233" y="4457217"/>
                    <a:pt x="625141" y="4457054"/>
                  </a:cubicBezTo>
                  <a:cubicBezTo>
                    <a:pt x="625161" y="4458243"/>
                    <a:pt x="627033" y="4605401"/>
                    <a:pt x="626992" y="4639275"/>
                  </a:cubicBezTo>
                  <a:close/>
                  <a:moveTo>
                    <a:pt x="628609" y="4222639"/>
                  </a:moveTo>
                  <a:cubicBezTo>
                    <a:pt x="626351" y="4043152"/>
                    <a:pt x="618246" y="4069036"/>
                    <a:pt x="652211" y="4068578"/>
                  </a:cubicBezTo>
                  <a:cubicBezTo>
                    <a:pt x="809365" y="4066453"/>
                    <a:pt x="788101" y="4065620"/>
                    <a:pt x="788559" y="4083990"/>
                  </a:cubicBezTo>
                  <a:cubicBezTo>
                    <a:pt x="793288" y="4280648"/>
                    <a:pt x="793176" y="4253321"/>
                    <a:pt x="774149" y="4253107"/>
                  </a:cubicBezTo>
                  <a:cubicBezTo>
                    <a:pt x="602881" y="4251257"/>
                    <a:pt x="629097" y="4262277"/>
                    <a:pt x="628609" y="4222639"/>
                  </a:cubicBezTo>
                  <a:close/>
                  <a:moveTo>
                    <a:pt x="633093" y="4430805"/>
                  </a:moveTo>
                  <a:cubicBezTo>
                    <a:pt x="630053" y="4236536"/>
                    <a:pt x="618592" y="4261962"/>
                    <a:pt x="652130" y="4262094"/>
                  </a:cubicBezTo>
                  <a:cubicBezTo>
                    <a:pt x="816717" y="4262755"/>
                    <a:pt x="790644" y="4254815"/>
                    <a:pt x="791223" y="4292217"/>
                  </a:cubicBezTo>
                  <a:cubicBezTo>
                    <a:pt x="792301" y="4360840"/>
                    <a:pt x="792891" y="4365364"/>
                    <a:pt x="793918" y="4430967"/>
                  </a:cubicBezTo>
                  <a:cubicBezTo>
                    <a:pt x="794254" y="4452886"/>
                    <a:pt x="809172" y="4447396"/>
                    <a:pt x="713135" y="4447467"/>
                  </a:cubicBezTo>
                  <a:cubicBezTo>
                    <a:pt x="618246" y="4447467"/>
                    <a:pt x="633449" y="4453150"/>
                    <a:pt x="633093" y="4430805"/>
                  </a:cubicBezTo>
                  <a:close/>
                  <a:moveTo>
                    <a:pt x="774068" y="4641827"/>
                  </a:moveTo>
                  <a:cubicBezTo>
                    <a:pt x="735944" y="4642132"/>
                    <a:pt x="729792" y="4642081"/>
                    <a:pt x="635310" y="4642050"/>
                  </a:cubicBezTo>
                  <a:cubicBezTo>
                    <a:pt x="635361" y="4606794"/>
                    <a:pt x="633500" y="4458284"/>
                    <a:pt x="633480" y="4457054"/>
                  </a:cubicBezTo>
                  <a:cubicBezTo>
                    <a:pt x="709769" y="4456901"/>
                    <a:pt x="619945" y="4456973"/>
                    <a:pt x="794254" y="4456850"/>
                  </a:cubicBezTo>
                  <a:cubicBezTo>
                    <a:pt x="796359" y="4676413"/>
                    <a:pt x="804819" y="4641573"/>
                    <a:pt x="774068" y="4641827"/>
                  </a:cubicBezTo>
                  <a:close/>
                  <a:moveTo>
                    <a:pt x="795484" y="4014382"/>
                  </a:moveTo>
                  <a:cubicBezTo>
                    <a:pt x="794427" y="3946816"/>
                    <a:pt x="794793" y="3947996"/>
                    <a:pt x="793654" y="3875550"/>
                  </a:cubicBezTo>
                  <a:cubicBezTo>
                    <a:pt x="793633" y="3873893"/>
                    <a:pt x="780108" y="3873924"/>
                    <a:pt x="954885" y="3873893"/>
                  </a:cubicBezTo>
                  <a:cubicBezTo>
                    <a:pt x="954896" y="3874646"/>
                    <a:pt x="955465" y="3903691"/>
                    <a:pt x="956868" y="4058585"/>
                  </a:cubicBezTo>
                  <a:cubicBezTo>
                    <a:pt x="764377" y="4058585"/>
                    <a:pt x="796430" y="4074790"/>
                    <a:pt x="795484" y="4014382"/>
                  </a:cubicBezTo>
                  <a:close/>
                  <a:moveTo>
                    <a:pt x="835073" y="4069086"/>
                  </a:moveTo>
                  <a:cubicBezTo>
                    <a:pt x="896077" y="4069086"/>
                    <a:pt x="896271" y="4068019"/>
                    <a:pt x="956940" y="4068019"/>
                  </a:cubicBezTo>
                  <a:cubicBezTo>
                    <a:pt x="957845" y="4188653"/>
                    <a:pt x="958831" y="4201056"/>
                    <a:pt x="959919" y="4252782"/>
                  </a:cubicBezTo>
                  <a:cubicBezTo>
                    <a:pt x="893393" y="4252782"/>
                    <a:pt x="870604" y="4253799"/>
                    <a:pt x="799064" y="4253331"/>
                  </a:cubicBezTo>
                  <a:cubicBezTo>
                    <a:pt x="797274" y="4037205"/>
                    <a:pt x="783891" y="4069086"/>
                    <a:pt x="835073" y="4069086"/>
                  </a:cubicBezTo>
                  <a:close/>
                  <a:moveTo>
                    <a:pt x="802247" y="4430805"/>
                  </a:moveTo>
                  <a:cubicBezTo>
                    <a:pt x="799145" y="4232002"/>
                    <a:pt x="788112" y="4262877"/>
                    <a:pt x="835073" y="4262877"/>
                  </a:cubicBezTo>
                  <a:cubicBezTo>
                    <a:pt x="984945" y="4262877"/>
                    <a:pt x="959970" y="4249681"/>
                    <a:pt x="960631" y="4292217"/>
                  </a:cubicBezTo>
                  <a:cubicBezTo>
                    <a:pt x="963061" y="4445942"/>
                    <a:pt x="962878" y="4434729"/>
                    <a:pt x="963092" y="4447701"/>
                  </a:cubicBezTo>
                  <a:cubicBezTo>
                    <a:pt x="776437" y="4447955"/>
                    <a:pt x="802592" y="4452764"/>
                    <a:pt x="802247" y="4430805"/>
                  </a:cubicBezTo>
                  <a:close/>
                  <a:moveTo>
                    <a:pt x="957041" y="4641746"/>
                  </a:moveTo>
                  <a:cubicBezTo>
                    <a:pt x="786444" y="4641746"/>
                    <a:pt x="804230" y="4642488"/>
                    <a:pt x="804189" y="4639265"/>
                  </a:cubicBezTo>
                  <a:cubicBezTo>
                    <a:pt x="801220" y="4419469"/>
                    <a:pt x="793654" y="4456861"/>
                    <a:pt x="835083" y="4456830"/>
                  </a:cubicBezTo>
                  <a:cubicBezTo>
                    <a:pt x="896250" y="4456830"/>
                    <a:pt x="896016" y="4457155"/>
                    <a:pt x="957041" y="4457155"/>
                  </a:cubicBezTo>
                  <a:cubicBezTo>
                    <a:pt x="965441" y="4457155"/>
                    <a:pt x="963011" y="4450517"/>
                    <a:pt x="964150" y="4500474"/>
                  </a:cubicBezTo>
                  <a:cubicBezTo>
                    <a:pt x="967892" y="4663400"/>
                    <a:pt x="969010" y="4641746"/>
                    <a:pt x="957041" y="4641746"/>
                  </a:cubicBezTo>
                  <a:close/>
                  <a:moveTo>
                    <a:pt x="965400" y="4083838"/>
                  </a:moveTo>
                  <a:cubicBezTo>
                    <a:pt x="965248" y="4059327"/>
                    <a:pt x="942245" y="4070327"/>
                    <a:pt x="1125778" y="4067867"/>
                  </a:cubicBezTo>
                  <a:cubicBezTo>
                    <a:pt x="1127629" y="4181252"/>
                    <a:pt x="1127588" y="4183844"/>
                    <a:pt x="1128767" y="4222862"/>
                  </a:cubicBezTo>
                  <a:cubicBezTo>
                    <a:pt x="1130089" y="4266527"/>
                    <a:pt x="1155604" y="4253239"/>
                    <a:pt x="968258" y="4252792"/>
                  </a:cubicBezTo>
                  <a:cubicBezTo>
                    <a:pt x="967465" y="4215126"/>
                    <a:pt x="965939" y="4170709"/>
                    <a:pt x="965400" y="4083838"/>
                  </a:cubicBezTo>
                  <a:close/>
                  <a:moveTo>
                    <a:pt x="968441" y="4262227"/>
                  </a:moveTo>
                  <a:cubicBezTo>
                    <a:pt x="1160129" y="4262704"/>
                    <a:pt x="1129795" y="4255293"/>
                    <a:pt x="1130364" y="4292187"/>
                  </a:cubicBezTo>
                  <a:cubicBezTo>
                    <a:pt x="1131442" y="4361734"/>
                    <a:pt x="1132052" y="4358908"/>
                    <a:pt x="1133222" y="4430957"/>
                  </a:cubicBezTo>
                  <a:cubicBezTo>
                    <a:pt x="1133557" y="4452377"/>
                    <a:pt x="1159488" y="4446918"/>
                    <a:pt x="971420" y="4447670"/>
                  </a:cubicBezTo>
                  <a:cubicBezTo>
                    <a:pt x="970953" y="4419967"/>
                    <a:pt x="968939" y="4287917"/>
                    <a:pt x="968441" y="4262227"/>
                  </a:cubicBezTo>
                  <a:close/>
                  <a:moveTo>
                    <a:pt x="974471" y="4641715"/>
                  </a:moveTo>
                  <a:cubicBezTo>
                    <a:pt x="974237" y="4561513"/>
                    <a:pt x="972407" y="4502284"/>
                    <a:pt x="971593" y="4457115"/>
                  </a:cubicBezTo>
                  <a:cubicBezTo>
                    <a:pt x="1027493" y="4456881"/>
                    <a:pt x="1046021" y="4454950"/>
                    <a:pt x="1133537" y="4456190"/>
                  </a:cubicBezTo>
                  <a:cubicBezTo>
                    <a:pt x="1134045" y="4521458"/>
                    <a:pt x="1132072" y="4487268"/>
                    <a:pt x="1134920" y="4639377"/>
                  </a:cubicBezTo>
                  <a:cubicBezTo>
                    <a:pt x="1134960" y="4641654"/>
                    <a:pt x="1149065" y="4641329"/>
                    <a:pt x="974471" y="4641715"/>
                  </a:cubicBezTo>
                  <a:close/>
                  <a:moveTo>
                    <a:pt x="1137106" y="4222557"/>
                  </a:moveTo>
                  <a:cubicBezTo>
                    <a:pt x="1135794" y="4179239"/>
                    <a:pt x="1135876" y="4176301"/>
                    <a:pt x="1134106" y="4067755"/>
                  </a:cubicBezTo>
                  <a:cubicBezTo>
                    <a:pt x="1245794" y="4066006"/>
                    <a:pt x="1246841" y="4068344"/>
                    <a:pt x="1295409" y="4069005"/>
                  </a:cubicBezTo>
                  <a:cubicBezTo>
                    <a:pt x="1296294" y="4118566"/>
                    <a:pt x="1298582" y="4252406"/>
                    <a:pt x="1298592" y="4253158"/>
                  </a:cubicBezTo>
                  <a:cubicBezTo>
                    <a:pt x="1110565" y="4253982"/>
                    <a:pt x="1138398" y="4265225"/>
                    <a:pt x="1137106" y="4222557"/>
                  </a:cubicBezTo>
                  <a:close/>
                  <a:moveTo>
                    <a:pt x="1138174" y="4263314"/>
                  </a:moveTo>
                  <a:cubicBezTo>
                    <a:pt x="1206022" y="4263345"/>
                    <a:pt x="1224917" y="4263457"/>
                    <a:pt x="1261993" y="4262958"/>
                  </a:cubicBezTo>
                  <a:cubicBezTo>
                    <a:pt x="1308426" y="4262328"/>
                    <a:pt x="1298612" y="4230813"/>
                    <a:pt x="1301755" y="4430988"/>
                  </a:cubicBezTo>
                  <a:cubicBezTo>
                    <a:pt x="1302090" y="4452174"/>
                    <a:pt x="1327808" y="4449612"/>
                    <a:pt x="1141774" y="4446877"/>
                  </a:cubicBezTo>
                  <a:cubicBezTo>
                    <a:pt x="1141591" y="4430926"/>
                    <a:pt x="1138194" y="4264118"/>
                    <a:pt x="1138174" y="4263314"/>
                  </a:cubicBezTo>
                  <a:close/>
                  <a:moveTo>
                    <a:pt x="1143289" y="4640942"/>
                  </a:moveTo>
                  <a:cubicBezTo>
                    <a:pt x="1140330" y="4496672"/>
                    <a:pt x="1142374" y="4520512"/>
                    <a:pt x="1141865" y="4456322"/>
                  </a:cubicBezTo>
                  <a:cubicBezTo>
                    <a:pt x="1188633" y="4457013"/>
                    <a:pt x="1194531" y="4456515"/>
                    <a:pt x="1261922" y="4456973"/>
                  </a:cubicBezTo>
                  <a:cubicBezTo>
                    <a:pt x="1318798" y="4457359"/>
                    <a:pt x="1297565" y="4425477"/>
                    <a:pt x="1305121" y="4639651"/>
                  </a:cubicBezTo>
                  <a:cubicBezTo>
                    <a:pt x="1305304" y="4644918"/>
                    <a:pt x="1310368" y="4639834"/>
                    <a:pt x="1143289" y="4640942"/>
                  </a:cubicBezTo>
                  <a:close/>
                  <a:moveTo>
                    <a:pt x="1306371" y="4222639"/>
                  </a:moveTo>
                  <a:cubicBezTo>
                    <a:pt x="1303219" y="4044322"/>
                    <a:pt x="1297260" y="4069178"/>
                    <a:pt x="1322927" y="4069178"/>
                  </a:cubicBezTo>
                  <a:cubicBezTo>
                    <a:pt x="1487372" y="4069178"/>
                    <a:pt x="1465305" y="4061106"/>
                    <a:pt x="1466027" y="4084051"/>
                  </a:cubicBezTo>
                  <a:cubicBezTo>
                    <a:pt x="1471966" y="4280211"/>
                    <a:pt x="1472616" y="4252518"/>
                    <a:pt x="1444906" y="4252518"/>
                  </a:cubicBezTo>
                  <a:cubicBezTo>
                    <a:pt x="1282037" y="4252508"/>
                    <a:pt x="1307124" y="4262542"/>
                    <a:pt x="1306371" y="4222639"/>
                  </a:cubicBezTo>
                  <a:close/>
                  <a:moveTo>
                    <a:pt x="1310083" y="4430825"/>
                  </a:moveTo>
                  <a:cubicBezTo>
                    <a:pt x="1307043" y="4236617"/>
                    <a:pt x="1300504" y="4262542"/>
                    <a:pt x="1322937" y="4262542"/>
                  </a:cubicBezTo>
                  <a:cubicBezTo>
                    <a:pt x="1495416" y="4262542"/>
                    <a:pt x="1468722" y="4252508"/>
                    <a:pt x="1469342" y="4292187"/>
                  </a:cubicBezTo>
                  <a:cubicBezTo>
                    <a:pt x="1472199" y="4474845"/>
                    <a:pt x="1479033" y="4446674"/>
                    <a:pt x="1444906" y="4446674"/>
                  </a:cubicBezTo>
                  <a:cubicBezTo>
                    <a:pt x="1288972" y="4446684"/>
                    <a:pt x="1310459" y="4454919"/>
                    <a:pt x="1310083" y="4430825"/>
                  </a:cubicBezTo>
                  <a:close/>
                  <a:moveTo>
                    <a:pt x="1313541" y="4641969"/>
                  </a:moveTo>
                  <a:cubicBezTo>
                    <a:pt x="1310815" y="4560385"/>
                    <a:pt x="1311263" y="4518011"/>
                    <a:pt x="1310459" y="4457155"/>
                  </a:cubicBezTo>
                  <a:cubicBezTo>
                    <a:pt x="1392107" y="4457237"/>
                    <a:pt x="1360227" y="4456241"/>
                    <a:pt x="1471762" y="4456098"/>
                  </a:cubicBezTo>
                  <a:lnTo>
                    <a:pt x="1474732" y="4642010"/>
                  </a:lnTo>
                  <a:cubicBezTo>
                    <a:pt x="1448790" y="4642152"/>
                    <a:pt x="1314344" y="4641979"/>
                    <a:pt x="1313541" y="4641969"/>
                  </a:cubicBezTo>
                  <a:close/>
                  <a:moveTo>
                    <a:pt x="1476826" y="4223127"/>
                  </a:moveTo>
                  <a:cubicBezTo>
                    <a:pt x="1475321" y="4041292"/>
                    <a:pt x="1463403" y="4068304"/>
                    <a:pt x="1505910" y="4068182"/>
                  </a:cubicBezTo>
                  <a:cubicBezTo>
                    <a:pt x="1656912" y="4067775"/>
                    <a:pt x="1634875" y="4063719"/>
                    <a:pt x="1635485" y="4084041"/>
                  </a:cubicBezTo>
                  <a:cubicBezTo>
                    <a:pt x="1641353" y="4277923"/>
                    <a:pt x="1637722" y="4253626"/>
                    <a:pt x="1627970" y="4253473"/>
                  </a:cubicBezTo>
                  <a:cubicBezTo>
                    <a:pt x="1451027" y="4250383"/>
                    <a:pt x="1477172" y="4263721"/>
                    <a:pt x="1476826" y="4223127"/>
                  </a:cubicBezTo>
                  <a:close/>
                  <a:moveTo>
                    <a:pt x="1479694" y="4430825"/>
                  </a:moveTo>
                  <a:cubicBezTo>
                    <a:pt x="1476562" y="4230721"/>
                    <a:pt x="1469189" y="4261932"/>
                    <a:pt x="1505880" y="4262176"/>
                  </a:cubicBezTo>
                  <a:cubicBezTo>
                    <a:pt x="1660105" y="4263426"/>
                    <a:pt x="1637255" y="4253585"/>
                    <a:pt x="1637865" y="4292217"/>
                  </a:cubicBezTo>
                  <a:cubicBezTo>
                    <a:pt x="1640621" y="4468328"/>
                    <a:pt x="1649041" y="4446877"/>
                    <a:pt x="1627970" y="4446705"/>
                  </a:cubicBezTo>
                  <a:cubicBezTo>
                    <a:pt x="1457230" y="4445322"/>
                    <a:pt x="1480060" y="4453811"/>
                    <a:pt x="1479694" y="4430825"/>
                  </a:cubicBezTo>
                  <a:close/>
                  <a:moveTo>
                    <a:pt x="1644109" y="4639275"/>
                  </a:moveTo>
                  <a:cubicBezTo>
                    <a:pt x="1644099" y="4644877"/>
                    <a:pt x="1659301" y="4640332"/>
                    <a:pt x="1505880" y="4641776"/>
                  </a:cubicBezTo>
                  <a:cubicBezTo>
                    <a:pt x="1473847" y="4642081"/>
                    <a:pt x="1483507" y="4670069"/>
                    <a:pt x="1480101" y="4456088"/>
                  </a:cubicBezTo>
                  <a:cubicBezTo>
                    <a:pt x="1548285" y="4455956"/>
                    <a:pt x="1546729" y="4455620"/>
                    <a:pt x="1641749" y="4456261"/>
                  </a:cubicBezTo>
                  <a:cubicBezTo>
                    <a:pt x="1643590" y="4569798"/>
                    <a:pt x="1644220" y="4584326"/>
                    <a:pt x="1644109" y="4639275"/>
                  </a:cubicBezTo>
                  <a:close/>
                  <a:moveTo>
                    <a:pt x="1688914" y="4068741"/>
                  </a:moveTo>
                  <a:cubicBezTo>
                    <a:pt x="1750610" y="4068741"/>
                    <a:pt x="1748454" y="4067907"/>
                    <a:pt x="1803693" y="4067826"/>
                  </a:cubicBezTo>
                  <a:cubicBezTo>
                    <a:pt x="1805340" y="4173251"/>
                    <a:pt x="1805330" y="4180530"/>
                    <a:pt x="1806693" y="4223086"/>
                  </a:cubicBezTo>
                  <a:cubicBezTo>
                    <a:pt x="1807832" y="4259410"/>
                    <a:pt x="1839722" y="4256238"/>
                    <a:pt x="1645787" y="4253748"/>
                  </a:cubicBezTo>
                  <a:cubicBezTo>
                    <a:pt x="1644831" y="4034246"/>
                    <a:pt x="1628987" y="4068741"/>
                    <a:pt x="1688914" y="4068741"/>
                  </a:cubicBezTo>
                  <a:close/>
                  <a:moveTo>
                    <a:pt x="1649661" y="4430805"/>
                  </a:moveTo>
                  <a:cubicBezTo>
                    <a:pt x="1646570" y="4232663"/>
                    <a:pt x="1631357" y="4263426"/>
                    <a:pt x="1688914" y="4263426"/>
                  </a:cubicBezTo>
                  <a:cubicBezTo>
                    <a:pt x="1749044" y="4263426"/>
                    <a:pt x="1749074" y="4262796"/>
                    <a:pt x="1807791" y="4262775"/>
                  </a:cubicBezTo>
                  <a:cubicBezTo>
                    <a:pt x="1808615" y="4299415"/>
                    <a:pt x="1809022" y="4342967"/>
                    <a:pt x="1810628" y="4447101"/>
                  </a:cubicBezTo>
                  <a:cubicBezTo>
                    <a:pt x="1624340" y="4447091"/>
                    <a:pt x="1649997" y="4452489"/>
                    <a:pt x="1649661" y="4430805"/>
                  </a:cubicBezTo>
                  <a:close/>
                  <a:moveTo>
                    <a:pt x="1810913" y="4640780"/>
                  </a:moveTo>
                  <a:cubicBezTo>
                    <a:pt x="1732967" y="4640780"/>
                    <a:pt x="1652437" y="4645761"/>
                    <a:pt x="1652447" y="4639306"/>
                  </a:cubicBezTo>
                  <a:cubicBezTo>
                    <a:pt x="1652895" y="4424135"/>
                    <a:pt x="1634051" y="4456413"/>
                    <a:pt x="1688914" y="4456413"/>
                  </a:cubicBezTo>
                  <a:cubicBezTo>
                    <a:pt x="1741732" y="4456413"/>
                    <a:pt x="1753254" y="4456536"/>
                    <a:pt x="1810781" y="4456536"/>
                  </a:cubicBezTo>
                  <a:cubicBezTo>
                    <a:pt x="1813770" y="4656365"/>
                    <a:pt x="1814137" y="4640780"/>
                    <a:pt x="1810913" y="4640780"/>
                  </a:cubicBezTo>
                  <a:close/>
                  <a:moveTo>
                    <a:pt x="1812021" y="4067816"/>
                  </a:moveTo>
                  <a:cubicBezTo>
                    <a:pt x="1871928" y="4067836"/>
                    <a:pt x="1872131" y="4069127"/>
                    <a:pt x="1932912" y="4069127"/>
                  </a:cubicBezTo>
                  <a:cubicBezTo>
                    <a:pt x="1988903" y="4069127"/>
                    <a:pt x="1969409" y="4042593"/>
                    <a:pt x="1976477" y="4222893"/>
                  </a:cubicBezTo>
                  <a:cubicBezTo>
                    <a:pt x="1977951" y="4260468"/>
                    <a:pt x="2008225" y="4253138"/>
                    <a:pt x="1815926" y="4253321"/>
                  </a:cubicBezTo>
                  <a:cubicBezTo>
                    <a:pt x="1814116" y="4180998"/>
                    <a:pt x="1814909" y="4252751"/>
                    <a:pt x="1812021" y="4067816"/>
                  </a:cubicBezTo>
                  <a:close/>
                  <a:moveTo>
                    <a:pt x="1818713" y="4430825"/>
                  </a:moveTo>
                  <a:cubicBezTo>
                    <a:pt x="1817645" y="4362395"/>
                    <a:pt x="1817767" y="4361246"/>
                    <a:pt x="1816689" y="4292034"/>
                  </a:cubicBezTo>
                  <a:cubicBezTo>
                    <a:pt x="1816120" y="4255995"/>
                    <a:pt x="1784209" y="4260905"/>
                    <a:pt x="1977768" y="4261932"/>
                  </a:cubicBezTo>
                  <a:cubicBezTo>
                    <a:pt x="1978765" y="4301855"/>
                    <a:pt x="1978887" y="4340253"/>
                    <a:pt x="1980443" y="4447253"/>
                  </a:cubicBezTo>
                  <a:cubicBezTo>
                    <a:pt x="1791805" y="4450578"/>
                    <a:pt x="1819018" y="4449775"/>
                    <a:pt x="1818713" y="4430825"/>
                  </a:cubicBezTo>
                  <a:close/>
                  <a:moveTo>
                    <a:pt x="1821387" y="4640780"/>
                  </a:moveTo>
                  <a:cubicBezTo>
                    <a:pt x="1821387" y="4607475"/>
                    <a:pt x="1819618" y="4489983"/>
                    <a:pt x="1819109" y="4456536"/>
                  </a:cubicBezTo>
                  <a:cubicBezTo>
                    <a:pt x="1868389" y="4456576"/>
                    <a:pt x="1928224" y="4457603"/>
                    <a:pt x="1980565" y="4456698"/>
                  </a:cubicBezTo>
                  <a:cubicBezTo>
                    <a:pt x="1981419" y="4518713"/>
                    <a:pt x="1981226" y="4544688"/>
                    <a:pt x="1983188" y="4639397"/>
                  </a:cubicBezTo>
                  <a:cubicBezTo>
                    <a:pt x="1983280" y="4643240"/>
                    <a:pt x="1996164" y="4641034"/>
                    <a:pt x="1821387" y="4640780"/>
                  </a:cubicBezTo>
                  <a:close/>
                  <a:moveTo>
                    <a:pt x="1984785" y="4222486"/>
                  </a:moveTo>
                  <a:cubicBezTo>
                    <a:pt x="1977809" y="4044921"/>
                    <a:pt x="1981276" y="4069005"/>
                    <a:pt x="1993886" y="4068904"/>
                  </a:cubicBezTo>
                  <a:cubicBezTo>
                    <a:pt x="2167646" y="4067734"/>
                    <a:pt x="2144176" y="4062600"/>
                    <a:pt x="2144328" y="4083899"/>
                  </a:cubicBezTo>
                  <a:cubicBezTo>
                    <a:pt x="2144674" y="4131630"/>
                    <a:pt x="2144969" y="4143382"/>
                    <a:pt x="2146728" y="4253951"/>
                  </a:cubicBezTo>
                  <a:cubicBezTo>
                    <a:pt x="1957979" y="4252060"/>
                    <a:pt x="1986361" y="4262623"/>
                    <a:pt x="1984785" y="4222486"/>
                  </a:cubicBezTo>
                  <a:close/>
                  <a:moveTo>
                    <a:pt x="1988517" y="4430805"/>
                  </a:moveTo>
                  <a:cubicBezTo>
                    <a:pt x="1985547" y="4241152"/>
                    <a:pt x="1983544" y="4261962"/>
                    <a:pt x="1993835" y="4262033"/>
                  </a:cubicBezTo>
                  <a:cubicBezTo>
                    <a:pt x="2175853" y="4263253"/>
                    <a:pt x="2146749" y="4255405"/>
                    <a:pt x="2147338" y="4292197"/>
                  </a:cubicBezTo>
                  <a:cubicBezTo>
                    <a:pt x="2148416" y="4360982"/>
                    <a:pt x="2147613" y="4359671"/>
                    <a:pt x="2148732" y="4430988"/>
                  </a:cubicBezTo>
                  <a:cubicBezTo>
                    <a:pt x="2149057" y="4451544"/>
                    <a:pt x="2166314" y="4446400"/>
                    <a:pt x="2054809" y="4446379"/>
                  </a:cubicBezTo>
                  <a:cubicBezTo>
                    <a:pt x="1976161" y="4446379"/>
                    <a:pt x="1988863" y="4452733"/>
                    <a:pt x="1988517" y="4430805"/>
                  </a:cubicBezTo>
                  <a:close/>
                  <a:moveTo>
                    <a:pt x="1991537" y="4639174"/>
                  </a:moveTo>
                  <a:cubicBezTo>
                    <a:pt x="1987276" y="4434383"/>
                    <a:pt x="1988029" y="4456566"/>
                    <a:pt x="1993927" y="4456454"/>
                  </a:cubicBezTo>
                  <a:cubicBezTo>
                    <a:pt x="2036169" y="4455600"/>
                    <a:pt x="2043562" y="4455814"/>
                    <a:pt x="2149128" y="4455834"/>
                  </a:cubicBezTo>
                  <a:cubicBezTo>
                    <a:pt x="2149149" y="4456983"/>
                    <a:pt x="2151376" y="4592154"/>
                    <a:pt x="2152433" y="4641074"/>
                  </a:cubicBezTo>
                  <a:cubicBezTo>
                    <a:pt x="1998015" y="4641684"/>
                    <a:pt x="1991649" y="4644094"/>
                    <a:pt x="1991537" y="4639174"/>
                  </a:cubicBezTo>
                  <a:close/>
                  <a:moveTo>
                    <a:pt x="2151864" y="4014361"/>
                  </a:moveTo>
                  <a:cubicBezTo>
                    <a:pt x="2149230" y="3845855"/>
                    <a:pt x="2137932" y="3873883"/>
                    <a:pt x="2176768" y="3873883"/>
                  </a:cubicBezTo>
                  <a:cubicBezTo>
                    <a:pt x="2177531" y="3873883"/>
                    <a:pt x="2310065" y="3873944"/>
                    <a:pt x="2310096" y="3875733"/>
                  </a:cubicBezTo>
                  <a:cubicBezTo>
                    <a:pt x="2313380" y="4085322"/>
                    <a:pt x="2320376" y="4057761"/>
                    <a:pt x="2298787" y="4057761"/>
                  </a:cubicBezTo>
                  <a:cubicBezTo>
                    <a:pt x="2122455" y="4057761"/>
                    <a:pt x="2152779" y="4072736"/>
                    <a:pt x="2151864" y="4014361"/>
                  </a:cubicBezTo>
                  <a:close/>
                  <a:moveTo>
                    <a:pt x="2152535" y="4068222"/>
                  </a:moveTo>
                  <a:cubicBezTo>
                    <a:pt x="2266124" y="4067887"/>
                    <a:pt x="2245898" y="4067023"/>
                    <a:pt x="2313645" y="4067226"/>
                  </a:cubicBezTo>
                  <a:cubicBezTo>
                    <a:pt x="2313909" y="4097034"/>
                    <a:pt x="2314041" y="4095387"/>
                    <a:pt x="2315211" y="4253443"/>
                  </a:cubicBezTo>
                  <a:cubicBezTo>
                    <a:pt x="2237040" y="4253423"/>
                    <a:pt x="2208974" y="4254398"/>
                    <a:pt x="2155057" y="4254022"/>
                  </a:cubicBezTo>
                  <a:cubicBezTo>
                    <a:pt x="2152474" y="4091432"/>
                    <a:pt x="2153084" y="4132280"/>
                    <a:pt x="2152535" y="4068222"/>
                  </a:cubicBezTo>
                  <a:close/>
                  <a:moveTo>
                    <a:pt x="2157060" y="4430825"/>
                  </a:moveTo>
                  <a:cubicBezTo>
                    <a:pt x="2154009" y="4236069"/>
                    <a:pt x="2150247" y="4263528"/>
                    <a:pt x="2176768" y="4263528"/>
                  </a:cubicBezTo>
                  <a:cubicBezTo>
                    <a:pt x="2340542" y="4263528"/>
                    <a:pt x="2315089" y="4253961"/>
                    <a:pt x="2315678" y="4292217"/>
                  </a:cubicBezTo>
                  <a:cubicBezTo>
                    <a:pt x="2318485" y="4471714"/>
                    <a:pt x="2328125" y="4447304"/>
                    <a:pt x="2298777" y="4447304"/>
                  </a:cubicBezTo>
                  <a:cubicBezTo>
                    <a:pt x="2134515" y="4447304"/>
                    <a:pt x="2157375" y="4450009"/>
                    <a:pt x="2157060" y="4430825"/>
                  </a:cubicBezTo>
                  <a:close/>
                  <a:moveTo>
                    <a:pt x="2298777" y="4642050"/>
                  </a:moveTo>
                  <a:cubicBezTo>
                    <a:pt x="2144735" y="4642050"/>
                    <a:pt x="2160782" y="4641207"/>
                    <a:pt x="2160731" y="4638665"/>
                  </a:cubicBezTo>
                  <a:cubicBezTo>
                    <a:pt x="2155820" y="4426606"/>
                    <a:pt x="2151599" y="4455834"/>
                    <a:pt x="2176768" y="4455834"/>
                  </a:cubicBezTo>
                  <a:cubicBezTo>
                    <a:pt x="2237691" y="4455834"/>
                    <a:pt x="2237722" y="4456739"/>
                    <a:pt x="2298777" y="4456739"/>
                  </a:cubicBezTo>
                  <a:cubicBezTo>
                    <a:pt x="2324637" y="4456739"/>
                    <a:pt x="2319502" y="4448138"/>
                    <a:pt x="2319766" y="4500383"/>
                  </a:cubicBezTo>
                  <a:cubicBezTo>
                    <a:pt x="2320468" y="4669377"/>
                    <a:pt x="2332539" y="4642050"/>
                    <a:pt x="2298777" y="4642050"/>
                  </a:cubicBezTo>
                  <a:close/>
                  <a:moveTo>
                    <a:pt x="2321312" y="4014361"/>
                  </a:moveTo>
                  <a:cubicBezTo>
                    <a:pt x="2320224" y="3944895"/>
                    <a:pt x="2319502" y="3944783"/>
                    <a:pt x="2318414" y="3875570"/>
                  </a:cubicBezTo>
                  <a:cubicBezTo>
                    <a:pt x="2318393" y="3874605"/>
                    <a:pt x="2393960" y="3872734"/>
                    <a:pt x="2478822" y="3873873"/>
                  </a:cubicBezTo>
                  <a:cubicBezTo>
                    <a:pt x="2478832" y="3874706"/>
                    <a:pt x="2481405" y="4034226"/>
                    <a:pt x="2481913" y="4058564"/>
                  </a:cubicBezTo>
                  <a:cubicBezTo>
                    <a:pt x="2288730" y="4058636"/>
                    <a:pt x="2322197" y="4069361"/>
                    <a:pt x="2321312" y="4014361"/>
                  </a:cubicBezTo>
                  <a:close/>
                  <a:moveTo>
                    <a:pt x="2359731" y="4067612"/>
                  </a:moveTo>
                  <a:cubicBezTo>
                    <a:pt x="2395618" y="4068090"/>
                    <a:pt x="2404231" y="4068029"/>
                    <a:pt x="2482116" y="4067999"/>
                  </a:cubicBezTo>
                  <a:cubicBezTo>
                    <a:pt x="2486713" y="4273267"/>
                    <a:pt x="2486499" y="4253168"/>
                    <a:pt x="2481760" y="4253209"/>
                  </a:cubicBezTo>
                  <a:cubicBezTo>
                    <a:pt x="2436040" y="4253575"/>
                    <a:pt x="2433335" y="4253483"/>
                    <a:pt x="2323549" y="4253443"/>
                  </a:cubicBezTo>
                  <a:cubicBezTo>
                    <a:pt x="2322024" y="4035009"/>
                    <a:pt x="2310462" y="4066941"/>
                    <a:pt x="2359731" y="4067612"/>
                  </a:cubicBezTo>
                  <a:close/>
                  <a:moveTo>
                    <a:pt x="2327393" y="4430805"/>
                  </a:moveTo>
                  <a:cubicBezTo>
                    <a:pt x="2326295" y="4360453"/>
                    <a:pt x="2325085" y="4360870"/>
                    <a:pt x="2324007" y="4292054"/>
                  </a:cubicBezTo>
                  <a:cubicBezTo>
                    <a:pt x="2323356" y="4250444"/>
                    <a:pt x="2296825" y="4264107"/>
                    <a:pt x="2485493" y="4262643"/>
                  </a:cubicBezTo>
                  <a:cubicBezTo>
                    <a:pt x="2487079" y="4367824"/>
                    <a:pt x="2486662" y="4384863"/>
                    <a:pt x="2487852" y="4448240"/>
                  </a:cubicBezTo>
                  <a:cubicBezTo>
                    <a:pt x="2301696" y="4448321"/>
                    <a:pt x="2327729" y="4452621"/>
                    <a:pt x="2327393" y="4430805"/>
                  </a:cubicBezTo>
                  <a:close/>
                  <a:moveTo>
                    <a:pt x="2481822" y="4641786"/>
                  </a:moveTo>
                  <a:cubicBezTo>
                    <a:pt x="2316451" y="4640892"/>
                    <a:pt x="2330261" y="4644175"/>
                    <a:pt x="2330149" y="4639204"/>
                  </a:cubicBezTo>
                  <a:cubicBezTo>
                    <a:pt x="2325156" y="4421136"/>
                    <a:pt x="2320265" y="4456607"/>
                    <a:pt x="2359741" y="4457237"/>
                  </a:cubicBezTo>
                  <a:cubicBezTo>
                    <a:pt x="2394916" y="4457806"/>
                    <a:pt x="2404475" y="4457715"/>
                    <a:pt x="2488055" y="4457674"/>
                  </a:cubicBezTo>
                  <a:cubicBezTo>
                    <a:pt x="2492428" y="4663288"/>
                    <a:pt x="2496536" y="4641857"/>
                    <a:pt x="2481822" y="4641786"/>
                  </a:cubicBezTo>
                  <a:close/>
                  <a:moveTo>
                    <a:pt x="2490455" y="4067988"/>
                  </a:moveTo>
                  <a:cubicBezTo>
                    <a:pt x="2676205" y="4067907"/>
                    <a:pt x="2651646" y="4061492"/>
                    <a:pt x="2652185" y="4084001"/>
                  </a:cubicBezTo>
                  <a:cubicBezTo>
                    <a:pt x="2653558" y="4143697"/>
                    <a:pt x="2653395" y="4151627"/>
                    <a:pt x="2654738" y="4221785"/>
                  </a:cubicBezTo>
                  <a:cubicBezTo>
                    <a:pt x="2655551" y="4263701"/>
                    <a:pt x="2683862" y="4251745"/>
                    <a:pt x="2493679" y="4253107"/>
                  </a:cubicBezTo>
                  <a:cubicBezTo>
                    <a:pt x="2491432" y="4104262"/>
                    <a:pt x="2491970" y="4136459"/>
                    <a:pt x="2490455" y="4067988"/>
                  </a:cubicBezTo>
                  <a:close/>
                  <a:moveTo>
                    <a:pt x="2494269" y="4292054"/>
                  </a:moveTo>
                  <a:cubicBezTo>
                    <a:pt x="2493679" y="4253260"/>
                    <a:pt x="2464809" y="4262257"/>
                    <a:pt x="2655480" y="4262145"/>
                  </a:cubicBezTo>
                  <a:cubicBezTo>
                    <a:pt x="2655633" y="4270858"/>
                    <a:pt x="2658144" y="4425101"/>
                    <a:pt x="2658236" y="4430977"/>
                  </a:cubicBezTo>
                  <a:cubicBezTo>
                    <a:pt x="2658541" y="4450273"/>
                    <a:pt x="2684950" y="4448138"/>
                    <a:pt x="2496191" y="4448240"/>
                  </a:cubicBezTo>
                  <a:cubicBezTo>
                    <a:pt x="2495052" y="4389753"/>
                    <a:pt x="2495265" y="4355940"/>
                    <a:pt x="2494269" y="4292054"/>
                  </a:cubicBezTo>
                  <a:close/>
                  <a:moveTo>
                    <a:pt x="2500146" y="4641878"/>
                  </a:moveTo>
                  <a:cubicBezTo>
                    <a:pt x="2498713" y="4501155"/>
                    <a:pt x="2497787" y="4522576"/>
                    <a:pt x="2496374" y="4457664"/>
                  </a:cubicBezTo>
                  <a:cubicBezTo>
                    <a:pt x="2597699" y="4457613"/>
                    <a:pt x="2616929" y="4455905"/>
                    <a:pt x="2658592" y="4455803"/>
                  </a:cubicBezTo>
                  <a:cubicBezTo>
                    <a:pt x="2659426" y="4519993"/>
                    <a:pt x="2657788" y="4408622"/>
                    <a:pt x="2660859" y="4640546"/>
                  </a:cubicBezTo>
                  <a:cubicBezTo>
                    <a:pt x="2660859" y="4641278"/>
                    <a:pt x="2543294" y="4642081"/>
                    <a:pt x="2500146" y="4641878"/>
                  </a:cubicBezTo>
                  <a:close/>
                  <a:moveTo>
                    <a:pt x="2664836" y="4067917"/>
                  </a:moveTo>
                  <a:cubicBezTo>
                    <a:pt x="2844758" y="4067917"/>
                    <a:pt x="2820901" y="4059937"/>
                    <a:pt x="2821196" y="4083919"/>
                  </a:cubicBezTo>
                  <a:cubicBezTo>
                    <a:pt x="2823698" y="4284105"/>
                    <a:pt x="2836724" y="4253534"/>
                    <a:pt x="2786834" y="4253534"/>
                  </a:cubicBezTo>
                  <a:cubicBezTo>
                    <a:pt x="2728047" y="4253534"/>
                    <a:pt x="2726034" y="4252690"/>
                    <a:pt x="2664836" y="4252690"/>
                  </a:cubicBezTo>
                  <a:cubicBezTo>
                    <a:pt x="2663402" y="4252690"/>
                    <a:pt x="2657158" y="4067928"/>
                    <a:pt x="2664836" y="4067917"/>
                  </a:cubicBezTo>
                  <a:close/>
                  <a:moveTo>
                    <a:pt x="2666554" y="4430805"/>
                  </a:moveTo>
                  <a:cubicBezTo>
                    <a:pt x="2663096" y="4218796"/>
                    <a:pt x="2664032" y="4274873"/>
                    <a:pt x="2663808" y="4262135"/>
                  </a:cubicBezTo>
                  <a:cubicBezTo>
                    <a:pt x="2731423" y="4262135"/>
                    <a:pt x="2723277" y="4263223"/>
                    <a:pt x="2824765" y="4262928"/>
                  </a:cubicBezTo>
                  <a:cubicBezTo>
                    <a:pt x="2824786" y="4263721"/>
                    <a:pt x="2827847" y="4429483"/>
                    <a:pt x="2828101" y="4448057"/>
                  </a:cubicBezTo>
                  <a:cubicBezTo>
                    <a:pt x="2778953" y="4448718"/>
                    <a:pt x="2748182" y="4448046"/>
                    <a:pt x="2725932" y="4447315"/>
                  </a:cubicBezTo>
                  <a:cubicBezTo>
                    <a:pt x="2656039" y="4445129"/>
                    <a:pt x="2666890" y="4452377"/>
                    <a:pt x="2666554" y="4430805"/>
                  </a:cubicBezTo>
                  <a:close/>
                  <a:moveTo>
                    <a:pt x="2669208" y="4640902"/>
                  </a:moveTo>
                  <a:cubicBezTo>
                    <a:pt x="2666951" y="4485875"/>
                    <a:pt x="2667551" y="4503351"/>
                    <a:pt x="2666920" y="4455803"/>
                  </a:cubicBezTo>
                  <a:cubicBezTo>
                    <a:pt x="2725698" y="4455854"/>
                    <a:pt x="2726074" y="4457745"/>
                    <a:pt x="2786834" y="4457745"/>
                  </a:cubicBezTo>
                  <a:cubicBezTo>
                    <a:pt x="2841911" y="4457745"/>
                    <a:pt x="2827135" y="4422610"/>
                    <a:pt x="2830440" y="4641319"/>
                  </a:cubicBezTo>
                  <a:cubicBezTo>
                    <a:pt x="2718213" y="4641349"/>
                    <a:pt x="2729298" y="4640922"/>
                    <a:pt x="2669208" y="4640902"/>
                  </a:cubicBezTo>
                  <a:close/>
                  <a:moveTo>
                    <a:pt x="2832077" y="4222557"/>
                  </a:moveTo>
                  <a:cubicBezTo>
                    <a:pt x="2826799" y="4042319"/>
                    <a:pt x="2824796" y="4067348"/>
                    <a:pt x="2847809" y="4067653"/>
                  </a:cubicBezTo>
                  <a:cubicBezTo>
                    <a:pt x="2894251" y="4068344"/>
                    <a:pt x="2908529" y="4067877"/>
                    <a:pt x="2969981" y="4068293"/>
                  </a:cubicBezTo>
                  <a:cubicBezTo>
                    <a:pt x="2999593" y="4068497"/>
                    <a:pt x="2991427" y="4039787"/>
                    <a:pt x="2993553" y="4253555"/>
                  </a:cubicBezTo>
                  <a:cubicBezTo>
                    <a:pt x="2805464" y="4252833"/>
                    <a:pt x="2833287" y="4264250"/>
                    <a:pt x="2832077" y="4222557"/>
                  </a:cubicBezTo>
                  <a:close/>
                  <a:moveTo>
                    <a:pt x="2836185" y="4430805"/>
                  </a:moveTo>
                  <a:cubicBezTo>
                    <a:pt x="2833155" y="4237329"/>
                    <a:pt x="2826972" y="4262948"/>
                    <a:pt x="2847880" y="4262836"/>
                  </a:cubicBezTo>
                  <a:cubicBezTo>
                    <a:pt x="3021304" y="4262145"/>
                    <a:pt x="2993492" y="4255862"/>
                    <a:pt x="2994071" y="4292217"/>
                  </a:cubicBezTo>
                  <a:cubicBezTo>
                    <a:pt x="2996919" y="4473859"/>
                    <a:pt x="3005867" y="4446908"/>
                    <a:pt x="2969981" y="4447050"/>
                  </a:cubicBezTo>
                  <a:cubicBezTo>
                    <a:pt x="2812898" y="4447477"/>
                    <a:pt x="2836531" y="4453221"/>
                    <a:pt x="2836185" y="4430805"/>
                  </a:cubicBezTo>
                  <a:close/>
                  <a:moveTo>
                    <a:pt x="2999624" y="4639275"/>
                  </a:moveTo>
                  <a:cubicBezTo>
                    <a:pt x="2999624" y="4641603"/>
                    <a:pt x="3013291" y="4641247"/>
                    <a:pt x="2838769" y="4641308"/>
                  </a:cubicBezTo>
                  <a:cubicBezTo>
                    <a:pt x="2835636" y="4434108"/>
                    <a:pt x="2832535" y="4457450"/>
                    <a:pt x="2847931" y="4457166"/>
                  </a:cubicBezTo>
                  <a:cubicBezTo>
                    <a:pt x="2893997" y="4456302"/>
                    <a:pt x="2904837" y="4456749"/>
                    <a:pt x="2970011" y="4456485"/>
                  </a:cubicBezTo>
                  <a:cubicBezTo>
                    <a:pt x="3003020" y="4456403"/>
                    <a:pt x="3000295" y="4426606"/>
                    <a:pt x="2999624" y="4639275"/>
                  </a:cubicBezTo>
                  <a:close/>
                </a:path>
              </a:pathLst>
            </a:custGeom>
            <a:solidFill>
              <a:srgbClr val="FDF2A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7" name="Google Shape;997;p17"/>
          <p:cNvGrpSpPr/>
          <p:nvPr/>
        </p:nvGrpSpPr>
        <p:grpSpPr>
          <a:xfrm rot="-5400000">
            <a:off x="6522448" y="2283065"/>
            <a:ext cx="1672490" cy="2541580"/>
            <a:chOff x="13044897" y="4566130"/>
            <a:chExt cx="3344981" cy="5083160"/>
          </a:xfrm>
        </p:grpSpPr>
        <p:sp>
          <p:nvSpPr>
            <p:cNvPr id="998" name="Google Shape;998;p17"/>
            <p:cNvSpPr/>
            <p:nvPr/>
          </p:nvSpPr>
          <p:spPr>
            <a:xfrm>
              <a:off x="13044897" y="4566130"/>
              <a:ext cx="3344981" cy="5083160"/>
            </a:xfrm>
            <a:custGeom>
              <a:rect b="b" l="l" r="r" t="t"/>
              <a:pathLst>
                <a:path extrusionOk="0" h="5083160" w="3344981">
                  <a:moveTo>
                    <a:pt x="3343479" y="5045728"/>
                  </a:moveTo>
                  <a:cubicBezTo>
                    <a:pt x="3344577" y="5064363"/>
                    <a:pt x="3507426" y="5056423"/>
                    <a:pt x="94990" y="5083161"/>
                  </a:cubicBezTo>
                  <a:cubicBezTo>
                    <a:pt x="33995" y="5083161"/>
                    <a:pt x="22026" y="757136"/>
                    <a:pt x="0" y="96172"/>
                  </a:cubicBezTo>
                  <a:cubicBezTo>
                    <a:pt x="0" y="48695"/>
                    <a:pt x="535018" y="64789"/>
                    <a:pt x="712348" y="56066"/>
                  </a:cubicBezTo>
                  <a:cubicBezTo>
                    <a:pt x="1911451" y="-2899"/>
                    <a:pt x="2515132" y="-25305"/>
                    <a:pt x="3255374" y="38244"/>
                  </a:cubicBezTo>
                  <a:cubicBezTo>
                    <a:pt x="3307724" y="42738"/>
                    <a:pt x="3202942" y="1924281"/>
                    <a:pt x="3343479" y="5045728"/>
                  </a:cubicBezTo>
                  <a:close/>
                </a:path>
              </a:pathLst>
            </a:custGeom>
            <a:solidFill>
              <a:srgbClr val="A5BE6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17"/>
            <p:cNvSpPr/>
            <p:nvPr/>
          </p:nvSpPr>
          <p:spPr>
            <a:xfrm>
              <a:off x="13186278" y="4723054"/>
              <a:ext cx="3057878" cy="4769299"/>
            </a:xfrm>
            <a:custGeom>
              <a:rect b="b" l="l" r="r" t="t"/>
              <a:pathLst>
                <a:path extrusionOk="0" h="4769299" w="3057878">
                  <a:moveTo>
                    <a:pt x="0" y="67202"/>
                  </a:moveTo>
                  <a:cubicBezTo>
                    <a:pt x="119660" y="56740"/>
                    <a:pt x="242605" y="58550"/>
                    <a:pt x="380254" y="58804"/>
                  </a:cubicBezTo>
                  <a:cubicBezTo>
                    <a:pt x="851757" y="58804"/>
                    <a:pt x="1953430" y="-49426"/>
                    <a:pt x="2990407" y="27777"/>
                  </a:cubicBezTo>
                  <a:cubicBezTo>
                    <a:pt x="3020650" y="2135327"/>
                    <a:pt x="2933246" y="2011430"/>
                    <a:pt x="3057879" y="4745998"/>
                  </a:cubicBezTo>
                  <a:cubicBezTo>
                    <a:pt x="1672436" y="4757192"/>
                    <a:pt x="1771606" y="4755789"/>
                    <a:pt x="75445" y="4769299"/>
                  </a:cubicBezTo>
                  <a:cubicBezTo>
                    <a:pt x="7464" y="2720867"/>
                    <a:pt x="21823" y="926114"/>
                    <a:pt x="0" y="67202"/>
                  </a:cubicBez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17"/>
            <p:cNvSpPr/>
            <p:nvPr/>
          </p:nvSpPr>
          <p:spPr>
            <a:xfrm>
              <a:off x="13187983" y="4721353"/>
              <a:ext cx="3051849" cy="4771072"/>
            </a:xfrm>
            <a:custGeom>
              <a:rect b="b" l="l" r="r" t="t"/>
              <a:pathLst>
                <a:path extrusionOk="0" h="4771072" w="3051849">
                  <a:moveTo>
                    <a:pt x="3031077" y="4650417"/>
                  </a:moveTo>
                  <a:cubicBezTo>
                    <a:pt x="3055859" y="4650417"/>
                    <a:pt x="3051822" y="4652837"/>
                    <a:pt x="3051283" y="4640963"/>
                  </a:cubicBezTo>
                  <a:cubicBezTo>
                    <a:pt x="3033711" y="4640983"/>
                    <a:pt x="3027385" y="4640963"/>
                    <a:pt x="3007963" y="4640993"/>
                  </a:cubicBezTo>
                  <a:cubicBezTo>
                    <a:pt x="3008888" y="4423200"/>
                    <a:pt x="2989668" y="4456281"/>
                    <a:pt x="3042792" y="4456403"/>
                  </a:cubicBezTo>
                  <a:cubicBezTo>
                    <a:pt x="3042263" y="4444956"/>
                    <a:pt x="3045141" y="4446948"/>
                    <a:pt x="3031077" y="4446948"/>
                  </a:cubicBezTo>
                  <a:cubicBezTo>
                    <a:pt x="2998719" y="4446948"/>
                    <a:pt x="3005268" y="4475841"/>
                    <a:pt x="3002390" y="4292044"/>
                  </a:cubicBezTo>
                  <a:cubicBezTo>
                    <a:pt x="3001851" y="4257164"/>
                    <a:pt x="2994519" y="4263050"/>
                    <a:pt x="3031077" y="4263050"/>
                  </a:cubicBezTo>
                  <a:cubicBezTo>
                    <a:pt x="3036101" y="4263050"/>
                    <a:pt x="3035134" y="4264951"/>
                    <a:pt x="3034738" y="4253616"/>
                  </a:cubicBezTo>
                  <a:cubicBezTo>
                    <a:pt x="2991061" y="4253616"/>
                    <a:pt x="3002827" y="4272129"/>
                    <a:pt x="3000956" y="4153172"/>
                  </a:cubicBezTo>
                  <a:cubicBezTo>
                    <a:pt x="2999309" y="4051926"/>
                    <a:pt x="2989871" y="4068476"/>
                    <a:pt x="3028697" y="4068487"/>
                  </a:cubicBezTo>
                  <a:cubicBezTo>
                    <a:pt x="3028311" y="4055870"/>
                    <a:pt x="3033629" y="4059113"/>
                    <a:pt x="2999420" y="4059002"/>
                  </a:cubicBezTo>
                  <a:cubicBezTo>
                    <a:pt x="2997427" y="3936863"/>
                    <a:pt x="2998851" y="4019343"/>
                    <a:pt x="2997010" y="3874473"/>
                  </a:cubicBezTo>
                  <a:cubicBezTo>
                    <a:pt x="3027690" y="3874401"/>
                    <a:pt x="3023084" y="3877584"/>
                    <a:pt x="3022728" y="3864998"/>
                  </a:cubicBezTo>
                  <a:cubicBezTo>
                    <a:pt x="2991987" y="3865008"/>
                    <a:pt x="2994173" y="3896117"/>
                    <a:pt x="2993309" y="3679686"/>
                  </a:cubicBezTo>
                  <a:cubicBezTo>
                    <a:pt x="3022494" y="3680011"/>
                    <a:pt x="3017694" y="3682207"/>
                    <a:pt x="3017379" y="3670404"/>
                  </a:cubicBezTo>
                  <a:cubicBezTo>
                    <a:pt x="2989648" y="3670313"/>
                    <a:pt x="2993278" y="3671075"/>
                    <a:pt x="2993268" y="3667435"/>
                  </a:cubicBezTo>
                  <a:cubicBezTo>
                    <a:pt x="2993136" y="3623883"/>
                    <a:pt x="2992943" y="3618576"/>
                    <a:pt x="2990848" y="3485692"/>
                  </a:cubicBezTo>
                  <a:cubicBezTo>
                    <a:pt x="3016687" y="3485966"/>
                    <a:pt x="3012437" y="3488183"/>
                    <a:pt x="3012111" y="3476400"/>
                  </a:cubicBezTo>
                  <a:cubicBezTo>
                    <a:pt x="2982112" y="3476278"/>
                    <a:pt x="2991061" y="3499823"/>
                    <a:pt x="2988244" y="3320489"/>
                  </a:cubicBezTo>
                  <a:cubicBezTo>
                    <a:pt x="2987695" y="3285639"/>
                    <a:pt x="2982855" y="3291678"/>
                    <a:pt x="3006946" y="3291942"/>
                  </a:cubicBezTo>
                  <a:cubicBezTo>
                    <a:pt x="3006600" y="3279885"/>
                    <a:pt x="3010474" y="3282722"/>
                    <a:pt x="2987665" y="3282152"/>
                  </a:cubicBezTo>
                  <a:cubicBezTo>
                    <a:pt x="2985285" y="3120599"/>
                    <a:pt x="2985997" y="3160868"/>
                    <a:pt x="2983587" y="3096495"/>
                  </a:cubicBezTo>
                  <a:cubicBezTo>
                    <a:pt x="3004546" y="3096373"/>
                    <a:pt x="3001108" y="3098904"/>
                    <a:pt x="3000722" y="3086979"/>
                  </a:cubicBezTo>
                  <a:cubicBezTo>
                    <a:pt x="2979133" y="3087050"/>
                    <a:pt x="2983068" y="3095905"/>
                    <a:pt x="2982235" y="3042939"/>
                  </a:cubicBezTo>
                  <a:cubicBezTo>
                    <a:pt x="2979611" y="2874859"/>
                    <a:pt x="2974954" y="2902308"/>
                    <a:pt x="2994387" y="2902033"/>
                  </a:cubicBezTo>
                  <a:cubicBezTo>
                    <a:pt x="2993949" y="2890200"/>
                    <a:pt x="2996766" y="2892487"/>
                    <a:pt x="2980303" y="2892802"/>
                  </a:cubicBezTo>
                  <a:cubicBezTo>
                    <a:pt x="2976947" y="2685196"/>
                    <a:pt x="2972208" y="2708792"/>
                    <a:pt x="2987787" y="2708751"/>
                  </a:cubicBezTo>
                  <a:cubicBezTo>
                    <a:pt x="2987482" y="2696867"/>
                    <a:pt x="2989882" y="2699286"/>
                    <a:pt x="2976947" y="2699317"/>
                  </a:cubicBezTo>
                  <a:cubicBezTo>
                    <a:pt x="2973581" y="2490755"/>
                    <a:pt x="2970326" y="2514371"/>
                    <a:pt x="2984614" y="2514249"/>
                  </a:cubicBezTo>
                  <a:cubicBezTo>
                    <a:pt x="2984513" y="2502903"/>
                    <a:pt x="2987167" y="2504764"/>
                    <a:pt x="2974150" y="2504896"/>
                  </a:cubicBezTo>
                  <a:cubicBezTo>
                    <a:pt x="2972757" y="2411101"/>
                    <a:pt x="2974353" y="2401464"/>
                    <a:pt x="2972513" y="2320184"/>
                  </a:cubicBezTo>
                  <a:cubicBezTo>
                    <a:pt x="2986587" y="2320184"/>
                    <a:pt x="2984207" y="2322624"/>
                    <a:pt x="2984268" y="2310739"/>
                  </a:cubicBezTo>
                  <a:cubicBezTo>
                    <a:pt x="2968547" y="2310750"/>
                    <a:pt x="2971882" y="2337589"/>
                    <a:pt x="2968394" y="2140972"/>
                  </a:cubicBezTo>
                  <a:cubicBezTo>
                    <a:pt x="2968069" y="2122856"/>
                    <a:pt x="2967509" y="2125235"/>
                    <a:pt x="2969950" y="2125255"/>
                  </a:cubicBezTo>
                  <a:cubicBezTo>
                    <a:pt x="2989109" y="2125438"/>
                    <a:pt x="2985855" y="2127837"/>
                    <a:pt x="2986007" y="2115953"/>
                  </a:cubicBezTo>
                  <a:cubicBezTo>
                    <a:pt x="2963635" y="2115790"/>
                    <a:pt x="2966279" y="2133500"/>
                    <a:pt x="2966839" y="2002120"/>
                  </a:cubicBezTo>
                  <a:cubicBezTo>
                    <a:pt x="2967103" y="1917404"/>
                    <a:pt x="2959740" y="1931342"/>
                    <a:pt x="2988814" y="1930743"/>
                  </a:cubicBezTo>
                  <a:cubicBezTo>
                    <a:pt x="2989007" y="1918909"/>
                    <a:pt x="2992780" y="1921115"/>
                    <a:pt x="2969879" y="1921776"/>
                  </a:cubicBezTo>
                  <a:cubicBezTo>
                    <a:pt x="2964439" y="1921928"/>
                    <a:pt x="2966655" y="1943613"/>
                    <a:pt x="2962252" y="1736850"/>
                  </a:cubicBezTo>
                  <a:cubicBezTo>
                    <a:pt x="2970764" y="1736698"/>
                    <a:pt x="2980689" y="1736505"/>
                    <a:pt x="2991895" y="1736373"/>
                  </a:cubicBezTo>
                  <a:cubicBezTo>
                    <a:pt x="2992068" y="1724549"/>
                    <a:pt x="2996451" y="1726776"/>
                    <a:pt x="2969920" y="1727274"/>
                  </a:cubicBezTo>
                  <a:cubicBezTo>
                    <a:pt x="2960625" y="1727436"/>
                    <a:pt x="2962069" y="1728290"/>
                    <a:pt x="2961998" y="1724712"/>
                  </a:cubicBezTo>
                  <a:cubicBezTo>
                    <a:pt x="2957503" y="1519667"/>
                    <a:pt x="2956029" y="1542826"/>
                    <a:pt x="2969961" y="1542968"/>
                  </a:cubicBezTo>
                  <a:cubicBezTo>
                    <a:pt x="2999125" y="1543324"/>
                    <a:pt x="2994194" y="1545581"/>
                    <a:pt x="2994285" y="1533758"/>
                  </a:cubicBezTo>
                  <a:cubicBezTo>
                    <a:pt x="2980435" y="1533656"/>
                    <a:pt x="2967591" y="1533493"/>
                    <a:pt x="2959049" y="1533402"/>
                  </a:cubicBezTo>
                  <a:cubicBezTo>
                    <a:pt x="2958703" y="1510538"/>
                    <a:pt x="2956588" y="1349147"/>
                    <a:pt x="2956578" y="1348436"/>
                  </a:cubicBezTo>
                  <a:cubicBezTo>
                    <a:pt x="2973875" y="1348375"/>
                    <a:pt x="2982489" y="1348324"/>
                    <a:pt x="2994743" y="1348293"/>
                  </a:cubicBezTo>
                  <a:cubicBezTo>
                    <a:pt x="2994702" y="1336399"/>
                    <a:pt x="2999766" y="1338808"/>
                    <a:pt x="2969970" y="1338930"/>
                  </a:cubicBezTo>
                  <a:cubicBezTo>
                    <a:pt x="2950161" y="1339012"/>
                    <a:pt x="2958378" y="1365027"/>
                    <a:pt x="2954300" y="1169874"/>
                  </a:cubicBezTo>
                  <a:cubicBezTo>
                    <a:pt x="2953903" y="1150762"/>
                    <a:pt x="2949846" y="1153822"/>
                    <a:pt x="2969920" y="1154198"/>
                  </a:cubicBezTo>
                  <a:cubicBezTo>
                    <a:pt x="2997142" y="1154706"/>
                    <a:pt x="2992637" y="1156953"/>
                    <a:pt x="2992404" y="1145120"/>
                  </a:cubicBezTo>
                  <a:cubicBezTo>
                    <a:pt x="2977221" y="1144937"/>
                    <a:pt x="2968343" y="1144693"/>
                    <a:pt x="2953791" y="1144479"/>
                  </a:cubicBezTo>
                  <a:cubicBezTo>
                    <a:pt x="2950476" y="970503"/>
                    <a:pt x="2950436" y="963488"/>
                    <a:pt x="2950375" y="959289"/>
                  </a:cubicBezTo>
                  <a:cubicBezTo>
                    <a:pt x="2963635" y="959503"/>
                    <a:pt x="2974079" y="959798"/>
                    <a:pt x="2987217" y="960011"/>
                  </a:cubicBezTo>
                  <a:cubicBezTo>
                    <a:pt x="2986780" y="948066"/>
                    <a:pt x="2990604" y="950658"/>
                    <a:pt x="2970072" y="950211"/>
                  </a:cubicBezTo>
                  <a:cubicBezTo>
                    <a:pt x="2942656" y="949621"/>
                    <a:pt x="2951117" y="978626"/>
                    <a:pt x="2947639" y="765082"/>
                  </a:cubicBezTo>
                  <a:cubicBezTo>
                    <a:pt x="2962161" y="765356"/>
                    <a:pt x="2971079" y="765682"/>
                    <a:pt x="2983506" y="765977"/>
                  </a:cubicBezTo>
                  <a:cubicBezTo>
                    <a:pt x="2983434" y="754062"/>
                    <a:pt x="2986129" y="756613"/>
                    <a:pt x="2970103" y="756176"/>
                  </a:cubicBezTo>
                  <a:cubicBezTo>
                    <a:pt x="2938243" y="755261"/>
                    <a:pt x="2947924" y="783859"/>
                    <a:pt x="2943602" y="570753"/>
                  </a:cubicBezTo>
                  <a:cubicBezTo>
                    <a:pt x="2959842" y="571027"/>
                    <a:pt x="2968140" y="571393"/>
                    <a:pt x="2984136" y="571780"/>
                  </a:cubicBezTo>
                  <a:cubicBezTo>
                    <a:pt x="2984279" y="559854"/>
                    <a:pt x="2986963" y="562447"/>
                    <a:pt x="2970103" y="561938"/>
                  </a:cubicBezTo>
                  <a:cubicBezTo>
                    <a:pt x="2938090" y="561024"/>
                    <a:pt x="2943460" y="565466"/>
                    <a:pt x="2943155" y="545835"/>
                  </a:cubicBezTo>
                  <a:cubicBezTo>
                    <a:pt x="2940012" y="343668"/>
                    <a:pt x="2934409" y="376749"/>
                    <a:pt x="2970011" y="376657"/>
                  </a:cubicBezTo>
                  <a:cubicBezTo>
                    <a:pt x="2990451" y="376596"/>
                    <a:pt x="2987014" y="379067"/>
                    <a:pt x="2987197" y="367172"/>
                  </a:cubicBezTo>
                  <a:cubicBezTo>
                    <a:pt x="2970855" y="367203"/>
                    <a:pt x="2960991" y="367253"/>
                    <a:pt x="2941121" y="367274"/>
                  </a:cubicBezTo>
                  <a:cubicBezTo>
                    <a:pt x="2939656" y="293954"/>
                    <a:pt x="2938823" y="290335"/>
                    <a:pt x="2938507" y="182684"/>
                  </a:cubicBezTo>
                  <a:cubicBezTo>
                    <a:pt x="2960411" y="182806"/>
                    <a:pt x="2968638" y="183019"/>
                    <a:pt x="2989210" y="183202"/>
                  </a:cubicBezTo>
                  <a:cubicBezTo>
                    <a:pt x="2989272" y="171267"/>
                    <a:pt x="2993105" y="173829"/>
                    <a:pt x="2970062" y="173534"/>
                  </a:cubicBezTo>
                  <a:cubicBezTo>
                    <a:pt x="2928368" y="173036"/>
                    <a:pt x="2939128" y="200129"/>
                    <a:pt x="2936229" y="26051"/>
                  </a:cubicBezTo>
                  <a:cubicBezTo>
                    <a:pt x="2923040" y="25136"/>
                    <a:pt x="2929172" y="6857"/>
                    <a:pt x="2930138" y="173188"/>
                  </a:cubicBezTo>
                  <a:cubicBezTo>
                    <a:pt x="2913471" y="173127"/>
                    <a:pt x="2792041" y="172629"/>
                    <a:pt x="2767920" y="172711"/>
                  </a:cubicBezTo>
                  <a:cubicBezTo>
                    <a:pt x="2764015" y="-1622"/>
                    <a:pt x="2772618" y="15885"/>
                    <a:pt x="2758239" y="15143"/>
                  </a:cubicBezTo>
                  <a:cubicBezTo>
                    <a:pt x="2760080" y="201786"/>
                    <a:pt x="2769862" y="172487"/>
                    <a:pt x="2725779" y="173107"/>
                  </a:cubicBezTo>
                  <a:cubicBezTo>
                    <a:pt x="2680181" y="173748"/>
                    <a:pt x="2679265" y="173422"/>
                    <a:pt x="2603841" y="173615"/>
                  </a:cubicBezTo>
                  <a:cubicBezTo>
                    <a:pt x="2597841" y="173626"/>
                    <a:pt x="2599316" y="180264"/>
                    <a:pt x="2598523" y="129595"/>
                  </a:cubicBezTo>
                  <a:cubicBezTo>
                    <a:pt x="2596438" y="-8423"/>
                    <a:pt x="2600180" y="7823"/>
                    <a:pt x="2588343" y="7396"/>
                  </a:cubicBezTo>
                  <a:cubicBezTo>
                    <a:pt x="2589838" y="106436"/>
                    <a:pt x="2590316" y="140422"/>
                    <a:pt x="2590946" y="173646"/>
                  </a:cubicBezTo>
                  <a:cubicBezTo>
                    <a:pt x="2553006" y="173717"/>
                    <a:pt x="2543803" y="173687"/>
                    <a:pt x="2429705" y="173605"/>
                  </a:cubicBezTo>
                  <a:cubicBezTo>
                    <a:pt x="2425556" y="-16281"/>
                    <a:pt x="2432023" y="3035"/>
                    <a:pt x="2418783" y="2760"/>
                  </a:cubicBezTo>
                  <a:cubicBezTo>
                    <a:pt x="2421600" y="187421"/>
                    <a:pt x="2421529" y="173595"/>
                    <a:pt x="2420807" y="173595"/>
                  </a:cubicBezTo>
                  <a:cubicBezTo>
                    <a:pt x="2359243" y="173595"/>
                    <a:pt x="2359914" y="172680"/>
                    <a:pt x="2298798" y="172680"/>
                  </a:cubicBezTo>
                  <a:cubicBezTo>
                    <a:pt x="2247769" y="172680"/>
                    <a:pt x="2261253" y="205863"/>
                    <a:pt x="2258141" y="757"/>
                  </a:cubicBezTo>
                  <a:cubicBezTo>
                    <a:pt x="2246813" y="686"/>
                    <a:pt x="2248979" y="-21019"/>
                    <a:pt x="2252121" y="173097"/>
                  </a:cubicBezTo>
                  <a:cubicBezTo>
                    <a:pt x="2166426" y="174846"/>
                    <a:pt x="2173290" y="174144"/>
                    <a:pt x="2091001" y="173504"/>
                  </a:cubicBezTo>
                  <a:cubicBezTo>
                    <a:pt x="2087056" y="-19972"/>
                    <a:pt x="2091652" y="757"/>
                    <a:pt x="2079378" y="869"/>
                  </a:cubicBezTo>
                  <a:cubicBezTo>
                    <a:pt x="2082724" y="202823"/>
                    <a:pt x="2092913" y="173382"/>
                    <a:pt x="2054820" y="173382"/>
                  </a:cubicBezTo>
                  <a:cubicBezTo>
                    <a:pt x="1897452" y="173382"/>
                    <a:pt x="1921696" y="187238"/>
                    <a:pt x="1920790" y="129575"/>
                  </a:cubicBezTo>
                  <a:cubicBezTo>
                    <a:pt x="1919733" y="61633"/>
                    <a:pt x="1919357" y="63961"/>
                    <a:pt x="1918350" y="3451"/>
                  </a:cubicBezTo>
                  <a:cubicBezTo>
                    <a:pt x="1906432" y="3716"/>
                    <a:pt x="1909554" y="-17867"/>
                    <a:pt x="1913215" y="173839"/>
                  </a:cubicBezTo>
                  <a:cubicBezTo>
                    <a:pt x="1872274" y="173636"/>
                    <a:pt x="1826512" y="171765"/>
                    <a:pt x="1752064" y="173361"/>
                  </a:cubicBezTo>
                  <a:cubicBezTo>
                    <a:pt x="1751576" y="117213"/>
                    <a:pt x="1749898" y="45449"/>
                    <a:pt x="1749278" y="7894"/>
                  </a:cubicBezTo>
                  <a:cubicBezTo>
                    <a:pt x="1735651" y="8311"/>
                    <a:pt x="1742241" y="-10273"/>
                    <a:pt x="1743736" y="173534"/>
                  </a:cubicBezTo>
                  <a:cubicBezTo>
                    <a:pt x="1671098" y="175039"/>
                    <a:pt x="1634794" y="173219"/>
                    <a:pt x="1581558" y="173036"/>
                  </a:cubicBezTo>
                  <a:cubicBezTo>
                    <a:pt x="1579616" y="86449"/>
                    <a:pt x="1580491" y="71911"/>
                    <a:pt x="1579779" y="13445"/>
                  </a:cubicBezTo>
                  <a:cubicBezTo>
                    <a:pt x="1568501" y="13831"/>
                    <a:pt x="1571603" y="5424"/>
                    <a:pt x="1571776" y="60302"/>
                  </a:cubicBezTo>
                  <a:cubicBezTo>
                    <a:pt x="1571898" y="99381"/>
                    <a:pt x="1572467" y="138664"/>
                    <a:pt x="1573230" y="173026"/>
                  </a:cubicBezTo>
                  <a:cubicBezTo>
                    <a:pt x="1565806" y="173016"/>
                    <a:pt x="1449899" y="172955"/>
                    <a:pt x="1444916" y="172944"/>
                  </a:cubicBezTo>
                  <a:cubicBezTo>
                    <a:pt x="1401209" y="172944"/>
                    <a:pt x="1412679" y="199682"/>
                    <a:pt x="1411063" y="19575"/>
                  </a:cubicBezTo>
                  <a:cubicBezTo>
                    <a:pt x="1399816" y="20002"/>
                    <a:pt x="1402938" y="12621"/>
                    <a:pt x="1402836" y="60271"/>
                  </a:cubicBezTo>
                  <a:cubicBezTo>
                    <a:pt x="1402754" y="98405"/>
                    <a:pt x="1403253" y="135949"/>
                    <a:pt x="1404137" y="173077"/>
                  </a:cubicBezTo>
                  <a:cubicBezTo>
                    <a:pt x="1247014" y="174276"/>
                    <a:pt x="1400568" y="173005"/>
                    <a:pt x="1243445" y="174022"/>
                  </a:cubicBezTo>
                  <a:cubicBezTo>
                    <a:pt x="1243109" y="141896"/>
                    <a:pt x="1242550" y="111225"/>
                    <a:pt x="1241167" y="26295"/>
                  </a:cubicBezTo>
                  <a:cubicBezTo>
                    <a:pt x="1229513" y="26773"/>
                    <a:pt x="1232594" y="11300"/>
                    <a:pt x="1234526" y="129727"/>
                  </a:cubicBezTo>
                  <a:cubicBezTo>
                    <a:pt x="1235421" y="186516"/>
                    <a:pt x="1267210" y="174286"/>
                    <a:pt x="1078979" y="174286"/>
                  </a:cubicBezTo>
                  <a:cubicBezTo>
                    <a:pt x="1072115" y="174286"/>
                    <a:pt x="1075695" y="191122"/>
                    <a:pt x="1071322" y="33493"/>
                  </a:cubicBezTo>
                  <a:cubicBezTo>
                    <a:pt x="1057594" y="34083"/>
                    <a:pt x="1065027" y="13353"/>
                    <a:pt x="1066126" y="174256"/>
                  </a:cubicBezTo>
                  <a:cubicBezTo>
                    <a:pt x="1014273" y="173992"/>
                    <a:pt x="980400" y="170992"/>
                    <a:pt x="903969" y="173056"/>
                  </a:cubicBezTo>
                  <a:cubicBezTo>
                    <a:pt x="903328" y="143066"/>
                    <a:pt x="903308" y="132208"/>
                    <a:pt x="901620" y="41087"/>
                  </a:cubicBezTo>
                  <a:cubicBezTo>
                    <a:pt x="890667" y="41596"/>
                    <a:pt x="892416" y="20887"/>
                    <a:pt x="895630" y="173290"/>
                  </a:cubicBezTo>
                  <a:cubicBezTo>
                    <a:pt x="855909" y="174439"/>
                    <a:pt x="814419" y="174286"/>
                    <a:pt x="774139" y="173788"/>
                  </a:cubicBezTo>
                  <a:cubicBezTo>
                    <a:pt x="722938" y="173209"/>
                    <a:pt x="733788" y="197466"/>
                    <a:pt x="733147" y="48966"/>
                  </a:cubicBezTo>
                  <a:cubicBezTo>
                    <a:pt x="723151" y="49444"/>
                    <a:pt x="723151" y="30036"/>
                    <a:pt x="726304" y="173443"/>
                  </a:cubicBezTo>
                  <a:cubicBezTo>
                    <a:pt x="717406" y="173422"/>
                    <a:pt x="722572" y="173432"/>
                    <a:pt x="591176" y="173402"/>
                  </a:cubicBezTo>
                  <a:cubicBezTo>
                    <a:pt x="556072" y="173402"/>
                    <a:pt x="564808" y="194090"/>
                    <a:pt x="562865" y="57099"/>
                  </a:cubicBezTo>
                  <a:cubicBezTo>
                    <a:pt x="550754" y="57638"/>
                    <a:pt x="553988" y="39888"/>
                    <a:pt x="556306" y="173310"/>
                  </a:cubicBezTo>
                  <a:cubicBezTo>
                    <a:pt x="512986" y="173056"/>
                    <a:pt x="506833" y="172467"/>
                    <a:pt x="395481" y="173036"/>
                  </a:cubicBezTo>
                  <a:cubicBezTo>
                    <a:pt x="394668" y="144804"/>
                    <a:pt x="393997" y="103722"/>
                    <a:pt x="394037" y="60403"/>
                  </a:cubicBezTo>
                  <a:cubicBezTo>
                    <a:pt x="383492" y="60424"/>
                    <a:pt x="384966" y="49983"/>
                    <a:pt x="386217" y="129738"/>
                  </a:cubicBezTo>
                  <a:cubicBezTo>
                    <a:pt x="387061" y="184209"/>
                    <a:pt x="395502" y="173138"/>
                    <a:pt x="347290" y="173138"/>
                  </a:cubicBezTo>
                  <a:cubicBezTo>
                    <a:pt x="286875" y="173138"/>
                    <a:pt x="286438" y="174053"/>
                    <a:pt x="226592" y="174063"/>
                  </a:cubicBezTo>
                  <a:cubicBezTo>
                    <a:pt x="225626" y="124543"/>
                    <a:pt x="225738" y="112994"/>
                    <a:pt x="224426" y="60373"/>
                  </a:cubicBezTo>
                  <a:cubicBezTo>
                    <a:pt x="212905" y="60424"/>
                    <a:pt x="215783" y="45743"/>
                    <a:pt x="218254" y="174053"/>
                  </a:cubicBezTo>
                  <a:cubicBezTo>
                    <a:pt x="217521" y="174053"/>
                    <a:pt x="57205" y="172904"/>
                    <a:pt x="56473" y="172894"/>
                  </a:cubicBezTo>
                  <a:cubicBezTo>
                    <a:pt x="55659" y="145007"/>
                    <a:pt x="55181" y="109130"/>
                    <a:pt x="54581" y="64927"/>
                  </a:cubicBezTo>
                  <a:cubicBezTo>
                    <a:pt x="43497" y="65568"/>
                    <a:pt x="46050" y="56123"/>
                    <a:pt x="47209" y="129727"/>
                  </a:cubicBezTo>
                  <a:cubicBezTo>
                    <a:pt x="47982" y="179237"/>
                    <a:pt x="50229" y="172812"/>
                    <a:pt x="42562" y="172690"/>
                  </a:cubicBezTo>
                  <a:cubicBezTo>
                    <a:pt x="-7369" y="171948"/>
                    <a:pt x="319" y="169335"/>
                    <a:pt x="563" y="181738"/>
                  </a:cubicBezTo>
                  <a:cubicBezTo>
                    <a:pt x="22111" y="181820"/>
                    <a:pt x="33989" y="182033"/>
                    <a:pt x="48429" y="182236"/>
                  </a:cubicBezTo>
                  <a:cubicBezTo>
                    <a:pt x="51958" y="290579"/>
                    <a:pt x="51063" y="295611"/>
                    <a:pt x="51795" y="367965"/>
                  </a:cubicBezTo>
                  <a:cubicBezTo>
                    <a:pt x="36948" y="368107"/>
                    <a:pt x="25010" y="368260"/>
                    <a:pt x="3563" y="368331"/>
                  </a:cubicBezTo>
                  <a:cubicBezTo>
                    <a:pt x="3715" y="380683"/>
                    <a:pt x="-3525" y="377989"/>
                    <a:pt x="42541" y="377501"/>
                  </a:cubicBezTo>
                  <a:cubicBezTo>
                    <a:pt x="56158" y="377369"/>
                    <a:pt x="51043" y="351750"/>
                    <a:pt x="54124" y="545947"/>
                  </a:cubicBezTo>
                  <a:cubicBezTo>
                    <a:pt x="54449" y="566625"/>
                    <a:pt x="63520" y="561461"/>
                    <a:pt x="5393" y="561430"/>
                  </a:cubicBezTo>
                  <a:cubicBezTo>
                    <a:pt x="5475" y="574016"/>
                    <a:pt x="-3433" y="570864"/>
                    <a:pt x="54541" y="570895"/>
                  </a:cubicBezTo>
                  <a:cubicBezTo>
                    <a:pt x="55364" y="617060"/>
                    <a:pt x="57347" y="682603"/>
                    <a:pt x="57459" y="756034"/>
                  </a:cubicBezTo>
                  <a:cubicBezTo>
                    <a:pt x="40487" y="756105"/>
                    <a:pt x="27349" y="756217"/>
                    <a:pt x="6370" y="756268"/>
                  </a:cubicBezTo>
                  <a:cubicBezTo>
                    <a:pt x="6410" y="768589"/>
                    <a:pt x="-403" y="765804"/>
                    <a:pt x="42521" y="765570"/>
                  </a:cubicBezTo>
                  <a:cubicBezTo>
                    <a:pt x="63500" y="765458"/>
                    <a:pt x="56890" y="736809"/>
                    <a:pt x="60317" y="950190"/>
                  </a:cubicBezTo>
                  <a:cubicBezTo>
                    <a:pt x="41931" y="950282"/>
                    <a:pt x="28528" y="950424"/>
                    <a:pt x="6959" y="950495"/>
                  </a:cubicBezTo>
                  <a:cubicBezTo>
                    <a:pt x="6990" y="963030"/>
                    <a:pt x="553" y="960042"/>
                    <a:pt x="42521" y="959767"/>
                  </a:cubicBezTo>
                  <a:cubicBezTo>
                    <a:pt x="67873" y="959594"/>
                    <a:pt x="60439" y="937879"/>
                    <a:pt x="62991" y="1100672"/>
                  </a:cubicBezTo>
                  <a:cubicBezTo>
                    <a:pt x="63805" y="1152561"/>
                    <a:pt x="69510" y="1143686"/>
                    <a:pt x="42429" y="1144194"/>
                  </a:cubicBezTo>
                  <a:cubicBezTo>
                    <a:pt x="1224" y="1144967"/>
                    <a:pt x="7580" y="1141429"/>
                    <a:pt x="7641" y="1154137"/>
                  </a:cubicBezTo>
                  <a:cubicBezTo>
                    <a:pt x="32647" y="1153954"/>
                    <a:pt x="43090" y="1153568"/>
                    <a:pt x="64110" y="1153293"/>
                  </a:cubicBezTo>
                  <a:cubicBezTo>
                    <a:pt x="66520" y="1237979"/>
                    <a:pt x="65666" y="1199194"/>
                    <a:pt x="67588" y="1338371"/>
                  </a:cubicBezTo>
                  <a:cubicBezTo>
                    <a:pt x="47402" y="1338666"/>
                    <a:pt x="33877" y="1339266"/>
                    <a:pt x="8922" y="1339530"/>
                  </a:cubicBezTo>
                  <a:cubicBezTo>
                    <a:pt x="9024" y="1351140"/>
                    <a:pt x="2200" y="1349371"/>
                    <a:pt x="42582" y="1348344"/>
                  </a:cubicBezTo>
                  <a:cubicBezTo>
                    <a:pt x="76842" y="1347511"/>
                    <a:pt x="67608" y="1319309"/>
                    <a:pt x="70618" y="1532721"/>
                  </a:cubicBezTo>
                  <a:cubicBezTo>
                    <a:pt x="45612" y="1532599"/>
                    <a:pt x="38189" y="1532396"/>
                    <a:pt x="11383" y="1532294"/>
                  </a:cubicBezTo>
                  <a:cubicBezTo>
                    <a:pt x="11576" y="1544788"/>
                    <a:pt x="5770" y="1541616"/>
                    <a:pt x="42450" y="1541972"/>
                  </a:cubicBezTo>
                  <a:cubicBezTo>
                    <a:pt x="77960" y="1542298"/>
                    <a:pt x="70771" y="1533310"/>
                    <a:pt x="71157" y="1586084"/>
                  </a:cubicBezTo>
                  <a:cubicBezTo>
                    <a:pt x="72398" y="1755760"/>
                    <a:pt x="86502" y="1727406"/>
                    <a:pt x="42490" y="1727518"/>
                  </a:cubicBezTo>
                  <a:cubicBezTo>
                    <a:pt x="10478" y="1727569"/>
                    <a:pt x="15329" y="1724427"/>
                    <a:pt x="15644" y="1737003"/>
                  </a:cubicBezTo>
                  <a:cubicBezTo>
                    <a:pt x="31874" y="1736983"/>
                    <a:pt x="46660" y="1736942"/>
                    <a:pt x="73537" y="1736911"/>
                  </a:cubicBezTo>
                  <a:cubicBezTo>
                    <a:pt x="78357" y="1958863"/>
                    <a:pt x="82780" y="1922254"/>
                    <a:pt x="42531" y="1921877"/>
                  </a:cubicBezTo>
                  <a:cubicBezTo>
                    <a:pt x="16234" y="1921633"/>
                    <a:pt x="20556" y="1919285"/>
                    <a:pt x="20901" y="1931139"/>
                  </a:cubicBezTo>
                  <a:cubicBezTo>
                    <a:pt x="41443" y="1931271"/>
                    <a:pt x="52446" y="1931464"/>
                    <a:pt x="75601" y="1931556"/>
                  </a:cubicBezTo>
                  <a:cubicBezTo>
                    <a:pt x="75611" y="1931942"/>
                    <a:pt x="77818" y="2022473"/>
                    <a:pt x="79679" y="2116664"/>
                  </a:cubicBezTo>
                  <a:cubicBezTo>
                    <a:pt x="55049" y="2116471"/>
                    <a:pt x="44463" y="2116024"/>
                    <a:pt x="25294" y="2115699"/>
                  </a:cubicBezTo>
                  <a:cubicBezTo>
                    <a:pt x="25508" y="2127644"/>
                    <a:pt x="22010" y="2125052"/>
                    <a:pt x="42409" y="2125509"/>
                  </a:cubicBezTo>
                  <a:cubicBezTo>
                    <a:pt x="90234" y="2126607"/>
                    <a:pt x="79648" y="2092102"/>
                    <a:pt x="83106" y="2311085"/>
                  </a:cubicBezTo>
                  <a:cubicBezTo>
                    <a:pt x="59534" y="2311034"/>
                    <a:pt x="50432" y="2310912"/>
                    <a:pt x="28071" y="2310790"/>
                  </a:cubicBezTo>
                  <a:cubicBezTo>
                    <a:pt x="28203" y="2322705"/>
                    <a:pt x="25305" y="2320225"/>
                    <a:pt x="42460" y="2320336"/>
                  </a:cubicBezTo>
                  <a:cubicBezTo>
                    <a:pt x="99010" y="2320723"/>
                    <a:pt x="80950" y="2292115"/>
                    <a:pt x="84102" y="2487939"/>
                  </a:cubicBezTo>
                  <a:cubicBezTo>
                    <a:pt x="84428" y="2509145"/>
                    <a:pt x="94556" y="2503839"/>
                    <a:pt x="29647" y="2503859"/>
                  </a:cubicBezTo>
                  <a:cubicBezTo>
                    <a:pt x="29718" y="2516445"/>
                    <a:pt x="19773" y="2513293"/>
                    <a:pt x="84499" y="2513283"/>
                  </a:cubicBezTo>
                  <a:cubicBezTo>
                    <a:pt x="84519" y="2514269"/>
                    <a:pt x="86696" y="2650315"/>
                    <a:pt x="87865" y="2699794"/>
                  </a:cubicBezTo>
                  <a:cubicBezTo>
                    <a:pt x="60612" y="2699652"/>
                    <a:pt x="46558" y="2699134"/>
                    <a:pt x="30409" y="2698788"/>
                  </a:cubicBezTo>
                  <a:cubicBezTo>
                    <a:pt x="30440" y="2710144"/>
                    <a:pt x="18857" y="2708894"/>
                    <a:pt x="88089" y="2709239"/>
                  </a:cubicBezTo>
                  <a:cubicBezTo>
                    <a:pt x="88109" y="2710144"/>
                    <a:pt x="91719" y="2892690"/>
                    <a:pt x="91729" y="2893432"/>
                  </a:cubicBezTo>
                  <a:cubicBezTo>
                    <a:pt x="61791" y="2893483"/>
                    <a:pt x="48480" y="2893707"/>
                    <a:pt x="30837" y="2893870"/>
                  </a:cubicBezTo>
                  <a:cubicBezTo>
                    <a:pt x="30857" y="2905744"/>
                    <a:pt x="28477" y="2903345"/>
                    <a:pt x="42541" y="2903192"/>
                  </a:cubicBezTo>
                  <a:cubicBezTo>
                    <a:pt x="97292" y="2902603"/>
                    <a:pt x="91882" y="2902450"/>
                    <a:pt x="91912" y="2904239"/>
                  </a:cubicBezTo>
                  <a:cubicBezTo>
                    <a:pt x="92909" y="2967718"/>
                    <a:pt x="94811" y="3032254"/>
                    <a:pt x="95034" y="3086969"/>
                  </a:cubicBezTo>
                  <a:cubicBezTo>
                    <a:pt x="18827" y="3087040"/>
                    <a:pt x="31325" y="3085078"/>
                    <a:pt x="31365" y="3096840"/>
                  </a:cubicBezTo>
                  <a:cubicBezTo>
                    <a:pt x="49568" y="3096678"/>
                    <a:pt x="62747" y="3096444"/>
                    <a:pt x="95065" y="3096403"/>
                  </a:cubicBezTo>
                  <a:cubicBezTo>
                    <a:pt x="95217" y="3212472"/>
                    <a:pt x="96672" y="3226837"/>
                    <a:pt x="97943" y="3280627"/>
                  </a:cubicBezTo>
                  <a:cubicBezTo>
                    <a:pt x="65391" y="3280658"/>
                    <a:pt x="51978" y="3280952"/>
                    <a:pt x="32423" y="3281217"/>
                  </a:cubicBezTo>
                  <a:cubicBezTo>
                    <a:pt x="32514" y="3292562"/>
                    <a:pt x="29942" y="3290702"/>
                    <a:pt x="42551" y="3290519"/>
                  </a:cubicBezTo>
                  <a:cubicBezTo>
                    <a:pt x="115210" y="3289441"/>
                    <a:pt x="96529" y="3256035"/>
                    <a:pt x="99702" y="3459453"/>
                  </a:cubicBezTo>
                  <a:cubicBezTo>
                    <a:pt x="100048" y="3481676"/>
                    <a:pt x="110918" y="3476126"/>
                    <a:pt x="42480" y="3476319"/>
                  </a:cubicBezTo>
                  <a:cubicBezTo>
                    <a:pt x="32809" y="3476339"/>
                    <a:pt x="34467" y="3473909"/>
                    <a:pt x="34640" y="3485794"/>
                  </a:cubicBezTo>
                  <a:cubicBezTo>
                    <a:pt x="51683" y="3485763"/>
                    <a:pt x="63683" y="3485692"/>
                    <a:pt x="100099" y="3485692"/>
                  </a:cubicBezTo>
                  <a:cubicBezTo>
                    <a:pt x="100617" y="3523165"/>
                    <a:pt x="101166" y="3594136"/>
                    <a:pt x="102875" y="3669275"/>
                  </a:cubicBezTo>
                  <a:cubicBezTo>
                    <a:pt x="70954" y="3669286"/>
                    <a:pt x="58334" y="3669591"/>
                    <a:pt x="38107" y="3669997"/>
                  </a:cubicBezTo>
                  <a:cubicBezTo>
                    <a:pt x="38423" y="3683315"/>
                    <a:pt x="28121" y="3678720"/>
                    <a:pt x="103068" y="3678710"/>
                  </a:cubicBezTo>
                  <a:cubicBezTo>
                    <a:pt x="103088" y="3679472"/>
                    <a:pt x="106688" y="3864072"/>
                    <a:pt x="106708" y="3864916"/>
                  </a:cubicBezTo>
                  <a:cubicBezTo>
                    <a:pt x="79669" y="3864947"/>
                    <a:pt x="64537" y="3864703"/>
                    <a:pt x="43639" y="3864225"/>
                  </a:cubicBezTo>
                  <a:cubicBezTo>
                    <a:pt x="44026" y="3875967"/>
                    <a:pt x="33613" y="3874361"/>
                    <a:pt x="103485" y="3874361"/>
                  </a:cubicBezTo>
                  <a:cubicBezTo>
                    <a:pt x="107481" y="3874361"/>
                    <a:pt x="106861" y="3873944"/>
                    <a:pt x="106881" y="3875672"/>
                  </a:cubicBezTo>
                  <a:cubicBezTo>
                    <a:pt x="110054" y="4081520"/>
                    <a:pt x="111946" y="4059378"/>
                    <a:pt x="103485" y="4059378"/>
                  </a:cubicBezTo>
                  <a:cubicBezTo>
                    <a:pt x="40945" y="4059378"/>
                    <a:pt x="50026" y="4056694"/>
                    <a:pt x="50432" y="4068883"/>
                  </a:cubicBezTo>
                  <a:cubicBezTo>
                    <a:pt x="66184" y="4068843"/>
                    <a:pt x="80370" y="4068822"/>
                    <a:pt x="109871" y="4068822"/>
                  </a:cubicBezTo>
                  <a:cubicBezTo>
                    <a:pt x="112851" y="4198199"/>
                    <a:pt x="112017" y="4199348"/>
                    <a:pt x="112515" y="4252203"/>
                  </a:cubicBezTo>
                  <a:cubicBezTo>
                    <a:pt x="88363" y="4252131"/>
                    <a:pt x="70852" y="4252304"/>
                    <a:pt x="56534" y="4252558"/>
                  </a:cubicBezTo>
                  <a:cubicBezTo>
                    <a:pt x="56951" y="4264982"/>
                    <a:pt x="48694" y="4261627"/>
                    <a:pt x="103495" y="4261627"/>
                  </a:cubicBezTo>
                  <a:cubicBezTo>
                    <a:pt x="116023" y="4261627"/>
                    <a:pt x="112383" y="4240328"/>
                    <a:pt x="115362" y="4430937"/>
                  </a:cubicBezTo>
                  <a:cubicBezTo>
                    <a:pt x="115688" y="4451106"/>
                    <a:pt x="118779" y="4447660"/>
                    <a:pt x="103495" y="4447660"/>
                  </a:cubicBezTo>
                  <a:cubicBezTo>
                    <a:pt x="54948" y="4447660"/>
                    <a:pt x="62890" y="4443980"/>
                    <a:pt x="63317" y="4456841"/>
                  </a:cubicBezTo>
                  <a:cubicBezTo>
                    <a:pt x="80503" y="4457095"/>
                    <a:pt x="98441" y="4457135"/>
                    <a:pt x="115800" y="4457084"/>
                  </a:cubicBezTo>
                  <a:cubicBezTo>
                    <a:pt x="119308" y="4670963"/>
                    <a:pt x="124301" y="4642417"/>
                    <a:pt x="103495" y="4642417"/>
                  </a:cubicBezTo>
                  <a:cubicBezTo>
                    <a:pt x="63083" y="4642417"/>
                    <a:pt x="69378" y="4639346"/>
                    <a:pt x="69784" y="4651871"/>
                  </a:cubicBezTo>
                  <a:cubicBezTo>
                    <a:pt x="86899" y="4651841"/>
                    <a:pt x="101898" y="4651851"/>
                    <a:pt x="118311" y="4651851"/>
                  </a:cubicBezTo>
                  <a:cubicBezTo>
                    <a:pt x="118444" y="4685014"/>
                    <a:pt x="119135" y="4725404"/>
                    <a:pt x="119928" y="4770583"/>
                  </a:cubicBezTo>
                  <a:cubicBezTo>
                    <a:pt x="132833" y="4770482"/>
                    <a:pt x="127189" y="4785863"/>
                    <a:pt x="126640" y="4651851"/>
                  </a:cubicBezTo>
                  <a:lnTo>
                    <a:pt x="287617" y="4651861"/>
                  </a:lnTo>
                  <a:cubicBezTo>
                    <a:pt x="288309" y="4701046"/>
                    <a:pt x="288746" y="4734564"/>
                    <a:pt x="289956" y="4769231"/>
                  </a:cubicBezTo>
                  <a:cubicBezTo>
                    <a:pt x="302159" y="4769130"/>
                    <a:pt x="297797" y="4785131"/>
                    <a:pt x="295956" y="4651861"/>
                  </a:cubicBezTo>
                  <a:cubicBezTo>
                    <a:pt x="433066" y="4651871"/>
                    <a:pt x="395837" y="4650651"/>
                    <a:pt x="457605" y="4650428"/>
                  </a:cubicBezTo>
                  <a:cubicBezTo>
                    <a:pt x="458683" y="4695170"/>
                    <a:pt x="458794" y="4719589"/>
                    <a:pt x="459811" y="4767889"/>
                  </a:cubicBezTo>
                  <a:cubicBezTo>
                    <a:pt x="470967" y="4767798"/>
                    <a:pt x="468150" y="4777141"/>
                    <a:pt x="467072" y="4708640"/>
                  </a:cubicBezTo>
                  <a:cubicBezTo>
                    <a:pt x="466045" y="4643545"/>
                    <a:pt x="464642" y="4650407"/>
                    <a:pt x="469248" y="4650407"/>
                  </a:cubicBezTo>
                  <a:cubicBezTo>
                    <a:pt x="528514" y="4650407"/>
                    <a:pt x="529704" y="4651414"/>
                    <a:pt x="591156" y="4651414"/>
                  </a:cubicBezTo>
                  <a:cubicBezTo>
                    <a:pt x="636714" y="4651424"/>
                    <a:pt x="626402" y="4639875"/>
                    <a:pt x="627480" y="4708823"/>
                  </a:cubicBezTo>
                  <a:cubicBezTo>
                    <a:pt x="628517" y="4775341"/>
                    <a:pt x="626514" y="4766598"/>
                    <a:pt x="637192" y="4766507"/>
                  </a:cubicBezTo>
                  <a:cubicBezTo>
                    <a:pt x="635961" y="4730498"/>
                    <a:pt x="635310" y="4684597"/>
                    <a:pt x="635300" y="4651424"/>
                  </a:cubicBezTo>
                  <a:cubicBezTo>
                    <a:pt x="703189" y="4651444"/>
                    <a:pt x="735232" y="4651536"/>
                    <a:pt x="774129" y="4651221"/>
                  </a:cubicBezTo>
                  <a:cubicBezTo>
                    <a:pt x="801698" y="4650997"/>
                    <a:pt x="795779" y="4639560"/>
                    <a:pt x="796857" y="4708813"/>
                  </a:cubicBezTo>
                  <a:cubicBezTo>
                    <a:pt x="797874" y="4773816"/>
                    <a:pt x="795067" y="4765266"/>
                    <a:pt x="806131" y="4765185"/>
                  </a:cubicBezTo>
                  <a:cubicBezTo>
                    <a:pt x="805420" y="4725018"/>
                    <a:pt x="804789" y="4684424"/>
                    <a:pt x="804331" y="4651027"/>
                  </a:cubicBezTo>
                  <a:cubicBezTo>
                    <a:pt x="852940" y="4650844"/>
                    <a:pt x="891949" y="4651149"/>
                    <a:pt x="966153" y="4651119"/>
                  </a:cubicBezTo>
                  <a:cubicBezTo>
                    <a:pt x="966305" y="4686488"/>
                    <a:pt x="967068" y="4732439"/>
                    <a:pt x="967831" y="4763935"/>
                  </a:cubicBezTo>
                  <a:cubicBezTo>
                    <a:pt x="980807" y="4763843"/>
                    <a:pt x="975000" y="4778554"/>
                    <a:pt x="974492" y="4651099"/>
                  </a:cubicBezTo>
                  <a:cubicBezTo>
                    <a:pt x="975244" y="4651099"/>
                    <a:pt x="1134299" y="4650397"/>
                    <a:pt x="1135113" y="4650387"/>
                  </a:cubicBezTo>
                  <a:cubicBezTo>
                    <a:pt x="1136160" y="4706048"/>
                    <a:pt x="1136232" y="4723462"/>
                    <a:pt x="1137126" y="4762613"/>
                  </a:cubicBezTo>
                  <a:cubicBezTo>
                    <a:pt x="1148729" y="4762532"/>
                    <a:pt x="1145811" y="4778737"/>
                    <a:pt x="1143462" y="4650336"/>
                  </a:cubicBezTo>
                  <a:cubicBezTo>
                    <a:pt x="1257061" y="4649564"/>
                    <a:pt x="1247767" y="4651048"/>
                    <a:pt x="1305517" y="4651322"/>
                  </a:cubicBezTo>
                  <a:cubicBezTo>
                    <a:pt x="1306656" y="4686071"/>
                    <a:pt x="1307287" y="4728658"/>
                    <a:pt x="1307449" y="4761302"/>
                  </a:cubicBezTo>
                  <a:cubicBezTo>
                    <a:pt x="1318279" y="4761220"/>
                    <a:pt x="1316164" y="4769973"/>
                    <a:pt x="1315208" y="4708640"/>
                  </a:cubicBezTo>
                  <a:cubicBezTo>
                    <a:pt x="1314171" y="4642650"/>
                    <a:pt x="1310429" y="4651373"/>
                    <a:pt x="1322937" y="4651373"/>
                  </a:cubicBezTo>
                  <a:cubicBezTo>
                    <a:pt x="1432550" y="4651464"/>
                    <a:pt x="1451210" y="4651515"/>
                    <a:pt x="1474894" y="4651414"/>
                  </a:cubicBezTo>
                  <a:cubicBezTo>
                    <a:pt x="1475626" y="4697477"/>
                    <a:pt x="1476176" y="4728424"/>
                    <a:pt x="1476470" y="4760010"/>
                  </a:cubicBezTo>
                  <a:cubicBezTo>
                    <a:pt x="1487301" y="4759929"/>
                    <a:pt x="1485074" y="4768581"/>
                    <a:pt x="1484138" y="4708640"/>
                  </a:cubicBezTo>
                  <a:cubicBezTo>
                    <a:pt x="1483070" y="4641441"/>
                    <a:pt x="1475647" y="4651475"/>
                    <a:pt x="1505961" y="4651190"/>
                  </a:cubicBezTo>
                  <a:cubicBezTo>
                    <a:pt x="1564200" y="4650641"/>
                    <a:pt x="1597514" y="4650885"/>
                    <a:pt x="1627879" y="4651332"/>
                  </a:cubicBezTo>
                  <a:cubicBezTo>
                    <a:pt x="1649112" y="4651648"/>
                    <a:pt x="1643519" y="4640790"/>
                    <a:pt x="1644587" y="4708823"/>
                  </a:cubicBezTo>
                  <a:cubicBezTo>
                    <a:pt x="1645502" y="4767279"/>
                    <a:pt x="1643244" y="4758729"/>
                    <a:pt x="1653922" y="4758648"/>
                  </a:cubicBezTo>
                  <a:cubicBezTo>
                    <a:pt x="1653169" y="4729776"/>
                    <a:pt x="1652417" y="4686264"/>
                    <a:pt x="1652437" y="4651637"/>
                  </a:cubicBezTo>
                  <a:cubicBezTo>
                    <a:pt x="1746512" y="4652481"/>
                    <a:pt x="1739434" y="4650163"/>
                    <a:pt x="1813089" y="4650163"/>
                  </a:cubicBezTo>
                  <a:cubicBezTo>
                    <a:pt x="1813232" y="4684271"/>
                    <a:pt x="1813943" y="4728241"/>
                    <a:pt x="1814625" y="4757418"/>
                  </a:cubicBezTo>
                  <a:cubicBezTo>
                    <a:pt x="1827377" y="4757316"/>
                    <a:pt x="1821926" y="4772190"/>
                    <a:pt x="1821428" y="4650173"/>
                  </a:cubicBezTo>
                  <a:cubicBezTo>
                    <a:pt x="1837251" y="4650194"/>
                    <a:pt x="1771131" y="4649909"/>
                    <a:pt x="1983442" y="4650936"/>
                  </a:cubicBezTo>
                  <a:cubicBezTo>
                    <a:pt x="1984053" y="4680957"/>
                    <a:pt x="1984815" y="4725496"/>
                    <a:pt x="1985039" y="4756117"/>
                  </a:cubicBezTo>
                  <a:cubicBezTo>
                    <a:pt x="1995930" y="4756035"/>
                    <a:pt x="1993662" y="4764270"/>
                    <a:pt x="1992798" y="4708650"/>
                  </a:cubicBezTo>
                  <a:cubicBezTo>
                    <a:pt x="1991802" y="4644582"/>
                    <a:pt x="1990835" y="4650976"/>
                    <a:pt x="1993846" y="4650987"/>
                  </a:cubicBezTo>
                  <a:cubicBezTo>
                    <a:pt x="2185402" y="4652014"/>
                    <a:pt x="2152525" y="4633185"/>
                    <a:pt x="2153735" y="4708813"/>
                  </a:cubicBezTo>
                  <a:cubicBezTo>
                    <a:pt x="2154569" y="4762501"/>
                    <a:pt x="2151955" y="4754836"/>
                    <a:pt x="2162867" y="4754754"/>
                  </a:cubicBezTo>
                  <a:cubicBezTo>
                    <a:pt x="2162002" y="4710165"/>
                    <a:pt x="2161931" y="4693818"/>
                    <a:pt x="2160996" y="4650438"/>
                  </a:cubicBezTo>
                  <a:cubicBezTo>
                    <a:pt x="2237773" y="4650245"/>
                    <a:pt x="2234000" y="4651617"/>
                    <a:pt x="2322075" y="4651414"/>
                  </a:cubicBezTo>
                  <a:cubicBezTo>
                    <a:pt x="2323071" y="4696451"/>
                    <a:pt x="2323092" y="4712524"/>
                    <a:pt x="2323936" y="4753514"/>
                  </a:cubicBezTo>
                  <a:cubicBezTo>
                    <a:pt x="2334928" y="4753433"/>
                    <a:pt x="2332315" y="4760956"/>
                    <a:pt x="2331471" y="4708650"/>
                  </a:cubicBezTo>
                  <a:cubicBezTo>
                    <a:pt x="2330403" y="4639895"/>
                    <a:pt x="2322624" y="4651485"/>
                    <a:pt x="2359812" y="4651241"/>
                  </a:cubicBezTo>
                  <a:cubicBezTo>
                    <a:pt x="2395892" y="4650997"/>
                    <a:pt x="2425383" y="4650895"/>
                    <a:pt x="2481791" y="4651200"/>
                  </a:cubicBezTo>
                  <a:cubicBezTo>
                    <a:pt x="2495408" y="4651271"/>
                    <a:pt x="2491604" y="4641003"/>
                    <a:pt x="2492682" y="4708823"/>
                  </a:cubicBezTo>
                  <a:cubicBezTo>
                    <a:pt x="2493526" y="4760895"/>
                    <a:pt x="2490608" y="4752243"/>
                    <a:pt x="2501712" y="4752162"/>
                  </a:cubicBezTo>
                  <a:cubicBezTo>
                    <a:pt x="2501133" y="4716560"/>
                    <a:pt x="2500594" y="4685623"/>
                    <a:pt x="2500238" y="4651292"/>
                  </a:cubicBezTo>
                  <a:cubicBezTo>
                    <a:pt x="2617681" y="4651749"/>
                    <a:pt x="2585669" y="4650366"/>
                    <a:pt x="2660982" y="4650306"/>
                  </a:cubicBezTo>
                  <a:cubicBezTo>
                    <a:pt x="2662486" y="4766558"/>
                    <a:pt x="2659334" y="4750942"/>
                    <a:pt x="2670927" y="4750850"/>
                  </a:cubicBezTo>
                  <a:cubicBezTo>
                    <a:pt x="2670286" y="4721084"/>
                    <a:pt x="2669717" y="4680428"/>
                    <a:pt x="2669330" y="4650306"/>
                  </a:cubicBezTo>
                  <a:cubicBezTo>
                    <a:pt x="2722657" y="4650326"/>
                    <a:pt x="2712315" y="4650763"/>
                    <a:pt x="2830582" y="4650722"/>
                  </a:cubicBezTo>
                  <a:cubicBezTo>
                    <a:pt x="2832311" y="4764809"/>
                    <a:pt x="2828650" y="4749569"/>
                    <a:pt x="2840487" y="4749468"/>
                  </a:cubicBezTo>
                  <a:cubicBezTo>
                    <a:pt x="2839907" y="4718959"/>
                    <a:pt x="2839541" y="4692831"/>
                    <a:pt x="2838911" y="4650712"/>
                  </a:cubicBezTo>
                  <a:cubicBezTo>
                    <a:pt x="2918840" y="4650682"/>
                    <a:pt x="2937155" y="4650722"/>
                    <a:pt x="2970011" y="4650550"/>
                  </a:cubicBezTo>
                  <a:cubicBezTo>
                    <a:pt x="3007820" y="4650346"/>
                    <a:pt x="2998963" y="4638746"/>
                    <a:pt x="3000051" y="4708843"/>
                  </a:cubicBezTo>
                  <a:cubicBezTo>
                    <a:pt x="3000773" y="4755324"/>
                    <a:pt x="2998139" y="4748136"/>
                    <a:pt x="3009102" y="4748045"/>
                  </a:cubicBezTo>
                  <a:cubicBezTo>
                    <a:pt x="3006650" y="4635056"/>
                    <a:pt x="3001098" y="4650417"/>
                    <a:pt x="3031077" y="4650417"/>
                  </a:cubicBezTo>
                  <a:close/>
                  <a:moveTo>
                    <a:pt x="2988712" y="3875713"/>
                  </a:moveTo>
                  <a:cubicBezTo>
                    <a:pt x="2991956" y="4088047"/>
                    <a:pt x="2998068" y="4059042"/>
                    <a:pt x="2970021" y="4058849"/>
                  </a:cubicBezTo>
                  <a:cubicBezTo>
                    <a:pt x="2800492" y="4057700"/>
                    <a:pt x="2829423" y="4070103"/>
                    <a:pt x="2828558" y="4014382"/>
                  </a:cubicBezTo>
                  <a:cubicBezTo>
                    <a:pt x="2825925" y="3845793"/>
                    <a:pt x="2818481" y="3873537"/>
                    <a:pt x="2847799" y="3874096"/>
                  </a:cubicBezTo>
                  <a:cubicBezTo>
                    <a:pt x="2951920" y="3876058"/>
                    <a:pt x="2988661" y="3872846"/>
                    <a:pt x="2988712" y="3875713"/>
                  </a:cubicBezTo>
                  <a:close/>
                  <a:moveTo>
                    <a:pt x="2988529" y="3865049"/>
                  </a:moveTo>
                  <a:cubicBezTo>
                    <a:pt x="2849721" y="3865384"/>
                    <a:pt x="2900871" y="3865262"/>
                    <a:pt x="2826545" y="3864306"/>
                  </a:cubicBezTo>
                  <a:cubicBezTo>
                    <a:pt x="2825793" y="3810994"/>
                    <a:pt x="2826342" y="3743846"/>
                    <a:pt x="2823932" y="3678751"/>
                  </a:cubicBezTo>
                  <a:cubicBezTo>
                    <a:pt x="2964998" y="3678822"/>
                    <a:pt x="2923782" y="3678710"/>
                    <a:pt x="2984970" y="3679594"/>
                  </a:cubicBezTo>
                  <a:cubicBezTo>
                    <a:pt x="2985367" y="3768692"/>
                    <a:pt x="2987502" y="3806073"/>
                    <a:pt x="2988529" y="3865049"/>
                  </a:cubicBezTo>
                  <a:close/>
                  <a:moveTo>
                    <a:pt x="2984940" y="3670130"/>
                  </a:moveTo>
                  <a:cubicBezTo>
                    <a:pt x="2816874" y="3667608"/>
                    <a:pt x="2823667" y="3671746"/>
                    <a:pt x="2823505" y="3667252"/>
                  </a:cubicBezTo>
                  <a:cubicBezTo>
                    <a:pt x="2821633" y="3619725"/>
                    <a:pt x="2821125" y="3577758"/>
                    <a:pt x="2820911" y="3528726"/>
                  </a:cubicBezTo>
                  <a:cubicBezTo>
                    <a:pt x="2820688" y="3476268"/>
                    <a:pt x="2813346" y="3485092"/>
                    <a:pt x="2847860" y="3485001"/>
                  </a:cubicBezTo>
                  <a:cubicBezTo>
                    <a:pt x="2896794" y="3484868"/>
                    <a:pt x="2931196" y="3484787"/>
                    <a:pt x="2969940" y="3485407"/>
                  </a:cubicBezTo>
                  <a:cubicBezTo>
                    <a:pt x="2986526" y="3485682"/>
                    <a:pt x="2984085" y="3459666"/>
                    <a:pt x="2984940" y="3670130"/>
                  </a:cubicBezTo>
                  <a:close/>
                  <a:moveTo>
                    <a:pt x="1302171" y="3875550"/>
                  </a:moveTo>
                  <a:cubicBezTo>
                    <a:pt x="1302121" y="3872704"/>
                    <a:pt x="1283471" y="3872063"/>
                    <a:pt x="1463047" y="3873100"/>
                  </a:cubicBezTo>
                  <a:cubicBezTo>
                    <a:pt x="1464278" y="3944295"/>
                    <a:pt x="1463179" y="3975831"/>
                    <a:pt x="1465295" y="4058798"/>
                  </a:cubicBezTo>
                  <a:cubicBezTo>
                    <a:pt x="1374749" y="4058879"/>
                    <a:pt x="1353973" y="4060099"/>
                    <a:pt x="1303575" y="4059642"/>
                  </a:cubicBezTo>
                  <a:cubicBezTo>
                    <a:pt x="1301307" y="3932522"/>
                    <a:pt x="1303382" y="3953180"/>
                    <a:pt x="1302171" y="3875550"/>
                  </a:cubicBezTo>
                  <a:close/>
                  <a:moveTo>
                    <a:pt x="281699" y="3680062"/>
                  </a:moveTo>
                  <a:cubicBezTo>
                    <a:pt x="446551" y="3680062"/>
                    <a:pt x="371981" y="3679594"/>
                    <a:pt x="442381" y="3679086"/>
                  </a:cubicBezTo>
                  <a:cubicBezTo>
                    <a:pt x="442524" y="3718796"/>
                    <a:pt x="443134" y="3737186"/>
                    <a:pt x="443927" y="3806338"/>
                  </a:cubicBezTo>
                  <a:cubicBezTo>
                    <a:pt x="444812" y="3883419"/>
                    <a:pt x="477414" y="3862751"/>
                    <a:pt x="286336" y="3863788"/>
                  </a:cubicBezTo>
                  <a:cubicBezTo>
                    <a:pt x="279197" y="3863828"/>
                    <a:pt x="287038" y="3857485"/>
                    <a:pt x="281699" y="3680062"/>
                  </a:cubicBezTo>
                  <a:close/>
                  <a:moveTo>
                    <a:pt x="272913" y="3096525"/>
                  </a:moveTo>
                  <a:cubicBezTo>
                    <a:pt x="342622" y="3097562"/>
                    <a:pt x="323108" y="3097369"/>
                    <a:pt x="432822" y="3097023"/>
                  </a:cubicBezTo>
                  <a:cubicBezTo>
                    <a:pt x="436799" y="3288780"/>
                    <a:pt x="431633" y="3064257"/>
                    <a:pt x="436799" y="3280912"/>
                  </a:cubicBezTo>
                  <a:cubicBezTo>
                    <a:pt x="378936" y="3281674"/>
                    <a:pt x="414386" y="3282701"/>
                    <a:pt x="274825" y="3282030"/>
                  </a:cubicBezTo>
                  <a:cubicBezTo>
                    <a:pt x="274459" y="3211781"/>
                    <a:pt x="275974" y="3264554"/>
                    <a:pt x="272913" y="3096525"/>
                  </a:cubicBezTo>
                  <a:close/>
                  <a:moveTo>
                    <a:pt x="261493" y="2349067"/>
                  </a:moveTo>
                  <a:cubicBezTo>
                    <a:pt x="260883" y="2309703"/>
                    <a:pt x="234870" y="2320875"/>
                    <a:pt x="408294" y="2319706"/>
                  </a:cubicBezTo>
                  <a:cubicBezTo>
                    <a:pt x="427514" y="2319584"/>
                    <a:pt x="420142" y="2294372"/>
                    <a:pt x="423172" y="2488010"/>
                  </a:cubicBezTo>
                  <a:cubicBezTo>
                    <a:pt x="423497" y="2508159"/>
                    <a:pt x="445707" y="2505699"/>
                    <a:pt x="286377" y="2503991"/>
                  </a:cubicBezTo>
                  <a:cubicBezTo>
                    <a:pt x="252585" y="2503615"/>
                    <a:pt x="264300" y="2528482"/>
                    <a:pt x="261493" y="2349067"/>
                  </a:cubicBezTo>
                  <a:close/>
                  <a:moveTo>
                    <a:pt x="245700" y="1377989"/>
                  </a:moveTo>
                  <a:cubicBezTo>
                    <a:pt x="245121" y="1340903"/>
                    <a:pt x="215417" y="1347246"/>
                    <a:pt x="406271" y="1348771"/>
                  </a:cubicBezTo>
                  <a:cubicBezTo>
                    <a:pt x="409606" y="1547076"/>
                    <a:pt x="409271" y="1533605"/>
                    <a:pt x="408355" y="1533585"/>
                  </a:cubicBezTo>
                  <a:cubicBezTo>
                    <a:pt x="224335" y="1529874"/>
                    <a:pt x="247175" y="1544849"/>
                    <a:pt x="246727" y="1516699"/>
                  </a:cubicBezTo>
                  <a:cubicBezTo>
                    <a:pt x="245660" y="1446195"/>
                    <a:pt x="246798" y="1446592"/>
                    <a:pt x="245700" y="1377989"/>
                  </a:cubicBezTo>
                  <a:close/>
                  <a:moveTo>
                    <a:pt x="400668" y="959747"/>
                  </a:moveTo>
                  <a:cubicBezTo>
                    <a:pt x="400881" y="973014"/>
                    <a:pt x="403230" y="1144083"/>
                    <a:pt x="403230" y="1144804"/>
                  </a:cubicBezTo>
                  <a:cubicBezTo>
                    <a:pt x="210657" y="1141317"/>
                    <a:pt x="242700" y="1160217"/>
                    <a:pt x="241775" y="1100561"/>
                  </a:cubicBezTo>
                  <a:cubicBezTo>
                    <a:pt x="240687" y="1031023"/>
                    <a:pt x="239609" y="1031206"/>
                    <a:pt x="238521" y="961953"/>
                  </a:cubicBezTo>
                  <a:cubicBezTo>
                    <a:pt x="238429" y="956331"/>
                    <a:pt x="230080" y="960967"/>
                    <a:pt x="400668" y="959747"/>
                  </a:cubicBezTo>
                  <a:close/>
                  <a:moveTo>
                    <a:pt x="238328" y="949824"/>
                  </a:moveTo>
                  <a:cubicBezTo>
                    <a:pt x="236894" y="859954"/>
                    <a:pt x="235653" y="813636"/>
                    <a:pt x="235724" y="766088"/>
                  </a:cubicBezTo>
                  <a:cubicBezTo>
                    <a:pt x="296353" y="766139"/>
                    <a:pt x="293170" y="766658"/>
                    <a:pt x="396844" y="766465"/>
                  </a:cubicBezTo>
                  <a:cubicBezTo>
                    <a:pt x="396997" y="857900"/>
                    <a:pt x="399315" y="883306"/>
                    <a:pt x="400515" y="950292"/>
                  </a:cubicBezTo>
                  <a:cubicBezTo>
                    <a:pt x="313538" y="950943"/>
                    <a:pt x="292976" y="949926"/>
                    <a:pt x="238328" y="949824"/>
                  </a:cubicBezTo>
                  <a:close/>
                  <a:moveTo>
                    <a:pt x="403332" y="1154249"/>
                  </a:moveTo>
                  <a:cubicBezTo>
                    <a:pt x="404329" y="1249812"/>
                    <a:pt x="404939" y="1271690"/>
                    <a:pt x="406108" y="1339337"/>
                  </a:cubicBezTo>
                  <a:cubicBezTo>
                    <a:pt x="365950" y="1339022"/>
                    <a:pt x="326128" y="1339062"/>
                    <a:pt x="286326" y="1339276"/>
                  </a:cubicBezTo>
                  <a:cubicBezTo>
                    <a:pt x="234118" y="1339561"/>
                    <a:pt x="245029" y="1371768"/>
                    <a:pt x="242710" y="1169936"/>
                  </a:cubicBezTo>
                  <a:cubicBezTo>
                    <a:pt x="242466" y="1148485"/>
                    <a:pt x="216708" y="1150996"/>
                    <a:pt x="403332" y="1154249"/>
                  </a:cubicBezTo>
                  <a:close/>
                  <a:moveTo>
                    <a:pt x="1757362" y="1100733"/>
                  </a:moveTo>
                  <a:cubicBezTo>
                    <a:pt x="1758267" y="1158559"/>
                    <a:pt x="1785246" y="1142283"/>
                    <a:pt x="1627889" y="1144174"/>
                  </a:cubicBezTo>
                  <a:cubicBezTo>
                    <a:pt x="1590141" y="1144632"/>
                    <a:pt x="1598307" y="1153120"/>
                    <a:pt x="1597483" y="1100550"/>
                  </a:cubicBezTo>
                  <a:cubicBezTo>
                    <a:pt x="1596395" y="1031135"/>
                    <a:pt x="1595165" y="1031084"/>
                    <a:pt x="1594087" y="961943"/>
                  </a:cubicBezTo>
                  <a:cubicBezTo>
                    <a:pt x="1594005" y="956778"/>
                    <a:pt x="1584111" y="961719"/>
                    <a:pt x="1749939" y="959930"/>
                  </a:cubicBezTo>
                  <a:cubicBezTo>
                    <a:pt x="1761613" y="959808"/>
                    <a:pt x="1754912" y="944162"/>
                    <a:pt x="1757362" y="1100733"/>
                  </a:cubicBezTo>
                  <a:close/>
                  <a:moveTo>
                    <a:pt x="1927522" y="1144255"/>
                  </a:moveTo>
                  <a:cubicBezTo>
                    <a:pt x="1877836" y="1144235"/>
                    <a:pt x="1939380" y="1144184"/>
                    <a:pt x="1766545" y="1143910"/>
                  </a:cubicBezTo>
                  <a:cubicBezTo>
                    <a:pt x="1764104" y="1047208"/>
                    <a:pt x="1766189" y="1039451"/>
                    <a:pt x="1764928" y="959777"/>
                  </a:cubicBezTo>
                  <a:cubicBezTo>
                    <a:pt x="1861108" y="958872"/>
                    <a:pt x="1926109" y="961170"/>
                    <a:pt x="1926119" y="962065"/>
                  </a:cubicBezTo>
                  <a:cubicBezTo>
                    <a:pt x="1927319" y="1038505"/>
                    <a:pt x="1924889" y="1050288"/>
                    <a:pt x="1927522" y="1144255"/>
                  </a:cubicBezTo>
                  <a:close/>
                  <a:moveTo>
                    <a:pt x="2602468" y="950455"/>
                  </a:moveTo>
                  <a:cubicBezTo>
                    <a:pt x="2408380" y="950526"/>
                    <a:pt x="2442020" y="961343"/>
                    <a:pt x="2441440" y="892629"/>
                  </a:cubicBezTo>
                  <a:cubicBezTo>
                    <a:pt x="2441135" y="851120"/>
                    <a:pt x="2440403" y="804405"/>
                    <a:pt x="2439559" y="765773"/>
                  </a:cubicBezTo>
                  <a:cubicBezTo>
                    <a:pt x="2483530" y="765550"/>
                    <a:pt x="2532637" y="763364"/>
                    <a:pt x="2600414" y="765377"/>
                  </a:cubicBezTo>
                  <a:cubicBezTo>
                    <a:pt x="2603292" y="840526"/>
                    <a:pt x="2601807" y="899176"/>
                    <a:pt x="2602468" y="950455"/>
                  </a:cubicBezTo>
                  <a:close/>
                  <a:moveTo>
                    <a:pt x="2607268" y="1239443"/>
                  </a:moveTo>
                  <a:cubicBezTo>
                    <a:pt x="2609017" y="1352818"/>
                    <a:pt x="2610888" y="1338920"/>
                    <a:pt x="2603760" y="1339083"/>
                  </a:cubicBezTo>
                  <a:cubicBezTo>
                    <a:pt x="2561243" y="1339998"/>
                    <a:pt x="2524817" y="1340008"/>
                    <a:pt x="2481873" y="1339083"/>
                  </a:cubicBezTo>
                  <a:cubicBezTo>
                    <a:pt x="2435033" y="1338076"/>
                    <a:pt x="2451121" y="1368352"/>
                    <a:pt x="2445314" y="1169844"/>
                  </a:cubicBezTo>
                  <a:cubicBezTo>
                    <a:pt x="2444796" y="1152094"/>
                    <a:pt x="2418834" y="1151819"/>
                    <a:pt x="2603790" y="1154066"/>
                  </a:cubicBezTo>
                  <a:cubicBezTo>
                    <a:pt x="2608895" y="1154127"/>
                    <a:pt x="2605773" y="1143910"/>
                    <a:pt x="2607268" y="1239443"/>
                  </a:cubicBezTo>
                  <a:close/>
                  <a:moveTo>
                    <a:pt x="2786834" y="3281400"/>
                  </a:moveTo>
                  <a:cubicBezTo>
                    <a:pt x="2620671" y="3281400"/>
                    <a:pt x="2647273" y="3288984"/>
                    <a:pt x="2646958" y="3251175"/>
                  </a:cubicBezTo>
                  <a:cubicBezTo>
                    <a:pt x="2645473" y="3073051"/>
                    <a:pt x="2638182" y="3097613"/>
                    <a:pt x="2664836" y="3097613"/>
                  </a:cubicBezTo>
                  <a:cubicBezTo>
                    <a:pt x="2826667" y="3097613"/>
                    <a:pt x="2806430" y="3087863"/>
                    <a:pt x="2806593" y="3112446"/>
                  </a:cubicBezTo>
                  <a:cubicBezTo>
                    <a:pt x="2807600" y="3306867"/>
                    <a:pt x="2819549" y="3281400"/>
                    <a:pt x="2786834" y="3281400"/>
                  </a:cubicBezTo>
                  <a:close/>
                  <a:moveTo>
                    <a:pt x="2809024" y="3290804"/>
                  </a:moveTo>
                  <a:cubicBezTo>
                    <a:pt x="2810549" y="3388725"/>
                    <a:pt x="2811474" y="3427266"/>
                    <a:pt x="2812125" y="3475627"/>
                  </a:cubicBezTo>
                  <a:cubicBezTo>
                    <a:pt x="2710383" y="3475739"/>
                    <a:pt x="2716861" y="3476431"/>
                    <a:pt x="2650873" y="3476278"/>
                  </a:cubicBezTo>
                  <a:cubicBezTo>
                    <a:pt x="2648656" y="3352533"/>
                    <a:pt x="2648382" y="3371209"/>
                    <a:pt x="2647355" y="3290712"/>
                  </a:cubicBezTo>
                  <a:cubicBezTo>
                    <a:pt x="2697458" y="3290600"/>
                    <a:pt x="2762063" y="3290966"/>
                    <a:pt x="2809024" y="3290804"/>
                  </a:cubicBezTo>
                  <a:close/>
                  <a:moveTo>
                    <a:pt x="2786834" y="3086837"/>
                  </a:moveTo>
                  <a:cubicBezTo>
                    <a:pt x="2616319" y="3086837"/>
                    <a:pt x="2645687" y="3102920"/>
                    <a:pt x="2644752" y="3042928"/>
                  </a:cubicBezTo>
                  <a:cubicBezTo>
                    <a:pt x="2642118" y="2874676"/>
                    <a:pt x="2633749" y="2902846"/>
                    <a:pt x="2664836" y="2902846"/>
                  </a:cubicBezTo>
                  <a:cubicBezTo>
                    <a:pt x="2814657" y="2902846"/>
                    <a:pt x="2803207" y="2900447"/>
                    <a:pt x="2803258" y="2904300"/>
                  </a:cubicBezTo>
                  <a:cubicBezTo>
                    <a:pt x="2806532" y="3115343"/>
                    <a:pt x="2814240" y="3086837"/>
                    <a:pt x="2786834" y="3086837"/>
                  </a:cubicBezTo>
                  <a:close/>
                  <a:moveTo>
                    <a:pt x="2641162" y="2834712"/>
                  </a:moveTo>
                  <a:cubicBezTo>
                    <a:pt x="2640145" y="2786025"/>
                    <a:pt x="2639464" y="2740653"/>
                    <a:pt x="2639148" y="2708060"/>
                  </a:cubicBezTo>
                  <a:cubicBezTo>
                    <a:pt x="2673408" y="2708039"/>
                    <a:pt x="2646602" y="2708039"/>
                    <a:pt x="2786834" y="2708090"/>
                  </a:cubicBezTo>
                  <a:cubicBezTo>
                    <a:pt x="2805048" y="2708090"/>
                    <a:pt x="2799515" y="2679493"/>
                    <a:pt x="2803085" y="2892792"/>
                  </a:cubicBezTo>
                  <a:cubicBezTo>
                    <a:pt x="2610207" y="2892202"/>
                    <a:pt x="2642789" y="2912342"/>
                    <a:pt x="2641162" y="2834712"/>
                  </a:cubicBezTo>
                  <a:close/>
                  <a:moveTo>
                    <a:pt x="2786834" y="2698646"/>
                  </a:moveTo>
                  <a:cubicBezTo>
                    <a:pt x="2645534" y="2698595"/>
                    <a:pt x="2673052" y="2698605"/>
                    <a:pt x="2639057" y="2698615"/>
                  </a:cubicBezTo>
                  <a:cubicBezTo>
                    <a:pt x="2638284" y="2605746"/>
                    <a:pt x="2636494" y="2550187"/>
                    <a:pt x="2635813" y="2514523"/>
                  </a:cubicBezTo>
                  <a:cubicBezTo>
                    <a:pt x="2755168" y="2514158"/>
                    <a:pt x="2729735" y="2512887"/>
                    <a:pt x="2796689" y="2513090"/>
                  </a:cubicBezTo>
                  <a:cubicBezTo>
                    <a:pt x="2800919" y="2720737"/>
                    <a:pt x="2806125" y="2698646"/>
                    <a:pt x="2786834" y="2698646"/>
                  </a:cubicBezTo>
                  <a:close/>
                  <a:moveTo>
                    <a:pt x="2137200" y="3097084"/>
                  </a:moveTo>
                  <a:cubicBezTo>
                    <a:pt x="2320549" y="3098426"/>
                    <a:pt x="2296987" y="3087507"/>
                    <a:pt x="2297689" y="3112313"/>
                  </a:cubicBezTo>
                  <a:cubicBezTo>
                    <a:pt x="2299631" y="3181383"/>
                    <a:pt x="2300781" y="3281532"/>
                    <a:pt x="2298777" y="3281532"/>
                  </a:cubicBezTo>
                  <a:cubicBezTo>
                    <a:pt x="2238169" y="3281532"/>
                    <a:pt x="2236593" y="3282396"/>
                    <a:pt x="2176768" y="3282396"/>
                  </a:cubicBezTo>
                  <a:cubicBezTo>
                    <a:pt x="2124153" y="3282406"/>
                    <a:pt x="2141796" y="3315772"/>
                    <a:pt x="2137200" y="3097084"/>
                  </a:cubicBezTo>
                  <a:close/>
                  <a:moveTo>
                    <a:pt x="1459132" y="3096220"/>
                  </a:moveTo>
                  <a:cubicBezTo>
                    <a:pt x="1645654" y="3097003"/>
                    <a:pt x="1619408" y="3092591"/>
                    <a:pt x="1620048" y="3112588"/>
                  </a:cubicBezTo>
                  <a:cubicBezTo>
                    <a:pt x="1621116" y="3146533"/>
                    <a:pt x="1622011" y="3182837"/>
                    <a:pt x="1622438" y="3251236"/>
                  </a:cubicBezTo>
                  <a:cubicBezTo>
                    <a:pt x="1622713" y="3294728"/>
                    <a:pt x="1647688" y="3281989"/>
                    <a:pt x="1461451" y="3280932"/>
                  </a:cubicBezTo>
                  <a:cubicBezTo>
                    <a:pt x="1461146" y="3226776"/>
                    <a:pt x="1462305" y="3234086"/>
                    <a:pt x="1459132" y="3096220"/>
                  </a:cubicBezTo>
                  <a:close/>
                  <a:moveTo>
                    <a:pt x="439524" y="2904107"/>
                  </a:moveTo>
                  <a:cubicBezTo>
                    <a:pt x="439504" y="2902999"/>
                    <a:pt x="426751" y="2901850"/>
                    <a:pt x="591176" y="2901850"/>
                  </a:cubicBezTo>
                  <a:cubicBezTo>
                    <a:pt x="602128" y="2901850"/>
                    <a:pt x="599230" y="2880186"/>
                    <a:pt x="601783" y="3043101"/>
                  </a:cubicBezTo>
                  <a:cubicBezTo>
                    <a:pt x="602677" y="3101070"/>
                    <a:pt x="630358" y="3087528"/>
                    <a:pt x="469269" y="3087528"/>
                  </a:cubicBezTo>
                  <a:cubicBezTo>
                    <a:pt x="427860" y="3087528"/>
                    <a:pt x="442829" y="3115445"/>
                    <a:pt x="439524" y="2904107"/>
                  </a:cubicBezTo>
                  <a:close/>
                  <a:moveTo>
                    <a:pt x="579370" y="1542552"/>
                  </a:moveTo>
                  <a:cubicBezTo>
                    <a:pt x="579797" y="1592997"/>
                    <a:pt x="580773" y="1725210"/>
                    <a:pt x="580804" y="1727507"/>
                  </a:cubicBezTo>
                  <a:cubicBezTo>
                    <a:pt x="449042" y="1727619"/>
                    <a:pt x="442097" y="1727589"/>
                    <a:pt x="419816" y="1727894"/>
                  </a:cubicBezTo>
                  <a:cubicBezTo>
                    <a:pt x="417081" y="1587558"/>
                    <a:pt x="418331" y="1609771"/>
                    <a:pt x="417548" y="1543212"/>
                  </a:cubicBezTo>
                  <a:cubicBezTo>
                    <a:pt x="487156" y="1544504"/>
                    <a:pt x="534412" y="1542674"/>
                    <a:pt x="579370" y="1542552"/>
                  </a:cubicBezTo>
                  <a:close/>
                  <a:moveTo>
                    <a:pt x="417437" y="1533768"/>
                  </a:moveTo>
                  <a:cubicBezTo>
                    <a:pt x="414477" y="1310627"/>
                    <a:pt x="398796" y="1349046"/>
                    <a:pt x="469279" y="1349046"/>
                  </a:cubicBezTo>
                  <a:cubicBezTo>
                    <a:pt x="526643" y="1349046"/>
                    <a:pt x="528616" y="1348436"/>
                    <a:pt x="575424" y="1348314"/>
                  </a:cubicBezTo>
                  <a:cubicBezTo>
                    <a:pt x="578953" y="1519566"/>
                    <a:pt x="578688" y="1482225"/>
                    <a:pt x="579268" y="1533127"/>
                  </a:cubicBezTo>
                  <a:cubicBezTo>
                    <a:pt x="529846" y="1533239"/>
                    <a:pt x="486485" y="1535059"/>
                    <a:pt x="417437" y="1533768"/>
                  </a:cubicBezTo>
                  <a:close/>
                  <a:moveTo>
                    <a:pt x="580936" y="1736942"/>
                  </a:moveTo>
                  <a:cubicBezTo>
                    <a:pt x="582929" y="1878081"/>
                    <a:pt x="583173" y="1844085"/>
                    <a:pt x="584526" y="1920952"/>
                  </a:cubicBezTo>
                  <a:cubicBezTo>
                    <a:pt x="583804" y="1920952"/>
                    <a:pt x="434348" y="1921735"/>
                    <a:pt x="423741" y="1921888"/>
                  </a:cubicBezTo>
                  <a:cubicBezTo>
                    <a:pt x="422867" y="1869897"/>
                    <a:pt x="423985" y="1944213"/>
                    <a:pt x="420009" y="1737328"/>
                  </a:cubicBezTo>
                  <a:cubicBezTo>
                    <a:pt x="445920" y="1736993"/>
                    <a:pt x="450710" y="1737054"/>
                    <a:pt x="580936" y="1736942"/>
                  </a:cubicBezTo>
                  <a:close/>
                  <a:moveTo>
                    <a:pt x="916314" y="1516861"/>
                  </a:moveTo>
                  <a:cubicBezTo>
                    <a:pt x="916599" y="1535242"/>
                    <a:pt x="939642" y="1537743"/>
                    <a:pt x="774210" y="1533219"/>
                  </a:cubicBezTo>
                  <a:cubicBezTo>
                    <a:pt x="750527" y="1532538"/>
                    <a:pt x="756292" y="1559245"/>
                    <a:pt x="753455" y="1378010"/>
                  </a:cubicBezTo>
                  <a:cubicBezTo>
                    <a:pt x="752845" y="1338737"/>
                    <a:pt x="727605" y="1349341"/>
                    <a:pt x="896067" y="1348670"/>
                  </a:cubicBezTo>
                  <a:cubicBezTo>
                    <a:pt x="924419" y="1348588"/>
                    <a:pt x="913304" y="1324260"/>
                    <a:pt x="916314" y="1516861"/>
                  </a:cubicBezTo>
                  <a:close/>
                  <a:moveTo>
                    <a:pt x="1259481" y="1727874"/>
                  </a:moveTo>
                  <a:cubicBezTo>
                    <a:pt x="1099033" y="1724854"/>
                    <a:pt x="1098657" y="1732886"/>
                    <a:pt x="1098362" y="1724783"/>
                  </a:cubicBezTo>
                  <a:cubicBezTo>
                    <a:pt x="1096623" y="1677967"/>
                    <a:pt x="1096043" y="1633184"/>
                    <a:pt x="1095789" y="1586094"/>
                  </a:cubicBezTo>
                  <a:cubicBezTo>
                    <a:pt x="1095504" y="1530047"/>
                    <a:pt x="1063553" y="1542054"/>
                    <a:pt x="1257000" y="1541891"/>
                  </a:cubicBezTo>
                  <a:cubicBezTo>
                    <a:pt x="1257458" y="1593373"/>
                    <a:pt x="1255719" y="1637800"/>
                    <a:pt x="1259481" y="1727874"/>
                  </a:cubicBezTo>
                  <a:close/>
                  <a:moveTo>
                    <a:pt x="1428299" y="1728484"/>
                  </a:moveTo>
                  <a:cubicBezTo>
                    <a:pt x="1317771" y="1728524"/>
                    <a:pt x="1302487" y="1728677"/>
                    <a:pt x="1267830" y="1728036"/>
                  </a:cubicBezTo>
                  <a:cubicBezTo>
                    <a:pt x="1264047" y="1637719"/>
                    <a:pt x="1265766" y="1590710"/>
                    <a:pt x="1265329" y="1541891"/>
                  </a:cubicBezTo>
                  <a:cubicBezTo>
                    <a:pt x="1460129" y="1541728"/>
                    <a:pt x="1426998" y="1532548"/>
                    <a:pt x="1426713" y="1586084"/>
                  </a:cubicBezTo>
                  <a:cubicBezTo>
                    <a:pt x="1426530" y="1621259"/>
                    <a:pt x="1426631" y="1632229"/>
                    <a:pt x="1428299" y="1728484"/>
                  </a:cubicBezTo>
                  <a:close/>
                  <a:moveTo>
                    <a:pt x="2603811" y="2505252"/>
                  </a:moveTo>
                  <a:cubicBezTo>
                    <a:pt x="2444003" y="2506329"/>
                    <a:pt x="2465785" y="2509877"/>
                    <a:pt x="2465439" y="2487827"/>
                  </a:cubicBezTo>
                  <a:cubicBezTo>
                    <a:pt x="2462399" y="2293772"/>
                    <a:pt x="2456917" y="2320275"/>
                    <a:pt x="2481893" y="2319584"/>
                  </a:cubicBezTo>
                  <a:cubicBezTo>
                    <a:pt x="2519468" y="2318608"/>
                    <a:pt x="2555324" y="2318374"/>
                    <a:pt x="2603740" y="2319482"/>
                  </a:cubicBezTo>
                  <a:cubicBezTo>
                    <a:pt x="2629782" y="2320082"/>
                    <a:pt x="2624617" y="2313952"/>
                    <a:pt x="2625166" y="2349219"/>
                  </a:cubicBezTo>
                  <a:cubicBezTo>
                    <a:pt x="2628023" y="2532131"/>
                    <a:pt x="2634877" y="2505048"/>
                    <a:pt x="2603811" y="2505252"/>
                  </a:cubicBezTo>
                  <a:close/>
                  <a:moveTo>
                    <a:pt x="2627484" y="2514564"/>
                  </a:moveTo>
                  <a:cubicBezTo>
                    <a:pt x="2628532" y="2571129"/>
                    <a:pt x="2629589" y="2584031"/>
                    <a:pt x="2630728" y="2698636"/>
                  </a:cubicBezTo>
                  <a:cubicBezTo>
                    <a:pt x="2451090" y="2698727"/>
                    <a:pt x="2469395" y="2700445"/>
                    <a:pt x="2469344" y="2696013"/>
                  </a:cubicBezTo>
                  <a:cubicBezTo>
                    <a:pt x="2467168" y="2487542"/>
                    <a:pt x="2457843" y="2514493"/>
                    <a:pt x="2481760" y="2514686"/>
                  </a:cubicBezTo>
                  <a:cubicBezTo>
                    <a:pt x="2548165" y="2515205"/>
                    <a:pt x="2602997" y="2514666"/>
                    <a:pt x="2627484" y="2514564"/>
                  </a:cubicBezTo>
                  <a:close/>
                  <a:moveTo>
                    <a:pt x="2127793" y="2514096"/>
                  </a:moveTo>
                  <a:cubicBezTo>
                    <a:pt x="2319492" y="2513934"/>
                    <a:pt x="2288354" y="2502761"/>
                    <a:pt x="2289778" y="2557415"/>
                  </a:cubicBezTo>
                  <a:cubicBezTo>
                    <a:pt x="2291018" y="2606620"/>
                    <a:pt x="2291842" y="2649959"/>
                    <a:pt x="2291496" y="2696165"/>
                  </a:cubicBezTo>
                  <a:cubicBezTo>
                    <a:pt x="2291455" y="2700923"/>
                    <a:pt x="2308946" y="2699479"/>
                    <a:pt x="2129593" y="2699581"/>
                  </a:cubicBezTo>
                  <a:cubicBezTo>
                    <a:pt x="2126614" y="2505303"/>
                    <a:pt x="2128668" y="2597979"/>
                    <a:pt x="2127793" y="2514096"/>
                  </a:cubicBezTo>
                  <a:close/>
                  <a:moveTo>
                    <a:pt x="1619326" y="2514035"/>
                  </a:moveTo>
                  <a:cubicBezTo>
                    <a:pt x="1705062" y="2515245"/>
                    <a:pt x="1739729" y="2514239"/>
                    <a:pt x="1780629" y="2514015"/>
                  </a:cubicBezTo>
                  <a:cubicBezTo>
                    <a:pt x="1783161" y="2688266"/>
                    <a:pt x="1783243" y="2698513"/>
                    <a:pt x="1783253" y="2699754"/>
                  </a:cubicBezTo>
                  <a:cubicBezTo>
                    <a:pt x="1602893" y="2699723"/>
                    <a:pt x="1621431" y="2701614"/>
                    <a:pt x="1621289" y="2695941"/>
                  </a:cubicBezTo>
                  <a:cubicBezTo>
                    <a:pt x="1618493" y="2579517"/>
                    <a:pt x="1619845" y="2567683"/>
                    <a:pt x="1619326" y="2514035"/>
                  </a:cubicBezTo>
                  <a:close/>
                  <a:moveTo>
                    <a:pt x="775238" y="2708782"/>
                  </a:moveTo>
                  <a:cubicBezTo>
                    <a:pt x="878220" y="2709890"/>
                    <a:pt x="883417" y="2708182"/>
                    <a:pt x="935086" y="2707816"/>
                  </a:cubicBezTo>
                  <a:cubicBezTo>
                    <a:pt x="938320" y="2881741"/>
                    <a:pt x="938249" y="2827779"/>
                    <a:pt x="939428" y="2893788"/>
                  </a:cubicBezTo>
                  <a:cubicBezTo>
                    <a:pt x="864716" y="2893595"/>
                    <a:pt x="931496" y="2893127"/>
                    <a:pt x="776773" y="2893239"/>
                  </a:cubicBezTo>
                  <a:cubicBezTo>
                    <a:pt x="775817" y="2818679"/>
                    <a:pt x="778166" y="2830666"/>
                    <a:pt x="775238" y="2708782"/>
                  </a:cubicBezTo>
                  <a:close/>
                  <a:moveTo>
                    <a:pt x="925019" y="2071790"/>
                  </a:moveTo>
                  <a:cubicBezTo>
                    <a:pt x="925863" y="2125621"/>
                    <a:pt x="933845" y="2116492"/>
                    <a:pt x="896006" y="2116786"/>
                  </a:cubicBezTo>
                  <a:cubicBezTo>
                    <a:pt x="841896" y="2117223"/>
                    <a:pt x="806986" y="2117081"/>
                    <a:pt x="774139" y="2116725"/>
                  </a:cubicBezTo>
                  <a:cubicBezTo>
                    <a:pt x="761814" y="2116593"/>
                    <a:pt x="766411" y="2138756"/>
                    <a:pt x="763085" y="1932837"/>
                  </a:cubicBezTo>
                  <a:cubicBezTo>
                    <a:pt x="763075" y="1932115"/>
                    <a:pt x="749906" y="1927886"/>
                    <a:pt x="895955" y="1931424"/>
                  </a:cubicBezTo>
                  <a:cubicBezTo>
                    <a:pt x="936256" y="1932389"/>
                    <a:pt x="922395" y="1903660"/>
                    <a:pt x="925019" y="2071790"/>
                  </a:cubicBezTo>
                  <a:close/>
                  <a:moveTo>
                    <a:pt x="774068" y="2126160"/>
                  </a:moveTo>
                  <a:cubicBezTo>
                    <a:pt x="949699" y="2128051"/>
                    <a:pt x="925975" y="2118667"/>
                    <a:pt x="926707" y="2141033"/>
                  </a:cubicBezTo>
                  <a:cubicBezTo>
                    <a:pt x="928151" y="2184240"/>
                    <a:pt x="928080" y="2190065"/>
                    <a:pt x="930012" y="2311055"/>
                  </a:cubicBezTo>
                  <a:cubicBezTo>
                    <a:pt x="791020" y="2310831"/>
                    <a:pt x="800793" y="2310719"/>
                    <a:pt x="768587" y="2310231"/>
                  </a:cubicBezTo>
                  <a:cubicBezTo>
                    <a:pt x="766228" y="2103062"/>
                    <a:pt x="762160" y="2126038"/>
                    <a:pt x="774068" y="2126160"/>
                  </a:cubicBezTo>
                  <a:close/>
                  <a:moveTo>
                    <a:pt x="774048" y="2319787"/>
                  </a:moveTo>
                  <a:cubicBezTo>
                    <a:pt x="957601" y="2322746"/>
                    <a:pt x="929951" y="2307883"/>
                    <a:pt x="930612" y="2349229"/>
                  </a:cubicBezTo>
                  <a:cubicBezTo>
                    <a:pt x="933530" y="2535679"/>
                    <a:pt x="941422" y="2504042"/>
                    <a:pt x="896047" y="2503981"/>
                  </a:cubicBezTo>
                  <a:cubicBezTo>
                    <a:pt x="745767" y="2503564"/>
                    <a:pt x="770885" y="2512551"/>
                    <a:pt x="770488" y="2487837"/>
                  </a:cubicBezTo>
                  <a:cubicBezTo>
                    <a:pt x="767529" y="2298835"/>
                    <a:pt x="767295" y="2319676"/>
                    <a:pt x="774048" y="2319787"/>
                  </a:cubicBezTo>
                  <a:close/>
                  <a:moveTo>
                    <a:pt x="774200" y="2514137"/>
                  </a:moveTo>
                  <a:cubicBezTo>
                    <a:pt x="811053" y="2513192"/>
                    <a:pt x="822331" y="2513324"/>
                    <a:pt x="896047" y="2513415"/>
                  </a:cubicBezTo>
                  <a:cubicBezTo>
                    <a:pt x="944106" y="2513547"/>
                    <a:pt x="930774" y="2478423"/>
                    <a:pt x="934862" y="2696155"/>
                  </a:cubicBezTo>
                  <a:cubicBezTo>
                    <a:pt x="934873" y="2696907"/>
                    <a:pt x="953411" y="2701259"/>
                    <a:pt x="775004" y="2699327"/>
                  </a:cubicBezTo>
                  <a:cubicBezTo>
                    <a:pt x="774993" y="2698615"/>
                    <a:pt x="770061" y="2514239"/>
                    <a:pt x="774200" y="2514137"/>
                  </a:cubicBezTo>
                  <a:close/>
                  <a:moveTo>
                    <a:pt x="1078979" y="2115902"/>
                  </a:moveTo>
                  <a:cubicBezTo>
                    <a:pt x="904945" y="2115902"/>
                    <a:pt x="934303" y="2130226"/>
                    <a:pt x="933347" y="2071617"/>
                  </a:cubicBezTo>
                  <a:cubicBezTo>
                    <a:pt x="932290" y="2004021"/>
                    <a:pt x="933723" y="2001856"/>
                    <a:pt x="932645" y="1932827"/>
                  </a:cubicBezTo>
                  <a:cubicBezTo>
                    <a:pt x="932635" y="1932105"/>
                    <a:pt x="1094030" y="1930061"/>
                    <a:pt x="1094070" y="1932969"/>
                  </a:cubicBezTo>
                  <a:cubicBezTo>
                    <a:pt x="1097396" y="2145181"/>
                    <a:pt x="1101453" y="2115902"/>
                    <a:pt x="1078979" y="2115902"/>
                  </a:cubicBezTo>
                  <a:close/>
                  <a:moveTo>
                    <a:pt x="1096236" y="2125367"/>
                  </a:moveTo>
                  <a:cubicBezTo>
                    <a:pt x="1099602" y="2338748"/>
                    <a:pt x="1105938" y="2309936"/>
                    <a:pt x="1078979" y="2309936"/>
                  </a:cubicBezTo>
                  <a:cubicBezTo>
                    <a:pt x="1017873" y="2309936"/>
                    <a:pt x="1018036" y="2311085"/>
                    <a:pt x="957041" y="2311085"/>
                  </a:cubicBezTo>
                  <a:cubicBezTo>
                    <a:pt x="928649" y="2311085"/>
                    <a:pt x="941127" y="2339185"/>
                    <a:pt x="934578" y="2126017"/>
                  </a:cubicBezTo>
                  <a:cubicBezTo>
                    <a:pt x="1066146" y="2125631"/>
                    <a:pt x="1026679" y="2125204"/>
                    <a:pt x="1096236" y="2125367"/>
                  </a:cubicBezTo>
                  <a:close/>
                  <a:moveTo>
                    <a:pt x="957041" y="2320519"/>
                  </a:moveTo>
                  <a:cubicBezTo>
                    <a:pt x="1018137" y="2320519"/>
                    <a:pt x="1017985" y="2319371"/>
                    <a:pt x="1078979" y="2319371"/>
                  </a:cubicBezTo>
                  <a:cubicBezTo>
                    <a:pt x="1105114" y="2319371"/>
                    <a:pt x="1098209" y="2289939"/>
                    <a:pt x="1101870" y="2505476"/>
                  </a:cubicBezTo>
                  <a:cubicBezTo>
                    <a:pt x="1032923" y="2506157"/>
                    <a:pt x="1031734" y="2504093"/>
                    <a:pt x="940954" y="2504042"/>
                  </a:cubicBezTo>
                  <a:cubicBezTo>
                    <a:pt x="938096" y="2291210"/>
                    <a:pt x="932808" y="2320519"/>
                    <a:pt x="957041" y="2320519"/>
                  </a:cubicBezTo>
                  <a:close/>
                  <a:moveTo>
                    <a:pt x="957041" y="2513487"/>
                  </a:moveTo>
                  <a:cubicBezTo>
                    <a:pt x="1017609" y="2513487"/>
                    <a:pt x="1017039" y="2515022"/>
                    <a:pt x="1078979" y="2515022"/>
                  </a:cubicBezTo>
                  <a:cubicBezTo>
                    <a:pt x="1109100" y="2515022"/>
                    <a:pt x="1102795" y="2485722"/>
                    <a:pt x="1105206" y="2696104"/>
                  </a:cubicBezTo>
                  <a:cubicBezTo>
                    <a:pt x="1105246" y="2699591"/>
                    <a:pt x="943262" y="2699469"/>
                    <a:pt x="943201" y="2695962"/>
                  </a:cubicBezTo>
                  <a:cubicBezTo>
                    <a:pt x="939205" y="2484319"/>
                    <a:pt x="936571" y="2513487"/>
                    <a:pt x="957041" y="2513487"/>
                  </a:cubicBezTo>
                  <a:close/>
                  <a:moveTo>
                    <a:pt x="1102358" y="1930732"/>
                  </a:moveTo>
                  <a:cubicBezTo>
                    <a:pt x="1134635" y="1931007"/>
                    <a:pt x="1191409" y="1933426"/>
                    <a:pt x="1262187" y="1931312"/>
                  </a:cubicBezTo>
                  <a:cubicBezTo>
                    <a:pt x="1263336" y="2002923"/>
                    <a:pt x="1265288" y="2049800"/>
                    <a:pt x="1265603" y="2116390"/>
                  </a:cubicBezTo>
                  <a:cubicBezTo>
                    <a:pt x="1131310" y="2116685"/>
                    <a:pt x="1165376" y="2116136"/>
                    <a:pt x="1104412" y="2115943"/>
                  </a:cubicBezTo>
                  <a:cubicBezTo>
                    <a:pt x="1102623" y="2002222"/>
                    <a:pt x="1103416" y="1995960"/>
                    <a:pt x="1102358" y="1930732"/>
                  </a:cubicBezTo>
                  <a:close/>
                  <a:moveTo>
                    <a:pt x="1104565" y="2125387"/>
                  </a:moveTo>
                  <a:cubicBezTo>
                    <a:pt x="1163637" y="2125601"/>
                    <a:pt x="1137320" y="2126109"/>
                    <a:pt x="1265644" y="2125834"/>
                  </a:cubicBezTo>
                  <a:cubicBezTo>
                    <a:pt x="1265898" y="2253422"/>
                    <a:pt x="1267627" y="2259166"/>
                    <a:pt x="1269040" y="2310536"/>
                  </a:cubicBezTo>
                  <a:cubicBezTo>
                    <a:pt x="1132103" y="2310851"/>
                    <a:pt x="1163373" y="2310272"/>
                    <a:pt x="1107097" y="2309997"/>
                  </a:cubicBezTo>
                  <a:cubicBezTo>
                    <a:pt x="1106151" y="2232855"/>
                    <a:pt x="1107473" y="2309560"/>
                    <a:pt x="1104565" y="2125387"/>
                  </a:cubicBezTo>
                  <a:close/>
                  <a:moveTo>
                    <a:pt x="1269854" y="2349229"/>
                  </a:moveTo>
                  <a:cubicBezTo>
                    <a:pt x="1272589" y="2528268"/>
                    <a:pt x="1276515" y="2504489"/>
                    <a:pt x="1262003" y="2504276"/>
                  </a:cubicBezTo>
                  <a:cubicBezTo>
                    <a:pt x="1087979" y="2501470"/>
                    <a:pt x="1110341" y="2515306"/>
                    <a:pt x="1109914" y="2487817"/>
                  </a:cubicBezTo>
                  <a:cubicBezTo>
                    <a:pt x="1107860" y="2361703"/>
                    <a:pt x="1107555" y="2344746"/>
                    <a:pt x="1107219" y="2319442"/>
                  </a:cubicBezTo>
                  <a:cubicBezTo>
                    <a:pt x="1297900" y="2320397"/>
                    <a:pt x="1269224" y="2309418"/>
                    <a:pt x="1269854" y="2349229"/>
                  </a:cubicBezTo>
                  <a:close/>
                  <a:moveTo>
                    <a:pt x="1270515" y="1931078"/>
                  </a:moveTo>
                  <a:cubicBezTo>
                    <a:pt x="1336096" y="1929329"/>
                    <a:pt x="1431553" y="1931708"/>
                    <a:pt x="1431574" y="1933020"/>
                  </a:cubicBezTo>
                  <a:cubicBezTo>
                    <a:pt x="1432133" y="1969039"/>
                    <a:pt x="1432997" y="2015550"/>
                    <a:pt x="1434635" y="2116786"/>
                  </a:cubicBezTo>
                  <a:cubicBezTo>
                    <a:pt x="1371332" y="2116725"/>
                    <a:pt x="1383057" y="2116166"/>
                    <a:pt x="1273952" y="2116369"/>
                  </a:cubicBezTo>
                  <a:cubicBezTo>
                    <a:pt x="1273545" y="2038292"/>
                    <a:pt x="1271379" y="1995136"/>
                    <a:pt x="1270515" y="1931078"/>
                  </a:cubicBezTo>
                  <a:close/>
                  <a:moveTo>
                    <a:pt x="1140096" y="2514137"/>
                  </a:moveTo>
                  <a:cubicBezTo>
                    <a:pt x="1181576" y="2512887"/>
                    <a:pt x="1220432" y="2513090"/>
                    <a:pt x="1261892" y="2513710"/>
                  </a:cubicBezTo>
                  <a:cubicBezTo>
                    <a:pt x="1275742" y="2513934"/>
                    <a:pt x="1272915" y="2506035"/>
                    <a:pt x="1272427" y="2557232"/>
                  </a:cubicBezTo>
                  <a:cubicBezTo>
                    <a:pt x="1270698" y="2720117"/>
                    <a:pt x="1282860" y="2698727"/>
                    <a:pt x="1261983" y="2698524"/>
                  </a:cubicBezTo>
                  <a:cubicBezTo>
                    <a:pt x="1100843" y="2697019"/>
                    <a:pt x="1113575" y="2700069"/>
                    <a:pt x="1113524" y="2695982"/>
                  </a:cubicBezTo>
                  <a:cubicBezTo>
                    <a:pt x="1111083" y="2482835"/>
                    <a:pt x="1099541" y="2515306"/>
                    <a:pt x="1140096" y="2514137"/>
                  </a:cubicBezTo>
                  <a:close/>
                  <a:moveTo>
                    <a:pt x="1273993" y="2141043"/>
                  </a:moveTo>
                  <a:cubicBezTo>
                    <a:pt x="1273993" y="2119135"/>
                    <a:pt x="1249414" y="2126068"/>
                    <a:pt x="1434787" y="2126221"/>
                  </a:cubicBezTo>
                  <a:cubicBezTo>
                    <a:pt x="1436638" y="2241009"/>
                    <a:pt x="1436638" y="2242595"/>
                    <a:pt x="1437452" y="2279895"/>
                  </a:cubicBezTo>
                  <a:cubicBezTo>
                    <a:pt x="1438285" y="2317815"/>
                    <a:pt x="1468518" y="2310099"/>
                    <a:pt x="1277369" y="2310516"/>
                  </a:cubicBezTo>
                  <a:cubicBezTo>
                    <a:pt x="1276413" y="2275635"/>
                    <a:pt x="1273993" y="2235824"/>
                    <a:pt x="1273993" y="2141043"/>
                  </a:cubicBezTo>
                  <a:close/>
                  <a:moveTo>
                    <a:pt x="1322927" y="2319910"/>
                  </a:moveTo>
                  <a:cubicBezTo>
                    <a:pt x="1384562" y="2319910"/>
                    <a:pt x="1382416" y="2318994"/>
                    <a:pt x="1438255" y="2318913"/>
                  </a:cubicBezTo>
                  <a:cubicBezTo>
                    <a:pt x="1438672" y="2341350"/>
                    <a:pt x="1438753" y="2348477"/>
                    <a:pt x="1440919" y="2487979"/>
                  </a:cubicBezTo>
                  <a:cubicBezTo>
                    <a:pt x="1441285" y="2511311"/>
                    <a:pt x="1459132" y="2504632"/>
                    <a:pt x="1322927" y="2504743"/>
                  </a:cubicBezTo>
                  <a:cubicBezTo>
                    <a:pt x="1272223" y="2504743"/>
                    <a:pt x="1280867" y="2508607"/>
                    <a:pt x="1280542" y="2487796"/>
                  </a:cubicBezTo>
                  <a:cubicBezTo>
                    <a:pt x="1277410" y="2285700"/>
                    <a:pt x="1265125" y="2319910"/>
                    <a:pt x="1322927" y="2319910"/>
                  </a:cubicBezTo>
                  <a:close/>
                  <a:moveTo>
                    <a:pt x="1439872" y="1931779"/>
                  </a:moveTo>
                  <a:cubicBezTo>
                    <a:pt x="1614242" y="1932064"/>
                    <a:pt x="1601002" y="1930519"/>
                    <a:pt x="1601042" y="1933020"/>
                  </a:cubicBezTo>
                  <a:cubicBezTo>
                    <a:pt x="1604368" y="2145516"/>
                    <a:pt x="1620150" y="2115638"/>
                    <a:pt x="1566915" y="2115638"/>
                  </a:cubicBezTo>
                  <a:cubicBezTo>
                    <a:pt x="1505920" y="2115638"/>
                    <a:pt x="1505829" y="2116786"/>
                    <a:pt x="1444906" y="2116786"/>
                  </a:cubicBezTo>
                  <a:cubicBezTo>
                    <a:pt x="1442272" y="2116786"/>
                    <a:pt x="1443085" y="2137404"/>
                    <a:pt x="1439872" y="1931779"/>
                  </a:cubicBezTo>
                  <a:close/>
                  <a:moveTo>
                    <a:pt x="1280745" y="2557354"/>
                  </a:moveTo>
                  <a:cubicBezTo>
                    <a:pt x="1281345" y="2500667"/>
                    <a:pt x="1246699" y="2514249"/>
                    <a:pt x="1441377" y="2514086"/>
                  </a:cubicBezTo>
                  <a:cubicBezTo>
                    <a:pt x="1442292" y="2562102"/>
                    <a:pt x="1444570" y="2619816"/>
                    <a:pt x="1444255" y="2696023"/>
                  </a:cubicBezTo>
                  <a:cubicBezTo>
                    <a:pt x="1444255" y="2696745"/>
                    <a:pt x="1463332" y="2699906"/>
                    <a:pt x="1282565" y="2698696"/>
                  </a:cubicBezTo>
                  <a:cubicBezTo>
                    <a:pt x="1281182" y="2651393"/>
                    <a:pt x="1280288" y="2604882"/>
                    <a:pt x="1280745" y="2557354"/>
                  </a:cubicBezTo>
                  <a:close/>
                  <a:moveTo>
                    <a:pt x="1443116" y="2126221"/>
                  </a:moveTo>
                  <a:cubicBezTo>
                    <a:pt x="1484962" y="2126221"/>
                    <a:pt x="1501090" y="2125184"/>
                    <a:pt x="1605008" y="2125052"/>
                  </a:cubicBezTo>
                  <a:cubicBezTo>
                    <a:pt x="1604703" y="2245970"/>
                    <a:pt x="1606615" y="2257986"/>
                    <a:pt x="1607978" y="2310597"/>
                  </a:cubicBezTo>
                  <a:cubicBezTo>
                    <a:pt x="1415781" y="2310048"/>
                    <a:pt x="1446634" y="2317856"/>
                    <a:pt x="1445790" y="2279661"/>
                  </a:cubicBezTo>
                  <a:cubicBezTo>
                    <a:pt x="1444804" y="2234431"/>
                    <a:pt x="1444906" y="2237318"/>
                    <a:pt x="1443116" y="2126221"/>
                  </a:cubicBezTo>
                  <a:close/>
                  <a:moveTo>
                    <a:pt x="1608212" y="2320042"/>
                  </a:moveTo>
                  <a:cubicBezTo>
                    <a:pt x="1608842" y="2347623"/>
                    <a:pt x="1610886" y="2503686"/>
                    <a:pt x="1610896" y="2504469"/>
                  </a:cubicBezTo>
                  <a:cubicBezTo>
                    <a:pt x="1425909" y="2502375"/>
                    <a:pt x="1449675" y="2514178"/>
                    <a:pt x="1449258" y="2487817"/>
                  </a:cubicBezTo>
                  <a:cubicBezTo>
                    <a:pt x="1447305" y="2361968"/>
                    <a:pt x="1447031" y="2343068"/>
                    <a:pt x="1446594" y="2318903"/>
                  </a:cubicBezTo>
                  <a:cubicBezTo>
                    <a:pt x="1503897" y="2318923"/>
                    <a:pt x="1469942" y="2319666"/>
                    <a:pt x="1608212" y="2320042"/>
                  </a:cubicBezTo>
                  <a:close/>
                  <a:moveTo>
                    <a:pt x="1610988" y="2513924"/>
                  </a:moveTo>
                  <a:cubicBezTo>
                    <a:pt x="1611486" y="2566361"/>
                    <a:pt x="1610134" y="2582506"/>
                    <a:pt x="1613042" y="2699815"/>
                  </a:cubicBezTo>
                  <a:cubicBezTo>
                    <a:pt x="1540231" y="2699927"/>
                    <a:pt x="1452563" y="2698676"/>
                    <a:pt x="1452573" y="2696074"/>
                  </a:cubicBezTo>
                  <a:cubicBezTo>
                    <a:pt x="1452888" y="2620365"/>
                    <a:pt x="1450682" y="2564562"/>
                    <a:pt x="1449705" y="2514066"/>
                  </a:cubicBezTo>
                  <a:cubicBezTo>
                    <a:pt x="1508778" y="2514056"/>
                    <a:pt x="1559979" y="2513303"/>
                    <a:pt x="1610988" y="2513924"/>
                  </a:cubicBezTo>
                  <a:close/>
                  <a:moveTo>
                    <a:pt x="1452542" y="2707287"/>
                  </a:moveTo>
                  <a:cubicBezTo>
                    <a:pt x="1515855" y="2707500"/>
                    <a:pt x="1486355" y="2709483"/>
                    <a:pt x="1613276" y="2709270"/>
                  </a:cubicBezTo>
                  <a:cubicBezTo>
                    <a:pt x="1613378" y="2713834"/>
                    <a:pt x="1616764" y="2892497"/>
                    <a:pt x="1616784" y="2893707"/>
                  </a:cubicBezTo>
                  <a:cubicBezTo>
                    <a:pt x="1503134" y="2894246"/>
                    <a:pt x="1520015" y="2892782"/>
                    <a:pt x="1456031" y="2892619"/>
                  </a:cubicBezTo>
                  <a:cubicBezTo>
                    <a:pt x="1454993" y="2833583"/>
                    <a:pt x="1452349" y="2783839"/>
                    <a:pt x="1452542" y="2707287"/>
                  </a:cubicBezTo>
                  <a:close/>
                  <a:moveTo>
                    <a:pt x="1616540" y="2320072"/>
                  </a:moveTo>
                  <a:cubicBezTo>
                    <a:pt x="1746725" y="2320519"/>
                    <a:pt x="1725777" y="2319920"/>
                    <a:pt x="1776694" y="2319533"/>
                  </a:cubicBezTo>
                  <a:cubicBezTo>
                    <a:pt x="1777558" y="2404026"/>
                    <a:pt x="1779155" y="2414894"/>
                    <a:pt x="1780487" y="2504571"/>
                  </a:cubicBezTo>
                  <a:cubicBezTo>
                    <a:pt x="1732641" y="2504815"/>
                    <a:pt x="1709039" y="2505811"/>
                    <a:pt x="1619215" y="2504581"/>
                  </a:cubicBezTo>
                  <a:cubicBezTo>
                    <a:pt x="1619204" y="2503778"/>
                    <a:pt x="1617232" y="2350856"/>
                    <a:pt x="1616540" y="2320072"/>
                  </a:cubicBezTo>
                  <a:close/>
                  <a:moveTo>
                    <a:pt x="1782531" y="2140881"/>
                  </a:moveTo>
                  <a:cubicBezTo>
                    <a:pt x="1781768" y="2117986"/>
                    <a:pt x="1758939" y="2125590"/>
                    <a:pt x="1932902" y="2125590"/>
                  </a:cubicBezTo>
                  <a:cubicBezTo>
                    <a:pt x="1950342" y="2125590"/>
                    <a:pt x="1940254" y="2103174"/>
                    <a:pt x="1945603" y="2279935"/>
                  </a:cubicBezTo>
                  <a:cubicBezTo>
                    <a:pt x="1946681" y="2315629"/>
                    <a:pt x="1974168" y="2309977"/>
                    <a:pt x="1810903" y="2309977"/>
                  </a:cubicBezTo>
                  <a:cubicBezTo>
                    <a:pt x="1773155" y="2309977"/>
                    <a:pt x="1789131" y="2338595"/>
                    <a:pt x="1782531" y="2140881"/>
                  </a:cubicBezTo>
                  <a:close/>
                  <a:moveTo>
                    <a:pt x="1810913" y="2319411"/>
                  </a:moveTo>
                  <a:cubicBezTo>
                    <a:pt x="1970914" y="2319411"/>
                    <a:pt x="1946590" y="2309764"/>
                    <a:pt x="1947210" y="2349229"/>
                  </a:cubicBezTo>
                  <a:cubicBezTo>
                    <a:pt x="1950016" y="2528146"/>
                    <a:pt x="1953810" y="2503818"/>
                    <a:pt x="1932912" y="2503818"/>
                  </a:cubicBezTo>
                  <a:cubicBezTo>
                    <a:pt x="1766301" y="2503818"/>
                    <a:pt x="1788937" y="2510843"/>
                    <a:pt x="1788571" y="2487817"/>
                  </a:cubicBezTo>
                  <a:cubicBezTo>
                    <a:pt x="1785470" y="2291505"/>
                    <a:pt x="1774894" y="2319411"/>
                    <a:pt x="1810913" y="2319411"/>
                  </a:cubicBezTo>
                  <a:close/>
                  <a:moveTo>
                    <a:pt x="1810913" y="2513934"/>
                  </a:moveTo>
                  <a:cubicBezTo>
                    <a:pt x="1871470" y="2513934"/>
                    <a:pt x="1874694" y="2513253"/>
                    <a:pt x="1932912" y="2513253"/>
                  </a:cubicBezTo>
                  <a:cubicBezTo>
                    <a:pt x="1955599" y="2513253"/>
                    <a:pt x="1948776" y="2487105"/>
                    <a:pt x="1951888" y="2698188"/>
                  </a:cubicBezTo>
                  <a:cubicBezTo>
                    <a:pt x="1884985" y="2697771"/>
                    <a:pt x="1873911" y="2699764"/>
                    <a:pt x="1791602" y="2699754"/>
                  </a:cubicBezTo>
                  <a:cubicBezTo>
                    <a:pt x="1788693" y="2488020"/>
                    <a:pt x="1780121" y="2513934"/>
                    <a:pt x="1810913" y="2513934"/>
                  </a:cubicBezTo>
                  <a:close/>
                  <a:moveTo>
                    <a:pt x="1948542" y="1932827"/>
                  </a:moveTo>
                  <a:cubicBezTo>
                    <a:pt x="1948512" y="1930621"/>
                    <a:pt x="2110496" y="1930305"/>
                    <a:pt x="2110536" y="1932989"/>
                  </a:cubicBezTo>
                  <a:cubicBezTo>
                    <a:pt x="2111747" y="2010345"/>
                    <a:pt x="2110404" y="1982835"/>
                    <a:pt x="2112601" y="2115739"/>
                  </a:cubicBezTo>
                  <a:cubicBezTo>
                    <a:pt x="2037898" y="2114550"/>
                    <a:pt x="1995564" y="2115932"/>
                    <a:pt x="1952142" y="2116105"/>
                  </a:cubicBezTo>
                  <a:cubicBezTo>
                    <a:pt x="1952071" y="2047330"/>
                    <a:pt x="1949569" y="1998450"/>
                    <a:pt x="1948542" y="1932827"/>
                  </a:cubicBezTo>
                  <a:close/>
                  <a:moveTo>
                    <a:pt x="1952030" y="2141084"/>
                  </a:moveTo>
                  <a:cubicBezTo>
                    <a:pt x="1952162" y="2123537"/>
                    <a:pt x="1927878" y="2122215"/>
                    <a:pt x="2112743" y="2125214"/>
                  </a:cubicBezTo>
                  <a:cubicBezTo>
                    <a:pt x="2115651" y="2296354"/>
                    <a:pt x="2114462" y="2239799"/>
                    <a:pt x="2115296" y="2310465"/>
                  </a:cubicBezTo>
                  <a:cubicBezTo>
                    <a:pt x="1928814" y="2307181"/>
                    <a:pt x="1955213" y="2322288"/>
                    <a:pt x="1953921" y="2279631"/>
                  </a:cubicBezTo>
                  <a:cubicBezTo>
                    <a:pt x="1952122" y="2219944"/>
                    <a:pt x="1951796" y="2178608"/>
                    <a:pt x="1952030" y="2141084"/>
                  </a:cubicBezTo>
                  <a:close/>
                  <a:moveTo>
                    <a:pt x="2115418" y="2319899"/>
                  </a:moveTo>
                  <a:cubicBezTo>
                    <a:pt x="2116658" y="2414700"/>
                    <a:pt x="2118397" y="2426981"/>
                    <a:pt x="2119353" y="2504672"/>
                  </a:cubicBezTo>
                  <a:cubicBezTo>
                    <a:pt x="2055257" y="2504723"/>
                    <a:pt x="2034919" y="2504886"/>
                    <a:pt x="1993907" y="2504276"/>
                  </a:cubicBezTo>
                  <a:cubicBezTo>
                    <a:pt x="1946651" y="2503574"/>
                    <a:pt x="1958386" y="2532457"/>
                    <a:pt x="1955518" y="2349067"/>
                  </a:cubicBezTo>
                  <a:cubicBezTo>
                    <a:pt x="1954928" y="2310983"/>
                    <a:pt x="1924472" y="2316809"/>
                    <a:pt x="2115418" y="2319899"/>
                  </a:cubicBezTo>
                  <a:close/>
                  <a:moveTo>
                    <a:pt x="2119465" y="2514107"/>
                  </a:moveTo>
                  <a:cubicBezTo>
                    <a:pt x="2120543" y="2620558"/>
                    <a:pt x="2118102" y="2493784"/>
                    <a:pt x="2121275" y="2699581"/>
                  </a:cubicBezTo>
                  <a:cubicBezTo>
                    <a:pt x="1946996" y="2699673"/>
                    <a:pt x="2041630" y="2699073"/>
                    <a:pt x="1960226" y="2698259"/>
                  </a:cubicBezTo>
                  <a:cubicBezTo>
                    <a:pt x="1959728" y="2658306"/>
                    <a:pt x="1959982" y="2677571"/>
                    <a:pt x="1957460" y="2513314"/>
                  </a:cubicBezTo>
                  <a:cubicBezTo>
                    <a:pt x="2025848" y="2513679"/>
                    <a:pt x="1962657" y="2514239"/>
                    <a:pt x="2119465" y="2514107"/>
                  </a:cubicBezTo>
                  <a:close/>
                  <a:moveTo>
                    <a:pt x="2121092" y="2125346"/>
                  </a:moveTo>
                  <a:cubicBezTo>
                    <a:pt x="2304665" y="2128254"/>
                    <a:pt x="2281907" y="2115343"/>
                    <a:pt x="2282395" y="2141145"/>
                  </a:cubicBezTo>
                  <a:cubicBezTo>
                    <a:pt x="2283351" y="2191753"/>
                    <a:pt x="2284022" y="2230914"/>
                    <a:pt x="2284479" y="2279854"/>
                  </a:cubicBezTo>
                  <a:cubicBezTo>
                    <a:pt x="2284795" y="2314013"/>
                    <a:pt x="2317631" y="2313627"/>
                    <a:pt x="2123644" y="2310597"/>
                  </a:cubicBezTo>
                  <a:cubicBezTo>
                    <a:pt x="2122994" y="2254855"/>
                    <a:pt x="2123695" y="2274924"/>
                    <a:pt x="2121092" y="2125346"/>
                  </a:cubicBezTo>
                  <a:close/>
                  <a:moveTo>
                    <a:pt x="2121427" y="2709015"/>
                  </a:moveTo>
                  <a:cubicBezTo>
                    <a:pt x="2122424" y="2773632"/>
                    <a:pt x="2122709" y="2795389"/>
                    <a:pt x="2123614" y="2834956"/>
                  </a:cubicBezTo>
                  <a:cubicBezTo>
                    <a:pt x="2125332" y="2913074"/>
                    <a:pt x="2153399" y="2889905"/>
                    <a:pt x="1993784" y="2893331"/>
                  </a:cubicBezTo>
                  <a:cubicBezTo>
                    <a:pt x="1955742" y="2894103"/>
                    <a:pt x="1963216" y="2929106"/>
                    <a:pt x="1960348" y="2707694"/>
                  </a:cubicBezTo>
                  <a:cubicBezTo>
                    <a:pt x="2023112" y="2708334"/>
                    <a:pt x="1963084" y="2709097"/>
                    <a:pt x="2121427" y="2709015"/>
                  </a:cubicBezTo>
                  <a:close/>
                  <a:moveTo>
                    <a:pt x="2124173" y="2349087"/>
                  </a:moveTo>
                  <a:cubicBezTo>
                    <a:pt x="2123593" y="2311959"/>
                    <a:pt x="2092486" y="2319910"/>
                    <a:pt x="2284927" y="2319117"/>
                  </a:cubicBezTo>
                  <a:cubicBezTo>
                    <a:pt x="2286218" y="2414487"/>
                    <a:pt x="2286676" y="2392883"/>
                    <a:pt x="2288649" y="2505394"/>
                  </a:cubicBezTo>
                  <a:cubicBezTo>
                    <a:pt x="2101974" y="2505079"/>
                    <a:pt x="2127814" y="2510853"/>
                    <a:pt x="2127458" y="2487817"/>
                  </a:cubicBezTo>
                  <a:cubicBezTo>
                    <a:pt x="2126370" y="2418431"/>
                    <a:pt x="2125241" y="2416734"/>
                    <a:pt x="2124173" y="2349087"/>
                  </a:cubicBezTo>
                  <a:close/>
                  <a:moveTo>
                    <a:pt x="2298777" y="2115658"/>
                  </a:moveTo>
                  <a:cubicBezTo>
                    <a:pt x="2287479" y="2115658"/>
                    <a:pt x="2290327" y="2122368"/>
                    <a:pt x="2289534" y="2071607"/>
                  </a:cubicBezTo>
                  <a:cubicBezTo>
                    <a:pt x="2286971" y="1910369"/>
                    <a:pt x="2282720" y="1931586"/>
                    <a:pt x="2298777" y="1931586"/>
                  </a:cubicBezTo>
                  <a:cubicBezTo>
                    <a:pt x="2359894" y="1931586"/>
                    <a:pt x="2359538" y="1931261"/>
                    <a:pt x="2420786" y="1931261"/>
                  </a:cubicBezTo>
                  <a:cubicBezTo>
                    <a:pt x="2461422" y="1931261"/>
                    <a:pt x="2449046" y="1903588"/>
                    <a:pt x="2451680" y="2071760"/>
                  </a:cubicBezTo>
                  <a:cubicBezTo>
                    <a:pt x="2452606" y="2130907"/>
                    <a:pt x="2483062" y="2115658"/>
                    <a:pt x="2298777" y="2115658"/>
                  </a:cubicBezTo>
                  <a:close/>
                  <a:moveTo>
                    <a:pt x="2452219" y="2125885"/>
                  </a:moveTo>
                  <a:cubicBezTo>
                    <a:pt x="2452443" y="2224112"/>
                    <a:pt x="2453521" y="2246844"/>
                    <a:pt x="2454782" y="2310750"/>
                  </a:cubicBezTo>
                  <a:cubicBezTo>
                    <a:pt x="2389364" y="2311736"/>
                    <a:pt x="2360707" y="2309601"/>
                    <a:pt x="2293144" y="2309652"/>
                  </a:cubicBezTo>
                  <a:cubicBezTo>
                    <a:pt x="2292615" y="2265845"/>
                    <a:pt x="2292828" y="2252100"/>
                    <a:pt x="2290449" y="2125102"/>
                  </a:cubicBezTo>
                  <a:cubicBezTo>
                    <a:pt x="2361887" y="2125031"/>
                    <a:pt x="2341569" y="2125936"/>
                    <a:pt x="2452219" y="2125885"/>
                  </a:cubicBezTo>
                  <a:close/>
                  <a:moveTo>
                    <a:pt x="2291425" y="2708934"/>
                  </a:moveTo>
                  <a:cubicBezTo>
                    <a:pt x="2291038" y="2789929"/>
                    <a:pt x="2294049" y="2831316"/>
                    <a:pt x="2295167" y="2892091"/>
                  </a:cubicBezTo>
                  <a:cubicBezTo>
                    <a:pt x="2223078" y="2892152"/>
                    <a:pt x="2229881" y="2894063"/>
                    <a:pt x="2133081" y="2893209"/>
                  </a:cubicBezTo>
                  <a:cubicBezTo>
                    <a:pt x="2131932" y="2823112"/>
                    <a:pt x="2132024" y="2856763"/>
                    <a:pt x="2129746" y="2709015"/>
                  </a:cubicBezTo>
                  <a:lnTo>
                    <a:pt x="2291425" y="2708934"/>
                  </a:lnTo>
                  <a:close/>
                  <a:moveTo>
                    <a:pt x="2293693" y="2349087"/>
                  </a:moveTo>
                  <a:cubicBezTo>
                    <a:pt x="2293032" y="2306937"/>
                    <a:pt x="2267863" y="2320418"/>
                    <a:pt x="2420786" y="2320418"/>
                  </a:cubicBezTo>
                  <a:cubicBezTo>
                    <a:pt x="2465429" y="2320418"/>
                    <a:pt x="2453999" y="2289177"/>
                    <a:pt x="2457111" y="2487999"/>
                  </a:cubicBezTo>
                  <a:cubicBezTo>
                    <a:pt x="2457466" y="2510691"/>
                    <a:pt x="2482696" y="2505404"/>
                    <a:pt x="2298777" y="2505404"/>
                  </a:cubicBezTo>
                  <a:cubicBezTo>
                    <a:pt x="2297252" y="2505404"/>
                    <a:pt x="2296418" y="2523490"/>
                    <a:pt x="2293693" y="2349087"/>
                  </a:cubicBezTo>
                  <a:close/>
                  <a:moveTo>
                    <a:pt x="2298777" y="2514839"/>
                  </a:moveTo>
                  <a:cubicBezTo>
                    <a:pt x="2488726" y="2514839"/>
                    <a:pt x="2457029" y="2501195"/>
                    <a:pt x="2458616" y="2557436"/>
                  </a:cubicBezTo>
                  <a:cubicBezTo>
                    <a:pt x="2459978" y="2607576"/>
                    <a:pt x="2460477" y="2645649"/>
                    <a:pt x="2461005" y="2696104"/>
                  </a:cubicBezTo>
                  <a:cubicBezTo>
                    <a:pt x="2461056" y="2700659"/>
                    <a:pt x="2476452" y="2699489"/>
                    <a:pt x="2299825" y="2699489"/>
                  </a:cubicBezTo>
                  <a:cubicBezTo>
                    <a:pt x="2300892" y="2561787"/>
                    <a:pt x="2294384" y="2514839"/>
                    <a:pt x="2298777" y="2514839"/>
                  </a:cubicBezTo>
                  <a:close/>
                  <a:moveTo>
                    <a:pt x="2299764" y="2708934"/>
                  </a:moveTo>
                  <a:cubicBezTo>
                    <a:pt x="2305407" y="2708934"/>
                    <a:pt x="2439020" y="2708802"/>
                    <a:pt x="2461138" y="2708639"/>
                  </a:cubicBezTo>
                  <a:cubicBezTo>
                    <a:pt x="2462206" y="2806805"/>
                    <a:pt x="2463385" y="2829588"/>
                    <a:pt x="2464442" y="2893026"/>
                  </a:cubicBezTo>
                  <a:cubicBezTo>
                    <a:pt x="2370175" y="2893758"/>
                    <a:pt x="2371243" y="2892162"/>
                    <a:pt x="2303496" y="2892101"/>
                  </a:cubicBezTo>
                  <a:cubicBezTo>
                    <a:pt x="2302316" y="2827595"/>
                    <a:pt x="2299377" y="2788587"/>
                    <a:pt x="2299764" y="2708934"/>
                  </a:cubicBezTo>
                  <a:close/>
                  <a:moveTo>
                    <a:pt x="2603922" y="2310038"/>
                  </a:moveTo>
                  <a:cubicBezTo>
                    <a:pt x="2439915" y="2306297"/>
                    <a:pt x="2463477" y="2324128"/>
                    <a:pt x="2462460" y="2279651"/>
                  </a:cubicBezTo>
                  <a:cubicBezTo>
                    <a:pt x="2461392" y="2233272"/>
                    <a:pt x="2460578" y="2187056"/>
                    <a:pt x="2460578" y="2141043"/>
                  </a:cubicBezTo>
                  <a:cubicBezTo>
                    <a:pt x="2460578" y="2118291"/>
                    <a:pt x="2436742" y="2127461"/>
                    <a:pt x="2621556" y="2125021"/>
                  </a:cubicBezTo>
                  <a:cubicBezTo>
                    <a:pt x="2624230" y="2339571"/>
                    <a:pt x="2632904" y="2310699"/>
                    <a:pt x="2603922" y="2310038"/>
                  </a:cubicBezTo>
                  <a:close/>
                  <a:moveTo>
                    <a:pt x="2603780" y="2115861"/>
                  </a:moveTo>
                  <a:cubicBezTo>
                    <a:pt x="2566917" y="2116512"/>
                    <a:pt x="2562859" y="2116390"/>
                    <a:pt x="2460517" y="2116441"/>
                  </a:cubicBezTo>
                  <a:cubicBezTo>
                    <a:pt x="2460436" y="2101659"/>
                    <a:pt x="2458473" y="1951075"/>
                    <a:pt x="2458178" y="1931220"/>
                  </a:cubicBezTo>
                  <a:cubicBezTo>
                    <a:pt x="2459216" y="1931220"/>
                    <a:pt x="2574544" y="1930986"/>
                    <a:pt x="2618525" y="1930783"/>
                  </a:cubicBezTo>
                  <a:cubicBezTo>
                    <a:pt x="2621871" y="2144307"/>
                    <a:pt x="2628349" y="2115434"/>
                    <a:pt x="2603780" y="2115861"/>
                  </a:cubicBezTo>
                  <a:close/>
                  <a:moveTo>
                    <a:pt x="2603811" y="1921420"/>
                  </a:moveTo>
                  <a:cubicBezTo>
                    <a:pt x="2547768" y="1921725"/>
                    <a:pt x="2536491" y="1921471"/>
                    <a:pt x="2481781" y="1921684"/>
                  </a:cubicBezTo>
                  <a:cubicBezTo>
                    <a:pt x="2449240" y="1921817"/>
                    <a:pt x="2458382" y="1951319"/>
                    <a:pt x="2454619" y="1736942"/>
                  </a:cubicBezTo>
                  <a:cubicBezTo>
                    <a:pt x="2504021" y="1737135"/>
                    <a:pt x="2495021" y="1737460"/>
                    <a:pt x="2614844" y="1737206"/>
                  </a:cubicBezTo>
                  <a:cubicBezTo>
                    <a:pt x="2615942" y="1946694"/>
                    <a:pt x="2627372" y="1921288"/>
                    <a:pt x="2603811" y="1921420"/>
                  </a:cubicBezTo>
                  <a:close/>
                  <a:moveTo>
                    <a:pt x="2603831" y="1727782"/>
                  </a:moveTo>
                  <a:cubicBezTo>
                    <a:pt x="2436864" y="1728240"/>
                    <a:pt x="2454457" y="1728118"/>
                    <a:pt x="2454395" y="1724722"/>
                  </a:cubicBezTo>
                  <a:cubicBezTo>
                    <a:pt x="2450562" y="1508932"/>
                    <a:pt x="2441237" y="1541454"/>
                    <a:pt x="2481720" y="1542165"/>
                  </a:cubicBezTo>
                  <a:cubicBezTo>
                    <a:pt x="2634969" y="1544839"/>
                    <a:pt x="2613176" y="1527678"/>
                    <a:pt x="2613410" y="1586409"/>
                  </a:cubicBezTo>
                  <a:cubicBezTo>
                    <a:pt x="2613929" y="1749365"/>
                    <a:pt x="2621007" y="1727731"/>
                    <a:pt x="2603831" y="1727782"/>
                  </a:cubicBezTo>
                  <a:close/>
                  <a:moveTo>
                    <a:pt x="2603861" y="1533565"/>
                  </a:moveTo>
                  <a:cubicBezTo>
                    <a:pt x="2427346" y="1531664"/>
                    <a:pt x="2451029" y="1538871"/>
                    <a:pt x="2450684" y="1516678"/>
                  </a:cubicBezTo>
                  <a:cubicBezTo>
                    <a:pt x="2447582" y="1317378"/>
                    <a:pt x="2437728" y="1347592"/>
                    <a:pt x="2481720" y="1348548"/>
                  </a:cubicBezTo>
                  <a:cubicBezTo>
                    <a:pt x="2634664" y="1351831"/>
                    <a:pt x="2608733" y="1334843"/>
                    <a:pt x="2609394" y="1378172"/>
                  </a:cubicBezTo>
                  <a:cubicBezTo>
                    <a:pt x="2612119" y="1551895"/>
                    <a:pt x="2618485" y="1533707"/>
                    <a:pt x="2603861" y="1533565"/>
                  </a:cubicBezTo>
                  <a:close/>
                  <a:moveTo>
                    <a:pt x="2420797" y="1921817"/>
                  </a:moveTo>
                  <a:cubicBezTo>
                    <a:pt x="2359680" y="1921817"/>
                    <a:pt x="2360036" y="1922142"/>
                    <a:pt x="2298787" y="1922142"/>
                  </a:cubicBezTo>
                  <a:cubicBezTo>
                    <a:pt x="2282496" y="1922142"/>
                    <a:pt x="2287469" y="1941499"/>
                    <a:pt x="2285120" y="1794138"/>
                  </a:cubicBezTo>
                  <a:cubicBezTo>
                    <a:pt x="2284062" y="1726623"/>
                    <a:pt x="2279730" y="1736952"/>
                    <a:pt x="2298787" y="1736952"/>
                  </a:cubicBezTo>
                  <a:cubicBezTo>
                    <a:pt x="2423166" y="1736891"/>
                    <a:pt x="2426369" y="1736871"/>
                    <a:pt x="2446281" y="1736922"/>
                  </a:cubicBezTo>
                  <a:cubicBezTo>
                    <a:pt x="2450145" y="1953800"/>
                    <a:pt x="2459439" y="1921817"/>
                    <a:pt x="2420797" y="1921817"/>
                  </a:cubicBezTo>
                  <a:close/>
                  <a:moveTo>
                    <a:pt x="2420797" y="1727457"/>
                  </a:moveTo>
                  <a:cubicBezTo>
                    <a:pt x="2283656" y="1727528"/>
                    <a:pt x="2298452" y="1727528"/>
                    <a:pt x="2284276" y="1727507"/>
                  </a:cubicBezTo>
                  <a:cubicBezTo>
                    <a:pt x="2283930" y="1694914"/>
                    <a:pt x="2281835" y="1542643"/>
                    <a:pt x="2281825" y="1541911"/>
                  </a:cubicBezTo>
                  <a:cubicBezTo>
                    <a:pt x="2282568" y="1541911"/>
                    <a:pt x="2419098" y="1541565"/>
                    <a:pt x="2442772" y="1541687"/>
                  </a:cubicBezTo>
                  <a:cubicBezTo>
                    <a:pt x="2446504" y="1757224"/>
                    <a:pt x="2456989" y="1727457"/>
                    <a:pt x="2420797" y="1727457"/>
                  </a:cubicBezTo>
                  <a:close/>
                  <a:moveTo>
                    <a:pt x="2281937" y="2115678"/>
                  </a:moveTo>
                  <a:cubicBezTo>
                    <a:pt x="2238047" y="2115780"/>
                    <a:pt x="2186998" y="2116949"/>
                    <a:pt x="2120939" y="2115882"/>
                  </a:cubicBezTo>
                  <a:cubicBezTo>
                    <a:pt x="2118773" y="1988670"/>
                    <a:pt x="2120136" y="2014249"/>
                    <a:pt x="2118865" y="1932827"/>
                  </a:cubicBezTo>
                  <a:cubicBezTo>
                    <a:pt x="2118814" y="1929919"/>
                    <a:pt x="2106733" y="1931109"/>
                    <a:pt x="2278988" y="1931556"/>
                  </a:cubicBezTo>
                  <a:cubicBezTo>
                    <a:pt x="2281622" y="2098050"/>
                    <a:pt x="2281551" y="2094258"/>
                    <a:pt x="2281937" y="2115678"/>
                  </a:cubicBezTo>
                  <a:close/>
                  <a:moveTo>
                    <a:pt x="2118682" y="1921715"/>
                  </a:moveTo>
                  <a:cubicBezTo>
                    <a:pt x="2115601" y="1726278"/>
                    <a:pt x="2115041" y="1736322"/>
                    <a:pt x="2115763" y="1736322"/>
                  </a:cubicBezTo>
                  <a:cubicBezTo>
                    <a:pt x="2179239" y="1736586"/>
                    <a:pt x="2181964" y="1736261"/>
                    <a:pt x="2237742" y="1736708"/>
                  </a:cubicBezTo>
                  <a:cubicBezTo>
                    <a:pt x="2288415" y="1737115"/>
                    <a:pt x="2275348" y="1703200"/>
                    <a:pt x="2278825" y="1922111"/>
                  </a:cubicBezTo>
                  <a:cubicBezTo>
                    <a:pt x="2241159" y="1922000"/>
                    <a:pt x="2200106" y="1921176"/>
                    <a:pt x="2118682" y="1921715"/>
                  </a:cubicBezTo>
                  <a:close/>
                  <a:moveTo>
                    <a:pt x="2115204" y="1724702"/>
                  </a:moveTo>
                  <a:cubicBezTo>
                    <a:pt x="2110638" y="1526347"/>
                    <a:pt x="2113679" y="1542633"/>
                    <a:pt x="2115763" y="1542633"/>
                  </a:cubicBezTo>
                  <a:cubicBezTo>
                    <a:pt x="2305519" y="1543416"/>
                    <a:pt x="2273334" y="1527017"/>
                    <a:pt x="2274076" y="1586175"/>
                  </a:cubicBezTo>
                  <a:cubicBezTo>
                    <a:pt x="2274809" y="1650091"/>
                    <a:pt x="2275327" y="1663338"/>
                    <a:pt x="2275907" y="1724905"/>
                  </a:cubicBezTo>
                  <a:cubicBezTo>
                    <a:pt x="2275937" y="1728707"/>
                    <a:pt x="2115275" y="1728118"/>
                    <a:pt x="2115204" y="1724702"/>
                  </a:cubicBezTo>
                  <a:close/>
                  <a:moveTo>
                    <a:pt x="2237722" y="1532873"/>
                  </a:moveTo>
                  <a:cubicBezTo>
                    <a:pt x="2089974" y="1535059"/>
                    <a:pt x="2112987" y="1538780"/>
                    <a:pt x="2112631" y="1516668"/>
                  </a:cubicBezTo>
                  <a:cubicBezTo>
                    <a:pt x="2109743" y="1327727"/>
                    <a:pt x="2107038" y="1348314"/>
                    <a:pt x="2115763" y="1348365"/>
                  </a:cubicBezTo>
                  <a:cubicBezTo>
                    <a:pt x="2299591" y="1349595"/>
                    <a:pt x="2271005" y="1339144"/>
                    <a:pt x="2271615" y="1378162"/>
                  </a:cubicBezTo>
                  <a:cubicBezTo>
                    <a:pt x="2272653" y="1444436"/>
                    <a:pt x="2272032" y="1447588"/>
                    <a:pt x="2273121" y="1516851"/>
                  </a:cubicBezTo>
                  <a:cubicBezTo>
                    <a:pt x="2273426" y="1536757"/>
                    <a:pt x="2280473" y="1532233"/>
                    <a:pt x="2237722" y="1532873"/>
                  </a:cubicBezTo>
                  <a:close/>
                  <a:moveTo>
                    <a:pt x="2110353" y="1921766"/>
                  </a:moveTo>
                  <a:cubicBezTo>
                    <a:pt x="2078026" y="1921938"/>
                    <a:pt x="2080629" y="1921908"/>
                    <a:pt x="1948379" y="1921969"/>
                  </a:cubicBezTo>
                  <a:cubicBezTo>
                    <a:pt x="1947291" y="1845925"/>
                    <a:pt x="1948603" y="1871056"/>
                    <a:pt x="1946193" y="1737694"/>
                  </a:cubicBezTo>
                  <a:cubicBezTo>
                    <a:pt x="2011825" y="1737420"/>
                    <a:pt x="1982436" y="1735763"/>
                    <a:pt x="2107140" y="1736291"/>
                  </a:cubicBezTo>
                  <a:cubicBezTo>
                    <a:pt x="2107740" y="1762693"/>
                    <a:pt x="2110262" y="1915920"/>
                    <a:pt x="2110353" y="1921766"/>
                  </a:cubicBezTo>
                  <a:close/>
                  <a:moveTo>
                    <a:pt x="1946020" y="1728240"/>
                  </a:moveTo>
                  <a:cubicBezTo>
                    <a:pt x="1942766" y="1541006"/>
                    <a:pt x="1943458" y="1590506"/>
                    <a:pt x="1942613" y="1543060"/>
                  </a:cubicBezTo>
                  <a:cubicBezTo>
                    <a:pt x="2008448" y="1542989"/>
                    <a:pt x="2004431" y="1542175"/>
                    <a:pt x="2104659" y="1542592"/>
                  </a:cubicBezTo>
                  <a:cubicBezTo>
                    <a:pt x="2105157" y="1587599"/>
                    <a:pt x="2104455" y="1623903"/>
                    <a:pt x="2106886" y="1724956"/>
                  </a:cubicBezTo>
                  <a:cubicBezTo>
                    <a:pt x="2106916" y="1726857"/>
                    <a:pt x="2121072" y="1727487"/>
                    <a:pt x="1946020" y="1728240"/>
                  </a:cubicBezTo>
                  <a:close/>
                  <a:moveTo>
                    <a:pt x="1942441" y="1533626"/>
                  </a:moveTo>
                  <a:cubicBezTo>
                    <a:pt x="1941129" y="1455538"/>
                    <a:pt x="1941830" y="1456799"/>
                    <a:pt x="1940142" y="1348304"/>
                  </a:cubicBezTo>
                  <a:cubicBezTo>
                    <a:pt x="2130376" y="1348273"/>
                    <a:pt x="2101282" y="1338168"/>
                    <a:pt x="2101903" y="1378162"/>
                  </a:cubicBezTo>
                  <a:cubicBezTo>
                    <a:pt x="2102859" y="1439719"/>
                    <a:pt x="2103154" y="1445229"/>
                    <a:pt x="2104293" y="1516831"/>
                  </a:cubicBezTo>
                  <a:cubicBezTo>
                    <a:pt x="2104648" y="1538831"/>
                    <a:pt x="2130488" y="1533422"/>
                    <a:pt x="1942441" y="1533626"/>
                  </a:cubicBezTo>
                  <a:close/>
                  <a:moveTo>
                    <a:pt x="1940193" y="1931403"/>
                  </a:moveTo>
                  <a:cubicBezTo>
                    <a:pt x="1941220" y="1999579"/>
                    <a:pt x="1943752" y="2046354"/>
                    <a:pt x="1943803" y="2116136"/>
                  </a:cubicBezTo>
                  <a:cubicBezTo>
                    <a:pt x="1890344" y="2116237"/>
                    <a:pt x="1869182" y="2115505"/>
                    <a:pt x="1781748" y="2115505"/>
                  </a:cubicBezTo>
                  <a:cubicBezTo>
                    <a:pt x="1779673" y="2039593"/>
                    <a:pt x="1780731" y="1999599"/>
                    <a:pt x="1779612" y="1931363"/>
                  </a:cubicBezTo>
                  <a:cubicBezTo>
                    <a:pt x="1800449" y="1931495"/>
                    <a:pt x="1804852" y="1931464"/>
                    <a:pt x="1940193" y="1931403"/>
                  </a:cubicBezTo>
                  <a:close/>
                  <a:moveTo>
                    <a:pt x="1810913" y="1922020"/>
                  </a:moveTo>
                  <a:cubicBezTo>
                    <a:pt x="1770836" y="1922020"/>
                    <a:pt x="1780182" y="1933487"/>
                    <a:pt x="1778067" y="1863401"/>
                  </a:cubicBezTo>
                  <a:cubicBezTo>
                    <a:pt x="1776816" y="1822065"/>
                    <a:pt x="1775911" y="1775625"/>
                    <a:pt x="1776124" y="1737420"/>
                  </a:cubicBezTo>
                  <a:cubicBezTo>
                    <a:pt x="1781707" y="1737450"/>
                    <a:pt x="1917363" y="1737745"/>
                    <a:pt x="1937854" y="1737715"/>
                  </a:cubicBezTo>
                  <a:cubicBezTo>
                    <a:pt x="1940244" y="1870385"/>
                    <a:pt x="1939003" y="1849026"/>
                    <a:pt x="1940051" y="1921969"/>
                  </a:cubicBezTo>
                  <a:lnTo>
                    <a:pt x="1810913" y="1922020"/>
                  </a:lnTo>
                  <a:close/>
                  <a:moveTo>
                    <a:pt x="1776490" y="2279793"/>
                  </a:moveTo>
                  <a:cubicBezTo>
                    <a:pt x="1776531" y="2317124"/>
                    <a:pt x="1805594" y="2311390"/>
                    <a:pt x="1627950" y="2310678"/>
                  </a:cubicBezTo>
                  <a:cubicBezTo>
                    <a:pt x="1616082" y="2310628"/>
                    <a:pt x="1612015" y="2337619"/>
                    <a:pt x="1613276" y="2141226"/>
                  </a:cubicBezTo>
                  <a:cubicBezTo>
                    <a:pt x="1613408" y="2119582"/>
                    <a:pt x="1587731" y="2124950"/>
                    <a:pt x="1773694" y="2124950"/>
                  </a:cubicBezTo>
                  <a:cubicBezTo>
                    <a:pt x="1775097" y="2171522"/>
                    <a:pt x="1776409" y="2206179"/>
                    <a:pt x="1776490" y="2279793"/>
                  </a:cubicBezTo>
                  <a:close/>
                  <a:moveTo>
                    <a:pt x="1613347" y="2115597"/>
                  </a:moveTo>
                  <a:cubicBezTo>
                    <a:pt x="1613215" y="2028980"/>
                    <a:pt x="1610215" y="1999670"/>
                    <a:pt x="1609351" y="1931495"/>
                  </a:cubicBezTo>
                  <a:cubicBezTo>
                    <a:pt x="1685487" y="1930539"/>
                    <a:pt x="1653698" y="1930305"/>
                    <a:pt x="1771274" y="1931302"/>
                  </a:cubicBezTo>
                  <a:cubicBezTo>
                    <a:pt x="1772463" y="2004235"/>
                    <a:pt x="1771264" y="2036625"/>
                    <a:pt x="1773399" y="2115505"/>
                  </a:cubicBezTo>
                  <a:cubicBezTo>
                    <a:pt x="1629007" y="2115515"/>
                    <a:pt x="1672257" y="2115505"/>
                    <a:pt x="1613347" y="2115597"/>
                  </a:cubicBezTo>
                  <a:close/>
                  <a:moveTo>
                    <a:pt x="1749959" y="1921623"/>
                  </a:moveTo>
                  <a:cubicBezTo>
                    <a:pt x="1710869" y="1921095"/>
                    <a:pt x="1667925" y="1921044"/>
                    <a:pt x="1627879" y="1921745"/>
                  </a:cubicBezTo>
                  <a:cubicBezTo>
                    <a:pt x="1597107" y="1922284"/>
                    <a:pt x="1614089" y="1945555"/>
                    <a:pt x="1607205" y="1736952"/>
                  </a:cubicBezTo>
                  <a:cubicBezTo>
                    <a:pt x="1744112" y="1736637"/>
                    <a:pt x="1704432" y="1736810"/>
                    <a:pt x="1767796" y="1737349"/>
                  </a:cubicBezTo>
                  <a:cubicBezTo>
                    <a:pt x="1766657" y="1945382"/>
                    <a:pt x="1785155" y="1922050"/>
                    <a:pt x="1749959" y="1921623"/>
                  </a:cubicBezTo>
                  <a:close/>
                  <a:moveTo>
                    <a:pt x="1767877" y="1724783"/>
                  </a:moveTo>
                  <a:cubicBezTo>
                    <a:pt x="1767837" y="1729937"/>
                    <a:pt x="1784270" y="1726826"/>
                    <a:pt x="1627909" y="1727447"/>
                  </a:cubicBezTo>
                  <a:cubicBezTo>
                    <a:pt x="1599120" y="1727528"/>
                    <a:pt x="1606249" y="1756034"/>
                    <a:pt x="1603981" y="1584854"/>
                  </a:cubicBezTo>
                  <a:cubicBezTo>
                    <a:pt x="1603341" y="1534276"/>
                    <a:pt x="1597056" y="1542501"/>
                    <a:pt x="1627868" y="1542958"/>
                  </a:cubicBezTo>
                  <a:cubicBezTo>
                    <a:pt x="1665972" y="1543568"/>
                    <a:pt x="1680168" y="1543426"/>
                    <a:pt x="1765843" y="1543446"/>
                  </a:cubicBezTo>
                  <a:cubicBezTo>
                    <a:pt x="1767969" y="1677876"/>
                    <a:pt x="1768233" y="1682105"/>
                    <a:pt x="1767877" y="1724783"/>
                  </a:cubicBezTo>
                  <a:close/>
                  <a:moveTo>
                    <a:pt x="1603259" y="1533199"/>
                  </a:moveTo>
                  <a:cubicBezTo>
                    <a:pt x="1602059" y="1455162"/>
                    <a:pt x="1601744" y="1444894"/>
                    <a:pt x="1600259" y="1347999"/>
                  </a:cubicBezTo>
                  <a:cubicBezTo>
                    <a:pt x="1645329" y="1347704"/>
                    <a:pt x="1659688" y="1346799"/>
                    <a:pt x="1762172" y="1347867"/>
                  </a:cubicBezTo>
                  <a:cubicBezTo>
                    <a:pt x="1764348" y="1490053"/>
                    <a:pt x="1763647" y="1405042"/>
                    <a:pt x="1765691" y="1534012"/>
                  </a:cubicBezTo>
                  <a:cubicBezTo>
                    <a:pt x="1599924" y="1533981"/>
                    <a:pt x="1671108" y="1533829"/>
                    <a:pt x="1603259" y="1533199"/>
                  </a:cubicBezTo>
                  <a:close/>
                  <a:moveTo>
                    <a:pt x="1600615" y="1863553"/>
                  </a:moveTo>
                  <a:cubicBezTo>
                    <a:pt x="1600371" y="1938784"/>
                    <a:pt x="1634845" y="1922640"/>
                    <a:pt x="1439729" y="1922335"/>
                  </a:cubicBezTo>
                  <a:cubicBezTo>
                    <a:pt x="1437746" y="1795957"/>
                    <a:pt x="1437279" y="1765265"/>
                    <a:pt x="1436811" y="1737918"/>
                  </a:cubicBezTo>
                  <a:cubicBezTo>
                    <a:pt x="1511890" y="1737898"/>
                    <a:pt x="1477396" y="1737176"/>
                    <a:pt x="1598846" y="1736972"/>
                  </a:cubicBezTo>
                  <a:cubicBezTo>
                    <a:pt x="1599965" y="1770430"/>
                    <a:pt x="1600768" y="1814582"/>
                    <a:pt x="1600615" y="1863553"/>
                  </a:cubicBezTo>
                  <a:close/>
                  <a:moveTo>
                    <a:pt x="1566915" y="1727558"/>
                  </a:moveTo>
                  <a:cubicBezTo>
                    <a:pt x="1422228" y="1727558"/>
                    <a:pt x="1436699" y="1731452"/>
                    <a:pt x="1436577" y="1724752"/>
                  </a:cubicBezTo>
                  <a:cubicBezTo>
                    <a:pt x="1432926" y="1518702"/>
                    <a:pt x="1432835" y="1543202"/>
                    <a:pt x="1444906" y="1543202"/>
                  </a:cubicBezTo>
                  <a:cubicBezTo>
                    <a:pt x="1625621" y="1543202"/>
                    <a:pt x="1594921" y="1529193"/>
                    <a:pt x="1595643" y="1585016"/>
                  </a:cubicBezTo>
                  <a:cubicBezTo>
                    <a:pt x="1596527" y="1651799"/>
                    <a:pt x="1596975" y="1683914"/>
                    <a:pt x="1598429" y="1725037"/>
                  </a:cubicBezTo>
                  <a:cubicBezTo>
                    <a:pt x="1598551" y="1728361"/>
                    <a:pt x="1603290" y="1727558"/>
                    <a:pt x="1566915" y="1727558"/>
                  </a:cubicBezTo>
                  <a:close/>
                  <a:moveTo>
                    <a:pt x="1566915" y="1533056"/>
                  </a:moveTo>
                  <a:cubicBezTo>
                    <a:pt x="1413676" y="1533056"/>
                    <a:pt x="1435062" y="1540396"/>
                    <a:pt x="1434675" y="1516658"/>
                  </a:cubicBezTo>
                  <a:cubicBezTo>
                    <a:pt x="1431645" y="1323081"/>
                    <a:pt x="1423825" y="1348029"/>
                    <a:pt x="1444895" y="1348029"/>
                  </a:cubicBezTo>
                  <a:cubicBezTo>
                    <a:pt x="1553532" y="1348080"/>
                    <a:pt x="1571603" y="1348131"/>
                    <a:pt x="1591931" y="1348039"/>
                  </a:cubicBezTo>
                  <a:cubicBezTo>
                    <a:pt x="1595226" y="1563738"/>
                    <a:pt x="1606595" y="1533056"/>
                    <a:pt x="1566915" y="1533056"/>
                  </a:cubicBezTo>
                  <a:close/>
                  <a:moveTo>
                    <a:pt x="1431401" y="1922315"/>
                  </a:moveTo>
                  <a:cubicBezTo>
                    <a:pt x="1385253" y="1922132"/>
                    <a:pt x="1336319" y="1919936"/>
                    <a:pt x="1270373" y="1921623"/>
                  </a:cubicBezTo>
                  <a:cubicBezTo>
                    <a:pt x="1269580" y="1861632"/>
                    <a:pt x="1271135" y="1812874"/>
                    <a:pt x="1268207" y="1737501"/>
                  </a:cubicBezTo>
                  <a:cubicBezTo>
                    <a:pt x="1303433" y="1738142"/>
                    <a:pt x="1322693" y="1737958"/>
                    <a:pt x="1428462" y="1737918"/>
                  </a:cubicBezTo>
                  <a:cubicBezTo>
                    <a:pt x="1429103" y="1774344"/>
                    <a:pt x="1429408" y="1794900"/>
                    <a:pt x="1431401" y="1922315"/>
                  </a:cubicBezTo>
                  <a:close/>
                  <a:moveTo>
                    <a:pt x="1265237" y="1532446"/>
                  </a:moveTo>
                  <a:cubicBezTo>
                    <a:pt x="1264424" y="1463509"/>
                    <a:pt x="1262837" y="1441447"/>
                    <a:pt x="1261627" y="1348293"/>
                  </a:cubicBezTo>
                  <a:cubicBezTo>
                    <a:pt x="1272905" y="1348293"/>
                    <a:pt x="1376762" y="1348172"/>
                    <a:pt x="1422615" y="1348049"/>
                  </a:cubicBezTo>
                  <a:cubicBezTo>
                    <a:pt x="1424171" y="1457114"/>
                    <a:pt x="1425666" y="1453779"/>
                    <a:pt x="1426591" y="1533687"/>
                  </a:cubicBezTo>
                  <a:cubicBezTo>
                    <a:pt x="1350851" y="1533270"/>
                    <a:pt x="1423774" y="1532314"/>
                    <a:pt x="1265237" y="1532446"/>
                  </a:cubicBezTo>
                  <a:close/>
                  <a:moveTo>
                    <a:pt x="1261831" y="1921857"/>
                  </a:moveTo>
                  <a:cubicBezTo>
                    <a:pt x="1185887" y="1924043"/>
                    <a:pt x="1145272" y="1921644"/>
                    <a:pt x="1102206" y="1921288"/>
                  </a:cubicBezTo>
                  <a:cubicBezTo>
                    <a:pt x="1098758" y="1702864"/>
                    <a:pt x="1085711" y="1738162"/>
                    <a:pt x="1140035" y="1737288"/>
                  </a:cubicBezTo>
                  <a:cubicBezTo>
                    <a:pt x="1180162" y="1736637"/>
                    <a:pt x="1218439" y="1736576"/>
                    <a:pt x="1259858" y="1737359"/>
                  </a:cubicBezTo>
                  <a:cubicBezTo>
                    <a:pt x="1261749" y="1785842"/>
                    <a:pt x="1262553" y="1921827"/>
                    <a:pt x="1261831" y="1921857"/>
                  </a:cubicBezTo>
                  <a:close/>
                  <a:moveTo>
                    <a:pt x="1200968" y="1532497"/>
                  </a:moveTo>
                  <a:cubicBezTo>
                    <a:pt x="1144286" y="1532497"/>
                    <a:pt x="1142557" y="1533158"/>
                    <a:pt x="1095291" y="1533290"/>
                  </a:cubicBezTo>
                  <a:cubicBezTo>
                    <a:pt x="1093501" y="1404025"/>
                    <a:pt x="1093165" y="1381263"/>
                    <a:pt x="1092596" y="1349158"/>
                  </a:cubicBezTo>
                  <a:cubicBezTo>
                    <a:pt x="1279494" y="1348588"/>
                    <a:pt x="1253065" y="1336389"/>
                    <a:pt x="1253726" y="1378172"/>
                  </a:cubicBezTo>
                  <a:cubicBezTo>
                    <a:pt x="1256654" y="1565121"/>
                    <a:pt x="1272264" y="1532436"/>
                    <a:pt x="1200968" y="1532497"/>
                  </a:cubicBezTo>
                  <a:close/>
                  <a:moveTo>
                    <a:pt x="1093887" y="1921237"/>
                  </a:moveTo>
                  <a:cubicBezTo>
                    <a:pt x="1016266" y="1920851"/>
                    <a:pt x="1011456" y="1923321"/>
                    <a:pt x="932473" y="1922620"/>
                  </a:cubicBezTo>
                  <a:cubicBezTo>
                    <a:pt x="928639" y="1707978"/>
                    <a:pt x="915907" y="1736505"/>
                    <a:pt x="957041" y="1736505"/>
                  </a:cubicBezTo>
                  <a:cubicBezTo>
                    <a:pt x="1017059" y="1736505"/>
                    <a:pt x="1018300" y="1737776"/>
                    <a:pt x="1078979" y="1737776"/>
                  </a:cubicBezTo>
                  <a:cubicBezTo>
                    <a:pt x="1095209" y="1737776"/>
                    <a:pt x="1090593" y="1712614"/>
                    <a:pt x="1093887" y="1921237"/>
                  </a:cubicBezTo>
                  <a:close/>
                  <a:moveTo>
                    <a:pt x="1078979" y="1728341"/>
                  </a:moveTo>
                  <a:cubicBezTo>
                    <a:pt x="1078074" y="1728341"/>
                    <a:pt x="928436" y="1727863"/>
                    <a:pt x="928425" y="1724854"/>
                  </a:cubicBezTo>
                  <a:cubicBezTo>
                    <a:pt x="927988" y="1515021"/>
                    <a:pt x="910273" y="1543304"/>
                    <a:pt x="957041" y="1543304"/>
                  </a:cubicBezTo>
                  <a:cubicBezTo>
                    <a:pt x="1113137" y="1543304"/>
                    <a:pt x="1087155" y="1528654"/>
                    <a:pt x="1087450" y="1586145"/>
                  </a:cubicBezTo>
                  <a:cubicBezTo>
                    <a:pt x="1088305" y="1749975"/>
                    <a:pt x="1096491" y="1728341"/>
                    <a:pt x="1078979" y="1728341"/>
                  </a:cubicBezTo>
                  <a:close/>
                  <a:moveTo>
                    <a:pt x="1078979" y="1533321"/>
                  </a:moveTo>
                  <a:cubicBezTo>
                    <a:pt x="901223" y="1533321"/>
                    <a:pt x="925029" y="1541169"/>
                    <a:pt x="924642" y="1516699"/>
                  </a:cubicBezTo>
                  <a:cubicBezTo>
                    <a:pt x="923554" y="1447446"/>
                    <a:pt x="924937" y="1447405"/>
                    <a:pt x="923849" y="1377989"/>
                  </a:cubicBezTo>
                  <a:cubicBezTo>
                    <a:pt x="923270" y="1341014"/>
                    <a:pt x="916568" y="1348568"/>
                    <a:pt x="957041" y="1348568"/>
                  </a:cubicBezTo>
                  <a:cubicBezTo>
                    <a:pt x="1109975" y="1348568"/>
                    <a:pt x="1084155" y="1339784"/>
                    <a:pt x="1084755" y="1378152"/>
                  </a:cubicBezTo>
                  <a:cubicBezTo>
                    <a:pt x="1087593" y="1557262"/>
                    <a:pt x="1089515" y="1533321"/>
                    <a:pt x="1078979" y="1533321"/>
                  </a:cubicBezTo>
                  <a:close/>
                  <a:moveTo>
                    <a:pt x="924134" y="1922528"/>
                  </a:moveTo>
                  <a:cubicBezTo>
                    <a:pt x="863750" y="1921756"/>
                    <a:pt x="905382" y="1920881"/>
                    <a:pt x="762902" y="1921430"/>
                  </a:cubicBezTo>
                  <a:cubicBezTo>
                    <a:pt x="759302" y="1709432"/>
                    <a:pt x="752021" y="1736505"/>
                    <a:pt x="774149" y="1736322"/>
                  </a:cubicBezTo>
                  <a:cubicBezTo>
                    <a:pt x="810992" y="1736027"/>
                    <a:pt x="841123" y="1735915"/>
                    <a:pt x="896016" y="1736281"/>
                  </a:cubicBezTo>
                  <a:cubicBezTo>
                    <a:pt x="926046" y="1736515"/>
                    <a:pt x="920198" y="1705264"/>
                    <a:pt x="924134" y="1922528"/>
                  </a:cubicBezTo>
                  <a:close/>
                  <a:moveTo>
                    <a:pt x="757614" y="2125997"/>
                  </a:moveTo>
                  <a:cubicBezTo>
                    <a:pt x="760299" y="2268844"/>
                    <a:pt x="759628" y="2255577"/>
                    <a:pt x="760238" y="2310109"/>
                  </a:cubicBezTo>
                  <a:cubicBezTo>
                    <a:pt x="734225" y="2309753"/>
                    <a:pt x="726873" y="2309835"/>
                    <a:pt x="598895" y="2309804"/>
                  </a:cubicBezTo>
                  <a:cubicBezTo>
                    <a:pt x="597766" y="2258901"/>
                    <a:pt x="596688" y="2245106"/>
                    <a:pt x="595834" y="2125214"/>
                  </a:cubicBezTo>
                  <a:cubicBezTo>
                    <a:pt x="596962" y="2125224"/>
                    <a:pt x="756770" y="2125997"/>
                    <a:pt x="757614" y="2125997"/>
                  </a:cubicBezTo>
                  <a:close/>
                  <a:moveTo>
                    <a:pt x="595762" y="2115780"/>
                  </a:moveTo>
                  <a:cubicBezTo>
                    <a:pt x="595529" y="2090262"/>
                    <a:pt x="595274" y="2076965"/>
                    <a:pt x="593057" y="1932827"/>
                  </a:cubicBezTo>
                  <a:cubicBezTo>
                    <a:pt x="592986" y="1928079"/>
                    <a:pt x="584597" y="1931464"/>
                    <a:pt x="754726" y="1930905"/>
                  </a:cubicBezTo>
                  <a:cubicBezTo>
                    <a:pt x="755774" y="1994140"/>
                    <a:pt x="755825" y="2026957"/>
                    <a:pt x="757442" y="2116563"/>
                  </a:cubicBezTo>
                  <a:cubicBezTo>
                    <a:pt x="756608" y="2116552"/>
                    <a:pt x="596535" y="2115780"/>
                    <a:pt x="595762" y="2115780"/>
                  </a:cubicBezTo>
                  <a:close/>
                  <a:moveTo>
                    <a:pt x="713135" y="2319269"/>
                  </a:moveTo>
                  <a:cubicBezTo>
                    <a:pt x="774983" y="2319269"/>
                    <a:pt x="758997" y="2285669"/>
                    <a:pt x="762160" y="2487999"/>
                  </a:cubicBezTo>
                  <a:cubicBezTo>
                    <a:pt x="762567" y="2513863"/>
                    <a:pt x="783932" y="2504378"/>
                    <a:pt x="601589" y="2503717"/>
                  </a:cubicBezTo>
                  <a:cubicBezTo>
                    <a:pt x="600389" y="2441245"/>
                    <a:pt x="600593" y="2393412"/>
                    <a:pt x="599098" y="2319249"/>
                  </a:cubicBezTo>
                  <a:lnTo>
                    <a:pt x="713135" y="2319269"/>
                  </a:lnTo>
                  <a:close/>
                  <a:moveTo>
                    <a:pt x="896067" y="1726837"/>
                  </a:moveTo>
                  <a:cubicBezTo>
                    <a:pt x="858736" y="1726542"/>
                    <a:pt x="816656" y="1726511"/>
                    <a:pt x="774068" y="1726857"/>
                  </a:cubicBezTo>
                  <a:cubicBezTo>
                    <a:pt x="752632" y="1727030"/>
                    <a:pt x="759475" y="1755099"/>
                    <a:pt x="756364" y="1542206"/>
                  </a:cubicBezTo>
                  <a:cubicBezTo>
                    <a:pt x="819697" y="1543568"/>
                    <a:pt x="782122" y="1543721"/>
                    <a:pt x="916792" y="1543345"/>
                  </a:cubicBezTo>
                  <a:cubicBezTo>
                    <a:pt x="921083" y="1755892"/>
                    <a:pt x="929300" y="1727060"/>
                    <a:pt x="896067" y="1726837"/>
                  </a:cubicBezTo>
                  <a:close/>
                  <a:moveTo>
                    <a:pt x="754574" y="1921461"/>
                  </a:moveTo>
                  <a:cubicBezTo>
                    <a:pt x="656706" y="1921817"/>
                    <a:pt x="664221" y="1920963"/>
                    <a:pt x="592864" y="1920952"/>
                  </a:cubicBezTo>
                  <a:cubicBezTo>
                    <a:pt x="589488" y="1723563"/>
                    <a:pt x="587566" y="1736942"/>
                    <a:pt x="591176" y="1736932"/>
                  </a:cubicBezTo>
                  <a:cubicBezTo>
                    <a:pt x="592376" y="1736932"/>
                    <a:pt x="750028" y="1736484"/>
                    <a:pt x="750913" y="1736474"/>
                  </a:cubicBezTo>
                  <a:cubicBezTo>
                    <a:pt x="752499" y="1834417"/>
                    <a:pt x="754137" y="1896238"/>
                    <a:pt x="754574" y="1921461"/>
                  </a:cubicBezTo>
                  <a:close/>
                  <a:moveTo>
                    <a:pt x="589102" y="1724803"/>
                  </a:moveTo>
                  <a:cubicBezTo>
                    <a:pt x="588542" y="1683863"/>
                    <a:pt x="585278" y="1542531"/>
                    <a:pt x="591186" y="1542531"/>
                  </a:cubicBezTo>
                  <a:cubicBezTo>
                    <a:pt x="779529" y="1542531"/>
                    <a:pt x="747903" y="1527617"/>
                    <a:pt x="748635" y="1586175"/>
                  </a:cubicBezTo>
                  <a:cubicBezTo>
                    <a:pt x="749266" y="1636671"/>
                    <a:pt x="749652" y="1657817"/>
                    <a:pt x="750771" y="1727030"/>
                  </a:cubicBezTo>
                  <a:cubicBezTo>
                    <a:pt x="569048" y="1728067"/>
                    <a:pt x="589152" y="1728575"/>
                    <a:pt x="589102" y="1724803"/>
                  </a:cubicBezTo>
                  <a:close/>
                  <a:moveTo>
                    <a:pt x="713135" y="1532355"/>
                  </a:moveTo>
                  <a:cubicBezTo>
                    <a:pt x="564126" y="1532355"/>
                    <a:pt x="587749" y="1540579"/>
                    <a:pt x="587373" y="1516658"/>
                  </a:cubicBezTo>
                  <a:cubicBezTo>
                    <a:pt x="584424" y="1327961"/>
                    <a:pt x="579166" y="1348273"/>
                    <a:pt x="591176" y="1348273"/>
                  </a:cubicBezTo>
                  <a:cubicBezTo>
                    <a:pt x="773092" y="1348273"/>
                    <a:pt x="744517" y="1339144"/>
                    <a:pt x="745127" y="1378172"/>
                  </a:cubicBezTo>
                  <a:cubicBezTo>
                    <a:pt x="748005" y="1561522"/>
                    <a:pt x="757533" y="1532355"/>
                    <a:pt x="713135" y="1532355"/>
                  </a:cubicBezTo>
                  <a:close/>
                  <a:moveTo>
                    <a:pt x="584688" y="1930397"/>
                  </a:moveTo>
                  <a:cubicBezTo>
                    <a:pt x="584698" y="1931292"/>
                    <a:pt x="587159" y="2086491"/>
                    <a:pt x="587424" y="2115780"/>
                  </a:cubicBezTo>
                  <a:cubicBezTo>
                    <a:pt x="536934" y="2115759"/>
                    <a:pt x="597145" y="2115668"/>
                    <a:pt x="426721" y="2115221"/>
                  </a:cubicBezTo>
                  <a:cubicBezTo>
                    <a:pt x="426355" y="2086836"/>
                    <a:pt x="425938" y="2061766"/>
                    <a:pt x="423914" y="1932837"/>
                  </a:cubicBezTo>
                  <a:cubicBezTo>
                    <a:pt x="423894" y="1930956"/>
                    <a:pt x="409942" y="1930549"/>
                    <a:pt x="584688" y="1930397"/>
                  </a:cubicBezTo>
                  <a:close/>
                  <a:moveTo>
                    <a:pt x="587505" y="2125214"/>
                  </a:moveTo>
                  <a:cubicBezTo>
                    <a:pt x="588420" y="2250321"/>
                    <a:pt x="589447" y="2259603"/>
                    <a:pt x="590556" y="2309804"/>
                  </a:cubicBezTo>
                  <a:cubicBezTo>
                    <a:pt x="589681" y="2309804"/>
                    <a:pt x="430687" y="2310109"/>
                    <a:pt x="429487" y="2310119"/>
                  </a:cubicBezTo>
                  <a:cubicBezTo>
                    <a:pt x="426823" y="2137160"/>
                    <a:pt x="427738" y="2197405"/>
                    <a:pt x="426833" y="2124655"/>
                  </a:cubicBezTo>
                  <a:cubicBezTo>
                    <a:pt x="580153" y="2125011"/>
                    <a:pt x="530772" y="2125194"/>
                    <a:pt x="587505" y="2125214"/>
                  </a:cubicBezTo>
                  <a:close/>
                  <a:moveTo>
                    <a:pt x="590759" y="2319249"/>
                  </a:moveTo>
                  <a:cubicBezTo>
                    <a:pt x="592346" y="2397824"/>
                    <a:pt x="591888" y="2431698"/>
                    <a:pt x="593261" y="2503696"/>
                  </a:cubicBezTo>
                  <a:cubicBezTo>
                    <a:pt x="592244" y="2503696"/>
                    <a:pt x="574692" y="2503625"/>
                    <a:pt x="431765" y="2504042"/>
                  </a:cubicBezTo>
                  <a:cubicBezTo>
                    <a:pt x="430372" y="2418401"/>
                    <a:pt x="431348" y="2430977"/>
                    <a:pt x="429639" y="2319564"/>
                  </a:cubicBezTo>
                  <a:cubicBezTo>
                    <a:pt x="431643" y="2319564"/>
                    <a:pt x="580956" y="2319249"/>
                    <a:pt x="590759" y="2319249"/>
                  </a:cubicBezTo>
                  <a:close/>
                  <a:moveTo>
                    <a:pt x="591176" y="2513131"/>
                  </a:moveTo>
                  <a:cubicBezTo>
                    <a:pt x="594603" y="2513131"/>
                    <a:pt x="593027" y="2508231"/>
                    <a:pt x="594725" y="2557456"/>
                  </a:cubicBezTo>
                  <a:cubicBezTo>
                    <a:pt x="600166" y="2715471"/>
                    <a:pt x="598956" y="2699530"/>
                    <a:pt x="591176" y="2699530"/>
                  </a:cubicBezTo>
                  <a:cubicBezTo>
                    <a:pt x="590169" y="2699530"/>
                    <a:pt x="435405" y="2699561"/>
                    <a:pt x="435304" y="2695901"/>
                  </a:cubicBezTo>
                  <a:cubicBezTo>
                    <a:pt x="434033" y="2650945"/>
                    <a:pt x="434134" y="2649085"/>
                    <a:pt x="431928" y="2513497"/>
                  </a:cubicBezTo>
                  <a:cubicBezTo>
                    <a:pt x="433056" y="2513497"/>
                    <a:pt x="590271" y="2513131"/>
                    <a:pt x="591176" y="2513131"/>
                  </a:cubicBezTo>
                  <a:close/>
                  <a:moveTo>
                    <a:pt x="469279" y="2707826"/>
                  </a:moveTo>
                  <a:cubicBezTo>
                    <a:pt x="529978" y="2707826"/>
                    <a:pt x="530192" y="2708975"/>
                    <a:pt x="591186" y="2708975"/>
                  </a:cubicBezTo>
                  <a:cubicBezTo>
                    <a:pt x="601010" y="2708975"/>
                    <a:pt x="596139" y="2688611"/>
                    <a:pt x="599006" y="2892426"/>
                  </a:cubicBezTo>
                  <a:cubicBezTo>
                    <a:pt x="595040" y="2892416"/>
                    <a:pt x="440104" y="2893290"/>
                    <a:pt x="439351" y="2893300"/>
                  </a:cubicBezTo>
                  <a:cubicBezTo>
                    <a:pt x="435721" y="2674826"/>
                    <a:pt x="424138" y="2707826"/>
                    <a:pt x="469279" y="2707826"/>
                  </a:cubicBezTo>
                  <a:close/>
                  <a:moveTo>
                    <a:pt x="601783" y="2513151"/>
                  </a:moveTo>
                  <a:cubicBezTo>
                    <a:pt x="655964" y="2513365"/>
                    <a:pt x="652710" y="2514900"/>
                    <a:pt x="713135" y="2514900"/>
                  </a:cubicBezTo>
                  <a:cubicBezTo>
                    <a:pt x="778115" y="2514900"/>
                    <a:pt x="761082" y="2476379"/>
                    <a:pt x="766573" y="2696186"/>
                  </a:cubicBezTo>
                  <a:cubicBezTo>
                    <a:pt x="766675" y="2700282"/>
                    <a:pt x="786983" y="2699205"/>
                    <a:pt x="605525" y="2699520"/>
                  </a:cubicBezTo>
                  <a:cubicBezTo>
                    <a:pt x="605098" y="2593821"/>
                    <a:pt x="602677" y="2554772"/>
                    <a:pt x="601783" y="2513151"/>
                  </a:cubicBezTo>
                  <a:close/>
                  <a:moveTo>
                    <a:pt x="766889" y="2708690"/>
                  </a:moveTo>
                  <a:cubicBezTo>
                    <a:pt x="769583" y="2819066"/>
                    <a:pt x="767580" y="2826518"/>
                    <a:pt x="768445" y="2893239"/>
                  </a:cubicBezTo>
                  <a:cubicBezTo>
                    <a:pt x="618907" y="2893341"/>
                    <a:pt x="676831" y="2892639"/>
                    <a:pt x="607325" y="2892436"/>
                  </a:cubicBezTo>
                  <a:cubicBezTo>
                    <a:pt x="607315" y="2891633"/>
                    <a:pt x="605586" y="2709747"/>
                    <a:pt x="605576" y="2708954"/>
                  </a:cubicBezTo>
                  <a:cubicBezTo>
                    <a:pt x="651306" y="2708883"/>
                    <a:pt x="699366" y="2707999"/>
                    <a:pt x="766889" y="2708690"/>
                  </a:cubicBezTo>
                  <a:close/>
                  <a:moveTo>
                    <a:pt x="768587" y="2902674"/>
                  </a:moveTo>
                  <a:cubicBezTo>
                    <a:pt x="768597" y="2903426"/>
                    <a:pt x="771027" y="3058757"/>
                    <a:pt x="771749" y="3087619"/>
                  </a:cubicBezTo>
                  <a:cubicBezTo>
                    <a:pt x="684427" y="3087050"/>
                    <a:pt x="648795" y="3087945"/>
                    <a:pt x="610904" y="3088057"/>
                  </a:cubicBezTo>
                  <a:cubicBezTo>
                    <a:pt x="610894" y="3087335"/>
                    <a:pt x="607528" y="2905154"/>
                    <a:pt x="607477" y="2901881"/>
                  </a:cubicBezTo>
                  <a:cubicBezTo>
                    <a:pt x="683959" y="2902125"/>
                    <a:pt x="613955" y="2902786"/>
                    <a:pt x="768587" y="2902674"/>
                  </a:cubicBezTo>
                  <a:close/>
                  <a:moveTo>
                    <a:pt x="771983" y="3097074"/>
                  </a:moveTo>
                  <a:cubicBezTo>
                    <a:pt x="775187" y="3214831"/>
                    <a:pt x="774343" y="3227234"/>
                    <a:pt x="774871" y="3281766"/>
                  </a:cubicBezTo>
                  <a:cubicBezTo>
                    <a:pt x="712738" y="3281064"/>
                    <a:pt x="636510" y="3281817"/>
                    <a:pt x="613589" y="3281878"/>
                  </a:cubicBezTo>
                  <a:cubicBezTo>
                    <a:pt x="613070" y="3229958"/>
                    <a:pt x="613803" y="3232205"/>
                    <a:pt x="611077" y="3097491"/>
                  </a:cubicBezTo>
                  <a:cubicBezTo>
                    <a:pt x="661160" y="3097369"/>
                    <a:pt x="679760" y="3096474"/>
                    <a:pt x="771983" y="3097074"/>
                  </a:cubicBezTo>
                  <a:close/>
                  <a:moveTo>
                    <a:pt x="774068" y="3291230"/>
                  </a:moveTo>
                  <a:cubicBezTo>
                    <a:pt x="776132" y="3291241"/>
                    <a:pt x="773936" y="3280505"/>
                    <a:pt x="777770" y="3475454"/>
                  </a:cubicBezTo>
                  <a:cubicBezTo>
                    <a:pt x="685312" y="3474936"/>
                    <a:pt x="659381" y="3475495"/>
                    <a:pt x="617606" y="3475607"/>
                  </a:cubicBezTo>
                  <a:cubicBezTo>
                    <a:pt x="616162" y="3379444"/>
                    <a:pt x="614748" y="3384100"/>
                    <a:pt x="613680" y="3291332"/>
                  </a:cubicBezTo>
                  <a:cubicBezTo>
                    <a:pt x="664404" y="3291221"/>
                    <a:pt x="698247" y="3290509"/>
                    <a:pt x="774068" y="3291230"/>
                  </a:cubicBezTo>
                  <a:close/>
                  <a:moveTo>
                    <a:pt x="776926" y="2904148"/>
                  </a:moveTo>
                  <a:cubicBezTo>
                    <a:pt x="776885" y="2901494"/>
                    <a:pt x="764062" y="2902836"/>
                    <a:pt x="939581" y="2903223"/>
                  </a:cubicBezTo>
                  <a:cubicBezTo>
                    <a:pt x="939825" y="2918299"/>
                    <a:pt x="941777" y="3083055"/>
                    <a:pt x="941808" y="3087609"/>
                  </a:cubicBezTo>
                  <a:cubicBezTo>
                    <a:pt x="893433" y="3087640"/>
                    <a:pt x="841215" y="3088067"/>
                    <a:pt x="780058" y="3087670"/>
                  </a:cubicBezTo>
                  <a:cubicBezTo>
                    <a:pt x="779427" y="3061705"/>
                    <a:pt x="779285" y="3048581"/>
                    <a:pt x="776926" y="2904148"/>
                  </a:cubicBezTo>
                  <a:close/>
                  <a:moveTo>
                    <a:pt x="941869" y="3097054"/>
                  </a:moveTo>
                  <a:cubicBezTo>
                    <a:pt x="942245" y="3201411"/>
                    <a:pt x="943364" y="3224041"/>
                    <a:pt x="944513" y="3282162"/>
                  </a:cubicBezTo>
                  <a:cubicBezTo>
                    <a:pt x="818456" y="3282061"/>
                    <a:pt x="810972" y="3282101"/>
                    <a:pt x="783210" y="3281847"/>
                  </a:cubicBezTo>
                  <a:cubicBezTo>
                    <a:pt x="782732" y="3230629"/>
                    <a:pt x="783454" y="3213296"/>
                    <a:pt x="780322" y="3097125"/>
                  </a:cubicBezTo>
                  <a:cubicBezTo>
                    <a:pt x="839374" y="3097491"/>
                    <a:pt x="904518" y="3097084"/>
                    <a:pt x="941869" y="3097054"/>
                  </a:cubicBezTo>
                  <a:close/>
                  <a:moveTo>
                    <a:pt x="835073" y="3291515"/>
                  </a:moveTo>
                  <a:cubicBezTo>
                    <a:pt x="965756" y="3291627"/>
                    <a:pt x="944574" y="3281938"/>
                    <a:pt x="945174" y="3320693"/>
                  </a:cubicBezTo>
                  <a:cubicBezTo>
                    <a:pt x="946130" y="3381812"/>
                    <a:pt x="946038" y="3390942"/>
                    <a:pt x="947106" y="3459503"/>
                  </a:cubicBezTo>
                  <a:cubicBezTo>
                    <a:pt x="947442" y="3481097"/>
                    <a:pt x="973414" y="3476461"/>
                    <a:pt x="786088" y="3475495"/>
                  </a:cubicBezTo>
                  <a:cubicBezTo>
                    <a:pt x="785844" y="3463184"/>
                    <a:pt x="786007" y="3473269"/>
                    <a:pt x="783678" y="3320530"/>
                  </a:cubicBezTo>
                  <a:cubicBezTo>
                    <a:pt x="783119" y="3283484"/>
                    <a:pt x="772939" y="3291515"/>
                    <a:pt x="835073" y="3291515"/>
                  </a:cubicBezTo>
                  <a:close/>
                  <a:moveTo>
                    <a:pt x="943415" y="2707765"/>
                  </a:moveTo>
                  <a:cubicBezTo>
                    <a:pt x="944137" y="2707765"/>
                    <a:pt x="1071841" y="2707480"/>
                    <a:pt x="1105338" y="2707531"/>
                  </a:cubicBezTo>
                  <a:cubicBezTo>
                    <a:pt x="1107921" y="2926402"/>
                    <a:pt x="1116646" y="2892863"/>
                    <a:pt x="1078979" y="2892863"/>
                  </a:cubicBezTo>
                  <a:cubicBezTo>
                    <a:pt x="1018270" y="2892863"/>
                    <a:pt x="1016937" y="2893809"/>
                    <a:pt x="957041" y="2893809"/>
                  </a:cubicBezTo>
                  <a:cubicBezTo>
                    <a:pt x="944909" y="2893809"/>
                    <a:pt x="947309" y="2918492"/>
                    <a:pt x="943415" y="2707765"/>
                  </a:cubicBezTo>
                  <a:close/>
                  <a:moveTo>
                    <a:pt x="957041" y="2903243"/>
                  </a:moveTo>
                  <a:cubicBezTo>
                    <a:pt x="1119880" y="2903243"/>
                    <a:pt x="1107616" y="2900132"/>
                    <a:pt x="1107687" y="2904310"/>
                  </a:cubicBezTo>
                  <a:cubicBezTo>
                    <a:pt x="1111063" y="3119155"/>
                    <a:pt x="1123734" y="3088209"/>
                    <a:pt x="1078979" y="3088240"/>
                  </a:cubicBezTo>
                  <a:cubicBezTo>
                    <a:pt x="1019459" y="3088240"/>
                    <a:pt x="1019500" y="3087609"/>
                    <a:pt x="957041" y="3087609"/>
                  </a:cubicBezTo>
                  <a:cubicBezTo>
                    <a:pt x="947696" y="3087609"/>
                    <a:pt x="950441" y="3094380"/>
                    <a:pt x="949638" y="3042939"/>
                  </a:cubicBezTo>
                  <a:cubicBezTo>
                    <a:pt x="947116" y="2881762"/>
                    <a:pt x="944401" y="2903243"/>
                    <a:pt x="957041" y="2903243"/>
                  </a:cubicBezTo>
                  <a:close/>
                  <a:moveTo>
                    <a:pt x="957041" y="3097054"/>
                  </a:moveTo>
                  <a:cubicBezTo>
                    <a:pt x="1136038" y="3097054"/>
                    <a:pt x="1111429" y="3092896"/>
                    <a:pt x="1111917" y="3112547"/>
                  </a:cubicBezTo>
                  <a:cubicBezTo>
                    <a:pt x="1116758" y="3314257"/>
                    <a:pt x="1121812" y="3281115"/>
                    <a:pt x="1078979" y="3281115"/>
                  </a:cubicBezTo>
                  <a:cubicBezTo>
                    <a:pt x="927225" y="3281115"/>
                    <a:pt x="953177" y="3295043"/>
                    <a:pt x="952170" y="3251094"/>
                  </a:cubicBezTo>
                  <a:cubicBezTo>
                    <a:pt x="948194" y="3078104"/>
                    <a:pt x="949181" y="3097054"/>
                    <a:pt x="957041" y="3097054"/>
                  </a:cubicBezTo>
                  <a:close/>
                  <a:moveTo>
                    <a:pt x="1113656" y="2707551"/>
                  </a:moveTo>
                  <a:cubicBezTo>
                    <a:pt x="1277511" y="2707877"/>
                    <a:pt x="1203500" y="2707572"/>
                    <a:pt x="1274491" y="2708101"/>
                  </a:cubicBezTo>
                  <a:cubicBezTo>
                    <a:pt x="1280338" y="2923067"/>
                    <a:pt x="1279871" y="2893402"/>
                    <a:pt x="1262024" y="2892975"/>
                  </a:cubicBezTo>
                  <a:cubicBezTo>
                    <a:pt x="1085040" y="2888685"/>
                    <a:pt x="1115731" y="2913277"/>
                    <a:pt x="1115232" y="2834803"/>
                  </a:cubicBezTo>
                  <a:cubicBezTo>
                    <a:pt x="1114907" y="2781481"/>
                    <a:pt x="1114368" y="2767045"/>
                    <a:pt x="1113656" y="2707551"/>
                  </a:cubicBezTo>
                  <a:close/>
                  <a:moveTo>
                    <a:pt x="1140015" y="2901993"/>
                  </a:moveTo>
                  <a:cubicBezTo>
                    <a:pt x="1291616" y="2900559"/>
                    <a:pt x="1276942" y="2903568"/>
                    <a:pt x="1276962" y="2904310"/>
                  </a:cubicBezTo>
                  <a:cubicBezTo>
                    <a:pt x="1280257" y="3114886"/>
                    <a:pt x="1291148" y="3087599"/>
                    <a:pt x="1261902" y="3087874"/>
                  </a:cubicBezTo>
                  <a:cubicBezTo>
                    <a:pt x="1221347" y="3088199"/>
                    <a:pt x="1226961" y="3088118"/>
                    <a:pt x="1119676" y="3088209"/>
                  </a:cubicBezTo>
                  <a:cubicBezTo>
                    <a:pt x="1114998" y="2872449"/>
                    <a:pt x="1107097" y="2902348"/>
                    <a:pt x="1140015" y="2901993"/>
                  </a:cubicBezTo>
                  <a:close/>
                  <a:moveTo>
                    <a:pt x="1281620" y="3097166"/>
                  </a:moveTo>
                  <a:cubicBezTo>
                    <a:pt x="1284284" y="3238823"/>
                    <a:pt x="1283582" y="3226196"/>
                    <a:pt x="1284243" y="3282254"/>
                  </a:cubicBezTo>
                  <a:cubicBezTo>
                    <a:pt x="1111622" y="3281186"/>
                    <a:pt x="1250858" y="3282345"/>
                    <a:pt x="1122554" y="3281268"/>
                  </a:cubicBezTo>
                  <a:cubicBezTo>
                    <a:pt x="1122086" y="3231626"/>
                    <a:pt x="1122676" y="3217535"/>
                    <a:pt x="1119890" y="3097654"/>
                  </a:cubicBezTo>
                  <a:cubicBezTo>
                    <a:pt x="1275152" y="3097521"/>
                    <a:pt x="1213181" y="3097613"/>
                    <a:pt x="1281620" y="3097166"/>
                  </a:cubicBezTo>
                  <a:close/>
                  <a:moveTo>
                    <a:pt x="1282840" y="2708151"/>
                  </a:moveTo>
                  <a:cubicBezTo>
                    <a:pt x="1378501" y="2708721"/>
                    <a:pt x="1373589" y="2707287"/>
                    <a:pt x="1444224" y="2707267"/>
                  </a:cubicBezTo>
                  <a:cubicBezTo>
                    <a:pt x="1443858" y="2850998"/>
                    <a:pt x="1451678" y="2892599"/>
                    <a:pt x="1444916" y="2892599"/>
                  </a:cubicBezTo>
                  <a:cubicBezTo>
                    <a:pt x="1385192" y="2892599"/>
                    <a:pt x="1349153" y="2894439"/>
                    <a:pt x="1285138" y="2893453"/>
                  </a:cubicBezTo>
                  <a:cubicBezTo>
                    <a:pt x="1284315" y="2835708"/>
                    <a:pt x="1285047" y="2788811"/>
                    <a:pt x="1282840" y="2708151"/>
                  </a:cubicBezTo>
                  <a:close/>
                  <a:moveTo>
                    <a:pt x="1322927" y="2903141"/>
                  </a:moveTo>
                  <a:cubicBezTo>
                    <a:pt x="1457668" y="2903141"/>
                    <a:pt x="1447814" y="2899502"/>
                    <a:pt x="1447885" y="2904290"/>
                  </a:cubicBezTo>
                  <a:cubicBezTo>
                    <a:pt x="1451078" y="3108735"/>
                    <a:pt x="1452553" y="3086745"/>
                    <a:pt x="1444895" y="3086745"/>
                  </a:cubicBezTo>
                  <a:cubicBezTo>
                    <a:pt x="1258282" y="3086745"/>
                    <a:pt x="1289948" y="3102239"/>
                    <a:pt x="1289023" y="3042918"/>
                  </a:cubicBezTo>
                  <a:cubicBezTo>
                    <a:pt x="1286399" y="2874361"/>
                    <a:pt x="1270302" y="2903141"/>
                    <a:pt x="1322927" y="2903141"/>
                  </a:cubicBezTo>
                  <a:close/>
                  <a:moveTo>
                    <a:pt x="1322927" y="3097054"/>
                  </a:moveTo>
                  <a:cubicBezTo>
                    <a:pt x="1472555" y="3097054"/>
                    <a:pt x="1450610" y="3088961"/>
                    <a:pt x="1451180" y="3112934"/>
                  </a:cubicBezTo>
                  <a:cubicBezTo>
                    <a:pt x="1456000" y="3303908"/>
                    <a:pt x="1453997" y="3280881"/>
                    <a:pt x="1444895" y="3280881"/>
                  </a:cubicBezTo>
                  <a:cubicBezTo>
                    <a:pt x="1267281" y="3280881"/>
                    <a:pt x="1292653" y="3295948"/>
                    <a:pt x="1292277" y="3251145"/>
                  </a:cubicBezTo>
                  <a:cubicBezTo>
                    <a:pt x="1290782" y="3069473"/>
                    <a:pt x="1279820" y="3097054"/>
                    <a:pt x="1322927" y="3097054"/>
                  </a:cubicBezTo>
                  <a:close/>
                  <a:moveTo>
                    <a:pt x="1322927" y="3291800"/>
                  </a:moveTo>
                  <a:cubicBezTo>
                    <a:pt x="1475433" y="3291800"/>
                    <a:pt x="1452909" y="3278350"/>
                    <a:pt x="1453570" y="3320693"/>
                  </a:cubicBezTo>
                  <a:cubicBezTo>
                    <a:pt x="1456346" y="3497973"/>
                    <a:pt x="1463739" y="3476004"/>
                    <a:pt x="1444906" y="3476004"/>
                  </a:cubicBezTo>
                  <a:cubicBezTo>
                    <a:pt x="1271308" y="3476004"/>
                    <a:pt x="1294870" y="3481260"/>
                    <a:pt x="1294514" y="3459341"/>
                  </a:cubicBezTo>
                  <a:cubicBezTo>
                    <a:pt x="1291382" y="3259146"/>
                    <a:pt x="1285514" y="3291800"/>
                    <a:pt x="1322927" y="3291800"/>
                  </a:cubicBezTo>
                  <a:close/>
                  <a:moveTo>
                    <a:pt x="1456214" y="2904127"/>
                  </a:moveTo>
                  <a:cubicBezTo>
                    <a:pt x="1456142" y="2899258"/>
                    <a:pt x="1452858" y="2903884"/>
                    <a:pt x="1616937" y="2903152"/>
                  </a:cubicBezTo>
                  <a:cubicBezTo>
                    <a:pt x="1617954" y="2971032"/>
                    <a:pt x="1617588" y="3022321"/>
                    <a:pt x="1619316" y="3087874"/>
                  </a:cubicBezTo>
                  <a:cubicBezTo>
                    <a:pt x="1528435" y="3088890"/>
                    <a:pt x="1511442" y="3086999"/>
                    <a:pt x="1458919" y="3086776"/>
                  </a:cubicBezTo>
                  <a:cubicBezTo>
                    <a:pt x="1457678" y="3028787"/>
                    <a:pt x="1457271" y="2971805"/>
                    <a:pt x="1456214" y="2904127"/>
                  </a:cubicBezTo>
                  <a:close/>
                  <a:moveTo>
                    <a:pt x="1627930" y="2709239"/>
                  </a:moveTo>
                  <a:cubicBezTo>
                    <a:pt x="1682599" y="2709168"/>
                    <a:pt x="1643204" y="2709168"/>
                    <a:pt x="1783385" y="2709188"/>
                  </a:cubicBezTo>
                  <a:cubicBezTo>
                    <a:pt x="1785175" y="2839124"/>
                    <a:pt x="1785765" y="2823986"/>
                    <a:pt x="1786944" y="2893432"/>
                  </a:cubicBezTo>
                  <a:cubicBezTo>
                    <a:pt x="1657929" y="2893514"/>
                    <a:pt x="1653312" y="2893494"/>
                    <a:pt x="1625123" y="2893656"/>
                  </a:cubicBezTo>
                  <a:cubicBezTo>
                    <a:pt x="1621787" y="2688012"/>
                    <a:pt x="1618147" y="2709259"/>
                    <a:pt x="1627930" y="2709239"/>
                  </a:cubicBezTo>
                  <a:close/>
                  <a:moveTo>
                    <a:pt x="1627940" y="2903101"/>
                  </a:moveTo>
                  <a:cubicBezTo>
                    <a:pt x="1663064" y="2902918"/>
                    <a:pt x="1662515" y="2902958"/>
                    <a:pt x="1787087" y="2902867"/>
                  </a:cubicBezTo>
                  <a:cubicBezTo>
                    <a:pt x="1787097" y="2903711"/>
                    <a:pt x="1789517" y="3062854"/>
                    <a:pt x="1789680" y="3086522"/>
                  </a:cubicBezTo>
                  <a:cubicBezTo>
                    <a:pt x="1788907" y="3086522"/>
                    <a:pt x="1628377" y="3087762"/>
                    <a:pt x="1627645" y="3087772"/>
                  </a:cubicBezTo>
                  <a:cubicBezTo>
                    <a:pt x="1627635" y="3087050"/>
                    <a:pt x="1623292" y="2903131"/>
                    <a:pt x="1627940" y="2903101"/>
                  </a:cubicBezTo>
                  <a:close/>
                  <a:moveTo>
                    <a:pt x="1627980" y="3097217"/>
                  </a:moveTo>
                  <a:cubicBezTo>
                    <a:pt x="1815621" y="3094939"/>
                    <a:pt x="1789741" y="3090954"/>
                    <a:pt x="1789792" y="3112425"/>
                  </a:cubicBezTo>
                  <a:cubicBezTo>
                    <a:pt x="1790209" y="3312346"/>
                    <a:pt x="1805828" y="3282426"/>
                    <a:pt x="1749959" y="3281756"/>
                  </a:cubicBezTo>
                  <a:cubicBezTo>
                    <a:pt x="1711316" y="3281237"/>
                    <a:pt x="1669206" y="3281186"/>
                    <a:pt x="1631021" y="3281847"/>
                  </a:cubicBezTo>
                  <a:cubicBezTo>
                    <a:pt x="1630757" y="3256279"/>
                    <a:pt x="1629445" y="3097196"/>
                    <a:pt x="1627980" y="3097217"/>
                  </a:cubicBezTo>
                  <a:close/>
                  <a:moveTo>
                    <a:pt x="1791856" y="3291546"/>
                  </a:moveTo>
                  <a:cubicBezTo>
                    <a:pt x="1792903" y="3366471"/>
                    <a:pt x="1793371" y="3374706"/>
                    <a:pt x="1795019" y="3475312"/>
                  </a:cubicBezTo>
                  <a:cubicBezTo>
                    <a:pt x="1680585" y="3475333"/>
                    <a:pt x="1666206" y="3475149"/>
                    <a:pt x="1633401" y="3475953"/>
                  </a:cubicBezTo>
                  <a:cubicBezTo>
                    <a:pt x="1632994" y="3454176"/>
                    <a:pt x="1631133" y="3292064"/>
                    <a:pt x="1631123" y="3291302"/>
                  </a:cubicBezTo>
                  <a:cubicBezTo>
                    <a:pt x="1701707" y="3290061"/>
                    <a:pt x="1747895" y="3291403"/>
                    <a:pt x="1791856" y="3291546"/>
                  </a:cubicBezTo>
                  <a:close/>
                  <a:moveTo>
                    <a:pt x="1791724" y="2709198"/>
                  </a:moveTo>
                  <a:cubicBezTo>
                    <a:pt x="1885758" y="2709208"/>
                    <a:pt x="1876484" y="2707155"/>
                    <a:pt x="1952010" y="2707643"/>
                  </a:cubicBezTo>
                  <a:cubicBezTo>
                    <a:pt x="1952538" y="2748278"/>
                    <a:pt x="1953230" y="2794362"/>
                    <a:pt x="1954247" y="2834966"/>
                  </a:cubicBezTo>
                  <a:cubicBezTo>
                    <a:pt x="1956087" y="2911285"/>
                    <a:pt x="1986249" y="2893422"/>
                    <a:pt x="1810913" y="2893422"/>
                  </a:cubicBezTo>
                  <a:cubicBezTo>
                    <a:pt x="1789822" y="2893432"/>
                    <a:pt x="1794663" y="2923596"/>
                    <a:pt x="1791724" y="2709198"/>
                  </a:cubicBezTo>
                  <a:close/>
                  <a:moveTo>
                    <a:pt x="1810913" y="2902857"/>
                  </a:moveTo>
                  <a:cubicBezTo>
                    <a:pt x="1811818" y="2902857"/>
                    <a:pt x="1955620" y="2903009"/>
                    <a:pt x="1955640" y="2904290"/>
                  </a:cubicBezTo>
                  <a:cubicBezTo>
                    <a:pt x="1958965" y="3116227"/>
                    <a:pt x="1967294" y="3087325"/>
                    <a:pt x="1932912" y="3087325"/>
                  </a:cubicBezTo>
                  <a:cubicBezTo>
                    <a:pt x="1874958" y="3087325"/>
                    <a:pt x="1871053" y="3086481"/>
                    <a:pt x="1810913" y="3086481"/>
                  </a:cubicBezTo>
                  <a:cubicBezTo>
                    <a:pt x="1794490" y="3086481"/>
                    <a:pt x="1798324" y="3095244"/>
                    <a:pt x="1797500" y="3042918"/>
                  </a:cubicBezTo>
                  <a:cubicBezTo>
                    <a:pt x="1794886" y="2875713"/>
                    <a:pt x="1788958" y="2902877"/>
                    <a:pt x="1810913" y="2902857"/>
                  </a:cubicBezTo>
                  <a:close/>
                  <a:moveTo>
                    <a:pt x="1810913" y="3095925"/>
                  </a:moveTo>
                  <a:cubicBezTo>
                    <a:pt x="1982090" y="3095925"/>
                    <a:pt x="1958345" y="3093658"/>
                    <a:pt x="1958498" y="3112486"/>
                  </a:cubicBezTo>
                  <a:cubicBezTo>
                    <a:pt x="1958874" y="3157127"/>
                    <a:pt x="1959047" y="3164263"/>
                    <a:pt x="1960959" y="3282335"/>
                  </a:cubicBezTo>
                  <a:cubicBezTo>
                    <a:pt x="1926953" y="3282752"/>
                    <a:pt x="1902364" y="3282294"/>
                    <a:pt x="1800062" y="3282132"/>
                  </a:cubicBezTo>
                  <a:cubicBezTo>
                    <a:pt x="1797337" y="3072482"/>
                    <a:pt x="1792659" y="3095925"/>
                    <a:pt x="1810913" y="3095925"/>
                  </a:cubicBezTo>
                  <a:close/>
                  <a:moveTo>
                    <a:pt x="1810913" y="3291576"/>
                  </a:moveTo>
                  <a:cubicBezTo>
                    <a:pt x="1859582" y="3291576"/>
                    <a:pt x="1923638" y="3292227"/>
                    <a:pt x="1961111" y="3291769"/>
                  </a:cubicBezTo>
                  <a:cubicBezTo>
                    <a:pt x="1964660" y="3510294"/>
                    <a:pt x="1972612" y="3476349"/>
                    <a:pt x="1932902" y="3476349"/>
                  </a:cubicBezTo>
                  <a:cubicBezTo>
                    <a:pt x="1781412" y="3476349"/>
                    <a:pt x="1803398" y="3479369"/>
                    <a:pt x="1803093" y="3459341"/>
                  </a:cubicBezTo>
                  <a:cubicBezTo>
                    <a:pt x="1800062" y="3265673"/>
                    <a:pt x="1795497" y="3291576"/>
                    <a:pt x="1810913" y="3291576"/>
                  </a:cubicBezTo>
                  <a:close/>
                  <a:moveTo>
                    <a:pt x="1963958" y="2904127"/>
                  </a:moveTo>
                  <a:cubicBezTo>
                    <a:pt x="1963928" y="2902450"/>
                    <a:pt x="2048678" y="2901759"/>
                    <a:pt x="2115743" y="2902491"/>
                  </a:cubicBezTo>
                  <a:cubicBezTo>
                    <a:pt x="2128068" y="2902623"/>
                    <a:pt x="2125373" y="2881477"/>
                    <a:pt x="2127905" y="3043111"/>
                  </a:cubicBezTo>
                  <a:cubicBezTo>
                    <a:pt x="2128800" y="3099992"/>
                    <a:pt x="2156826" y="3086552"/>
                    <a:pt x="1993835" y="3087203"/>
                  </a:cubicBezTo>
                  <a:cubicBezTo>
                    <a:pt x="1956789" y="3087345"/>
                    <a:pt x="1967304" y="3117630"/>
                    <a:pt x="1963958" y="2904127"/>
                  </a:cubicBezTo>
                  <a:close/>
                  <a:moveTo>
                    <a:pt x="1993876" y="3096657"/>
                  </a:moveTo>
                  <a:cubicBezTo>
                    <a:pt x="2149840" y="3096027"/>
                    <a:pt x="2128770" y="3092489"/>
                    <a:pt x="2129207" y="3112496"/>
                  </a:cubicBezTo>
                  <a:cubicBezTo>
                    <a:pt x="2133508" y="3308839"/>
                    <a:pt x="2134617" y="3282061"/>
                    <a:pt x="2115865" y="3281573"/>
                  </a:cubicBezTo>
                  <a:cubicBezTo>
                    <a:pt x="2075941" y="3280475"/>
                    <a:pt x="2035295" y="3280424"/>
                    <a:pt x="1993744" y="3281613"/>
                  </a:cubicBezTo>
                  <a:cubicBezTo>
                    <a:pt x="1961111" y="3282508"/>
                    <a:pt x="1969551" y="3299262"/>
                    <a:pt x="1967650" y="3181750"/>
                  </a:cubicBezTo>
                  <a:cubicBezTo>
                    <a:pt x="1966053" y="3079517"/>
                    <a:pt x="1960460" y="3096800"/>
                    <a:pt x="1993876" y="3096657"/>
                  </a:cubicBezTo>
                  <a:close/>
                  <a:moveTo>
                    <a:pt x="1993968" y="3291058"/>
                  </a:moveTo>
                  <a:cubicBezTo>
                    <a:pt x="2037634" y="3289858"/>
                    <a:pt x="2074202" y="3289929"/>
                    <a:pt x="2115672" y="3291017"/>
                  </a:cubicBezTo>
                  <a:cubicBezTo>
                    <a:pt x="2135064" y="3291546"/>
                    <a:pt x="2130793" y="3285486"/>
                    <a:pt x="2131342" y="3320682"/>
                  </a:cubicBezTo>
                  <a:cubicBezTo>
                    <a:pt x="2134169" y="3500972"/>
                    <a:pt x="2139824" y="3476807"/>
                    <a:pt x="2115794" y="3476715"/>
                  </a:cubicBezTo>
                  <a:cubicBezTo>
                    <a:pt x="1949539" y="3476044"/>
                    <a:pt x="1972511" y="3482093"/>
                    <a:pt x="1972155" y="3459331"/>
                  </a:cubicBezTo>
                  <a:cubicBezTo>
                    <a:pt x="1969023" y="3266018"/>
                    <a:pt x="1959647" y="3292044"/>
                    <a:pt x="1993968" y="3291058"/>
                  </a:cubicBezTo>
                  <a:close/>
                  <a:moveTo>
                    <a:pt x="2133264" y="2904127"/>
                  </a:moveTo>
                  <a:cubicBezTo>
                    <a:pt x="2133244" y="2902653"/>
                    <a:pt x="2294577" y="2901525"/>
                    <a:pt x="2295330" y="2901525"/>
                  </a:cubicBezTo>
                  <a:cubicBezTo>
                    <a:pt x="2296693" y="2984838"/>
                    <a:pt x="2294527" y="2982408"/>
                    <a:pt x="2297018" y="3086918"/>
                  </a:cubicBezTo>
                  <a:cubicBezTo>
                    <a:pt x="2104720" y="3086959"/>
                    <a:pt x="2137159" y="3102452"/>
                    <a:pt x="2136224" y="3042939"/>
                  </a:cubicBezTo>
                  <a:cubicBezTo>
                    <a:pt x="2135146" y="2973502"/>
                    <a:pt x="2134342" y="2973157"/>
                    <a:pt x="2133264" y="2904127"/>
                  </a:cubicBezTo>
                  <a:close/>
                  <a:moveTo>
                    <a:pt x="2176768" y="3291840"/>
                  </a:moveTo>
                  <a:cubicBezTo>
                    <a:pt x="2324912" y="3291840"/>
                    <a:pt x="2299733" y="3279580"/>
                    <a:pt x="2300374" y="3320713"/>
                  </a:cubicBezTo>
                  <a:cubicBezTo>
                    <a:pt x="2303069" y="3493846"/>
                    <a:pt x="2308407" y="3476369"/>
                    <a:pt x="2298777" y="3476369"/>
                  </a:cubicBezTo>
                  <a:cubicBezTo>
                    <a:pt x="2117716" y="3476369"/>
                    <a:pt x="2142101" y="3484025"/>
                    <a:pt x="2141705" y="3459341"/>
                  </a:cubicBezTo>
                  <a:cubicBezTo>
                    <a:pt x="2138593" y="3259979"/>
                    <a:pt x="2129003" y="3291840"/>
                    <a:pt x="2176768" y="3291840"/>
                  </a:cubicBezTo>
                  <a:close/>
                  <a:moveTo>
                    <a:pt x="2303658" y="2901525"/>
                  </a:moveTo>
                  <a:cubicBezTo>
                    <a:pt x="2304380" y="2901525"/>
                    <a:pt x="2464595" y="2902206"/>
                    <a:pt x="2464626" y="2904290"/>
                  </a:cubicBezTo>
                  <a:cubicBezTo>
                    <a:pt x="2466253" y="3012612"/>
                    <a:pt x="2466751" y="3047961"/>
                    <a:pt x="2467442" y="3088209"/>
                  </a:cubicBezTo>
                  <a:cubicBezTo>
                    <a:pt x="2352013" y="3089053"/>
                    <a:pt x="2379083" y="3087050"/>
                    <a:pt x="2305367" y="3086918"/>
                  </a:cubicBezTo>
                  <a:cubicBezTo>
                    <a:pt x="2302794" y="2980517"/>
                    <a:pt x="2305031" y="2986932"/>
                    <a:pt x="2303658" y="2901525"/>
                  </a:cubicBezTo>
                  <a:close/>
                  <a:moveTo>
                    <a:pt x="2467605" y="3097674"/>
                  </a:moveTo>
                  <a:cubicBezTo>
                    <a:pt x="2469802" y="3222181"/>
                    <a:pt x="2467046" y="3067632"/>
                    <a:pt x="2470757" y="3281847"/>
                  </a:cubicBezTo>
                  <a:cubicBezTo>
                    <a:pt x="2438196" y="3281969"/>
                    <a:pt x="2398150" y="3281979"/>
                    <a:pt x="2359812" y="3281725"/>
                  </a:cubicBezTo>
                  <a:cubicBezTo>
                    <a:pt x="2290072" y="3281268"/>
                    <a:pt x="2311773" y="3316067"/>
                    <a:pt x="2306048" y="3112008"/>
                  </a:cubicBezTo>
                  <a:cubicBezTo>
                    <a:pt x="2305326" y="3086959"/>
                    <a:pt x="2283066" y="3098924"/>
                    <a:pt x="2467605" y="3097674"/>
                  </a:cubicBezTo>
                  <a:close/>
                  <a:moveTo>
                    <a:pt x="2470239" y="2765357"/>
                  </a:moveTo>
                  <a:cubicBezTo>
                    <a:pt x="2469192" y="2698361"/>
                    <a:pt x="2465531" y="2708609"/>
                    <a:pt x="2481842" y="2708436"/>
                  </a:cubicBezTo>
                  <a:cubicBezTo>
                    <a:pt x="2517932" y="2708050"/>
                    <a:pt x="2520525" y="2708121"/>
                    <a:pt x="2630830" y="2708060"/>
                  </a:cubicBezTo>
                  <a:cubicBezTo>
                    <a:pt x="2632976" y="2924379"/>
                    <a:pt x="2645565" y="2893544"/>
                    <a:pt x="2603892" y="2892985"/>
                  </a:cubicBezTo>
                  <a:cubicBezTo>
                    <a:pt x="2571259" y="2892548"/>
                    <a:pt x="2533644" y="2892375"/>
                    <a:pt x="2481771" y="2892863"/>
                  </a:cubicBezTo>
                  <a:cubicBezTo>
                    <a:pt x="2469720" y="2892985"/>
                    <a:pt x="2472507" y="2910319"/>
                    <a:pt x="2470239" y="2765357"/>
                  </a:cubicBezTo>
                  <a:close/>
                  <a:moveTo>
                    <a:pt x="2481832" y="2902328"/>
                  </a:moveTo>
                  <a:cubicBezTo>
                    <a:pt x="2647324" y="2900762"/>
                    <a:pt x="2634074" y="2903446"/>
                    <a:pt x="2634084" y="2904300"/>
                  </a:cubicBezTo>
                  <a:cubicBezTo>
                    <a:pt x="2637440" y="3118840"/>
                    <a:pt x="2648941" y="3088250"/>
                    <a:pt x="2603841" y="3088006"/>
                  </a:cubicBezTo>
                  <a:cubicBezTo>
                    <a:pt x="2569713" y="3087823"/>
                    <a:pt x="2523901" y="3087772"/>
                    <a:pt x="2481760" y="3088108"/>
                  </a:cubicBezTo>
                  <a:cubicBezTo>
                    <a:pt x="2473798" y="3088168"/>
                    <a:pt x="2475842" y="3095021"/>
                    <a:pt x="2475029" y="3042949"/>
                  </a:cubicBezTo>
                  <a:cubicBezTo>
                    <a:pt x="2472639" y="2883297"/>
                    <a:pt x="2469436" y="2902440"/>
                    <a:pt x="2481832" y="2902328"/>
                  </a:cubicBezTo>
                  <a:close/>
                  <a:moveTo>
                    <a:pt x="2786834" y="2503635"/>
                  </a:moveTo>
                  <a:cubicBezTo>
                    <a:pt x="2613217" y="2503635"/>
                    <a:pt x="2635762" y="2513761"/>
                    <a:pt x="2635355" y="2487817"/>
                  </a:cubicBezTo>
                  <a:cubicBezTo>
                    <a:pt x="2632223" y="2287855"/>
                    <a:pt x="2624667" y="2320194"/>
                    <a:pt x="2664836" y="2320194"/>
                  </a:cubicBezTo>
                  <a:cubicBezTo>
                    <a:pt x="2815918" y="2320194"/>
                    <a:pt x="2794533" y="2309347"/>
                    <a:pt x="2795153" y="2349229"/>
                  </a:cubicBezTo>
                  <a:cubicBezTo>
                    <a:pt x="2797939" y="2527567"/>
                    <a:pt x="2798458" y="2503635"/>
                    <a:pt x="2786834" y="2503635"/>
                  </a:cubicBezTo>
                  <a:close/>
                  <a:moveTo>
                    <a:pt x="2786834" y="2310384"/>
                  </a:moveTo>
                  <a:cubicBezTo>
                    <a:pt x="2605590" y="2310384"/>
                    <a:pt x="2633087" y="2320621"/>
                    <a:pt x="2632284" y="2279691"/>
                  </a:cubicBezTo>
                  <a:cubicBezTo>
                    <a:pt x="2628623" y="2095437"/>
                    <a:pt x="2621718" y="2124767"/>
                    <a:pt x="2664836" y="2124767"/>
                  </a:cubicBezTo>
                  <a:cubicBezTo>
                    <a:pt x="2810742" y="2124767"/>
                    <a:pt x="2791522" y="2117447"/>
                    <a:pt x="2791624" y="2141063"/>
                  </a:cubicBezTo>
                  <a:cubicBezTo>
                    <a:pt x="2792428" y="2330584"/>
                    <a:pt x="2799709" y="2310384"/>
                    <a:pt x="2786834" y="2310384"/>
                  </a:cubicBezTo>
                  <a:close/>
                  <a:moveTo>
                    <a:pt x="2786834" y="2115119"/>
                  </a:moveTo>
                  <a:cubicBezTo>
                    <a:pt x="2597384" y="2115119"/>
                    <a:pt x="2630006" y="2128691"/>
                    <a:pt x="2629111" y="2071597"/>
                  </a:cubicBezTo>
                  <a:cubicBezTo>
                    <a:pt x="2626020" y="1878661"/>
                    <a:pt x="2627067" y="1945097"/>
                    <a:pt x="2626854" y="1930753"/>
                  </a:cubicBezTo>
                  <a:cubicBezTo>
                    <a:pt x="2651534" y="1930661"/>
                    <a:pt x="2670774" y="1930692"/>
                    <a:pt x="2786834" y="1930712"/>
                  </a:cubicBezTo>
                  <a:cubicBezTo>
                    <a:pt x="2787546" y="1930712"/>
                    <a:pt x="2795326" y="2115119"/>
                    <a:pt x="2786834" y="2115119"/>
                  </a:cubicBezTo>
                  <a:close/>
                  <a:moveTo>
                    <a:pt x="2786834" y="1921278"/>
                  </a:moveTo>
                  <a:cubicBezTo>
                    <a:pt x="2673774" y="1921257"/>
                    <a:pt x="2651687" y="1921227"/>
                    <a:pt x="2626701" y="1921318"/>
                  </a:cubicBezTo>
                  <a:cubicBezTo>
                    <a:pt x="2625654" y="1860402"/>
                    <a:pt x="2623630" y="1823518"/>
                    <a:pt x="2623162" y="1737196"/>
                  </a:cubicBezTo>
                  <a:cubicBezTo>
                    <a:pt x="2624230" y="1737196"/>
                    <a:pt x="2783428" y="1736932"/>
                    <a:pt x="2784689" y="1736932"/>
                  </a:cubicBezTo>
                  <a:cubicBezTo>
                    <a:pt x="2785645" y="1782589"/>
                    <a:pt x="2787699" y="1921278"/>
                    <a:pt x="2786834" y="1921278"/>
                  </a:cubicBezTo>
                  <a:close/>
                  <a:moveTo>
                    <a:pt x="2623112" y="1727741"/>
                  </a:moveTo>
                  <a:cubicBezTo>
                    <a:pt x="2623112" y="1726826"/>
                    <a:pt x="2621444" y="1543944"/>
                    <a:pt x="2621434" y="1543172"/>
                  </a:cubicBezTo>
                  <a:cubicBezTo>
                    <a:pt x="2721773" y="1543934"/>
                    <a:pt x="2715193" y="1542003"/>
                    <a:pt x="2780987" y="1541881"/>
                  </a:cubicBezTo>
                  <a:cubicBezTo>
                    <a:pt x="2780998" y="1542603"/>
                    <a:pt x="2784424" y="1723898"/>
                    <a:pt x="2784445" y="1724966"/>
                  </a:cubicBezTo>
                  <a:cubicBezTo>
                    <a:pt x="2784516" y="1728768"/>
                    <a:pt x="2801407" y="1727518"/>
                    <a:pt x="2623112" y="1727741"/>
                  </a:cubicBezTo>
                  <a:close/>
                  <a:moveTo>
                    <a:pt x="2621312" y="1533727"/>
                  </a:moveTo>
                  <a:cubicBezTo>
                    <a:pt x="2620193" y="1453617"/>
                    <a:pt x="2618902" y="1454145"/>
                    <a:pt x="2617275" y="1348253"/>
                  </a:cubicBezTo>
                  <a:cubicBezTo>
                    <a:pt x="2644904" y="1347734"/>
                    <a:pt x="2682052" y="1347643"/>
                    <a:pt x="2725759" y="1348405"/>
                  </a:cubicBezTo>
                  <a:cubicBezTo>
                    <a:pt x="2794594" y="1349605"/>
                    <a:pt x="2777306" y="1313840"/>
                    <a:pt x="2780581" y="1516871"/>
                  </a:cubicBezTo>
                  <a:cubicBezTo>
                    <a:pt x="2780835" y="1533910"/>
                    <a:pt x="2807681" y="1535181"/>
                    <a:pt x="2621312" y="1533727"/>
                  </a:cubicBezTo>
                  <a:close/>
                  <a:moveTo>
                    <a:pt x="2617122" y="1338798"/>
                  </a:moveTo>
                  <a:cubicBezTo>
                    <a:pt x="2615251" y="1217321"/>
                    <a:pt x="2615027" y="1212156"/>
                    <a:pt x="2615119" y="1170007"/>
                  </a:cubicBezTo>
                  <a:cubicBezTo>
                    <a:pt x="2615159" y="1149837"/>
                    <a:pt x="2588414" y="1154086"/>
                    <a:pt x="2775608" y="1153802"/>
                  </a:cubicBezTo>
                  <a:cubicBezTo>
                    <a:pt x="2776564" y="1265265"/>
                    <a:pt x="2777530" y="1288871"/>
                    <a:pt x="2778516" y="1339479"/>
                  </a:cubicBezTo>
                  <a:cubicBezTo>
                    <a:pt x="2724203" y="1339388"/>
                    <a:pt x="2684320" y="1337527"/>
                    <a:pt x="2617122" y="1338798"/>
                  </a:cubicBezTo>
                  <a:close/>
                  <a:moveTo>
                    <a:pt x="2615119" y="1144733"/>
                  </a:moveTo>
                  <a:cubicBezTo>
                    <a:pt x="2614763" y="1052911"/>
                    <a:pt x="2612119" y="1036574"/>
                    <a:pt x="2610929" y="959930"/>
                  </a:cubicBezTo>
                  <a:cubicBezTo>
                    <a:pt x="2791604" y="959828"/>
                    <a:pt x="2773544" y="958883"/>
                    <a:pt x="2773605" y="962065"/>
                  </a:cubicBezTo>
                  <a:cubicBezTo>
                    <a:pt x="2773767" y="972973"/>
                    <a:pt x="2773289" y="924287"/>
                    <a:pt x="2775526" y="1144367"/>
                  </a:cubicBezTo>
                  <a:cubicBezTo>
                    <a:pt x="2723186" y="1144438"/>
                    <a:pt x="2681493" y="1145455"/>
                    <a:pt x="2615119" y="1144733"/>
                  </a:cubicBezTo>
                  <a:close/>
                  <a:moveTo>
                    <a:pt x="2610797" y="950445"/>
                  </a:moveTo>
                  <a:cubicBezTo>
                    <a:pt x="2610146" y="900528"/>
                    <a:pt x="2611610" y="840770"/>
                    <a:pt x="2608773" y="765611"/>
                  </a:cubicBezTo>
                  <a:cubicBezTo>
                    <a:pt x="2684208" y="767735"/>
                    <a:pt x="2727315" y="764980"/>
                    <a:pt x="2769618" y="764706"/>
                  </a:cubicBezTo>
                  <a:cubicBezTo>
                    <a:pt x="2771561" y="886620"/>
                    <a:pt x="2772730" y="910725"/>
                    <a:pt x="2773421" y="950394"/>
                  </a:cubicBezTo>
                  <a:lnTo>
                    <a:pt x="2610797" y="950445"/>
                  </a:lnTo>
                  <a:close/>
                  <a:moveTo>
                    <a:pt x="2603861" y="1144601"/>
                  </a:moveTo>
                  <a:cubicBezTo>
                    <a:pt x="2413241" y="1142293"/>
                    <a:pt x="2444694" y="1161884"/>
                    <a:pt x="2443738" y="1100571"/>
                  </a:cubicBezTo>
                  <a:cubicBezTo>
                    <a:pt x="2442670" y="1032802"/>
                    <a:pt x="2443331" y="1030748"/>
                    <a:pt x="2442253" y="961922"/>
                  </a:cubicBezTo>
                  <a:cubicBezTo>
                    <a:pt x="2442182" y="957175"/>
                    <a:pt x="2426298" y="959869"/>
                    <a:pt x="2602601" y="959930"/>
                  </a:cubicBezTo>
                  <a:cubicBezTo>
                    <a:pt x="2603607" y="1030047"/>
                    <a:pt x="2609983" y="1144682"/>
                    <a:pt x="2603861" y="1144601"/>
                  </a:cubicBezTo>
                  <a:close/>
                  <a:moveTo>
                    <a:pt x="2439589" y="1347917"/>
                  </a:moveTo>
                  <a:cubicBezTo>
                    <a:pt x="2440087" y="1390128"/>
                    <a:pt x="2440759" y="1420678"/>
                    <a:pt x="2442609" y="1532243"/>
                  </a:cubicBezTo>
                  <a:cubicBezTo>
                    <a:pt x="2419241" y="1532111"/>
                    <a:pt x="2282435" y="1532457"/>
                    <a:pt x="2281683" y="1532457"/>
                  </a:cubicBezTo>
                  <a:cubicBezTo>
                    <a:pt x="2280158" y="1430315"/>
                    <a:pt x="2281174" y="1446246"/>
                    <a:pt x="2279456" y="1348893"/>
                  </a:cubicBezTo>
                  <a:cubicBezTo>
                    <a:pt x="2366137" y="1349005"/>
                    <a:pt x="2370876" y="1347541"/>
                    <a:pt x="2439589" y="1347917"/>
                  </a:cubicBezTo>
                  <a:close/>
                  <a:moveTo>
                    <a:pt x="2420797" y="1338432"/>
                  </a:moveTo>
                  <a:cubicBezTo>
                    <a:pt x="2253982" y="1338432"/>
                    <a:pt x="2279537" y="1349788"/>
                    <a:pt x="2278673" y="1308594"/>
                  </a:cubicBezTo>
                  <a:cubicBezTo>
                    <a:pt x="2274920" y="1128833"/>
                    <a:pt x="2269439" y="1154777"/>
                    <a:pt x="2298777" y="1154777"/>
                  </a:cubicBezTo>
                  <a:cubicBezTo>
                    <a:pt x="2457944" y="1154777"/>
                    <a:pt x="2436355" y="1149074"/>
                    <a:pt x="2436966" y="1170149"/>
                  </a:cubicBezTo>
                  <a:cubicBezTo>
                    <a:pt x="2442701" y="1365688"/>
                    <a:pt x="2441786" y="1338432"/>
                    <a:pt x="2420797" y="1338432"/>
                  </a:cubicBezTo>
                  <a:close/>
                  <a:moveTo>
                    <a:pt x="2420797" y="1145221"/>
                  </a:moveTo>
                  <a:cubicBezTo>
                    <a:pt x="2246508" y="1145221"/>
                    <a:pt x="2276466" y="1158041"/>
                    <a:pt x="2275561" y="1100550"/>
                  </a:cubicBezTo>
                  <a:cubicBezTo>
                    <a:pt x="2272927" y="932155"/>
                    <a:pt x="2261243" y="960326"/>
                    <a:pt x="2298777" y="960326"/>
                  </a:cubicBezTo>
                  <a:cubicBezTo>
                    <a:pt x="2445477" y="960326"/>
                    <a:pt x="2433834" y="956219"/>
                    <a:pt x="2433925" y="962095"/>
                  </a:cubicBezTo>
                  <a:cubicBezTo>
                    <a:pt x="2437260" y="1174470"/>
                    <a:pt x="2441206" y="1145221"/>
                    <a:pt x="2420797" y="1145221"/>
                  </a:cubicBezTo>
                  <a:close/>
                  <a:moveTo>
                    <a:pt x="2420797" y="949692"/>
                  </a:moveTo>
                  <a:cubicBezTo>
                    <a:pt x="2359406" y="949692"/>
                    <a:pt x="2359365" y="950882"/>
                    <a:pt x="2298787" y="950882"/>
                  </a:cubicBezTo>
                  <a:cubicBezTo>
                    <a:pt x="2261721" y="950882"/>
                    <a:pt x="2272754" y="979154"/>
                    <a:pt x="2269297" y="764797"/>
                  </a:cubicBezTo>
                  <a:cubicBezTo>
                    <a:pt x="2328512" y="763943"/>
                    <a:pt x="2367287" y="765987"/>
                    <a:pt x="2431230" y="765804"/>
                  </a:cubicBezTo>
                  <a:cubicBezTo>
                    <a:pt x="2435949" y="979632"/>
                    <a:pt x="2437067" y="949692"/>
                    <a:pt x="2420797" y="949692"/>
                  </a:cubicBezTo>
                  <a:close/>
                  <a:moveTo>
                    <a:pt x="2270334" y="1308818"/>
                  </a:moveTo>
                  <a:cubicBezTo>
                    <a:pt x="2271137" y="1347500"/>
                    <a:pt x="2300638" y="1340160"/>
                    <a:pt x="2115804" y="1338920"/>
                  </a:cubicBezTo>
                  <a:cubicBezTo>
                    <a:pt x="2106794" y="1338859"/>
                    <a:pt x="2110150" y="1359761"/>
                    <a:pt x="2106398" y="1169885"/>
                  </a:cubicBezTo>
                  <a:cubicBezTo>
                    <a:pt x="2105981" y="1149095"/>
                    <a:pt x="2083131" y="1154310"/>
                    <a:pt x="2237783" y="1154717"/>
                  </a:cubicBezTo>
                  <a:cubicBezTo>
                    <a:pt x="2277036" y="1154828"/>
                    <a:pt x="2266531" y="1126759"/>
                    <a:pt x="2270334" y="1308818"/>
                  </a:cubicBezTo>
                  <a:close/>
                  <a:moveTo>
                    <a:pt x="2237773" y="1145262"/>
                  </a:moveTo>
                  <a:cubicBezTo>
                    <a:pt x="2078534" y="1144835"/>
                    <a:pt x="2106032" y="1156902"/>
                    <a:pt x="2105157" y="1100571"/>
                  </a:cubicBezTo>
                  <a:cubicBezTo>
                    <a:pt x="2102625" y="939272"/>
                    <a:pt x="2096584" y="960733"/>
                    <a:pt x="2115814" y="960530"/>
                  </a:cubicBezTo>
                  <a:cubicBezTo>
                    <a:pt x="2277625" y="958781"/>
                    <a:pt x="2264121" y="960641"/>
                    <a:pt x="2264141" y="962085"/>
                  </a:cubicBezTo>
                  <a:cubicBezTo>
                    <a:pt x="2267467" y="1175303"/>
                    <a:pt x="2279751" y="1145374"/>
                    <a:pt x="2237773" y="1145262"/>
                  </a:cubicBezTo>
                  <a:close/>
                  <a:moveTo>
                    <a:pt x="2237773" y="950821"/>
                  </a:moveTo>
                  <a:cubicBezTo>
                    <a:pt x="2199252" y="950719"/>
                    <a:pt x="2154253" y="950668"/>
                    <a:pt x="2115743" y="951085"/>
                  </a:cubicBezTo>
                  <a:cubicBezTo>
                    <a:pt x="2097601" y="951278"/>
                    <a:pt x="2102035" y="980039"/>
                    <a:pt x="2099482" y="765946"/>
                  </a:cubicBezTo>
                  <a:cubicBezTo>
                    <a:pt x="2230319" y="767176"/>
                    <a:pt x="2208984" y="765977"/>
                    <a:pt x="2260958" y="764940"/>
                  </a:cubicBezTo>
                  <a:cubicBezTo>
                    <a:pt x="2264416" y="979002"/>
                    <a:pt x="2274432" y="950861"/>
                    <a:pt x="2237773" y="950821"/>
                  </a:cubicBezTo>
                  <a:close/>
                  <a:moveTo>
                    <a:pt x="2100591" y="1308818"/>
                  </a:moveTo>
                  <a:cubicBezTo>
                    <a:pt x="2101455" y="1348385"/>
                    <a:pt x="2130305" y="1338798"/>
                    <a:pt x="1940000" y="1338859"/>
                  </a:cubicBezTo>
                  <a:cubicBezTo>
                    <a:pt x="1938068" y="1214322"/>
                    <a:pt x="1938159" y="1211140"/>
                    <a:pt x="1936695" y="1169803"/>
                  </a:cubicBezTo>
                  <a:cubicBezTo>
                    <a:pt x="1935892" y="1147183"/>
                    <a:pt x="1918126" y="1153690"/>
                    <a:pt x="2054799" y="1153781"/>
                  </a:cubicBezTo>
                  <a:cubicBezTo>
                    <a:pt x="2109621" y="1153781"/>
                    <a:pt x="2096513" y="1122703"/>
                    <a:pt x="2100591" y="1308818"/>
                  </a:cubicBezTo>
                  <a:close/>
                  <a:moveTo>
                    <a:pt x="1935861" y="1144255"/>
                  </a:moveTo>
                  <a:cubicBezTo>
                    <a:pt x="1933248" y="1053277"/>
                    <a:pt x="1935617" y="1037031"/>
                    <a:pt x="1934437" y="961902"/>
                  </a:cubicBezTo>
                  <a:cubicBezTo>
                    <a:pt x="1934397" y="958964"/>
                    <a:pt x="1933898" y="961902"/>
                    <a:pt x="2094276" y="960733"/>
                  </a:cubicBezTo>
                  <a:cubicBezTo>
                    <a:pt x="2094296" y="961760"/>
                    <a:pt x="2094317" y="968500"/>
                    <a:pt x="2097571" y="1144540"/>
                  </a:cubicBezTo>
                  <a:cubicBezTo>
                    <a:pt x="2074273" y="1144286"/>
                    <a:pt x="2064836" y="1144347"/>
                    <a:pt x="1935861" y="1144255"/>
                  </a:cubicBezTo>
                  <a:close/>
                  <a:moveTo>
                    <a:pt x="1932902" y="1728270"/>
                  </a:moveTo>
                  <a:cubicBezTo>
                    <a:pt x="1757647" y="1728270"/>
                    <a:pt x="1776175" y="1729033"/>
                    <a:pt x="1776216" y="1724885"/>
                  </a:cubicBezTo>
                  <a:cubicBezTo>
                    <a:pt x="1776582" y="1682054"/>
                    <a:pt x="1776246" y="1674673"/>
                    <a:pt x="1774182" y="1543446"/>
                  </a:cubicBezTo>
                  <a:cubicBezTo>
                    <a:pt x="1870107" y="1543467"/>
                    <a:pt x="1883724" y="1543060"/>
                    <a:pt x="1934285" y="1543060"/>
                  </a:cubicBezTo>
                  <a:cubicBezTo>
                    <a:pt x="1937956" y="1750494"/>
                    <a:pt x="1940519" y="1728270"/>
                    <a:pt x="1932902" y="1728270"/>
                  </a:cubicBezTo>
                  <a:close/>
                  <a:moveTo>
                    <a:pt x="1932902" y="1533626"/>
                  </a:moveTo>
                  <a:cubicBezTo>
                    <a:pt x="1746329" y="1533626"/>
                    <a:pt x="1774141" y="1541342"/>
                    <a:pt x="1773755" y="1516658"/>
                  </a:cubicBezTo>
                  <a:cubicBezTo>
                    <a:pt x="1770623" y="1316839"/>
                    <a:pt x="1758044" y="1348090"/>
                    <a:pt x="1810913" y="1348090"/>
                  </a:cubicBezTo>
                  <a:cubicBezTo>
                    <a:pt x="1868033" y="1348090"/>
                    <a:pt x="1873351" y="1348293"/>
                    <a:pt x="1931824" y="1348293"/>
                  </a:cubicBezTo>
                  <a:cubicBezTo>
                    <a:pt x="1934946" y="1549170"/>
                    <a:pt x="1934143" y="1533626"/>
                    <a:pt x="1932902" y="1533626"/>
                  </a:cubicBezTo>
                  <a:close/>
                  <a:moveTo>
                    <a:pt x="1770369" y="1338503"/>
                  </a:moveTo>
                  <a:cubicBezTo>
                    <a:pt x="1768630" y="1224549"/>
                    <a:pt x="1768579" y="1212654"/>
                    <a:pt x="1767277" y="1169844"/>
                  </a:cubicBezTo>
                  <a:cubicBezTo>
                    <a:pt x="1766575" y="1146553"/>
                    <a:pt x="1741661" y="1153639"/>
                    <a:pt x="1927807" y="1153700"/>
                  </a:cubicBezTo>
                  <a:cubicBezTo>
                    <a:pt x="1929994" y="1222760"/>
                    <a:pt x="1929180" y="1177611"/>
                    <a:pt x="1931682" y="1338869"/>
                  </a:cubicBezTo>
                  <a:cubicBezTo>
                    <a:pt x="1919051" y="1338859"/>
                    <a:pt x="1783304" y="1338615"/>
                    <a:pt x="1770369" y="1338503"/>
                  </a:cubicBezTo>
                  <a:close/>
                  <a:moveTo>
                    <a:pt x="1764776" y="950323"/>
                  </a:moveTo>
                  <a:cubicBezTo>
                    <a:pt x="1762671" y="817042"/>
                    <a:pt x="1762457" y="799271"/>
                    <a:pt x="1761664" y="765590"/>
                  </a:cubicBezTo>
                  <a:cubicBezTo>
                    <a:pt x="1822994" y="766719"/>
                    <a:pt x="1875711" y="765245"/>
                    <a:pt x="1922580" y="765153"/>
                  </a:cubicBezTo>
                  <a:cubicBezTo>
                    <a:pt x="1923312" y="796110"/>
                    <a:pt x="1925926" y="950363"/>
                    <a:pt x="1925946" y="951288"/>
                  </a:cubicBezTo>
                  <a:cubicBezTo>
                    <a:pt x="1858433" y="951177"/>
                    <a:pt x="1857823" y="949499"/>
                    <a:pt x="1764776" y="950323"/>
                  </a:cubicBezTo>
                  <a:close/>
                  <a:moveTo>
                    <a:pt x="1762040" y="1338422"/>
                  </a:moveTo>
                  <a:cubicBezTo>
                    <a:pt x="1660216" y="1337334"/>
                    <a:pt x="1644007" y="1338270"/>
                    <a:pt x="1600127" y="1338554"/>
                  </a:cubicBezTo>
                  <a:cubicBezTo>
                    <a:pt x="1596802" y="1120690"/>
                    <a:pt x="1590060" y="1154086"/>
                    <a:pt x="1627970" y="1153629"/>
                  </a:cubicBezTo>
                  <a:cubicBezTo>
                    <a:pt x="1779368" y="1151809"/>
                    <a:pt x="1758308" y="1149145"/>
                    <a:pt x="1758939" y="1170149"/>
                  </a:cubicBezTo>
                  <a:cubicBezTo>
                    <a:pt x="1760362" y="1217361"/>
                    <a:pt x="1760383" y="1229876"/>
                    <a:pt x="1762040" y="1338422"/>
                  </a:cubicBezTo>
                  <a:close/>
                  <a:moveTo>
                    <a:pt x="1749868" y="950475"/>
                  </a:moveTo>
                  <a:cubicBezTo>
                    <a:pt x="1706557" y="950943"/>
                    <a:pt x="1672491" y="950953"/>
                    <a:pt x="1627960" y="950475"/>
                  </a:cubicBezTo>
                  <a:cubicBezTo>
                    <a:pt x="1584263" y="949946"/>
                    <a:pt x="1593365" y="985091"/>
                    <a:pt x="1590843" y="764970"/>
                  </a:cubicBezTo>
                  <a:cubicBezTo>
                    <a:pt x="1672348" y="764858"/>
                    <a:pt x="1696734" y="764238"/>
                    <a:pt x="1753315" y="765428"/>
                  </a:cubicBezTo>
                  <a:cubicBezTo>
                    <a:pt x="1758145" y="970940"/>
                    <a:pt x="1758257" y="950384"/>
                    <a:pt x="1749868" y="950475"/>
                  </a:cubicBezTo>
                  <a:close/>
                  <a:moveTo>
                    <a:pt x="1591799" y="1338605"/>
                  </a:moveTo>
                  <a:cubicBezTo>
                    <a:pt x="1402175" y="1339479"/>
                    <a:pt x="1430892" y="1346962"/>
                    <a:pt x="1430414" y="1308655"/>
                  </a:cubicBezTo>
                  <a:cubicBezTo>
                    <a:pt x="1428157" y="1127816"/>
                    <a:pt x="1420611" y="1153080"/>
                    <a:pt x="1444906" y="1153080"/>
                  </a:cubicBezTo>
                  <a:cubicBezTo>
                    <a:pt x="1612696" y="1153080"/>
                    <a:pt x="1589704" y="1150579"/>
                    <a:pt x="1589704" y="1169783"/>
                  </a:cubicBezTo>
                  <a:cubicBezTo>
                    <a:pt x="1589744" y="1212360"/>
                    <a:pt x="1589816" y="1209025"/>
                    <a:pt x="1591799" y="1338605"/>
                  </a:cubicBezTo>
                  <a:close/>
                  <a:moveTo>
                    <a:pt x="1566915" y="1144540"/>
                  </a:moveTo>
                  <a:cubicBezTo>
                    <a:pt x="1505991" y="1144540"/>
                    <a:pt x="1505961" y="1143635"/>
                    <a:pt x="1444906" y="1143635"/>
                  </a:cubicBezTo>
                  <a:cubicBezTo>
                    <a:pt x="1422920" y="1143635"/>
                    <a:pt x="1427313" y="1152409"/>
                    <a:pt x="1426499" y="1100591"/>
                  </a:cubicBezTo>
                  <a:cubicBezTo>
                    <a:pt x="1423845" y="931383"/>
                    <a:pt x="1418008" y="958923"/>
                    <a:pt x="1444906" y="958923"/>
                  </a:cubicBezTo>
                  <a:cubicBezTo>
                    <a:pt x="1602141" y="958923"/>
                    <a:pt x="1585707" y="959005"/>
                    <a:pt x="1585758" y="962105"/>
                  </a:cubicBezTo>
                  <a:cubicBezTo>
                    <a:pt x="1589043" y="1171898"/>
                    <a:pt x="1600229" y="1144540"/>
                    <a:pt x="1566915" y="1144540"/>
                  </a:cubicBezTo>
                  <a:close/>
                  <a:moveTo>
                    <a:pt x="1444906" y="949489"/>
                  </a:moveTo>
                  <a:cubicBezTo>
                    <a:pt x="1415588" y="949489"/>
                    <a:pt x="1427038" y="977914"/>
                    <a:pt x="1421740" y="765052"/>
                  </a:cubicBezTo>
                  <a:cubicBezTo>
                    <a:pt x="1438194" y="764980"/>
                    <a:pt x="1448516" y="765001"/>
                    <a:pt x="1566925" y="764980"/>
                  </a:cubicBezTo>
                  <a:cubicBezTo>
                    <a:pt x="1587680" y="764980"/>
                    <a:pt x="1582107" y="735600"/>
                    <a:pt x="1585575" y="950150"/>
                  </a:cubicBezTo>
                  <a:cubicBezTo>
                    <a:pt x="1484260" y="949855"/>
                    <a:pt x="1496880" y="949489"/>
                    <a:pt x="1444906" y="949489"/>
                  </a:cubicBezTo>
                  <a:close/>
                  <a:moveTo>
                    <a:pt x="1422086" y="1308777"/>
                  </a:moveTo>
                  <a:cubicBezTo>
                    <a:pt x="1422554" y="1346362"/>
                    <a:pt x="1453305" y="1339886"/>
                    <a:pt x="1261963" y="1338859"/>
                  </a:cubicBezTo>
                  <a:cubicBezTo>
                    <a:pt x="1260580" y="1338849"/>
                    <a:pt x="1261963" y="1276011"/>
                    <a:pt x="1258759" y="1169600"/>
                  </a:cubicBezTo>
                  <a:cubicBezTo>
                    <a:pt x="1258017" y="1144489"/>
                    <a:pt x="1239082" y="1158122"/>
                    <a:pt x="1384033" y="1153964"/>
                  </a:cubicBezTo>
                  <a:cubicBezTo>
                    <a:pt x="1427272" y="1152714"/>
                    <a:pt x="1419767" y="1123648"/>
                    <a:pt x="1422086" y="1308777"/>
                  </a:cubicBezTo>
                  <a:close/>
                  <a:moveTo>
                    <a:pt x="1383809" y="1144499"/>
                  </a:moveTo>
                  <a:cubicBezTo>
                    <a:pt x="1352905" y="1145394"/>
                    <a:pt x="1318269" y="1145851"/>
                    <a:pt x="1262014" y="1144784"/>
                  </a:cubicBezTo>
                  <a:cubicBezTo>
                    <a:pt x="1256899" y="1144693"/>
                    <a:pt x="1257997" y="1150853"/>
                    <a:pt x="1257183" y="1100581"/>
                  </a:cubicBezTo>
                  <a:cubicBezTo>
                    <a:pt x="1254641" y="938458"/>
                    <a:pt x="1253075" y="960275"/>
                    <a:pt x="1262034" y="960062"/>
                  </a:cubicBezTo>
                  <a:cubicBezTo>
                    <a:pt x="1435570" y="956077"/>
                    <a:pt x="1417032" y="960235"/>
                    <a:pt x="1417052" y="962075"/>
                  </a:cubicBezTo>
                  <a:cubicBezTo>
                    <a:pt x="1418130" y="1030586"/>
                    <a:pt x="1417093" y="1031460"/>
                    <a:pt x="1418171" y="1100744"/>
                  </a:cubicBezTo>
                  <a:cubicBezTo>
                    <a:pt x="1418995" y="1152815"/>
                    <a:pt x="1427954" y="1143239"/>
                    <a:pt x="1383809" y="1144499"/>
                  </a:cubicBezTo>
                  <a:close/>
                  <a:moveTo>
                    <a:pt x="1383881" y="949713"/>
                  </a:moveTo>
                  <a:cubicBezTo>
                    <a:pt x="1311466" y="950201"/>
                    <a:pt x="1307612" y="949570"/>
                    <a:pt x="1261851" y="950617"/>
                  </a:cubicBezTo>
                  <a:cubicBezTo>
                    <a:pt x="1253177" y="950821"/>
                    <a:pt x="1254783" y="973400"/>
                    <a:pt x="1253024" y="766170"/>
                  </a:cubicBezTo>
                  <a:cubicBezTo>
                    <a:pt x="1303595" y="765722"/>
                    <a:pt x="1214819" y="766383"/>
                    <a:pt x="1413401" y="765092"/>
                  </a:cubicBezTo>
                  <a:cubicBezTo>
                    <a:pt x="1418791" y="984176"/>
                    <a:pt x="1425991" y="949377"/>
                    <a:pt x="1383881" y="949713"/>
                  </a:cubicBezTo>
                  <a:close/>
                  <a:moveTo>
                    <a:pt x="1253166" y="1338808"/>
                  </a:moveTo>
                  <a:cubicBezTo>
                    <a:pt x="1066024" y="1337710"/>
                    <a:pt x="1092718" y="1352604"/>
                    <a:pt x="1091803" y="1308614"/>
                  </a:cubicBezTo>
                  <a:cubicBezTo>
                    <a:pt x="1090582" y="1250239"/>
                    <a:pt x="1090013" y="1207043"/>
                    <a:pt x="1089698" y="1169946"/>
                  </a:cubicBezTo>
                  <a:cubicBezTo>
                    <a:pt x="1089545" y="1151555"/>
                    <a:pt x="1063858" y="1150843"/>
                    <a:pt x="1249953" y="1154035"/>
                  </a:cubicBezTo>
                  <a:cubicBezTo>
                    <a:pt x="1252790" y="1255770"/>
                    <a:pt x="1252353" y="1271324"/>
                    <a:pt x="1253166" y="1338808"/>
                  </a:cubicBezTo>
                  <a:close/>
                  <a:moveTo>
                    <a:pt x="1089474" y="1145028"/>
                  </a:moveTo>
                  <a:cubicBezTo>
                    <a:pt x="1088457" y="1051193"/>
                    <a:pt x="1087237" y="1038292"/>
                    <a:pt x="1085996" y="959798"/>
                  </a:cubicBezTo>
                  <a:cubicBezTo>
                    <a:pt x="1086921" y="959798"/>
                    <a:pt x="1247126" y="960672"/>
                    <a:pt x="1247157" y="962105"/>
                  </a:cubicBezTo>
                  <a:cubicBezTo>
                    <a:pt x="1248082" y="1020846"/>
                    <a:pt x="1248285" y="1087192"/>
                    <a:pt x="1249719" y="1144571"/>
                  </a:cubicBezTo>
                  <a:cubicBezTo>
                    <a:pt x="1186803" y="1143544"/>
                    <a:pt x="1134757" y="1144947"/>
                    <a:pt x="1089474" y="1145028"/>
                  </a:cubicBezTo>
                  <a:close/>
                  <a:moveTo>
                    <a:pt x="1085854" y="950353"/>
                  </a:moveTo>
                  <a:cubicBezTo>
                    <a:pt x="1083779" y="819075"/>
                    <a:pt x="1083403" y="801630"/>
                    <a:pt x="1083210" y="765570"/>
                  </a:cubicBezTo>
                  <a:cubicBezTo>
                    <a:pt x="1147957" y="765611"/>
                    <a:pt x="1158105" y="766861"/>
                    <a:pt x="1244685" y="766231"/>
                  </a:cubicBezTo>
                  <a:cubicBezTo>
                    <a:pt x="1244696" y="767003"/>
                    <a:pt x="1246963" y="950119"/>
                    <a:pt x="1246973" y="950933"/>
                  </a:cubicBezTo>
                  <a:cubicBezTo>
                    <a:pt x="1186650" y="952071"/>
                    <a:pt x="1135489" y="950414"/>
                    <a:pt x="1085854" y="950353"/>
                  </a:cubicBezTo>
                  <a:close/>
                  <a:moveTo>
                    <a:pt x="1083484" y="1308838"/>
                  </a:moveTo>
                  <a:cubicBezTo>
                    <a:pt x="1084379" y="1351486"/>
                    <a:pt x="1109639" y="1339124"/>
                    <a:pt x="957041" y="1339124"/>
                  </a:cubicBezTo>
                  <a:cubicBezTo>
                    <a:pt x="915572" y="1339124"/>
                    <a:pt x="922059" y="1372022"/>
                    <a:pt x="920371" y="1169488"/>
                  </a:cubicBezTo>
                  <a:cubicBezTo>
                    <a:pt x="920198" y="1148779"/>
                    <a:pt x="894989" y="1154462"/>
                    <a:pt x="1081247" y="1154462"/>
                  </a:cubicBezTo>
                  <a:cubicBezTo>
                    <a:pt x="1081644" y="1195850"/>
                    <a:pt x="1081857" y="1230720"/>
                    <a:pt x="1083484" y="1308838"/>
                  </a:cubicBezTo>
                  <a:close/>
                  <a:moveTo>
                    <a:pt x="1078979" y="1145038"/>
                  </a:moveTo>
                  <a:cubicBezTo>
                    <a:pt x="973373" y="1145069"/>
                    <a:pt x="948418" y="1145109"/>
                    <a:pt x="920148" y="1145028"/>
                  </a:cubicBezTo>
                  <a:cubicBezTo>
                    <a:pt x="920137" y="1144489"/>
                    <a:pt x="917961" y="977274"/>
                    <a:pt x="917677" y="959279"/>
                  </a:cubicBezTo>
                  <a:cubicBezTo>
                    <a:pt x="918399" y="959269"/>
                    <a:pt x="1077657" y="958079"/>
                    <a:pt x="1077718" y="962095"/>
                  </a:cubicBezTo>
                  <a:cubicBezTo>
                    <a:pt x="1080749" y="1158092"/>
                    <a:pt x="1083088" y="1145038"/>
                    <a:pt x="1078979" y="1145038"/>
                  </a:cubicBezTo>
                  <a:close/>
                  <a:moveTo>
                    <a:pt x="917514" y="949824"/>
                  </a:moveTo>
                  <a:cubicBezTo>
                    <a:pt x="916985" y="917251"/>
                    <a:pt x="918937" y="1034225"/>
                    <a:pt x="914321" y="765997"/>
                  </a:cubicBezTo>
                  <a:cubicBezTo>
                    <a:pt x="972397" y="766790"/>
                    <a:pt x="1024849" y="765600"/>
                    <a:pt x="1074871" y="765570"/>
                  </a:cubicBezTo>
                  <a:cubicBezTo>
                    <a:pt x="1075074" y="801660"/>
                    <a:pt x="1075583" y="827310"/>
                    <a:pt x="1077525" y="950343"/>
                  </a:cubicBezTo>
                  <a:cubicBezTo>
                    <a:pt x="1016561" y="950333"/>
                    <a:pt x="982789" y="949164"/>
                    <a:pt x="917514" y="949824"/>
                  </a:cubicBezTo>
                  <a:close/>
                  <a:moveTo>
                    <a:pt x="914839" y="1339174"/>
                  </a:moveTo>
                  <a:cubicBezTo>
                    <a:pt x="777434" y="1339500"/>
                    <a:pt x="817287" y="1339266"/>
                    <a:pt x="752957" y="1338788"/>
                  </a:cubicBezTo>
                  <a:cubicBezTo>
                    <a:pt x="752509" y="1289817"/>
                    <a:pt x="753201" y="1280769"/>
                    <a:pt x="750394" y="1154473"/>
                  </a:cubicBezTo>
                  <a:cubicBezTo>
                    <a:pt x="798382" y="1154330"/>
                    <a:pt x="802389" y="1154025"/>
                    <a:pt x="911901" y="1154442"/>
                  </a:cubicBezTo>
                  <a:cubicBezTo>
                    <a:pt x="912948" y="1267878"/>
                    <a:pt x="913894" y="1290356"/>
                    <a:pt x="914839" y="1339174"/>
                  </a:cubicBezTo>
                  <a:close/>
                  <a:moveTo>
                    <a:pt x="896067" y="1144937"/>
                  </a:moveTo>
                  <a:cubicBezTo>
                    <a:pt x="720599" y="1143981"/>
                    <a:pt x="750293" y="1158437"/>
                    <a:pt x="749388" y="1100571"/>
                  </a:cubicBezTo>
                  <a:cubicBezTo>
                    <a:pt x="748299" y="1031369"/>
                    <a:pt x="749103" y="1031267"/>
                    <a:pt x="748015" y="961922"/>
                  </a:cubicBezTo>
                  <a:cubicBezTo>
                    <a:pt x="747954" y="958008"/>
                    <a:pt x="738507" y="961587"/>
                    <a:pt x="909348" y="959371"/>
                  </a:cubicBezTo>
                  <a:cubicBezTo>
                    <a:pt x="912623" y="1170942"/>
                    <a:pt x="917534" y="1145018"/>
                    <a:pt x="896067" y="1144937"/>
                  </a:cubicBezTo>
                  <a:close/>
                  <a:moveTo>
                    <a:pt x="747832" y="950658"/>
                  </a:moveTo>
                  <a:cubicBezTo>
                    <a:pt x="744364" y="735986"/>
                    <a:pt x="733229" y="765346"/>
                    <a:pt x="774129" y="765224"/>
                  </a:cubicBezTo>
                  <a:cubicBezTo>
                    <a:pt x="825788" y="765082"/>
                    <a:pt x="856041" y="765001"/>
                    <a:pt x="895976" y="765692"/>
                  </a:cubicBezTo>
                  <a:cubicBezTo>
                    <a:pt x="909958" y="765956"/>
                    <a:pt x="905850" y="743468"/>
                    <a:pt x="909195" y="949926"/>
                  </a:cubicBezTo>
                  <a:cubicBezTo>
                    <a:pt x="849655" y="950719"/>
                    <a:pt x="881088" y="950567"/>
                    <a:pt x="747832" y="950658"/>
                  </a:cubicBezTo>
                  <a:close/>
                  <a:moveTo>
                    <a:pt x="744628" y="1338727"/>
                  </a:moveTo>
                  <a:cubicBezTo>
                    <a:pt x="703057" y="1338513"/>
                    <a:pt x="650788" y="1338808"/>
                    <a:pt x="583560" y="1338839"/>
                  </a:cubicBezTo>
                  <a:cubicBezTo>
                    <a:pt x="582299" y="1281531"/>
                    <a:pt x="581404" y="1281043"/>
                    <a:pt x="580458" y="1153944"/>
                  </a:cubicBezTo>
                  <a:cubicBezTo>
                    <a:pt x="645937" y="1153781"/>
                    <a:pt x="652242" y="1154666"/>
                    <a:pt x="742045" y="1154483"/>
                  </a:cubicBezTo>
                  <a:cubicBezTo>
                    <a:pt x="745015" y="1291372"/>
                    <a:pt x="744140" y="1284896"/>
                    <a:pt x="744628" y="1338727"/>
                  </a:cubicBezTo>
                  <a:close/>
                  <a:moveTo>
                    <a:pt x="713135" y="1145079"/>
                  </a:moveTo>
                  <a:cubicBezTo>
                    <a:pt x="652089" y="1145079"/>
                    <a:pt x="652293" y="1144510"/>
                    <a:pt x="591176" y="1144510"/>
                  </a:cubicBezTo>
                  <a:cubicBezTo>
                    <a:pt x="577082" y="1144510"/>
                    <a:pt x="580631" y="1153131"/>
                    <a:pt x="579807" y="1100581"/>
                  </a:cubicBezTo>
                  <a:cubicBezTo>
                    <a:pt x="577275" y="939007"/>
                    <a:pt x="572587" y="960519"/>
                    <a:pt x="591176" y="960519"/>
                  </a:cubicBezTo>
                  <a:cubicBezTo>
                    <a:pt x="752835" y="960519"/>
                    <a:pt x="739625" y="958496"/>
                    <a:pt x="739686" y="962095"/>
                  </a:cubicBezTo>
                  <a:cubicBezTo>
                    <a:pt x="743032" y="1175161"/>
                    <a:pt x="750842" y="1145079"/>
                    <a:pt x="713135" y="1145079"/>
                  </a:cubicBezTo>
                  <a:close/>
                  <a:moveTo>
                    <a:pt x="713135" y="950678"/>
                  </a:moveTo>
                  <a:cubicBezTo>
                    <a:pt x="650259" y="950678"/>
                    <a:pt x="650432" y="951065"/>
                    <a:pt x="591176" y="951065"/>
                  </a:cubicBezTo>
                  <a:cubicBezTo>
                    <a:pt x="567879" y="951065"/>
                    <a:pt x="582126" y="973532"/>
                    <a:pt x="574967" y="764716"/>
                  </a:cubicBezTo>
                  <a:cubicBezTo>
                    <a:pt x="617311" y="764472"/>
                    <a:pt x="651906" y="765346"/>
                    <a:pt x="736269" y="765295"/>
                  </a:cubicBezTo>
                  <a:cubicBezTo>
                    <a:pt x="739930" y="980618"/>
                    <a:pt x="748493" y="950658"/>
                    <a:pt x="713135" y="950678"/>
                  </a:cubicBezTo>
                  <a:close/>
                  <a:moveTo>
                    <a:pt x="575221" y="1338859"/>
                  </a:moveTo>
                  <a:cubicBezTo>
                    <a:pt x="387305" y="1339337"/>
                    <a:pt x="414681" y="1350184"/>
                    <a:pt x="413898" y="1308614"/>
                  </a:cubicBezTo>
                  <a:cubicBezTo>
                    <a:pt x="412982" y="1259653"/>
                    <a:pt x="412271" y="1215775"/>
                    <a:pt x="411833" y="1169946"/>
                  </a:cubicBezTo>
                  <a:cubicBezTo>
                    <a:pt x="411640" y="1148668"/>
                    <a:pt x="385861" y="1154757"/>
                    <a:pt x="572129" y="1153974"/>
                  </a:cubicBezTo>
                  <a:cubicBezTo>
                    <a:pt x="573055" y="1279813"/>
                    <a:pt x="574072" y="1287966"/>
                    <a:pt x="575221" y="1338859"/>
                  </a:cubicBezTo>
                  <a:close/>
                  <a:moveTo>
                    <a:pt x="530172" y="1144977"/>
                  </a:moveTo>
                  <a:cubicBezTo>
                    <a:pt x="482478" y="1145689"/>
                    <a:pt x="446307" y="1145557"/>
                    <a:pt x="411569" y="1144947"/>
                  </a:cubicBezTo>
                  <a:cubicBezTo>
                    <a:pt x="411559" y="1144154"/>
                    <a:pt x="409139" y="968368"/>
                    <a:pt x="408986" y="959676"/>
                  </a:cubicBezTo>
                  <a:cubicBezTo>
                    <a:pt x="586854" y="958242"/>
                    <a:pt x="569628" y="961363"/>
                    <a:pt x="569638" y="962085"/>
                  </a:cubicBezTo>
                  <a:cubicBezTo>
                    <a:pt x="573034" y="1178313"/>
                    <a:pt x="584505" y="1144093"/>
                    <a:pt x="530172" y="1144977"/>
                  </a:cubicBezTo>
                  <a:close/>
                  <a:moveTo>
                    <a:pt x="408833" y="950221"/>
                  </a:moveTo>
                  <a:cubicBezTo>
                    <a:pt x="405396" y="756003"/>
                    <a:pt x="402559" y="766454"/>
                    <a:pt x="408284" y="766434"/>
                  </a:cubicBezTo>
                  <a:cubicBezTo>
                    <a:pt x="484777" y="766231"/>
                    <a:pt x="491366" y="766627"/>
                    <a:pt x="530334" y="765509"/>
                  </a:cubicBezTo>
                  <a:cubicBezTo>
                    <a:pt x="576878" y="764228"/>
                    <a:pt x="566272" y="732407"/>
                    <a:pt x="569475" y="951014"/>
                  </a:cubicBezTo>
                  <a:cubicBezTo>
                    <a:pt x="523663" y="950770"/>
                    <a:pt x="504993" y="949438"/>
                    <a:pt x="408833" y="950221"/>
                  </a:cubicBezTo>
                  <a:close/>
                  <a:moveTo>
                    <a:pt x="286417" y="1542989"/>
                  </a:moveTo>
                  <a:cubicBezTo>
                    <a:pt x="327257" y="1542216"/>
                    <a:pt x="366062" y="1542175"/>
                    <a:pt x="408213" y="1543029"/>
                  </a:cubicBezTo>
                  <a:cubicBezTo>
                    <a:pt x="409200" y="1543050"/>
                    <a:pt x="412647" y="1727996"/>
                    <a:pt x="408233" y="1728077"/>
                  </a:cubicBezTo>
                  <a:cubicBezTo>
                    <a:pt x="401990" y="1728168"/>
                    <a:pt x="251324" y="1730690"/>
                    <a:pt x="251253" y="1724285"/>
                  </a:cubicBezTo>
                  <a:cubicBezTo>
                    <a:pt x="249229" y="1509206"/>
                    <a:pt x="231707" y="1544016"/>
                    <a:pt x="286417" y="1542989"/>
                  </a:cubicBezTo>
                  <a:close/>
                  <a:moveTo>
                    <a:pt x="286306" y="1737613"/>
                  </a:moveTo>
                  <a:cubicBezTo>
                    <a:pt x="326758" y="1738101"/>
                    <a:pt x="368045" y="1738162"/>
                    <a:pt x="408335" y="1737511"/>
                  </a:cubicBezTo>
                  <a:cubicBezTo>
                    <a:pt x="412403" y="1737450"/>
                    <a:pt x="411905" y="1716060"/>
                    <a:pt x="415413" y="1922030"/>
                  </a:cubicBezTo>
                  <a:cubicBezTo>
                    <a:pt x="338422" y="1923362"/>
                    <a:pt x="302505" y="1922457"/>
                    <a:pt x="254354" y="1922294"/>
                  </a:cubicBezTo>
                  <a:cubicBezTo>
                    <a:pt x="250886" y="1704938"/>
                    <a:pt x="239690" y="1737044"/>
                    <a:pt x="286306" y="1737613"/>
                  </a:cubicBezTo>
                  <a:close/>
                  <a:moveTo>
                    <a:pt x="415596" y="1933000"/>
                  </a:moveTo>
                  <a:cubicBezTo>
                    <a:pt x="417853" y="2077300"/>
                    <a:pt x="418047" y="2088422"/>
                    <a:pt x="418382" y="2115200"/>
                  </a:cubicBezTo>
                  <a:cubicBezTo>
                    <a:pt x="292387" y="2114855"/>
                    <a:pt x="307010" y="2115312"/>
                    <a:pt x="257385" y="2115536"/>
                  </a:cubicBezTo>
                  <a:cubicBezTo>
                    <a:pt x="253591" y="1873008"/>
                    <a:pt x="254730" y="1945789"/>
                    <a:pt x="254507" y="1931739"/>
                  </a:cubicBezTo>
                  <a:cubicBezTo>
                    <a:pt x="429812" y="1932369"/>
                    <a:pt x="415555" y="1930600"/>
                    <a:pt x="415596" y="1933000"/>
                  </a:cubicBezTo>
                  <a:close/>
                  <a:moveTo>
                    <a:pt x="286377" y="2124767"/>
                  </a:moveTo>
                  <a:cubicBezTo>
                    <a:pt x="442758" y="2123496"/>
                    <a:pt x="418453" y="2120812"/>
                    <a:pt x="418687" y="2141084"/>
                  </a:cubicBezTo>
                  <a:cubicBezTo>
                    <a:pt x="419175" y="2183935"/>
                    <a:pt x="419287" y="2188540"/>
                    <a:pt x="421158" y="2310170"/>
                  </a:cubicBezTo>
                  <a:cubicBezTo>
                    <a:pt x="312908" y="2310760"/>
                    <a:pt x="308505" y="2310272"/>
                    <a:pt x="260822" y="2310089"/>
                  </a:cubicBezTo>
                  <a:cubicBezTo>
                    <a:pt x="256785" y="2096545"/>
                    <a:pt x="245904" y="2125153"/>
                    <a:pt x="286377" y="2124767"/>
                  </a:cubicBezTo>
                  <a:close/>
                  <a:moveTo>
                    <a:pt x="286306" y="2513425"/>
                  </a:moveTo>
                  <a:cubicBezTo>
                    <a:pt x="325172" y="2513842"/>
                    <a:pt x="369428" y="2513822"/>
                    <a:pt x="408305" y="2513608"/>
                  </a:cubicBezTo>
                  <a:cubicBezTo>
                    <a:pt x="432660" y="2513476"/>
                    <a:pt x="421057" y="2490124"/>
                    <a:pt x="427026" y="2698473"/>
                  </a:cubicBezTo>
                  <a:cubicBezTo>
                    <a:pt x="304437" y="2699083"/>
                    <a:pt x="330399" y="2698758"/>
                    <a:pt x="265774" y="2698331"/>
                  </a:cubicBezTo>
                  <a:cubicBezTo>
                    <a:pt x="260252" y="2482733"/>
                    <a:pt x="255727" y="2513100"/>
                    <a:pt x="286306" y="2513425"/>
                  </a:cubicBezTo>
                  <a:close/>
                  <a:moveTo>
                    <a:pt x="286306" y="2707968"/>
                  </a:moveTo>
                  <a:cubicBezTo>
                    <a:pt x="327094" y="2708355"/>
                    <a:pt x="366906" y="2708334"/>
                    <a:pt x="408305" y="2708050"/>
                  </a:cubicBezTo>
                  <a:cubicBezTo>
                    <a:pt x="433148" y="2707877"/>
                    <a:pt x="427321" y="2677764"/>
                    <a:pt x="431012" y="2893351"/>
                  </a:cubicBezTo>
                  <a:cubicBezTo>
                    <a:pt x="376150" y="2893798"/>
                    <a:pt x="395054" y="2894337"/>
                    <a:pt x="270025" y="2893666"/>
                  </a:cubicBezTo>
                  <a:cubicBezTo>
                    <a:pt x="266384" y="2679411"/>
                    <a:pt x="257232" y="2707694"/>
                    <a:pt x="286306" y="2707968"/>
                  </a:cubicBezTo>
                  <a:close/>
                  <a:moveTo>
                    <a:pt x="286326" y="2903223"/>
                  </a:moveTo>
                  <a:cubicBezTo>
                    <a:pt x="440470" y="2904249"/>
                    <a:pt x="431144" y="2901017"/>
                    <a:pt x="431195" y="2904270"/>
                  </a:cubicBezTo>
                  <a:cubicBezTo>
                    <a:pt x="432273" y="2973238"/>
                    <a:pt x="430768" y="2972709"/>
                    <a:pt x="431867" y="3043121"/>
                  </a:cubicBezTo>
                  <a:cubicBezTo>
                    <a:pt x="432700" y="3096505"/>
                    <a:pt x="438924" y="3087507"/>
                    <a:pt x="408264" y="3087670"/>
                  </a:cubicBezTo>
                  <a:cubicBezTo>
                    <a:pt x="367313" y="3087894"/>
                    <a:pt x="327114" y="3088016"/>
                    <a:pt x="286417" y="3087304"/>
                  </a:cubicBezTo>
                  <a:cubicBezTo>
                    <a:pt x="268693" y="3086999"/>
                    <a:pt x="272831" y="3095376"/>
                    <a:pt x="272008" y="3042918"/>
                  </a:cubicBezTo>
                  <a:cubicBezTo>
                    <a:pt x="269486" y="2881568"/>
                    <a:pt x="263588" y="2903070"/>
                    <a:pt x="286326" y="2903223"/>
                  </a:cubicBezTo>
                  <a:close/>
                  <a:moveTo>
                    <a:pt x="286326" y="3291556"/>
                  </a:moveTo>
                  <a:cubicBezTo>
                    <a:pt x="463025" y="3292501"/>
                    <a:pt x="436921" y="3279245"/>
                    <a:pt x="437561" y="3320672"/>
                  </a:cubicBezTo>
                  <a:cubicBezTo>
                    <a:pt x="438629" y="3389092"/>
                    <a:pt x="437744" y="3390311"/>
                    <a:pt x="438832" y="3459503"/>
                  </a:cubicBezTo>
                  <a:cubicBezTo>
                    <a:pt x="439178" y="3481320"/>
                    <a:pt x="445330" y="3476939"/>
                    <a:pt x="408305" y="3476735"/>
                  </a:cubicBezTo>
                  <a:cubicBezTo>
                    <a:pt x="258707" y="3475932"/>
                    <a:pt x="279309" y="3481443"/>
                    <a:pt x="278963" y="3459290"/>
                  </a:cubicBezTo>
                  <a:cubicBezTo>
                    <a:pt x="276035" y="3271681"/>
                    <a:pt x="267472" y="3291454"/>
                    <a:pt x="286326" y="3291556"/>
                  </a:cubicBezTo>
                  <a:close/>
                  <a:moveTo>
                    <a:pt x="279279" y="3485184"/>
                  </a:moveTo>
                  <a:cubicBezTo>
                    <a:pt x="317769" y="3486028"/>
                    <a:pt x="308179" y="3485997"/>
                    <a:pt x="439290" y="3486312"/>
                  </a:cubicBezTo>
                  <a:cubicBezTo>
                    <a:pt x="440215" y="3534135"/>
                    <a:pt x="442198" y="3584804"/>
                    <a:pt x="442341" y="3669652"/>
                  </a:cubicBezTo>
                  <a:cubicBezTo>
                    <a:pt x="266923" y="3670882"/>
                    <a:pt x="281455" y="3672620"/>
                    <a:pt x="281282" y="3667303"/>
                  </a:cubicBezTo>
                  <a:cubicBezTo>
                    <a:pt x="278191" y="3571333"/>
                    <a:pt x="279706" y="3533108"/>
                    <a:pt x="279279" y="3485184"/>
                  </a:cubicBezTo>
                  <a:close/>
                  <a:moveTo>
                    <a:pt x="444334" y="3251053"/>
                  </a:moveTo>
                  <a:cubicBezTo>
                    <a:pt x="439046" y="3070398"/>
                    <a:pt x="433005" y="3096972"/>
                    <a:pt x="469269" y="3096972"/>
                  </a:cubicBezTo>
                  <a:cubicBezTo>
                    <a:pt x="624022" y="3096972"/>
                    <a:pt x="602627" y="3092957"/>
                    <a:pt x="603044" y="3113228"/>
                  </a:cubicBezTo>
                  <a:cubicBezTo>
                    <a:pt x="607182" y="3308707"/>
                    <a:pt x="609257" y="3281918"/>
                    <a:pt x="591176" y="3281918"/>
                  </a:cubicBezTo>
                  <a:cubicBezTo>
                    <a:pt x="530761" y="3281918"/>
                    <a:pt x="530416" y="3280729"/>
                    <a:pt x="469269" y="3280729"/>
                  </a:cubicBezTo>
                  <a:cubicBezTo>
                    <a:pt x="438802" y="3280719"/>
                    <a:pt x="445381" y="3286951"/>
                    <a:pt x="444334" y="3251053"/>
                  </a:cubicBezTo>
                  <a:close/>
                  <a:moveTo>
                    <a:pt x="469279" y="3290163"/>
                  </a:moveTo>
                  <a:cubicBezTo>
                    <a:pt x="529256" y="3290163"/>
                    <a:pt x="530385" y="3291353"/>
                    <a:pt x="591186" y="3291353"/>
                  </a:cubicBezTo>
                  <a:cubicBezTo>
                    <a:pt x="609115" y="3291353"/>
                    <a:pt x="605220" y="3285456"/>
                    <a:pt x="605769" y="3320693"/>
                  </a:cubicBezTo>
                  <a:cubicBezTo>
                    <a:pt x="608576" y="3500209"/>
                    <a:pt x="617057" y="3475637"/>
                    <a:pt x="591186" y="3475637"/>
                  </a:cubicBezTo>
                  <a:cubicBezTo>
                    <a:pt x="425897" y="3475637"/>
                    <a:pt x="447578" y="3485367"/>
                    <a:pt x="447171" y="3459341"/>
                  </a:cubicBezTo>
                  <a:cubicBezTo>
                    <a:pt x="444080" y="3262714"/>
                    <a:pt x="440205" y="3290163"/>
                    <a:pt x="469279" y="3290163"/>
                  </a:cubicBezTo>
                  <a:close/>
                  <a:moveTo>
                    <a:pt x="469279" y="3486343"/>
                  </a:moveTo>
                  <a:cubicBezTo>
                    <a:pt x="637893" y="3486343"/>
                    <a:pt x="609318" y="3470931"/>
                    <a:pt x="609989" y="3528818"/>
                  </a:cubicBezTo>
                  <a:cubicBezTo>
                    <a:pt x="611942" y="3698768"/>
                    <a:pt x="620107" y="3670790"/>
                    <a:pt x="591186" y="3670770"/>
                  </a:cubicBezTo>
                  <a:cubicBezTo>
                    <a:pt x="582858" y="3670770"/>
                    <a:pt x="450700" y="3670343"/>
                    <a:pt x="450700" y="3667466"/>
                  </a:cubicBezTo>
                  <a:cubicBezTo>
                    <a:pt x="450252" y="3459056"/>
                    <a:pt x="436504" y="3486343"/>
                    <a:pt x="469279" y="3486343"/>
                  </a:cubicBezTo>
                  <a:close/>
                  <a:moveTo>
                    <a:pt x="469279" y="3678994"/>
                  </a:moveTo>
                  <a:cubicBezTo>
                    <a:pt x="529582" y="3678994"/>
                    <a:pt x="529287" y="3680204"/>
                    <a:pt x="591186" y="3680204"/>
                  </a:cubicBezTo>
                  <a:cubicBezTo>
                    <a:pt x="617362" y="3680225"/>
                    <a:pt x="611281" y="3649238"/>
                    <a:pt x="614911" y="3864367"/>
                  </a:cubicBezTo>
                  <a:cubicBezTo>
                    <a:pt x="554333" y="3864144"/>
                    <a:pt x="504301" y="3865008"/>
                    <a:pt x="453049" y="3864784"/>
                  </a:cubicBezTo>
                  <a:cubicBezTo>
                    <a:pt x="449764" y="3648902"/>
                    <a:pt x="444212" y="3678994"/>
                    <a:pt x="469279" y="3678994"/>
                  </a:cubicBezTo>
                  <a:close/>
                  <a:moveTo>
                    <a:pt x="469279" y="3874259"/>
                  </a:moveTo>
                  <a:cubicBezTo>
                    <a:pt x="627114" y="3874259"/>
                    <a:pt x="615043" y="3872216"/>
                    <a:pt x="615094" y="3875733"/>
                  </a:cubicBezTo>
                  <a:cubicBezTo>
                    <a:pt x="618460" y="4090659"/>
                    <a:pt x="628446" y="4059551"/>
                    <a:pt x="591186" y="4059551"/>
                  </a:cubicBezTo>
                  <a:cubicBezTo>
                    <a:pt x="531005" y="4059551"/>
                    <a:pt x="531931" y="4058747"/>
                    <a:pt x="469279" y="4058747"/>
                  </a:cubicBezTo>
                  <a:cubicBezTo>
                    <a:pt x="453710" y="4058747"/>
                    <a:pt x="457910" y="4067409"/>
                    <a:pt x="457086" y="4014361"/>
                  </a:cubicBezTo>
                  <a:cubicBezTo>
                    <a:pt x="454554" y="3852818"/>
                    <a:pt x="443032" y="3874259"/>
                    <a:pt x="469279" y="3874259"/>
                  </a:cubicBezTo>
                  <a:close/>
                  <a:moveTo>
                    <a:pt x="618328" y="3528675"/>
                  </a:moveTo>
                  <a:cubicBezTo>
                    <a:pt x="617707" y="3474418"/>
                    <a:pt x="584973" y="3483852"/>
                    <a:pt x="774088" y="3484868"/>
                  </a:cubicBezTo>
                  <a:cubicBezTo>
                    <a:pt x="778644" y="3484899"/>
                    <a:pt x="779112" y="3462320"/>
                    <a:pt x="782346" y="3670668"/>
                  </a:cubicBezTo>
                  <a:cubicBezTo>
                    <a:pt x="601874" y="3671542"/>
                    <a:pt x="619914" y="3671970"/>
                    <a:pt x="619904" y="3667466"/>
                  </a:cubicBezTo>
                  <a:cubicBezTo>
                    <a:pt x="619792" y="3613849"/>
                    <a:pt x="619243" y="3609121"/>
                    <a:pt x="618328" y="3528675"/>
                  </a:cubicBezTo>
                  <a:close/>
                  <a:moveTo>
                    <a:pt x="782488" y="3680123"/>
                  </a:moveTo>
                  <a:cubicBezTo>
                    <a:pt x="785732" y="3889194"/>
                    <a:pt x="789647" y="3864825"/>
                    <a:pt x="774088" y="3864876"/>
                  </a:cubicBezTo>
                  <a:cubicBezTo>
                    <a:pt x="731531" y="3865049"/>
                    <a:pt x="694627" y="3865109"/>
                    <a:pt x="652181" y="3864652"/>
                  </a:cubicBezTo>
                  <a:cubicBezTo>
                    <a:pt x="617707" y="3864276"/>
                    <a:pt x="620829" y="3895954"/>
                    <a:pt x="619934" y="3680225"/>
                  </a:cubicBezTo>
                  <a:cubicBezTo>
                    <a:pt x="723904" y="3680316"/>
                    <a:pt x="732466" y="3680387"/>
                    <a:pt x="782488" y="3680123"/>
                  </a:cubicBezTo>
                  <a:close/>
                  <a:moveTo>
                    <a:pt x="652110" y="3874117"/>
                  </a:moveTo>
                  <a:cubicBezTo>
                    <a:pt x="795322" y="3875662"/>
                    <a:pt x="785274" y="3872551"/>
                    <a:pt x="785325" y="3875713"/>
                  </a:cubicBezTo>
                  <a:cubicBezTo>
                    <a:pt x="788651" y="4088301"/>
                    <a:pt x="792871" y="4059459"/>
                    <a:pt x="774160" y="4059175"/>
                  </a:cubicBezTo>
                  <a:cubicBezTo>
                    <a:pt x="596647" y="4056551"/>
                    <a:pt x="627195" y="4075054"/>
                    <a:pt x="626250" y="4014361"/>
                  </a:cubicBezTo>
                  <a:cubicBezTo>
                    <a:pt x="623616" y="3845732"/>
                    <a:pt x="612135" y="3873690"/>
                    <a:pt x="652110" y="3874117"/>
                  </a:cubicBezTo>
                  <a:close/>
                  <a:moveTo>
                    <a:pt x="786301" y="3484940"/>
                  </a:moveTo>
                  <a:cubicBezTo>
                    <a:pt x="809558" y="3485062"/>
                    <a:pt x="946201" y="3485174"/>
                    <a:pt x="947523" y="3485174"/>
                  </a:cubicBezTo>
                  <a:cubicBezTo>
                    <a:pt x="947533" y="3485966"/>
                    <a:pt x="950248" y="3646106"/>
                    <a:pt x="950686" y="3669753"/>
                  </a:cubicBezTo>
                  <a:cubicBezTo>
                    <a:pt x="896454" y="3669814"/>
                    <a:pt x="950106" y="3670048"/>
                    <a:pt x="790674" y="3670638"/>
                  </a:cubicBezTo>
                  <a:cubicBezTo>
                    <a:pt x="787908" y="3492544"/>
                    <a:pt x="787990" y="3558117"/>
                    <a:pt x="786301" y="3484940"/>
                  </a:cubicBezTo>
                  <a:close/>
                  <a:moveTo>
                    <a:pt x="950869" y="3679188"/>
                  </a:moveTo>
                  <a:cubicBezTo>
                    <a:pt x="954377" y="3864652"/>
                    <a:pt x="953787" y="3809561"/>
                    <a:pt x="954733" y="3864449"/>
                  </a:cubicBezTo>
                  <a:cubicBezTo>
                    <a:pt x="947899" y="3864449"/>
                    <a:pt x="983745" y="3864347"/>
                    <a:pt x="793491" y="3864815"/>
                  </a:cubicBezTo>
                  <a:cubicBezTo>
                    <a:pt x="792678" y="3811706"/>
                    <a:pt x="793166" y="3831093"/>
                    <a:pt x="790827" y="3680082"/>
                  </a:cubicBezTo>
                  <a:cubicBezTo>
                    <a:pt x="962990" y="3679350"/>
                    <a:pt x="900674" y="3679239"/>
                    <a:pt x="950869" y="3679188"/>
                  </a:cubicBezTo>
                  <a:close/>
                  <a:moveTo>
                    <a:pt x="953014" y="3291607"/>
                  </a:moveTo>
                  <a:cubicBezTo>
                    <a:pt x="1025805" y="3291678"/>
                    <a:pt x="1025520" y="3290041"/>
                    <a:pt x="1114327" y="3290651"/>
                  </a:cubicBezTo>
                  <a:cubicBezTo>
                    <a:pt x="1115466" y="3390027"/>
                    <a:pt x="1116727" y="3375754"/>
                    <a:pt x="1118222" y="3475149"/>
                  </a:cubicBezTo>
                  <a:cubicBezTo>
                    <a:pt x="1009463" y="3474916"/>
                    <a:pt x="1031622" y="3475729"/>
                    <a:pt x="955709" y="3475729"/>
                  </a:cubicBezTo>
                  <a:cubicBezTo>
                    <a:pt x="954540" y="3404636"/>
                    <a:pt x="954204" y="3356234"/>
                    <a:pt x="953014" y="3291607"/>
                  </a:cubicBezTo>
                  <a:close/>
                  <a:moveTo>
                    <a:pt x="957041" y="3485174"/>
                  </a:moveTo>
                  <a:cubicBezTo>
                    <a:pt x="1149329" y="3485174"/>
                    <a:pt x="1118181" y="3469619"/>
                    <a:pt x="1118975" y="3528777"/>
                  </a:cubicBezTo>
                  <a:cubicBezTo>
                    <a:pt x="1119778" y="3593211"/>
                    <a:pt x="1120358" y="3611551"/>
                    <a:pt x="1120764" y="3667486"/>
                  </a:cubicBezTo>
                  <a:cubicBezTo>
                    <a:pt x="1120795" y="3671929"/>
                    <a:pt x="1133781" y="3669774"/>
                    <a:pt x="959034" y="3669743"/>
                  </a:cubicBezTo>
                  <a:cubicBezTo>
                    <a:pt x="959004" y="3668076"/>
                    <a:pt x="955363" y="3485174"/>
                    <a:pt x="957041" y="3485174"/>
                  </a:cubicBezTo>
                  <a:close/>
                  <a:moveTo>
                    <a:pt x="1120856" y="3679482"/>
                  </a:moveTo>
                  <a:cubicBezTo>
                    <a:pt x="1120866" y="3680377"/>
                    <a:pt x="1122991" y="3862761"/>
                    <a:pt x="1123002" y="3863798"/>
                  </a:cubicBezTo>
                  <a:cubicBezTo>
                    <a:pt x="1057228" y="3862873"/>
                    <a:pt x="1012616" y="3864388"/>
                    <a:pt x="963051" y="3864449"/>
                  </a:cubicBezTo>
                  <a:cubicBezTo>
                    <a:pt x="961994" y="3802627"/>
                    <a:pt x="962634" y="3863981"/>
                    <a:pt x="959207" y="3679188"/>
                  </a:cubicBezTo>
                  <a:cubicBezTo>
                    <a:pt x="1016256" y="3679198"/>
                    <a:pt x="1056800" y="3679940"/>
                    <a:pt x="1120856" y="3679482"/>
                  </a:cubicBezTo>
                  <a:close/>
                  <a:moveTo>
                    <a:pt x="1123154" y="3873253"/>
                  </a:moveTo>
                  <a:cubicBezTo>
                    <a:pt x="1124364" y="3952164"/>
                    <a:pt x="1123581" y="3933000"/>
                    <a:pt x="1125625" y="4058432"/>
                  </a:cubicBezTo>
                  <a:cubicBezTo>
                    <a:pt x="1087349" y="4058951"/>
                    <a:pt x="1041750" y="4058605"/>
                    <a:pt x="965207" y="4058585"/>
                  </a:cubicBezTo>
                  <a:cubicBezTo>
                    <a:pt x="965197" y="4057426"/>
                    <a:pt x="963255" y="3876516"/>
                    <a:pt x="963244" y="3875550"/>
                  </a:cubicBezTo>
                  <a:cubicBezTo>
                    <a:pt x="963194" y="3872165"/>
                    <a:pt x="1119717" y="3873202"/>
                    <a:pt x="1123154" y="3873253"/>
                  </a:cubicBezTo>
                  <a:close/>
                  <a:moveTo>
                    <a:pt x="1122656" y="3290722"/>
                  </a:moveTo>
                  <a:cubicBezTo>
                    <a:pt x="1216395" y="3291556"/>
                    <a:pt x="1143909" y="3290814"/>
                    <a:pt x="1284365" y="3291698"/>
                  </a:cubicBezTo>
                  <a:cubicBezTo>
                    <a:pt x="1285698" y="3394592"/>
                    <a:pt x="1285423" y="3415514"/>
                    <a:pt x="1286450" y="3475536"/>
                  </a:cubicBezTo>
                  <a:cubicBezTo>
                    <a:pt x="1155075" y="3475211"/>
                    <a:pt x="1230825" y="3475485"/>
                    <a:pt x="1126540" y="3475180"/>
                  </a:cubicBezTo>
                  <a:cubicBezTo>
                    <a:pt x="1125035" y="3376729"/>
                    <a:pt x="1123713" y="3384019"/>
                    <a:pt x="1122656" y="3290722"/>
                  </a:cubicBezTo>
                  <a:close/>
                  <a:moveTo>
                    <a:pt x="1139964" y="3484686"/>
                  </a:moveTo>
                  <a:cubicBezTo>
                    <a:pt x="1316754" y="3485397"/>
                    <a:pt x="1286216" y="3472496"/>
                    <a:pt x="1287569" y="3529275"/>
                  </a:cubicBezTo>
                  <a:cubicBezTo>
                    <a:pt x="1288718" y="3576701"/>
                    <a:pt x="1289247" y="3613645"/>
                    <a:pt x="1289979" y="3667557"/>
                  </a:cubicBezTo>
                  <a:cubicBezTo>
                    <a:pt x="1290019" y="3671136"/>
                    <a:pt x="1129134" y="3671004"/>
                    <a:pt x="1129113" y="3667435"/>
                  </a:cubicBezTo>
                  <a:cubicBezTo>
                    <a:pt x="1127578" y="3458324"/>
                    <a:pt x="1119992" y="3484594"/>
                    <a:pt x="1139964" y="3484686"/>
                  </a:cubicBezTo>
                  <a:close/>
                  <a:moveTo>
                    <a:pt x="1140015" y="3679310"/>
                  </a:moveTo>
                  <a:cubicBezTo>
                    <a:pt x="1182725" y="3678903"/>
                    <a:pt x="1219202" y="3678964"/>
                    <a:pt x="1261922" y="3679086"/>
                  </a:cubicBezTo>
                  <a:cubicBezTo>
                    <a:pt x="1298419" y="3679188"/>
                    <a:pt x="1289958" y="3646188"/>
                    <a:pt x="1293650" y="3863737"/>
                  </a:cubicBezTo>
                  <a:cubicBezTo>
                    <a:pt x="1249078" y="3864062"/>
                    <a:pt x="1224093" y="3865557"/>
                    <a:pt x="1131340" y="3863930"/>
                  </a:cubicBezTo>
                  <a:cubicBezTo>
                    <a:pt x="1128239" y="3651749"/>
                    <a:pt x="1125442" y="3679462"/>
                    <a:pt x="1140015" y="3679310"/>
                  </a:cubicBezTo>
                  <a:close/>
                  <a:moveTo>
                    <a:pt x="1139913" y="3873537"/>
                  </a:moveTo>
                  <a:cubicBezTo>
                    <a:pt x="1290101" y="3876363"/>
                    <a:pt x="1293752" y="3869349"/>
                    <a:pt x="1293853" y="3875713"/>
                  </a:cubicBezTo>
                  <a:cubicBezTo>
                    <a:pt x="1294911" y="3943095"/>
                    <a:pt x="1293436" y="3946481"/>
                    <a:pt x="1294504" y="4014565"/>
                  </a:cubicBezTo>
                  <a:cubicBezTo>
                    <a:pt x="1295338" y="4068141"/>
                    <a:pt x="1303758" y="4060099"/>
                    <a:pt x="1262075" y="4058717"/>
                  </a:cubicBezTo>
                  <a:cubicBezTo>
                    <a:pt x="1107941" y="4053664"/>
                    <a:pt x="1134269" y="4077342"/>
                    <a:pt x="1133242" y="4014392"/>
                  </a:cubicBezTo>
                  <a:cubicBezTo>
                    <a:pt x="1130689" y="3852229"/>
                    <a:pt x="1127334" y="3873303"/>
                    <a:pt x="1139913" y="3873537"/>
                  </a:cubicBezTo>
                  <a:close/>
                  <a:moveTo>
                    <a:pt x="1294962" y="3484991"/>
                  </a:moveTo>
                  <a:cubicBezTo>
                    <a:pt x="1427252" y="3485153"/>
                    <a:pt x="1323415" y="3485163"/>
                    <a:pt x="1457251" y="3485448"/>
                  </a:cubicBezTo>
                  <a:cubicBezTo>
                    <a:pt x="1460576" y="3699581"/>
                    <a:pt x="1465234" y="3670943"/>
                    <a:pt x="1444906" y="3670943"/>
                  </a:cubicBezTo>
                  <a:cubicBezTo>
                    <a:pt x="1444112" y="3670943"/>
                    <a:pt x="1298358" y="3670363"/>
                    <a:pt x="1298317" y="3667375"/>
                  </a:cubicBezTo>
                  <a:cubicBezTo>
                    <a:pt x="1296579" y="3539035"/>
                    <a:pt x="1296019" y="3542258"/>
                    <a:pt x="1294962" y="3484991"/>
                  </a:cubicBezTo>
                  <a:close/>
                  <a:moveTo>
                    <a:pt x="1444906" y="3680397"/>
                  </a:moveTo>
                  <a:cubicBezTo>
                    <a:pt x="1464278" y="3680397"/>
                    <a:pt x="1459122" y="3650814"/>
                    <a:pt x="1462895" y="3863666"/>
                  </a:cubicBezTo>
                  <a:cubicBezTo>
                    <a:pt x="1451119" y="3863595"/>
                    <a:pt x="1441926" y="3863615"/>
                    <a:pt x="1322937" y="3863635"/>
                  </a:cubicBezTo>
                  <a:cubicBezTo>
                    <a:pt x="1296670" y="3863635"/>
                    <a:pt x="1301429" y="3894185"/>
                    <a:pt x="1298480" y="3679137"/>
                  </a:cubicBezTo>
                  <a:cubicBezTo>
                    <a:pt x="1385864" y="3679188"/>
                    <a:pt x="1387907" y="3680397"/>
                    <a:pt x="1444906" y="3680397"/>
                  </a:cubicBezTo>
                  <a:close/>
                  <a:moveTo>
                    <a:pt x="1465173" y="3459320"/>
                  </a:moveTo>
                  <a:cubicBezTo>
                    <a:pt x="1462081" y="3260803"/>
                    <a:pt x="1446990" y="3289604"/>
                    <a:pt x="1505819" y="3291109"/>
                  </a:cubicBezTo>
                  <a:cubicBezTo>
                    <a:pt x="1546068" y="3292135"/>
                    <a:pt x="1587243" y="3292054"/>
                    <a:pt x="1622794" y="3291444"/>
                  </a:cubicBezTo>
                  <a:cubicBezTo>
                    <a:pt x="1624899" y="3465471"/>
                    <a:pt x="1624269" y="3431638"/>
                    <a:pt x="1625082" y="3476156"/>
                  </a:cubicBezTo>
                  <a:cubicBezTo>
                    <a:pt x="1439302" y="3480883"/>
                    <a:pt x="1465447" y="3476624"/>
                    <a:pt x="1465173" y="3459320"/>
                  </a:cubicBezTo>
                  <a:close/>
                  <a:moveTo>
                    <a:pt x="1625255" y="3485611"/>
                  </a:moveTo>
                  <a:cubicBezTo>
                    <a:pt x="1626496" y="3547330"/>
                    <a:pt x="1627625" y="3542766"/>
                    <a:pt x="1628774" y="3670292"/>
                  </a:cubicBezTo>
                  <a:cubicBezTo>
                    <a:pt x="1606625" y="3670495"/>
                    <a:pt x="1468467" y="3670932"/>
                    <a:pt x="1467745" y="3670932"/>
                  </a:cubicBezTo>
                  <a:cubicBezTo>
                    <a:pt x="1467847" y="3620070"/>
                    <a:pt x="1467827" y="3630298"/>
                    <a:pt x="1465569" y="3485479"/>
                  </a:cubicBezTo>
                  <a:cubicBezTo>
                    <a:pt x="1510476" y="3485672"/>
                    <a:pt x="1561240" y="3487227"/>
                    <a:pt x="1625255" y="3485611"/>
                  </a:cubicBezTo>
                  <a:close/>
                  <a:moveTo>
                    <a:pt x="1627960" y="3679737"/>
                  </a:moveTo>
                  <a:cubicBezTo>
                    <a:pt x="1628987" y="3679737"/>
                    <a:pt x="1631906" y="3863615"/>
                    <a:pt x="1631916" y="3864418"/>
                  </a:cubicBezTo>
                  <a:cubicBezTo>
                    <a:pt x="1537190" y="3866035"/>
                    <a:pt x="1514879" y="3864103"/>
                    <a:pt x="1471213" y="3863717"/>
                  </a:cubicBezTo>
                  <a:cubicBezTo>
                    <a:pt x="1470257" y="3809032"/>
                    <a:pt x="1467644" y="3756096"/>
                    <a:pt x="1467725" y="3680367"/>
                  </a:cubicBezTo>
                  <a:cubicBezTo>
                    <a:pt x="1468447" y="3680377"/>
                    <a:pt x="1612940" y="3679879"/>
                    <a:pt x="1627960" y="3679737"/>
                  </a:cubicBezTo>
                  <a:close/>
                  <a:moveTo>
                    <a:pt x="1632109" y="3875733"/>
                  </a:moveTo>
                  <a:cubicBezTo>
                    <a:pt x="1635353" y="4082628"/>
                    <a:pt x="1637051" y="4059073"/>
                    <a:pt x="1627960" y="4058971"/>
                  </a:cubicBezTo>
                  <a:cubicBezTo>
                    <a:pt x="1442790" y="4056988"/>
                    <a:pt x="1473664" y="4073844"/>
                    <a:pt x="1472738" y="4014382"/>
                  </a:cubicBezTo>
                  <a:cubicBezTo>
                    <a:pt x="1471661" y="3945413"/>
                    <a:pt x="1472535" y="3946776"/>
                    <a:pt x="1471416" y="3875550"/>
                  </a:cubicBezTo>
                  <a:cubicBezTo>
                    <a:pt x="1471366" y="3871860"/>
                    <a:pt x="1632099" y="3874940"/>
                    <a:pt x="1632109" y="3875733"/>
                  </a:cubicBezTo>
                  <a:close/>
                  <a:moveTo>
                    <a:pt x="1633584" y="3485397"/>
                  </a:moveTo>
                  <a:cubicBezTo>
                    <a:pt x="1664559" y="3484625"/>
                    <a:pt x="1669999" y="3484757"/>
                    <a:pt x="1795171" y="3484736"/>
                  </a:cubicBezTo>
                  <a:cubicBezTo>
                    <a:pt x="1796615" y="3569290"/>
                    <a:pt x="1795659" y="3493734"/>
                    <a:pt x="1798313" y="3670729"/>
                  </a:cubicBezTo>
                  <a:cubicBezTo>
                    <a:pt x="1618503" y="3670373"/>
                    <a:pt x="1637133" y="3670983"/>
                    <a:pt x="1637102" y="3667415"/>
                  </a:cubicBezTo>
                  <a:cubicBezTo>
                    <a:pt x="1636187" y="3557670"/>
                    <a:pt x="1634631" y="3536371"/>
                    <a:pt x="1633584" y="3485397"/>
                  </a:cubicBezTo>
                  <a:close/>
                  <a:moveTo>
                    <a:pt x="1798456" y="3680174"/>
                  </a:moveTo>
                  <a:cubicBezTo>
                    <a:pt x="1801069" y="3854384"/>
                    <a:pt x="1799818" y="3763070"/>
                    <a:pt x="1801435" y="3864804"/>
                  </a:cubicBezTo>
                  <a:cubicBezTo>
                    <a:pt x="1747010" y="3864713"/>
                    <a:pt x="1708378" y="3863249"/>
                    <a:pt x="1640255" y="3864276"/>
                  </a:cubicBezTo>
                  <a:cubicBezTo>
                    <a:pt x="1639370" y="3810171"/>
                    <a:pt x="1637804" y="3748064"/>
                    <a:pt x="1637214" y="3679645"/>
                  </a:cubicBezTo>
                  <a:cubicBezTo>
                    <a:pt x="1720072" y="3678923"/>
                    <a:pt x="1746776" y="3680082"/>
                    <a:pt x="1798456" y="3680174"/>
                  </a:cubicBezTo>
                  <a:close/>
                  <a:moveTo>
                    <a:pt x="1801588" y="3874249"/>
                  </a:moveTo>
                  <a:cubicBezTo>
                    <a:pt x="1802778" y="3960215"/>
                    <a:pt x="1801405" y="3921370"/>
                    <a:pt x="1803540" y="4058382"/>
                  </a:cubicBezTo>
                  <a:cubicBezTo>
                    <a:pt x="1742505" y="4058463"/>
                    <a:pt x="1726865" y="4059845"/>
                    <a:pt x="1643122" y="4059124"/>
                  </a:cubicBezTo>
                  <a:cubicBezTo>
                    <a:pt x="1641709" y="4004723"/>
                    <a:pt x="1641495" y="3943847"/>
                    <a:pt x="1640427" y="3875570"/>
                  </a:cubicBezTo>
                  <a:cubicBezTo>
                    <a:pt x="1640377" y="3871657"/>
                    <a:pt x="1633533" y="3873995"/>
                    <a:pt x="1801588" y="3874249"/>
                  </a:cubicBezTo>
                  <a:close/>
                  <a:moveTo>
                    <a:pt x="1803500" y="3484746"/>
                  </a:moveTo>
                  <a:cubicBezTo>
                    <a:pt x="1855484" y="3484736"/>
                    <a:pt x="1859623" y="3485560"/>
                    <a:pt x="1964253" y="3485824"/>
                  </a:cubicBezTo>
                  <a:cubicBezTo>
                    <a:pt x="1964263" y="3486637"/>
                    <a:pt x="1967477" y="3663176"/>
                    <a:pt x="1967630" y="3670607"/>
                  </a:cubicBezTo>
                  <a:cubicBezTo>
                    <a:pt x="1888442" y="3670587"/>
                    <a:pt x="1834892" y="3670770"/>
                    <a:pt x="1806632" y="3670740"/>
                  </a:cubicBezTo>
                  <a:cubicBezTo>
                    <a:pt x="1804100" y="3501501"/>
                    <a:pt x="1804730" y="3557314"/>
                    <a:pt x="1803500" y="3484746"/>
                  </a:cubicBezTo>
                  <a:close/>
                  <a:moveTo>
                    <a:pt x="1810913" y="3680184"/>
                  </a:moveTo>
                  <a:cubicBezTo>
                    <a:pt x="2000700" y="3680184"/>
                    <a:pt x="1967721" y="3666175"/>
                    <a:pt x="1968829" y="3736922"/>
                  </a:cubicBezTo>
                  <a:cubicBezTo>
                    <a:pt x="1969917" y="3806602"/>
                    <a:pt x="1970131" y="3801794"/>
                    <a:pt x="1971158" y="3865354"/>
                  </a:cubicBezTo>
                  <a:cubicBezTo>
                    <a:pt x="1893476" y="3865811"/>
                    <a:pt x="1877856" y="3864815"/>
                    <a:pt x="1809764" y="3864815"/>
                  </a:cubicBezTo>
                  <a:cubicBezTo>
                    <a:pt x="1806520" y="3658428"/>
                    <a:pt x="1804720" y="3680184"/>
                    <a:pt x="1810913" y="3680184"/>
                  </a:cubicBezTo>
                  <a:close/>
                  <a:moveTo>
                    <a:pt x="1810913" y="3874259"/>
                  </a:moveTo>
                  <a:cubicBezTo>
                    <a:pt x="1811635" y="3874259"/>
                    <a:pt x="1971311" y="3874646"/>
                    <a:pt x="1971331" y="3875733"/>
                  </a:cubicBezTo>
                  <a:cubicBezTo>
                    <a:pt x="1971351" y="3876953"/>
                    <a:pt x="1973558" y="4058371"/>
                    <a:pt x="1973568" y="4059591"/>
                  </a:cubicBezTo>
                  <a:cubicBezTo>
                    <a:pt x="1861677" y="4060171"/>
                    <a:pt x="1888941" y="4058391"/>
                    <a:pt x="1811869" y="4058382"/>
                  </a:cubicBezTo>
                  <a:cubicBezTo>
                    <a:pt x="1808666" y="3853774"/>
                    <a:pt x="1810191" y="3874259"/>
                    <a:pt x="1810913" y="3874259"/>
                  </a:cubicBezTo>
                  <a:close/>
                  <a:moveTo>
                    <a:pt x="1993835" y="3485936"/>
                  </a:moveTo>
                  <a:cubicBezTo>
                    <a:pt x="2054037" y="3486180"/>
                    <a:pt x="2056009" y="3485946"/>
                    <a:pt x="2115753" y="3486180"/>
                  </a:cubicBezTo>
                  <a:cubicBezTo>
                    <a:pt x="2140322" y="3486282"/>
                    <a:pt x="2134027" y="3457155"/>
                    <a:pt x="2136539" y="3670302"/>
                  </a:cubicBezTo>
                  <a:cubicBezTo>
                    <a:pt x="1959393" y="3671116"/>
                    <a:pt x="1975988" y="3672061"/>
                    <a:pt x="1975897" y="3667364"/>
                  </a:cubicBezTo>
                  <a:cubicBezTo>
                    <a:pt x="1971728" y="3457053"/>
                    <a:pt x="1965219" y="3485814"/>
                    <a:pt x="1993835" y="3485936"/>
                  </a:cubicBezTo>
                  <a:close/>
                  <a:moveTo>
                    <a:pt x="2136661" y="3679737"/>
                  </a:moveTo>
                  <a:cubicBezTo>
                    <a:pt x="2137220" y="3726654"/>
                    <a:pt x="2137810" y="3766018"/>
                    <a:pt x="2139030" y="3806399"/>
                  </a:cubicBezTo>
                  <a:cubicBezTo>
                    <a:pt x="2141298" y="3881050"/>
                    <a:pt x="2169914" y="3863757"/>
                    <a:pt x="1993815" y="3865191"/>
                  </a:cubicBezTo>
                  <a:cubicBezTo>
                    <a:pt x="1973192" y="3865354"/>
                    <a:pt x="1980432" y="3893606"/>
                    <a:pt x="1976161" y="3680052"/>
                  </a:cubicBezTo>
                  <a:cubicBezTo>
                    <a:pt x="2124244" y="3680072"/>
                    <a:pt x="2066504" y="3680072"/>
                    <a:pt x="2136661" y="3679737"/>
                  </a:cubicBezTo>
                  <a:close/>
                  <a:moveTo>
                    <a:pt x="1993896" y="3874646"/>
                  </a:moveTo>
                  <a:cubicBezTo>
                    <a:pt x="1994618" y="3874635"/>
                    <a:pt x="2140586" y="3873202"/>
                    <a:pt x="2140627" y="3875733"/>
                  </a:cubicBezTo>
                  <a:cubicBezTo>
                    <a:pt x="2143952" y="4088830"/>
                    <a:pt x="2155301" y="4058666"/>
                    <a:pt x="2115743" y="4058991"/>
                  </a:cubicBezTo>
                  <a:cubicBezTo>
                    <a:pt x="2054901" y="4059489"/>
                    <a:pt x="2051199" y="4059002"/>
                    <a:pt x="1993835" y="4059459"/>
                  </a:cubicBezTo>
                  <a:cubicBezTo>
                    <a:pt x="1978134" y="4059561"/>
                    <a:pt x="1982131" y="4067877"/>
                    <a:pt x="1981297" y="4014382"/>
                  </a:cubicBezTo>
                  <a:cubicBezTo>
                    <a:pt x="1978846" y="3853408"/>
                    <a:pt x="1973975" y="3874808"/>
                    <a:pt x="1993896" y="3874646"/>
                  </a:cubicBezTo>
                  <a:close/>
                  <a:moveTo>
                    <a:pt x="2142142" y="3486251"/>
                  </a:moveTo>
                  <a:cubicBezTo>
                    <a:pt x="2243325" y="3486434"/>
                    <a:pt x="2228783" y="3485804"/>
                    <a:pt x="2298787" y="3485804"/>
                  </a:cubicBezTo>
                  <a:cubicBezTo>
                    <a:pt x="2307085" y="3485804"/>
                    <a:pt x="2303272" y="3463875"/>
                    <a:pt x="2306577" y="3671217"/>
                  </a:cubicBezTo>
                  <a:cubicBezTo>
                    <a:pt x="2243722" y="3671390"/>
                    <a:pt x="2233664" y="3669947"/>
                    <a:pt x="2144888" y="3670251"/>
                  </a:cubicBezTo>
                  <a:cubicBezTo>
                    <a:pt x="2144196" y="3616614"/>
                    <a:pt x="2144959" y="3665057"/>
                    <a:pt x="2142142" y="3486251"/>
                  </a:cubicBezTo>
                  <a:close/>
                  <a:moveTo>
                    <a:pt x="2176768" y="3679655"/>
                  </a:moveTo>
                  <a:cubicBezTo>
                    <a:pt x="2237101" y="3679655"/>
                    <a:pt x="2237732" y="3680682"/>
                    <a:pt x="2298777" y="3680682"/>
                  </a:cubicBezTo>
                  <a:cubicBezTo>
                    <a:pt x="2310685" y="3680682"/>
                    <a:pt x="2306547" y="3657798"/>
                    <a:pt x="2309923" y="3865140"/>
                  </a:cubicBezTo>
                  <a:cubicBezTo>
                    <a:pt x="2249233" y="3865303"/>
                    <a:pt x="2226475" y="3864225"/>
                    <a:pt x="2148772" y="3864499"/>
                  </a:cubicBezTo>
                  <a:cubicBezTo>
                    <a:pt x="2145071" y="3650010"/>
                    <a:pt x="2132115" y="3679655"/>
                    <a:pt x="2176768" y="3679655"/>
                  </a:cubicBezTo>
                  <a:close/>
                  <a:moveTo>
                    <a:pt x="2308692" y="3320550"/>
                  </a:moveTo>
                  <a:cubicBezTo>
                    <a:pt x="2308062" y="3280027"/>
                    <a:pt x="2280625" y="3291983"/>
                    <a:pt x="2470910" y="3291292"/>
                  </a:cubicBezTo>
                  <a:cubicBezTo>
                    <a:pt x="2472619" y="3392762"/>
                    <a:pt x="2471561" y="3394551"/>
                    <a:pt x="2473005" y="3476064"/>
                  </a:cubicBezTo>
                  <a:cubicBezTo>
                    <a:pt x="2439223" y="3476461"/>
                    <a:pt x="2425312" y="3476349"/>
                    <a:pt x="2312404" y="3476369"/>
                  </a:cubicBezTo>
                  <a:cubicBezTo>
                    <a:pt x="2311214" y="3391206"/>
                    <a:pt x="2309780" y="3389885"/>
                    <a:pt x="2308692" y="3320550"/>
                  </a:cubicBezTo>
                  <a:close/>
                  <a:moveTo>
                    <a:pt x="2473178" y="3485509"/>
                  </a:moveTo>
                  <a:cubicBezTo>
                    <a:pt x="2474144" y="3536341"/>
                    <a:pt x="2475659" y="3564573"/>
                    <a:pt x="2476513" y="3667507"/>
                  </a:cubicBezTo>
                  <a:cubicBezTo>
                    <a:pt x="2476534" y="3670292"/>
                    <a:pt x="2495245" y="3670109"/>
                    <a:pt x="2314895" y="3671187"/>
                  </a:cubicBezTo>
                  <a:cubicBezTo>
                    <a:pt x="2312109" y="3496346"/>
                    <a:pt x="2313472" y="3559062"/>
                    <a:pt x="2312536" y="3485804"/>
                  </a:cubicBezTo>
                  <a:cubicBezTo>
                    <a:pt x="2425454" y="3485784"/>
                    <a:pt x="2443596" y="3485875"/>
                    <a:pt x="2473178" y="3485509"/>
                  </a:cubicBezTo>
                  <a:close/>
                  <a:moveTo>
                    <a:pt x="2476625" y="3679605"/>
                  </a:moveTo>
                  <a:cubicBezTo>
                    <a:pt x="2476635" y="3680408"/>
                    <a:pt x="2478669" y="3863696"/>
                    <a:pt x="2478679" y="3864428"/>
                  </a:cubicBezTo>
                  <a:cubicBezTo>
                    <a:pt x="2393818" y="3863300"/>
                    <a:pt x="2359039" y="3864896"/>
                    <a:pt x="2318251" y="3865099"/>
                  </a:cubicBezTo>
                  <a:cubicBezTo>
                    <a:pt x="2317417" y="3813515"/>
                    <a:pt x="2317346" y="3825003"/>
                    <a:pt x="2315048" y="3680631"/>
                  </a:cubicBezTo>
                  <a:cubicBezTo>
                    <a:pt x="2361816" y="3680357"/>
                    <a:pt x="2396899" y="3677907"/>
                    <a:pt x="2476625" y="3679605"/>
                  </a:cubicBezTo>
                  <a:close/>
                  <a:moveTo>
                    <a:pt x="2478537" y="3251094"/>
                  </a:moveTo>
                  <a:cubicBezTo>
                    <a:pt x="2475313" y="3079171"/>
                    <a:pt x="2473808" y="3097633"/>
                    <a:pt x="2481832" y="3097572"/>
                  </a:cubicBezTo>
                  <a:cubicBezTo>
                    <a:pt x="2661825" y="3096108"/>
                    <a:pt x="2637023" y="3093485"/>
                    <a:pt x="2637104" y="3112446"/>
                  </a:cubicBezTo>
                  <a:cubicBezTo>
                    <a:pt x="2637948" y="3311584"/>
                    <a:pt x="2650456" y="3281146"/>
                    <a:pt x="2603800" y="3281461"/>
                  </a:cubicBezTo>
                  <a:cubicBezTo>
                    <a:pt x="2545440" y="3281857"/>
                    <a:pt x="2547240" y="3281552"/>
                    <a:pt x="2481771" y="3281806"/>
                  </a:cubicBezTo>
                  <a:cubicBezTo>
                    <a:pt x="2478140" y="3281827"/>
                    <a:pt x="2479208" y="3286432"/>
                    <a:pt x="2478537" y="3251094"/>
                  </a:cubicBezTo>
                  <a:close/>
                  <a:moveTo>
                    <a:pt x="2481822" y="3291251"/>
                  </a:moveTo>
                  <a:cubicBezTo>
                    <a:pt x="2668232" y="3290488"/>
                    <a:pt x="2638863" y="3282254"/>
                    <a:pt x="2639474" y="3320693"/>
                  </a:cubicBezTo>
                  <a:cubicBezTo>
                    <a:pt x="2642392" y="3507692"/>
                    <a:pt x="2653833" y="3476532"/>
                    <a:pt x="2603872" y="3475922"/>
                  </a:cubicBezTo>
                  <a:cubicBezTo>
                    <a:pt x="2460711" y="3474184"/>
                    <a:pt x="2481455" y="3484381"/>
                    <a:pt x="2481059" y="3459341"/>
                  </a:cubicBezTo>
                  <a:cubicBezTo>
                    <a:pt x="2478110" y="3271254"/>
                    <a:pt x="2479056" y="3291251"/>
                    <a:pt x="2481822" y="3291251"/>
                  </a:cubicBezTo>
                  <a:close/>
                  <a:moveTo>
                    <a:pt x="2481852" y="3485397"/>
                  </a:moveTo>
                  <a:cubicBezTo>
                    <a:pt x="2676662" y="3483028"/>
                    <a:pt x="2642321" y="3476268"/>
                    <a:pt x="2643755" y="3528899"/>
                  </a:cubicBezTo>
                  <a:cubicBezTo>
                    <a:pt x="2645067" y="3577179"/>
                    <a:pt x="2645840" y="3620111"/>
                    <a:pt x="2645687" y="3667446"/>
                  </a:cubicBezTo>
                  <a:cubicBezTo>
                    <a:pt x="2645667" y="3673810"/>
                    <a:pt x="2485615" y="3670333"/>
                    <a:pt x="2484882" y="3670323"/>
                  </a:cubicBezTo>
                  <a:cubicBezTo>
                    <a:pt x="2483683" y="3532111"/>
                    <a:pt x="2480683" y="3485418"/>
                    <a:pt x="2481852" y="3485397"/>
                  </a:cubicBezTo>
                  <a:close/>
                  <a:moveTo>
                    <a:pt x="2645656" y="3680652"/>
                  </a:moveTo>
                  <a:cubicBezTo>
                    <a:pt x="2645616" y="3747780"/>
                    <a:pt x="2647874" y="3806938"/>
                    <a:pt x="2648829" y="3863503"/>
                  </a:cubicBezTo>
                  <a:cubicBezTo>
                    <a:pt x="2601055" y="3863737"/>
                    <a:pt x="2574757" y="3865689"/>
                    <a:pt x="2486998" y="3864540"/>
                  </a:cubicBezTo>
                  <a:cubicBezTo>
                    <a:pt x="2486987" y="3863635"/>
                    <a:pt x="2484964" y="3680509"/>
                    <a:pt x="2484954" y="3679787"/>
                  </a:cubicBezTo>
                  <a:cubicBezTo>
                    <a:pt x="2518827" y="3680509"/>
                    <a:pt x="2644477" y="3680652"/>
                    <a:pt x="2645656" y="3680652"/>
                  </a:cubicBezTo>
                  <a:close/>
                  <a:moveTo>
                    <a:pt x="2648992" y="3872948"/>
                  </a:moveTo>
                  <a:cubicBezTo>
                    <a:pt x="2650100" y="3941194"/>
                    <a:pt x="2650050" y="3982642"/>
                    <a:pt x="2651616" y="4058493"/>
                  </a:cubicBezTo>
                  <a:lnTo>
                    <a:pt x="2490252" y="4058564"/>
                  </a:lnTo>
                  <a:cubicBezTo>
                    <a:pt x="2489733" y="4033992"/>
                    <a:pt x="2487221" y="3878478"/>
                    <a:pt x="2487171" y="3875601"/>
                  </a:cubicBezTo>
                  <a:cubicBezTo>
                    <a:pt x="2487150" y="3873903"/>
                    <a:pt x="2473015" y="3873842"/>
                    <a:pt x="2648992" y="3872948"/>
                  </a:cubicBezTo>
                  <a:close/>
                  <a:moveTo>
                    <a:pt x="2651056" y="3485712"/>
                  </a:moveTo>
                  <a:cubicBezTo>
                    <a:pt x="2721112" y="3485844"/>
                    <a:pt x="2708614" y="3485102"/>
                    <a:pt x="2812247" y="3485062"/>
                  </a:cubicBezTo>
                  <a:cubicBezTo>
                    <a:pt x="2812827" y="3534907"/>
                    <a:pt x="2812247" y="3594848"/>
                    <a:pt x="2815217" y="3669306"/>
                  </a:cubicBezTo>
                  <a:cubicBezTo>
                    <a:pt x="2710271" y="3669255"/>
                    <a:pt x="2734860" y="3671278"/>
                    <a:pt x="2654016" y="3671217"/>
                  </a:cubicBezTo>
                  <a:cubicBezTo>
                    <a:pt x="2654270" y="3586745"/>
                    <a:pt x="2652012" y="3533565"/>
                    <a:pt x="2651056" y="3485712"/>
                  </a:cubicBezTo>
                  <a:close/>
                  <a:moveTo>
                    <a:pt x="2664836" y="3680662"/>
                  </a:moveTo>
                  <a:cubicBezTo>
                    <a:pt x="2845043" y="3680662"/>
                    <a:pt x="2815847" y="3658489"/>
                    <a:pt x="2817068" y="3736902"/>
                  </a:cubicBezTo>
                  <a:cubicBezTo>
                    <a:pt x="2818105" y="3803359"/>
                    <a:pt x="2817352" y="3802993"/>
                    <a:pt x="2818216" y="3864215"/>
                  </a:cubicBezTo>
                  <a:cubicBezTo>
                    <a:pt x="2817495" y="3864205"/>
                    <a:pt x="2676978" y="3863432"/>
                    <a:pt x="2657158" y="3863483"/>
                  </a:cubicBezTo>
                  <a:cubicBezTo>
                    <a:pt x="2653700" y="3659628"/>
                    <a:pt x="2648535" y="3680662"/>
                    <a:pt x="2664836" y="3680662"/>
                  </a:cubicBezTo>
                  <a:close/>
                  <a:moveTo>
                    <a:pt x="2664836" y="3872907"/>
                  </a:moveTo>
                  <a:cubicBezTo>
                    <a:pt x="2835565" y="3872907"/>
                    <a:pt x="2818359" y="3873273"/>
                    <a:pt x="2818389" y="3875744"/>
                  </a:cubicBezTo>
                  <a:cubicBezTo>
                    <a:pt x="2821745" y="4090192"/>
                    <a:pt x="2832108" y="4057792"/>
                    <a:pt x="2786825" y="4057792"/>
                  </a:cubicBezTo>
                  <a:cubicBezTo>
                    <a:pt x="2726013" y="4057792"/>
                    <a:pt x="2724650" y="4058493"/>
                    <a:pt x="2664825" y="4058493"/>
                  </a:cubicBezTo>
                  <a:cubicBezTo>
                    <a:pt x="2658215" y="4058493"/>
                    <a:pt x="2659944" y="4065295"/>
                    <a:pt x="2659141" y="4014402"/>
                  </a:cubicBezTo>
                  <a:cubicBezTo>
                    <a:pt x="2656670" y="3855512"/>
                    <a:pt x="2653405" y="3872907"/>
                    <a:pt x="2664836" y="3872907"/>
                  </a:cubicBezTo>
                  <a:close/>
                  <a:moveTo>
                    <a:pt x="2979926" y="3320672"/>
                  </a:moveTo>
                  <a:cubicBezTo>
                    <a:pt x="2982743" y="3499640"/>
                    <a:pt x="2987299" y="3476237"/>
                    <a:pt x="2970042" y="3475963"/>
                  </a:cubicBezTo>
                  <a:cubicBezTo>
                    <a:pt x="2934867" y="3475394"/>
                    <a:pt x="2904237" y="3475404"/>
                    <a:pt x="2847829" y="3475556"/>
                  </a:cubicBezTo>
                  <a:cubicBezTo>
                    <a:pt x="2811251" y="3475648"/>
                    <a:pt x="2820637" y="3501907"/>
                    <a:pt x="2817810" y="3320530"/>
                  </a:cubicBezTo>
                  <a:cubicBezTo>
                    <a:pt x="2817230" y="3282925"/>
                    <a:pt x="2809430" y="3290956"/>
                    <a:pt x="2847890" y="3290488"/>
                  </a:cubicBezTo>
                  <a:cubicBezTo>
                    <a:pt x="3002807" y="3288618"/>
                    <a:pt x="2979377" y="3285019"/>
                    <a:pt x="2979926" y="3320672"/>
                  </a:cubicBezTo>
                  <a:close/>
                  <a:moveTo>
                    <a:pt x="2975899" y="3112649"/>
                  </a:moveTo>
                  <a:cubicBezTo>
                    <a:pt x="2977587" y="3153396"/>
                    <a:pt x="2977648" y="3165046"/>
                    <a:pt x="2978899" y="3251277"/>
                  </a:cubicBezTo>
                  <a:cubicBezTo>
                    <a:pt x="2979397" y="3287794"/>
                    <a:pt x="2982041" y="3282040"/>
                    <a:pt x="2970123" y="3281664"/>
                  </a:cubicBezTo>
                  <a:cubicBezTo>
                    <a:pt x="2775526" y="3275300"/>
                    <a:pt x="2816590" y="3334183"/>
                    <a:pt x="2814820" y="3096322"/>
                  </a:cubicBezTo>
                  <a:cubicBezTo>
                    <a:pt x="3000041" y="3097044"/>
                    <a:pt x="2974943" y="3089643"/>
                    <a:pt x="2975899" y="3112649"/>
                  </a:cubicBezTo>
                  <a:close/>
                  <a:moveTo>
                    <a:pt x="2972167" y="2904310"/>
                  </a:moveTo>
                  <a:cubicBezTo>
                    <a:pt x="2975370" y="3109650"/>
                    <a:pt x="2976326" y="3087111"/>
                    <a:pt x="2969981" y="3087162"/>
                  </a:cubicBezTo>
                  <a:cubicBezTo>
                    <a:pt x="2782411" y="3088412"/>
                    <a:pt x="2815034" y="3097633"/>
                    <a:pt x="2814180" y="3042918"/>
                  </a:cubicBezTo>
                  <a:cubicBezTo>
                    <a:pt x="2813071" y="2972862"/>
                    <a:pt x="2812776" y="2977874"/>
                    <a:pt x="2811586" y="2904127"/>
                  </a:cubicBezTo>
                  <a:cubicBezTo>
                    <a:pt x="2811556" y="2901617"/>
                    <a:pt x="2972137" y="2902572"/>
                    <a:pt x="2972167" y="2904310"/>
                  </a:cubicBezTo>
                  <a:close/>
                  <a:moveTo>
                    <a:pt x="2971984" y="2893005"/>
                  </a:moveTo>
                  <a:cubicBezTo>
                    <a:pt x="2889268" y="2894642"/>
                    <a:pt x="2857002" y="2893067"/>
                    <a:pt x="2811403" y="2892822"/>
                  </a:cubicBezTo>
                  <a:cubicBezTo>
                    <a:pt x="2810457" y="2835952"/>
                    <a:pt x="2808464" y="2771427"/>
                    <a:pt x="2808352" y="2708131"/>
                  </a:cubicBezTo>
                  <a:cubicBezTo>
                    <a:pt x="2865859" y="2708365"/>
                    <a:pt x="2843955" y="2709137"/>
                    <a:pt x="2968781" y="2708832"/>
                  </a:cubicBezTo>
                  <a:cubicBezTo>
                    <a:pt x="2970998" y="2845468"/>
                    <a:pt x="2971221" y="2845884"/>
                    <a:pt x="2971984" y="2893005"/>
                  </a:cubicBezTo>
                  <a:close/>
                  <a:moveTo>
                    <a:pt x="2968638" y="2699368"/>
                  </a:moveTo>
                  <a:cubicBezTo>
                    <a:pt x="2787506" y="2699845"/>
                    <a:pt x="2808352" y="2699012"/>
                    <a:pt x="2808352" y="2696267"/>
                  </a:cubicBezTo>
                  <a:cubicBezTo>
                    <a:pt x="2808261" y="2606661"/>
                    <a:pt x="2805993" y="2559062"/>
                    <a:pt x="2805037" y="2513131"/>
                  </a:cubicBezTo>
                  <a:cubicBezTo>
                    <a:pt x="2858090" y="2513497"/>
                    <a:pt x="2862930" y="2515530"/>
                    <a:pt x="2965984" y="2514463"/>
                  </a:cubicBezTo>
                  <a:cubicBezTo>
                    <a:pt x="2967022" y="2588118"/>
                    <a:pt x="2965872" y="2528736"/>
                    <a:pt x="2968638" y="2699368"/>
                  </a:cubicBezTo>
                  <a:close/>
                  <a:moveTo>
                    <a:pt x="2964744" y="2349229"/>
                  </a:moveTo>
                  <a:cubicBezTo>
                    <a:pt x="2965822" y="2417913"/>
                    <a:pt x="2964489" y="2418533"/>
                    <a:pt x="2965578" y="2487999"/>
                  </a:cubicBezTo>
                  <a:cubicBezTo>
                    <a:pt x="2965984" y="2513263"/>
                    <a:pt x="2989444" y="2504896"/>
                    <a:pt x="2804844" y="2503696"/>
                  </a:cubicBezTo>
                  <a:cubicBezTo>
                    <a:pt x="2803349" y="2425212"/>
                    <a:pt x="2804834" y="2416805"/>
                    <a:pt x="2802973" y="2319838"/>
                  </a:cubicBezTo>
                  <a:cubicBezTo>
                    <a:pt x="2994397" y="2320123"/>
                    <a:pt x="2964144" y="2311075"/>
                    <a:pt x="2964744" y="2349229"/>
                  </a:cubicBezTo>
                  <a:close/>
                  <a:moveTo>
                    <a:pt x="2959781" y="2125184"/>
                  </a:moveTo>
                  <a:cubicBezTo>
                    <a:pt x="2963137" y="2321526"/>
                    <a:pt x="2961917" y="2234268"/>
                    <a:pt x="2963960" y="2310770"/>
                  </a:cubicBezTo>
                  <a:cubicBezTo>
                    <a:pt x="2773045" y="2310831"/>
                    <a:pt x="2803075" y="2319645"/>
                    <a:pt x="2802078" y="2279620"/>
                  </a:cubicBezTo>
                  <a:cubicBezTo>
                    <a:pt x="2800888" y="2232042"/>
                    <a:pt x="2800166" y="2189577"/>
                    <a:pt x="2799963" y="2140992"/>
                  </a:cubicBezTo>
                  <a:cubicBezTo>
                    <a:pt x="2799851" y="2118728"/>
                    <a:pt x="2774815" y="2123598"/>
                    <a:pt x="2959781" y="2125184"/>
                  </a:cubicBezTo>
                  <a:close/>
                  <a:moveTo>
                    <a:pt x="2958103" y="1932979"/>
                  </a:moveTo>
                  <a:cubicBezTo>
                    <a:pt x="2959354" y="2012510"/>
                    <a:pt x="2957361" y="1979033"/>
                    <a:pt x="2959618" y="2115749"/>
                  </a:cubicBezTo>
                  <a:cubicBezTo>
                    <a:pt x="2958591" y="2115739"/>
                    <a:pt x="2801031" y="2115139"/>
                    <a:pt x="2799800" y="2115129"/>
                  </a:cubicBezTo>
                  <a:cubicBezTo>
                    <a:pt x="2798926" y="2009349"/>
                    <a:pt x="2796963" y="2009654"/>
                    <a:pt x="2795804" y="1930732"/>
                  </a:cubicBezTo>
                  <a:cubicBezTo>
                    <a:pt x="2796546" y="1930732"/>
                    <a:pt x="2958093" y="1932257"/>
                    <a:pt x="2958103" y="1932979"/>
                  </a:cubicBezTo>
                  <a:close/>
                  <a:moveTo>
                    <a:pt x="2953934" y="1737003"/>
                  </a:moveTo>
                  <a:cubicBezTo>
                    <a:pt x="2959263" y="1986373"/>
                    <a:pt x="2957401" y="1891724"/>
                    <a:pt x="2957930" y="1922111"/>
                  </a:cubicBezTo>
                  <a:cubicBezTo>
                    <a:pt x="2891190" y="1923748"/>
                    <a:pt x="2845571" y="1921410"/>
                    <a:pt x="2795672" y="1921298"/>
                  </a:cubicBezTo>
                  <a:cubicBezTo>
                    <a:pt x="2794797" y="1862628"/>
                    <a:pt x="2794756" y="1821058"/>
                    <a:pt x="2793038" y="1736942"/>
                  </a:cubicBezTo>
                  <a:cubicBezTo>
                    <a:pt x="2841972" y="1736962"/>
                    <a:pt x="2907705" y="1737664"/>
                    <a:pt x="2953934" y="1737003"/>
                  </a:cubicBezTo>
                  <a:close/>
                  <a:moveTo>
                    <a:pt x="2953669" y="1724966"/>
                  </a:moveTo>
                  <a:cubicBezTo>
                    <a:pt x="2953771" y="1729378"/>
                    <a:pt x="2966666" y="1727558"/>
                    <a:pt x="2792844" y="1727497"/>
                  </a:cubicBezTo>
                  <a:cubicBezTo>
                    <a:pt x="2792824" y="1726562"/>
                    <a:pt x="2789326" y="1542633"/>
                    <a:pt x="2789316" y="1541881"/>
                  </a:cubicBezTo>
                  <a:cubicBezTo>
                    <a:pt x="2790048" y="1541881"/>
                    <a:pt x="2950090" y="1542785"/>
                    <a:pt x="2950863" y="1542796"/>
                  </a:cubicBezTo>
                  <a:cubicBezTo>
                    <a:pt x="2951453" y="1584000"/>
                    <a:pt x="2951961" y="1646929"/>
                    <a:pt x="2953669" y="1724966"/>
                  </a:cubicBezTo>
                  <a:close/>
                  <a:moveTo>
                    <a:pt x="2948656" y="1378172"/>
                  </a:moveTo>
                  <a:cubicBezTo>
                    <a:pt x="2949744" y="1447486"/>
                    <a:pt x="2949378" y="1447354"/>
                    <a:pt x="2950466" y="1516841"/>
                  </a:cubicBezTo>
                  <a:cubicBezTo>
                    <a:pt x="2950842" y="1540732"/>
                    <a:pt x="2975553" y="1532507"/>
                    <a:pt x="2789153" y="1532436"/>
                  </a:cubicBezTo>
                  <a:cubicBezTo>
                    <a:pt x="2787486" y="1432806"/>
                    <a:pt x="2788960" y="1455752"/>
                    <a:pt x="2787038" y="1348934"/>
                  </a:cubicBezTo>
                  <a:cubicBezTo>
                    <a:pt x="2975909" y="1348934"/>
                    <a:pt x="2948026" y="1337558"/>
                    <a:pt x="2948656" y="1378172"/>
                  </a:cubicBezTo>
                  <a:close/>
                  <a:moveTo>
                    <a:pt x="2945982" y="1170088"/>
                  </a:moveTo>
                  <a:cubicBezTo>
                    <a:pt x="2950192" y="1371757"/>
                    <a:pt x="2957361" y="1339083"/>
                    <a:pt x="2908895" y="1339083"/>
                  </a:cubicBezTo>
                  <a:cubicBezTo>
                    <a:pt x="2847758" y="1339083"/>
                    <a:pt x="2848022" y="1339489"/>
                    <a:pt x="2786855" y="1339489"/>
                  </a:cubicBezTo>
                  <a:cubicBezTo>
                    <a:pt x="2785238" y="1255058"/>
                    <a:pt x="2784963" y="1269159"/>
                    <a:pt x="2783946" y="1153791"/>
                  </a:cubicBezTo>
                  <a:cubicBezTo>
                    <a:pt x="2967784" y="1153802"/>
                    <a:pt x="2945503" y="1147021"/>
                    <a:pt x="2945982" y="1170088"/>
                  </a:cubicBezTo>
                  <a:close/>
                  <a:moveTo>
                    <a:pt x="2942087" y="962085"/>
                  </a:moveTo>
                  <a:cubicBezTo>
                    <a:pt x="2945483" y="1178668"/>
                    <a:pt x="2957574" y="1144194"/>
                    <a:pt x="2908895" y="1144194"/>
                  </a:cubicBezTo>
                  <a:cubicBezTo>
                    <a:pt x="2848521" y="1144194"/>
                    <a:pt x="2847829" y="1144357"/>
                    <a:pt x="2786825" y="1144357"/>
                  </a:cubicBezTo>
                  <a:cubicBezTo>
                    <a:pt x="2782777" y="1144357"/>
                    <a:pt x="2784028" y="1149949"/>
                    <a:pt x="2783255" y="1100571"/>
                  </a:cubicBezTo>
                  <a:cubicBezTo>
                    <a:pt x="2780733" y="938713"/>
                    <a:pt x="2779818" y="959828"/>
                    <a:pt x="2786825" y="959828"/>
                  </a:cubicBezTo>
                  <a:cubicBezTo>
                    <a:pt x="2953273" y="959828"/>
                    <a:pt x="2942005" y="956656"/>
                    <a:pt x="2942087" y="962085"/>
                  </a:cubicBezTo>
                  <a:close/>
                  <a:moveTo>
                    <a:pt x="2941904" y="949733"/>
                  </a:moveTo>
                  <a:cubicBezTo>
                    <a:pt x="2884468" y="949072"/>
                    <a:pt x="2846721" y="950373"/>
                    <a:pt x="2781740" y="950384"/>
                  </a:cubicBezTo>
                  <a:cubicBezTo>
                    <a:pt x="2778150" y="741862"/>
                    <a:pt x="2772943" y="764645"/>
                    <a:pt x="2786834" y="764645"/>
                  </a:cubicBezTo>
                  <a:cubicBezTo>
                    <a:pt x="2838148" y="764645"/>
                    <a:pt x="2851877" y="764767"/>
                    <a:pt x="2908905" y="764767"/>
                  </a:cubicBezTo>
                  <a:cubicBezTo>
                    <a:pt x="2949653" y="764777"/>
                    <a:pt x="2938599" y="731289"/>
                    <a:pt x="2941904" y="949733"/>
                  </a:cubicBezTo>
                  <a:close/>
                  <a:moveTo>
                    <a:pt x="2936402" y="615413"/>
                  </a:moveTo>
                  <a:cubicBezTo>
                    <a:pt x="2937684" y="657634"/>
                    <a:pt x="2937704" y="666967"/>
                    <a:pt x="2939148" y="755515"/>
                  </a:cubicBezTo>
                  <a:cubicBezTo>
                    <a:pt x="2921138" y="755282"/>
                    <a:pt x="2790343" y="755190"/>
                    <a:pt x="2777784" y="755231"/>
                  </a:cubicBezTo>
                  <a:cubicBezTo>
                    <a:pt x="2774418" y="543487"/>
                    <a:pt x="2769039" y="571871"/>
                    <a:pt x="2786834" y="571871"/>
                  </a:cubicBezTo>
                  <a:cubicBezTo>
                    <a:pt x="2965700" y="571871"/>
                    <a:pt x="2934592" y="555371"/>
                    <a:pt x="2936402" y="615413"/>
                  </a:cubicBezTo>
                  <a:close/>
                  <a:moveTo>
                    <a:pt x="2933494" y="407248"/>
                  </a:moveTo>
                  <a:cubicBezTo>
                    <a:pt x="2936260" y="588910"/>
                    <a:pt x="2942372" y="561085"/>
                    <a:pt x="2908895" y="561085"/>
                  </a:cubicBezTo>
                  <a:cubicBezTo>
                    <a:pt x="2754354" y="561085"/>
                    <a:pt x="2774378" y="570387"/>
                    <a:pt x="2774001" y="545855"/>
                  </a:cubicBezTo>
                  <a:cubicBezTo>
                    <a:pt x="2770950" y="351221"/>
                    <a:pt x="2767534" y="377105"/>
                    <a:pt x="2786834" y="377105"/>
                  </a:cubicBezTo>
                  <a:cubicBezTo>
                    <a:pt x="2959822" y="377105"/>
                    <a:pt x="2932874" y="367660"/>
                    <a:pt x="2933494" y="407248"/>
                  </a:cubicBezTo>
                  <a:close/>
                  <a:moveTo>
                    <a:pt x="2786834" y="182165"/>
                  </a:moveTo>
                  <a:cubicBezTo>
                    <a:pt x="2952764" y="182165"/>
                    <a:pt x="2930179" y="178211"/>
                    <a:pt x="2930199" y="199072"/>
                  </a:cubicBezTo>
                  <a:cubicBezTo>
                    <a:pt x="2930199" y="395963"/>
                    <a:pt x="2943155" y="367314"/>
                    <a:pt x="2908895" y="367314"/>
                  </a:cubicBezTo>
                  <a:cubicBezTo>
                    <a:pt x="2746656" y="367314"/>
                    <a:pt x="2772201" y="376098"/>
                    <a:pt x="2771316" y="337690"/>
                  </a:cubicBezTo>
                  <a:cubicBezTo>
                    <a:pt x="2767361" y="157237"/>
                    <a:pt x="2761951" y="182165"/>
                    <a:pt x="2786834" y="182165"/>
                  </a:cubicBezTo>
                  <a:close/>
                  <a:moveTo>
                    <a:pt x="2769456" y="755271"/>
                  </a:moveTo>
                  <a:cubicBezTo>
                    <a:pt x="2726521" y="755546"/>
                    <a:pt x="2608549" y="760121"/>
                    <a:pt x="2608295" y="753736"/>
                  </a:cubicBezTo>
                  <a:cubicBezTo>
                    <a:pt x="2605671" y="688814"/>
                    <a:pt x="2605804" y="626454"/>
                    <a:pt x="2605071" y="571647"/>
                  </a:cubicBezTo>
                  <a:cubicBezTo>
                    <a:pt x="2779075" y="571708"/>
                    <a:pt x="2694346" y="571810"/>
                    <a:pt x="2766100" y="571871"/>
                  </a:cubicBezTo>
                  <a:cubicBezTo>
                    <a:pt x="2767645" y="658376"/>
                    <a:pt x="2766374" y="561308"/>
                    <a:pt x="2769456" y="755271"/>
                  </a:cubicBezTo>
                  <a:close/>
                  <a:moveTo>
                    <a:pt x="2765673" y="546018"/>
                  </a:moveTo>
                  <a:cubicBezTo>
                    <a:pt x="2766029" y="568953"/>
                    <a:pt x="2791299" y="562274"/>
                    <a:pt x="2604939" y="562213"/>
                  </a:cubicBezTo>
                  <a:cubicBezTo>
                    <a:pt x="2602946" y="422731"/>
                    <a:pt x="2604919" y="526600"/>
                    <a:pt x="2602682" y="376505"/>
                  </a:cubicBezTo>
                  <a:cubicBezTo>
                    <a:pt x="2827674" y="377328"/>
                    <a:pt x="2744806" y="377033"/>
                    <a:pt x="2763802" y="377084"/>
                  </a:cubicBezTo>
                  <a:cubicBezTo>
                    <a:pt x="2765632" y="476267"/>
                    <a:pt x="2764412" y="465541"/>
                    <a:pt x="2765673" y="546018"/>
                  </a:cubicBezTo>
                  <a:close/>
                  <a:moveTo>
                    <a:pt x="2603851" y="183090"/>
                  </a:moveTo>
                  <a:cubicBezTo>
                    <a:pt x="2784414" y="182735"/>
                    <a:pt x="2759602" y="175262"/>
                    <a:pt x="2760232" y="199214"/>
                  </a:cubicBezTo>
                  <a:cubicBezTo>
                    <a:pt x="2765480" y="400050"/>
                    <a:pt x="2772730" y="367792"/>
                    <a:pt x="2725871" y="367406"/>
                  </a:cubicBezTo>
                  <a:cubicBezTo>
                    <a:pt x="2577635" y="366206"/>
                    <a:pt x="2602712" y="377349"/>
                    <a:pt x="2602153" y="339906"/>
                  </a:cubicBezTo>
                  <a:cubicBezTo>
                    <a:pt x="2599682" y="164395"/>
                    <a:pt x="2597506" y="183111"/>
                    <a:pt x="2603851" y="183090"/>
                  </a:cubicBezTo>
                  <a:close/>
                  <a:moveTo>
                    <a:pt x="2599977" y="754163"/>
                  </a:moveTo>
                  <a:cubicBezTo>
                    <a:pt x="2600058" y="756186"/>
                    <a:pt x="2619166" y="755343"/>
                    <a:pt x="2439355" y="756329"/>
                  </a:cubicBezTo>
                  <a:cubicBezTo>
                    <a:pt x="2436874" y="649288"/>
                    <a:pt x="2437494" y="623201"/>
                    <a:pt x="2436823" y="570651"/>
                  </a:cubicBezTo>
                  <a:cubicBezTo>
                    <a:pt x="2516641" y="570936"/>
                    <a:pt x="2437891" y="571596"/>
                    <a:pt x="2596753" y="571647"/>
                  </a:cubicBezTo>
                  <a:cubicBezTo>
                    <a:pt x="2597485" y="627125"/>
                    <a:pt x="2597363" y="689292"/>
                    <a:pt x="2599977" y="754163"/>
                  </a:cubicBezTo>
                  <a:close/>
                  <a:moveTo>
                    <a:pt x="2594821" y="407248"/>
                  </a:moveTo>
                  <a:cubicBezTo>
                    <a:pt x="2595889" y="475352"/>
                    <a:pt x="2595299" y="476887"/>
                    <a:pt x="2596377" y="546018"/>
                  </a:cubicBezTo>
                  <a:cubicBezTo>
                    <a:pt x="2596753" y="569899"/>
                    <a:pt x="2621037" y="561837"/>
                    <a:pt x="2436691" y="561207"/>
                  </a:cubicBezTo>
                  <a:cubicBezTo>
                    <a:pt x="2435806" y="497423"/>
                    <a:pt x="2435369" y="496477"/>
                    <a:pt x="2433437" y="376647"/>
                  </a:cubicBezTo>
                  <a:cubicBezTo>
                    <a:pt x="2622827" y="376525"/>
                    <a:pt x="2594201" y="366044"/>
                    <a:pt x="2594821" y="407248"/>
                  </a:cubicBezTo>
                  <a:close/>
                  <a:moveTo>
                    <a:pt x="2542806" y="183172"/>
                  </a:moveTo>
                  <a:cubicBezTo>
                    <a:pt x="2599946" y="183172"/>
                    <a:pt x="2591028" y="178688"/>
                    <a:pt x="2591455" y="199163"/>
                  </a:cubicBezTo>
                  <a:cubicBezTo>
                    <a:pt x="2592462" y="247352"/>
                    <a:pt x="2593092" y="289217"/>
                    <a:pt x="2593804" y="340058"/>
                  </a:cubicBezTo>
                  <a:cubicBezTo>
                    <a:pt x="2594333" y="375437"/>
                    <a:pt x="2623701" y="367050"/>
                    <a:pt x="2433294" y="367203"/>
                  </a:cubicBezTo>
                  <a:cubicBezTo>
                    <a:pt x="2431291" y="242391"/>
                    <a:pt x="2431301" y="239209"/>
                    <a:pt x="2430295" y="198919"/>
                  </a:cubicBezTo>
                  <a:cubicBezTo>
                    <a:pt x="2429766" y="177804"/>
                    <a:pt x="2409967" y="183070"/>
                    <a:pt x="2542806" y="183172"/>
                  </a:cubicBezTo>
                  <a:close/>
                  <a:moveTo>
                    <a:pt x="2420797" y="756380"/>
                  </a:moveTo>
                  <a:cubicBezTo>
                    <a:pt x="2360422" y="756380"/>
                    <a:pt x="2360758" y="755170"/>
                    <a:pt x="2298787" y="755170"/>
                  </a:cubicBezTo>
                  <a:cubicBezTo>
                    <a:pt x="2258274" y="755170"/>
                    <a:pt x="2269693" y="790000"/>
                    <a:pt x="2265992" y="571444"/>
                  </a:cubicBezTo>
                  <a:cubicBezTo>
                    <a:pt x="2334928" y="572176"/>
                    <a:pt x="2359609" y="570509"/>
                    <a:pt x="2428495" y="570621"/>
                  </a:cubicBezTo>
                  <a:cubicBezTo>
                    <a:pt x="2431149" y="783859"/>
                    <a:pt x="2435522" y="756380"/>
                    <a:pt x="2420797" y="756380"/>
                  </a:cubicBezTo>
                  <a:close/>
                  <a:moveTo>
                    <a:pt x="2425607" y="407227"/>
                  </a:moveTo>
                  <a:cubicBezTo>
                    <a:pt x="2428413" y="584792"/>
                    <a:pt x="2431484" y="561186"/>
                    <a:pt x="2420797" y="561186"/>
                  </a:cubicBezTo>
                  <a:cubicBezTo>
                    <a:pt x="2242806" y="561186"/>
                    <a:pt x="2265951" y="569685"/>
                    <a:pt x="2265575" y="545855"/>
                  </a:cubicBezTo>
                  <a:cubicBezTo>
                    <a:pt x="2264467" y="474823"/>
                    <a:pt x="2265300" y="476155"/>
                    <a:pt x="2264212" y="407085"/>
                  </a:cubicBezTo>
                  <a:cubicBezTo>
                    <a:pt x="2263623" y="370486"/>
                    <a:pt x="2254633" y="376820"/>
                    <a:pt x="2298777" y="376820"/>
                  </a:cubicBezTo>
                  <a:cubicBezTo>
                    <a:pt x="2450694" y="376820"/>
                    <a:pt x="2424925" y="365118"/>
                    <a:pt x="2425607" y="407227"/>
                  </a:cubicBezTo>
                  <a:close/>
                  <a:moveTo>
                    <a:pt x="2421966" y="199194"/>
                  </a:moveTo>
                  <a:cubicBezTo>
                    <a:pt x="2423013" y="240835"/>
                    <a:pt x="2423044" y="247494"/>
                    <a:pt x="2424966" y="367213"/>
                  </a:cubicBezTo>
                  <a:cubicBezTo>
                    <a:pt x="2407150" y="367213"/>
                    <a:pt x="2281540" y="367355"/>
                    <a:pt x="2263572" y="367548"/>
                  </a:cubicBezTo>
                  <a:lnTo>
                    <a:pt x="2260572" y="182440"/>
                  </a:lnTo>
                  <a:cubicBezTo>
                    <a:pt x="2452352" y="179390"/>
                    <a:pt x="2421468" y="179441"/>
                    <a:pt x="2421966" y="199194"/>
                  </a:cubicBezTo>
                  <a:close/>
                  <a:moveTo>
                    <a:pt x="2258457" y="615332"/>
                  </a:moveTo>
                  <a:cubicBezTo>
                    <a:pt x="2259280" y="659108"/>
                    <a:pt x="2258996" y="642700"/>
                    <a:pt x="2260806" y="755495"/>
                  </a:cubicBezTo>
                  <a:cubicBezTo>
                    <a:pt x="2208323" y="756522"/>
                    <a:pt x="2229525" y="757742"/>
                    <a:pt x="2099371" y="756502"/>
                  </a:cubicBezTo>
                  <a:cubicBezTo>
                    <a:pt x="2097011" y="566757"/>
                    <a:pt x="2098384" y="629362"/>
                    <a:pt x="2097784" y="570407"/>
                  </a:cubicBezTo>
                  <a:cubicBezTo>
                    <a:pt x="2290744" y="570316"/>
                    <a:pt x="2257409" y="562467"/>
                    <a:pt x="2258457" y="615332"/>
                  </a:cubicBezTo>
                  <a:close/>
                  <a:moveTo>
                    <a:pt x="2255884" y="407248"/>
                  </a:moveTo>
                  <a:cubicBezTo>
                    <a:pt x="2258619" y="586877"/>
                    <a:pt x="2263328" y="562071"/>
                    <a:pt x="2237844" y="561552"/>
                  </a:cubicBezTo>
                  <a:cubicBezTo>
                    <a:pt x="2199709" y="560780"/>
                    <a:pt x="2192672" y="560932"/>
                    <a:pt x="2097672" y="560973"/>
                  </a:cubicBezTo>
                  <a:cubicBezTo>
                    <a:pt x="2096533" y="471580"/>
                    <a:pt x="2094713" y="472078"/>
                    <a:pt x="2093717" y="377227"/>
                  </a:cubicBezTo>
                  <a:cubicBezTo>
                    <a:pt x="2284134" y="379087"/>
                    <a:pt x="2255213" y="365373"/>
                    <a:pt x="2255884" y="407248"/>
                  </a:cubicBezTo>
                  <a:close/>
                  <a:moveTo>
                    <a:pt x="2115723" y="183273"/>
                  </a:moveTo>
                  <a:cubicBezTo>
                    <a:pt x="2157091" y="183822"/>
                    <a:pt x="2196984" y="183914"/>
                    <a:pt x="2237864" y="182928"/>
                  </a:cubicBezTo>
                  <a:cubicBezTo>
                    <a:pt x="2258060" y="182419"/>
                    <a:pt x="2251806" y="154920"/>
                    <a:pt x="2255243" y="367660"/>
                  </a:cubicBezTo>
                  <a:cubicBezTo>
                    <a:pt x="2182768" y="368697"/>
                    <a:pt x="2211211" y="368951"/>
                    <a:pt x="2093625" y="367802"/>
                  </a:cubicBezTo>
                  <a:cubicBezTo>
                    <a:pt x="2091876" y="152073"/>
                    <a:pt x="2082073" y="182836"/>
                    <a:pt x="2115723" y="183273"/>
                  </a:cubicBezTo>
                  <a:close/>
                  <a:moveTo>
                    <a:pt x="2094123" y="951288"/>
                  </a:moveTo>
                  <a:cubicBezTo>
                    <a:pt x="2054270" y="951573"/>
                    <a:pt x="2002581" y="951288"/>
                    <a:pt x="1934275" y="951288"/>
                  </a:cubicBezTo>
                  <a:cubicBezTo>
                    <a:pt x="1934163" y="944538"/>
                    <a:pt x="1931427" y="786431"/>
                    <a:pt x="1930919" y="765143"/>
                  </a:cubicBezTo>
                  <a:cubicBezTo>
                    <a:pt x="1931661" y="765143"/>
                    <a:pt x="2090025" y="765865"/>
                    <a:pt x="2091144" y="765875"/>
                  </a:cubicBezTo>
                  <a:cubicBezTo>
                    <a:pt x="2091978" y="833573"/>
                    <a:pt x="2093411" y="906689"/>
                    <a:pt x="2094123" y="951288"/>
                  </a:cubicBezTo>
                  <a:close/>
                  <a:moveTo>
                    <a:pt x="2089588" y="615230"/>
                  </a:moveTo>
                  <a:cubicBezTo>
                    <a:pt x="2089232" y="784845"/>
                    <a:pt x="2107669" y="756319"/>
                    <a:pt x="2054809" y="756319"/>
                  </a:cubicBezTo>
                  <a:cubicBezTo>
                    <a:pt x="1916611" y="756319"/>
                    <a:pt x="1930705" y="756308"/>
                    <a:pt x="1930644" y="753838"/>
                  </a:cubicBezTo>
                  <a:cubicBezTo>
                    <a:pt x="1929831" y="720116"/>
                    <a:pt x="1924614" y="570844"/>
                    <a:pt x="1932902" y="570844"/>
                  </a:cubicBezTo>
                  <a:cubicBezTo>
                    <a:pt x="2121367" y="570844"/>
                    <a:pt x="2089710" y="556967"/>
                    <a:pt x="2089588" y="615230"/>
                  </a:cubicBezTo>
                  <a:close/>
                  <a:moveTo>
                    <a:pt x="2085795" y="407248"/>
                  </a:moveTo>
                  <a:cubicBezTo>
                    <a:pt x="2088632" y="588208"/>
                    <a:pt x="2100744" y="560973"/>
                    <a:pt x="2054809" y="560993"/>
                  </a:cubicBezTo>
                  <a:cubicBezTo>
                    <a:pt x="1909411" y="560993"/>
                    <a:pt x="1927848" y="568282"/>
                    <a:pt x="1927492" y="545835"/>
                  </a:cubicBezTo>
                  <a:cubicBezTo>
                    <a:pt x="1927411" y="540406"/>
                    <a:pt x="1925011" y="384638"/>
                    <a:pt x="1924878" y="376007"/>
                  </a:cubicBezTo>
                  <a:cubicBezTo>
                    <a:pt x="2118021" y="375600"/>
                    <a:pt x="2085195" y="369388"/>
                    <a:pt x="2085795" y="407248"/>
                  </a:cubicBezTo>
                  <a:close/>
                  <a:moveTo>
                    <a:pt x="1932902" y="183385"/>
                  </a:moveTo>
                  <a:cubicBezTo>
                    <a:pt x="2105899" y="183385"/>
                    <a:pt x="2082683" y="176187"/>
                    <a:pt x="2083181" y="198706"/>
                  </a:cubicBezTo>
                  <a:cubicBezTo>
                    <a:pt x="2087778" y="400843"/>
                    <a:pt x="2091601" y="367630"/>
                    <a:pt x="2054809" y="367630"/>
                  </a:cubicBezTo>
                  <a:cubicBezTo>
                    <a:pt x="1994018" y="367630"/>
                    <a:pt x="1993957" y="366562"/>
                    <a:pt x="1932902" y="366562"/>
                  </a:cubicBezTo>
                  <a:cubicBezTo>
                    <a:pt x="1922031" y="366562"/>
                    <a:pt x="1924807" y="371869"/>
                    <a:pt x="1924339" y="337710"/>
                  </a:cubicBezTo>
                  <a:cubicBezTo>
                    <a:pt x="1921929" y="159627"/>
                    <a:pt x="1917292" y="183385"/>
                    <a:pt x="1932902" y="183385"/>
                  </a:cubicBezTo>
                  <a:close/>
                  <a:moveTo>
                    <a:pt x="1919529" y="570864"/>
                  </a:moveTo>
                  <a:cubicBezTo>
                    <a:pt x="1920231" y="621859"/>
                    <a:pt x="1920241" y="669305"/>
                    <a:pt x="1922356" y="755719"/>
                  </a:cubicBezTo>
                  <a:cubicBezTo>
                    <a:pt x="1752440" y="756024"/>
                    <a:pt x="1761491" y="758027"/>
                    <a:pt x="1761389" y="754235"/>
                  </a:cubicBezTo>
                  <a:cubicBezTo>
                    <a:pt x="1761003" y="737836"/>
                    <a:pt x="1757911" y="572186"/>
                    <a:pt x="1757901" y="571444"/>
                  </a:cubicBezTo>
                  <a:cubicBezTo>
                    <a:pt x="1843098" y="572166"/>
                    <a:pt x="1867870" y="570976"/>
                    <a:pt x="1919529" y="570864"/>
                  </a:cubicBezTo>
                  <a:close/>
                  <a:moveTo>
                    <a:pt x="1919397" y="561420"/>
                  </a:moveTo>
                  <a:cubicBezTo>
                    <a:pt x="1733099" y="561816"/>
                    <a:pt x="1757850" y="568892"/>
                    <a:pt x="1757484" y="545835"/>
                  </a:cubicBezTo>
                  <a:cubicBezTo>
                    <a:pt x="1756396" y="476389"/>
                    <a:pt x="1756691" y="476348"/>
                    <a:pt x="1755603" y="407085"/>
                  </a:cubicBezTo>
                  <a:cubicBezTo>
                    <a:pt x="1754993" y="368433"/>
                    <a:pt x="1723397" y="377125"/>
                    <a:pt x="1916540" y="376047"/>
                  </a:cubicBezTo>
                  <a:cubicBezTo>
                    <a:pt x="1916550" y="376820"/>
                    <a:pt x="1919143" y="543771"/>
                    <a:pt x="1919397" y="561420"/>
                  </a:cubicBezTo>
                  <a:close/>
                  <a:moveTo>
                    <a:pt x="1913397" y="183334"/>
                  </a:moveTo>
                  <a:cubicBezTo>
                    <a:pt x="1915452" y="286950"/>
                    <a:pt x="1915289" y="290264"/>
                    <a:pt x="1916408" y="366603"/>
                  </a:cubicBezTo>
                  <a:cubicBezTo>
                    <a:pt x="1729539" y="367589"/>
                    <a:pt x="1755237" y="379880"/>
                    <a:pt x="1754271" y="337669"/>
                  </a:cubicBezTo>
                  <a:cubicBezTo>
                    <a:pt x="1752756" y="271578"/>
                    <a:pt x="1752369" y="233678"/>
                    <a:pt x="1752227" y="199041"/>
                  </a:cubicBezTo>
                  <a:cubicBezTo>
                    <a:pt x="1752125" y="175445"/>
                    <a:pt x="1728390" y="182419"/>
                    <a:pt x="1913397" y="183334"/>
                  </a:cubicBezTo>
                  <a:close/>
                  <a:moveTo>
                    <a:pt x="1749980" y="755912"/>
                  </a:moveTo>
                  <a:cubicBezTo>
                    <a:pt x="1650566" y="753767"/>
                    <a:pt x="1590761" y="757488"/>
                    <a:pt x="1590721" y="753919"/>
                  </a:cubicBezTo>
                  <a:cubicBezTo>
                    <a:pt x="1588463" y="537610"/>
                    <a:pt x="1574989" y="569970"/>
                    <a:pt x="1627879" y="570682"/>
                  </a:cubicBezTo>
                  <a:cubicBezTo>
                    <a:pt x="1678053" y="571353"/>
                    <a:pt x="1691314" y="570814"/>
                    <a:pt x="1749583" y="571353"/>
                  </a:cubicBezTo>
                  <a:cubicBezTo>
                    <a:pt x="1753112" y="779864"/>
                    <a:pt x="1754962" y="756003"/>
                    <a:pt x="1749980" y="755912"/>
                  </a:cubicBezTo>
                  <a:close/>
                  <a:moveTo>
                    <a:pt x="1747275" y="407248"/>
                  </a:moveTo>
                  <a:cubicBezTo>
                    <a:pt x="1748363" y="476541"/>
                    <a:pt x="1748068" y="476470"/>
                    <a:pt x="1749156" y="545998"/>
                  </a:cubicBezTo>
                  <a:cubicBezTo>
                    <a:pt x="1749522" y="569004"/>
                    <a:pt x="1774619" y="561542"/>
                    <a:pt x="1588056" y="560871"/>
                  </a:cubicBezTo>
                  <a:cubicBezTo>
                    <a:pt x="1586562" y="462502"/>
                    <a:pt x="1587975" y="463518"/>
                    <a:pt x="1586185" y="377542"/>
                  </a:cubicBezTo>
                  <a:cubicBezTo>
                    <a:pt x="1771813" y="376434"/>
                    <a:pt x="1746613" y="364559"/>
                    <a:pt x="1747275" y="407248"/>
                  </a:cubicBezTo>
                  <a:close/>
                  <a:moveTo>
                    <a:pt x="1743797" y="183040"/>
                  </a:moveTo>
                  <a:cubicBezTo>
                    <a:pt x="1744437" y="287692"/>
                    <a:pt x="1745251" y="302524"/>
                    <a:pt x="1746573" y="367345"/>
                  </a:cubicBezTo>
                  <a:cubicBezTo>
                    <a:pt x="1708805" y="366542"/>
                    <a:pt x="1668382" y="366532"/>
                    <a:pt x="1627838" y="367457"/>
                  </a:cubicBezTo>
                  <a:cubicBezTo>
                    <a:pt x="1573138" y="368707"/>
                    <a:pt x="1587416" y="398698"/>
                    <a:pt x="1582199" y="198940"/>
                  </a:cubicBezTo>
                  <a:cubicBezTo>
                    <a:pt x="1581467" y="171155"/>
                    <a:pt x="1561251" y="186821"/>
                    <a:pt x="1743797" y="183040"/>
                  </a:cubicBezTo>
                  <a:close/>
                  <a:moveTo>
                    <a:pt x="1566915" y="755536"/>
                  </a:moveTo>
                  <a:cubicBezTo>
                    <a:pt x="1447478" y="755556"/>
                    <a:pt x="1436679" y="755536"/>
                    <a:pt x="1421496" y="755607"/>
                  </a:cubicBezTo>
                  <a:cubicBezTo>
                    <a:pt x="1418669" y="655652"/>
                    <a:pt x="1419950" y="617650"/>
                    <a:pt x="1419493" y="571210"/>
                  </a:cubicBezTo>
                  <a:cubicBezTo>
                    <a:pt x="1507405" y="570946"/>
                    <a:pt x="1529787" y="570173"/>
                    <a:pt x="1579860" y="570285"/>
                  </a:cubicBezTo>
                  <a:cubicBezTo>
                    <a:pt x="1583053" y="788678"/>
                    <a:pt x="1589226" y="755536"/>
                    <a:pt x="1566915" y="755536"/>
                  </a:cubicBezTo>
                  <a:close/>
                  <a:moveTo>
                    <a:pt x="1578396" y="407227"/>
                  </a:moveTo>
                  <a:cubicBezTo>
                    <a:pt x="1581172" y="584955"/>
                    <a:pt x="1582768" y="560830"/>
                    <a:pt x="1566925" y="560830"/>
                  </a:cubicBezTo>
                  <a:cubicBezTo>
                    <a:pt x="1396775" y="560830"/>
                    <a:pt x="1419533" y="569065"/>
                    <a:pt x="1419178" y="545835"/>
                  </a:cubicBezTo>
                  <a:cubicBezTo>
                    <a:pt x="1416056" y="346494"/>
                    <a:pt x="1406466" y="376779"/>
                    <a:pt x="1444916" y="376779"/>
                  </a:cubicBezTo>
                  <a:cubicBezTo>
                    <a:pt x="1505849" y="376779"/>
                    <a:pt x="1505869" y="377603"/>
                    <a:pt x="1566925" y="377603"/>
                  </a:cubicBezTo>
                  <a:cubicBezTo>
                    <a:pt x="1580623" y="377593"/>
                    <a:pt x="1577816" y="371635"/>
                    <a:pt x="1578396" y="407227"/>
                  </a:cubicBezTo>
                  <a:close/>
                  <a:moveTo>
                    <a:pt x="1444906" y="182450"/>
                  </a:moveTo>
                  <a:cubicBezTo>
                    <a:pt x="1449766" y="182450"/>
                    <a:pt x="1565939" y="182521"/>
                    <a:pt x="1573443" y="182531"/>
                  </a:cubicBezTo>
                  <a:cubicBezTo>
                    <a:pt x="1574074" y="208730"/>
                    <a:pt x="1571582" y="105867"/>
                    <a:pt x="1577633" y="368148"/>
                  </a:cubicBezTo>
                  <a:cubicBezTo>
                    <a:pt x="1509774" y="368341"/>
                    <a:pt x="1481667" y="366857"/>
                    <a:pt x="1415862" y="367457"/>
                  </a:cubicBezTo>
                  <a:cubicBezTo>
                    <a:pt x="1413320" y="148921"/>
                    <a:pt x="1401504" y="182450"/>
                    <a:pt x="1444906" y="182450"/>
                  </a:cubicBezTo>
                  <a:close/>
                  <a:moveTo>
                    <a:pt x="1411164" y="571241"/>
                  </a:moveTo>
                  <a:cubicBezTo>
                    <a:pt x="1411774" y="635868"/>
                    <a:pt x="1410025" y="621645"/>
                    <a:pt x="1413157" y="755648"/>
                  </a:cubicBezTo>
                  <a:cubicBezTo>
                    <a:pt x="1225344" y="756827"/>
                    <a:pt x="1272498" y="756522"/>
                    <a:pt x="1252943" y="756705"/>
                  </a:cubicBezTo>
                  <a:cubicBezTo>
                    <a:pt x="1252343" y="680234"/>
                    <a:pt x="1251051" y="628538"/>
                    <a:pt x="1250085" y="570742"/>
                  </a:cubicBezTo>
                  <a:cubicBezTo>
                    <a:pt x="1328906" y="572237"/>
                    <a:pt x="1348868" y="571515"/>
                    <a:pt x="1411164" y="571241"/>
                  </a:cubicBezTo>
                  <a:close/>
                  <a:moveTo>
                    <a:pt x="1408093" y="407248"/>
                  </a:moveTo>
                  <a:cubicBezTo>
                    <a:pt x="1410930" y="588473"/>
                    <a:pt x="1420133" y="561664"/>
                    <a:pt x="1383881" y="561959"/>
                  </a:cubicBezTo>
                  <a:cubicBezTo>
                    <a:pt x="1228496" y="563219"/>
                    <a:pt x="1249994" y="564917"/>
                    <a:pt x="1249689" y="545835"/>
                  </a:cubicBezTo>
                  <a:cubicBezTo>
                    <a:pt x="1247045" y="381222"/>
                    <a:pt x="1247228" y="391602"/>
                    <a:pt x="1246933" y="377288"/>
                  </a:cubicBezTo>
                  <a:cubicBezTo>
                    <a:pt x="1436119" y="380022"/>
                    <a:pt x="1407412" y="363563"/>
                    <a:pt x="1408093" y="407248"/>
                  </a:cubicBezTo>
                  <a:close/>
                  <a:moveTo>
                    <a:pt x="1261983" y="183375"/>
                  </a:moveTo>
                  <a:cubicBezTo>
                    <a:pt x="1427079" y="181931"/>
                    <a:pt x="1404229" y="178028"/>
                    <a:pt x="1404839" y="199224"/>
                  </a:cubicBezTo>
                  <a:cubicBezTo>
                    <a:pt x="1410554" y="394469"/>
                    <a:pt x="1411347" y="367386"/>
                    <a:pt x="1383850" y="367975"/>
                  </a:cubicBezTo>
                  <a:cubicBezTo>
                    <a:pt x="1342350" y="368870"/>
                    <a:pt x="1303117" y="368819"/>
                    <a:pt x="1262003" y="368097"/>
                  </a:cubicBezTo>
                  <a:cubicBezTo>
                    <a:pt x="1242713" y="367762"/>
                    <a:pt x="1246973" y="373922"/>
                    <a:pt x="1245987" y="337649"/>
                  </a:cubicBezTo>
                  <a:cubicBezTo>
                    <a:pt x="1241147" y="159545"/>
                    <a:pt x="1238889" y="183589"/>
                    <a:pt x="1261983" y="183375"/>
                  </a:cubicBezTo>
                  <a:close/>
                  <a:moveTo>
                    <a:pt x="1244584" y="753574"/>
                  </a:moveTo>
                  <a:cubicBezTo>
                    <a:pt x="1244635" y="759297"/>
                    <a:pt x="1257295" y="756247"/>
                    <a:pt x="1083169" y="756146"/>
                  </a:cubicBezTo>
                  <a:cubicBezTo>
                    <a:pt x="1083006" y="722546"/>
                    <a:pt x="1081013" y="571647"/>
                    <a:pt x="1080993" y="570488"/>
                  </a:cubicBezTo>
                  <a:cubicBezTo>
                    <a:pt x="1166271" y="570488"/>
                    <a:pt x="1205941" y="570072"/>
                    <a:pt x="1241757" y="570621"/>
                  </a:cubicBezTo>
                  <a:cubicBezTo>
                    <a:pt x="1242774" y="631679"/>
                    <a:pt x="1244075" y="683711"/>
                    <a:pt x="1244584" y="753574"/>
                  </a:cubicBezTo>
                  <a:close/>
                  <a:moveTo>
                    <a:pt x="1241604" y="561166"/>
                  </a:moveTo>
                  <a:cubicBezTo>
                    <a:pt x="1058021" y="558380"/>
                    <a:pt x="1081013" y="570234"/>
                    <a:pt x="1080627" y="545815"/>
                  </a:cubicBezTo>
                  <a:cubicBezTo>
                    <a:pt x="1078308" y="398860"/>
                    <a:pt x="1078268" y="394621"/>
                    <a:pt x="1077861" y="375976"/>
                  </a:cubicBezTo>
                  <a:cubicBezTo>
                    <a:pt x="1079000" y="375976"/>
                    <a:pt x="1237811" y="377176"/>
                    <a:pt x="1238604" y="377186"/>
                  </a:cubicBezTo>
                  <a:cubicBezTo>
                    <a:pt x="1239021" y="397529"/>
                    <a:pt x="1239072" y="403506"/>
                    <a:pt x="1241604" y="561166"/>
                  </a:cubicBezTo>
                  <a:close/>
                  <a:moveTo>
                    <a:pt x="1078979" y="183792"/>
                  </a:moveTo>
                  <a:cubicBezTo>
                    <a:pt x="1259665" y="183792"/>
                    <a:pt x="1235157" y="177590"/>
                    <a:pt x="1235340" y="199113"/>
                  </a:cubicBezTo>
                  <a:cubicBezTo>
                    <a:pt x="1236784" y="397844"/>
                    <a:pt x="1251295" y="367569"/>
                    <a:pt x="1200968" y="367569"/>
                  </a:cubicBezTo>
                  <a:cubicBezTo>
                    <a:pt x="1141143" y="367569"/>
                    <a:pt x="1139608" y="366542"/>
                    <a:pt x="1078969" y="366542"/>
                  </a:cubicBezTo>
                  <a:cubicBezTo>
                    <a:pt x="1077129" y="366532"/>
                    <a:pt x="1069319" y="183792"/>
                    <a:pt x="1078979" y="183792"/>
                  </a:cubicBezTo>
                  <a:close/>
                  <a:moveTo>
                    <a:pt x="1074810" y="753980"/>
                  </a:moveTo>
                  <a:cubicBezTo>
                    <a:pt x="1074830" y="757213"/>
                    <a:pt x="945235" y="756979"/>
                    <a:pt x="914158" y="756552"/>
                  </a:cubicBezTo>
                  <a:cubicBezTo>
                    <a:pt x="910995" y="575033"/>
                    <a:pt x="911514" y="624075"/>
                    <a:pt x="910518" y="571312"/>
                  </a:cubicBezTo>
                  <a:cubicBezTo>
                    <a:pt x="985667" y="572481"/>
                    <a:pt x="1012555" y="570570"/>
                    <a:pt x="1072675" y="570488"/>
                  </a:cubicBezTo>
                  <a:cubicBezTo>
                    <a:pt x="1072675" y="571220"/>
                    <a:pt x="1074708" y="728300"/>
                    <a:pt x="1074810" y="753980"/>
                  </a:cubicBezTo>
                  <a:close/>
                  <a:moveTo>
                    <a:pt x="1072532" y="561044"/>
                  </a:moveTo>
                  <a:cubicBezTo>
                    <a:pt x="886986" y="561318"/>
                    <a:pt x="910446" y="569553"/>
                    <a:pt x="910080" y="545835"/>
                  </a:cubicBezTo>
                  <a:cubicBezTo>
                    <a:pt x="909175" y="487623"/>
                    <a:pt x="909145" y="475352"/>
                    <a:pt x="908067" y="407085"/>
                  </a:cubicBezTo>
                  <a:cubicBezTo>
                    <a:pt x="907457" y="366908"/>
                    <a:pt x="879298" y="376047"/>
                    <a:pt x="1069532" y="375976"/>
                  </a:cubicBezTo>
                  <a:cubicBezTo>
                    <a:pt x="1070041" y="399043"/>
                    <a:pt x="1072522" y="560281"/>
                    <a:pt x="1072532" y="561044"/>
                  </a:cubicBezTo>
                  <a:close/>
                  <a:moveTo>
                    <a:pt x="1066176" y="183761"/>
                  </a:moveTo>
                  <a:cubicBezTo>
                    <a:pt x="1066766" y="308289"/>
                    <a:pt x="1068098" y="318475"/>
                    <a:pt x="1069298" y="366542"/>
                  </a:cubicBezTo>
                  <a:cubicBezTo>
                    <a:pt x="952486" y="366593"/>
                    <a:pt x="929381" y="366704"/>
                    <a:pt x="907446" y="367243"/>
                  </a:cubicBezTo>
                  <a:cubicBezTo>
                    <a:pt x="905219" y="221519"/>
                    <a:pt x="905748" y="251317"/>
                    <a:pt x="904172" y="182552"/>
                  </a:cubicBezTo>
                  <a:cubicBezTo>
                    <a:pt x="983369" y="180417"/>
                    <a:pt x="1014375" y="183497"/>
                    <a:pt x="1066176" y="183761"/>
                  </a:cubicBezTo>
                  <a:close/>
                  <a:moveTo>
                    <a:pt x="903196" y="615373"/>
                  </a:moveTo>
                  <a:cubicBezTo>
                    <a:pt x="907457" y="778542"/>
                    <a:pt x="909063" y="756481"/>
                    <a:pt x="896118" y="756258"/>
                  </a:cubicBezTo>
                  <a:cubicBezTo>
                    <a:pt x="744913" y="753421"/>
                    <a:pt x="744486" y="758738"/>
                    <a:pt x="744405" y="753899"/>
                  </a:cubicBezTo>
                  <a:cubicBezTo>
                    <a:pt x="740805" y="538383"/>
                    <a:pt x="728419" y="570783"/>
                    <a:pt x="774119" y="570600"/>
                  </a:cubicBezTo>
                  <a:cubicBezTo>
                    <a:pt x="830120" y="570377"/>
                    <a:pt x="856346" y="570305"/>
                    <a:pt x="895965" y="571048"/>
                  </a:cubicBezTo>
                  <a:cubicBezTo>
                    <a:pt x="904365" y="571210"/>
                    <a:pt x="901864" y="564256"/>
                    <a:pt x="903196" y="615373"/>
                  </a:cubicBezTo>
                  <a:close/>
                  <a:moveTo>
                    <a:pt x="899738" y="407248"/>
                  </a:moveTo>
                  <a:cubicBezTo>
                    <a:pt x="902443" y="580197"/>
                    <a:pt x="904141" y="561745"/>
                    <a:pt x="896118" y="561593"/>
                  </a:cubicBezTo>
                  <a:cubicBezTo>
                    <a:pt x="718158" y="558248"/>
                    <a:pt x="740276" y="570072"/>
                    <a:pt x="739900" y="545855"/>
                  </a:cubicBezTo>
                  <a:cubicBezTo>
                    <a:pt x="738822" y="477050"/>
                    <a:pt x="740469" y="477253"/>
                    <a:pt x="739371" y="407065"/>
                  </a:cubicBezTo>
                  <a:cubicBezTo>
                    <a:pt x="738679" y="363299"/>
                    <a:pt x="714284" y="381974"/>
                    <a:pt x="896148" y="377003"/>
                  </a:cubicBezTo>
                  <a:cubicBezTo>
                    <a:pt x="900552" y="376881"/>
                    <a:pt x="899209" y="372367"/>
                    <a:pt x="899738" y="407248"/>
                  </a:cubicBezTo>
                  <a:close/>
                  <a:moveTo>
                    <a:pt x="895843" y="182785"/>
                  </a:moveTo>
                  <a:cubicBezTo>
                    <a:pt x="900491" y="388023"/>
                    <a:pt x="900084" y="367436"/>
                    <a:pt x="895935" y="367538"/>
                  </a:cubicBezTo>
                  <a:cubicBezTo>
                    <a:pt x="855808" y="368697"/>
                    <a:pt x="848771" y="368280"/>
                    <a:pt x="774088" y="368483"/>
                  </a:cubicBezTo>
                  <a:cubicBezTo>
                    <a:pt x="727260" y="368605"/>
                    <a:pt x="740469" y="399338"/>
                    <a:pt x="735252" y="198919"/>
                  </a:cubicBezTo>
                  <a:cubicBezTo>
                    <a:pt x="734551" y="171135"/>
                    <a:pt x="715443" y="187960"/>
                    <a:pt x="895843" y="182785"/>
                  </a:cubicBezTo>
                  <a:close/>
                  <a:moveTo>
                    <a:pt x="736086" y="754082"/>
                  </a:moveTo>
                  <a:cubicBezTo>
                    <a:pt x="736147" y="757884"/>
                    <a:pt x="574631" y="755160"/>
                    <a:pt x="574580" y="753777"/>
                  </a:cubicBezTo>
                  <a:cubicBezTo>
                    <a:pt x="566862" y="540122"/>
                    <a:pt x="569455" y="570255"/>
                    <a:pt x="591176" y="570255"/>
                  </a:cubicBezTo>
                  <a:cubicBezTo>
                    <a:pt x="649374" y="570255"/>
                    <a:pt x="650950" y="570722"/>
                    <a:pt x="713135" y="570722"/>
                  </a:cubicBezTo>
                  <a:cubicBezTo>
                    <a:pt x="737754" y="570722"/>
                    <a:pt x="732303" y="541026"/>
                    <a:pt x="736086" y="754082"/>
                  </a:cubicBezTo>
                  <a:close/>
                  <a:moveTo>
                    <a:pt x="731053" y="407227"/>
                  </a:moveTo>
                  <a:cubicBezTo>
                    <a:pt x="733869" y="586541"/>
                    <a:pt x="736086" y="561288"/>
                    <a:pt x="713135" y="561288"/>
                  </a:cubicBezTo>
                  <a:cubicBezTo>
                    <a:pt x="549259" y="561288"/>
                    <a:pt x="571641" y="564978"/>
                    <a:pt x="571346" y="545835"/>
                  </a:cubicBezTo>
                  <a:cubicBezTo>
                    <a:pt x="568265" y="349157"/>
                    <a:pt x="560018" y="377328"/>
                    <a:pt x="591176" y="377328"/>
                  </a:cubicBezTo>
                  <a:cubicBezTo>
                    <a:pt x="757482" y="377328"/>
                    <a:pt x="730493" y="371320"/>
                    <a:pt x="731053" y="407227"/>
                  </a:cubicBezTo>
                  <a:close/>
                  <a:moveTo>
                    <a:pt x="591176" y="182907"/>
                  </a:moveTo>
                  <a:cubicBezTo>
                    <a:pt x="715901" y="182938"/>
                    <a:pt x="716236" y="182938"/>
                    <a:pt x="726517" y="182958"/>
                  </a:cubicBezTo>
                  <a:cubicBezTo>
                    <a:pt x="727493" y="223512"/>
                    <a:pt x="730351" y="367782"/>
                    <a:pt x="730371" y="368585"/>
                  </a:cubicBezTo>
                  <a:cubicBezTo>
                    <a:pt x="677858" y="368636"/>
                    <a:pt x="725571" y="368636"/>
                    <a:pt x="567848" y="367843"/>
                  </a:cubicBezTo>
                  <a:cubicBezTo>
                    <a:pt x="564401" y="149369"/>
                    <a:pt x="557527" y="182907"/>
                    <a:pt x="591176" y="182907"/>
                  </a:cubicBezTo>
                  <a:close/>
                  <a:moveTo>
                    <a:pt x="563719" y="615291"/>
                  </a:moveTo>
                  <a:cubicBezTo>
                    <a:pt x="563964" y="662453"/>
                    <a:pt x="564553" y="707581"/>
                    <a:pt x="566231" y="754143"/>
                  </a:cubicBezTo>
                  <a:cubicBezTo>
                    <a:pt x="566272" y="755231"/>
                    <a:pt x="405162" y="761585"/>
                    <a:pt x="405162" y="754184"/>
                  </a:cubicBezTo>
                  <a:cubicBezTo>
                    <a:pt x="405162" y="555208"/>
                    <a:pt x="395736" y="571088"/>
                    <a:pt x="408254" y="571169"/>
                  </a:cubicBezTo>
                  <a:cubicBezTo>
                    <a:pt x="594563" y="572440"/>
                    <a:pt x="563404" y="554619"/>
                    <a:pt x="563719" y="615291"/>
                  </a:cubicBezTo>
                  <a:close/>
                  <a:moveTo>
                    <a:pt x="560140" y="407268"/>
                  </a:moveTo>
                  <a:cubicBezTo>
                    <a:pt x="562977" y="589205"/>
                    <a:pt x="573573" y="560546"/>
                    <a:pt x="530151" y="561369"/>
                  </a:cubicBezTo>
                  <a:cubicBezTo>
                    <a:pt x="378448" y="564023"/>
                    <a:pt x="401705" y="565029"/>
                    <a:pt x="401410" y="545855"/>
                  </a:cubicBezTo>
                  <a:cubicBezTo>
                    <a:pt x="398441" y="356152"/>
                    <a:pt x="396742" y="377125"/>
                    <a:pt x="408345" y="376942"/>
                  </a:cubicBezTo>
                  <a:cubicBezTo>
                    <a:pt x="590739" y="373994"/>
                    <a:pt x="559591" y="372489"/>
                    <a:pt x="560140" y="407268"/>
                  </a:cubicBezTo>
                  <a:close/>
                  <a:moveTo>
                    <a:pt x="408305" y="182480"/>
                  </a:moveTo>
                  <a:cubicBezTo>
                    <a:pt x="579858" y="181443"/>
                    <a:pt x="556377" y="177662"/>
                    <a:pt x="556794" y="200627"/>
                  </a:cubicBezTo>
                  <a:cubicBezTo>
                    <a:pt x="557659" y="247799"/>
                    <a:pt x="558167" y="282202"/>
                    <a:pt x="559520" y="367782"/>
                  </a:cubicBezTo>
                  <a:cubicBezTo>
                    <a:pt x="520613" y="367487"/>
                    <a:pt x="489495" y="366267"/>
                    <a:pt x="399315" y="367640"/>
                  </a:cubicBezTo>
                  <a:cubicBezTo>
                    <a:pt x="396793" y="157126"/>
                    <a:pt x="389909" y="182582"/>
                    <a:pt x="408305" y="182480"/>
                  </a:cubicBezTo>
                  <a:close/>
                  <a:moveTo>
                    <a:pt x="396834" y="754184"/>
                  </a:moveTo>
                  <a:cubicBezTo>
                    <a:pt x="396834" y="758789"/>
                    <a:pt x="410888" y="756817"/>
                    <a:pt x="235745" y="756654"/>
                  </a:cubicBezTo>
                  <a:cubicBezTo>
                    <a:pt x="235989" y="673026"/>
                    <a:pt x="233731" y="618687"/>
                    <a:pt x="232816" y="571261"/>
                  </a:cubicBezTo>
                  <a:cubicBezTo>
                    <a:pt x="283570" y="571241"/>
                    <a:pt x="331894" y="570742"/>
                    <a:pt x="393539" y="571088"/>
                  </a:cubicBezTo>
                  <a:cubicBezTo>
                    <a:pt x="394515" y="620090"/>
                    <a:pt x="396834" y="665554"/>
                    <a:pt x="396834" y="754184"/>
                  </a:cubicBezTo>
                  <a:close/>
                  <a:moveTo>
                    <a:pt x="393081" y="546018"/>
                  </a:moveTo>
                  <a:cubicBezTo>
                    <a:pt x="393407" y="566534"/>
                    <a:pt x="419725" y="561725"/>
                    <a:pt x="232623" y="561816"/>
                  </a:cubicBezTo>
                  <a:cubicBezTo>
                    <a:pt x="230599" y="447537"/>
                    <a:pt x="229836" y="434056"/>
                    <a:pt x="229247" y="377359"/>
                  </a:cubicBezTo>
                  <a:cubicBezTo>
                    <a:pt x="344229" y="377440"/>
                    <a:pt x="363174" y="377552"/>
                    <a:pt x="391098" y="377196"/>
                  </a:cubicBezTo>
                  <a:cubicBezTo>
                    <a:pt x="392522" y="483149"/>
                    <a:pt x="392349" y="499090"/>
                    <a:pt x="393081" y="546018"/>
                  </a:cubicBezTo>
                  <a:close/>
                  <a:moveTo>
                    <a:pt x="387427" y="182582"/>
                  </a:moveTo>
                  <a:cubicBezTo>
                    <a:pt x="390397" y="275828"/>
                    <a:pt x="389482" y="247545"/>
                    <a:pt x="390976" y="367762"/>
                  </a:cubicBezTo>
                  <a:cubicBezTo>
                    <a:pt x="366194" y="368067"/>
                    <a:pt x="356849" y="368006"/>
                    <a:pt x="229165" y="367924"/>
                  </a:cubicBezTo>
                  <a:cubicBezTo>
                    <a:pt x="228697" y="309925"/>
                    <a:pt x="229704" y="325358"/>
                    <a:pt x="226796" y="183589"/>
                  </a:cubicBezTo>
                  <a:cubicBezTo>
                    <a:pt x="278780" y="183558"/>
                    <a:pt x="237138" y="183192"/>
                    <a:pt x="387427" y="182582"/>
                  </a:cubicBezTo>
                  <a:close/>
                  <a:moveTo>
                    <a:pt x="103505" y="182674"/>
                  </a:moveTo>
                  <a:cubicBezTo>
                    <a:pt x="163300" y="182674"/>
                    <a:pt x="162954" y="183507"/>
                    <a:pt x="218457" y="183568"/>
                  </a:cubicBezTo>
                  <a:cubicBezTo>
                    <a:pt x="221447" y="330034"/>
                    <a:pt x="220359" y="311501"/>
                    <a:pt x="220837" y="367904"/>
                  </a:cubicBezTo>
                  <a:cubicBezTo>
                    <a:pt x="106281" y="367823"/>
                    <a:pt x="88231" y="367752"/>
                    <a:pt x="60154" y="367965"/>
                  </a:cubicBezTo>
                  <a:cubicBezTo>
                    <a:pt x="57927" y="144408"/>
                    <a:pt x="42175" y="182674"/>
                    <a:pt x="103505" y="182674"/>
                  </a:cubicBezTo>
                  <a:close/>
                  <a:moveTo>
                    <a:pt x="103505" y="377267"/>
                  </a:moveTo>
                  <a:cubicBezTo>
                    <a:pt x="243361" y="377359"/>
                    <a:pt x="220694" y="367365"/>
                    <a:pt x="221315" y="407268"/>
                  </a:cubicBezTo>
                  <a:cubicBezTo>
                    <a:pt x="222413" y="477853"/>
                    <a:pt x="222942" y="476663"/>
                    <a:pt x="224030" y="545998"/>
                  </a:cubicBezTo>
                  <a:cubicBezTo>
                    <a:pt x="224386" y="568740"/>
                    <a:pt x="249595" y="561623"/>
                    <a:pt x="62717" y="561532"/>
                  </a:cubicBezTo>
                  <a:cubicBezTo>
                    <a:pt x="58995" y="343332"/>
                    <a:pt x="48378" y="377267"/>
                    <a:pt x="103505" y="377267"/>
                  </a:cubicBezTo>
                  <a:close/>
                  <a:moveTo>
                    <a:pt x="65808" y="753696"/>
                  </a:moveTo>
                  <a:cubicBezTo>
                    <a:pt x="65127" y="536858"/>
                    <a:pt x="46863" y="570966"/>
                    <a:pt x="103505" y="570997"/>
                  </a:cubicBezTo>
                  <a:cubicBezTo>
                    <a:pt x="156497" y="570997"/>
                    <a:pt x="165028" y="571261"/>
                    <a:pt x="224467" y="571261"/>
                  </a:cubicBezTo>
                  <a:cubicBezTo>
                    <a:pt x="225535" y="627328"/>
                    <a:pt x="227640" y="670525"/>
                    <a:pt x="227386" y="756654"/>
                  </a:cubicBezTo>
                  <a:cubicBezTo>
                    <a:pt x="226369" y="756654"/>
                    <a:pt x="65818" y="756654"/>
                    <a:pt x="65808" y="753696"/>
                  </a:cubicBezTo>
                  <a:close/>
                  <a:moveTo>
                    <a:pt x="67659" y="892588"/>
                  </a:moveTo>
                  <a:cubicBezTo>
                    <a:pt x="66947" y="854759"/>
                    <a:pt x="66022" y="803439"/>
                    <a:pt x="65859" y="765519"/>
                  </a:cubicBezTo>
                  <a:cubicBezTo>
                    <a:pt x="158612" y="765143"/>
                    <a:pt x="150659" y="766088"/>
                    <a:pt x="227375" y="766088"/>
                  </a:cubicBezTo>
                  <a:cubicBezTo>
                    <a:pt x="227131" y="960509"/>
                    <a:pt x="234870" y="949814"/>
                    <a:pt x="225392" y="949814"/>
                  </a:cubicBezTo>
                  <a:cubicBezTo>
                    <a:pt x="35657" y="949814"/>
                    <a:pt x="69001" y="964718"/>
                    <a:pt x="67659" y="892588"/>
                  </a:cubicBezTo>
                  <a:close/>
                  <a:moveTo>
                    <a:pt x="68849" y="961943"/>
                  </a:moveTo>
                  <a:cubicBezTo>
                    <a:pt x="68788" y="958273"/>
                    <a:pt x="230121" y="958079"/>
                    <a:pt x="230182" y="962105"/>
                  </a:cubicBezTo>
                  <a:cubicBezTo>
                    <a:pt x="233375" y="1165747"/>
                    <a:pt x="239578" y="1143696"/>
                    <a:pt x="225382" y="1143696"/>
                  </a:cubicBezTo>
                  <a:cubicBezTo>
                    <a:pt x="113847" y="1143676"/>
                    <a:pt x="94038" y="1143605"/>
                    <a:pt x="72184" y="1143808"/>
                  </a:cubicBezTo>
                  <a:cubicBezTo>
                    <a:pt x="71625" y="1121534"/>
                    <a:pt x="68940" y="967697"/>
                    <a:pt x="68849" y="961943"/>
                  </a:cubicBezTo>
                  <a:close/>
                  <a:moveTo>
                    <a:pt x="75560" y="1308635"/>
                  </a:moveTo>
                  <a:cubicBezTo>
                    <a:pt x="73262" y="1124889"/>
                    <a:pt x="63134" y="1153120"/>
                    <a:pt x="103505" y="1153120"/>
                  </a:cubicBezTo>
                  <a:cubicBezTo>
                    <a:pt x="111956" y="1153120"/>
                    <a:pt x="226989" y="1153141"/>
                    <a:pt x="234168" y="1153151"/>
                  </a:cubicBezTo>
                  <a:cubicBezTo>
                    <a:pt x="234748" y="1201929"/>
                    <a:pt x="234362" y="1177886"/>
                    <a:pt x="236772" y="1339449"/>
                  </a:cubicBezTo>
                  <a:cubicBezTo>
                    <a:pt x="46263" y="1339591"/>
                    <a:pt x="76028" y="1345538"/>
                    <a:pt x="75560" y="1308635"/>
                  </a:cubicBezTo>
                  <a:close/>
                  <a:moveTo>
                    <a:pt x="78733" y="1516658"/>
                  </a:moveTo>
                  <a:cubicBezTo>
                    <a:pt x="76811" y="1395943"/>
                    <a:pt x="76425" y="1372794"/>
                    <a:pt x="76079" y="1347775"/>
                  </a:cubicBezTo>
                  <a:cubicBezTo>
                    <a:pt x="139717" y="1347104"/>
                    <a:pt x="164195" y="1348944"/>
                    <a:pt x="236924" y="1348893"/>
                  </a:cubicBezTo>
                  <a:cubicBezTo>
                    <a:pt x="238724" y="1466874"/>
                    <a:pt x="237107" y="1453383"/>
                    <a:pt x="238714" y="1534103"/>
                  </a:cubicBezTo>
                  <a:cubicBezTo>
                    <a:pt x="51256" y="1534713"/>
                    <a:pt x="79028" y="1535720"/>
                    <a:pt x="78733" y="1516658"/>
                  </a:cubicBezTo>
                  <a:close/>
                  <a:moveTo>
                    <a:pt x="81631" y="1724722"/>
                  </a:moveTo>
                  <a:cubicBezTo>
                    <a:pt x="76994" y="1512368"/>
                    <a:pt x="72164" y="1542287"/>
                    <a:pt x="103515" y="1542287"/>
                  </a:cubicBezTo>
                  <a:cubicBezTo>
                    <a:pt x="163493" y="1542287"/>
                    <a:pt x="164611" y="1543558"/>
                    <a:pt x="225403" y="1543558"/>
                  </a:cubicBezTo>
                  <a:cubicBezTo>
                    <a:pt x="241236" y="1543558"/>
                    <a:pt x="240921" y="1514086"/>
                    <a:pt x="242924" y="1724376"/>
                  </a:cubicBezTo>
                  <a:cubicBezTo>
                    <a:pt x="242965" y="1729002"/>
                    <a:pt x="246117" y="1727802"/>
                    <a:pt x="225403" y="1727802"/>
                  </a:cubicBezTo>
                  <a:cubicBezTo>
                    <a:pt x="64720" y="1727802"/>
                    <a:pt x="81713" y="1728331"/>
                    <a:pt x="81631" y="1724722"/>
                  </a:cubicBezTo>
                  <a:close/>
                  <a:moveTo>
                    <a:pt x="81906" y="1736962"/>
                  </a:moveTo>
                  <a:cubicBezTo>
                    <a:pt x="106861" y="1736942"/>
                    <a:pt x="242273" y="1737267"/>
                    <a:pt x="243036" y="1737267"/>
                  </a:cubicBezTo>
                  <a:cubicBezTo>
                    <a:pt x="245192" y="1951390"/>
                    <a:pt x="255442" y="1922244"/>
                    <a:pt x="225392" y="1922244"/>
                  </a:cubicBezTo>
                  <a:cubicBezTo>
                    <a:pt x="104166" y="1922223"/>
                    <a:pt x="97434" y="1922233"/>
                    <a:pt x="83808" y="1922203"/>
                  </a:cubicBezTo>
                  <a:cubicBezTo>
                    <a:pt x="82852" y="1853052"/>
                    <a:pt x="84387" y="1850347"/>
                    <a:pt x="81906" y="1736962"/>
                  </a:cubicBezTo>
                  <a:close/>
                  <a:moveTo>
                    <a:pt x="88038" y="2116766"/>
                  </a:moveTo>
                  <a:cubicBezTo>
                    <a:pt x="84357" y="1936080"/>
                    <a:pt x="84692" y="1984858"/>
                    <a:pt x="83940" y="1931637"/>
                  </a:cubicBezTo>
                  <a:cubicBezTo>
                    <a:pt x="258656" y="1932084"/>
                    <a:pt x="246168" y="1930641"/>
                    <a:pt x="246198" y="1932989"/>
                  </a:cubicBezTo>
                  <a:cubicBezTo>
                    <a:pt x="249483" y="2143148"/>
                    <a:pt x="258483" y="2115587"/>
                    <a:pt x="225382" y="2115587"/>
                  </a:cubicBezTo>
                  <a:cubicBezTo>
                    <a:pt x="159171" y="2115597"/>
                    <a:pt x="158480" y="2117091"/>
                    <a:pt x="88038" y="2116766"/>
                  </a:cubicBezTo>
                  <a:close/>
                  <a:moveTo>
                    <a:pt x="88241" y="2126210"/>
                  </a:moveTo>
                  <a:cubicBezTo>
                    <a:pt x="143775" y="2126454"/>
                    <a:pt x="151951" y="2125296"/>
                    <a:pt x="249209" y="2125001"/>
                  </a:cubicBezTo>
                  <a:cubicBezTo>
                    <a:pt x="252666" y="2345549"/>
                    <a:pt x="260730" y="2310018"/>
                    <a:pt x="225392" y="2310018"/>
                  </a:cubicBezTo>
                  <a:cubicBezTo>
                    <a:pt x="164428" y="2310018"/>
                    <a:pt x="164367" y="2311166"/>
                    <a:pt x="103505" y="2311166"/>
                  </a:cubicBezTo>
                  <a:cubicBezTo>
                    <a:pt x="85130" y="2311166"/>
                    <a:pt x="92675" y="2334915"/>
                    <a:pt x="88241" y="2126210"/>
                  </a:cubicBezTo>
                  <a:close/>
                  <a:moveTo>
                    <a:pt x="92451" y="2487837"/>
                  </a:moveTo>
                  <a:cubicBezTo>
                    <a:pt x="89421" y="2293650"/>
                    <a:pt x="89390" y="2320601"/>
                    <a:pt x="103505" y="2320601"/>
                  </a:cubicBezTo>
                  <a:cubicBezTo>
                    <a:pt x="277763" y="2320601"/>
                    <a:pt x="252513" y="2308188"/>
                    <a:pt x="253174" y="2349229"/>
                  </a:cubicBezTo>
                  <a:cubicBezTo>
                    <a:pt x="254232" y="2416927"/>
                    <a:pt x="252941" y="2418736"/>
                    <a:pt x="254029" y="2487979"/>
                  </a:cubicBezTo>
                  <a:cubicBezTo>
                    <a:pt x="254344" y="2507875"/>
                    <a:pt x="260039" y="2503656"/>
                    <a:pt x="225403" y="2503656"/>
                  </a:cubicBezTo>
                  <a:cubicBezTo>
                    <a:pt x="71361" y="2503656"/>
                    <a:pt x="92787" y="2509634"/>
                    <a:pt x="92451" y="2487837"/>
                  </a:cubicBezTo>
                  <a:close/>
                  <a:moveTo>
                    <a:pt x="96143" y="2695941"/>
                  </a:moveTo>
                  <a:cubicBezTo>
                    <a:pt x="91058" y="2484065"/>
                    <a:pt x="89533" y="2513344"/>
                    <a:pt x="103505" y="2513344"/>
                  </a:cubicBezTo>
                  <a:cubicBezTo>
                    <a:pt x="285665" y="2513344"/>
                    <a:pt x="254273" y="2501327"/>
                    <a:pt x="254985" y="2557354"/>
                  </a:cubicBezTo>
                  <a:cubicBezTo>
                    <a:pt x="255544" y="2601791"/>
                    <a:pt x="256235" y="2651982"/>
                    <a:pt x="257395" y="2696206"/>
                  </a:cubicBezTo>
                  <a:cubicBezTo>
                    <a:pt x="257466" y="2699052"/>
                    <a:pt x="262256" y="2698219"/>
                    <a:pt x="225403" y="2698219"/>
                  </a:cubicBezTo>
                  <a:cubicBezTo>
                    <a:pt x="85516" y="2698219"/>
                    <a:pt x="96326" y="2703861"/>
                    <a:pt x="96143" y="2695941"/>
                  </a:cubicBezTo>
                  <a:close/>
                  <a:moveTo>
                    <a:pt x="100078" y="2893483"/>
                  </a:moveTo>
                  <a:cubicBezTo>
                    <a:pt x="96692" y="2687920"/>
                    <a:pt x="92563" y="2709341"/>
                    <a:pt x="103505" y="2709341"/>
                  </a:cubicBezTo>
                  <a:cubicBezTo>
                    <a:pt x="288350" y="2709341"/>
                    <a:pt x="257598" y="2687788"/>
                    <a:pt x="258818" y="2765500"/>
                  </a:cubicBezTo>
                  <a:cubicBezTo>
                    <a:pt x="259896" y="2834468"/>
                    <a:pt x="260659" y="2833339"/>
                    <a:pt x="261696" y="2893626"/>
                  </a:cubicBezTo>
                  <a:cubicBezTo>
                    <a:pt x="241948" y="2893544"/>
                    <a:pt x="109586" y="2893483"/>
                    <a:pt x="100078" y="2893483"/>
                  </a:cubicBezTo>
                  <a:close/>
                  <a:moveTo>
                    <a:pt x="103505" y="2902918"/>
                  </a:moveTo>
                  <a:cubicBezTo>
                    <a:pt x="246768" y="2903009"/>
                    <a:pt x="244795" y="2902999"/>
                    <a:pt x="261859" y="2903080"/>
                  </a:cubicBezTo>
                  <a:cubicBezTo>
                    <a:pt x="263262" y="3001104"/>
                    <a:pt x="262815" y="2996671"/>
                    <a:pt x="264411" y="3086979"/>
                  </a:cubicBezTo>
                  <a:cubicBezTo>
                    <a:pt x="223674" y="3086501"/>
                    <a:pt x="164561" y="3087030"/>
                    <a:pt x="103383" y="3087030"/>
                  </a:cubicBezTo>
                  <a:cubicBezTo>
                    <a:pt x="102448" y="2888614"/>
                    <a:pt x="96072" y="2902918"/>
                    <a:pt x="103505" y="2902918"/>
                  </a:cubicBezTo>
                  <a:close/>
                  <a:moveTo>
                    <a:pt x="103505" y="3096454"/>
                  </a:moveTo>
                  <a:cubicBezTo>
                    <a:pt x="289692" y="3096454"/>
                    <a:pt x="264462" y="3090141"/>
                    <a:pt x="264879" y="3112496"/>
                  </a:cubicBezTo>
                  <a:cubicBezTo>
                    <a:pt x="268693" y="3314928"/>
                    <a:pt x="275974" y="3281929"/>
                    <a:pt x="225392" y="3281929"/>
                  </a:cubicBezTo>
                  <a:cubicBezTo>
                    <a:pt x="166717" y="3281929"/>
                    <a:pt x="164866" y="3280719"/>
                    <a:pt x="106292" y="3280678"/>
                  </a:cubicBezTo>
                  <a:cubicBezTo>
                    <a:pt x="101644" y="3082465"/>
                    <a:pt x="104227" y="3096454"/>
                    <a:pt x="103505" y="3096454"/>
                  </a:cubicBezTo>
                  <a:close/>
                  <a:moveTo>
                    <a:pt x="108051" y="3459341"/>
                  </a:moveTo>
                  <a:cubicBezTo>
                    <a:pt x="106993" y="3391826"/>
                    <a:pt x="108142" y="3389732"/>
                    <a:pt x="107054" y="3320510"/>
                  </a:cubicBezTo>
                  <a:cubicBezTo>
                    <a:pt x="106414" y="3278858"/>
                    <a:pt x="79394" y="3290631"/>
                    <a:pt x="266557" y="3291454"/>
                  </a:cubicBezTo>
                  <a:cubicBezTo>
                    <a:pt x="267401" y="3386845"/>
                    <a:pt x="269832" y="3387262"/>
                    <a:pt x="270859" y="3475556"/>
                  </a:cubicBezTo>
                  <a:cubicBezTo>
                    <a:pt x="87357" y="3472262"/>
                    <a:pt x="108488" y="3487298"/>
                    <a:pt x="108051" y="3459341"/>
                  </a:cubicBezTo>
                  <a:close/>
                  <a:moveTo>
                    <a:pt x="111183" y="3667364"/>
                  </a:moveTo>
                  <a:cubicBezTo>
                    <a:pt x="110146" y="3617763"/>
                    <a:pt x="109515" y="3580788"/>
                    <a:pt x="108976" y="3528716"/>
                  </a:cubicBezTo>
                  <a:cubicBezTo>
                    <a:pt x="108407" y="3473950"/>
                    <a:pt x="97119" y="3486465"/>
                    <a:pt x="164520" y="3485194"/>
                  </a:cubicBezTo>
                  <a:cubicBezTo>
                    <a:pt x="208349" y="3484421"/>
                    <a:pt x="245222" y="3484533"/>
                    <a:pt x="270960" y="3485011"/>
                  </a:cubicBezTo>
                  <a:cubicBezTo>
                    <a:pt x="271418" y="3537795"/>
                    <a:pt x="269709" y="3563607"/>
                    <a:pt x="273055" y="3670628"/>
                  </a:cubicBezTo>
                  <a:cubicBezTo>
                    <a:pt x="96743" y="3670628"/>
                    <a:pt x="111224" y="3669143"/>
                    <a:pt x="111183" y="3667364"/>
                  </a:cubicBezTo>
                  <a:close/>
                  <a:moveTo>
                    <a:pt x="111427" y="3678781"/>
                  </a:moveTo>
                  <a:cubicBezTo>
                    <a:pt x="165669" y="3678893"/>
                    <a:pt x="148951" y="3680062"/>
                    <a:pt x="273350" y="3680062"/>
                  </a:cubicBezTo>
                  <a:cubicBezTo>
                    <a:pt x="276075" y="3768865"/>
                    <a:pt x="274520" y="3803369"/>
                    <a:pt x="275313" y="3863839"/>
                  </a:cubicBezTo>
                  <a:cubicBezTo>
                    <a:pt x="112881" y="3864499"/>
                    <a:pt x="167581" y="3864835"/>
                    <a:pt x="115057" y="3864967"/>
                  </a:cubicBezTo>
                  <a:cubicBezTo>
                    <a:pt x="115047" y="3863930"/>
                    <a:pt x="111447" y="3679564"/>
                    <a:pt x="111427" y="3678781"/>
                  </a:cubicBezTo>
                  <a:close/>
                  <a:moveTo>
                    <a:pt x="115230" y="3875570"/>
                  </a:moveTo>
                  <a:cubicBezTo>
                    <a:pt x="115210" y="3874259"/>
                    <a:pt x="101359" y="3874056"/>
                    <a:pt x="275445" y="3873283"/>
                  </a:cubicBezTo>
                  <a:cubicBezTo>
                    <a:pt x="276543" y="3944498"/>
                    <a:pt x="278313" y="3947568"/>
                    <a:pt x="279655" y="4059317"/>
                  </a:cubicBezTo>
                  <a:cubicBezTo>
                    <a:pt x="208298" y="4059063"/>
                    <a:pt x="169381" y="4059398"/>
                    <a:pt x="118017" y="4059439"/>
                  </a:cubicBezTo>
                  <a:cubicBezTo>
                    <a:pt x="116735" y="3999213"/>
                    <a:pt x="116196" y="3935908"/>
                    <a:pt x="115230" y="3875570"/>
                  </a:cubicBezTo>
                  <a:close/>
                  <a:moveTo>
                    <a:pt x="120681" y="4222679"/>
                  </a:moveTo>
                  <a:cubicBezTo>
                    <a:pt x="119918" y="4037489"/>
                    <a:pt x="103922" y="4069026"/>
                    <a:pt x="164459" y="4068781"/>
                  </a:cubicBezTo>
                  <a:cubicBezTo>
                    <a:pt x="205827" y="4068670"/>
                    <a:pt x="233324" y="4068629"/>
                    <a:pt x="279767" y="4068761"/>
                  </a:cubicBezTo>
                  <a:cubicBezTo>
                    <a:pt x="281984" y="4268794"/>
                    <a:pt x="279797" y="4025168"/>
                    <a:pt x="281475" y="4253707"/>
                  </a:cubicBezTo>
                  <a:cubicBezTo>
                    <a:pt x="88790" y="4254713"/>
                    <a:pt x="120833" y="4258485"/>
                    <a:pt x="120681" y="4222679"/>
                  </a:cubicBezTo>
                  <a:close/>
                  <a:moveTo>
                    <a:pt x="123701" y="4430825"/>
                  </a:moveTo>
                  <a:cubicBezTo>
                    <a:pt x="120518" y="4227753"/>
                    <a:pt x="108234" y="4261017"/>
                    <a:pt x="164347" y="4262481"/>
                  </a:cubicBezTo>
                  <a:cubicBezTo>
                    <a:pt x="198953" y="4263426"/>
                    <a:pt x="228158" y="4263426"/>
                    <a:pt x="281557" y="4263162"/>
                  </a:cubicBezTo>
                  <a:cubicBezTo>
                    <a:pt x="282543" y="4363127"/>
                    <a:pt x="284923" y="4357251"/>
                    <a:pt x="285980" y="4446715"/>
                  </a:cubicBezTo>
                  <a:cubicBezTo>
                    <a:pt x="99966" y="4444458"/>
                    <a:pt x="124128" y="4456952"/>
                    <a:pt x="123701" y="4430825"/>
                  </a:cubicBezTo>
                  <a:close/>
                  <a:moveTo>
                    <a:pt x="126630" y="4642457"/>
                  </a:moveTo>
                  <a:cubicBezTo>
                    <a:pt x="126457" y="4591544"/>
                    <a:pt x="126528" y="4602839"/>
                    <a:pt x="124138" y="4457084"/>
                  </a:cubicBezTo>
                  <a:cubicBezTo>
                    <a:pt x="173438" y="4456779"/>
                    <a:pt x="186933" y="4454970"/>
                    <a:pt x="286082" y="4456180"/>
                  </a:cubicBezTo>
                  <a:cubicBezTo>
                    <a:pt x="286529" y="4506991"/>
                    <a:pt x="287241" y="4621474"/>
                    <a:pt x="287516" y="4642467"/>
                  </a:cubicBezTo>
                  <a:lnTo>
                    <a:pt x="126630" y="4642457"/>
                  </a:lnTo>
                  <a:close/>
                  <a:moveTo>
                    <a:pt x="286367" y="3873232"/>
                  </a:moveTo>
                  <a:cubicBezTo>
                    <a:pt x="458093" y="3872531"/>
                    <a:pt x="444863" y="3874615"/>
                    <a:pt x="444883" y="3875753"/>
                  </a:cubicBezTo>
                  <a:cubicBezTo>
                    <a:pt x="448198" y="4087630"/>
                    <a:pt x="466797" y="4058382"/>
                    <a:pt x="408254" y="4059093"/>
                  </a:cubicBezTo>
                  <a:cubicBezTo>
                    <a:pt x="368655" y="4059520"/>
                    <a:pt x="344788" y="4059510"/>
                    <a:pt x="288004" y="4059347"/>
                  </a:cubicBezTo>
                  <a:cubicBezTo>
                    <a:pt x="285533" y="3858623"/>
                    <a:pt x="280438" y="3873263"/>
                    <a:pt x="286367" y="3873232"/>
                  </a:cubicBezTo>
                  <a:close/>
                  <a:moveTo>
                    <a:pt x="289733" y="4222700"/>
                  </a:moveTo>
                  <a:cubicBezTo>
                    <a:pt x="289733" y="4036829"/>
                    <a:pt x="270228" y="4068883"/>
                    <a:pt x="347300" y="4068883"/>
                  </a:cubicBezTo>
                  <a:cubicBezTo>
                    <a:pt x="404756" y="4068883"/>
                    <a:pt x="402478" y="4068375"/>
                    <a:pt x="449174" y="4068212"/>
                  </a:cubicBezTo>
                  <a:cubicBezTo>
                    <a:pt x="448971" y="4183986"/>
                    <a:pt x="450730" y="4201066"/>
                    <a:pt x="452062" y="4253250"/>
                  </a:cubicBezTo>
                  <a:cubicBezTo>
                    <a:pt x="261015" y="4253453"/>
                    <a:pt x="289733" y="4264036"/>
                    <a:pt x="289733" y="4222700"/>
                  </a:cubicBezTo>
                  <a:close/>
                  <a:moveTo>
                    <a:pt x="294095" y="4430805"/>
                  </a:moveTo>
                  <a:cubicBezTo>
                    <a:pt x="290953" y="4229511"/>
                    <a:pt x="271123" y="4262979"/>
                    <a:pt x="347300" y="4262979"/>
                  </a:cubicBezTo>
                  <a:cubicBezTo>
                    <a:pt x="408050" y="4262979"/>
                    <a:pt x="399681" y="4262765"/>
                    <a:pt x="452286" y="4262704"/>
                  </a:cubicBezTo>
                  <a:cubicBezTo>
                    <a:pt x="454157" y="4345702"/>
                    <a:pt x="452490" y="4356123"/>
                    <a:pt x="453964" y="4446786"/>
                  </a:cubicBezTo>
                  <a:cubicBezTo>
                    <a:pt x="268825" y="4446979"/>
                    <a:pt x="294431" y="4452662"/>
                    <a:pt x="294095" y="4430805"/>
                  </a:cubicBezTo>
                  <a:close/>
                  <a:moveTo>
                    <a:pt x="295854" y="4642477"/>
                  </a:moveTo>
                  <a:cubicBezTo>
                    <a:pt x="295549" y="4619349"/>
                    <a:pt x="294837" y="4504531"/>
                    <a:pt x="294410" y="4456281"/>
                  </a:cubicBezTo>
                  <a:cubicBezTo>
                    <a:pt x="350239" y="4456922"/>
                    <a:pt x="411905" y="4456271"/>
                    <a:pt x="454127" y="4456220"/>
                  </a:cubicBezTo>
                  <a:cubicBezTo>
                    <a:pt x="456649" y="4611114"/>
                    <a:pt x="456344" y="4596018"/>
                    <a:pt x="457401" y="4641044"/>
                  </a:cubicBezTo>
                  <a:cubicBezTo>
                    <a:pt x="400261" y="4641237"/>
                    <a:pt x="425348" y="4642488"/>
                    <a:pt x="295854" y="4642477"/>
                  </a:cubicBezTo>
                  <a:close/>
                  <a:moveTo>
                    <a:pt x="459506" y="4222527"/>
                  </a:moveTo>
                  <a:cubicBezTo>
                    <a:pt x="453720" y="4043996"/>
                    <a:pt x="456435" y="4068182"/>
                    <a:pt x="469279" y="4068182"/>
                  </a:cubicBezTo>
                  <a:cubicBezTo>
                    <a:pt x="642052" y="4068182"/>
                    <a:pt x="618521" y="4064237"/>
                    <a:pt x="618602" y="4083879"/>
                  </a:cubicBezTo>
                  <a:cubicBezTo>
                    <a:pt x="619446" y="4283372"/>
                    <a:pt x="631171" y="4252508"/>
                    <a:pt x="591186" y="4252508"/>
                  </a:cubicBezTo>
                  <a:cubicBezTo>
                    <a:pt x="438446" y="4252508"/>
                    <a:pt x="460849" y="4264209"/>
                    <a:pt x="459506" y="4222527"/>
                  </a:cubicBezTo>
                  <a:close/>
                  <a:moveTo>
                    <a:pt x="462038" y="4430845"/>
                  </a:moveTo>
                  <a:cubicBezTo>
                    <a:pt x="459059" y="4240298"/>
                    <a:pt x="459140" y="4262694"/>
                    <a:pt x="469279" y="4262694"/>
                  </a:cubicBezTo>
                  <a:cubicBezTo>
                    <a:pt x="648083" y="4262694"/>
                    <a:pt x="620626" y="4251999"/>
                    <a:pt x="621256" y="4292217"/>
                  </a:cubicBezTo>
                  <a:cubicBezTo>
                    <a:pt x="624094" y="4474316"/>
                    <a:pt x="636714" y="4447650"/>
                    <a:pt x="591176" y="4447650"/>
                  </a:cubicBezTo>
                  <a:cubicBezTo>
                    <a:pt x="440988" y="4447650"/>
                    <a:pt x="462364" y="4451300"/>
                    <a:pt x="462038" y="4430845"/>
                  </a:cubicBezTo>
                  <a:close/>
                  <a:moveTo>
                    <a:pt x="626992" y="4639275"/>
                  </a:moveTo>
                  <a:cubicBezTo>
                    <a:pt x="626982" y="4644755"/>
                    <a:pt x="640863" y="4641014"/>
                    <a:pt x="469269" y="4641014"/>
                  </a:cubicBezTo>
                  <a:cubicBezTo>
                    <a:pt x="463899" y="4641014"/>
                    <a:pt x="465791" y="4661773"/>
                    <a:pt x="462445" y="4456200"/>
                  </a:cubicBezTo>
                  <a:cubicBezTo>
                    <a:pt x="534890" y="4456159"/>
                    <a:pt x="518233" y="4457217"/>
                    <a:pt x="625141" y="4457054"/>
                  </a:cubicBezTo>
                  <a:cubicBezTo>
                    <a:pt x="625161" y="4458243"/>
                    <a:pt x="627033" y="4605401"/>
                    <a:pt x="626992" y="4639275"/>
                  </a:cubicBezTo>
                  <a:close/>
                  <a:moveTo>
                    <a:pt x="628609" y="4222639"/>
                  </a:moveTo>
                  <a:cubicBezTo>
                    <a:pt x="626351" y="4043152"/>
                    <a:pt x="618246" y="4069036"/>
                    <a:pt x="652211" y="4068578"/>
                  </a:cubicBezTo>
                  <a:cubicBezTo>
                    <a:pt x="809365" y="4066453"/>
                    <a:pt x="788101" y="4065620"/>
                    <a:pt x="788559" y="4083990"/>
                  </a:cubicBezTo>
                  <a:cubicBezTo>
                    <a:pt x="793288" y="4280648"/>
                    <a:pt x="793176" y="4253321"/>
                    <a:pt x="774149" y="4253107"/>
                  </a:cubicBezTo>
                  <a:cubicBezTo>
                    <a:pt x="602881" y="4251257"/>
                    <a:pt x="629097" y="4262277"/>
                    <a:pt x="628609" y="4222639"/>
                  </a:cubicBezTo>
                  <a:close/>
                  <a:moveTo>
                    <a:pt x="633093" y="4430805"/>
                  </a:moveTo>
                  <a:cubicBezTo>
                    <a:pt x="630053" y="4236536"/>
                    <a:pt x="618592" y="4261962"/>
                    <a:pt x="652130" y="4262094"/>
                  </a:cubicBezTo>
                  <a:cubicBezTo>
                    <a:pt x="816717" y="4262755"/>
                    <a:pt x="790644" y="4254815"/>
                    <a:pt x="791223" y="4292217"/>
                  </a:cubicBezTo>
                  <a:cubicBezTo>
                    <a:pt x="792301" y="4360840"/>
                    <a:pt x="792891" y="4365364"/>
                    <a:pt x="793918" y="4430967"/>
                  </a:cubicBezTo>
                  <a:cubicBezTo>
                    <a:pt x="794254" y="4452886"/>
                    <a:pt x="809172" y="4447396"/>
                    <a:pt x="713135" y="4447467"/>
                  </a:cubicBezTo>
                  <a:cubicBezTo>
                    <a:pt x="618246" y="4447467"/>
                    <a:pt x="633449" y="4453150"/>
                    <a:pt x="633093" y="4430805"/>
                  </a:cubicBezTo>
                  <a:close/>
                  <a:moveTo>
                    <a:pt x="774068" y="4641827"/>
                  </a:moveTo>
                  <a:cubicBezTo>
                    <a:pt x="735944" y="4642132"/>
                    <a:pt x="729792" y="4642081"/>
                    <a:pt x="635310" y="4642050"/>
                  </a:cubicBezTo>
                  <a:cubicBezTo>
                    <a:pt x="635361" y="4606794"/>
                    <a:pt x="633500" y="4458284"/>
                    <a:pt x="633480" y="4457054"/>
                  </a:cubicBezTo>
                  <a:cubicBezTo>
                    <a:pt x="709769" y="4456901"/>
                    <a:pt x="619945" y="4456973"/>
                    <a:pt x="794254" y="4456850"/>
                  </a:cubicBezTo>
                  <a:cubicBezTo>
                    <a:pt x="796359" y="4676413"/>
                    <a:pt x="804819" y="4641573"/>
                    <a:pt x="774068" y="4641827"/>
                  </a:cubicBezTo>
                  <a:close/>
                  <a:moveTo>
                    <a:pt x="795484" y="4014382"/>
                  </a:moveTo>
                  <a:cubicBezTo>
                    <a:pt x="794427" y="3946816"/>
                    <a:pt x="794793" y="3947996"/>
                    <a:pt x="793654" y="3875550"/>
                  </a:cubicBezTo>
                  <a:cubicBezTo>
                    <a:pt x="793633" y="3873893"/>
                    <a:pt x="780108" y="3873924"/>
                    <a:pt x="954885" y="3873893"/>
                  </a:cubicBezTo>
                  <a:cubicBezTo>
                    <a:pt x="954896" y="3874646"/>
                    <a:pt x="955465" y="3903691"/>
                    <a:pt x="956868" y="4058585"/>
                  </a:cubicBezTo>
                  <a:cubicBezTo>
                    <a:pt x="764377" y="4058585"/>
                    <a:pt x="796430" y="4074790"/>
                    <a:pt x="795484" y="4014382"/>
                  </a:cubicBezTo>
                  <a:close/>
                  <a:moveTo>
                    <a:pt x="835073" y="4069086"/>
                  </a:moveTo>
                  <a:cubicBezTo>
                    <a:pt x="896077" y="4069086"/>
                    <a:pt x="896271" y="4068019"/>
                    <a:pt x="956940" y="4068019"/>
                  </a:cubicBezTo>
                  <a:cubicBezTo>
                    <a:pt x="957845" y="4188653"/>
                    <a:pt x="958831" y="4201056"/>
                    <a:pt x="959919" y="4252782"/>
                  </a:cubicBezTo>
                  <a:cubicBezTo>
                    <a:pt x="893393" y="4252782"/>
                    <a:pt x="870604" y="4253799"/>
                    <a:pt x="799064" y="4253331"/>
                  </a:cubicBezTo>
                  <a:cubicBezTo>
                    <a:pt x="797274" y="4037205"/>
                    <a:pt x="783891" y="4069086"/>
                    <a:pt x="835073" y="4069086"/>
                  </a:cubicBezTo>
                  <a:close/>
                  <a:moveTo>
                    <a:pt x="802247" y="4430805"/>
                  </a:moveTo>
                  <a:cubicBezTo>
                    <a:pt x="799145" y="4232002"/>
                    <a:pt x="788112" y="4262877"/>
                    <a:pt x="835073" y="4262877"/>
                  </a:cubicBezTo>
                  <a:cubicBezTo>
                    <a:pt x="984945" y="4262877"/>
                    <a:pt x="959970" y="4249681"/>
                    <a:pt x="960631" y="4292217"/>
                  </a:cubicBezTo>
                  <a:cubicBezTo>
                    <a:pt x="963061" y="4445942"/>
                    <a:pt x="962878" y="4434729"/>
                    <a:pt x="963092" y="4447701"/>
                  </a:cubicBezTo>
                  <a:cubicBezTo>
                    <a:pt x="776437" y="4447955"/>
                    <a:pt x="802592" y="4452764"/>
                    <a:pt x="802247" y="4430805"/>
                  </a:cubicBezTo>
                  <a:close/>
                  <a:moveTo>
                    <a:pt x="957041" y="4641746"/>
                  </a:moveTo>
                  <a:cubicBezTo>
                    <a:pt x="786444" y="4641746"/>
                    <a:pt x="804230" y="4642488"/>
                    <a:pt x="804189" y="4639265"/>
                  </a:cubicBezTo>
                  <a:cubicBezTo>
                    <a:pt x="801220" y="4419469"/>
                    <a:pt x="793654" y="4456861"/>
                    <a:pt x="835083" y="4456830"/>
                  </a:cubicBezTo>
                  <a:cubicBezTo>
                    <a:pt x="896250" y="4456830"/>
                    <a:pt x="896016" y="4457155"/>
                    <a:pt x="957041" y="4457155"/>
                  </a:cubicBezTo>
                  <a:cubicBezTo>
                    <a:pt x="965441" y="4457155"/>
                    <a:pt x="963011" y="4450517"/>
                    <a:pt x="964150" y="4500474"/>
                  </a:cubicBezTo>
                  <a:cubicBezTo>
                    <a:pt x="967892" y="4663400"/>
                    <a:pt x="969010" y="4641746"/>
                    <a:pt x="957041" y="4641746"/>
                  </a:cubicBezTo>
                  <a:close/>
                  <a:moveTo>
                    <a:pt x="965400" y="4083838"/>
                  </a:moveTo>
                  <a:cubicBezTo>
                    <a:pt x="965248" y="4059327"/>
                    <a:pt x="942245" y="4070327"/>
                    <a:pt x="1125778" y="4067867"/>
                  </a:cubicBezTo>
                  <a:cubicBezTo>
                    <a:pt x="1127629" y="4181252"/>
                    <a:pt x="1127588" y="4183844"/>
                    <a:pt x="1128767" y="4222862"/>
                  </a:cubicBezTo>
                  <a:cubicBezTo>
                    <a:pt x="1130089" y="4266527"/>
                    <a:pt x="1155604" y="4253239"/>
                    <a:pt x="968258" y="4252792"/>
                  </a:cubicBezTo>
                  <a:cubicBezTo>
                    <a:pt x="967465" y="4215126"/>
                    <a:pt x="965939" y="4170709"/>
                    <a:pt x="965400" y="4083838"/>
                  </a:cubicBezTo>
                  <a:close/>
                  <a:moveTo>
                    <a:pt x="968441" y="4262227"/>
                  </a:moveTo>
                  <a:cubicBezTo>
                    <a:pt x="1160129" y="4262704"/>
                    <a:pt x="1129795" y="4255293"/>
                    <a:pt x="1130364" y="4292187"/>
                  </a:cubicBezTo>
                  <a:cubicBezTo>
                    <a:pt x="1131442" y="4361734"/>
                    <a:pt x="1132052" y="4358908"/>
                    <a:pt x="1133222" y="4430957"/>
                  </a:cubicBezTo>
                  <a:cubicBezTo>
                    <a:pt x="1133557" y="4452377"/>
                    <a:pt x="1159488" y="4446918"/>
                    <a:pt x="971420" y="4447670"/>
                  </a:cubicBezTo>
                  <a:cubicBezTo>
                    <a:pt x="970953" y="4419967"/>
                    <a:pt x="968939" y="4287917"/>
                    <a:pt x="968441" y="4262227"/>
                  </a:cubicBezTo>
                  <a:close/>
                  <a:moveTo>
                    <a:pt x="974471" y="4641715"/>
                  </a:moveTo>
                  <a:cubicBezTo>
                    <a:pt x="974237" y="4561513"/>
                    <a:pt x="972407" y="4502284"/>
                    <a:pt x="971593" y="4457115"/>
                  </a:cubicBezTo>
                  <a:cubicBezTo>
                    <a:pt x="1027493" y="4456881"/>
                    <a:pt x="1046021" y="4454950"/>
                    <a:pt x="1133537" y="4456190"/>
                  </a:cubicBezTo>
                  <a:cubicBezTo>
                    <a:pt x="1134045" y="4521458"/>
                    <a:pt x="1132072" y="4487268"/>
                    <a:pt x="1134920" y="4639377"/>
                  </a:cubicBezTo>
                  <a:cubicBezTo>
                    <a:pt x="1134960" y="4641654"/>
                    <a:pt x="1149065" y="4641329"/>
                    <a:pt x="974471" y="4641715"/>
                  </a:cubicBezTo>
                  <a:close/>
                  <a:moveTo>
                    <a:pt x="1137106" y="4222557"/>
                  </a:moveTo>
                  <a:cubicBezTo>
                    <a:pt x="1135794" y="4179239"/>
                    <a:pt x="1135876" y="4176301"/>
                    <a:pt x="1134106" y="4067755"/>
                  </a:cubicBezTo>
                  <a:cubicBezTo>
                    <a:pt x="1245794" y="4066006"/>
                    <a:pt x="1246841" y="4068344"/>
                    <a:pt x="1295409" y="4069005"/>
                  </a:cubicBezTo>
                  <a:cubicBezTo>
                    <a:pt x="1296294" y="4118566"/>
                    <a:pt x="1298582" y="4252406"/>
                    <a:pt x="1298592" y="4253158"/>
                  </a:cubicBezTo>
                  <a:cubicBezTo>
                    <a:pt x="1110565" y="4253982"/>
                    <a:pt x="1138398" y="4265225"/>
                    <a:pt x="1137106" y="4222557"/>
                  </a:cubicBezTo>
                  <a:close/>
                  <a:moveTo>
                    <a:pt x="1138174" y="4263314"/>
                  </a:moveTo>
                  <a:cubicBezTo>
                    <a:pt x="1206022" y="4263345"/>
                    <a:pt x="1224917" y="4263457"/>
                    <a:pt x="1261993" y="4262958"/>
                  </a:cubicBezTo>
                  <a:cubicBezTo>
                    <a:pt x="1308426" y="4262328"/>
                    <a:pt x="1298612" y="4230813"/>
                    <a:pt x="1301755" y="4430988"/>
                  </a:cubicBezTo>
                  <a:cubicBezTo>
                    <a:pt x="1302090" y="4452174"/>
                    <a:pt x="1327808" y="4449612"/>
                    <a:pt x="1141774" y="4446877"/>
                  </a:cubicBezTo>
                  <a:cubicBezTo>
                    <a:pt x="1141591" y="4430926"/>
                    <a:pt x="1138194" y="4264118"/>
                    <a:pt x="1138174" y="4263314"/>
                  </a:cubicBezTo>
                  <a:close/>
                  <a:moveTo>
                    <a:pt x="1143289" y="4640942"/>
                  </a:moveTo>
                  <a:cubicBezTo>
                    <a:pt x="1140330" y="4496672"/>
                    <a:pt x="1142374" y="4520512"/>
                    <a:pt x="1141865" y="4456322"/>
                  </a:cubicBezTo>
                  <a:cubicBezTo>
                    <a:pt x="1188633" y="4457013"/>
                    <a:pt x="1194531" y="4456515"/>
                    <a:pt x="1261922" y="4456973"/>
                  </a:cubicBezTo>
                  <a:cubicBezTo>
                    <a:pt x="1318798" y="4457359"/>
                    <a:pt x="1297565" y="4425477"/>
                    <a:pt x="1305121" y="4639651"/>
                  </a:cubicBezTo>
                  <a:cubicBezTo>
                    <a:pt x="1305304" y="4644918"/>
                    <a:pt x="1310368" y="4639834"/>
                    <a:pt x="1143289" y="4640942"/>
                  </a:cubicBezTo>
                  <a:close/>
                  <a:moveTo>
                    <a:pt x="1306371" y="4222639"/>
                  </a:moveTo>
                  <a:cubicBezTo>
                    <a:pt x="1303219" y="4044322"/>
                    <a:pt x="1297260" y="4069178"/>
                    <a:pt x="1322927" y="4069178"/>
                  </a:cubicBezTo>
                  <a:cubicBezTo>
                    <a:pt x="1487372" y="4069178"/>
                    <a:pt x="1465305" y="4061106"/>
                    <a:pt x="1466027" y="4084051"/>
                  </a:cubicBezTo>
                  <a:cubicBezTo>
                    <a:pt x="1471966" y="4280211"/>
                    <a:pt x="1472616" y="4252518"/>
                    <a:pt x="1444906" y="4252518"/>
                  </a:cubicBezTo>
                  <a:cubicBezTo>
                    <a:pt x="1282037" y="4252508"/>
                    <a:pt x="1307124" y="4262542"/>
                    <a:pt x="1306371" y="4222639"/>
                  </a:cubicBezTo>
                  <a:close/>
                  <a:moveTo>
                    <a:pt x="1310083" y="4430825"/>
                  </a:moveTo>
                  <a:cubicBezTo>
                    <a:pt x="1307043" y="4236617"/>
                    <a:pt x="1300504" y="4262542"/>
                    <a:pt x="1322937" y="4262542"/>
                  </a:cubicBezTo>
                  <a:cubicBezTo>
                    <a:pt x="1495416" y="4262542"/>
                    <a:pt x="1468722" y="4252508"/>
                    <a:pt x="1469342" y="4292187"/>
                  </a:cubicBezTo>
                  <a:cubicBezTo>
                    <a:pt x="1472199" y="4474845"/>
                    <a:pt x="1479033" y="4446674"/>
                    <a:pt x="1444906" y="4446674"/>
                  </a:cubicBezTo>
                  <a:cubicBezTo>
                    <a:pt x="1288972" y="4446684"/>
                    <a:pt x="1310459" y="4454919"/>
                    <a:pt x="1310083" y="4430825"/>
                  </a:cubicBezTo>
                  <a:close/>
                  <a:moveTo>
                    <a:pt x="1313541" y="4641969"/>
                  </a:moveTo>
                  <a:cubicBezTo>
                    <a:pt x="1310815" y="4560385"/>
                    <a:pt x="1311263" y="4518011"/>
                    <a:pt x="1310459" y="4457155"/>
                  </a:cubicBezTo>
                  <a:cubicBezTo>
                    <a:pt x="1392107" y="4457237"/>
                    <a:pt x="1360227" y="4456241"/>
                    <a:pt x="1471762" y="4456098"/>
                  </a:cubicBezTo>
                  <a:lnTo>
                    <a:pt x="1474732" y="4642010"/>
                  </a:lnTo>
                  <a:cubicBezTo>
                    <a:pt x="1448790" y="4642152"/>
                    <a:pt x="1314344" y="4641979"/>
                    <a:pt x="1313541" y="4641969"/>
                  </a:cubicBezTo>
                  <a:close/>
                  <a:moveTo>
                    <a:pt x="1476826" y="4223127"/>
                  </a:moveTo>
                  <a:cubicBezTo>
                    <a:pt x="1475321" y="4041292"/>
                    <a:pt x="1463403" y="4068304"/>
                    <a:pt x="1505910" y="4068182"/>
                  </a:cubicBezTo>
                  <a:cubicBezTo>
                    <a:pt x="1656912" y="4067775"/>
                    <a:pt x="1634875" y="4063719"/>
                    <a:pt x="1635485" y="4084041"/>
                  </a:cubicBezTo>
                  <a:cubicBezTo>
                    <a:pt x="1641353" y="4277923"/>
                    <a:pt x="1637722" y="4253626"/>
                    <a:pt x="1627970" y="4253473"/>
                  </a:cubicBezTo>
                  <a:cubicBezTo>
                    <a:pt x="1451027" y="4250383"/>
                    <a:pt x="1477172" y="4263721"/>
                    <a:pt x="1476826" y="4223127"/>
                  </a:cubicBezTo>
                  <a:close/>
                  <a:moveTo>
                    <a:pt x="1479694" y="4430825"/>
                  </a:moveTo>
                  <a:cubicBezTo>
                    <a:pt x="1476562" y="4230721"/>
                    <a:pt x="1469189" y="4261932"/>
                    <a:pt x="1505880" y="4262176"/>
                  </a:cubicBezTo>
                  <a:cubicBezTo>
                    <a:pt x="1660105" y="4263426"/>
                    <a:pt x="1637255" y="4253585"/>
                    <a:pt x="1637865" y="4292217"/>
                  </a:cubicBezTo>
                  <a:cubicBezTo>
                    <a:pt x="1640621" y="4468328"/>
                    <a:pt x="1649041" y="4446877"/>
                    <a:pt x="1627970" y="4446705"/>
                  </a:cubicBezTo>
                  <a:cubicBezTo>
                    <a:pt x="1457230" y="4445322"/>
                    <a:pt x="1480060" y="4453811"/>
                    <a:pt x="1479694" y="4430825"/>
                  </a:cubicBezTo>
                  <a:close/>
                  <a:moveTo>
                    <a:pt x="1644109" y="4639275"/>
                  </a:moveTo>
                  <a:cubicBezTo>
                    <a:pt x="1644099" y="4644877"/>
                    <a:pt x="1659301" y="4640332"/>
                    <a:pt x="1505880" y="4641776"/>
                  </a:cubicBezTo>
                  <a:cubicBezTo>
                    <a:pt x="1473847" y="4642081"/>
                    <a:pt x="1483507" y="4670069"/>
                    <a:pt x="1480101" y="4456088"/>
                  </a:cubicBezTo>
                  <a:cubicBezTo>
                    <a:pt x="1548285" y="4455956"/>
                    <a:pt x="1546729" y="4455620"/>
                    <a:pt x="1641749" y="4456261"/>
                  </a:cubicBezTo>
                  <a:cubicBezTo>
                    <a:pt x="1643590" y="4569798"/>
                    <a:pt x="1644220" y="4584326"/>
                    <a:pt x="1644109" y="4639275"/>
                  </a:cubicBezTo>
                  <a:close/>
                  <a:moveTo>
                    <a:pt x="1688914" y="4068741"/>
                  </a:moveTo>
                  <a:cubicBezTo>
                    <a:pt x="1750610" y="4068741"/>
                    <a:pt x="1748454" y="4067907"/>
                    <a:pt x="1803693" y="4067826"/>
                  </a:cubicBezTo>
                  <a:cubicBezTo>
                    <a:pt x="1805340" y="4173251"/>
                    <a:pt x="1805330" y="4180530"/>
                    <a:pt x="1806693" y="4223086"/>
                  </a:cubicBezTo>
                  <a:cubicBezTo>
                    <a:pt x="1807832" y="4259410"/>
                    <a:pt x="1839722" y="4256238"/>
                    <a:pt x="1645787" y="4253748"/>
                  </a:cubicBezTo>
                  <a:cubicBezTo>
                    <a:pt x="1644831" y="4034246"/>
                    <a:pt x="1628987" y="4068741"/>
                    <a:pt x="1688914" y="4068741"/>
                  </a:cubicBezTo>
                  <a:close/>
                  <a:moveTo>
                    <a:pt x="1649661" y="4430805"/>
                  </a:moveTo>
                  <a:cubicBezTo>
                    <a:pt x="1646570" y="4232663"/>
                    <a:pt x="1631357" y="4263426"/>
                    <a:pt x="1688914" y="4263426"/>
                  </a:cubicBezTo>
                  <a:cubicBezTo>
                    <a:pt x="1749044" y="4263426"/>
                    <a:pt x="1749074" y="4262796"/>
                    <a:pt x="1807791" y="4262775"/>
                  </a:cubicBezTo>
                  <a:cubicBezTo>
                    <a:pt x="1808615" y="4299415"/>
                    <a:pt x="1809022" y="4342967"/>
                    <a:pt x="1810628" y="4447101"/>
                  </a:cubicBezTo>
                  <a:cubicBezTo>
                    <a:pt x="1624340" y="4447091"/>
                    <a:pt x="1649997" y="4452489"/>
                    <a:pt x="1649661" y="4430805"/>
                  </a:cubicBezTo>
                  <a:close/>
                  <a:moveTo>
                    <a:pt x="1810913" y="4640780"/>
                  </a:moveTo>
                  <a:cubicBezTo>
                    <a:pt x="1732967" y="4640780"/>
                    <a:pt x="1652437" y="4645761"/>
                    <a:pt x="1652447" y="4639306"/>
                  </a:cubicBezTo>
                  <a:cubicBezTo>
                    <a:pt x="1652895" y="4424135"/>
                    <a:pt x="1634051" y="4456413"/>
                    <a:pt x="1688914" y="4456413"/>
                  </a:cubicBezTo>
                  <a:cubicBezTo>
                    <a:pt x="1741732" y="4456413"/>
                    <a:pt x="1753254" y="4456536"/>
                    <a:pt x="1810781" y="4456536"/>
                  </a:cubicBezTo>
                  <a:cubicBezTo>
                    <a:pt x="1813770" y="4656365"/>
                    <a:pt x="1814137" y="4640780"/>
                    <a:pt x="1810913" y="4640780"/>
                  </a:cubicBezTo>
                  <a:close/>
                  <a:moveTo>
                    <a:pt x="1812021" y="4067816"/>
                  </a:moveTo>
                  <a:cubicBezTo>
                    <a:pt x="1871928" y="4067836"/>
                    <a:pt x="1872131" y="4069127"/>
                    <a:pt x="1932912" y="4069127"/>
                  </a:cubicBezTo>
                  <a:cubicBezTo>
                    <a:pt x="1988903" y="4069127"/>
                    <a:pt x="1969409" y="4042593"/>
                    <a:pt x="1976477" y="4222893"/>
                  </a:cubicBezTo>
                  <a:cubicBezTo>
                    <a:pt x="1977951" y="4260468"/>
                    <a:pt x="2008225" y="4253138"/>
                    <a:pt x="1815926" y="4253321"/>
                  </a:cubicBezTo>
                  <a:cubicBezTo>
                    <a:pt x="1814116" y="4180998"/>
                    <a:pt x="1814909" y="4252751"/>
                    <a:pt x="1812021" y="4067816"/>
                  </a:cubicBezTo>
                  <a:close/>
                  <a:moveTo>
                    <a:pt x="1818713" y="4430825"/>
                  </a:moveTo>
                  <a:cubicBezTo>
                    <a:pt x="1817645" y="4362395"/>
                    <a:pt x="1817767" y="4361246"/>
                    <a:pt x="1816689" y="4292034"/>
                  </a:cubicBezTo>
                  <a:cubicBezTo>
                    <a:pt x="1816120" y="4255995"/>
                    <a:pt x="1784209" y="4260905"/>
                    <a:pt x="1977768" y="4261932"/>
                  </a:cubicBezTo>
                  <a:cubicBezTo>
                    <a:pt x="1978765" y="4301855"/>
                    <a:pt x="1978887" y="4340253"/>
                    <a:pt x="1980443" y="4447253"/>
                  </a:cubicBezTo>
                  <a:cubicBezTo>
                    <a:pt x="1791805" y="4450578"/>
                    <a:pt x="1819018" y="4449775"/>
                    <a:pt x="1818713" y="4430825"/>
                  </a:cubicBezTo>
                  <a:close/>
                  <a:moveTo>
                    <a:pt x="1821387" y="4640780"/>
                  </a:moveTo>
                  <a:cubicBezTo>
                    <a:pt x="1821387" y="4607475"/>
                    <a:pt x="1819618" y="4489983"/>
                    <a:pt x="1819109" y="4456536"/>
                  </a:cubicBezTo>
                  <a:cubicBezTo>
                    <a:pt x="1868389" y="4456576"/>
                    <a:pt x="1928224" y="4457603"/>
                    <a:pt x="1980565" y="4456698"/>
                  </a:cubicBezTo>
                  <a:cubicBezTo>
                    <a:pt x="1981419" y="4518713"/>
                    <a:pt x="1981226" y="4544688"/>
                    <a:pt x="1983188" y="4639397"/>
                  </a:cubicBezTo>
                  <a:cubicBezTo>
                    <a:pt x="1983280" y="4643240"/>
                    <a:pt x="1996164" y="4641034"/>
                    <a:pt x="1821387" y="4640780"/>
                  </a:cubicBezTo>
                  <a:close/>
                  <a:moveTo>
                    <a:pt x="1984785" y="4222486"/>
                  </a:moveTo>
                  <a:cubicBezTo>
                    <a:pt x="1977809" y="4044921"/>
                    <a:pt x="1981276" y="4069005"/>
                    <a:pt x="1993886" y="4068904"/>
                  </a:cubicBezTo>
                  <a:cubicBezTo>
                    <a:pt x="2167646" y="4067734"/>
                    <a:pt x="2144176" y="4062600"/>
                    <a:pt x="2144328" y="4083899"/>
                  </a:cubicBezTo>
                  <a:cubicBezTo>
                    <a:pt x="2144674" y="4131630"/>
                    <a:pt x="2144969" y="4143382"/>
                    <a:pt x="2146728" y="4253951"/>
                  </a:cubicBezTo>
                  <a:cubicBezTo>
                    <a:pt x="1957979" y="4252060"/>
                    <a:pt x="1986361" y="4262623"/>
                    <a:pt x="1984785" y="4222486"/>
                  </a:cubicBezTo>
                  <a:close/>
                  <a:moveTo>
                    <a:pt x="1988517" y="4430805"/>
                  </a:moveTo>
                  <a:cubicBezTo>
                    <a:pt x="1985547" y="4241152"/>
                    <a:pt x="1983544" y="4261962"/>
                    <a:pt x="1993835" y="4262033"/>
                  </a:cubicBezTo>
                  <a:cubicBezTo>
                    <a:pt x="2175853" y="4263253"/>
                    <a:pt x="2146749" y="4255405"/>
                    <a:pt x="2147338" y="4292197"/>
                  </a:cubicBezTo>
                  <a:cubicBezTo>
                    <a:pt x="2148416" y="4360982"/>
                    <a:pt x="2147613" y="4359671"/>
                    <a:pt x="2148732" y="4430988"/>
                  </a:cubicBezTo>
                  <a:cubicBezTo>
                    <a:pt x="2149057" y="4451544"/>
                    <a:pt x="2166314" y="4446400"/>
                    <a:pt x="2054809" y="4446379"/>
                  </a:cubicBezTo>
                  <a:cubicBezTo>
                    <a:pt x="1976161" y="4446379"/>
                    <a:pt x="1988863" y="4452733"/>
                    <a:pt x="1988517" y="4430805"/>
                  </a:cubicBezTo>
                  <a:close/>
                  <a:moveTo>
                    <a:pt x="1991537" y="4639174"/>
                  </a:moveTo>
                  <a:cubicBezTo>
                    <a:pt x="1987276" y="4434383"/>
                    <a:pt x="1988029" y="4456566"/>
                    <a:pt x="1993927" y="4456454"/>
                  </a:cubicBezTo>
                  <a:cubicBezTo>
                    <a:pt x="2036169" y="4455600"/>
                    <a:pt x="2043562" y="4455814"/>
                    <a:pt x="2149128" y="4455834"/>
                  </a:cubicBezTo>
                  <a:cubicBezTo>
                    <a:pt x="2149149" y="4456983"/>
                    <a:pt x="2151376" y="4592154"/>
                    <a:pt x="2152433" y="4641074"/>
                  </a:cubicBezTo>
                  <a:cubicBezTo>
                    <a:pt x="1998015" y="4641684"/>
                    <a:pt x="1991649" y="4644094"/>
                    <a:pt x="1991537" y="4639174"/>
                  </a:cubicBezTo>
                  <a:close/>
                  <a:moveTo>
                    <a:pt x="2151864" y="4014361"/>
                  </a:moveTo>
                  <a:cubicBezTo>
                    <a:pt x="2149230" y="3845855"/>
                    <a:pt x="2137932" y="3873883"/>
                    <a:pt x="2176768" y="3873883"/>
                  </a:cubicBezTo>
                  <a:cubicBezTo>
                    <a:pt x="2177531" y="3873883"/>
                    <a:pt x="2310065" y="3873944"/>
                    <a:pt x="2310096" y="3875733"/>
                  </a:cubicBezTo>
                  <a:cubicBezTo>
                    <a:pt x="2313380" y="4085322"/>
                    <a:pt x="2320376" y="4057761"/>
                    <a:pt x="2298787" y="4057761"/>
                  </a:cubicBezTo>
                  <a:cubicBezTo>
                    <a:pt x="2122455" y="4057761"/>
                    <a:pt x="2152779" y="4072736"/>
                    <a:pt x="2151864" y="4014361"/>
                  </a:cubicBezTo>
                  <a:close/>
                  <a:moveTo>
                    <a:pt x="2152535" y="4068222"/>
                  </a:moveTo>
                  <a:cubicBezTo>
                    <a:pt x="2266124" y="4067887"/>
                    <a:pt x="2245898" y="4067023"/>
                    <a:pt x="2313645" y="4067226"/>
                  </a:cubicBezTo>
                  <a:cubicBezTo>
                    <a:pt x="2313909" y="4097034"/>
                    <a:pt x="2314041" y="4095387"/>
                    <a:pt x="2315211" y="4253443"/>
                  </a:cubicBezTo>
                  <a:cubicBezTo>
                    <a:pt x="2237040" y="4253423"/>
                    <a:pt x="2208974" y="4254398"/>
                    <a:pt x="2155057" y="4254022"/>
                  </a:cubicBezTo>
                  <a:cubicBezTo>
                    <a:pt x="2152474" y="4091432"/>
                    <a:pt x="2153084" y="4132280"/>
                    <a:pt x="2152535" y="4068222"/>
                  </a:cubicBezTo>
                  <a:close/>
                  <a:moveTo>
                    <a:pt x="2157060" y="4430825"/>
                  </a:moveTo>
                  <a:cubicBezTo>
                    <a:pt x="2154009" y="4236069"/>
                    <a:pt x="2150247" y="4263528"/>
                    <a:pt x="2176768" y="4263528"/>
                  </a:cubicBezTo>
                  <a:cubicBezTo>
                    <a:pt x="2340542" y="4263528"/>
                    <a:pt x="2315089" y="4253961"/>
                    <a:pt x="2315678" y="4292217"/>
                  </a:cubicBezTo>
                  <a:cubicBezTo>
                    <a:pt x="2318485" y="4471714"/>
                    <a:pt x="2328125" y="4447304"/>
                    <a:pt x="2298777" y="4447304"/>
                  </a:cubicBezTo>
                  <a:cubicBezTo>
                    <a:pt x="2134515" y="4447304"/>
                    <a:pt x="2157375" y="4450009"/>
                    <a:pt x="2157060" y="4430825"/>
                  </a:cubicBezTo>
                  <a:close/>
                  <a:moveTo>
                    <a:pt x="2298777" y="4642050"/>
                  </a:moveTo>
                  <a:cubicBezTo>
                    <a:pt x="2144735" y="4642050"/>
                    <a:pt x="2160782" y="4641207"/>
                    <a:pt x="2160731" y="4638665"/>
                  </a:cubicBezTo>
                  <a:cubicBezTo>
                    <a:pt x="2155820" y="4426606"/>
                    <a:pt x="2151599" y="4455834"/>
                    <a:pt x="2176768" y="4455834"/>
                  </a:cubicBezTo>
                  <a:cubicBezTo>
                    <a:pt x="2237691" y="4455834"/>
                    <a:pt x="2237722" y="4456739"/>
                    <a:pt x="2298777" y="4456739"/>
                  </a:cubicBezTo>
                  <a:cubicBezTo>
                    <a:pt x="2324637" y="4456739"/>
                    <a:pt x="2319502" y="4448138"/>
                    <a:pt x="2319766" y="4500383"/>
                  </a:cubicBezTo>
                  <a:cubicBezTo>
                    <a:pt x="2320468" y="4669377"/>
                    <a:pt x="2332539" y="4642050"/>
                    <a:pt x="2298777" y="4642050"/>
                  </a:cubicBezTo>
                  <a:close/>
                  <a:moveTo>
                    <a:pt x="2321312" y="4014361"/>
                  </a:moveTo>
                  <a:cubicBezTo>
                    <a:pt x="2320224" y="3944895"/>
                    <a:pt x="2319502" y="3944783"/>
                    <a:pt x="2318414" y="3875570"/>
                  </a:cubicBezTo>
                  <a:cubicBezTo>
                    <a:pt x="2318393" y="3874605"/>
                    <a:pt x="2393960" y="3872734"/>
                    <a:pt x="2478822" y="3873873"/>
                  </a:cubicBezTo>
                  <a:cubicBezTo>
                    <a:pt x="2478832" y="3874706"/>
                    <a:pt x="2481405" y="4034226"/>
                    <a:pt x="2481913" y="4058564"/>
                  </a:cubicBezTo>
                  <a:cubicBezTo>
                    <a:pt x="2288730" y="4058636"/>
                    <a:pt x="2322197" y="4069361"/>
                    <a:pt x="2321312" y="4014361"/>
                  </a:cubicBezTo>
                  <a:close/>
                  <a:moveTo>
                    <a:pt x="2359731" y="4067612"/>
                  </a:moveTo>
                  <a:cubicBezTo>
                    <a:pt x="2395618" y="4068090"/>
                    <a:pt x="2404231" y="4068029"/>
                    <a:pt x="2482116" y="4067999"/>
                  </a:cubicBezTo>
                  <a:cubicBezTo>
                    <a:pt x="2486713" y="4273267"/>
                    <a:pt x="2486499" y="4253168"/>
                    <a:pt x="2481760" y="4253209"/>
                  </a:cubicBezTo>
                  <a:cubicBezTo>
                    <a:pt x="2436040" y="4253575"/>
                    <a:pt x="2433335" y="4253483"/>
                    <a:pt x="2323549" y="4253443"/>
                  </a:cubicBezTo>
                  <a:cubicBezTo>
                    <a:pt x="2322024" y="4035009"/>
                    <a:pt x="2310462" y="4066941"/>
                    <a:pt x="2359731" y="4067612"/>
                  </a:cubicBezTo>
                  <a:close/>
                  <a:moveTo>
                    <a:pt x="2327393" y="4430805"/>
                  </a:moveTo>
                  <a:cubicBezTo>
                    <a:pt x="2326295" y="4360453"/>
                    <a:pt x="2325085" y="4360870"/>
                    <a:pt x="2324007" y="4292054"/>
                  </a:cubicBezTo>
                  <a:cubicBezTo>
                    <a:pt x="2323356" y="4250444"/>
                    <a:pt x="2296825" y="4264107"/>
                    <a:pt x="2485493" y="4262643"/>
                  </a:cubicBezTo>
                  <a:cubicBezTo>
                    <a:pt x="2487079" y="4367824"/>
                    <a:pt x="2486662" y="4384863"/>
                    <a:pt x="2487852" y="4448240"/>
                  </a:cubicBezTo>
                  <a:cubicBezTo>
                    <a:pt x="2301696" y="4448321"/>
                    <a:pt x="2327729" y="4452621"/>
                    <a:pt x="2327393" y="4430805"/>
                  </a:cubicBezTo>
                  <a:close/>
                  <a:moveTo>
                    <a:pt x="2481822" y="4641786"/>
                  </a:moveTo>
                  <a:cubicBezTo>
                    <a:pt x="2316451" y="4640892"/>
                    <a:pt x="2330261" y="4644175"/>
                    <a:pt x="2330149" y="4639204"/>
                  </a:cubicBezTo>
                  <a:cubicBezTo>
                    <a:pt x="2325156" y="4421136"/>
                    <a:pt x="2320265" y="4456607"/>
                    <a:pt x="2359741" y="4457237"/>
                  </a:cubicBezTo>
                  <a:cubicBezTo>
                    <a:pt x="2394916" y="4457806"/>
                    <a:pt x="2404475" y="4457715"/>
                    <a:pt x="2488055" y="4457674"/>
                  </a:cubicBezTo>
                  <a:cubicBezTo>
                    <a:pt x="2492428" y="4663288"/>
                    <a:pt x="2496536" y="4641857"/>
                    <a:pt x="2481822" y="4641786"/>
                  </a:cubicBezTo>
                  <a:close/>
                  <a:moveTo>
                    <a:pt x="2490455" y="4067988"/>
                  </a:moveTo>
                  <a:cubicBezTo>
                    <a:pt x="2676205" y="4067907"/>
                    <a:pt x="2651646" y="4061492"/>
                    <a:pt x="2652185" y="4084001"/>
                  </a:cubicBezTo>
                  <a:cubicBezTo>
                    <a:pt x="2653558" y="4143697"/>
                    <a:pt x="2653395" y="4151627"/>
                    <a:pt x="2654738" y="4221785"/>
                  </a:cubicBezTo>
                  <a:cubicBezTo>
                    <a:pt x="2655551" y="4263701"/>
                    <a:pt x="2683862" y="4251745"/>
                    <a:pt x="2493679" y="4253107"/>
                  </a:cubicBezTo>
                  <a:cubicBezTo>
                    <a:pt x="2491432" y="4104262"/>
                    <a:pt x="2491970" y="4136459"/>
                    <a:pt x="2490455" y="4067988"/>
                  </a:cubicBezTo>
                  <a:close/>
                  <a:moveTo>
                    <a:pt x="2494269" y="4292054"/>
                  </a:moveTo>
                  <a:cubicBezTo>
                    <a:pt x="2493679" y="4253260"/>
                    <a:pt x="2464809" y="4262257"/>
                    <a:pt x="2655480" y="4262145"/>
                  </a:cubicBezTo>
                  <a:cubicBezTo>
                    <a:pt x="2655633" y="4270858"/>
                    <a:pt x="2658144" y="4425101"/>
                    <a:pt x="2658236" y="4430977"/>
                  </a:cubicBezTo>
                  <a:cubicBezTo>
                    <a:pt x="2658541" y="4450273"/>
                    <a:pt x="2684950" y="4448138"/>
                    <a:pt x="2496191" y="4448240"/>
                  </a:cubicBezTo>
                  <a:cubicBezTo>
                    <a:pt x="2495052" y="4389753"/>
                    <a:pt x="2495265" y="4355940"/>
                    <a:pt x="2494269" y="4292054"/>
                  </a:cubicBezTo>
                  <a:close/>
                  <a:moveTo>
                    <a:pt x="2500146" y="4641878"/>
                  </a:moveTo>
                  <a:cubicBezTo>
                    <a:pt x="2498713" y="4501155"/>
                    <a:pt x="2497787" y="4522576"/>
                    <a:pt x="2496374" y="4457664"/>
                  </a:cubicBezTo>
                  <a:cubicBezTo>
                    <a:pt x="2597699" y="4457613"/>
                    <a:pt x="2616929" y="4455905"/>
                    <a:pt x="2658592" y="4455803"/>
                  </a:cubicBezTo>
                  <a:cubicBezTo>
                    <a:pt x="2659426" y="4519993"/>
                    <a:pt x="2657788" y="4408622"/>
                    <a:pt x="2660859" y="4640546"/>
                  </a:cubicBezTo>
                  <a:cubicBezTo>
                    <a:pt x="2660859" y="4641278"/>
                    <a:pt x="2543294" y="4642081"/>
                    <a:pt x="2500146" y="4641878"/>
                  </a:cubicBezTo>
                  <a:close/>
                  <a:moveTo>
                    <a:pt x="2664836" y="4067917"/>
                  </a:moveTo>
                  <a:cubicBezTo>
                    <a:pt x="2844758" y="4067917"/>
                    <a:pt x="2820901" y="4059937"/>
                    <a:pt x="2821196" y="4083919"/>
                  </a:cubicBezTo>
                  <a:cubicBezTo>
                    <a:pt x="2823698" y="4284105"/>
                    <a:pt x="2836724" y="4253534"/>
                    <a:pt x="2786834" y="4253534"/>
                  </a:cubicBezTo>
                  <a:cubicBezTo>
                    <a:pt x="2728047" y="4253534"/>
                    <a:pt x="2726034" y="4252690"/>
                    <a:pt x="2664836" y="4252690"/>
                  </a:cubicBezTo>
                  <a:cubicBezTo>
                    <a:pt x="2663402" y="4252690"/>
                    <a:pt x="2657158" y="4067928"/>
                    <a:pt x="2664836" y="4067917"/>
                  </a:cubicBezTo>
                  <a:close/>
                  <a:moveTo>
                    <a:pt x="2666554" y="4430805"/>
                  </a:moveTo>
                  <a:cubicBezTo>
                    <a:pt x="2663096" y="4218796"/>
                    <a:pt x="2664032" y="4274873"/>
                    <a:pt x="2663808" y="4262135"/>
                  </a:cubicBezTo>
                  <a:cubicBezTo>
                    <a:pt x="2731423" y="4262135"/>
                    <a:pt x="2723277" y="4263223"/>
                    <a:pt x="2824765" y="4262928"/>
                  </a:cubicBezTo>
                  <a:cubicBezTo>
                    <a:pt x="2824786" y="4263721"/>
                    <a:pt x="2827847" y="4429483"/>
                    <a:pt x="2828101" y="4448057"/>
                  </a:cubicBezTo>
                  <a:cubicBezTo>
                    <a:pt x="2778953" y="4448718"/>
                    <a:pt x="2748182" y="4448046"/>
                    <a:pt x="2725932" y="4447315"/>
                  </a:cubicBezTo>
                  <a:cubicBezTo>
                    <a:pt x="2656039" y="4445129"/>
                    <a:pt x="2666890" y="4452377"/>
                    <a:pt x="2666554" y="4430805"/>
                  </a:cubicBezTo>
                  <a:close/>
                  <a:moveTo>
                    <a:pt x="2669208" y="4640902"/>
                  </a:moveTo>
                  <a:cubicBezTo>
                    <a:pt x="2666951" y="4485875"/>
                    <a:pt x="2667551" y="4503351"/>
                    <a:pt x="2666920" y="4455803"/>
                  </a:cubicBezTo>
                  <a:cubicBezTo>
                    <a:pt x="2725698" y="4455854"/>
                    <a:pt x="2726074" y="4457745"/>
                    <a:pt x="2786834" y="4457745"/>
                  </a:cubicBezTo>
                  <a:cubicBezTo>
                    <a:pt x="2841911" y="4457745"/>
                    <a:pt x="2827135" y="4422610"/>
                    <a:pt x="2830440" y="4641319"/>
                  </a:cubicBezTo>
                  <a:cubicBezTo>
                    <a:pt x="2718213" y="4641349"/>
                    <a:pt x="2729298" y="4640922"/>
                    <a:pt x="2669208" y="4640902"/>
                  </a:cubicBezTo>
                  <a:close/>
                  <a:moveTo>
                    <a:pt x="2832077" y="4222557"/>
                  </a:moveTo>
                  <a:cubicBezTo>
                    <a:pt x="2826799" y="4042319"/>
                    <a:pt x="2824796" y="4067348"/>
                    <a:pt x="2847809" y="4067653"/>
                  </a:cubicBezTo>
                  <a:cubicBezTo>
                    <a:pt x="2894251" y="4068344"/>
                    <a:pt x="2908529" y="4067877"/>
                    <a:pt x="2969981" y="4068293"/>
                  </a:cubicBezTo>
                  <a:cubicBezTo>
                    <a:pt x="2999593" y="4068497"/>
                    <a:pt x="2991427" y="4039787"/>
                    <a:pt x="2993553" y="4253555"/>
                  </a:cubicBezTo>
                  <a:cubicBezTo>
                    <a:pt x="2805464" y="4252833"/>
                    <a:pt x="2833287" y="4264250"/>
                    <a:pt x="2832077" y="4222557"/>
                  </a:cubicBezTo>
                  <a:close/>
                  <a:moveTo>
                    <a:pt x="2836185" y="4430805"/>
                  </a:moveTo>
                  <a:cubicBezTo>
                    <a:pt x="2833155" y="4237329"/>
                    <a:pt x="2826972" y="4262948"/>
                    <a:pt x="2847880" y="4262836"/>
                  </a:cubicBezTo>
                  <a:cubicBezTo>
                    <a:pt x="3021304" y="4262145"/>
                    <a:pt x="2993492" y="4255862"/>
                    <a:pt x="2994071" y="4292217"/>
                  </a:cubicBezTo>
                  <a:cubicBezTo>
                    <a:pt x="2996919" y="4473859"/>
                    <a:pt x="3005867" y="4446908"/>
                    <a:pt x="2969981" y="4447050"/>
                  </a:cubicBezTo>
                  <a:cubicBezTo>
                    <a:pt x="2812898" y="4447477"/>
                    <a:pt x="2836531" y="4453221"/>
                    <a:pt x="2836185" y="4430805"/>
                  </a:cubicBezTo>
                  <a:close/>
                  <a:moveTo>
                    <a:pt x="2999624" y="4639275"/>
                  </a:moveTo>
                  <a:cubicBezTo>
                    <a:pt x="2999624" y="4641603"/>
                    <a:pt x="3013291" y="4641247"/>
                    <a:pt x="2838769" y="4641308"/>
                  </a:cubicBezTo>
                  <a:cubicBezTo>
                    <a:pt x="2835636" y="4434108"/>
                    <a:pt x="2832535" y="4457450"/>
                    <a:pt x="2847931" y="4457166"/>
                  </a:cubicBezTo>
                  <a:cubicBezTo>
                    <a:pt x="2893997" y="4456302"/>
                    <a:pt x="2904837" y="4456749"/>
                    <a:pt x="2970011" y="4456485"/>
                  </a:cubicBezTo>
                  <a:cubicBezTo>
                    <a:pt x="3003020" y="4456403"/>
                    <a:pt x="3000295" y="4426606"/>
                    <a:pt x="2999624" y="4639275"/>
                  </a:cubicBezTo>
                  <a:close/>
                </a:path>
              </a:pathLst>
            </a:custGeom>
            <a:solidFill>
              <a:srgbClr val="FDF2A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1" name="Google Shape;1001;p17"/>
          <p:cNvGrpSpPr/>
          <p:nvPr/>
        </p:nvGrpSpPr>
        <p:grpSpPr>
          <a:xfrm rot="-5400000">
            <a:off x="6478638" y="318855"/>
            <a:ext cx="1672490" cy="2541580"/>
            <a:chOff x="12957277" y="637710"/>
            <a:chExt cx="3344981" cy="5083160"/>
          </a:xfrm>
        </p:grpSpPr>
        <p:sp>
          <p:nvSpPr>
            <p:cNvPr id="1002" name="Google Shape;1002;p17"/>
            <p:cNvSpPr/>
            <p:nvPr/>
          </p:nvSpPr>
          <p:spPr>
            <a:xfrm>
              <a:off x="12957277" y="637710"/>
              <a:ext cx="3344981" cy="5083160"/>
            </a:xfrm>
            <a:custGeom>
              <a:rect b="b" l="l" r="r" t="t"/>
              <a:pathLst>
                <a:path extrusionOk="0" h="5083160" w="3344981">
                  <a:moveTo>
                    <a:pt x="3343479" y="5045728"/>
                  </a:moveTo>
                  <a:cubicBezTo>
                    <a:pt x="3344577" y="5064363"/>
                    <a:pt x="3507426" y="5056423"/>
                    <a:pt x="94990" y="5083161"/>
                  </a:cubicBezTo>
                  <a:cubicBezTo>
                    <a:pt x="33995" y="5083161"/>
                    <a:pt x="22026" y="757136"/>
                    <a:pt x="0" y="96172"/>
                  </a:cubicBezTo>
                  <a:cubicBezTo>
                    <a:pt x="0" y="48695"/>
                    <a:pt x="535018" y="64789"/>
                    <a:pt x="712348" y="56066"/>
                  </a:cubicBezTo>
                  <a:cubicBezTo>
                    <a:pt x="1911451" y="-2899"/>
                    <a:pt x="2515132" y="-25305"/>
                    <a:pt x="3255374" y="38244"/>
                  </a:cubicBezTo>
                  <a:cubicBezTo>
                    <a:pt x="3307724" y="42738"/>
                    <a:pt x="3202942" y="1924281"/>
                    <a:pt x="3343479" y="5045728"/>
                  </a:cubicBezTo>
                  <a:close/>
                </a:path>
              </a:pathLst>
            </a:custGeom>
            <a:solidFill>
              <a:srgbClr val="A5BE6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17"/>
            <p:cNvSpPr/>
            <p:nvPr/>
          </p:nvSpPr>
          <p:spPr>
            <a:xfrm>
              <a:off x="13098658" y="794634"/>
              <a:ext cx="3057878" cy="4769299"/>
            </a:xfrm>
            <a:custGeom>
              <a:rect b="b" l="l" r="r" t="t"/>
              <a:pathLst>
                <a:path extrusionOk="0" h="4769299" w="3057878">
                  <a:moveTo>
                    <a:pt x="0" y="67202"/>
                  </a:moveTo>
                  <a:cubicBezTo>
                    <a:pt x="119660" y="56740"/>
                    <a:pt x="242605" y="58550"/>
                    <a:pt x="380254" y="58804"/>
                  </a:cubicBezTo>
                  <a:cubicBezTo>
                    <a:pt x="851757" y="58804"/>
                    <a:pt x="1953430" y="-49426"/>
                    <a:pt x="2990407" y="27777"/>
                  </a:cubicBezTo>
                  <a:cubicBezTo>
                    <a:pt x="3020650" y="2135327"/>
                    <a:pt x="2933246" y="2011430"/>
                    <a:pt x="3057879" y="4745998"/>
                  </a:cubicBezTo>
                  <a:cubicBezTo>
                    <a:pt x="1672436" y="4757192"/>
                    <a:pt x="1771606" y="4755789"/>
                    <a:pt x="75445" y="4769299"/>
                  </a:cubicBezTo>
                  <a:cubicBezTo>
                    <a:pt x="7464" y="2720867"/>
                    <a:pt x="21823" y="926114"/>
                    <a:pt x="0" y="67202"/>
                  </a:cubicBez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17"/>
            <p:cNvSpPr/>
            <p:nvPr/>
          </p:nvSpPr>
          <p:spPr>
            <a:xfrm>
              <a:off x="13100363" y="792933"/>
              <a:ext cx="3051849" cy="4771072"/>
            </a:xfrm>
            <a:custGeom>
              <a:rect b="b" l="l" r="r" t="t"/>
              <a:pathLst>
                <a:path extrusionOk="0" h="4771072" w="3051849">
                  <a:moveTo>
                    <a:pt x="3031077" y="4650417"/>
                  </a:moveTo>
                  <a:cubicBezTo>
                    <a:pt x="3055859" y="4650417"/>
                    <a:pt x="3051822" y="4652837"/>
                    <a:pt x="3051283" y="4640963"/>
                  </a:cubicBezTo>
                  <a:cubicBezTo>
                    <a:pt x="3033711" y="4640983"/>
                    <a:pt x="3027385" y="4640963"/>
                    <a:pt x="3007963" y="4640993"/>
                  </a:cubicBezTo>
                  <a:cubicBezTo>
                    <a:pt x="3008888" y="4423200"/>
                    <a:pt x="2989668" y="4456281"/>
                    <a:pt x="3042792" y="4456403"/>
                  </a:cubicBezTo>
                  <a:cubicBezTo>
                    <a:pt x="3042263" y="4444956"/>
                    <a:pt x="3045141" y="4446948"/>
                    <a:pt x="3031077" y="4446948"/>
                  </a:cubicBezTo>
                  <a:cubicBezTo>
                    <a:pt x="2998719" y="4446948"/>
                    <a:pt x="3005268" y="4475841"/>
                    <a:pt x="3002390" y="4292044"/>
                  </a:cubicBezTo>
                  <a:cubicBezTo>
                    <a:pt x="3001851" y="4257164"/>
                    <a:pt x="2994519" y="4263050"/>
                    <a:pt x="3031077" y="4263050"/>
                  </a:cubicBezTo>
                  <a:cubicBezTo>
                    <a:pt x="3036101" y="4263050"/>
                    <a:pt x="3035134" y="4264951"/>
                    <a:pt x="3034738" y="4253616"/>
                  </a:cubicBezTo>
                  <a:cubicBezTo>
                    <a:pt x="2991061" y="4253616"/>
                    <a:pt x="3002827" y="4272129"/>
                    <a:pt x="3000956" y="4153172"/>
                  </a:cubicBezTo>
                  <a:cubicBezTo>
                    <a:pt x="2999309" y="4051926"/>
                    <a:pt x="2989871" y="4068476"/>
                    <a:pt x="3028697" y="4068487"/>
                  </a:cubicBezTo>
                  <a:cubicBezTo>
                    <a:pt x="3028311" y="4055870"/>
                    <a:pt x="3033629" y="4059113"/>
                    <a:pt x="2999420" y="4059002"/>
                  </a:cubicBezTo>
                  <a:cubicBezTo>
                    <a:pt x="2997427" y="3936863"/>
                    <a:pt x="2998851" y="4019343"/>
                    <a:pt x="2997010" y="3874473"/>
                  </a:cubicBezTo>
                  <a:cubicBezTo>
                    <a:pt x="3027690" y="3874401"/>
                    <a:pt x="3023084" y="3877584"/>
                    <a:pt x="3022728" y="3864998"/>
                  </a:cubicBezTo>
                  <a:cubicBezTo>
                    <a:pt x="2991987" y="3865008"/>
                    <a:pt x="2994173" y="3896117"/>
                    <a:pt x="2993309" y="3679686"/>
                  </a:cubicBezTo>
                  <a:cubicBezTo>
                    <a:pt x="3022494" y="3680011"/>
                    <a:pt x="3017694" y="3682207"/>
                    <a:pt x="3017379" y="3670404"/>
                  </a:cubicBezTo>
                  <a:cubicBezTo>
                    <a:pt x="2989648" y="3670313"/>
                    <a:pt x="2993278" y="3671075"/>
                    <a:pt x="2993268" y="3667435"/>
                  </a:cubicBezTo>
                  <a:cubicBezTo>
                    <a:pt x="2993136" y="3623883"/>
                    <a:pt x="2992943" y="3618576"/>
                    <a:pt x="2990848" y="3485692"/>
                  </a:cubicBezTo>
                  <a:cubicBezTo>
                    <a:pt x="3016687" y="3485966"/>
                    <a:pt x="3012437" y="3488183"/>
                    <a:pt x="3012111" y="3476400"/>
                  </a:cubicBezTo>
                  <a:cubicBezTo>
                    <a:pt x="2982112" y="3476278"/>
                    <a:pt x="2991061" y="3499823"/>
                    <a:pt x="2988244" y="3320489"/>
                  </a:cubicBezTo>
                  <a:cubicBezTo>
                    <a:pt x="2987695" y="3285639"/>
                    <a:pt x="2982855" y="3291678"/>
                    <a:pt x="3006946" y="3291942"/>
                  </a:cubicBezTo>
                  <a:cubicBezTo>
                    <a:pt x="3006600" y="3279885"/>
                    <a:pt x="3010474" y="3282722"/>
                    <a:pt x="2987665" y="3282152"/>
                  </a:cubicBezTo>
                  <a:cubicBezTo>
                    <a:pt x="2985285" y="3120599"/>
                    <a:pt x="2985997" y="3160868"/>
                    <a:pt x="2983587" y="3096495"/>
                  </a:cubicBezTo>
                  <a:cubicBezTo>
                    <a:pt x="3004546" y="3096373"/>
                    <a:pt x="3001108" y="3098904"/>
                    <a:pt x="3000722" y="3086979"/>
                  </a:cubicBezTo>
                  <a:cubicBezTo>
                    <a:pt x="2979133" y="3087050"/>
                    <a:pt x="2983068" y="3095905"/>
                    <a:pt x="2982235" y="3042939"/>
                  </a:cubicBezTo>
                  <a:cubicBezTo>
                    <a:pt x="2979611" y="2874859"/>
                    <a:pt x="2974954" y="2902308"/>
                    <a:pt x="2994387" y="2902033"/>
                  </a:cubicBezTo>
                  <a:cubicBezTo>
                    <a:pt x="2993949" y="2890200"/>
                    <a:pt x="2996766" y="2892487"/>
                    <a:pt x="2980303" y="2892802"/>
                  </a:cubicBezTo>
                  <a:cubicBezTo>
                    <a:pt x="2976947" y="2685196"/>
                    <a:pt x="2972208" y="2708792"/>
                    <a:pt x="2987787" y="2708751"/>
                  </a:cubicBezTo>
                  <a:cubicBezTo>
                    <a:pt x="2987482" y="2696867"/>
                    <a:pt x="2989882" y="2699286"/>
                    <a:pt x="2976947" y="2699317"/>
                  </a:cubicBezTo>
                  <a:cubicBezTo>
                    <a:pt x="2973581" y="2490755"/>
                    <a:pt x="2970326" y="2514371"/>
                    <a:pt x="2984614" y="2514249"/>
                  </a:cubicBezTo>
                  <a:cubicBezTo>
                    <a:pt x="2984513" y="2502903"/>
                    <a:pt x="2987167" y="2504764"/>
                    <a:pt x="2974150" y="2504896"/>
                  </a:cubicBezTo>
                  <a:cubicBezTo>
                    <a:pt x="2972757" y="2411101"/>
                    <a:pt x="2974353" y="2401464"/>
                    <a:pt x="2972513" y="2320184"/>
                  </a:cubicBezTo>
                  <a:cubicBezTo>
                    <a:pt x="2986587" y="2320184"/>
                    <a:pt x="2984207" y="2322624"/>
                    <a:pt x="2984268" y="2310739"/>
                  </a:cubicBezTo>
                  <a:cubicBezTo>
                    <a:pt x="2968547" y="2310750"/>
                    <a:pt x="2971882" y="2337589"/>
                    <a:pt x="2968394" y="2140972"/>
                  </a:cubicBezTo>
                  <a:cubicBezTo>
                    <a:pt x="2968069" y="2122856"/>
                    <a:pt x="2967509" y="2125235"/>
                    <a:pt x="2969950" y="2125255"/>
                  </a:cubicBezTo>
                  <a:cubicBezTo>
                    <a:pt x="2989109" y="2125438"/>
                    <a:pt x="2985855" y="2127837"/>
                    <a:pt x="2986007" y="2115953"/>
                  </a:cubicBezTo>
                  <a:cubicBezTo>
                    <a:pt x="2963635" y="2115790"/>
                    <a:pt x="2966279" y="2133500"/>
                    <a:pt x="2966839" y="2002120"/>
                  </a:cubicBezTo>
                  <a:cubicBezTo>
                    <a:pt x="2967103" y="1917404"/>
                    <a:pt x="2959740" y="1931342"/>
                    <a:pt x="2988814" y="1930743"/>
                  </a:cubicBezTo>
                  <a:cubicBezTo>
                    <a:pt x="2989007" y="1918909"/>
                    <a:pt x="2992780" y="1921115"/>
                    <a:pt x="2969879" y="1921776"/>
                  </a:cubicBezTo>
                  <a:cubicBezTo>
                    <a:pt x="2964439" y="1921928"/>
                    <a:pt x="2966655" y="1943613"/>
                    <a:pt x="2962252" y="1736850"/>
                  </a:cubicBezTo>
                  <a:cubicBezTo>
                    <a:pt x="2970764" y="1736698"/>
                    <a:pt x="2980689" y="1736505"/>
                    <a:pt x="2991895" y="1736373"/>
                  </a:cubicBezTo>
                  <a:cubicBezTo>
                    <a:pt x="2992068" y="1724549"/>
                    <a:pt x="2996451" y="1726776"/>
                    <a:pt x="2969920" y="1727274"/>
                  </a:cubicBezTo>
                  <a:cubicBezTo>
                    <a:pt x="2960625" y="1727436"/>
                    <a:pt x="2962069" y="1728290"/>
                    <a:pt x="2961998" y="1724712"/>
                  </a:cubicBezTo>
                  <a:cubicBezTo>
                    <a:pt x="2957503" y="1519667"/>
                    <a:pt x="2956029" y="1542826"/>
                    <a:pt x="2969961" y="1542968"/>
                  </a:cubicBezTo>
                  <a:cubicBezTo>
                    <a:pt x="2999125" y="1543324"/>
                    <a:pt x="2994194" y="1545581"/>
                    <a:pt x="2994285" y="1533758"/>
                  </a:cubicBezTo>
                  <a:cubicBezTo>
                    <a:pt x="2980435" y="1533656"/>
                    <a:pt x="2967591" y="1533493"/>
                    <a:pt x="2959049" y="1533402"/>
                  </a:cubicBezTo>
                  <a:cubicBezTo>
                    <a:pt x="2958703" y="1510538"/>
                    <a:pt x="2956588" y="1349147"/>
                    <a:pt x="2956578" y="1348436"/>
                  </a:cubicBezTo>
                  <a:cubicBezTo>
                    <a:pt x="2973875" y="1348375"/>
                    <a:pt x="2982489" y="1348324"/>
                    <a:pt x="2994743" y="1348293"/>
                  </a:cubicBezTo>
                  <a:cubicBezTo>
                    <a:pt x="2994702" y="1336399"/>
                    <a:pt x="2999766" y="1338808"/>
                    <a:pt x="2969970" y="1338930"/>
                  </a:cubicBezTo>
                  <a:cubicBezTo>
                    <a:pt x="2950161" y="1339012"/>
                    <a:pt x="2958378" y="1365027"/>
                    <a:pt x="2954300" y="1169874"/>
                  </a:cubicBezTo>
                  <a:cubicBezTo>
                    <a:pt x="2953903" y="1150762"/>
                    <a:pt x="2949846" y="1153822"/>
                    <a:pt x="2969920" y="1154198"/>
                  </a:cubicBezTo>
                  <a:cubicBezTo>
                    <a:pt x="2997142" y="1154706"/>
                    <a:pt x="2992637" y="1156953"/>
                    <a:pt x="2992404" y="1145120"/>
                  </a:cubicBezTo>
                  <a:cubicBezTo>
                    <a:pt x="2977221" y="1144937"/>
                    <a:pt x="2968343" y="1144693"/>
                    <a:pt x="2953791" y="1144479"/>
                  </a:cubicBezTo>
                  <a:cubicBezTo>
                    <a:pt x="2950476" y="970503"/>
                    <a:pt x="2950436" y="963488"/>
                    <a:pt x="2950375" y="959289"/>
                  </a:cubicBezTo>
                  <a:cubicBezTo>
                    <a:pt x="2963635" y="959503"/>
                    <a:pt x="2974079" y="959798"/>
                    <a:pt x="2987217" y="960011"/>
                  </a:cubicBezTo>
                  <a:cubicBezTo>
                    <a:pt x="2986780" y="948066"/>
                    <a:pt x="2990604" y="950658"/>
                    <a:pt x="2970072" y="950211"/>
                  </a:cubicBezTo>
                  <a:cubicBezTo>
                    <a:pt x="2942656" y="949621"/>
                    <a:pt x="2951117" y="978626"/>
                    <a:pt x="2947639" y="765082"/>
                  </a:cubicBezTo>
                  <a:cubicBezTo>
                    <a:pt x="2962161" y="765356"/>
                    <a:pt x="2971079" y="765682"/>
                    <a:pt x="2983506" y="765977"/>
                  </a:cubicBezTo>
                  <a:cubicBezTo>
                    <a:pt x="2983434" y="754062"/>
                    <a:pt x="2986129" y="756613"/>
                    <a:pt x="2970103" y="756176"/>
                  </a:cubicBezTo>
                  <a:cubicBezTo>
                    <a:pt x="2938243" y="755261"/>
                    <a:pt x="2947924" y="783859"/>
                    <a:pt x="2943602" y="570753"/>
                  </a:cubicBezTo>
                  <a:cubicBezTo>
                    <a:pt x="2959842" y="571027"/>
                    <a:pt x="2968140" y="571393"/>
                    <a:pt x="2984136" y="571780"/>
                  </a:cubicBezTo>
                  <a:cubicBezTo>
                    <a:pt x="2984279" y="559854"/>
                    <a:pt x="2986963" y="562447"/>
                    <a:pt x="2970103" y="561938"/>
                  </a:cubicBezTo>
                  <a:cubicBezTo>
                    <a:pt x="2938090" y="561024"/>
                    <a:pt x="2943460" y="565466"/>
                    <a:pt x="2943155" y="545835"/>
                  </a:cubicBezTo>
                  <a:cubicBezTo>
                    <a:pt x="2940012" y="343668"/>
                    <a:pt x="2934409" y="376749"/>
                    <a:pt x="2970011" y="376657"/>
                  </a:cubicBezTo>
                  <a:cubicBezTo>
                    <a:pt x="2990451" y="376596"/>
                    <a:pt x="2987014" y="379067"/>
                    <a:pt x="2987197" y="367172"/>
                  </a:cubicBezTo>
                  <a:cubicBezTo>
                    <a:pt x="2970855" y="367203"/>
                    <a:pt x="2960991" y="367253"/>
                    <a:pt x="2941121" y="367274"/>
                  </a:cubicBezTo>
                  <a:cubicBezTo>
                    <a:pt x="2939656" y="293954"/>
                    <a:pt x="2938823" y="290335"/>
                    <a:pt x="2938507" y="182684"/>
                  </a:cubicBezTo>
                  <a:cubicBezTo>
                    <a:pt x="2960411" y="182806"/>
                    <a:pt x="2968638" y="183019"/>
                    <a:pt x="2989210" y="183202"/>
                  </a:cubicBezTo>
                  <a:cubicBezTo>
                    <a:pt x="2989272" y="171267"/>
                    <a:pt x="2993105" y="173829"/>
                    <a:pt x="2970062" y="173534"/>
                  </a:cubicBezTo>
                  <a:cubicBezTo>
                    <a:pt x="2928368" y="173036"/>
                    <a:pt x="2939128" y="200129"/>
                    <a:pt x="2936229" y="26051"/>
                  </a:cubicBezTo>
                  <a:cubicBezTo>
                    <a:pt x="2923040" y="25136"/>
                    <a:pt x="2929172" y="6857"/>
                    <a:pt x="2930138" y="173188"/>
                  </a:cubicBezTo>
                  <a:cubicBezTo>
                    <a:pt x="2913471" y="173127"/>
                    <a:pt x="2792041" y="172629"/>
                    <a:pt x="2767920" y="172711"/>
                  </a:cubicBezTo>
                  <a:cubicBezTo>
                    <a:pt x="2764015" y="-1622"/>
                    <a:pt x="2772618" y="15885"/>
                    <a:pt x="2758239" y="15143"/>
                  </a:cubicBezTo>
                  <a:cubicBezTo>
                    <a:pt x="2760080" y="201786"/>
                    <a:pt x="2769862" y="172487"/>
                    <a:pt x="2725779" y="173107"/>
                  </a:cubicBezTo>
                  <a:cubicBezTo>
                    <a:pt x="2680181" y="173748"/>
                    <a:pt x="2679265" y="173422"/>
                    <a:pt x="2603841" y="173615"/>
                  </a:cubicBezTo>
                  <a:cubicBezTo>
                    <a:pt x="2597841" y="173626"/>
                    <a:pt x="2599316" y="180264"/>
                    <a:pt x="2598523" y="129595"/>
                  </a:cubicBezTo>
                  <a:cubicBezTo>
                    <a:pt x="2596438" y="-8423"/>
                    <a:pt x="2600180" y="7823"/>
                    <a:pt x="2588343" y="7396"/>
                  </a:cubicBezTo>
                  <a:cubicBezTo>
                    <a:pt x="2589838" y="106436"/>
                    <a:pt x="2590316" y="140422"/>
                    <a:pt x="2590946" y="173646"/>
                  </a:cubicBezTo>
                  <a:cubicBezTo>
                    <a:pt x="2553006" y="173717"/>
                    <a:pt x="2543803" y="173687"/>
                    <a:pt x="2429705" y="173605"/>
                  </a:cubicBezTo>
                  <a:cubicBezTo>
                    <a:pt x="2425556" y="-16281"/>
                    <a:pt x="2432023" y="3035"/>
                    <a:pt x="2418783" y="2760"/>
                  </a:cubicBezTo>
                  <a:cubicBezTo>
                    <a:pt x="2421600" y="187421"/>
                    <a:pt x="2421529" y="173595"/>
                    <a:pt x="2420807" y="173595"/>
                  </a:cubicBezTo>
                  <a:cubicBezTo>
                    <a:pt x="2359243" y="173595"/>
                    <a:pt x="2359914" y="172680"/>
                    <a:pt x="2298798" y="172680"/>
                  </a:cubicBezTo>
                  <a:cubicBezTo>
                    <a:pt x="2247769" y="172680"/>
                    <a:pt x="2261253" y="205863"/>
                    <a:pt x="2258141" y="757"/>
                  </a:cubicBezTo>
                  <a:cubicBezTo>
                    <a:pt x="2246813" y="686"/>
                    <a:pt x="2248979" y="-21019"/>
                    <a:pt x="2252121" y="173097"/>
                  </a:cubicBezTo>
                  <a:cubicBezTo>
                    <a:pt x="2166426" y="174846"/>
                    <a:pt x="2173290" y="174144"/>
                    <a:pt x="2091001" y="173504"/>
                  </a:cubicBezTo>
                  <a:cubicBezTo>
                    <a:pt x="2087056" y="-19972"/>
                    <a:pt x="2091652" y="757"/>
                    <a:pt x="2079378" y="869"/>
                  </a:cubicBezTo>
                  <a:cubicBezTo>
                    <a:pt x="2082724" y="202823"/>
                    <a:pt x="2092913" y="173382"/>
                    <a:pt x="2054820" y="173382"/>
                  </a:cubicBezTo>
                  <a:cubicBezTo>
                    <a:pt x="1897452" y="173382"/>
                    <a:pt x="1921696" y="187238"/>
                    <a:pt x="1920790" y="129575"/>
                  </a:cubicBezTo>
                  <a:cubicBezTo>
                    <a:pt x="1919733" y="61633"/>
                    <a:pt x="1919357" y="63961"/>
                    <a:pt x="1918350" y="3451"/>
                  </a:cubicBezTo>
                  <a:cubicBezTo>
                    <a:pt x="1906432" y="3716"/>
                    <a:pt x="1909554" y="-17867"/>
                    <a:pt x="1913215" y="173839"/>
                  </a:cubicBezTo>
                  <a:cubicBezTo>
                    <a:pt x="1872274" y="173636"/>
                    <a:pt x="1826512" y="171765"/>
                    <a:pt x="1752064" y="173361"/>
                  </a:cubicBezTo>
                  <a:cubicBezTo>
                    <a:pt x="1751576" y="117213"/>
                    <a:pt x="1749898" y="45449"/>
                    <a:pt x="1749278" y="7894"/>
                  </a:cubicBezTo>
                  <a:cubicBezTo>
                    <a:pt x="1735651" y="8311"/>
                    <a:pt x="1742241" y="-10273"/>
                    <a:pt x="1743736" y="173534"/>
                  </a:cubicBezTo>
                  <a:cubicBezTo>
                    <a:pt x="1671098" y="175039"/>
                    <a:pt x="1634794" y="173219"/>
                    <a:pt x="1581558" y="173036"/>
                  </a:cubicBezTo>
                  <a:cubicBezTo>
                    <a:pt x="1579616" y="86449"/>
                    <a:pt x="1580491" y="71911"/>
                    <a:pt x="1579779" y="13445"/>
                  </a:cubicBezTo>
                  <a:cubicBezTo>
                    <a:pt x="1568501" y="13831"/>
                    <a:pt x="1571603" y="5424"/>
                    <a:pt x="1571776" y="60302"/>
                  </a:cubicBezTo>
                  <a:cubicBezTo>
                    <a:pt x="1571898" y="99381"/>
                    <a:pt x="1572467" y="138664"/>
                    <a:pt x="1573230" y="173026"/>
                  </a:cubicBezTo>
                  <a:cubicBezTo>
                    <a:pt x="1565806" y="173016"/>
                    <a:pt x="1449899" y="172955"/>
                    <a:pt x="1444916" y="172944"/>
                  </a:cubicBezTo>
                  <a:cubicBezTo>
                    <a:pt x="1401209" y="172944"/>
                    <a:pt x="1412679" y="199682"/>
                    <a:pt x="1411063" y="19575"/>
                  </a:cubicBezTo>
                  <a:cubicBezTo>
                    <a:pt x="1399816" y="20002"/>
                    <a:pt x="1402938" y="12621"/>
                    <a:pt x="1402836" y="60271"/>
                  </a:cubicBezTo>
                  <a:cubicBezTo>
                    <a:pt x="1402754" y="98405"/>
                    <a:pt x="1403253" y="135949"/>
                    <a:pt x="1404137" y="173077"/>
                  </a:cubicBezTo>
                  <a:cubicBezTo>
                    <a:pt x="1247014" y="174276"/>
                    <a:pt x="1400568" y="173005"/>
                    <a:pt x="1243445" y="174022"/>
                  </a:cubicBezTo>
                  <a:cubicBezTo>
                    <a:pt x="1243109" y="141896"/>
                    <a:pt x="1242550" y="111225"/>
                    <a:pt x="1241167" y="26295"/>
                  </a:cubicBezTo>
                  <a:cubicBezTo>
                    <a:pt x="1229513" y="26773"/>
                    <a:pt x="1232594" y="11300"/>
                    <a:pt x="1234526" y="129727"/>
                  </a:cubicBezTo>
                  <a:cubicBezTo>
                    <a:pt x="1235421" y="186516"/>
                    <a:pt x="1267210" y="174286"/>
                    <a:pt x="1078979" y="174286"/>
                  </a:cubicBezTo>
                  <a:cubicBezTo>
                    <a:pt x="1072115" y="174286"/>
                    <a:pt x="1075695" y="191122"/>
                    <a:pt x="1071322" y="33493"/>
                  </a:cubicBezTo>
                  <a:cubicBezTo>
                    <a:pt x="1057594" y="34083"/>
                    <a:pt x="1065027" y="13353"/>
                    <a:pt x="1066126" y="174256"/>
                  </a:cubicBezTo>
                  <a:cubicBezTo>
                    <a:pt x="1014273" y="173992"/>
                    <a:pt x="980400" y="170992"/>
                    <a:pt x="903969" y="173056"/>
                  </a:cubicBezTo>
                  <a:cubicBezTo>
                    <a:pt x="903328" y="143066"/>
                    <a:pt x="903308" y="132208"/>
                    <a:pt x="901620" y="41087"/>
                  </a:cubicBezTo>
                  <a:cubicBezTo>
                    <a:pt x="890667" y="41596"/>
                    <a:pt x="892416" y="20887"/>
                    <a:pt x="895630" y="173290"/>
                  </a:cubicBezTo>
                  <a:cubicBezTo>
                    <a:pt x="855909" y="174439"/>
                    <a:pt x="814419" y="174286"/>
                    <a:pt x="774139" y="173788"/>
                  </a:cubicBezTo>
                  <a:cubicBezTo>
                    <a:pt x="722938" y="173209"/>
                    <a:pt x="733788" y="197466"/>
                    <a:pt x="733147" y="48966"/>
                  </a:cubicBezTo>
                  <a:cubicBezTo>
                    <a:pt x="723151" y="49444"/>
                    <a:pt x="723151" y="30036"/>
                    <a:pt x="726304" y="173443"/>
                  </a:cubicBezTo>
                  <a:cubicBezTo>
                    <a:pt x="717406" y="173422"/>
                    <a:pt x="722572" y="173432"/>
                    <a:pt x="591176" y="173402"/>
                  </a:cubicBezTo>
                  <a:cubicBezTo>
                    <a:pt x="556072" y="173402"/>
                    <a:pt x="564808" y="194090"/>
                    <a:pt x="562865" y="57099"/>
                  </a:cubicBezTo>
                  <a:cubicBezTo>
                    <a:pt x="550754" y="57638"/>
                    <a:pt x="553988" y="39888"/>
                    <a:pt x="556306" y="173310"/>
                  </a:cubicBezTo>
                  <a:cubicBezTo>
                    <a:pt x="512986" y="173056"/>
                    <a:pt x="506833" y="172467"/>
                    <a:pt x="395481" y="173036"/>
                  </a:cubicBezTo>
                  <a:cubicBezTo>
                    <a:pt x="394668" y="144804"/>
                    <a:pt x="393997" y="103722"/>
                    <a:pt x="394037" y="60403"/>
                  </a:cubicBezTo>
                  <a:cubicBezTo>
                    <a:pt x="383492" y="60424"/>
                    <a:pt x="384966" y="49983"/>
                    <a:pt x="386217" y="129738"/>
                  </a:cubicBezTo>
                  <a:cubicBezTo>
                    <a:pt x="387061" y="184209"/>
                    <a:pt x="395502" y="173138"/>
                    <a:pt x="347290" y="173138"/>
                  </a:cubicBezTo>
                  <a:cubicBezTo>
                    <a:pt x="286875" y="173138"/>
                    <a:pt x="286438" y="174053"/>
                    <a:pt x="226592" y="174063"/>
                  </a:cubicBezTo>
                  <a:cubicBezTo>
                    <a:pt x="225626" y="124543"/>
                    <a:pt x="225738" y="112994"/>
                    <a:pt x="224426" y="60373"/>
                  </a:cubicBezTo>
                  <a:cubicBezTo>
                    <a:pt x="212905" y="60424"/>
                    <a:pt x="215783" y="45743"/>
                    <a:pt x="218254" y="174053"/>
                  </a:cubicBezTo>
                  <a:cubicBezTo>
                    <a:pt x="217521" y="174053"/>
                    <a:pt x="57205" y="172904"/>
                    <a:pt x="56473" y="172894"/>
                  </a:cubicBezTo>
                  <a:cubicBezTo>
                    <a:pt x="55659" y="145007"/>
                    <a:pt x="55181" y="109130"/>
                    <a:pt x="54581" y="64927"/>
                  </a:cubicBezTo>
                  <a:cubicBezTo>
                    <a:pt x="43497" y="65568"/>
                    <a:pt x="46050" y="56123"/>
                    <a:pt x="47209" y="129727"/>
                  </a:cubicBezTo>
                  <a:cubicBezTo>
                    <a:pt x="47982" y="179237"/>
                    <a:pt x="50229" y="172812"/>
                    <a:pt x="42562" y="172690"/>
                  </a:cubicBezTo>
                  <a:cubicBezTo>
                    <a:pt x="-7369" y="171948"/>
                    <a:pt x="319" y="169335"/>
                    <a:pt x="563" y="181738"/>
                  </a:cubicBezTo>
                  <a:cubicBezTo>
                    <a:pt x="22111" y="181820"/>
                    <a:pt x="33989" y="182033"/>
                    <a:pt x="48429" y="182236"/>
                  </a:cubicBezTo>
                  <a:cubicBezTo>
                    <a:pt x="51958" y="290579"/>
                    <a:pt x="51063" y="295611"/>
                    <a:pt x="51795" y="367965"/>
                  </a:cubicBezTo>
                  <a:cubicBezTo>
                    <a:pt x="36948" y="368107"/>
                    <a:pt x="25010" y="368260"/>
                    <a:pt x="3563" y="368331"/>
                  </a:cubicBezTo>
                  <a:cubicBezTo>
                    <a:pt x="3715" y="380683"/>
                    <a:pt x="-3525" y="377989"/>
                    <a:pt x="42541" y="377501"/>
                  </a:cubicBezTo>
                  <a:cubicBezTo>
                    <a:pt x="56158" y="377369"/>
                    <a:pt x="51043" y="351750"/>
                    <a:pt x="54124" y="545947"/>
                  </a:cubicBezTo>
                  <a:cubicBezTo>
                    <a:pt x="54449" y="566625"/>
                    <a:pt x="63520" y="561461"/>
                    <a:pt x="5393" y="561430"/>
                  </a:cubicBezTo>
                  <a:cubicBezTo>
                    <a:pt x="5475" y="574016"/>
                    <a:pt x="-3433" y="570864"/>
                    <a:pt x="54541" y="570895"/>
                  </a:cubicBezTo>
                  <a:cubicBezTo>
                    <a:pt x="55364" y="617060"/>
                    <a:pt x="57347" y="682603"/>
                    <a:pt x="57459" y="756034"/>
                  </a:cubicBezTo>
                  <a:cubicBezTo>
                    <a:pt x="40487" y="756105"/>
                    <a:pt x="27349" y="756217"/>
                    <a:pt x="6370" y="756268"/>
                  </a:cubicBezTo>
                  <a:cubicBezTo>
                    <a:pt x="6410" y="768589"/>
                    <a:pt x="-403" y="765804"/>
                    <a:pt x="42521" y="765570"/>
                  </a:cubicBezTo>
                  <a:cubicBezTo>
                    <a:pt x="63500" y="765458"/>
                    <a:pt x="56890" y="736809"/>
                    <a:pt x="60317" y="950190"/>
                  </a:cubicBezTo>
                  <a:cubicBezTo>
                    <a:pt x="41931" y="950282"/>
                    <a:pt x="28528" y="950424"/>
                    <a:pt x="6959" y="950495"/>
                  </a:cubicBezTo>
                  <a:cubicBezTo>
                    <a:pt x="6990" y="963030"/>
                    <a:pt x="553" y="960042"/>
                    <a:pt x="42521" y="959767"/>
                  </a:cubicBezTo>
                  <a:cubicBezTo>
                    <a:pt x="67873" y="959594"/>
                    <a:pt x="60439" y="937879"/>
                    <a:pt x="62991" y="1100672"/>
                  </a:cubicBezTo>
                  <a:cubicBezTo>
                    <a:pt x="63805" y="1152561"/>
                    <a:pt x="69510" y="1143686"/>
                    <a:pt x="42429" y="1144194"/>
                  </a:cubicBezTo>
                  <a:cubicBezTo>
                    <a:pt x="1224" y="1144967"/>
                    <a:pt x="7580" y="1141429"/>
                    <a:pt x="7641" y="1154137"/>
                  </a:cubicBezTo>
                  <a:cubicBezTo>
                    <a:pt x="32647" y="1153954"/>
                    <a:pt x="43090" y="1153568"/>
                    <a:pt x="64110" y="1153293"/>
                  </a:cubicBezTo>
                  <a:cubicBezTo>
                    <a:pt x="66520" y="1237979"/>
                    <a:pt x="65666" y="1199194"/>
                    <a:pt x="67588" y="1338371"/>
                  </a:cubicBezTo>
                  <a:cubicBezTo>
                    <a:pt x="47402" y="1338666"/>
                    <a:pt x="33877" y="1339266"/>
                    <a:pt x="8922" y="1339530"/>
                  </a:cubicBezTo>
                  <a:cubicBezTo>
                    <a:pt x="9024" y="1351140"/>
                    <a:pt x="2200" y="1349371"/>
                    <a:pt x="42582" y="1348344"/>
                  </a:cubicBezTo>
                  <a:cubicBezTo>
                    <a:pt x="76842" y="1347511"/>
                    <a:pt x="67608" y="1319309"/>
                    <a:pt x="70618" y="1532721"/>
                  </a:cubicBezTo>
                  <a:cubicBezTo>
                    <a:pt x="45612" y="1532599"/>
                    <a:pt x="38189" y="1532396"/>
                    <a:pt x="11383" y="1532294"/>
                  </a:cubicBezTo>
                  <a:cubicBezTo>
                    <a:pt x="11576" y="1544788"/>
                    <a:pt x="5770" y="1541616"/>
                    <a:pt x="42450" y="1541972"/>
                  </a:cubicBezTo>
                  <a:cubicBezTo>
                    <a:pt x="77960" y="1542298"/>
                    <a:pt x="70771" y="1533310"/>
                    <a:pt x="71157" y="1586084"/>
                  </a:cubicBezTo>
                  <a:cubicBezTo>
                    <a:pt x="72398" y="1755760"/>
                    <a:pt x="86502" y="1727406"/>
                    <a:pt x="42490" y="1727518"/>
                  </a:cubicBezTo>
                  <a:cubicBezTo>
                    <a:pt x="10478" y="1727569"/>
                    <a:pt x="15329" y="1724427"/>
                    <a:pt x="15644" y="1737003"/>
                  </a:cubicBezTo>
                  <a:cubicBezTo>
                    <a:pt x="31874" y="1736983"/>
                    <a:pt x="46660" y="1736942"/>
                    <a:pt x="73537" y="1736911"/>
                  </a:cubicBezTo>
                  <a:cubicBezTo>
                    <a:pt x="78357" y="1958863"/>
                    <a:pt x="82780" y="1922254"/>
                    <a:pt x="42531" y="1921877"/>
                  </a:cubicBezTo>
                  <a:cubicBezTo>
                    <a:pt x="16234" y="1921633"/>
                    <a:pt x="20556" y="1919285"/>
                    <a:pt x="20901" y="1931139"/>
                  </a:cubicBezTo>
                  <a:cubicBezTo>
                    <a:pt x="41443" y="1931271"/>
                    <a:pt x="52446" y="1931464"/>
                    <a:pt x="75601" y="1931556"/>
                  </a:cubicBezTo>
                  <a:cubicBezTo>
                    <a:pt x="75611" y="1931942"/>
                    <a:pt x="77818" y="2022473"/>
                    <a:pt x="79679" y="2116664"/>
                  </a:cubicBezTo>
                  <a:cubicBezTo>
                    <a:pt x="55049" y="2116471"/>
                    <a:pt x="44463" y="2116024"/>
                    <a:pt x="25294" y="2115699"/>
                  </a:cubicBezTo>
                  <a:cubicBezTo>
                    <a:pt x="25508" y="2127644"/>
                    <a:pt x="22010" y="2125052"/>
                    <a:pt x="42409" y="2125509"/>
                  </a:cubicBezTo>
                  <a:cubicBezTo>
                    <a:pt x="90234" y="2126607"/>
                    <a:pt x="79648" y="2092102"/>
                    <a:pt x="83106" y="2311085"/>
                  </a:cubicBezTo>
                  <a:cubicBezTo>
                    <a:pt x="59534" y="2311034"/>
                    <a:pt x="50432" y="2310912"/>
                    <a:pt x="28071" y="2310790"/>
                  </a:cubicBezTo>
                  <a:cubicBezTo>
                    <a:pt x="28203" y="2322705"/>
                    <a:pt x="25305" y="2320225"/>
                    <a:pt x="42460" y="2320336"/>
                  </a:cubicBezTo>
                  <a:cubicBezTo>
                    <a:pt x="99010" y="2320723"/>
                    <a:pt x="80950" y="2292115"/>
                    <a:pt x="84102" y="2487939"/>
                  </a:cubicBezTo>
                  <a:cubicBezTo>
                    <a:pt x="84428" y="2509145"/>
                    <a:pt x="94556" y="2503839"/>
                    <a:pt x="29647" y="2503859"/>
                  </a:cubicBezTo>
                  <a:cubicBezTo>
                    <a:pt x="29718" y="2516445"/>
                    <a:pt x="19773" y="2513293"/>
                    <a:pt x="84499" y="2513283"/>
                  </a:cubicBezTo>
                  <a:cubicBezTo>
                    <a:pt x="84519" y="2514269"/>
                    <a:pt x="86696" y="2650315"/>
                    <a:pt x="87865" y="2699794"/>
                  </a:cubicBezTo>
                  <a:cubicBezTo>
                    <a:pt x="60612" y="2699652"/>
                    <a:pt x="46558" y="2699134"/>
                    <a:pt x="30409" y="2698788"/>
                  </a:cubicBezTo>
                  <a:cubicBezTo>
                    <a:pt x="30440" y="2710144"/>
                    <a:pt x="18857" y="2708894"/>
                    <a:pt x="88089" y="2709239"/>
                  </a:cubicBezTo>
                  <a:cubicBezTo>
                    <a:pt x="88109" y="2710144"/>
                    <a:pt x="91719" y="2892690"/>
                    <a:pt x="91729" y="2893432"/>
                  </a:cubicBezTo>
                  <a:cubicBezTo>
                    <a:pt x="61791" y="2893483"/>
                    <a:pt x="48480" y="2893707"/>
                    <a:pt x="30837" y="2893870"/>
                  </a:cubicBezTo>
                  <a:cubicBezTo>
                    <a:pt x="30857" y="2905744"/>
                    <a:pt x="28477" y="2903345"/>
                    <a:pt x="42541" y="2903192"/>
                  </a:cubicBezTo>
                  <a:cubicBezTo>
                    <a:pt x="97292" y="2902603"/>
                    <a:pt x="91882" y="2902450"/>
                    <a:pt x="91912" y="2904239"/>
                  </a:cubicBezTo>
                  <a:cubicBezTo>
                    <a:pt x="92909" y="2967718"/>
                    <a:pt x="94811" y="3032254"/>
                    <a:pt x="95034" y="3086969"/>
                  </a:cubicBezTo>
                  <a:cubicBezTo>
                    <a:pt x="18827" y="3087040"/>
                    <a:pt x="31325" y="3085078"/>
                    <a:pt x="31365" y="3096840"/>
                  </a:cubicBezTo>
                  <a:cubicBezTo>
                    <a:pt x="49568" y="3096678"/>
                    <a:pt x="62747" y="3096444"/>
                    <a:pt x="95065" y="3096403"/>
                  </a:cubicBezTo>
                  <a:cubicBezTo>
                    <a:pt x="95217" y="3212472"/>
                    <a:pt x="96672" y="3226837"/>
                    <a:pt x="97943" y="3280627"/>
                  </a:cubicBezTo>
                  <a:cubicBezTo>
                    <a:pt x="65391" y="3280658"/>
                    <a:pt x="51978" y="3280952"/>
                    <a:pt x="32423" y="3281217"/>
                  </a:cubicBezTo>
                  <a:cubicBezTo>
                    <a:pt x="32514" y="3292562"/>
                    <a:pt x="29942" y="3290702"/>
                    <a:pt x="42551" y="3290519"/>
                  </a:cubicBezTo>
                  <a:cubicBezTo>
                    <a:pt x="115210" y="3289441"/>
                    <a:pt x="96529" y="3256035"/>
                    <a:pt x="99702" y="3459453"/>
                  </a:cubicBezTo>
                  <a:cubicBezTo>
                    <a:pt x="100048" y="3481676"/>
                    <a:pt x="110918" y="3476126"/>
                    <a:pt x="42480" y="3476319"/>
                  </a:cubicBezTo>
                  <a:cubicBezTo>
                    <a:pt x="32809" y="3476339"/>
                    <a:pt x="34467" y="3473909"/>
                    <a:pt x="34640" y="3485794"/>
                  </a:cubicBezTo>
                  <a:cubicBezTo>
                    <a:pt x="51683" y="3485763"/>
                    <a:pt x="63683" y="3485692"/>
                    <a:pt x="100099" y="3485692"/>
                  </a:cubicBezTo>
                  <a:cubicBezTo>
                    <a:pt x="100617" y="3523165"/>
                    <a:pt x="101166" y="3594136"/>
                    <a:pt x="102875" y="3669275"/>
                  </a:cubicBezTo>
                  <a:cubicBezTo>
                    <a:pt x="70954" y="3669286"/>
                    <a:pt x="58334" y="3669591"/>
                    <a:pt x="38107" y="3669997"/>
                  </a:cubicBezTo>
                  <a:cubicBezTo>
                    <a:pt x="38423" y="3683315"/>
                    <a:pt x="28121" y="3678720"/>
                    <a:pt x="103068" y="3678710"/>
                  </a:cubicBezTo>
                  <a:cubicBezTo>
                    <a:pt x="103088" y="3679472"/>
                    <a:pt x="106688" y="3864072"/>
                    <a:pt x="106708" y="3864916"/>
                  </a:cubicBezTo>
                  <a:cubicBezTo>
                    <a:pt x="79669" y="3864947"/>
                    <a:pt x="64537" y="3864703"/>
                    <a:pt x="43639" y="3864225"/>
                  </a:cubicBezTo>
                  <a:cubicBezTo>
                    <a:pt x="44026" y="3875967"/>
                    <a:pt x="33613" y="3874361"/>
                    <a:pt x="103485" y="3874361"/>
                  </a:cubicBezTo>
                  <a:cubicBezTo>
                    <a:pt x="107481" y="3874361"/>
                    <a:pt x="106861" y="3873944"/>
                    <a:pt x="106881" y="3875672"/>
                  </a:cubicBezTo>
                  <a:cubicBezTo>
                    <a:pt x="110054" y="4081520"/>
                    <a:pt x="111946" y="4059378"/>
                    <a:pt x="103485" y="4059378"/>
                  </a:cubicBezTo>
                  <a:cubicBezTo>
                    <a:pt x="40945" y="4059378"/>
                    <a:pt x="50026" y="4056694"/>
                    <a:pt x="50432" y="4068883"/>
                  </a:cubicBezTo>
                  <a:cubicBezTo>
                    <a:pt x="66184" y="4068843"/>
                    <a:pt x="80370" y="4068822"/>
                    <a:pt x="109871" y="4068822"/>
                  </a:cubicBezTo>
                  <a:cubicBezTo>
                    <a:pt x="112851" y="4198199"/>
                    <a:pt x="112017" y="4199348"/>
                    <a:pt x="112515" y="4252203"/>
                  </a:cubicBezTo>
                  <a:cubicBezTo>
                    <a:pt x="88363" y="4252131"/>
                    <a:pt x="70852" y="4252304"/>
                    <a:pt x="56534" y="4252558"/>
                  </a:cubicBezTo>
                  <a:cubicBezTo>
                    <a:pt x="56951" y="4264982"/>
                    <a:pt x="48694" y="4261627"/>
                    <a:pt x="103495" y="4261627"/>
                  </a:cubicBezTo>
                  <a:cubicBezTo>
                    <a:pt x="116023" y="4261627"/>
                    <a:pt x="112383" y="4240328"/>
                    <a:pt x="115362" y="4430937"/>
                  </a:cubicBezTo>
                  <a:cubicBezTo>
                    <a:pt x="115688" y="4451106"/>
                    <a:pt x="118779" y="4447660"/>
                    <a:pt x="103495" y="4447660"/>
                  </a:cubicBezTo>
                  <a:cubicBezTo>
                    <a:pt x="54948" y="4447660"/>
                    <a:pt x="62890" y="4443980"/>
                    <a:pt x="63317" y="4456841"/>
                  </a:cubicBezTo>
                  <a:cubicBezTo>
                    <a:pt x="80503" y="4457095"/>
                    <a:pt x="98441" y="4457135"/>
                    <a:pt x="115800" y="4457084"/>
                  </a:cubicBezTo>
                  <a:cubicBezTo>
                    <a:pt x="119308" y="4670963"/>
                    <a:pt x="124301" y="4642417"/>
                    <a:pt x="103495" y="4642417"/>
                  </a:cubicBezTo>
                  <a:cubicBezTo>
                    <a:pt x="63083" y="4642417"/>
                    <a:pt x="69378" y="4639346"/>
                    <a:pt x="69784" y="4651871"/>
                  </a:cubicBezTo>
                  <a:cubicBezTo>
                    <a:pt x="86899" y="4651841"/>
                    <a:pt x="101898" y="4651851"/>
                    <a:pt x="118311" y="4651851"/>
                  </a:cubicBezTo>
                  <a:cubicBezTo>
                    <a:pt x="118444" y="4685014"/>
                    <a:pt x="119135" y="4725404"/>
                    <a:pt x="119928" y="4770583"/>
                  </a:cubicBezTo>
                  <a:cubicBezTo>
                    <a:pt x="132833" y="4770482"/>
                    <a:pt x="127189" y="4785863"/>
                    <a:pt x="126640" y="4651851"/>
                  </a:cubicBezTo>
                  <a:lnTo>
                    <a:pt x="287617" y="4651861"/>
                  </a:lnTo>
                  <a:cubicBezTo>
                    <a:pt x="288309" y="4701046"/>
                    <a:pt x="288746" y="4734564"/>
                    <a:pt x="289956" y="4769231"/>
                  </a:cubicBezTo>
                  <a:cubicBezTo>
                    <a:pt x="302159" y="4769130"/>
                    <a:pt x="297797" y="4785131"/>
                    <a:pt x="295956" y="4651861"/>
                  </a:cubicBezTo>
                  <a:cubicBezTo>
                    <a:pt x="433066" y="4651871"/>
                    <a:pt x="395837" y="4650651"/>
                    <a:pt x="457605" y="4650428"/>
                  </a:cubicBezTo>
                  <a:cubicBezTo>
                    <a:pt x="458683" y="4695170"/>
                    <a:pt x="458794" y="4719589"/>
                    <a:pt x="459811" y="4767889"/>
                  </a:cubicBezTo>
                  <a:cubicBezTo>
                    <a:pt x="470967" y="4767798"/>
                    <a:pt x="468150" y="4777141"/>
                    <a:pt x="467072" y="4708640"/>
                  </a:cubicBezTo>
                  <a:cubicBezTo>
                    <a:pt x="466045" y="4643545"/>
                    <a:pt x="464642" y="4650407"/>
                    <a:pt x="469248" y="4650407"/>
                  </a:cubicBezTo>
                  <a:cubicBezTo>
                    <a:pt x="528514" y="4650407"/>
                    <a:pt x="529704" y="4651414"/>
                    <a:pt x="591156" y="4651414"/>
                  </a:cubicBezTo>
                  <a:cubicBezTo>
                    <a:pt x="636714" y="4651424"/>
                    <a:pt x="626402" y="4639875"/>
                    <a:pt x="627480" y="4708823"/>
                  </a:cubicBezTo>
                  <a:cubicBezTo>
                    <a:pt x="628517" y="4775341"/>
                    <a:pt x="626514" y="4766598"/>
                    <a:pt x="637192" y="4766507"/>
                  </a:cubicBezTo>
                  <a:cubicBezTo>
                    <a:pt x="635961" y="4730498"/>
                    <a:pt x="635310" y="4684597"/>
                    <a:pt x="635300" y="4651424"/>
                  </a:cubicBezTo>
                  <a:cubicBezTo>
                    <a:pt x="703189" y="4651444"/>
                    <a:pt x="735232" y="4651536"/>
                    <a:pt x="774129" y="4651221"/>
                  </a:cubicBezTo>
                  <a:cubicBezTo>
                    <a:pt x="801698" y="4650997"/>
                    <a:pt x="795779" y="4639560"/>
                    <a:pt x="796857" y="4708813"/>
                  </a:cubicBezTo>
                  <a:cubicBezTo>
                    <a:pt x="797874" y="4773816"/>
                    <a:pt x="795067" y="4765266"/>
                    <a:pt x="806131" y="4765185"/>
                  </a:cubicBezTo>
                  <a:cubicBezTo>
                    <a:pt x="805420" y="4725018"/>
                    <a:pt x="804789" y="4684424"/>
                    <a:pt x="804331" y="4651027"/>
                  </a:cubicBezTo>
                  <a:cubicBezTo>
                    <a:pt x="852940" y="4650844"/>
                    <a:pt x="891949" y="4651149"/>
                    <a:pt x="966153" y="4651119"/>
                  </a:cubicBezTo>
                  <a:cubicBezTo>
                    <a:pt x="966305" y="4686488"/>
                    <a:pt x="967068" y="4732439"/>
                    <a:pt x="967831" y="4763935"/>
                  </a:cubicBezTo>
                  <a:cubicBezTo>
                    <a:pt x="980807" y="4763843"/>
                    <a:pt x="975000" y="4778554"/>
                    <a:pt x="974492" y="4651099"/>
                  </a:cubicBezTo>
                  <a:cubicBezTo>
                    <a:pt x="975244" y="4651099"/>
                    <a:pt x="1134299" y="4650397"/>
                    <a:pt x="1135113" y="4650387"/>
                  </a:cubicBezTo>
                  <a:cubicBezTo>
                    <a:pt x="1136160" y="4706048"/>
                    <a:pt x="1136232" y="4723462"/>
                    <a:pt x="1137126" y="4762613"/>
                  </a:cubicBezTo>
                  <a:cubicBezTo>
                    <a:pt x="1148729" y="4762532"/>
                    <a:pt x="1145811" y="4778737"/>
                    <a:pt x="1143462" y="4650336"/>
                  </a:cubicBezTo>
                  <a:cubicBezTo>
                    <a:pt x="1257061" y="4649564"/>
                    <a:pt x="1247767" y="4651048"/>
                    <a:pt x="1305517" y="4651322"/>
                  </a:cubicBezTo>
                  <a:cubicBezTo>
                    <a:pt x="1306656" y="4686071"/>
                    <a:pt x="1307287" y="4728658"/>
                    <a:pt x="1307449" y="4761302"/>
                  </a:cubicBezTo>
                  <a:cubicBezTo>
                    <a:pt x="1318279" y="4761220"/>
                    <a:pt x="1316164" y="4769973"/>
                    <a:pt x="1315208" y="4708640"/>
                  </a:cubicBezTo>
                  <a:cubicBezTo>
                    <a:pt x="1314171" y="4642650"/>
                    <a:pt x="1310429" y="4651373"/>
                    <a:pt x="1322937" y="4651373"/>
                  </a:cubicBezTo>
                  <a:cubicBezTo>
                    <a:pt x="1432550" y="4651464"/>
                    <a:pt x="1451210" y="4651515"/>
                    <a:pt x="1474894" y="4651414"/>
                  </a:cubicBezTo>
                  <a:cubicBezTo>
                    <a:pt x="1475626" y="4697477"/>
                    <a:pt x="1476176" y="4728424"/>
                    <a:pt x="1476470" y="4760010"/>
                  </a:cubicBezTo>
                  <a:cubicBezTo>
                    <a:pt x="1487301" y="4759929"/>
                    <a:pt x="1485074" y="4768581"/>
                    <a:pt x="1484138" y="4708640"/>
                  </a:cubicBezTo>
                  <a:cubicBezTo>
                    <a:pt x="1483070" y="4641441"/>
                    <a:pt x="1475647" y="4651475"/>
                    <a:pt x="1505961" y="4651190"/>
                  </a:cubicBezTo>
                  <a:cubicBezTo>
                    <a:pt x="1564200" y="4650641"/>
                    <a:pt x="1597514" y="4650885"/>
                    <a:pt x="1627879" y="4651332"/>
                  </a:cubicBezTo>
                  <a:cubicBezTo>
                    <a:pt x="1649112" y="4651648"/>
                    <a:pt x="1643519" y="4640790"/>
                    <a:pt x="1644587" y="4708823"/>
                  </a:cubicBezTo>
                  <a:cubicBezTo>
                    <a:pt x="1645502" y="4767279"/>
                    <a:pt x="1643244" y="4758729"/>
                    <a:pt x="1653922" y="4758648"/>
                  </a:cubicBezTo>
                  <a:cubicBezTo>
                    <a:pt x="1653169" y="4729776"/>
                    <a:pt x="1652417" y="4686264"/>
                    <a:pt x="1652437" y="4651637"/>
                  </a:cubicBezTo>
                  <a:cubicBezTo>
                    <a:pt x="1746512" y="4652481"/>
                    <a:pt x="1739434" y="4650163"/>
                    <a:pt x="1813089" y="4650163"/>
                  </a:cubicBezTo>
                  <a:cubicBezTo>
                    <a:pt x="1813232" y="4684271"/>
                    <a:pt x="1813943" y="4728241"/>
                    <a:pt x="1814625" y="4757418"/>
                  </a:cubicBezTo>
                  <a:cubicBezTo>
                    <a:pt x="1827377" y="4757316"/>
                    <a:pt x="1821926" y="4772190"/>
                    <a:pt x="1821428" y="4650173"/>
                  </a:cubicBezTo>
                  <a:cubicBezTo>
                    <a:pt x="1837251" y="4650194"/>
                    <a:pt x="1771131" y="4649909"/>
                    <a:pt x="1983442" y="4650936"/>
                  </a:cubicBezTo>
                  <a:cubicBezTo>
                    <a:pt x="1984053" y="4680957"/>
                    <a:pt x="1984815" y="4725496"/>
                    <a:pt x="1985039" y="4756117"/>
                  </a:cubicBezTo>
                  <a:cubicBezTo>
                    <a:pt x="1995930" y="4756035"/>
                    <a:pt x="1993662" y="4764270"/>
                    <a:pt x="1992798" y="4708650"/>
                  </a:cubicBezTo>
                  <a:cubicBezTo>
                    <a:pt x="1991802" y="4644582"/>
                    <a:pt x="1990835" y="4650976"/>
                    <a:pt x="1993846" y="4650987"/>
                  </a:cubicBezTo>
                  <a:cubicBezTo>
                    <a:pt x="2185402" y="4652014"/>
                    <a:pt x="2152525" y="4633185"/>
                    <a:pt x="2153735" y="4708813"/>
                  </a:cubicBezTo>
                  <a:cubicBezTo>
                    <a:pt x="2154569" y="4762501"/>
                    <a:pt x="2151955" y="4754836"/>
                    <a:pt x="2162867" y="4754754"/>
                  </a:cubicBezTo>
                  <a:cubicBezTo>
                    <a:pt x="2162002" y="4710165"/>
                    <a:pt x="2161931" y="4693818"/>
                    <a:pt x="2160996" y="4650438"/>
                  </a:cubicBezTo>
                  <a:cubicBezTo>
                    <a:pt x="2237773" y="4650245"/>
                    <a:pt x="2234000" y="4651617"/>
                    <a:pt x="2322075" y="4651414"/>
                  </a:cubicBezTo>
                  <a:cubicBezTo>
                    <a:pt x="2323071" y="4696451"/>
                    <a:pt x="2323092" y="4712524"/>
                    <a:pt x="2323936" y="4753514"/>
                  </a:cubicBezTo>
                  <a:cubicBezTo>
                    <a:pt x="2334928" y="4753433"/>
                    <a:pt x="2332315" y="4760956"/>
                    <a:pt x="2331471" y="4708650"/>
                  </a:cubicBezTo>
                  <a:cubicBezTo>
                    <a:pt x="2330403" y="4639895"/>
                    <a:pt x="2322624" y="4651485"/>
                    <a:pt x="2359812" y="4651241"/>
                  </a:cubicBezTo>
                  <a:cubicBezTo>
                    <a:pt x="2395892" y="4650997"/>
                    <a:pt x="2425383" y="4650895"/>
                    <a:pt x="2481791" y="4651200"/>
                  </a:cubicBezTo>
                  <a:cubicBezTo>
                    <a:pt x="2495408" y="4651271"/>
                    <a:pt x="2491604" y="4641003"/>
                    <a:pt x="2492682" y="4708823"/>
                  </a:cubicBezTo>
                  <a:cubicBezTo>
                    <a:pt x="2493526" y="4760895"/>
                    <a:pt x="2490608" y="4752243"/>
                    <a:pt x="2501712" y="4752162"/>
                  </a:cubicBezTo>
                  <a:cubicBezTo>
                    <a:pt x="2501133" y="4716560"/>
                    <a:pt x="2500594" y="4685623"/>
                    <a:pt x="2500238" y="4651292"/>
                  </a:cubicBezTo>
                  <a:cubicBezTo>
                    <a:pt x="2617681" y="4651749"/>
                    <a:pt x="2585669" y="4650366"/>
                    <a:pt x="2660982" y="4650306"/>
                  </a:cubicBezTo>
                  <a:cubicBezTo>
                    <a:pt x="2662486" y="4766558"/>
                    <a:pt x="2659334" y="4750942"/>
                    <a:pt x="2670927" y="4750850"/>
                  </a:cubicBezTo>
                  <a:cubicBezTo>
                    <a:pt x="2670286" y="4721084"/>
                    <a:pt x="2669717" y="4680428"/>
                    <a:pt x="2669330" y="4650306"/>
                  </a:cubicBezTo>
                  <a:cubicBezTo>
                    <a:pt x="2722657" y="4650326"/>
                    <a:pt x="2712315" y="4650763"/>
                    <a:pt x="2830582" y="4650722"/>
                  </a:cubicBezTo>
                  <a:cubicBezTo>
                    <a:pt x="2832311" y="4764809"/>
                    <a:pt x="2828650" y="4749569"/>
                    <a:pt x="2840487" y="4749468"/>
                  </a:cubicBezTo>
                  <a:cubicBezTo>
                    <a:pt x="2839907" y="4718959"/>
                    <a:pt x="2839541" y="4692831"/>
                    <a:pt x="2838911" y="4650712"/>
                  </a:cubicBezTo>
                  <a:cubicBezTo>
                    <a:pt x="2918840" y="4650682"/>
                    <a:pt x="2937155" y="4650722"/>
                    <a:pt x="2970011" y="4650550"/>
                  </a:cubicBezTo>
                  <a:cubicBezTo>
                    <a:pt x="3007820" y="4650346"/>
                    <a:pt x="2998963" y="4638746"/>
                    <a:pt x="3000051" y="4708843"/>
                  </a:cubicBezTo>
                  <a:cubicBezTo>
                    <a:pt x="3000773" y="4755324"/>
                    <a:pt x="2998139" y="4748136"/>
                    <a:pt x="3009102" y="4748045"/>
                  </a:cubicBezTo>
                  <a:cubicBezTo>
                    <a:pt x="3006650" y="4635056"/>
                    <a:pt x="3001098" y="4650417"/>
                    <a:pt x="3031077" y="4650417"/>
                  </a:cubicBezTo>
                  <a:close/>
                  <a:moveTo>
                    <a:pt x="2988712" y="3875713"/>
                  </a:moveTo>
                  <a:cubicBezTo>
                    <a:pt x="2991956" y="4088047"/>
                    <a:pt x="2998068" y="4059042"/>
                    <a:pt x="2970021" y="4058849"/>
                  </a:cubicBezTo>
                  <a:cubicBezTo>
                    <a:pt x="2800492" y="4057700"/>
                    <a:pt x="2829423" y="4070103"/>
                    <a:pt x="2828558" y="4014382"/>
                  </a:cubicBezTo>
                  <a:cubicBezTo>
                    <a:pt x="2825925" y="3845793"/>
                    <a:pt x="2818481" y="3873537"/>
                    <a:pt x="2847799" y="3874096"/>
                  </a:cubicBezTo>
                  <a:cubicBezTo>
                    <a:pt x="2951920" y="3876058"/>
                    <a:pt x="2988661" y="3872846"/>
                    <a:pt x="2988712" y="3875713"/>
                  </a:cubicBezTo>
                  <a:close/>
                  <a:moveTo>
                    <a:pt x="2988529" y="3865049"/>
                  </a:moveTo>
                  <a:cubicBezTo>
                    <a:pt x="2849721" y="3865384"/>
                    <a:pt x="2900871" y="3865262"/>
                    <a:pt x="2826545" y="3864306"/>
                  </a:cubicBezTo>
                  <a:cubicBezTo>
                    <a:pt x="2825793" y="3810994"/>
                    <a:pt x="2826342" y="3743846"/>
                    <a:pt x="2823932" y="3678751"/>
                  </a:cubicBezTo>
                  <a:cubicBezTo>
                    <a:pt x="2964998" y="3678822"/>
                    <a:pt x="2923782" y="3678710"/>
                    <a:pt x="2984970" y="3679594"/>
                  </a:cubicBezTo>
                  <a:cubicBezTo>
                    <a:pt x="2985367" y="3768692"/>
                    <a:pt x="2987502" y="3806073"/>
                    <a:pt x="2988529" y="3865049"/>
                  </a:cubicBezTo>
                  <a:close/>
                  <a:moveTo>
                    <a:pt x="2984940" y="3670130"/>
                  </a:moveTo>
                  <a:cubicBezTo>
                    <a:pt x="2816874" y="3667608"/>
                    <a:pt x="2823667" y="3671746"/>
                    <a:pt x="2823505" y="3667252"/>
                  </a:cubicBezTo>
                  <a:cubicBezTo>
                    <a:pt x="2821633" y="3619725"/>
                    <a:pt x="2821125" y="3577758"/>
                    <a:pt x="2820911" y="3528726"/>
                  </a:cubicBezTo>
                  <a:cubicBezTo>
                    <a:pt x="2820688" y="3476268"/>
                    <a:pt x="2813346" y="3485092"/>
                    <a:pt x="2847860" y="3485001"/>
                  </a:cubicBezTo>
                  <a:cubicBezTo>
                    <a:pt x="2896794" y="3484868"/>
                    <a:pt x="2931196" y="3484787"/>
                    <a:pt x="2969940" y="3485407"/>
                  </a:cubicBezTo>
                  <a:cubicBezTo>
                    <a:pt x="2986526" y="3485682"/>
                    <a:pt x="2984085" y="3459666"/>
                    <a:pt x="2984940" y="3670130"/>
                  </a:cubicBezTo>
                  <a:close/>
                  <a:moveTo>
                    <a:pt x="1302171" y="3875550"/>
                  </a:moveTo>
                  <a:cubicBezTo>
                    <a:pt x="1302121" y="3872704"/>
                    <a:pt x="1283471" y="3872063"/>
                    <a:pt x="1463047" y="3873100"/>
                  </a:cubicBezTo>
                  <a:cubicBezTo>
                    <a:pt x="1464278" y="3944295"/>
                    <a:pt x="1463179" y="3975831"/>
                    <a:pt x="1465295" y="4058798"/>
                  </a:cubicBezTo>
                  <a:cubicBezTo>
                    <a:pt x="1374749" y="4058879"/>
                    <a:pt x="1353973" y="4060099"/>
                    <a:pt x="1303575" y="4059642"/>
                  </a:cubicBezTo>
                  <a:cubicBezTo>
                    <a:pt x="1301307" y="3932522"/>
                    <a:pt x="1303382" y="3953180"/>
                    <a:pt x="1302171" y="3875550"/>
                  </a:cubicBezTo>
                  <a:close/>
                  <a:moveTo>
                    <a:pt x="281699" y="3680062"/>
                  </a:moveTo>
                  <a:cubicBezTo>
                    <a:pt x="446551" y="3680062"/>
                    <a:pt x="371981" y="3679594"/>
                    <a:pt x="442381" y="3679086"/>
                  </a:cubicBezTo>
                  <a:cubicBezTo>
                    <a:pt x="442524" y="3718796"/>
                    <a:pt x="443134" y="3737186"/>
                    <a:pt x="443927" y="3806338"/>
                  </a:cubicBezTo>
                  <a:cubicBezTo>
                    <a:pt x="444812" y="3883419"/>
                    <a:pt x="477414" y="3862751"/>
                    <a:pt x="286336" y="3863788"/>
                  </a:cubicBezTo>
                  <a:cubicBezTo>
                    <a:pt x="279197" y="3863828"/>
                    <a:pt x="287038" y="3857485"/>
                    <a:pt x="281699" y="3680062"/>
                  </a:cubicBezTo>
                  <a:close/>
                  <a:moveTo>
                    <a:pt x="272913" y="3096525"/>
                  </a:moveTo>
                  <a:cubicBezTo>
                    <a:pt x="342622" y="3097562"/>
                    <a:pt x="323108" y="3097369"/>
                    <a:pt x="432822" y="3097023"/>
                  </a:cubicBezTo>
                  <a:cubicBezTo>
                    <a:pt x="436799" y="3288780"/>
                    <a:pt x="431633" y="3064257"/>
                    <a:pt x="436799" y="3280912"/>
                  </a:cubicBezTo>
                  <a:cubicBezTo>
                    <a:pt x="378936" y="3281674"/>
                    <a:pt x="414386" y="3282701"/>
                    <a:pt x="274825" y="3282030"/>
                  </a:cubicBezTo>
                  <a:cubicBezTo>
                    <a:pt x="274459" y="3211781"/>
                    <a:pt x="275974" y="3264554"/>
                    <a:pt x="272913" y="3096525"/>
                  </a:cubicBezTo>
                  <a:close/>
                  <a:moveTo>
                    <a:pt x="261493" y="2349067"/>
                  </a:moveTo>
                  <a:cubicBezTo>
                    <a:pt x="260883" y="2309703"/>
                    <a:pt x="234870" y="2320875"/>
                    <a:pt x="408294" y="2319706"/>
                  </a:cubicBezTo>
                  <a:cubicBezTo>
                    <a:pt x="427514" y="2319584"/>
                    <a:pt x="420142" y="2294372"/>
                    <a:pt x="423172" y="2488010"/>
                  </a:cubicBezTo>
                  <a:cubicBezTo>
                    <a:pt x="423497" y="2508159"/>
                    <a:pt x="445707" y="2505699"/>
                    <a:pt x="286377" y="2503991"/>
                  </a:cubicBezTo>
                  <a:cubicBezTo>
                    <a:pt x="252585" y="2503615"/>
                    <a:pt x="264300" y="2528482"/>
                    <a:pt x="261493" y="2349067"/>
                  </a:cubicBezTo>
                  <a:close/>
                  <a:moveTo>
                    <a:pt x="245700" y="1377989"/>
                  </a:moveTo>
                  <a:cubicBezTo>
                    <a:pt x="245121" y="1340903"/>
                    <a:pt x="215417" y="1347246"/>
                    <a:pt x="406271" y="1348771"/>
                  </a:cubicBezTo>
                  <a:cubicBezTo>
                    <a:pt x="409606" y="1547076"/>
                    <a:pt x="409271" y="1533605"/>
                    <a:pt x="408355" y="1533585"/>
                  </a:cubicBezTo>
                  <a:cubicBezTo>
                    <a:pt x="224335" y="1529874"/>
                    <a:pt x="247175" y="1544849"/>
                    <a:pt x="246727" y="1516699"/>
                  </a:cubicBezTo>
                  <a:cubicBezTo>
                    <a:pt x="245660" y="1446195"/>
                    <a:pt x="246798" y="1446592"/>
                    <a:pt x="245700" y="1377989"/>
                  </a:cubicBezTo>
                  <a:close/>
                  <a:moveTo>
                    <a:pt x="400668" y="959747"/>
                  </a:moveTo>
                  <a:cubicBezTo>
                    <a:pt x="400881" y="973014"/>
                    <a:pt x="403230" y="1144083"/>
                    <a:pt x="403230" y="1144804"/>
                  </a:cubicBezTo>
                  <a:cubicBezTo>
                    <a:pt x="210657" y="1141317"/>
                    <a:pt x="242700" y="1160217"/>
                    <a:pt x="241775" y="1100561"/>
                  </a:cubicBezTo>
                  <a:cubicBezTo>
                    <a:pt x="240687" y="1031023"/>
                    <a:pt x="239609" y="1031206"/>
                    <a:pt x="238521" y="961953"/>
                  </a:cubicBezTo>
                  <a:cubicBezTo>
                    <a:pt x="238429" y="956331"/>
                    <a:pt x="230080" y="960967"/>
                    <a:pt x="400668" y="959747"/>
                  </a:cubicBezTo>
                  <a:close/>
                  <a:moveTo>
                    <a:pt x="238328" y="949824"/>
                  </a:moveTo>
                  <a:cubicBezTo>
                    <a:pt x="236894" y="859954"/>
                    <a:pt x="235653" y="813636"/>
                    <a:pt x="235724" y="766088"/>
                  </a:cubicBezTo>
                  <a:cubicBezTo>
                    <a:pt x="296353" y="766139"/>
                    <a:pt x="293170" y="766658"/>
                    <a:pt x="396844" y="766465"/>
                  </a:cubicBezTo>
                  <a:cubicBezTo>
                    <a:pt x="396997" y="857900"/>
                    <a:pt x="399315" y="883306"/>
                    <a:pt x="400515" y="950292"/>
                  </a:cubicBezTo>
                  <a:cubicBezTo>
                    <a:pt x="313538" y="950943"/>
                    <a:pt x="292976" y="949926"/>
                    <a:pt x="238328" y="949824"/>
                  </a:cubicBezTo>
                  <a:close/>
                  <a:moveTo>
                    <a:pt x="403332" y="1154249"/>
                  </a:moveTo>
                  <a:cubicBezTo>
                    <a:pt x="404329" y="1249812"/>
                    <a:pt x="404939" y="1271690"/>
                    <a:pt x="406108" y="1339337"/>
                  </a:cubicBezTo>
                  <a:cubicBezTo>
                    <a:pt x="365950" y="1339022"/>
                    <a:pt x="326128" y="1339062"/>
                    <a:pt x="286326" y="1339276"/>
                  </a:cubicBezTo>
                  <a:cubicBezTo>
                    <a:pt x="234118" y="1339561"/>
                    <a:pt x="245029" y="1371768"/>
                    <a:pt x="242710" y="1169936"/>
                  </a:cubicBezTo>
                  <a:cubicBezTo>
                    <a:pt x="242466" y="1148485"/>
                    <a:pt x="216708" y="1150996"/>
                    <a:pt x="403332" y="1154249"/>
                  </a:cubicBezTo>
                  <a:close/>
                  <a:moveTo>
                    <a:pt x="1757362" y="1100733"/>
                  </a:moveTo>
                  <a:cubicBezTo>
                    <a:pt x="1758267" y="1158559"/>
                    <a:pt x="1785246" y="1142283"/>
                    <a:pt x="1627889" y="1144174"/>
                  </a:cubicBezTo>
                  <a:cubicBezTo>
                    <a:pt x="1590141" y="1144632"/>
                    <a:pt x="1598307" y="1153120"/>
                    <a:pt x="1597483" y="1100550"/>
                  </a:cubicBezTo>
                  <a:cubicBezTo>
                    <a:pt x="1596395" y="1031135"/>
                    <a:pt x="1595165" y="1031084"/>
                    <a:pt x="1594087" y="961943"/>
                  </a:cubicBezTo>
                  <a:cubicBezTo>
                    <a:pt x="1594005" y="956778"/>
                    <a:pt x="1584111" y="961719"/>
                    <a:pt x="1749939" y="959930"/>
                  </a:cubicBezTo>
                  <a:cubicBezTo>
                    <a:pt x="1761613" y="959808"/>
                    <a:pt x="1754912" y="944162"/>
                    <a:pt x="1757362" y="1100733"/>
                  </a:cubicBezTo>
                  <a:close/>
                  <a:moveTo>
                    <a:pt x="1927522" y="1144255"/>
                  </a:moveTo>
                  <a:cubicBezTo>
                    <a:pt x="1877836" y="1144235"/>
                    <a:pt x="1939380" y="1144184"/>
                    <a:pt x="1766545" y="1143910"/>
                  </a:cubicBezTo>
                  <a:cubicBezTo>
                    <a:pt x="1764104" y="1047208"/>
                    <a:pt x="1766189" y="1039451"/>
                    <a:pt x="1764928" y="959777"/>
                  </a:cubicBezTo>
                  <a:cubicBezTo>
                    <a:pt x="1861108" y="958872"/>
                    <a:pt x="1926109" y="961170"/>
                    <a:pt x="1926119" y="962065"/>
                  </a:cubicBezTo>
                  <a:cubicBezTo>
                    <a:pt x="1927319" y="1038505"/>
                    <a:pt x="1924889" y="1050288"/>
                    <a:pt x="1927522" y="1144255"/>
                  </a:cubicBezTo>
                  <a:close/>
                  <a:moveTo>
                    <a:pt x="2602468" y="950455"/>
                  </a:moveTo>
                  <a:cubicBezTo>
                    <a:pt x="2408380" y="950526"/>
                    <a:pt x="2442020" y="961343"/>
                    <a:pt x="2441440" y="892629"/>
                  </a:cubicBezTo>
                  <a:cubicBezTo>
                    <a:pt x="2441135" y="851120"/>
                    <a:pt x="2440403" y="804405"/>
                    <a:pt x="2439559" y="765773"/>
                  </a:cubicBezTo>
                  <a:cubicBezTo>
                    <a:pt x="2483530" y="765550"/>
                    <a:pt x="2532637" y="763364"/>
                    <a:pt x="2600414" y="765377"/>
                  </a:cubicBezTo>
                  <a:cubicBezTo>
                    <a:pt x="2603292" y="840526"/>
                    <a:pt x="2601807" y="899176"/>
                    <a:pt x="2602468" y="950455"/>
                  </a:cubicBezTo>
                  <a:close/>
                  <a:moveTo>
                    <a:pt x="2607268" y="1239443"/>
                  </a:moveTo>
                  <a:cubicBezTo>
                    <a:pt x="2609017" y="1352818"/>
                    <a:pt x="2610888" y="1338920"/>
                    <a:pt x="2603760" y="1339083"/>
                  </a:cubicBezTo>
                  <a:cubicBezTo>
                    <a:pt x="2561243" y="1339998"/>
                    <a:pt x="2524817" y="1340008"/>
                    <a:pt x="2481873" y="1339083"/>
                  </a:cubicBezTo>
                  <a:cubicBezTo>
                    <a:pt x="2435033" y="1338076"/>
                    <a:pt x="2451121" y="1368352"/>
                    <a:pt x="2445314" y="1169844"/>
                  </a:cubicBezTo>
                  <a:cubicBezTo>
                    <a:pt x="2444796" y="1152094"/>
                    <a:pt x="2418834" y="1151819"/>
                    <a:pt x="2603790" y="1154066"/>
                  </a:cubicBezTo>
                  <a:cubicBezTo>
                    <a:pt x="2608895" y="1154127"/>
                    <a:pt x="2605773" y="1143910"/>
                    <a:pt x="2607268" y="1239443"/>
                  </a:cubicBezTo>
                  <a:close/>
                  <a:moveTo>
                    <a:pt x="2786834" y="3281400"/>
                  </a:moveTo>
                  <a:cubicBezTo>
                    <a:pt x="2620671" y="3281400"/>
                    <a:pt x="2647273" y="3288984"/>
                    <a:pt x="2646958" y="3251175"/>
                  </a:cubicBezTo>
                  <a:cubicBezTo>
                    <a:pt x="2645473" y="3073051"/>
                    <a:pt x="2638182" y="3097613"/>
                    <a:pt x="2664836" y="3097613"/>
                  </a:cubicBezTo>
                  <a:cubicBezTo>
                    <a:pt x="2826667" y="3097613"/>
                    <a:pt x="2806430" y="3087863"/>
                    <a:pt x="2806593" y="3112446"/>
                  </a:cubicBezTo>
                  <a:cubicBezTo>
                    <a:pt x="2807600" y="3306867"/>
                    <a:pt x="2819549" y="3281400"/>
                    <a:pt x="2786834" y="3281400"/>
                  </a:cubicBezTo>
                  <a:close/>
                  <a:moveTo>
                    <a:pt x="2809024" y="3290804"/>
                  </a:moveTo>
                  <a:cubicBezTo>
                    <a:pt x="2810549" y="3388725"/>
                    <a:pt x="2811474" y="3427266"/>
                    <a:pt x="2812125" y="3475627"/>
                  </a:cubicBezTo>
                  <a:cubicBezTo>
                    <a:pt x="2710383" y="3475739"/>
                    <a:pt x="2716861" y="3476431"/>
                    <a:pt x="2650873" y="3476278"/>
                  </a:cubicBezTo>
                  <a:cubicBezTo>
                    <a:pt x="2648656" y="3352533"/>
                    <a:pt x="2648382" y="3371209"/>
                    <a:pt x="2647355" y="3290712"/>
                  </a:cubicBezTo>
                  <a:cubicBezTo>
                    <a:pt x="2697458" y="3290600"/>
                    <a:pt x="2762063" y="3290966"/>
                    <a:pt x="2809024" y="3290804"/>
                  </a:cubicBezTo>
                  <a:close/>
                  <a:moveTo>
                    <a:pt x="2786834" y="3086837"/>
                  </a:moveTo>
                  <a:cubicBezTo>
                    <a:pt x="2616319" y="3086837"/>
                    <a:pt x="2645687" y="3102920"/>
                    <a:pt x="2644752" y="3042928"/>
                  </a:cubicBezTo>
                  <a:cubicBezTo>
                    <a:pt x="2642118" y="2874676"/>
                    <a:pt x="2633749" y="2902846"/>
                    <a:pt x="2664836" y="2902846"/>
                  </a:cubicBezTo>
                  <a:cubicBezTo>
                    <a:pt x="2814657" y="2902846"/>
                    <a:pt x="2803207" y="2900447"/>
                    <a:pt x="2803258" y="2904300"/>
                  </a:cubicBezTo>
                  <a:cubicBezTo>
                    <a:pt x="2806532" y="3115343"/>
                    <a:pt x="2814240" y="3086837"/>
                    <a:pt x="2786834" y="3086837"/>
                  </a:cubicBezTo>
                  <a:close/>
                  <a:moveTo>
                    <a:pt x="2641162" y="2834712"/>
                  </a:moveTo>
                  <a:cubicBezTo>
                    <a:pt x="2640145" y="2786025"/>
                    <a:pt x="2639464" y="2740653"/>
                    <a:pt x="2639148" y="2708060"/>
                  </a:cubicBezTo>
                  <a:cubicBezTo>
                    <a:pt x="2673408" y="2708039"/>
                    <a:pt x="2646602" y="2708039"/>
                    <a:pt x="2786834" y="2708090"/>
                  </a:cubicBezTo>
                  <a:cubicBezTo>
                    <a:pt x="2805048" y="2708090"/>
                    <a:pt x="2799515" y="2679493"/>
                    <a:pt x="2803085" y="2892792"/>
                  </a:cubicBezTo>
                  <a:cubicBezTo>
                    <a:pt x="2610207" y="2892202"/>
                    <a:pt x="2642789" y="2912342"/>
                    <a:pt x="2641162" y="2834712"/>
                  </a:cubicBezTo>
                  <a:close/>
                  <a:moveTo>
                    <a:pt x="2786834" y="2698646"/>
                  </a:moveTo>
                  <a:cubicBezTo>
                    <a:pt x="2645534" y="2698595"/>
                    <a:pt x="2673052" y="2698605"/>
                    <a:pt x="2639057" y="2698615"/>
                  </a:cubicBezTo>
                  <a:cubicBezTo>
                    <a:pt x="2638284" y="2605746"/>
                    <a:pt x="2636494" y="2550187"/>
                    <a:pt x="2635813" y="2514523"/>
                  </a:cubicBezTo>
                  <a:cubicBezTo>
                    <a:pt x="2755168" y="2514158"/>
                    <a:pt x="2729735" y="2512887"/>
                    <a:pt x="2796689" y="2513090"/>
                  </a:cubicBezTo>
                  <a:cubicBezTo>
                    <a:pt x="2800919" y="2720737"/>
                    <a:pt x="2806125" y="2698646"/>
                    <a:pt x="2786834" y="2698646"/>
                  </a:cubicBezTo>
                  <a:close/>
                  <a:moveTo>
                    <a:pt x="2137200" y="3097084"/>
                  </a:moveTo>
                  <a:cubicBezTo>
                    <a:pt x="2320549" y="3098426"/>
                    <a:pt x="2296987" y="3087507"/>
                    <a:pt x="2297689" y="3112313"/>
                  </a:cubicBezTo>
                  <a:cubicBezTo>
                    <a:pt x="2299631" y="3181383"/>
                    <a:pt x="2300781" y="3281532"/>
                    <a:pt x="2298777" y="3281532"/>
                  </a:cubicBezTo>
                  <a:cubicBezTo>
                    <a:pt x="2238169" y="3281532"/>
                    <a:pt x="2236593" y="3282396"/>
                    <a:pt x="2176768" y="3282396"/>
                  </a:cubicBezTo>
                  <a:cubicBezTo>
                    <a:pt x="2124153" y="3282406"/>
                    <a:pt x="2141796" y="3315772"/>
                    <a:pt x="2137200" y="3097084"/>
                  </a:cubicBezTo>
                  <a:close/>
                  <a:moveTo>
                    <a:pt x="1459132" y="3096220"/>
                  </a:moveTo>
                  <a:cubicBezTo>
                    <a:pt x="1645654" y="3097003"/>
                    <a:pt x="1619408" y="3092591"/>
                    <a:pt x="1620048" y="3112588"/>
                  </a:cubicBezTo>
                  <a:cubicBezTo>
                    <a:pt x="1621116" y="3146533"/>
                    <a:pt x="1622011" y="3182837"/>
                    <a:pt x="1622438" y="3251236"/>
                  </a:cubicBezTo>
                  <a:cubicBezTo>
                    <a:pt x="1622713" y="3294728"/>
                    <a:pt x="1647688" y="3281989"/>
                    <a:pt x="1461451" y="3280932"/>
                  </a:cubicBezTo>
                  <a:cubicBezTo>
                    <a:pt x="1461146" y="3226776"/>
                    <a:pt x="1462305" y="3234086"/>
                    <a:pt x="1459132" y="3096220"/>
                  </a:cubicBezTo>
                  <a:close/>
                  <a:moveTo>
                    <a:pt x="439524" y="2904107"/>
                  </a:moveTo>
                  <a:cubicBezTo>
                    <a:pt x="439504" y="2902999"/>
                    <a:pt x="426751" y="2901850"/>
                    <a:pt x="591176" y="2901850"/>
                  </a:cubicBezTo>
                  <a:cubicBezTo>
                    <a:pt x="602128" y="2901850"/>
                    <a:pt x="599230" y="2880186"/>
                    <a:pt x="601783" y="3043101"/>
                  </a:cubicBezTo>
                  <a:cubicBezTo>
                    <a:pt x="602677" y="3101070"/>
                    <a:pt x="630358" y="3087528"/>
                    <a:pt x="469269" y="3087528"/>
                  </a:cubicBezTo>
                  <a:cubicBezTo>
                    <a:pt x="427860" y="3087528"/>
                    <a:pt x="442829" y="3115445"/>
                    <a:pt x="439524" y="2904107"/>
                  </a:cubicBezTo>
                  <a:close/>
                  <a:moveTo>
                    <a:pt x="579370" y="1542552"/>
                  </a:moveTo>
                  <a:cubicBezTo>
                    <a:pt x="579797" y="1592997"/>
                    <a:pt x="580773" y="1725210"/>
                    <a:pt x="580804" y="1727507"/>
                  </a:cubicBezTo>
                  <a:cubicBezTo>
                    <a:pt x="449042" y="1727619"/>
                    <a:pt x="442097" y="1727589"/>
                    <a:pt x="419816" y="1727894"/>
                  </a:cubicBezTo>
                  <a:cubicBezTo>
                    <a:pt x="417081" y="1587558"/>
                    <a:pt x="418331" y="1609771"/>
                    <a:pt x="417548" y="1543212"/>
                  </a:cubicBezTo>
                  <a:cubicBezTo>
                    <a:pt x="487156" y="1544504"/>
                    <a:pt x="534412" y="1542674"/>
                    <a:pt x="579370" y="1542552"/>
                  </a:cubicBezTo>
                  <a:close/>
                  <a:moveTo>
                    <a:pt x="417437" y="1533768"/>
                  </a:moveTo>
                  <a:cubicBezTo>
                    <a:pt x="414477" y="1310627"/>
                    <a:pt x="398796" y="1349046"/>
                    <a:pt x="469279" y="1349046"/>
                  </a:cubicBezTo>
                  <a:cubicBezTo>
                    <a:pt x="526643" y="1349046"/>
                    <a:pt x="528616" y="1348436"/>
                    <a:pt x="575424" y="1348314"/>
                  </a:cubicBezTo>
                  <a:cubicBezTo>
                    <a:pt x="578953" y="1519566"/>
                    <a:pt x="578688" y="1482225"/>
                    <a:pt x="579268" y="1533127"/>
                  </a:cubicBezTo>
                  <a:cubicBezTo>
                    <a:pt x="529846" y="1533239"/>
                    <a:pt x="486485" y="1535059"/>
                    <a:pt x="417437" y="1533768"/>
                  </a:cubicBezTo>
                  <a:close/>
                  <a:moveTo>
                    <a:pt x="580936" y="1736942"/>
                  </a:moveTo>
                  <a:cubicBezTo>
                    <a:pt x="582929" y="1878081"/>
                    <a:pt x="583173" y="1844085"/>
                    <a:pt x="584526" y="1920952"/>
                  </a:cubicBezTo>
                  <a:cubicBezTo>
                    <a:pt x="583804" y="1920952"/>
                    <a:pt x="434348" y="1921735"/>
                    <a:pt x="423741" y="1921888"/>
                  </a:cubicBezTo>
                  <a:cubicBezTo>
                    <a:pt x="422867" y="1869897"/>
                    <a:pt x="423985" y="1944213"/>
                    <a:pt x="420009" y="1737328"/>
                  </a:cubicBezTo>
                  <a:cubicBezTo>
                    <a:pt x="445920" y="1736993"/>
                    <a:pt x="450710" y="1737054"/>
                    <a:pt x="580936" y="1736942"/>
                  </a:cubicBezTo>
                  <a:close/>
                  <a:moveTo>
                    <a:pt x="916314" y="1516861"/>
                  </a:moveTo>
                  <a:cubicBezTo>
                    <a:pt x="916599" y="1535242"/>
                    <a:pt x="939642" y="1537743"/>
                    <a:pt x="774210" y="1533219"/>
                  </a:cubicBezTo>
                  <a:cubicBezTo>
                    <a:pt x="750527" y="1532538"/>
                    <a:pt x="756292" y="1559245"/>
                    <a:pt x="753455" y="1378010"/>
                  </a:cubicBezTo>
                  <a:cubicBezTo>
                    <a:pt x="752845" y="1338737"/>
                    <a:pt x="727605" y="1349341"/>
                    <a:pt x="896067" y="1348670"/>
                  </a:cubicBezTo>
                  <a:cubicBezTo>
                    <a:pt x="924419" y="1348588"/>
                    <a:pt x="913304" y="1324260"/>
                    <a:pt x="916314" y="1516861"/>
                  </a:cubicBezTo>
                  <a:close/>
                  <a:moveTo>
                    <a:pt x="1259481" y="1727874"/>
                  </a:moveTo>
                  <a:cubicBezTo>
                    <a:pt x="1099033" y="1724854"/>
                    <a:pt x="1098657" y="1732886"/>
                    <a:pt x="1098362" y="1724783"/>
                  </a:cubicBezTo>
                  <a:cubicBezTo>
                    <a:pt x="1096623" y="1677967"/>
                    <a:pt x="1096043" y="1633184"/>
                    <a:pt x="1095789" y="1586094"/>
                  </a:cubicBezTo>
                  <a:cubicBezTo>
                    <a:pt x="1095504" y="1530047"/>
                    <a:pt x="1063553" y="1542054"/>
                    <a:pt x="1257000" y="1541891"/>
                  </a:cubicBezTo>
                  <a:cubicBezTo>
                    <a:pt x="1257458" y="1593373"/>
                    <a:pt x="1255719" y="1637800"/>
                    <a:pt x="1259481" y="1727874"/>
                  </a:cubicBezTo>
                  <a:close/>
                  <a:moveTo>
                    <a:pt x="1428299" y="1728484"/>
                  </a:moveTo>
                  <a:cubicBezTo>
                    <a:pt x="1317771" y="1728524"/>
                    <a:pt x="1302487" y="1728677"/>
                    <a:pt x="1267830" y="1728036"/>
                  </a:cubicBezTo>
                  <a:cubicBezTo>
                    <a:pt x="1264047" y="1637719"/>
                    <a:pt x="1265766" y="1590710"/>
                    <a:pt x="1265329" y="1541891"/>
                  </a:cubicBezTo>
                  <a:cubicBezTo>
                    <a:pt x="1460129" y="1541728"/>
                    <a:pt x="1426998" y="1532548"/>
                    <a:pt x="1426713" y="1586084"/>
                  </a:cubicBezTo>
                  <a:cubicBezTo>
                    <a:pt x="1426530" y="1621259"/>
                    <a:pt x="1426631" y="1632229"/>
                    <a:pt x="1428299" y="1728484"/>
                  </a:cubicBezTo>
                  <a:close/>
                  <a:moveTo>
                    <a:pt x="2603811" y="2505252"/>
                  </a:moveTo>
                  <a:cubicBezTo>
                    <a:pt x="2444003" y="2506329"/>
                    <a:pt x="2465785" y="2509877"/>
                    <a:pt x="2465439" y="2487827"/>
                  </a:cubicBezTo>
                  <a:cubicBezTo>
                    <a:pt x="2462399" y="2293772"/>
                    <a:pt x="2456917" y="2320275"/>
                    <a:pt x="2481893" y="2319584"/>
                  </a:cubicBezTo>
                  <a:cubicBezTo>
                    <a:pt x="2519468" y="2318608"/>
                    <a:pt x="2555324" y="2318374"/>
                    <a:pt x="2603740" y="2319482"/>
                  </a:cubicBezTo>
                  <a:cubicBezTo>
                    <a:pt x="2629782" y="2320082"/>
                    <a:pt x="2624617" y="2313952"/>
                    <a:pt x="2625166" y="2349219"/>
                  </a:cubicBezTo>
                  <a:cubicBezTo>
                    <a:pt x="2628023" y="2532131"/>
                    <a:pt x="2634877" y="2505048"/>
                    <a:pt x="2603811" y="2505252"/>
                  </a:cubicBezTo>
                  <a:close/>
                  <a:moveTo>
                    <a:pt x="2627484" y="2514564"/>
                  </a:moveTo>
                  <a:cubicBezTo>
                    <a:pt x="2628532" y="2571129"/>
                    <a:pt x="2629589" y="2584031"/>
                    <a:pt x="2630728" y="2698636"/>
                  </a:cubicBezTo>
                  <a:cubicBezTo>
                    <a:pt x="2451090" y="2698727"/>
                    <a:pt x="2469395" y="2700445"/>
                    <a:pt x="2469344" y="2696013"/>
                  </a:cubicBezTo>
                  <a:cubicBezTo>
                    <a:pt x="2467168" y="2487542"/>
                    <a:pt x="2457843" y="2514493"/>
                    <a:pt x="2481760" y="2514686"/>
                  </a:cubicBezTo>
                  <a:cubicBezTo>
                    <a:pt x="2548165" y="2515205"/>
                    <a:pt x="2602997" y="2514666"/>
                    <a:pt x="2627484" y="2514564"/>
                  </a:cubicBezTo>
                  <a:close/>
                  <a:moveTo>
                    <a:pt x="2127793" y="2514096"/>
                  </a:moveTo>
                  <a:cubicBezTo>
                    <a:pt x="2319492" y="2513934"/>
                    <a:pt x="2288354" y="2502761"/>
                    <a:pt x="2289778" y="2557415"/>
                  </a:cubicBezTo>
                  <a:cubicBezTo>
                    <a:pt x="2291018" y="2606620"/>
                    <a:pt x="2291842" y="2649959"/>
                    <a:pt x="2291496" y="2696165"/>
                  </a:cubicBezTo>
                  <a:cubicBezTo>
                    <a:pt x="2291455" y="2700923"/>
                    <a:pt x="2308946" y="2699479"/>
                    <a:pt x="2129593" y="2699581"/>
                  </a:cubicBezTo>
                  <a:cubicBezTo>
                    <a:pt x="2126614" y="2505303"/>
                    <a:pt x="2128668" y="2597979"/>
                    <a:pt x="2127793" y="2514096"/>
                  </a:cubicBezTo>
                  <a:close/>
                  <a:moveTo>
                    <a:pt x="1619326" y="2514035"/>
                  </a:moveTo>
                  <a:cubicBezTo>
                    <a:pt x="1705062" y="2515245"/>
                    <a:pt x="1739729" y="2514239"/>
                    <a:pt x="1780629" y="2514015"/>
                  </a:cubicBezTo>
                  <a:cubicBezTo>
                    <a:pt x="1783161" y="2688266"/>
                    <a:pt x="1783243" y="2698513"/>
                    <a:pt x="1783253" y="2699754"/>
                  </a:cubicBezTo>
                  <a:cubicBezTo>
                    <a:pt x="1602893" y="2699723"/>
                    <a:pt x="1621431" y="2701614"/>
                    <a:pt x="1621289" y="2695941"/>
                  </a:cubicBezTo>
                  <a:cubicBezTo>
                    <a:pt x="1618493" y="2579517"/>
                    <a:pt x="1619845" y="2567683"/>
                    <a:pt x="1619326" y="2514035"/>
                  </a:cubicBezTo>
                  <a:close/>
                  <a:moveTo>
                    <a:pt x="775238" y="2708782"/>
                  </a:moveTo>
                  <a:cubicBezTo>
                    <a:pt x="878220" y="2709890"/>
                    <a:pt x="883417" y="2708182"/>
                    <a:pt x="935086" y="2707816"/>
                  </a:cubicBezTo>
                  <a:cubicBezTo>
                    <a:pt x="938320" y="2881741"/>
                    <a:pt x="938249" y="2827779"/>
                    <a:pt x="939428" y="2893788"/>
                  </a:cubicBezTo>
                  <a:cubicBezTo>
                    <a:pt x="864716" y="2893595"/>
                    <a:pt x="931496" y="2893127"/>
                    <a:pt x="776773" y="2893239"/>
                  </a:cubicBezTo>
                  <a:cubicBezTo>
                    <a:pt x="775817" y="2818679"/>
                    <a:pt x="778166" y="2830666"/>
                    <a:pt x="775238" y="2708782"/>
                  </a:cubicBezTo>
                  <a:close/>
                  <a:moveTo>
                    <a:pt x="925019" y="2071790"/>
                  </a:moveTo>
                  <a:cubicBezTo>
                    <a:pt x="925863" y="2125621"/>
                    <a:pt x="933845" y="2116492"/>
                    <a:pt x="896006" y="2116786"/>
                  </a:cubicBezTo>
                  <a:cubicBezTo>
                    <a:pt x="841896" y="2117223"/>
                    <a:pt x="806986" y="2117081"/>
                    <a:pt x="774139" y="2116725"/>
                  </a:cubicBezTo>
                  <a:cubicBezTo>
                    <a:pt x="761814" y="2116593"/>
                    <a:pt x="766411" y="2138756"/>
                    <a:pt x="763085" y="1932837"/>
                  </a:cubicBezTo>
                  <a:cubicBezTo>
                    <a:pt x="763075" y="1932115"/>
                    <a:pt x="749906" y="1927886"/>
                    <a:pt x="895955" y="1931424"/>
                  </a:cubicBezTo>
                  <a:cubicBezTo>
                    <a:pt x="936256" y="1932389"/>
                    <a:pt x="922395" y="1903660"/>
                    <a:pt x="925019" y="2071790"/>
                  </a:cubicBezTo>
                  <a:close/>
                  <a:moveTo>
                    <a:pt x="774068" y="2126160"/>
                  </a:moveTo>
                  <a:cubicBezTo>
                    <a:pt x="949699" y="2128051"/>
                    <a:pt x="925975" y="2118667"/>
                    <a:pt x="926707" y="2141033"/>
                  </a:cubicBezTo>
                  <a:cubicBezTo>
                    <a:pt x="928151" y="2184240"/>
                    <a:pt x="928080" y="2190065"/>
                    <a:pt x="930012" y="2311055"/>
                  </a:cubicBezTo>
                  <a:cubicBezTo>
                    <a:pt x="791020" y="2310831"/>
                    <a:pt x="800793" y="2310719"/>
                    <a:pt x="768587" y="2310231"/>
                  </a:cubicBezTo>
                  <a:cubicBezTo>
                    <a:pt x="766228" y="2103062"/>
                    <a:pt x="762160" y="2126038"/>
                    <a:pt x="774068" y="2126160"/>
                  </a:cubicBezTo>
                  <a:close/>
                  <a:moveTo>
                    <a:pt x="774048" y="2319787"/>
                  </a:moveTo>
                  <a:cubicBezTo>
                    <a:pt x="957601" y="2322746"/>
                    <a:pt x="929951" y="2307883"/>
                    <a:pt x="930612" y="2349229"/>
                  </a:cubicBezTo>
                  <a:cubicBezTo>
                    <a:pt x="933530" y="2535679"/>
                    <a:pt x="941422" y="2504042"/>
                    <a:pt x="896047" y="2503981"/>
                  </a:cubicBezTo>
                  <a:cubicBezTo>
                    <a:pt x="745767" y="2503564"/>
                    <a:pt x="770885" y="2512551"/>
                    <a:pt x="770488" y="2487837"/>
                  </a:cubicBezTo>
                  <a:cubicBezTo>
                    <a:pt x="767529" y="2298835"/>
                    <a:pt x="767295" y="2319676"/>
                    <a:pt x="774048" y="2319787"/>
                  </a:cubicBezTo>
                  <a:close/>
                  <a:moveTo>
                    <a:pt x="774200" y="2514137"/>
                  </a:moveTo>
                  <a:cubicBezTo>
                    <a:pt x="811053" y="2513192"/>
                    <a:pt x="822331" y="2513324"/>
                    <a:pt x="896047" y="2513415"/>
                  </a:cubicBezTo>
                  <a:cubicBezTo>
                    <a:pt x="944106" y="2513547"/>
                    <a:pt x="930774" y="2478423"/>
                    <a:pt x="934862" y="2696155"/>
                  </a:cubicBezTo>
                  <a:cubicBezTo>
                    <a:pt x="934873" y="2696907"/>
                    <a:pt x="953411" y="2701259"/>
                    <a:pt x="775004" y="2699327"/>
                  </a:cubicBezTo>
                  <a:cubicBezTo>
                    <a:pt x="774993" y="2698615"/>
                    <a:pt x="770061" y="2514239"/>
                    <a:pt x="774200" y="2514137"/>
                  </a:cubicBezTo>
                  <a:close/>
                  <a:moveTo>
                    <a:pt x="1078979" y="2115902"/>
                  </a:moveTo>
                  <a:cubicBezTo>
                    <a:pt x="904945" y="2115902"/>
                    <a:pt x="934303" y="2130226"/>
                    <a:pt x="933347" y="2071617"/>
                  </a:cubicBezTo>
                  <a:cubicBezTo>
                    <a:pt x="932290" y="2004021"/>
                    <a:pt x="933723" y="2001856"/>
                    <a:pt x="932645" y="1932827"/>
                  </a:cubicBezTo>
                  <a:cubicBezTo>
                    <a:pt x="932635" y="1932105"/>
                    <a:pt x="1094030" y="1930061"/>
                    <a:pt x="1094070" y="1932969"/>
                  </a:cubicBezTo>
                  <a:cubicBezTo>
                    <a:pt x="1097396" y="2145181"/>
                    <a:pt x="1101453" y="2115902"/>
                    <a:pt x="1078979" y="2115902"/>
                  </a:cubicBezTo>
                  <a:close/>
                  <a:moveTo>
                    <a:pt x="1096236" y="2125367"/>
                  </a:moveTo>
                  <a:cubicBezTo>
                    <a:pt x="1099602" y="2338748"/>
                    <a:pt x="1105938" y="2309936"/>
                    <a:pt x="1078979" y="2309936"/>
                  </a:cubicBezTo>
                  <a:cubicBezTo>
                    <a:pt x="1017873" y="2309936"/>
                    <a:pt x="1018036" y="2311085"/>
                    <a:pt x="957041" y="2311085"/>
                  </a:cubicBezTo>
                  <a:cubicBezTo>
                    <a:pt x="928649" y="2311085"/>
                    <a:pt x="941127" y="2339185"/>
                    <a:pt x="934578" y="2126017"/>
                  </a:cubicBezTo>
                  <a:cubicBezTo>
                    <a:pt x="1066146" y="2125631"/>
                    <a:pt x="1026679" y="2125204"/>
                    <a:pt x="1096236" y="2125367"/>
                  </a:cubicBezTo>
                  <a:close/>
                  <a:moveTo>
                    <a:pt x="957041" y="2320519"/>
                  </a:moveTo>
                  <a:cubicBezTo>
                    <a:pt x="1018137" y="2320519"/>
                    <a:pt x="1017985" y="2319371"/>
                    <a:pt x="1078979" y="2319371"/>
                  </a:cubicBezTo>
                  <a:cubicBezTo>
                    <a:pt x="1105114" y="2319371"/>
                    <a:pt x="1098209" y="2289939"/>
                    <a:pt x="1101870" y="2505476"/>
                  </a:cubicBezTo>
                  <a:cubicBezTo>
                    <a:pt x="1032923" y="2506157"/>
                    <a:pt x="1031734" y="2504093"/>
                    <a:pt x="940954" y="2504042"/>
                  </a:cubicBezTo>
                  <a:cubicBezTo>
                    <a:pt x="938096" y="2291210"/>
                    <a:pt x="932808" y="2320519"/>
                    <a:pt x="957041" y="2320519"/>
                  </a:cubicBezTo>
                  <a:close/>
                  <a:moveTo>
                    <a:pt x="957041" y="2513487"/>
                  </a:moveTo>
                  <a:cubicBezTo>
                    <a:pt x="1017609" y="2513487"/>
                    <a:pt x="1017039" y="2515022"/>
                    <a:pt x="1078979" y="2515022"/>
                  </a:cubicBezTo>
                  <a:cubicBezTo>
                    <a:pt x="1109100" y="2515022"/>
                    <a:pt x="1102795" y="2485722"/>
                    <a:pt x="1105206" y="2696104"/>
                  </a:cubicBezTo>
                  <a:cubicBezTo>
                    <a:pt x="1105246" y="2699591"/>
                    <a:pt x="943262" y="2699469"/>
                    <a:pt x="943201" y="2695962"/>
                  </a:cubicBezTo>
                  <a:cubicBezTo>
                    <a:pt x="939205" y="2484319"/>
                    <a:pt x="936571" y="2513487"/>
                    <a:pt x="957041" y="2513487"/>
                  </a:cubicBezTo>
                  <a:close/>
                  <a:moveTo>
                    <a:pt x="1102358" y="1930732"/>
                  </a:moveTo>
                  <a:cubicBezTo>
                    <a:pt x="1134635" y="1931007"/>
                    <a:pt x="1191409" y="1933426"/>
                    <a:pt x="1262187" y="1931312"/>
                  </a:cubicBezTo>
                  <a:cubicBezTo>
                    <a:pt x="1263336" y="2002923"/>
                    <a:pt x="1265288" y="2049800"/>
                    <a:pt x="1265603" y="2116390"/>
                  </a:cubicBezTo>
                  <a:cubicBezTo>
                    <a:pt x="1131310" y="2116685"/>
                    <a:pt x="1165376" y="2116136"/>
                    <a:pt x="1104412" y="2115943"/>
                  </a:cubicBezTo>
                  <a:cubicBezTo>
                    <a:pt x="1102623" y="2002222"/>
                    <a:pt x="1103416" y="1995960"/>
                    <a:pt x="1102358" y="1930732"/>
                  </a:cubicBezTo>
                  <a:close/>
                  <a:moveTo>
                    <a:pt x="1104565" y="2125387"/>
                  </a:moveTo>
                  <a:cubicBezTo>
                    <a:pt x="1163637" y="2125601"/>
                    <a:pt x="1137320" y="2126109"/>
                    <a:pt x="1265644" y="2125834"/>
                  </a:cubicBezTo>
                  <a:cubicBezTo>
                    <a:pt x="1265898" y="2253422"/>
                    <a:pt x="1267627" y="2259166"/>
                    <a:pt x="1269040" y="2310536"/>
                  </a:cubicBezTo>
                  <a:cubicBezTo>
                    <a:pt x="1132103" y="2310851"/>
                    <a:pt x="1163373" y="2310272"/>
                    <a:pt x="1107097" y="2309997"/>
                  </a:cubicBezTo>
                  <a:cubicBezTo>
                    <a:pt x="1106151" y="2232855"/>
                    <a:pt x="1107473" y="2309560"/>
                    <a:pt x="1104565" y="2125387"/>
                  </a:cubicBezTo>
                  <a:close/>
                  <a:moveTo>
                    <a:pt x="1269854" y="2349229"/>
                  </a:moveTo>
                  <a:cubicBezTo>
                    <a:pt x="1272589" y="2528268"/>
                    <a:pt x="1276515" y="2504489"/>
                    <a:pt x="1262003" y="2504276"/>
                  </a:cubicBezTo>
                  <a:cubicBezTo>
                    <a:pt x="1087979" y="2501470"/>
                    <a:pt x="1110341" y="2515306"/>
                    <a:pt x="1109914" y="2487817"/>
                  </a:cubicBezTo>
                  <a:cubicBezTo>
                    <a:pt x="1107860" y="2361703"/>
                    <a:pt x="1107555" y="2344746"/>
                    <a:pt x="1107219" y="2319442"/>
                  </a:cubicBezTo>
                  <a:cubicBezTo>
                    <a:pt x="1297900" y="2320397"/>
                    <a:pt x="1269224" y="2309418"/>
                    <a:pt x="1269854" y="2349229"/>
                  </a:cubicBezTo>
                  <a:close/>
                  <a:moveTo>
                    <a:pt x="1270515" y="1931078"/>
                  </a:moveTo>
                  <a:cubicBezTo>
                    <a:pt x="1336096" y="1929329"/>
                    <a:pt x="1431553" y="1931708"/>
                    <a:pt x="1431574" y="1933020"/>
                  </a:cubicBezTo>
                  <a:cubicBezTo>
                    <a:pt x="1432133" y="1969039"/>
                    <a:pt x="1432997" y="2015550"/>
                    <a:pt x="1434635" y="2116786"/>
                  </a:cubicBezTo>
                  <a:cubicBezTo>
                    <a:pt x="1371332" y="2116725"/>
                    <a:pt x="1383057" y="2116166"/>
                    <a:pt x="1273952" y="2116369"/>
                  </a:cubicBezTo>
                  <a:cubicBezTo>
                    <a:pt x="1273545" y="2038292"/>
                    <a:pt x="1271379" y="1995136"/>
                    <a:pt x="1270515" y="1931078"/>
                  </a:cubicBezTo>
                  <a:close/>
                  <a:moveTo>
                    <a:pt x="1140096" y="2514137"/>
                  </a:moveTo>
                  <a:cubicBezTo>
                    <a:pt x="1181576" y="2512887"/>
                    <a:pt x="1220432" y="2513090"/>
                    <a:pt x="1261892" y="2513710"/>
                  </a:cubicBezTo>
                  <a:cubicBezTo>
                    <a:pt x="1275742" y="2513934"/>
                    <a:pt x="1272915" y="2506035"/>
                    <a:pt x="1272427" y="2557232"/>
                  </a:cubicBezTo>
                  <a:cubicBezTo>
                    <a:pt x="1270698" y="2720117"/>
                    <a:pt x="1282860" y="2698727"/>
                    <a:pt x="1261983" y="2698524"/>
                  </a:cubicBezTo>
                  <a:cubicBezTo>
                    <a:pt x="1100843" y="2697019"/>
                    <a:pt x="1113575" y="2700069"/>
                    <a:pt x="1113524" y="2695982"/>
                  </a:cubicBezTo>
                  <a:cubicBezTo>
                    <a:pt x="1111083" y="2482835"/>
                    <a:pt x="1099541" y="2515306"/>
                    <a:pt x="1140096" y="2514137"/>
                  </a:cubicBezTo>
                  <a:close/>
                  <a:moveTo>
                    <a:pt x="1273993" y="2141043"/>
                  </a:moveTo>
                  <a:cubicBezTo>
                    <a:pt x="1273993" y="2119135"/>
                    <a:pt x="1249414" y="2126068"/>
                    <a:pt x="1434787" y="2126221"/>
                  </a:cubicBezTo>
                  <a:cubicBezTo>
                    <a:pt x="1436638" y="2241009"/>
                    <a:pt x="1436638" y="2242595"/>
                    <a:pt x="1437452" y="2279895"/>
                  </a:cubicBezTo>
                  <a:cubicBezTo>
                    <a:pt x="1438285" y="2317815"/>
                    <a:pt x="1468518" y="2310099"/>
                    <a:pt x="1277369" y="2310516"/>
                  </a:cubicBezTo>
                  <a:cubicBezTo>
                    <a:pt x="1276413" y="2275635"/>
                    <a:pt x="1273993" y="2235824"/>
                    <a:pt x="1273993" y="2141043"/>
                  </a:cubicBezTo>
                  <a:close/>
                  <a:moveTo>
                    <a:pt x="1322927" y="2319910"/>
                  </a:moveTo>
                  <a:cubicBezTo>
                    <a:pt x="1384562" y="2319910"/>
                    <a:pt x="1382416" y="2318994"/>
                    <a:pt x="1438255" y="2318913"/>
                  </a:cubicBezTo>
                  <a:cubicBezTo>
                    <a:pt x="1438672" y="2341350"/>
                    <a:pt x="1438753" y="2348477"/>
                    <a:pt x="1440919" y="2487979"/>
                  </a:cubicBezTo>
                  <a:cubicBezTo>
                    <a:pt x="1441285" y="2511311"/>
                    <a:pt x="1459132" y="2504632"/>
                    <a:pt x="1322927" y="2504743"/>
                  </a:cubicBezTo>
                  <a:cubicBezTo>
                    <a:pt x="1272223" y="2504743"/>
                    <a:pt x="1280867" y="2508607"/>
                    <a:pt x="1280542" y="2487796"/>
                  </a:cubicBezTo>
                  <a:cubicBezTo>
                    <a:pt x="1277410" y="2285700"/>
                    <a:pt x="1265125" y="2319910"/>
                    <a:pt x="1322927" y="2319910"/>
                  </a:cubicBezTo>
                  <a:close/>
                  <a:moveTo>
                    <a:pt x="1439872" y="1931779"/>
                  </a:moveTo>
                  <a:cubicBezTo>
                    <a:pt x="1614242" y="1932064"/>
                    <a:pt x="1601002" y="1930519"/>
                    <a:pt x="1601042" y="1933020"/>
                  </a:cubicBezTo>
                  <a:cubicBezTo>
                    <a:pt x="1604368" y="2145516"/>
                    <a:pt x="1620150" y="2115638"/>
                    <a:pt x="1566915" y="2115638"/>
                  </a:cubicBezTo>
                  <a:cubicBezTo>
                    <a:pt x="1505920" y="2115638"/>
                    <a:pt x="1505829" y="2116786"/>
                    <a:pt x="1444906" y="2116786"/>
                  </a:cubicBezTo>
                  <a:cubicBezTo>
                    <a:pt x="1442272" y="2116786"/>
                    <a:pt x="1443085" y="2137404"/>
                    <a:pt x="1439872" y="1931779"/>
                  </a:cubicBezTo>
                  <a:close/>
                  <a:moveTo>
                    <a:pt x="1280745" y="2557354"/>
                  </a:moveTo>
                  <a:cubicBezTo>
                    <a:pt x="1281345" y="2500667"/>
                    <a:pt x="1246699" y="2514249"/>
                    <a:pt x="1441377" y="2514086"/>
                  </a:cubicBezTo>
                  <a:cubicBezTo>
                    <a:pt x="1442292" y="2562102"/>
                    <a:pt x="1444570" y="2619816"/>
                    <a:pt x="1444255" y="2696023"/>
                  </a:cubicBezTo>
                  <a:cubicBezTo>
                    <a:pt x="1444255" y="2696745"/>
                    <a:pt x="1463332" y="2699906"/>
                    <a:pt x="1282565" y="2698696"/>
                  </a:cubicBezTo>
                  <a:cubicBezTo>
                    <a:pt x="1281182" y="2651393"/>
                    <a:pt x="1280288" y="2604882"/>
                    <a:pt x="1280745" y="2557354"/>
                  </a:cubicBezTo>
                  <a:close/>
                  <a:moveTo>
                    <a:pt x="1443116" y="2126221"/>
                  </a:moveTo>
                  <a:cubicBezTo>
                    <a:pt x="1484962" y="2126221"/>
                    <a:pt x="1501090" y="2125184"/>
                    <a:pt x="1605008" y="2125052"/>
                  </a:cubicBezTo>
                  <a:cubicBezTo>
                    <a:pt x="1604703" y="2245970"/>
                    <a:pt x="1606615" y="2257986"/>
                    <a:pt x="1607978" y="2310597"/>
                  </a:cubicBezTo>
                  <a:cubicBezTo>
                    <a:pt x="1415781" y="2310048"/>
                    <a:pt x="1446634" y="2317856"/>
                    <a:pt x="1445790" y="2279661"/>
                  </a:cubicBezTo>
                  <a:cubicBezTo>
                    <a:pt x="1444804" y="2234431"/>
                    <a:pt x="1444906" y="2237318"/>
                    <a:pt x="1443116" y="2126221"/>
                  </a:cubicBezTo>
                  <a:close/>
                  <a:moveTo>
                    <a:pt x="1608212" y="2320042"/>
                  </a:moveTo>
                  <a:cubicBezTo>
                    <a:pt x="1608842" y="2347623"/>
                    <a:pt x="1610886" y="2503686"/>
                    <a:pt x="1610896" y="2504469"/>
                  </a:cubicBezTo>
                  <a:cubicBezTo>
                    <a:pt x="1425909" y="2502375"/>
                    <a:pt x="1449675" y="2514178"/>
                    <a:pt x="1449258" y="2487817"/>
                  </a:cubicBezTo>
                  <a:cubicBezTo>
                    <a:pt x="1447305" y="2361968"/>
                    <a:pt x="1447031" y="2343068"/>
                    <a:pt x="1446594" y="2318903"/>
                  </a:cubicBezTo>
                  <a:cubicBezTo>
                    <a:pt x="1503897" y="2318923"/>
                    <a:pt x="1469942" y="2319666"/>
                    <a:pt x="1608212" y="2320042"/>
                  </a:cubicBezTo>
                  <a:close/>
                  <a:moveTo>
                    <a:pt x="1610988" y="2513924"/>
                  </a:moveTo>
                  <a:cubicBezTo>
                    <a:pt x="1611486" y="2566361"/>
                    <a:pt x="1610134" y="2582506"/>
                    <a:pt x="1613042" y="2699815"/>
                  </a:cubicBezTo>
                  <a:cubicBezTo>
                    <a:pt x="1540231" y="2699927"/>
                    <a:pt x="1452563" y="2698676"/>
                    <a:pt x="1452573" y="2696074"/>
                  </a:cubicBezTo>
                  <a:cubicBezTo>
                    <a:pt x="1452888" y="2620365"/>
                    <a:pt x="1450682" y="2564562"/>
                    <a:pt x="1449705" y="2514066"/>
                  </a:cubicBezTo>
                  <a:cubicBezTo>
                    <a:pt x="1508778" y="2514056"/>
                    <a:pt x="1559979" y="2513303"/>
                    <a:pt x="1610988" y="2513924"/>
                  </a:cubicBezTo>
                  <a:close/>
                  <a:moveTo>
                    <a:pt x="1452542" y="2707287"/>
                  </a:moveTo>
                  <a:cubicBezTo>
                    <a:pt x="1515855" y="2707500"/>
                    <a:pt x="1486355" y="2709483"/>
                    <a:pt x="1613276" y="2709270"/>
                  </a:cubicBezTo>
                  <a:cubicBezTo>
                    <a:pt x="1613378" y="2713834"/>
                    <a:pt x="1616764" y="2892497"/>
                    <a:pt x="1616784" y="2893707"/>
                  </a:cubicBezTo>
                  <a:cubicBezTo>
                    <a:pt x="1503134" y="2894246"/>
                    <a:pt x="1520015" y="2892782"/>
                    <a:pt x="1456031" y="2892619"/>
                  </a:cubicBezTo>
                  <a:cubicBezTo>
                    <a:pt x="1454993" y="2833583"/>
                    <a:pt x="1452349" y="2783839"/>
                    <a:pt x="1452542" y="2707287"/>
                  </a:cubicBezTo>
                  <a:close/>
                  <a:moveTo>
                    <a:pt x="1616540" y="2320072"/>
                  </a:moveTo>
                  <a:cubicBezTo>
                    <a:pt x="1746725" y="2320519"/>
                    <a:pt x="1725777" y="2319920"/>
                    <a:pt x="1776694" y="2319533"/>
                  </a:cubicBezTo>
                  <a:cubicBezTo>
                    <a:pt x="1777558" y="2404026"/>
                    <a:pt x="1779155" y="2414894"/>
                    <a:pt x="1780487" y="2504571"/>
                  </a:cubicBezTo>
                  <a:cubicBezTo>
                    <a:pt x="1732641" y="2504815"/>
                    <a:pt x="1709039" y="2505811"/>
                    <a:pt x="1619215" y="2504581"/>
                  </a:cubicBezTo>
                  <a:cubicBezTo>
                    <a:pt x="1619204" y="2503778"/>
                    <a:pt x="1617232" y="2350856"/>
                    <a:pt x="1616540" y="2320072"/>
                  </a:cubicBezTo>
                  <a:close/>
                  <a:moveTo>
                    <a:pt x="1782531" y="2140881"/>
                  </a:moveTo>
                  <a:cubicBezTo>
                    <a:pt x="1781768" y="2117986"/>
                    <a:pt x="1758939" y="2125590"/>
                    <a:pt x="1932902" y="2125590"/>
                  </a:cubicBezTo>
                  <a:cubicBezTo>
                    <a:pt x="1950342" y="2125590"/>
                    <a:pt x="1940254" y="2103174"/>
                    <a:pt x="1945603" y="2279935"/>
                  </a:cubicBezTo>
                  <a:cubicBezTo>
                    <a:pt x="1946681" y="2315629"/>
                    <a:pt x="1974168" y="2309977"/>
                    <a:pt x="1810903" y="2309977"/>
                  </a:cubicBezTo>
                  <a:cubicBezTo>
                    <a:pt x="1773155" y="2309977"/>
                    <a:pt x="1789131" y="2338595"/>
                    <a:pt x="1782531" y="2140881"/>
                  </a:cubicBezTo>
                  <a:close/>
                  <a:moveTo>
                    <a:pt x="1810913" y="2319411"/>
                  </a:moveTo>
                  <a:cubicBezTo>
                    <a:pt x="1970914" y="2319411"/>
                    <a:pt x="1946590" y="2309764"/>
                    <a:pt x="1947210" y="2349229"/>
                  </a:cubicBezTo>
                  <a:cubicBezTo>
                    <a:pt x="1950016" y="2528146"/>
                    <a:pt x="1953810" y="2503818"/>
                    <a:pt x="1932912" y="2503818"/>
                  </a:cubicBezTo>
                  <a:cubicBezTo>
                    <a:pt x="1766301" y="2503818"/>
                    <a:pt x="1788937" y="2510843"/>
                    <a:pt x="1788571" y="2487817"/>
                  </a:cubicBezTo>
                  <a:cubicBezTo>
                    <a:pt x="1785470" y="2291505"/>
                    <a:pt x="1774894" y="2319411"/>
                    <a:pt x="1810913" y="2319411"/>
                  </a:cubicBezTo>
                  <a:close/>
                  <a:moveTo>
                    <a:pt x="1810913" y="2513934"/>
                  </a:moveTo>
                  <a:cubicBezTo>
                    <a:pt x="1871470" y="2513934"/>
                    <a:pt x="1874694" y="2513253"/>
                    <a:pt x="1932912" y="2513253"/>
                  </a:cubicBezTo>
                  <a:cubicBezTo>
                    <a:pt x="1955599" y="2513253"/>
                    <a:pt x="1948776" y="2487105"/>
                    <a:pt x="1951888" y="2698188"/>
                  </a:cubicBezTo>
                  <a:cubicBezTo>
                    <a:pt x="1884985" y="2697771"/>
                    <a:pt x="1873911" y="2699764"/>
                    <a:pt x="1791602" y="2699754"/>
                  </a:cubicBezTo>
                  <a:cubicBezTo>
                    <a:pt x="1788693" y="2488020"/>
                    <a:pt x="1780121" y="2513934"/>
                    <a:pt x="1810913" y="2513934"/>
                  </a:cubicBezTo>
                  <a:close/>
                  <a:moveTo>
                    <a:pt x="1948542" y="1932827"/>
                  </a:moveTo>
                  <a:cubicBezTo>
                    <a:pt x="1948512" y="1930621"/>
                    <a:pt x="2110496" y="1930305"/>
                    <a:pt x="2110536" y="1932989"/>
                  </a:cubicBezTo>
                  <a:cubicBezTo>
                    <a:pt x="2111747" y="2010345"/>
                    <a:pt x="2110404" y="1982835"/>
                    <a:pt x="2112601" y="2115739"/>
                  </a:cubicBezTo>
                  <a:cubicBezTo>
                    <a:pt x="2037898" y="2114550"/>
                    <a:pt x="1995564" y="2115932"/>
                    <a:pt x="1952142" y="2116105"/>
                  </a:cubicBezTo>
                  <a:cubicBezTo>
                    <a:pt x="1952071" y="2047330"/>
                    <a:pt x="1949569" y="1998450"/>
                    <a:pt x="1948542" y="1932827"/>
                  </a:cubicBezTo>
                  <a:close/>
                  <a:moveTo>
                    <a:pt x="1952030" y="2141084"/>
                  </a:moveTo>
                  <a:cubicBezTo>
                    <a:pt x="1952162" y="2123537"/>
                    <a:pt x="1927878" y="2122215"/>
                    <a:pt x="2112743" y="2125214"/>
                  </a:cubicBezTo>
                  <a:cubicBezTo>
                    <a:pt x="2115651" y="2296354"/>
                    <a:pt x="2114462" y="2239799"/>
                    <a:pt x="2115296" y="2310465"/>
                  </a:cubicBezTo>
                  <a:cubicBezTo>
                    <a:pt x="1928814" y="2307181"/>
                    <a:pt x="1955213" y="2322288"/>
                    <a:pt x="1953921" y="2279631"/>
                  </a:cubicBezTo>
                  <a:cubicBezTo>
                    <a:pt x="1952122" y="2219944"/>
                    <a:pt x="1951796" y="2178608"/>
                    <a:pt x="1952030" y="2141084"/>
                  </a:cubicBezTo>
                  <a:close/>
                  <a:moveTo>
                    <a:pt x="2115418" y="2319899"/>
                  </a:moveTo>
                  <a:cubicBezTo>
                    <a:pt x="2116658" y="2414700"/>
                    <a:pt x="2118397" y="2426981"/>
                    <a:pt x="2119353" y="2504672"/>
                  </a:cubicBezTo>
                  <a:cubicBezTo>
                    <a:pt x="2055257" y="2504723"/>
                    <a:pt x="2034919" y="2504886"/>
                    <a:pt x="1993907" y="2504276"/>
                  </a:cubicBezTo>
                  <a:cubicBezTo>
                    <a:pt x="1946651" y="2503574"/>
                    <a:pt x="1958386" y="2532457"/>
                    <a:pt x="1955518" y="2349067"/>
                  </a:cubicBezTo>
                  <a:cubicBezTo>
                    <a:pt x="1954928" y="2310983"/>
                    <a:pt x="1924472" y="2316809"/>
                    <a:pt x="2115418" y="2319899"/>
                  </a:cubicBezTo>
                  <a:close/>
                  <a:moveTo>
                    <a:pt x="2119465" y="2514107"/>
                  </a:moveTo>
                  <a:cubicBezTo>
                    <a:pt x="2120543" y="2620558"/>
                    <a:pt x="2118102" y="2493784"/>
                    <a:pt x="2121275" y="2699581"/>
                  </a:cubicBezTo>
                  <a:cubicBezTo>
                    <a:pt x="1946996" y="2699673"/>
                    <a:pt x="2041630" y="2699073"/>
                    <a:pt x="1960226" y="2698259"/>
                  </a:cubicBezTo>
                  <a:cubicBezTo>
                    <a:pt x="1959728" y="2658306"/>
                    <a:pt x="1959982" y="2677571"/>
                    <a:pt x="1957460" y="2513314"/>
                  </a:cubicBezTo>
                  <a:cubicBezTo>
                    <a:pt x="2025848" y="2513679"/>
                    <a:pt x="1962657" y="2514239"/>
                    <a:pt x="2119465" y="2514107"/>
                  </a:cubicBezTo>
                  <a:close/>
                  <a:moveTo>
                    <a:pt x="2121092" y="2125346"/>
                  </a:moveTo>
                  <a:cubicBezTo>
                    <a:pt x="2304665" y="2128254"/>
                    <a:pt x="2281907" y="2115343"/>
                    <a:pt x="2282395" y="2141145"/>
                  </a:cubicBezTo>
                  <a:cubicBezTo>
                    <a:pt x="2283351" y="2191753"/>
                    <a:pt x="2284022" y="2230914"/>
                    <a:pt x="2284479" y="2279854"/>
                  </a:cubicBezTo>
                  <a:cubicBezTo>
                    <a:pt x="2284795" y="2314013"/>
                    <a:pt x="2317631" y="2313627"/>
                    <a:pt x="2123644" y="2310597"/>
                  </a:cubicBezTo>
                  <a:cubicBezTo>
                    <a:pt x="2122994" y="2254855"/>
                    <a:pt x="2123695" y="2274924"/>
                    <a:pt x="2121092" y="2125346"/>
                  </a:cubicBezTo>
                  <a:close/>
                  <a:moveTo>
                    <a:pt x="2121427" y="2709015"/>
                  </a:moveTo>
                  <a:cubicBezTo>
                    <a:pt x="2122424" y="2773632"/>
                    <a:pt x="2122709" y="2795389"/>
                    <a:pt x="2123614" y="2834956"/>
                  </a:cubicBezTo>
                  <a:cubicBezTo>
                    <a:pt x="2125332" y="2913074"/>
                    <a:pt x="2153399" y="2889905"/>
                    <a:pt x="1993784" y="2893331"/>
                  </a:cubicBezTo>
                  <a:cubicBezTo>
                    <a:pt x="1955742" y="2894103"/>
                    <a:pt x="1963216" y="2929106"/>
                    <a:pt x="1960348" y="2707694"/>
                  </a:cubicBezTo>
                  <a:cubicBezTo>
                    <a:pt x="2023112" y="2708334"/>
                    <a:pt x="1963084" y="2709097"/>
                    <a:pt x="2121427" y="2709015"/>
                  </a:cubicBezTo>
                  <a:close/>
                  <a:moveTo>
                    <a:pt x="2124173" y="2349087"/>
                  </a:moveTo>
                  <a:cubicBezTo>
                    <a:pt x="2123593" y="2311959"/>
                    <a:pt x="2092486" y="2319910"/>
                    <a:pt x="2284927" y="2319117"/>
                  </a:cubicBezTo>
                  <a:cubicBezTo>
                    <a:pt x="2286218" y="2414487"/>
                    <a:pt x="2286676" y="2392883"/>
                    <a:pt x="2288649" y="2505394"/>
                  </a:cubicBezTo>
                  <a:cubicBezTo>
                    <a:pt x="2101974" y="2505079"/>
                    <a:pt x="2127814" y="2510853"/>
                    <a:pt x="2127458" y="2487817"/>
                  </a:cubicBezTo>
                  <a:cubicBezTo>
                    <a:pt x="2126370" y="2418431"/>
                    <a:pt x="2125241" y="2416734"/>
                    <a:pt x="2124173" y="2349087"/>
                  </a:cubicBezTo>
                  <a:close/>
                  <a:moveTo>
                    <a:pt x="2298777" y="2115658"/>
                  </a:moveTo>
                  <a:cubicBezTo>
                    <a:pt x="2287479" y="2115658"/>
                    <a:pt x="2290327" y="2122368"/>
                    <a:pt x="2289534" y="2071607"/>
                  </a:cubicBezTo>
                  <a:cubicBezTo>
                    <a:pt x="2286971" y="1910369"/>
                    <a:pt x="2282720" y="1931586"/>
                    <a:pt x="2298777" y="1931586"/>
                  </a:cubicBezTo>
                  <a:cubicBezTo>
                    <a:pt x="2359894" y="1931586"/>
                    <a:pt x="2359538" y="1931261"/>
                    <a:pt x="2420786" y="1931261"/>
                  </a:cubicBezTo>
                  <a:cubicBezTo>
                    <a:pt x="2461422" y="1931261"/>
                    <a:pt x="2449046" y="1903588"/>
                    <a:pt x="2451680" y="2071760"/>
                  </a:cubicBezTo>
                  <a:cubicBezTo>
                    <a:pt x="2452606" y="2130907"/>
                    <a:pt x="2483062" y="2115658"/>
                    <a:pt x="2298777" y="2115658"/>
                  </a:cubicBezTo>
                  <a:close/>
                  <a:moveTo>
                    <a:pt x="2452219" y="2125885"/>
                  </a:moveTo>
                  <a:cubicBezTo>
                    <a:pt x="2452443" y="2224112"/>
                    <a:pt x="2453521" y="2246844"/>
                    <a:pt x="2454782" y="2310750"/>
                  </a:cubicBezTo>
                  <a:cubicBezTo>
                    <a:pt x="2389364" y="2311736"/>
                    <a:pt x="2360707" y="2309601"/>
                    <a:pt x="2293144" y="2309652"/>
                  </a:cubicBezTo>
                  <a:cubicBezTo>
                    <a:pt x="2292615" y="2265845"/>
                    <a:pt x="2292828" y="2252100"/>
                    <a:pt x="2290449" y="2125102"/>
                  </a:cubicBezTo>
                  <a:cubicBezTo>
                    <a:pt x="2361887" y="2125031"/>
                    <a:pt x="2341569" y="2125936"/>
                    <a:pt x="2452219" y="2125885"/>
                  </a:cubicBezTo>
                  <a:close/>
                  <a:moveTo>
                    <a:pt x="2291425" y="2708934"/>
                  </a:moveTo>
                  <a:cubicBezTo>
                    <a:pt x="2291038" y="2789929"/>
                    <a:pt x="2294049" y="2831316"/>
                    <a:pt x="2295167" y="2892091"/>
                  </a:cubicBezTo>
                  <a:cubicBezTo>
                    <a:pt x="2223078" y="2892152"/>
                    <a:pt x="2229881" y="2894063"/>
                    <a:pt x="2133081" y="2893209"/>
                  </a:cubicBezTo>
                  <a:cubicBezTo>
                    <a:pt x="2131932" y="2823112"/>
                    <a:pt x="2132024" y="2856763"/>
                    <a:pt x="2129746" y="2709015"/>
                  </a:cubicBezTo>
                  <a:lnTo>
                    <a:pt x="2291425" y="2708934"/>
                  </a:lnTo>
                  <a:close/>
                  <a:moveTo>
                    <a:pt x="2293693" y="2349087"/>
                  </a:moveTo>
                  <a:cubicBezTo>
                    <a:pt x="2293032" y="2306937"/>
                    <a:pt x="2267863" y="2320418"/>
                    <a:pt x="2420786" y="2320418"/>
                  </a:cubicBezTo>
                  <a:cubicBezTo>
                    <a:pt x="2465429" y="2320418"/>
                    <a:pt x="2453999" y="2289177"/>
                    <a:pt x="2457111" y="2487999"/>
                  </a:cubicBezTo>
                  <a:cubicBezTo>
                    <a:pt x="2457466" y="2510691"/>
                    <a:pt x="2482696" y="2505404"/>
                    <a:pt x="2298777" y="2505404"/>
                  </a:cubicBezTo>
                  <a:cubicBezTo>
                    <a:pt x="2297252" y="2505404"/>
                    <a:pt x="2296418" y="2523490"/>
                    <a:pt x="2293693" y="2349087"/>
                  </a:cubicBezTo>
                  <a:close/>
                  <a:moveTo>
                    <a:pt x="2298777" y="2514839"/>
                  </a:moveTo>
                  <a:cubicBezTo>
                    <a:pt x="2488726" y="2514839"/>
                    <a:pt x="2457029" y="2501195"/>
                    <a:pt x="2458616" y="2557436"/>
                  </a:cubicBezTo>
                  <a:cubicBezTo>
                    <a:pt x="2459978" y="2607576"/>
                    <a:pt x="2460477" y="2645649"/>
                    <a:pt x="2461005" y="2696104"/>
                  </a:cubicBezTo>
                  <a:cubicBezTo>
                    <a:pt x="2461056" y="2700659"/>
                    <a:pt x="2476452" y="2699489"/>
                    <a:pt x="2299825" y="2699489"/>
                  </a:cubicBezTo>
                  <a:cubicBezTo>
                    <a:pt x="2300892" y="2561787"/>
                    <a:pt x="2294384" y="2514839"/>
                    <a:pt x="2298777" y="2514839"/>
                  </a:cubicBezTo>
                  <a:close/>
                  <a:moveTo>
                    <a:pt x="2299764" y="2708934"/>
                  </a:moveTo>
                  <a:cubicBezTo>
                    <a:pt x="2305407" y="2708934"/>
                    <a:pt x="2439020" y="2708802"/>
                    <a:pt x="2461138" y="2708639"/>
                  </a:cubicBezTo>
                  <a:cubicBezTo>
                    <a:pt x="2462206" y="2806805"/>
                    <a:pt x="2463385" y="2829588"/>
                    <a:pt x="2464442" y="2893026"/>
                  </a:cubicBezTo>
                  <a:cubicBezTo>
                    <a:pt x="2370175" y="2893758"/>
                    <a:pt x="2371243" y="2892162"/>
                    <a:pt x="2303496" y="2892101"/>
                  </a:cubicBezTo>
                  <a:cubicBezTo>
                    <a:pt x="2302316" y="2827595"/>
                    <a:pt x="2299377" y="2788587"/>
                    <a:pt x="2299764" y="2708934"/>
                  </a:cubicBezTo>
                  <a:close/>
                  <a:moveTo>
                    <a:pt x="2603922" y="2310038"/>
                  </a:moveTo>
                  <a:cubicBezTo>
                    <a:pt x="2439915" y="2306297"/>
                    <a:pt x="2463477" y="2324128"/>
                    <a:pt x="2462460" y="2279651"/>
                  </a:cubicBezTo>
                  <a:cubicBezTo>
                    <a:pt x="2461392" y="2233272"/>
                    <a:pt x="2460578" y="2187056"/>
                    <a:pt x="2460578" y="2141043"/>
                  </a:cubicBezTo>
                  <a:cubicBezTo>
                    <a:pt x="2460578" y="2118291"/>
                    <a:pt x="2436742" y="2127461"/>
                    <a:pt x="2621556" y="2125021"/>
                  </a:cubicBezTo>
                  <a:cubicBezTo>
                    <a:pt x="2624230" y="2339571"/>
                    <a:pt x="2632904" y="2310699"/>
                    <a:pt x="2603922" y="2310038"/>
                  </a:cubicBezTo>
                  <a:close/>
                  <a:moveTo>
                    <a:pt x="2603780" y="2115861"/>
                  </a:moveTo>
                  <a:cubicBezTo>
                    <a:pt x="2566917" y="2116512"/>
                    <a:pt x="2562859" y="2116390"/>
                    <a:pt x="2460517" y="2116441"/>
                  </a:cubicBezTo>
                  <a:cubicBezTo>
                    <a:pt x="2460436" y="2101659"/>
                    <a:pt x="2458473" y="1951075"/>
                    <a:pt x="2458178" y="1931220"/>
                  </a:cubicBezTo>
                  <a:cubicBezTo>
                    <a:pt x="2459216" y="1931220"/>
                    <a:pt x="2574544" y="1930986"/>
                    <a:pt x="2618525" y="1930783"/>
                  </a:cubicBezTo>
                  <a:cubicBezTo>
                    <a:pt x="2621871" y="2144307"/>
                    <a:pt x="2628349" y="2115434"/>
                    <a:pt x="2603780" y="2115861"/>
                  </a:cubicBezTo>
                  <a:close/>
                  <a:moveTo>
                    <a:pt x="2603811" y="1921420"/>
                  </a:moveTo>
                  <a:cubicBezTo>
                    <a:pt x="2547768" y="1921725"/>
                    <a:pt x="2536491" y="1921471"/>
                    <a:pt x="2481781" y="1921684"/>
                  </a:cubicBezTo>
                  <a:cubicBezTo>
                    <a:pt x="2449240" y="1921817"/>
                    <a:pt x="2458382" y="1951319"/>
                    <a:pt x="2454619" y="1736942"/>
                  </a:cubicBezTo>
                  <a:cubicBezTo>
                    <a:pt x="2504021" y="1737135"/>
                    <a:pt x="2495021" y="1737460"/>
                    <a:pt x="2614844" y="1737206"/>
                  </a:cubicBezTo>
                  <a:cubicBezTo>
                    <a:pt x="2615942" y="1946694"/>
                    <a:pt x="2627372" y="1921288"/>
                    <a:pt x="2603811" y="1921420"/>
                  </a:cubicBezTo>
                  <a:close/>
                  <a:moveTo>
                    <a:pt x="2603831" y="1727782"/>
                  </a:moveTo>
                  <a:cubicBezTo>
                    <a:pt x="2436864" y="1728240"/>
                    <a:pt x="2454457" y="1728118"/>
                    <a:pt x="2454395" y="1724722"/>
                  </a:cubicBezTo>
                  <a:cubicBezTo>
                    <a:pt x="2450562" y="1508932"/>
                    <a:pt x="2441237" y="1541454"/>
                    <a:pt x="2481720" y="1542165"/>
                  </a:cubicBezTo>
                  <a:cubicBezTo>
                    <a:pt x="2634969" y="1544839"/>
                    <a:pt x="2613176" y="1527678"/>
                    <a:pt x="2613410" y="1586409"/>
                  </a:cubicBezTo>
                  <a:cubicBezTo>
                    <a:pt x="2613929" y="1749365"/>
                    <a:pt x="2621007" y="1727731"/>
                    <a:pt x="2603831" y="1727782"/>
                  </a:cubicBezTo>
                  <a:close/>
                  <a:moveTo>
                    <a:pt x="2603861" y="1533565"/>
                  </a:moveTo>
                  <a:cubicBezTo>
                    <a:pt x="2427346" y="1531664"/>
                    <a:pt x="2451029" y="1538871"/>
                    <a:pt x="2450684" y="1516678"/>
                  </a:cubicBezTo>
                  <a:cubicBezTo>
                    <a:pt x="2447582" y="1317378"/>
                    <a:pt x="2437728" y="1347592"/>
                    <a:pt x="2481720" y="1348548"/>
                  </a:cubicBezTo>
                  <a:cubicBezTo>
                    <a:pt x="2634664" y="1351831"/>
                    <a:pt x="2608733" y="1334843"/>
                    <a:pt x="2609394" y="1378172"/>
                  </a:cubicBezTo>
                  <a:cubicBezTo>
                    <a:pt x="2612119" y="1551895"/>
                    <a:pt x="2618485" y="1533707"/>
                    <a:pt x="2603861" y="1533565"/>
                  </a:cubicBezTo>
                  <a:close/>
                  <a:moveTo>
                    <a:pt x="2420797" y="1921817"/>
                  </a:moveTo>
                  <a:cubicBezTo>
                    <a:pt x="2359680" y="1921817"/>
                    <a:pt x="2360036" y="1922142"/>
                    <a:pt x="2298787" y="1922142"/>
                  </a:cubicBezTo>
                  <a:cubicBezTo>
                    <a:pt x="2282496" y="1922142"/>
                    <a:pt x="2287469" y="1941499"/>
                    <a:pt x="2285120" y="1794138"/>
                  </a:cubicBezTo>
                  <a:cubicBezTo>
                    <a:pt x="2284062" y="1726623"/>
                    <a:pt x="2279730" y="1736952"/>
                    <a:pt x="2298787" y="1736952"/>
                  </a:cubicBezTo>
                  <a:cubicBezTo>
                    <a:pt x="2423166" y="1736891"/>
                    <a:pt x="2426369" y="1736871"/>
                    <a:pt x="2446281" y="1736922"/>
                  </a:cubicBezTo>
                  <a:cubicBezTo>
                    <a:pt x="2450145" y="1953800"/>
                    <a:pt x="2459439" y="1921817"/>
                    <a:pt x="2420797" y="1921817"/>
                  </a:cubicBezTo>
                  <a:close/>
                  <a:moveTo>
                    <a:pt x="2420797" y="1727457"/>
                  </a:moveTo>
                  <a:cubicBezTo>
                    <a:pt x="2283656" y="1727528"/>
                    <a:pt x="2298452" y="1727528"/>
                    <a:pt x="2284276" y="1727507"/>
                  </a:cubicBezTo>
                  <a:cubicBezTo>
                    <a:pt x="2283930" y="1694914"/>
                    <a:pt x="2281835" y="1542643"/>
                    <a:pt x="2281825" y="1541911"/>
                  </a:cubicBezTo>
                  <a:cubicBezTo>
                    <a:pt x="2282568" y="1541911"/>
                    <a:pt x="2419098" y="1541565"/>
                    <a:pt x="2442772" y="1541687"/>
                  </a:cubicBezTo>
                  <a:cubicBezTo>
                    <a:pt x="2446504" y="1757224"/>
                    <a:pt x="2456989" y="1727457"/>
                    <a:pt x="2420797" y="1727457"/>
                  </a:cubicBezTo>
                  <a:close/>
                  <a:moveTo>
                    <a:pt x="2281937" y="2115678"/>
                  </a:moveTo>
                  <a:cubicBezTo>
                    <a:pt x="2238047" y="2115780"/>
                    <a:pt x="2186998" y="2116949"/>
                    <a:pt x="2120939" y="2115882"/>
                  </a:cubicBezTo>
                  <a:cubicBezTo>
                    <a:pt x="2118773" y="1988670"/>
                    <a:pt x="2120136" y="2014249"/>
                    <a:pt x="2118865" y="1932827"/>
                  </a:cubicBezTo>
                  <a:cubicBezTo>
                    <a:pt x="2118814" y="1929919"/>
                    <a:pt x="2106733" y="1931109"/>
                    <a:pt x="2278988" y="1931556"/>
                  </a:cubicBezTo>
                  <a:cubicBezTo>
                    <a:pt x="2281622" y="2098050"/>
                    <a:pt x="2281551" y="2094258"/>
                    <a:pt x="2281937" y="2115678"/>
                  </a:cubicBezTo>
                  <a:close/>
                  <a:moveTo>
                    <a:pt x="2118682" y="1921715"/>
                  </a:moveTo>
                  <a:cubicBezTo>
                    <a:pt x="2115601" y="1726278"/>
                    <a:pt x="2115041" y="1736322"/>
                    <a:pt x="2115763" y="1736322"/>
                  </a:cubicBezTo>
                  <a:cubicBezTo>
                    <a:pt x="2179239" y="1736586"/>
                    <a:pt x="2181964" y="1736261"/>
                    <a:pt x="2237742" y="1736708"/>
                  </a:cubicBezTo>
                  <a:cubicBezTo>
                    <a:pt x="2288415" y="1737115"/>
                    <a:pt x="2275348" y="1703200"/>
                    <a:pt x="2278825" y="1922111"/>
                  </a:cubicBezTo>
                  <a:cubicBezTo>
                    <a:pt x="2241159" y="1922000"/>
                    <a:pt x="2200106" y="1921176"/>
                    <a:pt x="2118682" y="1921715"/>
                  </a:cubicBezTo>
                  <a:close/>
                  <a:moveTo>
                    <a:pt x="2115204" y="1724702"/>
                  </a:moveTo>
                  <a:cubicBezTo>
                    <a:pt x="2110638" y="1526347"/>
                    <a:pt x="2113679" y="1542633"/>
                    <a:pt x="2115763" y="1542633"/>
                  </a:cubicBezTo>
                  <a:cubicBezTo>
                    <a:pt x="2305519" y="1543416"/>
                    <a:pt x="2273334" y="1527017"/>
                    <a:pt x="2274076" y="1586175"/>
                  </a:cubicBezTo>
                  <a:cubicBezTo>
                    <a:pt x="2274809" y="1650091"/>
                    <a:pt x="2275327" y="1663338"/>
                    <a:pt x="2275907" y="1724905"/>
                  </a:cubicBezTo>
                  <a:cubicBezTo>
                    <a:pt x="2275937" y="1728707"/>
                    <a:pt x="2115275" y="1728118"/>
                    <a:pt x="2115204" y="1724702"/>
                  </a:cubicBezTo>
                  <a:close/>
                  <a:moveTo>
                    <a:pt x="2237722" y="1532873"/>
                  </a:moveTo>
                  <a:cubicBezTo>
                    <a:pt x="2089974" y="1535059"/>
                    <a:pt x="2112987" y="1538780"/>
                    <a:pt x="2112631" y="1516668"/>
                  </a:cubicBezTo>
                  <a:cubicBezTo>
                    <a:pt x="2109743" y="1327727"/>
                    <a:pt x="2107038" y="1348314"/>
                    <a:pt x="2115763" y="1348365"/>
                  </a:cubicBezTo>
                  <a:cubicBezTo>
                    <a:pt x="2299591" y="1349595"/>
                    <a:pt x="2271005" y="1339144"/>
                    <a:pt x="2271615" y="1378162"/>
                  </a:cubicBezTo>
                  <a:cubicBezTo>
                    <a:pt x="2272653" y="1444436"/>
                    <a:pt x="2272032" y="1447588"/>
                    <a:pt x="2273121" y="1516851"/>
                  </a:cubicBezTo>
                  <a:cubicBezTo>
                    <a:pt x="2273426" y="1536757"/>
                    <a:pt x="2280473" y="1532233"/>
                    <a:pt x="2237722" y="1532873"/>
                  </a:cubicBezTo>
                  <a:close/>
                  <a:moveTo>
                    <a:pt x="2110353" y="1921766"/>
                  </a:moveTo>
                  <a:cubicBezTo>
                    <a:pt x="2078026" y="1921938"/>
                    <a:pt x="2080629" y="1921908"/>
                    <a:pt x="1948379" y="1921969"/>
                  </a:cubicBezTo>
                  <a:cubicBezTo>
                    <a:pt x="1947291" y="1845925"/>
                    <a:pt x="1948603" y="1871056"/>
                    <a:pt x="1946193" y="1737694"/>
                  </a:cubicBezTo>
                  <a:cubicBezTo>
                    <a:pt x="2011825" y="1737420"/>
                    <a:pt x="1982436" y="1735763"/>
                    <a:pt x="2107140" y="1736291"/>
                  </a:cubicBezTo>
                  <a:cubicBezTo>
                    <a:pt x="2107740" y="1762693"/>
                    <a:pt x="2110262" y="1915920"/>
                    <a:pt x="2110353" y="1921766"/>
                  </a:cubicBezTo>
                  <a:close/>
                  <a:moveTo>
                    <a:pt x="1946020" y="1728240"/>
                  </a:moveTo>
                  <a:cubicBezTo>
                    <a:pt x="1942766" y="1541006"/>
                    <a:pt x="1943458" y="1590506"/>
                    <a:pt x="1942613" y="1543060"/>
                  </a:cubicBezTo>
                  <a:cubicBezTo>
                    <a:pt x="2008448" y="1542989"/>
                    <a:pt x="2004431" y="1542175"/>
                    <a:pt x="2104659" y="1542592"/>
                  </a:cubicBezTo>
                  <a:cubicBezTo>
                    <a:pt x="2105157" y="1587599"/>
                    <a:pt x="2104455" y="1623903"/>
                    <a:pt x="2106886" y="1724956"/>
                  </a:cubicBezTo>
                  <a:cubicBezTo>
                    <a:pt x="2106916" y="1726857"/>
                    <a:pt x="2121072" y="1727487"/>
                    <a:pt x="1946020" y="1728240"/>
                  </a:cubicBezTo>
                  <a:close/>
                  <a:moveTo>
                    <a:pt x="1942441" y="1533626"/>
                  </a:moveTo>
                  <a:cubicBezTo>
                    <a:pt x="1941129" y="1455538"/>
                    <a:pt x="1941830" y="1456799"/>
                    <a:pt x="1940142" y="1348304"/>
                  </a:cubicBezTo>
                  <a:cubicBezTo>
                    <a:pt x="2130376" y="1348273"/>
                    <a:pt x="2101282" y="1338168"/>
                    <a:pt x="2101903" y="1378162"/>
                  </a:cubicBezTo>
                  <a:cubicBezTo>
                    <a:pt x="2102859" y="1439719"/>
                    <a:pt x="2103154" y="1445229"/>
                    <a:pt x="2104293" y="1516831"/>
                  </a:cubicBezTo>
                  <a:cubicBezTo>
                    <a:pt x="2104648" y="1538831"/>
                    <a:pt x="2130488" y="1533422"/>
                    <a:pt x="1942441" y="1533626"/>
                  </a:cubicBezTo>
                  <a:close/>
                  <a:moveTo>
                    <a:pt x="1940193" y="1931403"/>
                  </a:moveTo>
                  <a:cubicBezTo>
                    <a:pt x="1941220" y="1999579"/>
                    <a:pt x="1943752" y="2046354"/>
                    <a:pt x="1943803" y="2116136"/>
                  </a:cubicBezTo>
                  <a:cubicBezTo>
                    <a:pt x="1890344" y="2116237"/>
                    <a:pt x="1869182" y="2115505"/>
                    <a:pt x="1781748" y="2115505"/>
                  </a:cubicBezTo>
                  <a:cubicBezTo>
                    <a:pt x="1779673" y="2039593"/>
                    <a:pt x="1780731" y="1999599"/>
                    <a:pt x="1779612" y="1931363"/>
                  </a:cubicBezTo>
                  <a:cubicBezTo>
                    <a:pt x="1800449" y="1931495"/>
                    <a:pt x="1804852" y="1931464"/>
                    <a:pt x="1940193" y="1931403"/>
                  </a:cubicBezTo>
                  <a:close/>
                  <a:moveTo>
                    <a:pt x="1810913" y="1922020"/>
                  </a:moveTo>
                  <a:cubicBezTo>
                    <a:pt x="1770836" y="1922020"/>
                    <a:pt x="1780182" y="1933487"/>
                    <a:pt x="1778067" y="1863401"/>
                  </a:cubicBezTo>
                  <a:cubicBezTo>
                    <a:pt x="1776816" y="1822065"/>
                    <a:pt x="1775911" y="1775625"/>
                    <a:pt x="1776124" y="1737420"/>
                  </a:cubicBezTo>
                  <a:cubicBezTo>
                    <a:pt x="1781707" y="1737450"/>
                    <a:pt x="1917363" y="1737745"/>
                    <a:pt x="1937854" y="1737715"/>
                  </a:cubicBezTo>
                  <a:cubicBezTo>
                    <a:pt x="1940244" y="1870385"/>
                    <a:pt x="1939003" y="1849026"/>
                    <a:pt x="1940051" y="1921969"/>
                  </a:cubicBezTo>
                  <a:lnTo>
                    <a:pt x="1810913" y="1922020"/>
                  </a:lnTo>
                  <a:close/>
                  <a:moveTo>
                    <a:pt x="1776490" y="2279793"/>
                  </a:moveTo>
                  <a:cubicBezTo>
                    <a:pt x="1776531" y="2317124"/>
                    <a:pt x="1805594" y="2311390"/>
                    <a:pt x="1627950" y="2310678"/>
                  </a:cubicBezTo>
                  <a:cubicBezTo>
                    <a:pt x="1616082" y="2310628"/>
                    <a:pt x="1612015" y="2337619"/>
                    <a:pt x="1613276" y="2141226"/>
                  </a:cubicBezTo>
                  <a:cubicBezTo>
                    <a:pt x="1613408" y="2119582"/>
                    <a:pt x="1587731" y="2124950"/>
                    <a:pt x="1773694" y="2124950"/>
                  </a:cubicBezTo>
                  <a:cubicBezTo>
                    <a:pt x="1775097" y="2171522"/>
                    <a:pt x="1776409" y="2206179"/>
                    <a:pt x="1776490" y="2279793"/>
                  </a:cubicBezTo>
                  <a:close/>
                  <a:moveTo>
                    <a:pt x="1613347" y="2115597"/>
                  </a:moveTo>
                  <a:cubicBezTo>
                    <a:pt x="1613215" y="2028980"/>
                    <a:pt x="1610215" y="1999670"/>
                    <a:pt x="1609351" y="1931495"/>
                  </a:cubicBezTo>
                  <a:cubicBezTo>
                    <a:pt x="1685487" y="1930539"/>
                    <a:pt x="1653698" y="1930305"/>
                    <a:pt x="1771274" y="1931302"/>
                  </a:cubicBezTo>
                  <a:cubicBezTo>
                    <a:pt x="1772463" y="2004235"/>
                    <a:pt x="1771264" y="2036625"/>
                    <a:pt x="1773399" y="2115505"/>
                  </a:cubicBezTo>
                  <a:cubicBezTo>
                    <a:pt x="1629007" y="2115515"/>
                    <a:pt x="1672257" y="2115505"/>
                    <a:pt x="1613347" y="2115597"/>
                  </a:cubicBezTo>
                  <a:close/>
                  <a:moveTo>
                    <a:pt x="1749959" y="1921623"/>
                  </a:moveTo>
                  <a:cubicBezTo>
                    <a:pt x="1710869" y="1921095"/>
                    <a:pt x="1667925" y="1921044"/>
                    <a:pt x="1627879" y="1921745"/>
                  </a:cubicBezTo>
                  <a:cubicBezTo>
                    <a:pt x="1597107" y="1922284"/>
                    <a:pt x="1614089" y="1945555"/>
                    <a:pt x="1607205" y="1736952"/>
                  </a:cubicBezTo>
                  <a:cubicBezTo>
                    <a:pt x="1744112" y="1736637"/>
                    <a:pt x="1704432" y="1736810"/>
                    <a:pt x="1767796" y="1737349"/>
                  </a:cubicBezTo>
                  <a:cubicBezTo>
                    <a:pt x="1766657" y="1945382"/>
                    <a:pt x="1785155" y="1922050"/>
                    <a:pt x="1749959" y="1921623"/>
                  </a:cubicBezTo>
                  <a:close/>
                  <a:moveTo>
                    <a:pt x="1767877" y="1724783"/>
                  </a:moveTo>
                  <a:cubicBezTo>
                    <a:pt x="1767837" y="1729937"/>
                    <a:pt x="1784270" y="1726826"/>
                    <a:pt x="1627909" y="1727447"/>
                  </a:cubicBezTo>
                  <a:cubicBezTo>
                    <a:pt x="1599120" y="1727528"/>
                    <a:pt x="1606249" y="1756034"/>
                    <a:pt x="1603981" y="1584854"/>
                  </a:cubicBezTo>
                  <a:cubicBezTo>
                    <a:pt x="1603341" y="1534276"/>
                    <a:pt x="1597056" y="1542501"/>
                    <a:pt x="1627868" y="1542958"/>
                  </a:cubicBezTo>
                  <a:cubicBezTo>
                    <a:pt x="1665972" y="1543568"/>
                    <a:pt x="1680168" y="1543426"/>
                    <a:pt x="1765843" y="1543446"/>
                  </a:cubicBezTo>
                  <a:cubicBezTo>
                    <a:pt x="1767969" y="1677876"/>
                    <a:pt x="1768233" y="1682105"/>
                    <a:pt x="1767877" y="1724783"/>
                  </a:cubicBezTo>
                  <a:close/>
                  <a:moveTo>
                    <a:pt x="1603259" y="1533199"/>
                  </a:moveTo>
                  <a:cubicBezTo>
                    <a:pt x="1602059" y="1455162"/>
                    <a:pt x="1601744" y="1444894"/>
                    <a:pt x="1600259" y="1347999"/>
                  </a:cubicBezTo>
                  <a:cubicBezTo>
                    <a:pt x="1645329" y="1347704"/>
                    <a:pt x="1659688" y="1346799"/>
                    <a:pt x="1762172" y="1347867"/>
                  </a:cubicBezTo>
                  <a:cubicBezTo>
                    <a:pt x="1764348" y="1490053"/>
                    <a:pt x="1763647" y="1405042"/>
                    <a:pt x="1765691" y="1534012"/>
                  </a:cubicBezTo>
                  <a:cubicBezTo>
                    <a:pt x="1599924" y="1533981"/>
                    <a:pt x="1671108" y="1533829"/>
                    <a:pt x="1603259" y="1533199"/>
                  </a:cubicBezTo>
                  <a:close/>
                  <a:moveTo>
                    <a:pt x="1600615" y="1863553"/>
                  </a:moveTo>
                  <a:cubicBezTo>
                    <a:pt x="1600371" y="1938784"/>
                    <a:pt x="1634845" y="1922640"/>
                    <a:pt x="1439729" y="1922335"/>
                  </a:cubicBezTo>
                  <a:cubicBezTo>
                    <a:pt x="1437746" y="1795957"/>
                    <a:pt x="1437279" y="1765265"/>
                    <a:pt x="1436811" y="1737918"/>
                  </a:cubicBezTo>
                  <a:cubicBezTo>
                    <a:pt x="1511890" y="1737898"/>
                    <a:pt x="1477396" y="1737176"/>
                    <a:pt x="1598846" y="1736972"/>
                  </a:cubicBezTo>
                  <a:cubicBezTo>
                    <a:pt x="1599965" y="1770430"/>
                    <a:pt x="1600768" y="1814582"/>
                    <a:pt x="1600615" y="1863553"/>
                  </a:cubicBezTo>
                  <a:close/>
                  <a:moveTo>
                    <a:pt x="1566915" y="1727558"/>
                  </a:moveTo>
                  <a:cubicBezTo>
                    <a:pt x="1422228" y="1727558"/>
                    <a:pt x="1436699" y="1731452"/>
                    <a:pt x="1436577" y="1724752"/>
                  </a:cubicBezTo>
                  <a:cubicBezTo>
                    <a:pt x="1432926" y="1518702"/>
                    <a:pt x="1432835" y="1543202"/>
                    <a:pt x="1444906" y="1543202"/>
                  </a:cubicBezTo>
                  <a:cubicBezTo>
                    <a:pt x="1625621" y="1543202"/>
                    <a:pt x="1594921" y="1529193"/>
                    <a:pt x="1595643" y="1585016"/>
                  </a:cubicBezTo>
                  <a:cubicBezTo>
                    <a:pt x="1596527" y="1651799"/>
                    <a:pt x="1596975" y="1683914"/>
                    <a:pt x="1598429" y="1725037"/>
                  </a:cubicBezTo>
                  <a:cubicBezTo>
                    <a:pt x="1598551" y="1728361"/>
                    <a:pt x="1603290" y="1727558"/>
                    <a:pt x="1566915" y="1727558"/>
                  </a:cubicBezTo>
                  <a:close/>
                  <a:moveTo>
                    <a:pt x="1566915" y="1533056"/>
                  </a:moveTo>
                  <a:cubicBezTo>
                    <a:pt x="1413676" y="1533056"/>
                    <a:pt x="1435062" y="1540396"/>
                    <a:pt x="1434675" y="1516658"/>
                  </a:cubicBezTo>
                  <a:cubicBezTo>
                    <a:pt x="1431645" y="1323081"/>
                    <a:pt x="1423825" y="1348029"/>
                    <a:pt x="1444895" y="1348029"/>
                  </a:cubicBezTo>
                  <a:cubicBezTo>
                    <a:pt x="1553532" y="1348080"/>
                    <a:pt x="1571603" y="1348131"/>
                    <a:pt x="1591931" y="1348039"/>
                  </a:cubicBezTo>
                  <a:cubicBezTo>
                    <a:pt x="1595226" y="1563738"/>
                    <a:pt x="1606595" y="1533056"/>
                    <a:pt x="1566915" y="1533056"/>
                  </a:cubicBezTo>
                  <a:close/>
                  <a:moveTo>
                    <a:pt x="1431401" y="1922315"/>
                  </a:moveTo>
                  <a:cubicBezTo>
                    <a:pt x="1385253" y="1922132"/>
                    <a:pt x="1336319" y="1919936"/>
                    <a:pt x="1270373" y="1921623"/>
                  </a:cubicBezTo>
                  <a:cubicBezTo>
                    <a:pt x="1269580" y="1861632"/>
                    <a:pt x="1271135" y="1812874"/>
                    <a:pt x="1268207" y="1737501"/>
                  </a:cubicBezTo>
                  <a:cubicBezTo>
                    <a:pt x="1303433" y="1738142"/>
                    <a:pt x="1322693" y="1737958"/>
                    <a:pt x="1428462" y="1737918"/>
                  </a:cubicBezTo>
                  <a:cubicBezTo>
                    <a:pt x="1429103" y="1774344"/>
                    <a:pt x="1429408" y="1794900"/>
                    <a:pt x="1431401" y="1922315"/>
                  </a:cubicBezTo>
                  <a:close/>
                  <a:moveTo>
                    <a:pt x="1265237" y="1532446"/>
                  </a:moveTo>
                  <a:cubicBezTo>
                    <a:pt x="1264424" y="1463509"/>
                    <a:pt x="1262837" y="1441447"/>
                    <a:pt x="1261627" y="1348293"/>
                  </a:cubicBezTo>
                  <a:cubicBezTo>
                    <a:pt x="1272905" y="1348293"/>
                    <a:pt x="1376762" y="1348172"/>
                    <a:pt x="1422615" y="1348049"/>
                  </a:cubicBezTo>
                  <a:cubicBezTo>
                    <a:pt x="1424171" y="1457114"/>
                    <a:pt x="1425666" y="1453779"/>
                    <a:pt x="1426591" y="1533687"/>
                  </a:cubicBezTo>
                  <a:cubicBezTo>
                    <a:pt x="1350851" y="1533270"/>
                    <a:pt x="1423774" y="1532314"/>
                    <a:pt x="1265237" y="1532446"/>
                  </a:cubicBezTo>
                  <a:close/>
                  <a:moveTo>
                    <a:pt x="1261831" y="1921857"/>
                  </a:moveTo>
                  <a:cubicBezTo>
                    <a:pt x="1185887" y="1924043"/>
                    <a:pt x="1145272" y="1921644"/>
                    <a:pt x="1102206" y="1921288"/>
                  </a:cubicBezTo>
                  <a:cubicBezTo>
                    <a:pt x="1098758" y="1702864"/>
                    <a:pt x="1085711" y="1738162"/>
                    <a:pt x="1140035" y="1737288"/>
                  </a:cubicBezTo>
                  <a:cubicBezTo>
                    <a:pt x="1180162" y="1736637"/>
                    <a:pt x="1218439" y="1736576"/>
                    <a:pt x="1259858" y="1737359"/>
                  </a:cubicBezTo>
                  <a:cubicBezTo>
                    <a:pt x="1261749" y="1785842"/>
                    <a:pt x="1262553" y="1921827"/>
                    <a:pt x="1261831" y="1921857"/>
                  </a:cubicBezTo>
                  <a:close/>
                  <a:moveTo>
                    <a:pt x="1200968" y="1532497"/>
                  </a:moveTo>
                  <a:cubicBezTo>
                    <a:pt x="1144286" y="1532497"/>
                    <a:pt x="1142557" y="1533158"/>
                    <a:pt x="1095291" y="1533290"/>
                  </a:cubicBezTo>
                  <a:cubicBezTo>
                    <a:pt x="1093501" y="1404025"/>
                    <a:pt x="1093165" y="1381263"/>
                    <a:pt x="1092596" y="1349158"/>
                  </a:cubicBezTo>
                  <a:cubicBezTo>
                    <a:pt x="1279494" y="1348588"/>
                    <a:pt x="1253065" y="1336389"/>
                    <a:pt x="1253726" y="1378172"/>
                  </a:cubicBezTo>
                  <a:cubicBezTo>
                    <a:pt x="1256654" y="1565121"/>
                    <a:pt x="1272264" y="1532436"/>
                    <a:pt x="1200968" y="1532497"/>
                  </a:cubicBezTo>
                  <a:close/>
                  <a:moveTo>
                    <a:pt x="1093887" y="1921237"/>
                  </a:moveTo>
                  <a:cubicBezTo>
                    <a:pt x="1016266" y="1920851"/>
                    <a:pt x="1011456" y="1923321"/>
                    <a:pt x="932473" y="1922620"/>
                  </a:cubicBezTo>
                  <a:cubicBezTo>
                    <a:pt x="928639" y="1707978"/>
                    <a:pt x="915907" y="1736505"/>
                    <a:pt x="957041" y="1736505"/>
                  </a:cubicBezTo>
                  <a:cubicBezTo>
                    <a:pt x="1017059" y="1736505"/>
                    <a:pt x="1018300" y="1737776"/>
                    <a:pt x="1078979" y="1737776"/>
                  </a:cubicBezTo>
                  <a:cubicBezTo>
                    <a:pt x="1095209" y="1737776"/>
                    <a:pt x="1090593" y="1712614"/>
                    <a:pt x="1093887" y="1921237"/>
                  </a:cubicBezTo>
                  <a:close/>
                  <a:moveTo>
                    <a:pt x="1078979" y="1728341"/>
                  </a:moveTo>
                  <a:cubicBezTo>
                    <a:pt x="1078074" y="1728341"/>
                    <a:pt x="928436" y="1727863"/>
                    <a:pt x="928425" y="1724854"/>
                  </a:cubicBezTo>
                  <a:cubicBezTo>
                    <a:pt x="927988" y="1515021"/>
                    <a:pt x="910273" y="1543304"/>
                    <a:pt x="957041" y="1543304"/>
                  </a:cubicBezTo>
                  <a:cubicBezTo>
                    <a:pt x="1113137" y="1543304"/>
                    <a:pt x="1087155" y="1528654"/>
                    <a:pt x="1087450" y="1586145"/>
                  </a:cubicBezTo>
                  <a:cubicBezTo>
                    <a:pt x="1088305" y="1749975"/>
                    <a:pt x="1096491" y="1728341"/>
                    <a:pt x="1078979" y="1728341"/>
                  </a:cubicBezTo>
                  <a:close/>
                  <a:moveTo>
                    <a:pt x="1078979" y="1533321"/>
                  </a:moveTo>
                  <a:cubicBezTo>
                    <a:pt x="901223" y="1533321"/>
                    <a:pt x="925029" y="1541169"/>
                    <a:pt x="924642" y="1516699"/>
                  </a:cubicBezTo>
                  <a:cubicBezTo>
                    <a:pt x="923554" y="1447446"/>
                    <a:pt x="924937" y="1447405"/>
                    <a:pt x="923849" y="1377989"/>
                  </a:cubicBezTo>
                  <a:cubicBezTo>
                    <a:pt x="923270" y="1341014"/>
                    <a:pt x="916568" y="1348568"/>
                    <a:pt x="957041" y="1348568"/>
                  </a:cubicBezTo>
                  <a:cubicBezTo>
                    <a:pt x="1109975" y="1348568"/>
                    <a:pt x="1084155" y="1339784"/>
                    <a:pt x="1084755" y="1378152"/>
                  </a:cubicBezTo>
                  <a:cubicBezTo>
                    <a:pt x="1087593" y="1557262"/>
                    <a:pt x="1089515" y="1533321"/>
                    <a:pt x="1078979" y="1533321"/>
                  </a:cubicBezTo>
                  <a:close/>
                  <a:moveTo>
                    <a:pt x="924134" y="1922528"/>
                  </a:moveTo>
                  <a:cubicBezTo>
                    <a:pt x="863750" y="1921756"/>
                    <a:pt x="905382" y="1920881"/>
                    <a:pt x="762902" y="1921430"/>
                  </a:cubicBezTo>
                  <a:cubicBezTo>
                    <a:pt x="759302" y="1709432"/>
                    <a:pt x="752021" y="1736505"/>
                    <a:pt x="774149" y="1736322"/>
                  </a:cubicBezTo>
                  <a:cubicBezTo>
                    <a:pt x="810992" y="1736027"/>
                    <a:pt x="841123" y="1735915"/>
                    <a:pt x="896016" y="1736281"/>
                  </a:cubicBezTo>
                  <a:cubicBezTo>
                    <a:pt x="926046" y="1736515"/>
                    <a:pt x="920198" y="1705264"/>
                    <a:pt x="924134" y="1922528"/>
                  </a:cubicBezTo>
                  <a:close/>
                  <a:moveTo>
                    <a:pt x="757614" y="2125997"/>
                  </a:moveTo>
                  <a:cubicBezTo>
                    <a:pt x="760299" y="2268844"/>
                    <a:pt x="759628" y="2255577"/>
                    <a:pt x="760238" y="2310109"/>
                  </a:cubicBezTo>
                  <a:cubicBezTo>
                    <a:pt x="734225" y="2309753"/>
                    <a:pt x="726873" y="2309835"/>
                    <a:pt x="598895" y="2309804"/>
                  </a:cubicBezTo>
                  <a:cubicBezTo>
                    <a:pt x="597766" y="2258901"/>
                    <a:pt x="596688" y="2245106"/>
                    <a:pt x="595834" y="2125214"/>
                  </a:cubicBezTo>
                  <a:cubicBezTo>
                    <a:pt x="596962" y="2125224"/>
                    <a:pt x="756770" y="2125997"/>
                    <a:pt x="757614" y="2125997"/>
                  </a:cubicBezTo>
                  <a:close/>
                  <a:moveTo>
                    <a:pt x="595762" y="2115780"/>
                  </a:moveTo>
                  <a:cubicBezTo>
                    <a:pt x="595529" y="2090262"/>
                    <a:pt x="595274" y="2076965"/>
                    <a:pt x="593057" y="1932827"/>
                  </a:cubicBezTo>
                  <a:cubicBezTo>
                    <a:pt x="592986" y="1928079"/>
                    <a:pt x="584597" y="1931464"/>
                    <a:pt x="754726" y="1930905"/>
                  </a:cubicBezTo>
                  <a:cubicBezTo>
                    <a:pt x="755774" y="1994140"/>
                    <a:pt x="755825" y="2026957"/>
                    <a:pt x="757442" y="2116563"/>
                  </a:cubicBezTo>
                  <a:cubicBezTo>
                    <a:pt x="756608" y="2116552"/>
                    <a:pt x="596535" y="2115780"/>
                    <a:pt x="595762" y="2115780"/>
                  </a:cubicBezTo>
                  <a:close/>
                  <a:moveTo>
                    <a:pt x="713135" y="2319269"/>
                  </a:moveTo>
                  <a:cubicBezTo>
                    <a:pt x="774983" y="2319269"/>
                    <a:pt x="758997" y="2285669"/>
                    <a:pt x="762160" y="2487999"/>
                  </a:cubicBezTo>
                  <a:cubicBezTo>
                    <a:pt x="762567" y="2513863"/>
                    <a:pt x="783932" y="2504378"/>
                    <a:pt x="601589" y="2503717"/>
                  </a:cubicBezTo>
                  <a:cubicBezTo>
                    <a:pt x="600389" y="2441245"/>
                    <a:pt x="600593" y="2393412"/>
                    <a:pt x="599098" y="2319249"/>
                  </a:cubicBezTo>
                  <a:lnTo>
                    <a:pt x="713135" y="2319269"/>
                  </a:lnTo>
                  <a:close/>
                  <a:moveTo>
                    <a:pt x="896067" y="1726837"/>
                  </a:moveTo>
                  <a:cubicBezTo>
                    <a:pt x="858736" y="1726542"/>
                    <a:pt x="816656" y="1726511"/>
                    <a:pt x="774068" y="1726857"/>
                  </a:cubicBezTo>
                  <a:cubicBezTo>
                    <a:pt x="752632" y="1727030"/>
                    <a:pt x="759475" y="1755099"/>
                    <a:pt x="756364" y="1542206"/>
                  </a:cubicBezTo>
                  <a:cubicBezTo>
                    <a:pt x="819697" y="1543568"/>
                    <a:pt x="782122" y="1543721"/>
                    <a:pt x="916792" y="1543345"/>
                  </a:cubicBezTo>
                  <a:cubicBezTo>
                    <a:pt x="921083" y="1755892"/>
                    <a:pt x="929300" y="1727060"/>
                    <a:pt x="896067" y="1726837"/>
                  </a:cubicBezTo>
                  <a:close/>
                  <a:moveTo>
                    <a:pt x="754574" y="1921461"/>
                  </a:moveTo>
                  <a:cubicBezTo>
                    <a:pt x="656706" y="1921817"/>
                    <a:pt x="664221" y="1920963"/>
                    <a:pt x="592864" y="1920952"/>
                  </a:cubicBezTo>
                  <a:cubicBezTo>
                    <a:pt x="589488" y="1723563"/>
                    <a:pt x="587566" y="1736942"/>
                    <a:pt x="591176" y="1736932"/>
                  </a:cubicBezTo>
                  <a:cubicBezTo>
                    <a:pt x="592376" y="1736932"/>
                    <a:pt x="750028" y="1736484"/>
                    <a:pt x="750913" y="1736474"/>
                  </a:cubicBezTo>
                  <a:cubicBezTo>
                    <a:pt x="752499" y="1834417"/>
                    <a:pt x="754137" y="1896238"/>
                    <a:pt x="754574" y="1921461"/>
                  </a:cubicBezTo>
                  <a:close/>
                  <a:moveTo>
                    <a:pt x="589102" y="1724803"/>
                  </a:moveTo>
                  <a:cubicBezTo>
                    <a:pt x="588542" y="1683863"/>
                    <a:pt x="585278" y="1542531"/>
                    <a:pt x="591186" y="1542531"/>
                  </a:cubicBezTo>
                  <a:cubicBezTo>
                    <a:pt x="779529" y="1542531"/>
                    <a:pt x="747903" y="1527617"/>
                    <a:pt x="748635" y="1586175"/>
                  </a:cubicBezTo>
                  <a:cubicBezTo>
                    <a:pt x="749266" y="1636671"/>
                    <a:pt x="749652" y="1657817"/>
                    <a:pt x="750771" y="1727030"/>
                  </a:cubicBezTo>
                  <a:cubicBezTo>
                    <a:pt x="569048" y="1728067"/>
                    <a:pt x="589152" y="1728575"/>
                    <a:pt x="589102" y="1724803"/>
                  </a:cubicBezTo>
                  <a:close/>
                  <a:moveTo>
                    <a:pt x="713135" y="1532355"/>
                  </a:moveTo>
                  <a:cubicBezTo>
                    <a:pt x="564126" y="1532355"/>
                    <a:pt x="587749" y="1540579"/>
                    <a:pt x="587373" y="1516658"/>
                  </a:cubicBezTo>
                  <a:cubicBezTo>
                    <a:pt x="584424" y="1327961"/>
                    <a:pt x="579166" y="1348273"/>
                    <a:pt x="591176" y="1348273"/>
                  </a:cubicBezTo>
                  <a:cubicBezTo>
                    <a:pt x="773092" y="1348273"/>
                    <a:pt x="744517" y="1339144"/>
                    <a:pt x="745127" y="1378172"/>
                  </a:cubicBezTo>
                  <a:cubicBezTo>
                    <a:pt x="748005" y="1561522"/>
                    <a:pt x="757533" y="1532355"/>
                    <a:pt x="713135" y="1532355"/>
                  </a:cubicBezTo>
                  <a:close/>
                  <a:moveTo>
                    <a:pt x="584688" y="1930397"/>
                  </a:moveTo>
                  <a:cubicBezTo>
                    <a:pt x="584698" y="1931292"/>
                    <a:pt x="587159" y="2086491"/>
                    <a:pt x="587424" y="2115780"/>
                  </a:cubicBezTo>
                  <a:cubicBezTo>
                    <a:pt x="536934" y="2115759"/>
                    <a:pt x="597145" y="2115668"/>
                    <a:pt x="426721" y="2115221"/>
                  </a:cubicBezTo>
                  <a:cubicBezTo>
                    <a:pt x="426355" y="2086836"/>
                    <a:pt x="425938" y="2061766"/>
                    <a:pt x="423914" y="1932837"/>
                  </a:cubicBezTo>
                  <a:cubicBezTo>
                    <a:pt x="423894" y="1930956"/>
                    <a:pt x="409942" y="1930549"/>
                    <a:pt x="584688" y="1930397"/>
                  </a:cubicBezTo>
                  <a:close/>
                  <a:moveTo>
                    <a:pt x="587505" y="2125214"/>
                  </a:moveTo>
                  <a:cubicBezTo>
                    <a:pt x="588420" y="2250321"/>
                    <a:pt x="589447" y="2259603"/>
                    <a:pt x="590556" y="2309804"/>
                  </a:cubicBezTo>
                  <a:cubicBezTo>
                    <a:pt x="589681" y="2309804"/>
                    <a:pt x="430687" y="2310109"/>
                    <a:pt x="429487" y="2310119"/>
                  </a:cubicBezTo>
                  <a:cubicBezTo>
                    <a:pt x="426823" y="2137160"/>
                    <a:pt x="427738" y="2197405"/>
                    <a:pt x="426833" y="2124655"/>
                  </a:cubicBezTo>
                  <a:cubicBezTo>
                    <a:pt x="580153" y="2125011"/>
                    <a:pt x="530772" y="2125194"/>
                    <a:pt x="587505" y="2125214"/>
                  </a:cubicBezTo>
                  <a:close/>
                  <a:moveTo>
                    <a:pt x="590759" y="2319249"/>
                  </a:moveTo>
                  <a:cubicBezTo>
                    <a:pt x="592346" y="2397824"/>
                    <a:pt x="591888" y="2431698"/>
                    <a:pt x="593261" y="2503696"/>
                  </a:cubicBezTo>
                  <a:cubicBezTo>
                    <a:pt x="592244" y="2503696"/>
                    <a:pt x="574692" y="2503625"/>
                    <a:pt x="431765" y="2504042"/>
                  </a:cubicBezTo>
                  <a:cubicBezTo>
                    <a:pt x="430372" y="2418401"/>
                    <a:pt x="431348" y="2430977"/>
                    <a:pt x="429639" y="2319564"/>
                  </a:cubicBezTo>
                  <a:cubicBezTo>
                    <a:pt x="431643" y="2319564"/>
                    <a:pt x="580956" y="2319249"/>
                    <a:pt x="590759" y="2319249"/>
                  </a:cubicBezTo>
                  <a:close/>
                  <a:moveTo>
                    <a:pt x="591176" y="2513131"/>
                  </a:moveTo>
                  <a:cubicBezTo>
                    <a:pt x="594603" y="2513131"/>
                    <a:pt x="593027" y="2508231"/>
                    <a:pt x="594725" y="2557456"/>
                  </a:cubicBezTo>
                  <a:cubicBezTo>
                    <a:pt x="600166" y="2715471"/>
                    <a:pt x="598956" y="2699530"/>
                    <a:pt x="591176" y="2699530"/>
                  </a:cubicBezTo>
                  <a:cubicBezTo>
                    <a:pt x="590169" y="2699530"/>
                    <a:pt x="435405" y="2699561"/>
                    <a:pt x="435304" y="2695901"/>
                  </a:cubicBezTo>
                  <a:cubicBezTo>
                    <a:pt x="434033" y="2650945"/>
                    <a:pt x="434134" y="2649085"/>
                    <a:pt x="431928" y="2513497"/>
                  </a:cubicBezTo>
                  <a:cubicBezTo>
                    <a:pt x="433056" y="2513497"/>
                    <a:pt x="590271" y="2513131"/>
                    <a:pt x="591176" y="2513131"/>
                  </a:cubicBezTo>
                  <a:close/>
                  <a:moveTo>
                    <a:pt x="469279" y="2707826"/>
                  </a:moveTo>
                  <a:cubicBezTo>
                    <a:pt x="529978" y="2707826"/>
                    <a:pt x="530192" y="2708975"/>
                    <a:pt x="591186" y="2708975"/>
                  </a:cubicBezTo>
                  <a:cubicBezTo>
                    <a:pt x="601010" y="2708975"/>
                    <a:pt x="596139" y="2688611"/>
                    <a:pt x="599006" y="2892426"/>
                  </a:cubicBezTo>
                  <a:cubicBezTo>
                    <a:pt x="595040" y="2892416"/>
                    <a:pt x="440104" y="2893290"/>
                    <a:pt x="439351" y="2893300"/>
                  </a:cubicBezTo>
                  <a:cubicBezTo>
                    <a:pt x="435721" y="2674826"/>
                    <a:pt x="424138" y="2707826"/>
                    <a:pt x="469279" y="2707826"/>
                  </a:cubicBezTo>
                  <a:close/>
                  <a:moveTo>
                    <a:pt x="601783" y="2513151"/>
                  </a:moveTo>
                  <a:cubicBezTo>
                    <a:pt x="655964" y="2513365"/>
                    <a:pt x="652710" y="2514900"/>
                    <a:pt x="713135" y="2514900"/>
                  </a:cubicBezTo>
                  <a:cubicBezTo>
                    <a:pt x="778115" y="2514900"/>
                    <a:pt x="761082" y="2476379"/>
                    <a:pt x="766573" y="2696186"/>
                  </a:cubicBezTo>
                  <a:cubicBezTo>
                    <a:pt x="766675" y="2700282"/>
                    <a:pt x="786983" y="2699205"/>
                    <a:pt x="605525" y="2699520"/>
                  </a:cubicBezTo>
                  <a:cubicBezTo>
                    <a:pt x="605098" y="2593821"/>
                    <a:pt x="602677" y="2554772"/>
                    <a:pt x="601783" y="2513151"/>
                  </a:cubicBezTo>
                  <a:close/>
                  <a:moveTo>
                    <a:pt x="766889" y="2708690"/>
                  </a:moveTo>
                  <a:cubicBezTo>
                    <a:pt x="769583" y="2819066"/>
                    <a:pt x="767580" y="2826518"/>
                    <a:pt x="768445" y="2893239"/>
                  </a:cubicBezTo>
                  <a:cubicBezTo>
                    <a:pt x="618907" y="2893341"/>
                    <a:pt x="676831" y="2892639"/>
                    <a:pt x="607325" y="2892436"/>
                  </a:cubicBezTo>
                  <a:cubicBezTo>
                    <a:pt x="607315" y="2891633"/>
                    <a:pt x="605586" y="2709747"/>
                    <a:pt x="605576" y="2708954"/>
                  </a:cubicBezTo>
                  <a:cubicBezTo>
                    <a:pt x="651306" y="2708883"/>
                    <a:pt x="699366" y="2707999"/>
                    <a:pt x="766889" y="2708690"/>
                  </a:cubicBezTo>
                  <a:close/>
                  <a:moveTo>
                    <a:pt x="768587" y="2902674"/>
                  </a:moveTo>
                  <a:cubicBezTo>
                    <a:pt x="768597" y="2903426"/>
                    <a:pt x="771027" y="3058757"/>
                    <a:pt x="771749" y="3087619"/>
                  </a:cubicBezTo>
                  <a:cubicBezTo>
                    <a:pt x="684427" y="3087050"/>
                    <a:pt x="648795" y="3087945"/>
                    <a:pt x="610904" y="3088057"/>
                  </a:cubicBezTo>
                  <a:cubicBezTo>
                    <a:pt x="610894" y="3087335"/>
                    <a:pt x="607528" y="2905154"/>
                    <a:pt x="607477" y="2901881"/>
                  </a:cubicBezTo>
                  <a:cubicBezTo>
                    <a:pt x="683959" y="2902125"/>
                    <a:pt x="613955" y="2902786"/>
                    <a:pt x="768587" y="2902674"/>
                  </a:cubicBezTo>
                  <a:close/>
                  <a:moveTo>
                    <a:pt x="771983" y="3097074"/>
                  </a:moveTo>
                  <a:cubicBezTo>
                    <a:pt x="775187" y="3214831"/>
                    <a:pt x="774343" y="3227234"/>
                    <a:pt x="774871" y="3281766"/>
                  </a:cubicBezTo>
                  <a:cubicBezTo>
                    <a:pt x="712738" y="3281064"/>
                    <a:pt x="636510" y="3281817"/>
                    <a:pt x="613589" y="3281878"/>
                  </a:cubicBezTo>
                  <a:cubicBezTo>
                    <a:pt x="613070" y="3229958"/>
                    <a:pt x="613803" y="3232205"/>
                    <a:pt x="611077" y="3097491"/>
                  </a:cubicBezTo>
                  <a:cubicBezTo>
                    <a:pt x="661160" y="3097369"/>
                    <a:pt x="679760" y="3096474"/>
                    <a:pt x="771983" y="3097074"/>
                  </a:cubicBezTo>
                  <a:close/>
                  <a:moveTo>
                    <a:pt x="774068" y="3291230"/>
                  </a:moveTo>
                  <a:cubicBezTo>
                    <a:pt x="776132" y="3291241"/>
                    <a:pt x="773936" y="3280505"/>
                    <a:pt x="777770" y="3475454"/>
                  </a:cubicBezTo>
                  <a:cubicBezTo>
                    <a:pt x="685312" y="3474936"/>
                    <a:pt x="659381" y="3475495"/>
                    <a:pt x="617606" y="3475607"/>
                  </a:cubicBezTo>
                  <a:cubicBezTo>
                    <a:pt x="616162" y="3379444"/>
                    <a:pt x="614748" y="3384100"/>
                    <a:pt x="613680" y="3291332"/>
                  </a:cubicBezTo>
                  <a:cubicBezTo>
                    <a:pt x="664404" y="3291221"/>
                    <a:pt x="698247" y="3290509"/>
                    <a:pt x="774068" y="3291230"/>
                  </a:cubicBezTo>
                  <a:close/>
                  <a:moveTo>
                    <a:pt x="776926" y="2904148"/>
                  </a:moveTo>
                  <a:cubicBezTo>
                    <a:pt x="776885" y="2901494"/>
                    <a:pt x="764062" y="2902836"/>
                    <a:pt x="939581" y="2903223"/>
                  </a:cubicBezTo>
                  <a:cubicBezTo>
                    <a:pt x="939825" y="2918299"/>
                    <a:pt x="941777" y="3083055"/>
                    <a:pt x="941808" y="3087609"/>
                  </a:cubicBezTo>
                  <a:cubicBezTo>
                    <a:pt x="893433" y="3087640"/>
                    <a:pt x="841215" y="3088067"/>
                    <a:pt x="780058" y="3087670"/>
                  </a:cubicBezTo>
                  <a:cubicBezTo>
                    <a:pt x="779427" y="3061705"/>
                    <a:pt x="779285" y="3048581"/>
                    <a:pt x="776926" y="2904148"/>
                  </a:cubicBezTo>
                  <a:close/>
                  <a:moveTo>
                    <a:pt x="941869" y="3097054"/>
                  </a:moveTo>
                  <a:cubicBezTo>
                    <a:pt x="942245" y="3201411"/>
                    <a:pt x="943364" y="3224041"/>
                    <a:pt x="944513" y="3282162"/>
                  </a:cubicBezTo>
                  <a:cubicBezTo>
                    <a:pt x="818456" y="3282061"/>
                    <a:pt x="810972" y="3282101"/>
                    <a:pt x="783210" y="3281847"/>
                  </a:cubicBezTo>
                  <a:cubicBezTo>
                    <a:pt x="782732" y="3230629"/>
                    <a:pt x="783454" y="3213296"/>
                    <a:pt x="780322" y="3097125"/>
                  </a:cubicBezTo>
                  <a:cubicBezTo>
                    <a:pt x="839374" y="3097491"/>
                    <a:pt x="904518" y="3097084"/>
                    <a:pt x="941869" y="3097054"/>
                  </a:cubicBezTo>
                  <a:close/>
                  <a:moveTo>
                    <a:pt x="835073" y="3291515"/>
                  </a:moveTo>
                  <a:cubicBezTo>
                    <a:pt x="965756" y="3291627"/>
                    <a:pt x="944574" y="3281938"/>
                    <a:pt x="945174" y="3320693"/>
                  </a:cubicBezTo>
                  <a:cubicBezTo>
                    <a:pt x="946130" y="3381812"/>
                    <a:pt x="946038" y="3390942"/>
                    <a:pt x="947106" y="3459503"/>
                  </a:cubicBezTo>
                  <a:cubicBezTo>
                    <a:pt x="947442" y="3481097"/>
                    <a:pt x="973414" y="3476461"/>
                    <a:pt x="786088" y="3475495"/>
                  </a:cubicBezTo>
                  <a:cubicBezTo>
                    <a:pt x="785844" y="3463184"/>
                    <a:pt x="786007" y="3473269"/>
                    <a:pt x="783678" y="3320530"/>
                  </a:cubicBezTo>
                  <a:cubicBezTo>
                    <a:pt x="783119" y="3283484"/>
                    <a:pt x="772939" y="3291515"/>
                    <a:pt x="835073" y="3291515"/>
                  </a:cubicBezTo>
                  <a:close/>
                  <a:moveTo>
                    <a:pt x="943415" y="2707765"/>
                  </a:moveTo>
                  <a:cubicBezTo>
                    <a:pt x="944137" y="2707765"/>
                    <a:pt x="1071841" y="2707480"/>
                    <a:pt x="1105338" y="2707531"/>
                  </a:cubicBezTo>
                  <a:cubicBezTo>
                    <a:pt x="1107921" y="2926402"/>
                    <a:pt x="1116646" y="2892863"/>
                    <a:pt x="1078979" y="2892863"/>
                  </a:cubicBezTo>
                  <a:cubicBezTo>
                    <a:pt x="1018270" y="2892863"/>
                    <a:pt x="1016937" y="2893809"/>
                    <a:pt x="957041" y="2893809"/>
                  </a:cubicBezTo>
                  <a:cubicBezTo>
                    <a:pt x="944909" y="2893809"/>
                    <a:pt x="947309" y="2918492"/>
                    <a:pt x="943415" y="2707765"/>
                  </a:cubicBezTo>
                  <a:close/>
                  <a:moveTo>
                    <a:pt x="957041" y="2903243"/>
                  </a:moveTo>
                  <a:cubicBezTo>
                    <a:pt x="1119880" y="2903243"/>
                    <a:pt x="1107616" y="2900132"/>
                    <a:pt x="1107687" y="2904310"/>
                  </a:cubicBezTo>
                  <a:cubicBezTo>
                    <a:pt x="1111063" y="3119155"/>
                    <a:pt x="1123734" y="3088209"/>
                    <a:pt x="1078979" y="3088240"/>
                  </a:cubicBezTo>
                  <a:cubicBezTo>
                    <a:pt x="1019459" y="3088240"/>
                    <a:pt x="1019500" y="3087609"/>
                    <a:pt x="957041" y="3087609"/>
                  </a:cubicBezTo>
                  <a:cubicBezTo>
                    <a:pt x="947696" y="3087609"/>
                    <a:pt x="950441" y="3094380"/>
                    <a:pt x="949638" y="3042939"/>
                  </a:cubicBezTo>
                  <a:cubicBezTo>
                    <a:pt x="947116" y="2881762"/>
                    <a:pt x="944401" y="2903243"/>
                    <a:pt x="957041" y="2903243"/>
                  </a:cubicBezTo>
                  <a:close/>
                  <a:moveTo>
                    <a:pt x="957041" y="3097054"/>
                  </a:moveTo>
                  <a:cubicBezTo>
                    <a:pt x="1136038" y="3097054"/>
                    <a:pt x="1111429" y="3092896"/>
                    <a:pt x="1111917" y="3112547"/>
                  </a:cubicBezTo>
                  <a:cubicBezTo>
                    <a:pt x="1116758" y="3314257"/>
                    <a:pt x="1121812" y="3281115"/>
                    <a:pt x="1078979" y="3281115"/>
                  </a:cubicBezTo>
                  <a:cubicBezTo>
                    <a:pt x="927225" y="3281115"/>
                    <a:pt x="953177" y="3295043"/>
                    <a:pt x="952170" y="3251094"/>
                  </a:cubicBezTo>
                  <a:cubicBezTo>
                    <a:pt x="948194" y="3078104"/>
                    <a:pt x="949181" y="3097054"/>
                    <a:pt x="957041" y="3097054"/>
                  </a:cubicBezTo>
                  <a:close/>
                  <a:moveTo>
                    <a:pt x="1113656" y="2707551"/>
                  </a:moveTo>
                  <a:cubicBezTo>
                    <a:pt x="1277511" y="2707877"/>
                    <a:pt x="1203500" y="2707572"/>
                    <a:pt x="1274491" y="2708101"/>
                  </a:cubicBezTo>
                  <a:cubicBezTo>
                    <a:pt x="1280338" y="2923067"/>
                    <a:pt x="1279871" y="2893402"/>
                    <a:pt x="1262024" y="2892975"/>
                  </a:cubicBezTo>
                  <a:cubicBezTo>
                    <a:pt x="1085040" y="2888685"/>
                    <a:pt x="1115731" y="2913277"/>
                    <a:pt x="1115232" y="2834803"/>
                  </a:cubicBezTo>
                  <a:cubicBezTo>
                    <a:pt x="1114907" y="2781481"/>
                    <a:pt x="1114368" y="2767045"/>
                    <a:pt x="1113656" y="2707551"/>
                  </a:cubicBezTo>
                  <a:close/>
                  <a:moveTo>
                    <a:pt x="1140015" y="2901993"/>
                  </a:moveTo>
                  <a:cubicBezTo>
                    <a:pt x="1291616" y="2900559"/>
                    <a:pt x="1276942" y="2903568"/>
                    <a:pt x="1276962" y="2904310"/>
                  </a:cubicBezTo>
                  <a:cubicBezTo>
                    <a:pt x="1280257" y="3114886"/>
                    <a:pt x="1291148" y="3087599"/>
                    <a:pt x="1261902" y="3087874"/>
                  </a:cubicBezTo>
                  <a:cubicBezTo>
                    <a:pt x="1221347" y="3088199"/>
                    <a:pt x="1226961" y="3088118"/>
                    <a:pt x="1119676" y="3088209"/>
                  </a:cubicBezTo>
                  <a:cubicBezTo>
                    <a:pt x="1114998" y="2872449"/>
                    <a:pt x="1107097" y="2902348"/>
                    <a:pt x="1140015" y="2901993"/>
                  </a:cubicBezTo>
                  <a:close/>
                  <a:moveTo>
                    <a:pt x="1281620" y="3097166"/>
                  </a:moveTo>
                  <a:cubicBezTo>
                    <a:pt x="1284284" y="3238823"/>
                    <a:pt x="1283582" y="3226196"/>
                    <a:pt x="1284243" y="3282254"/>
                  </a:cubicBezTo>
                  <a:cubicBezTo>
                    <a:pt x="1111622" y="3281186"/>
                    <a:pt x="1250858" y="3282345"/>
                    <a:pt x="1122554" y="3281268"/>
                  </a:cubicBezTo>
                  <a:cubicBezTo>
                    <a:pt x="1122086" y="3231626"/>
                    <a:pt x="1122676" y="3217535"/>
                    <a:pt x="1119890" y="3097654"/>
                  </a:cubicBezTo>
                  <a:cubicBezTo>
                    <a:pt x="1275152" y="3097521"/>
                    <a:pt x="1213181" y="3097613"/>
                    <a:pt x="1281620" y="3097166"/>
                  </a:cubicBezTo>
                  <a:close/>
                  <a:moveTo>
                    <a:pt x="1282840" y="2708151"/>
                  </a:moveTo>
                  <a:cubicBezTo>
                    <a:pt x="1378501" y="2708721"/>
                    <a:pt x="1373589" y="2707287"/>
                    <a:pt x="1444224" y="2707267"/>
                  </a:cubicBezTo>
                  <a:cubicBezTo>
                    <a:pt x="1443858" y="2850998"/>
                    <a:pt x="1451678" y="2892599"/>
                    <a:pt x="1444916" y="2892599"/>
                  </a:cubicBezTo>
                  <a:cubicBezTo>
                    <a:pt x="1385192" y="2892599"/>
                    <a:pt x="1349153" y="2894439"/>
                    <a:pt x="1285138" y="2893453"/>
                  </a:cubicBezTo>
                  <a:cubicBezTo>
                    <a:pt x="1284315" y="2835708"/>
                    <a:pt x="1285047" y="2788811"/>
                    <a:pt x="1282840" y="2708151"/>
                  </a:cubicBezTo>
                  <a:close/>
                  <a:moveTo>
                    <a:pt x="1322927" y="2903141"/>
                  </a:moveTo>
                  <a:cubicBezTo>
                    <a:pt x="1457668" y="2903141"/>
                    <a:pt x="1447814" y="2899502"/>
                    <a:pt x="1447885" y="2904290"/>
                  </a:cubicBezTo>
                  <a:cubicBezTo>
                    <a:pt x="1451078" y="3108735"/>
                    <a:pt x="1452553" y="3086745"/>
                    <a:pt x="1444895" y="3086745"/>
                  </a:cubicBezTo>
                  <a:cubicBezTo>
                    <a:pt x="1258282" y="3086745"/>
                    <a:pt x="1289948" y="3102239"/>
                    <a:pt x="1289023" y="3042918"/>
                  </a:cubicBezTo>
                  <a:cubicBezTo>
                    <a:pt x="1286399" y="2874361"/>
                    <a:pt x="1270302" y="2903141"/>
                    <a:pt x="1322927" y="2903141"/>
                  </a:cubicBezTo>
                  <a:close/>
                  <a:moveTo>
                    <a:pt x="1322927" y="3097054"/>
                  </a:moveTo>
                  <a:cubicBezTo>
                    <a:pt x="1472555" y="3097054"/>
                    <a:pt x="1450610" y="3088961"/>
                    <a:pt x="1451180" y="3112934"/>
                  </a:cubicBezTo>
                  <a:cubicBezTo>
                    <a:pt x="1456000" y="3303908"/>
                    <a:pt x="1453997" y="3280881"/>
                    <a:pt x="1444895" y="3280881"/>
                  </a:cubicBezTo>
                  <a:cubicBezTo>
                    <a:pt x="1267281" y="3280881"/>
                    <a:pt x="1292653" y="3295948"/>
                    <a:pt x="1292277" y="3251145"/>
                  </a:cubicBezTo>
                  <a:cubicBezTo>
                    <a:pt x="1290782" y="3069473"/>
                    <a:pt x="1279820" y="3097054"/>
                    <a:pt x="1322927" y="3097054"/>
                  </a:cubicBezTo>
                  <a:close/>
                  <a:moveTo>
                    <a:pt x="1322927" y="3291800"/>
                  </a:moveTo>
                  <a:cubicBezTo>
                    <a:pt x="1475433" y="3291800"/>
                    <a:pt x="1452909" y="3278350"/>
                    <a:pt x="1453570" y="3320693"/>
                  </a:cubicBezTo>
                  <a:cubicBezTo>
                    <a:pt x="1456346" y="3497973"/>
                    <a:pt x="1463739" y="3476004"/>
                    <a:pt x="1444906" y="3476004"/>
                  </a:cubicBezTo>
                  <a:cubicBezTo>
                    <a:pt x="1271308" y="3476004"/>
                    <a:pt x="1294870" y="3481260"/>
                    <a:pt x="1294514" y="3459341"/>
                  </a:cubicBezTo>
                  <a:cubicBezTo>
                    <a:pt x="1291382" y="3259146"/>
                    <a:pt x="1285514" y="3291800"/>
                    <a:pt x="1322927" y="3291800"/>
                  </a:cubicBezTo>
                  <a:close/>
                  <a:moveTo>
                    <a:pt x="1456214" y="2904127"/>
                  </a:moveTo>
                  <a:cubicBezTo>
                    <a:pt x="1456142" y="2899258"/>
                    <a:pt x="1452858" y="2903884"/>
                    <a:pt x="1616937" y="2903152"/>
                  </a:cubicBezTo>
                  <a:cubicBezTo>
                    <a:pt x="1617954" y="2971032"/>
                    <a:pt x="1617588" y="3022321"/>
                    <a:pt x="1619316" y="3087874"/>
                  </a:cubicBezTo>
                  <a:cubicBezTo>
                    <a:pt x="1528435" y="3088890"/>
                    <a:pt x="1511442" y="3086999"/>
                    <a:pt x="1458919" y="3086776"/>
                  </a:cubicBezTo>
                  <a:cubicBezTo>
                    <a:pt x="1457678" y="3028787"/>
                    <a:pt x="1457271" y="2971805"/>
                    <a:pt x="1456214" y="2904127"/>
                  </a:cubicBezTo>
                  <a:close/>
                  <a:moveTo>
                    <a:pt x="1627930" y="2709239"/>
                  </a:moveTo>
                  <a:cubicBezTo>
                    <a:pt x="1682599" y="2709168"/>
                    <a:pt x="1643204" y="2709168"/>
                    <a:pt x="1783385" y="2709188"/>
                  </a:cubicBezTo>
                  <a:cubicBezTo>
                    <a:pt x="1785175" y="2839124"/>
                    <a:pt x="1785765" y="2823986"/>
                    <a:pt x="1786944" y="2893432"/>
                  </a:cubicBezTo>
                  <a:cubicBezTo>
                    <a:pt x="1657929" y="2893514"/>
                    <a:pt x="1653312" y="2893494"/>
                    <a:pt x="1625123" y="2893656"/>
                  </a:cubicBezTo>
                  <a:cubicBezTo>
                    <a:pt x="1621787" y="2688012"/>
                    <a:pt x="1618147" y="2709259"/>
                    <a:pt x="1627930" y="2709239"/>
                  </a:cubicBezTo>
                  <a:close/>
                  <a:moveTo>
                    <a:pt x="1627940" y="2903101"/>
                  </a:moveTo>
                  <a:cubicBezTo>
                    <a:pt x="1663064" y="2902918"/>
                    <a:pt x="1662515" y="2902958"/>
                    <a:pt x="1787087" y="2902867"/>
                  </a:cubicBezTo>
                  <a:cubicBezTo>
                    <a:pt x="1787097" y="2903711"/>
                    <a:pt x="1789517" y="3062854"/>
                    <a:pt x="1789680" y="3086522"/>
                  </a:cubicBezTo>
                  <a:cubicBezTo>
                    <a:pt x="1788907" y="3086522"/>
                    <a:pt x="1628377" y="3087762"/>
                    <a:pt x="1627645" y="3087772"/>
                  </a:cubicBezTo>
                  <a:cubicBezTo>
                    <a:pt x="1627635" y="3087050"/>
                    <a:pt x="1623292" y="2903131"/>
                    <a:pt x="1627940" y="2903101"/>
                  </a:cubicBezTo>
                  <a:close/>
                  <a:moveTo>
                    <a:pt x="1627980" y="3097217"/>
                  </a:moveTo>
                  <a:cubicBezTo>
                    <a:pt x="1815621" y="3094939"/>
                    <a:pt x="1789741" y="3090954"/>
                    <a:pt x="1789792" y="3112425"/>
                  </a:cubicBezTo>
                  <a:cubicBezTo>
                    <a:pt x="1790209" y="3312346"/>
                    <a:pt x="1805828" y="3282426"/>
                    <a:pt x="1749959" y="3281756"/>
                  </a:cubicBezTo>
                  <a:cubicBezTo>
                    <a:pt x="1711316" y="3281237"/>
                    <a:pt x="1669206" y="3281186"/>
                    <a:pt x="1631021" y="3281847"/>
                  </a:cubicBezTo>
                  <a:cubicBezTo>
                    <a:pt x="1630757" y="3256279"/>
                    <a:pt x="1629445" y="3097196"/>
                    <a:pt x="1627980" y="3097217"/>
                  </a:cubicBezTo>
                  <a:close/>
                  <a:moveTo>
                    <a:pt x="1791856" y="3291546"/>
                  </a:moveTo>
                  <a:cubicBezTo>
                    <a:pt x="1792903" y="3366471"/>
                    <a:pt x="1793371" y="3374706"/>
                    <a:pt x="1795019" y="3475312"/>
                  </a:cubicBezTo>
                  <a:cubicBezTo>
                    <a:pt x="1680585" y="3475333"/>
                    <a:pt x="1666206" y="3475149"/>
                    <a:pt x="1633401" y="3475953"/>
                  </a:cubicBezTo>
                  <a:cubicBezTo>
                    <a:pt x="1632994" y="3454176"/>
                    <a:pt x="1631133" y="3292064"/>
                    <a:pt x="1631123" y="3291302"/>
                  </a:cubicBezTo>
                  <a:cubicBezTo>
                    <a:pt x="1701707" y="3290061"/>
                    <a:pt x="1747895" y="3291403"/>
                    <a:pt x="1791856" y="3291546"/>
                  </a:cubicBezTo>
                  <a:close/>
                  <a:moveTo>
                    <a:pt x="1791724" y="2709198"/>
                  </a:moveTo>
                  <a:cubicBezTo>
                    <a:pt x="1885758" y="2709208"/>
                    <a:pt x="1876484" y="2707155"/>
                    <a:pt x="1952010" y="2707643"/>
                  </a:cubicBezTo>
                  <a:cubicBezTo>
                    <a:pt x="1952538" y="2748278"/>
                    <a:pt x="1953230" y="2794362"/>
                    <a:pt x="1954247" y="2834966"/>
                  </a:cubicBezTo>
                  <a:cubicBezTo>
                    <a:pt x="1956087" y="2911285"/>
                    <a:pt x="1986249" y="2893422"/>
                    <a:pt x="1810913" y="2893422"/>
                  </a:cubicBezTo>
                  <a:cubicBezTo>
                    <a:pt x="1789822" y="2893432"/>
                    <a:pt x="1794663" y="2923596"/>
                    <a:pt x="1791724" y="2709198"/>
                  </a:cubicBezTo>
                  <a:close/>
                  <a:moveTo>
                    <a:pt x="1810913" y="2902857"/>
                  </a:moveTo>
                  <a:cubicBezTo>
                    <a:pt x="1811818" y="2902857"/>
                    <a:pt x="1955620" y="2903009"/>
                    <a:pt x="1955640" y="2904290"/>
                  </a:cubicBezTo>
                  <a:cubicBezTo>
                    <a:pt x="1958965" y="3116227"/>
                    <a:pt x="1967294" y="3087325"/>
                    <a:pt x="1932912" y="3087325"/>
                  </a:cubicBezTo>
                  <a:cubicBezTo>
                    <a:pt x="1874958" y="3087325"/>
                    <a:pt x="1871053" y="3086481"/>
                    <a:pt x="1810913" y="3086481"/>
                  </a:cubicBezTo>
                  <a:cubicBezTo>
                    <a:pt x="1794490" y="3086481"/>
                    <a:pt x="1798324" y="3095244"/>
                    <a:pt x="1797500" y="3042918"/>
                  </a:cubicBezTo>
                  <a:cubicBezTo>
                    <a:pt x="1794886" y="2875713"/>
                    <a:pt x="1788958" y="2902877"/>
                    <a:pt x="1810913" y="2902857"/>
                  </a:cubicBezTo>
                  <a:close/>
                  <a:moveTo>
                    <a:pt x="1810913" y="3095925"/>
                  </a:moveTo>
                  <a:cubicBezTo>
                    <a:pt x="1982090" y="3095925"/>
                    <a:pt x="1958345" y="3093658"/>
                    <a:pt x="1958498" y="3112486"/>
                  </a:cubicBezTo>
                  <a:cubicBezTo>
                    <a:pt x="1958874" y="3157127"/>
                    <a:pt x="1959047" y="3164263"/>
                    <a:pt x="1960959" y="3282335"/>
                  </a:cubicBezTo>
                  <a:cubicBezTo>
                    <a:pt x="1926953" y="3282752"/>
                    <a:pt x="1902364" y="3282294"/>
                    <a:pt x="1800062" y="3282132"/>
                  </a:cubicBezTo>
                  <a:cubicBezTo>
                    <a:pt x="1797337" y="3072482"/>
                    <a:pt x="1792659" y="3095925"/>
                    <a:pt x="1810913" y="3095925"/>
                  </a:cubicBezTo>
                  <a:close/>
                  <a:moveTo>
                    <a:pt x="1810913" y="3291576"/>
                  </a:moveTo>
                  <a:cubicBezTo>
                    <a:pt x="1859582" y="3291576"/>
                    <a:pt x="1923638" y="3292227"/>
                    <a:pt x="1961111" y="3291769"/>
                  </a:cubicBezTo>
                  <a:cubicBezTo>
                    <a:pt x="1964660" y="3510294"/>
                    <a:pt x="1972612" y="3476349"/>
                    <a:pt x="1932902" y="3476349"/>
                  </a:cubicBezTo>
                  <a:cubicBezTo>
                    <a:pt x="1781412" y="3476349"/>
                    <a:pt x="1803398" y="3479369"/>
                    <a:pt x="1803093" y="3459341"/>
                  </a:cubicBezTo>
                  <a:cubicBezTo>
                    <a:pt x="1800062" y="3265673"/>
                    <a:pt x="1795497" y="3291576"/>
                    <a:pt x="1810913" y="3291576"/>
                  </a:cubicBezTo>
                  <a:close/>
                  <a:moveTo>
                    <a:pt x="1963958" y="2904127"/>
                  </a:moveTo>
                  <a:cubicBezTo>
                    <a:pt x="1963928" y="2902450"/>
                    <a:pt x="2048678" y="2901759"/>
                    <a:pt x="2115743" y="2902491"/>
                  </a:cubicBezTo>
                  <a:cubicBezTo>
                    <a:pt x="2128068" y="2902623"/>
                    <a:pt x="2125373" y="2881477"/>
                    <a:pt x="2127905" y="3043111"/>
                  </a:cubicBezTo>
                  <a:cubicBezTo>
                    <a:pt x="2128800" y="3099992"/>
                    <a:pt x="2156826" y="3086552"/>
                    <a:pt x="1993835" y="3087203"/>
                  </a:cubicBezTo>
                  <a:cubicBezTo>
                    <a:pt x="1956789" y="3087345"/>
                    <a:pt x="1967304" y="3117630"/>
                    <a:pt x="1963958" y="2904127"/>
                  </a:cubicBezTo>
                  <a:close/>
                  <a:moveTo>
                    <a:pt x="1993876" y="3096657"/>
                  </a:moveTo>
                  <a:cubicBezTo>
                    <a:pt x="2149840" y="3096027"/>
                    <a:pt x="2128770" y="3092489"/>
                    <a:pt x="2129207" y="3112496"/>
                  </a:cubicBezTo>
                  <a:cubicBezTo>
                    <a:pt x="2133508" y="3308839"/>
                    <a:pt x="2134617" y="3282061"/>
                    <a:pt x="2115865" y="3281573"/>
                  </a:cubicBezTo>
                  <a:cubicBezTo>
                    <a:pt x="2075941" y="3280475"/>
                    <a:pt x="2035295" y="3280424"/>
                    <a:pt x="1993744" y="3281613"/>
                  </a:cubicBezTo>
                  <a:cubicBezTo>
                    <a:pt x="1961111" y="3282508"/>
                    <a:pt x="1969551" y="3299262"/>
                    <a:pt x="1967650" y="3181750"/>
                  </a:cubicBezTo>
                  <a:cubicBezTo>
                    <a:pt x="1966053" y="3079517"/>
                    <a:pt x="1960460" y="3096800"/>
                    <a:pt x="1993876" y="3096657"/>
                  </a:cubicBezTo>
                  <a:close/>
                  <a:moveTo>
                    <a:pt x="1993968" y="3291058"/>
                  </a:moveTo>
                  <a:cubicBezTo>
                    <a:pt x="2037634" y="3289858"/>
                    <a:pt x="2074202" y="3289929"/>
                    <a:pt x="2115672" y="3291017"/>
                  </a:cubicBezTo>
                  <a:cubicBezTo>
                    <a:pt x="2135064" y="3291546"/>
                    <a:pt x="2130793" y="3285486"/>
                    <a:pt x="2131342" y="3320682"/>
                  </a:cubicBezTo>
                  <a:cubicBezTo>
                    <a:pt x="2134169" y="3500972"/>
                    <a:pt x="2139824" y="3476807"/>
                    <a:pt x="2115794" y="3476715"/>
                  </a:cubicBezTo>
                  <a:cubicBezTo>
                    <a:pt x="1949539" y="3476044"/>
                    <a:pt x="1972511" y="3482093"/>
                    <a:pt x="1972155" y="3459331"/>
                  </a:cubicBezTo>
                  <a:cubicBezTo>
                    <a:pt x="1969023" y="3266018"/>
                    <a:pt x="1959647" y="3292044"/>
                    <a:pt x="1993968" y="3291058"/>
                  </a:cubicBezTo>
                  <a:close/>
                  <a:moveTo>
                    <a:pt x="2133264" y="2904127"/>
                  </a:moveTo>
                  <a:cubicBezTo>
                    <a:pt x="2133244" y="2902653"/>
                    <a:pt x="2294577" y="2901525"/>
                    <a:pt x="2295330" y="2901525"/>
                  </a:cubicBezTo>
                  <a:cubicBezTo>
                    <a:pt x="2296693" y="2984838"/>
                    <a:pt x="2294527" y="2982408"/>
                    <a:pt x="2297018" y="3086918"/>
                  </a:cubicBezTo>
                  <a:cubicBezTo>
                    <a:pt x="2104720" y="3086959"/>
                    <a:pt x="2137159" y="3102452"/>
                    <a:pt x="2136224" y="3042939"/>
                  </a:cubicBezTo>
                  <a:cubicBezTo>
                    <a:pt x="2135146" y="2973502"/>
                    <a:pt x="2134342" y="2973157"/>
                    <a:pt x="2133264" y="2904127"/>
                  </a:cubicBezTo>
                  <a:close/>
                  <a:moveTo>
                    <a:pt x="2176768" y="3291840"/>
                  </a:moveTo>
                  <a:cubicBezTo>
                    <a:pt x="2324912" y="3291840"/>
                    <a:pt x="2299733" y="3279580"/>
                    <a:pt x="2300374" y="3320713"/>
                  </a:cubicBezTo>
                  <a:cubicBezTo>
                    <a:pt x="2303069" y="3493846"/>
                    <a:pt x="2308407" y="3476369"/>
                    <a:pt x="2298777" y="3476369"/>
                  </a:cubicBezTo>
                  <a:cubicBezTo>
                    <a:pt x="2117716" y="3476369"/>
                    <a:pt x="2142101" y="3484025"/>
                    <a:pt x="2141705" y="3459341"/>
                  </a:cubicBezTo>
                  <a:cubicBezTo>
                    <a:pt x="2138593" y="3259979"/>
                    <a:pt x="2129003" y="3291840"/>
                    <a:pt x="2176768" y="3291840"/>
                  </a:cubicBezTo>
                  <a:close/>
                  <a:moveTo>
                    <a:pt x="2303658" y="2901525"/>
                  </a:moveTo>
                  <a:cubicBezTo>
                    <a:pt x="2304380" y="2901525"/>
                    <a:pt x="2464595" y="2902206"/>
                    <a:pt x="2464626" y="2904290"/>
                  </a:cubicBezTo>
                  <a:cubicBezTo>
                    <a:pt x="2466253" y="3012612"/>
                    <a:pt x="2466751" y="3047961"/>
                    <a:pt x="2467442" y="3088209"/>
                  </a:cubicBezTo>
                  <a:cubicBezTo>
                    <a:pt x="2352013" y="3089053"/>
                    <a:pt x="2379083" y="3087050"/>
                    <a:pt x="2305367" y="3086918"/>
                  </a:cubicBezTo>
                  <a:cubicBezTo>
                    <a:pt x="2302794" y="2980517"/>
                    <a:pt x="2305031" y="2986932"/>
                    <a:pt x="2303658" y="2901525"/>
                  </a:cubicBezTo>
                  <a:close/>
                  <a:moveTo>
                    <a:pt x="2467605" y="3097674"/>
                  </a:moveTo>
                  <a:cubicBezTo>
                    <a:pt x="2469802" y="3222181"/>
                    <a:pt x="2467046" y="3067632"/>
                    <a:pt x="2470757" y="3281847"/>
                  </a:cubicBezTo>
                  <a:cubicBezTo>
                    <a:pt x="2438196" y="3281969"/>
                    <a:pt x="2398150" y="3281979"/>
                    <a:pt x="2359812" y="3281725"/>
                  </a:cubicBezTo>
                  <a:cubicBezTo>
                    <a:pt x="2290072" y="3281268"/>
                    <a:pt x="2311773" y="3316067"/>
                    <a:pt x="2306048" y="3112008"/>
                  </a:cubicBezTo>
                  <a:cubicBezTo>
                    <a:pt x="2305326" y="3086959"/>
                    <a:pt x="2283066" y="3098924"/>
                    <a:pt x="2467605" y="3097674"/>
                  </a:cubicBezTo>
                  <a:close/>
                  <a:moveTo>
                    <a:pt x="2470239" y="2765357"/>
                  </a:moveTo>
                  <a:cubicBezTo>
                    <a:pt x="2469192" y="2698361"/>
                    <a:pt x="2465531" y="2708609"/>
                    <a:pt x="2481842" y="2708436"/>
                  </a:cubicBezTo>
                  <a:cubicBezTo>
                    <a:pt x="2517932" y="2708050"/>
                    <a:pt x="2520525" y="2708121"/>
                    <a:pt x="2630830" y="2708060"/>
                  </a:cubicBezTo>
                  <a:cubicBezTo>
                    <a:pt x="2632976" y="2924379"/>
                    <a:pt x="2645565" y="2893544"/>
                    <a:pt x="2603892" y="2892985"/>
                  </a:cubicBezTo>
                  <a:cubicBezTo>
                    <a:pt x="2571259" y="2892548"/>
                    <a:pt x="2533644" y="2892375"/>
                    <a:pt x="2481771" y="2892863"/>
                  </a:cubicBezTo>
                  <a:cubicBezTo>
                    <a:pt x="2469720" y="2892985"/>
                    <a:pt x="2472507" y="2910319"/>
                    <a:pt x="2470239" y="2765357"/>
                  </a:cubicBezTo>
                  <a:close/>
                  <a:moveTo>
                    <a:pt x="2481832" y="2902328"/>
                  </a:moveTo>
                  <a:cubicBezTo>
                    <a:pt x="2647324" y="2900762"/>
                    <a:pt x="2634074" y="2903446"/>
                    <a:pt x="2634084" y="2904300"/>
                  </a:cubicBezTo>
                  <a:cubicBezTo>
                    <a:pt x="2637440" y="3118840"/>
                    <a:pt x="2648941" y="3088250"/>
                    <a:pt x="2603841" y="3088006"/>
                  </a:cubicBezTo>
                  <a:cubicBezTo>
                    <a:pt x="2569713" y="3087823"/>
                    <a:pt x="2523901" y="3087772"/>
                    <a:pt x="2481760" y="3088108"/>
                  </a:cubicBezTo>
                  <a:cubicBezTo>
                    <a:pt x="2473798" y="3088168"/>
                    <a:pt x="2475842" y="3095021"/>
                    <a:pt x="2475029" y="3042949"/>
                  </a:cubicBezTo>
                  <a:cubicBezTo>
                    <a:pt x="2472639" y="2883297"/>
                    <a:pt x="2469436" y="2902440"/>
                    <a:pt x="2481832" y="2902328"/>
                  </a:cubicBezTo>
                  <a:close/>
                  <a:moveTo>
                    <a:pt x="2786834" y="2503635"/>
                  </a:moveTo>
                  <a:cubicBezTo>
                    <a:pt x="2613217" y="2503635"/>
                    <a:pt x="2635762" y="2513761"/>
                    <a:pt x="2635355" y="2487817"/>
                  </a:cubicBezTo>
                  <a:cubicBezTo>
                    <a:pt x="2632223" y="2287855"/>
                    <a:pt x="2624667" y="2320194"/>
                    <a:pt x="2664836" y="2320194"/>
                  </a:cubicBezTo>
                  <a:cubicBezTo>
                    <a:pt x="2815918" y="2320194"/>
                    <a:pt x="2794533" y="2309347"/>
                    <a:pt x="2795153" y="2349229"/>
                  </a:cubicBezTo>
                  <a:cubicBezTo>
                    <a:pt x="2797939" y="2527567"/>
                    <a:pt x="2798458" y="2503635"/>
                    <a:pt x="2786834" y="2503635"/>
                  </a:cubicBezTo>
                  <a:close/>
                  <a:moveTo>
                    <a:pt x="2786834" y="2310384"/>
                  </a:moveTo>
                  <a:cubicBezTo>
                    <a:pt x="2605590" y="2310384"/>
                    <a:pt x="2633087" y="2320621"/>
                    <a:pt x="2632284" y="2279691"/>
                  </a:cubicBezTo>
                  <a:cubicBezTo>
                    <a:pt x="2628623" y="2095437"/>
                    <a:pt x="2621718" y="2124767"/>
                    <a:pt x="2664836" y="2124767"/>
                  </a:cubicBezTo>
                  <a:cubicBezTo>
                    <a:pt x="2810742" y="2124767"/>
                    <a:pt x="2791522" y="2117447"/>
                    <a:pt x="2791624" y="2141063"/>
                  </a:cubicBezTo>
                  <a:cubicBezTo>
                    <a:pt x="2792428" y="2330584"/>
                    <a:pt x="2799709" y="2310384"/>
                    <a:pt x="2786834" y="2310384"/>
                  </a:cubicBezTo>
                  <a:close/>
                  <a:moveTo>
                    <a:pt x="2786834" y="2115119"/>
                  </a:moveTo>
                  <a:cubicBezTo>
                    <a:pt x="2597384" y="2115119"/>
                    <a:pt x="2630006" y="2128691"/>
                    <a:pt x="2629111" y="2071597"/>
                  </a:cubicBezTo>
                  <a:cubicBezTo>
                    <a:pt x="2626020" y="1878661"/>
                    <a:pt x="2627067" y="1945097"/>
                    <a:pt x="2626854" y="1930753"/>
                  </a:cubicBezTo>
                  <a:cubicBezTo>
                    <a:pt x="2651534" y="1930661"/>
                    <a:pt x="2670774" y="1930692"/>
                    <a:pt x="2786834" y="1930712"/>
                  </a:cubicBezTo>
                  <a:cubicBezTo>
                    <a:pt x="2787546" y="1930712"/>
                    <a:pt x="2795326" y="2115119"/>
                    <a:pt x="2786834" y="2115119"/>
                  </a:cubicBezTo>
                  <a:close/>
                  <a:moveTo>
                    <a:pt x="2786834" y="1921278"/>
                  </a:moveTo>
                  <a:cubicBezTo>
                    <a:pt x="2673774" y="1921257"/>
                    <a:pt x="2651687" y="1921227"/>
                    <a:pt x="2626701" y="1921318"/>
                  </a:cubicBezTo>
                  <a:cubicBezTo>
                    <a:pt x="2625654" y="1860402"/>
                    <a:pt x="2623630" y="1823518"/>
                    <a:pt x="2623162" y="1737196"/>
                  </a:cubicBezTo>
                  <a:cubicBezTo>
                    <a:pt x="2624230" y="1737196"/>
                    <a:pt x="2783428" y="1736932"/>
                    <a:pt x="2784689" y="1736932"/>
                  </a:cubicBezTo>
                  <a:cubicBezTo>
                    <a:pt x="2785645" y="1782589"/>
                    <a:pt x="2787699" y="1921278"/>
                    <a:pt x="2786834" y="1921278"/>
                  </a:cubicBezTo>
                  <a:close/>
                  <a:moveTo>
                    <a:pt x="2623112" y="1727741"/>
                  </a:moveTo>
                  <a:cubicBezTo>
                    <a:pt x="2623112" y="1726826"/>
                    <a:pt x="2621444" y="1543944"/>
                    <a:pt x="2621434" y="1543172"/>
                  </a:cubicBezTo>
                  <a:cubicBezTo>
                    <a:pt x="2721773" y="1543934"/>
                    <a:pt x="2715193" y="1542003"/>
                    <a:pt x="2780987" y="1541881"/>
                  </a:cubicBezTo>
                  <a:cubicBezTo>
                    <a:pt x="2780998" y="1542603"/>
                    <a:pt x="2784424" y="1723898"/>
                    <a:pt x="2784445" y="1724966"/>
                  </a:cubicBezTo>
                  <a:cubicBezTo>
                    <a:pt x="2784516" y="1728768"/>
                    <a:pt x="2801407" y="1727518"/>
                    <a:pt x="2623112" y="1727741"/>
                  </a:cubicBezTo>
                  <a:close/>
                  <a:moveTo>
                    <a:pt x="2621312" y="1533727"/>
                  </a:moveTo>
                  <a:cubicBezTo>
                    <a:pt x="2620193" y="1453617"/>
                    <a:pt x="2618902" y="1454145"/>
                    <a:pt x="2617275" y="1348253"/>
                  </a:cubicBezTo>
                  <a:cubicBezTo>
                    <a:pt x="2644904" y="1347734"/>
                    <a:pt x="2682052" y="1347643"/>
                    <a:pt x="2725759" y="1348405"/>
                  </a:cubicBezTo>
                  <a:cubicBezTo>
                    <a:pt x="2794594" y="1349605"/>
                    <a:pt x="2777306" y="1313840"/>
                    <a:pt x="2780581" y="1516871"/>
                  </a:cubicBezTo>
                  <a:cubicBezTo>
                    <a:pt x="2780835" y="1533910"/>
                    <a:pt x="2807681" y="1535181"/>
                    <a:pt x="2621312" y="1533727"/>
                  </a:cubicBezTo>
                  <a:close/>
                  <a:moveTo>
                    <a:pt x="2617122" y="1338798"/>
                  </a:moveTo>
                  <a:cubicBezTo>
                    <a:pt x="2615251" y="1217321"/>
                    <a:pt x="2615027" y="1212156"/>
                    <a:pt x="2615119" y="1170007"/>
                  </a:cubicBezTo>
                  <a:cubicBezTo>
                    <a:pt x="2615159" y="1149837"/>
                    <a:pt x="2588414" y="1154086"/>
                    <a:pt x="2775608" y="1153802"/>
                  </a:cubicBezTo>
                  <a:cubicBezTo>
                    <a:pt x="2776564" y="1265265"/>
                    <a:pt x="2777530" y="1288871"/>
                    <a:pt x="2778516" y="1339479"/>
                  </a:cubicBezTo>
                  <a:cubicBezTo>
                    <a:pt x="2724203" y="1339388"/>
                    <a:pt x="2684320" y="1337527"/>
                    <a:pt x="2617122" y="1338798"/>
                  </a:cubicBezTo>
                  <a:close/>
                  <a:moveTo>
                    <a:pt x="2615119" y="1144733"/>
                  </a:moveTo>
                  <a:cubicBezTo>
                    <a:pt x="2614763" y="1052911"/>
                    <a:pt x="2612119" y="1036574"/>
                    <a:pt x="2610929" y="959930"/>
                  </a:cubicBezTo>
                  <a:cubicBezTo>
                    <a:pt x="2791604" y="959828"/>
                    <a:pt x="2773544" y="958883"/>
                    <a:pt x="2773605" y="962065"/>
                  </a:cubicBezTo>
                  <a:cubicBezTo>
                    <a:pt x="2773767" y="972973"/>
                    <a:pt x="2773289" y="924287"/>
                    <a:pt x="2775526" y="1144367"/>
                  </a:cubicBezTo>
                  <a:cubicBezTo>
                    <a:pt x="2723186" y="1144438"/>
                    <a:pt x="2681493" y="1145455"/>
                    <a:pt x="2615119" y="1144733"/>
                  </a:cubicBezTo>
                  <a:close/>
                  <a:moveTo>
                    <a:pt x="2610797" y="950445"/>
                  </a:moveTo>
                  <a:cubicBezTo>
                    <a:pt x="2610146" y="900528"/>
                    <a:pt x="2611610" y="840770"/>
                    <a:pt x="2608773" y="765611"/>
                  </a:cubicBezTo>
                  <a:cubicBezTo>
                    <a:pt x="2684208" y="767735"/>
                    <a:pt x="2727315" y="764980"/>
                    <a:pt x="2769618" y="764706"/>
                  </a:cubicBezTo>
                  <a:cubicBezTo>
                    <a:pt x="2771561" y="886620"/>
                    <a:pt x="2772730" y="910725"/>
                    <a:pt x="2773421" y="950394"/>
                  </a:cubicBezTo>
                  <a:lnTo>
                    <a:pt x="2610797" y="950445"/>
                  </a:lnTo>
                  <a:close/>
                  <a:moveTo>
                    <a:pt x="2603861" y="1144601"/>
                  </a:moveTo>
                  <a:cubicBezTo>
                    <a:pt x="2413241" y="1142293"/>
                    <a:pt x="2444694" y="1161884"/>
                    <a:pt x="2443738" y="1100571"/>
                  </a:cubicBezTo>
                  <a:cubicBezTo>
                    <a:pt x="2442670" y="1032802"/>
                    <a:pt x="2443331" y="1030748"/>
                    <a:pt x="2442253" y="961922"/>
                  </a:cubicBezTo>
                  <a:cubicBezTo>
                    <a:pt x="2442182" y="957175"/>
                    <a:pt x="2426298" y="959869"/>
                    <a:pt x="2602601" y="959930"/>
                  </a:cubicBezTo>
                  <a:cubicBezTo>
                    <a:pt x="2603607" y="1030047"/>
                    <a:pt x="2609983" y="1144682"/>
                    <a:pt x="2603861" y="1144601"/>
                  </a:cubicBezTo>
                  <a:close/>
                  <a:moveTo>
                    <a:pt x="2439589" y="1347917"/>
                  </a:moveTo>
                  <a:cubicBezTo>
                    <a:pt x="2440087" y="1390128"/>
                    <a:pt x="2440759" y="1420678"/>
                    <a:pt x="2442609" y="1532243"/>
                  </a:cubicBezTo>
                  <a:cubicBezTo>
                    <a:pt x="2419241" y="1532111"/>
                    <a:pt x="2282435" y="1532457"/>
                    <a:pt x="2281683" y="1532457"/>
                  </a:cubicBezTo>
                  <a:cubicBezTo>
                    <a:pt x="2280158" y="1430315"/>
                    <a:pt x="2281174" y="1446246"/>
                    <a:pt x="2279456" y="1348893"/>
                  </a:cubicBezTo>
                  <a:cubicBezTo>
                    <a:pt x="2366137" y="1349005"/>
                    <a:pt x="2370876" y="1347541"/>
                    <a:pt x="2439589" y="1347917"/>
                  </a:cubicBezTo>
                  <a:close/>
                  <a:moveTo>
                    <a:pt x="2420797" y="1338432"/>
                  </a:moveTo>
                  <a:cubicBezTo>
                    <a:pt x="2253982" y="1338432"/>
                    <a:pt x="2279537" y="1349788"/>
                    <a:pt x="2278673" y="1308594"/>
                  </a:cubicBezTo>
                  <a:cubicBezTo>
                    <a:pt x="2274920" y="1128833"/>
                    <a:pt x="2269439" y="1154777"/>
                    <a:pt x="2298777" y="1154777"/>
                  </a:cubicBezTo>
                  <a:cubicBezTo>
                    <a:pt x="2457944" y="1154777"/>
                    <a:pt x="2436355" y="1149074"/>
                    <a:pt x="2436966" y="1170149"/>
                  </a:cubicBezTo>
                  <a:cubicBezTo>
                    <a:pt x="2442701" y="1365688"/>
                    <a:pt x="2441786" y="1338432"/>
                    <a:pt x="2420797" y="1338432"/>
                  </a:cubicBezTo>
                  <a:close/>
                  <a:moveTo>
                    <a:pt x="2420797" y="1145221"/>
                  </a:moveTo>
                  <a:cubicBezTo>
                    <a:pt x="2246508" y="1145221"/>
                    <a:pt x="2276466" y="1158041"/>
                    <a:pt x="2275561" y="1100550"/>
                  </a:cubicBezTo>
                  <a:cubicBezTo>
                    <a:pt x="2272927" y="932155"/>
                    <a:pt x="2261243" y="960326"/>
                    <a:pt x="2298777" y="960326"/>
                  </a:cubicBezTo>
                  <a:cubicBezTo>
                    <a:pt x="2445477" y="960326"/>
                    <a:pt x="2433834" y="956219"/>
                    <a:pt x="2433925" y="962095"/>
                  </a:cubicBezTo>
                  <a:cubicBezTo>
                    <a:pt x="2437260" y="1174470"/>
                    <a:pt x="2441206" y="1145221"/>
                    <a:pt x="2420797" y="1145221"/>
                  </a:cubicBezTo>
                  <a:close/>
                  <a:moveTo>
                    <a:pt x="2420797" y="949692"/>
                  </a:moveTo>
                  <a:cubicBezTo>
                    <a:pt x="2359406" y="949692"/>
                    <a:pt x="2359365" y="950882"/>
                    <a:pt x="2298787" y="950882"/>
                  </a:cubicBezTo>
                  <a:cubicBezTo>
                    <a:pt x="2261721" y="950882"/>
                    <a:pt x="2272754" y="979154"/>
                    <a:pt x="2269297" y="764797"/>
                  </a:cubicBezTo>
                  <a:cubicBezTo>
                    <a:pt x="2328512" y="763943"/>
                    <a:pt x="2367287" y="765987"/>
                    <a:pt x="2431230" y="765804"/>
                  </a:cubicBezTo>
                  <a:cubicBezTo>
                    <a:pt x="2435949" y="979632"/>
                    <a:pt x="2437067" y="949692"/>
                    <a:pt x="2420797" y="949692"/>
                  </a:cubicBezTo>
                  <a:close/>
                  <a:moveTo>
                    <a:pt x="2270334" y="1308818"/>
                  </a:moveTo>
                  <a:cubicBezTo>
                    <a:pt x="2271137" y="1347500"/>
                    <a:pt x="2300638" y="1340160"/>
                    <a:pt x="2115804" y="1338920"/>
                  </a:cubicBezTo>
                  <a:cubicBezTo>
                    <a:pt x="2106794" y="1338859"/>
                    <a:pt x="2110150" y="1359761"/>
                    <a:pt x="2106398" y="1169885"/>
                  </a:cubicBezTo>
                  <a:cubicBezTo>
                    <a:pt x="2105981" y="1149095"/>
                    <a:pt x="2083131" y="1154310"/>
                    <a:pt x="2237783" y="1154717"/>
                  </a:cubicBezTo>
                  <a:cubicBezTo>
                    <a:pt x="2277036" y="1154828"/>
                    <a:pt x="2266531" y="1126759"/>
                    <a:pt x="2270334" y="1308818"/>
                  </a:cubicBezTo>
                  <a:close/>
                  <a:moveTo>
                    <a:pt x="2237773" y="1145262"/>
                  </a:moveTo>
                  <a:cubicBezTo>
                    <a:pt x="2078534" y="1144835"/>
                    <a:pt x="2106032" y="1156902"/>
                    <a:pt x="2105157" y="1100571"/>
                  </a:cubicBezTo>
                  <a:cubicBezTo>
                    <a:pt x="2102625" y="939272"/>
                    <a:pt x="2096584" y="960733"/>
                    <a:pt x="2115814" y="960530"/>
                  </a:cubicBezTo>
                  <a:cubicBezTo>
                    <a:pt x="2277625" y="958781"/>
                    <a:pt x="2264121" y="960641"/>
                    <a:pt x="2264141" y="962085"/>
                  </a:cubicBezTo>
                  <a:cubicBezTo>
                    <a:pt x="2267467" y="1175303"/>
                    <a:pt x="2279751" y="1145374"/>
                    <a:pt x="2237773" y="1145262"/>
                  </a:cubicBezTo>
                  <a:close/>
                  <a:moveTo>
                    <a:pt x="2237773" y="950821"/>
                  </a:moveTo>
                  <a:cubicBezTo>
                    <a:pt x="2199252" y="950719"/>
                    <a:pt x="2154253" y="950668"/>
                    <a:pt x="2115743" y="951085"/>
                  </a:cubicBezTo>
                  <a:cubicBezTo>
                    <a:pt x="2097601" y="951278"/>
                    <a:pt x="2102035" y="980039"/>
                    <a:pt x="2099482" y="765946"/>
                  </a:cubicBezTo>
                  <a:cubicBezTo>
                    <a:pt x="2230319" y="767176"/>
                    <a:pt x="2208984" y="765977"/>
                    <a:pt x="2260958" y="764940"/>
                  </a:cubicBezTo>
                  <a:cubicBezTo>
                    <a:pt x="2264416" y="979002"/>
                    <a:pt x="2274432" y="950861"/>
                    <a:pt x="2237773" y="950821"/>
                  </a:cubicBezTo>
                  <a:close/>
                  <a:moveTo>
                    <a:pt x="2100591" y="1308818"/>
                  </a:moveTo>
                  <a:cubicBezTo>
                    <a:pt x="2101455" y="1348385"/>
                    <a:pt x="2130305" y="1338798"/>
                    <a:pt x="1940000" y="1338859"/>
                  </a:cubicBezTo>
                  <a:cubicBezTo>
                    <a:pt x="1938068" y="1214322"/>
                    <a:pt x="1938159" y="1211140"/>
                    <a:pt x="1936695" y="1169803"/>
                  </a:cubicBezTo>
                  <a:cubicBezTo>
                    <a:pt x="1935892" y="1147183"/>
                    <a:pt x="1918126" y="1153690"/>
                    <a:pt x="2054799" y="1153781"/>
                  </a:cubicBezTo>
                  <a:cubicBezTo>
                    <a:pt x="2109621" y="1153781"/>
                    <a:pt x="2096513" y="1122703"/>
                    <a:pt x="2100591" y="1308818"/>
                  </a:cubicBezTo>
                  <a:close/>
                  <a:moveTo>
                    <a:pt x="1935861" y="1144255"/>
                  </a:moveTo>
                  <a:cubicBezTo>
                    <a:pt x="1933248" y="1053277"/>
                    <a:pt x="1935617" y="1037031"/>
                    <a:pt x="1934437" y="961902"/>
                  </a:cubicBezTo>
                  <a:cubicBezTo>
                    <a:pt x="1934397" y="958964"/>
                    <a:pt x="1933898" y="961902"/>
                    <a:pt x="2094276" y="960733"/>
                  </a:cubicBezTo>
                  <a:cubicBezTo>
                    <a:pt x="2094296" y="961760"/>
                    <a:pt x="2094317" y="968500"/>
                    <a:pt x="2097571" y="1144540"/>
                  </a:cubicBezTo>
                  <a:cubicBezTo>
                    <a:pt x="2074273" y="1144286"/>
                    <a:pt x="2064836" y="1144347"/>
                    <a:pt x="1935861" y="1144255"/>
                  </a:cubicBezTo>
                  <a:close/>
                  <a:moveTo>
                    <a:pt x="1932902" y="1728270"/>
                  </a:moveTo>
                  <a:cubicBezTo>
                    <a:pt x="1757647" y="1728270"/>
                    <a:pt x="1776175" y="1729033"/>
                    <a:pt x="1776216" y="1724885"/>
                  </a:cubicBezTo>
                  <a:cubicBezTo>
                    <a:pt x="1776582" y="1682054"/>
                    <a:pt x="1776246" y="1674673"/>
                    <a:pt x="1774182" y="1543446"/>
                  </a:cubicBezTo>
                  <a:cubicBezTo>
                    <a:pt x="1870107" y="1543467"/>
                    <a:pt x="1883724" y="1543060"/>
                    <a:pt x="1934285" y="1543060"/>
                  </a:cubicBezTo>
                  <a:cubicBezTo>
                    <a:pt x="1937956" y="1750494"/>
                    <a:pt x="1940519" y="1728270"/>
                    <a:pt x="1932902" y="1728270"/>
                  </a:cubicBezTo>
                  <a:close/>
                  <a:moveTo>
                    <a:pt x="1932902" y="1533626"/>
                  </a:moveTo>
                  <a:cubicBezTo>
                    <a:pt x="1746329" y="1533626"/>
                    <a:pt x="1774141" y="1541342"/>
                    <a:pt x="1773755" y="1516658"/>
                  </a:cubicBezTo>
                  <a:cubicBezTo>
                    <a:pt x="1770623" y="1316839"/>
                    <a:pt x="1758044" y="1348090"/>
                    <a:pt x="1810913" y="1348090"/>
                  </a:cubicBezTo>
                  <a:cubicBezTo>
                    <a:pt x="1868033" y="1348090"/>
                    <a:pt x="1873351" y="1348293"/>
                    <a:pt x="1931824" y="1348293"/>
                  </a:cubicBezTo>
                  <a:cubicBezTo>
                    <a:pt x="1934946" y="1549170"/>
                    <a:pt x="1934143" y="1533626"/>
                    <a:pt x="1932902" y="1533626"/>
                  </a:cubicBezTo>
                  <a:close/>
                  <a:moveTo>
                    <a:pt x="1770369" y="1338503"/>
                  </a:moveTo>
                  <a:cubicBezTo>
                    <a:pt x="1768630" y="1224549"/>
                    <a:pt x="1768579" y="1212654"/>
                    <a:pt x="1767277" y="1169844"/>
                  </a:cubicBezTo>
                  <a:cubicBezTo>
                    <a:pt x="1766575" y="1146553"/>
                    <a:pt x="1741661" y="1153639"/>
                    <a:pt x="1927807" y="1153700"/>
                  </a:cubicBezTo>
                  <a:cubicBezTo>
                    <a:pt x="1929994" y="1222760"/>
                    <a:pt x="1929180" y="1177611"/>
                    <a:pt x="1931682" y="1338869"/>
                  </a:cubicBezTo>
                  <a:cubicBezTo>
                    <a:pt x="1919051" y="1338859"/>
                    <a:pt x="1783304" y="1338615"/>
                    <a:pt x="1770369" y="1338503"/>
                  </a:cubicBezTo>
                  <a:close/>
                  <a:moveTo>
                    <a:pt x="1764776" y="950323"/>
                  </a:moveTo>
                  <a:cubicBezTo>
                    <a:pt x="1762671" y="817042"/>
                    <a:pt x="1762457" y="799271"/>
                    <a:pt x="1761664" y="765590"/>
                  </a:cubicBezTo>
                  <a:cubicBezTo>
                    <a:pt x="1822994" y="766719"/>
                    <a:pt x="1875711" y="765245"/>
                    <a:pt x="1922580" y="765153"/>
                  </a:cubicBezTo>
                  <a:cubicBezTo>
                    <a:pt x="1923312" y="796110"/>
                    <a:pt x="1925926" y="950363"/>
                    <a:pt x="1925946" y="951288"/>
                  </a:cubicBezTo>
                  <a:cubicBezTo>
                    <a:pt x="1858433" y="951177"/>
                    <a:pt x="1857823" y="949499"/>
                    <a:pt x="1764776" y="950323"/>
                  </a:cubicBezTo>
                  <a:close/>
                  <a:moveTo>
                    <a:pt x="1762040" y="1338422"/>
                  </a:moveTo>
                  <a:cubicBezTo>
                    <a:pt x="1660216" y="1337334"/>
                    <a:pt x="1644007" y="1338270"/>
                    <a:pt x="1600127" y="1338554"/>
                  </a:cubicBezTo>
                  <a:cubicBezTo>
                    <a:pt x="1596802" y="1120690"/>
                    <a:pt x="1590060" y="1154086"/>
                    <a:pt x="1627970" y="1153629"/>
                  </a:cubicBezTo>
                  <a:cubicBezTo>
                    <a:pt x="1779368" y="1151809"/>
                    <a:pt x="1758308" y="1149145"/>
                    <a:pt x="1758939" y="1170149"/>
                  </a:cubicBezTo>
                  <a:cubicBezTo>
                    <a:pt x="1760362" y="1217361"/>
                    <a:pt x="1760383" y="1229876"/>
                    <a:pt x="1762040" y="1338422"/>
                  </a:cubicBezTo>
                  <a:close/>
                  <a:moveTo>
                    <a:pt x="1749868" y="950475"/>
                  </a:moveTo>
                  <a:cubicBezTo>
                    <a:pt x="1706557" y="950943"/>
                    <a:pt x="1672491" y="950953"/>
                    <a:pt x="1627960" y="950475"/>
                  </a:cubicBezTo>
                  <a:cubicBezTo>
                    <a:pt x="1584263" y="949946"/>
                    <a:pt x="1593365" y="985091"/>
                    <a:pt x="1590843" y="764970"/>
                  </a:cubicBezTo>
                  <a:cubicBezTo>
                    <a:pt x="1672348" y="764858"/>
                    <a:pt x="1696734" y="764238"/>
                    <a:pt x="1753315" y="765428"/>
                  </a:cubicBezTo>
                  <a:cubicBezTo>
                    <a:pt x="1758145" y="970940"/>
                    <a:pt x="1758257" y="950384"/>
                    <a:pt x="1749868" y="950475"/>
                  </a:cubicBezTo>
                  <a:close/>
                  <a:moveTo>
                    <a:pt x="1591799" y="1338605"/>
                  </a:moveTo>
                  <a:cubicBezTo>
                    <a:pt x="1402175" y="1339479"/>
                    <a:pt x="1430892" y="1346962"/>
                    <a:pt x="1430414" y="1308655"/>
                  </a:cubicBezTo>
                  <a:cubicBezTo>
                    <a:pt x="1428157" y="1127816"/>
                    <a:pt x="1420611" y="1153080"/>
                    <a:pt x="1444906" y="1153080"/>
                  </a:cubicBezTo>
                  <a:cubicBezTo>
                    <a:pt x="1612696" y="1153080"/>
                    <a:pt x="1589704" y="1150579"/>
                    <a:pt x="1589704" y="1169783"/>
                  </a:cubicBezTo>
                  <a:cubicBezTo>
                    <a:pt x="1589744" y="1212360"/>
                    <a:pt x="1589816" y="1209025"/>
                    <a:pt x="1591799" y="1338605"/>
                  </a:cubicBezTo>
                  <a:close/>
                  <a:moveTo>
                    <a:pt x="1566915" y="1144540"/>
                  </a:moveTo>
                  <a:cubicBezTo>
                    <a:pt x="1505991" y="1144540"/>
                    <a:pt x="1505961" y="1143635"/>
                    <a:pt x="1444906" y="1143635"/>
                  </a:cubicBezTo>
                  <a:cubicBezTo>
                    <a:pt x="1422920" y="1143635"/>
                    <a:pt x="1427313" y="1152409"/>
                    <a:pt x="1426499" y="1100591"/>
                  </a:cubicBezTo>
                  <a:cubicBezTo>
                    <a:pt x="1423845" y="931383"/>
                    <a:pt x="1418008" y="958923"/>
                    <a:pt x="1444906" y="958923"/>
                  </a:cubicBezTo>
                  <a:cubicBezTo>
                    <a:pt x="1602141" y="958923"/>
                    <a:pt x="1585707" y="959005"/>
                    <a:pt x="1585758" y="962105"/>
                  </a:cubicBezTo>
                  <a:cubicBezTo>
                    <a:pt x="1589043" y="1171898"/>
                    <a:pt x="1600229" y="1144540"/>
                    <a:pt x="1566915" y="1144540"/>
                  </a:cubicBezTo>
                  <a:close/>
                  <a:moveTo>
                    <a:pt x="1444906" y="949489"/>
                  </a:moveTo>
                  <a:cubicBezTo>
                    <a:pt x="1415588" y="949489"/>
                    <a:pt x="1427038" y="977914"/>
                    <a:pt x="1421740" y="765052"/>
                  </a:cubicBezTo>
                  <a:cubicBezTo>
                    <a:pt x="1438194" y="764980"/>
                    <a:pt x="1448516" y="765001"/>
                    <a:pt x="1566925" y="764980"/>
                  </a:cubicBezTo>
                  <a:cubicBezTo>
                    <a:pt x="1587680" y="764980"/>
                    <a:pt x="1582107" y="735600"/>
                    <a:pt x="1585575" y="950150"/>
                  </a:cubicBezTo>
                  <a:cubicBezTo>
                    <a:pt x="1484260" y="949855"/>
                    <a:pt x="1496880" y="949489"/>
                    <a:pt x="1444906" y="949489"/>
                  </a:cubicBezTo>
                  <a:close/>
                  <a:moveTo>
                    <a:pt x="1422086" y="1308777"/>
                  </a:moveTo>
                  <a:cubicBezTo>
                    <a:pt x="1422554" y="1346362"/>
                    <a:pt x="1453305" y="1339886"/>
                    <a:pt x="1261963" y="1338859"/>
                  </a:cubicBezTo>
                  <a:cubicBezTo>
                    <a:pt x="1260580" y="1338849"/>
                    <a:pt x="1261963" y="1276011"/>
                    <a:pt x="1258759" y="1169600"/>
                  </a:cubicBezTo>
                  <a:cubicBezTo>
                    <a:pt x="1258017" y="1144489"/>
                    <a:pt x="1239082" y="1158122"/>
                    <a:pt x="1384033" y="1153964"/>
                  </a:cubicBezTo>
                  <a:cubicBezTo>
                    <a:pt x="1427272" y="1152714"/>
                    <a:pt x="1419767" y="1123648"/>
                    <a:pt x="1422086" y="1308777"/>
                  </a:cubicBezTo>
                  <a:close/>
                  <a:moveTo>
                    <a:pt x="1383809" y="1144499"/>
                  </a:moveTo>
                  <a:cubicBezTo>
                    <a:pt x="1352905" y="1145394"/>
                    <a:pt x="1318269" y="1145851"/>
                    <a:pt x="1262014" y="1144784"/>
                  </a:cubicBezTo>
                  <a:cubicBezTo>
                    <a:pt x="1256899" y="1144693"/>
                    <a:pt x="1257997" y="1150853"/>
                    <a:pt x="1257183" y="1100581"/>
                  </a:cubicBezTo>
                  <a:cubicBezTo>
                    <a:pt x="1254641" y="938458"/>
                    <a:pt x="1253075" y="960275"/>
                    <a:pt x="1262034" y="960062"/>
                  </a:cubicBezTo>
                  <a:cubicBezTo>
                    <a:pt x="1435570" y="956077"/>
                    <a:pt x="1417032" y="960235"/>
                    <a:pt x="1417052" y="962075"/>
                  </a:cubicBezTo>
                  <a:cubicBezTo>
                    <a:pt x="1418130" y="1030586"/>
                    <a:pt x="1417093" y="1031460"/>
                    <a:pt x="1418171" y="1100744"/>
                  </a:cubicBezTo>
                  <a:cubicBezTo>
                    <a:pt x="1418995" y="1152815"/>
                    <a:pt x="1427954" y="1143239"/>
                    <a:pt x="1383809" y="1144499"/>
                  </a:cubicBezTo>
                  <a:close/>
                  <a:moveTo>
                    <a:pt x="1383881" y="949713"/>
                  </a:moveTo>
                  <a:cubicBezTo>
                    <a:pt x="1311466" y="950201"/>
                    <a:pt x="1307612" y="949570"/>
                    <a:pt x="1261851" y="950617"/>
                  </a:cubicBezTo>
                  <a:cubicBezTo>
                    <a:pt x="1253177" y="950821"/>
                    <a:pt x="1254783" y="973400"/>
                    <a:pt x="1253024" y="766170"/>
                  </a:cubicBezTo>
                  <a:cubicBezTo>
                    <a:pt x="1303595" y="765722"/>
                    <a:pt x="1214819" y="766383"/>
                    <a:pt x="1413401" y="765092"/>
                  </a:cubicBezTo>
                  <a:cubicBezTo>
                    <a:pt x="1418791" y="984176"/>
                    <a:pt x="1425991" y="949377"/>
                    <a:pt x="1383881" y="949713"/>
                  </a:cubicBezTo>
                  <a:close/>
                  <a:moveTo>
                    <a:pt x="1253166" y="1338808"/>
                  </a:moveTo>
                  <a:cubicBezTo>
                    <a:pt x="1066024" y="1337710"/>
                    <a:pt x="1092718" y="1352604"/>
                    <a:pt x="1091803" y="1308614"/>
                  </a:cubicBezTo>
                  <a:cubicBezTo>
                    <a:pt x="1090582" y="1250239"/>
                    <a:pt x="1090013" y="1207043"/>
                    <a:pt x="1089698" y="1169946"/>
                  </a:cubicBezTo>
                  <a:cubicBezTo>
                    <a:pt x="1089545" y="1151555"/>
                    <a:pt x="1063858" y="1150843"/>
                    <a:pt x="1249953" y="1154035"/>
                  </a:cubicBezTo>
                  <a:cubicBezTo>
                    <a:pt x="1252790" y="1255770"/>
                    <a:pt x="1252353" y="1271324"/>
                    <a:pt x="1253166" y="1338808"/>
                  </a:cubicBezTo>
                  <a:close/>
                  <a:moveTo>
                    <a:pt x="1089474" y="1145028"/>
                  </a:moveTo>
                  <a:cubicBezTo>
                    <a:pt x="1088457" y="1051193"/>
                    <a:pt x="1087237" y="1038292"/>
                    <a:pt x="1085996" y="959798"/>
                  </a:cubicBezTo>
                  <a:cubicBezTo>
                    <a:pt x="1086921" y="959798"/>
                    <a:pt x="1247126" y="960672"/>
                    <a:pt x="1247157" y="962105"/>
                  </a:cubicBezTo>
                  <a:cubicBezTo>
                    <a:pt x="1248082" y="1020846"/>
                    <a:pt x="1248285" y="1087192"/>
                    <a:pt x="1249719" y="1144571"/>
                  </a:cubicBezTo>
                  <a:cubicBezTo>
                    <a:pt x="1186803" y="1143544"/>
                    <a:pt x="1134757" y="1144947"/>
                    <a:pt x="1089474" y="1145028"/>
                  </a:cubicBezTo>
                  <a:close/>
                  <a:moveTo>
                    <a:pt x="1085854" y="950353"/>
                  </a:moveTo>
                  <a:cubicBezTo>
                    <a:pt x="1083779" y="819075"/>
                    <a:pt x="1083403" y="801630"/>
                    <a:pt x="1083210" y="765570"/>
                  </a:cubicBezTo>
                  <a:cubicBezTo>
                    <a:pt x="1147957" y="765611"/>
                    <a:pt x="1158105" y="766861"/>
                    <a:pt x="1244685" y="766231"/>
                  </a:cubicBezTo>
                  <a:cubicBezTo>
                    <a:pt x="1244696" y="767003"/>
                    <a:pt x="1246963" y="950119"/>
                    <a:pt x="1246973" y="950933"/>
                  </a:cubicBezTo>
                  <a:cubicBezTo>
                    <a:pt x="1186650" y="952071"/>
                    <a:pt x="1135489" y="950414"/>
                    <a:pt x="1085854" y="950353"/>
                  </a:cubicBezTo>
                  <a:close/>
                  <a:moveTo>
                    <a:pt x="1083484" y="1308838"/>
                  </a:moveTo>
                  <a:cubicBezTo>
                    <a:pt x="1084379" y="1351486"/>
                    <a:pt x="1109639" y="1339124"/>
                    <a:pt x="957041" y="1339124"/>
                  </a:cubicBezTo>
                  <a:cubicBezTo>
                    <a:pt x="915572" y="1339124"/>
                    <a:pt x="922059" y="1372022"/>
                    <a:pt x="920371" y="1169488"/>
                  </a:cubicBezTo>
                  <a:cubicBezTo>
                    <a:pt x="920198" y="1148779"/>
                    <a:pt x="894989" y="1154462"/>
                    <a:pt x="1081247" y="1154462"/>
                  </a:cubicBezTo>
                  <a:cubicBezTo>
                    <a:pt x="1081644" y="1195850"/>
                    <a:pt x="1081857" y="1230720"/>
                    <a:pt x="1083484" y="1308838"/>
                  </a:cubicBezTo>
                  <a:close/>
                  <a:moveTo>
                    <a:pt x="1078979" y="1145038"/>
                  </a:moveTo>
                  <a:cubicBezTo>
                    <a:pt x="973373" y="1145069"/>
                    <a:pt x="948418" y="1145109"/>
                    <a:pt x="920148" y="1145028"/>
                  </a:cubicBezTo>
                  <a:cubicBezTo>
                    <a:pt x="920137" y="1144489"/>
                    <a:pt x="917961" y="977274"/>
                    <a:pt x="917677" y="959279"/>
                  </a:cubicBezTo>
                  <a:cubicBezTo>
                    <a:pt x="918399" y="959269"/>
                    <a:pt x="1077657" y="958079"/>
                    <a:pt x="1077718" y="962095"/>
                  </a:cubicBezTo>
                  <a:cubicBezTo>
                    <a:pt x="1080749" y="1158092"/>
                    <a:pt x="1083088" y="1145038"/>
                    <a:pt x="1078979" y="1145038"/>
                  </a:cubicBezTo>
                  <a:close/>
                  <a:moveTo>
                    <a:pt x="917514" y="949824"/>
                  </a:moveTo>
                  <a:cubicBezTo>
                    <a:pt x="916985" y="917251"/>
                    <a:pt x="918937" y="1034225"/>
                    <a:pt x="914321" y="765997"/>
                  </a:cubicBezTo>
                  <a:cubicBezTo>
                    <a:pt x="972397" y="766790"/>
                    <a:pt x="1024849" y="765600"/>
                    <a:pt x="1074871" y="765570"/>
                  </a:cubicBezTo>
                  <a:cubicBezTo>
                    <a:pt x="1075074" y="801660"/>
                    <a:pt x="1075583" y="827310"/>
                    <a:pt x="1077525" y="950343"/>
                  </a:cubicBezTo>
                  <a:cubicBezTo>
                    <a:pt x="1016561" y="950333"/>
                    <a:pt x="982789" y="949164"/>
                    <a:pt x="917514" y="949824"/>
                  </a:cubicBezTo>
                  <a:close/>
                  <a:moveTo>
                    <a:pt x="914839" y="1339174"/>
                  </a:moveTo>
                  <a:cubicBezTo>
                    <a:pt x="777434" y="1339500"/>
                    <a:pt x="817287" y="1339266"/>
                    <a:pt x="752957" y="1338788"/>
                  </a:cubicBezTo>
                  <a:cubicBezTo>
                    <a:pt x="752509" y="1289817"/>
                    <a:pt x="753201" y="1280769"/>
                    <a:pt x="750394" y="1154473"/>
                  </a:cubicBezTo>
                  <a:cubicBezTo>
                    <a:pt x="798382" y="1154330"/>
                    <a:pt x="802389" y="1154025"/>
                    <a:pt x="911901" y="1154442"/>
                  </a:cubicBezTo>
                  <a:cubicBezTo>
                    <a:pt x="912948" y="1267878"/>
                    <a:pt x="913894" y="1290356"/>
                    <a:pt x="914839" y="1339174"/>
                  </a:cubicBezTo>
                  <a:close/>
                  <a:moveTo>
                    <a:pt x="896067" y="1144937"/>
                  </a:moveTo>
                  <a:cubicBezTo>
                    <a:pt x="720599" y="1143981"/>
                    <a:pt x="750293" y="1158437"/>
                    <a:pt x="749388" y="1100571"/>
                  </a:cubicBezTo>
                  <a:cubicBezTo>
                    <a:pt x="748299" y="1031369"/>
                    <a:pt x="749103" y="1031267"/>
                    <a:pt x="748015" y="961922"/>
                  </a:cubicBezTo>
                  <a:cubicBezTo>
                    <a:pt x="747954" y="958008"/>
                    <a:pt x="738507" y="961587"/>
                    <a:pt x="909348" y="959371"/>
                  </a:cubicBezTo>
                  <a:cubicBezTo>
                    <a:pt x="912623" y="1170942"/>
                    <a:pt x="917534" y="1145018"/>
                    <a:pt x="896067" y="1144937"/>
                  </a:cubicBezTo>
                  <a:close/>
                  <a:moveTo>
                    <a:pt x="747832" y="950658"/>
                  </a:moveTo>
                  <a:cubicBezTo>
                    <a:pt x="744364" y="735986"/>
                    <a:pt x="733229" y="765346"/>
                    <a:pt x="774129" y="765224"/>
                  </a:cubicBezTo>
                  <a:cubicBezTo>
                    <a:pt x="825788" y="765082"/>
                    <a:pt x="856041" y="765001"/>
                    <a:pt x="895976" y="765692"/>
                  </a:cubicBezTo>
                  <a:cubicBezTo>
                    <a:pt x="909958" y="765956"/>
                    <a:pt x="905850" y="743468"/>
                    <a:pt x="909195" y="949926"/>
                  </a:cubicBezTo>
                  <a:cubicBezTo>
                    <a:pt x="849655" y="950719"/>
                    <a:pt x="881088" y="950567"/>
                    <a:pt x="747832" y="950658"/>
                  </a:cubicBezTo>
                  <a:close/>
                  <a:moveTo>
                    <a:pt x="744628" y="1338727"/>
                  </a:moveTo>
                  <a:cubicBezTo>
                    <a:pt x="703057" y="1338513"/>
                    <a:pt x="650788" y="1338808"/>
                    <a:pt x="583560" y="1338839"/>
                  </a:cubicBezTo>
                  <a:cubicBezTo>
                    <a:pt x="582299" y="1281531"/>
                    <a:pt x="581404" y="1281043"/>
                    <a:pt x="580458" y="1153944"/>
                  </a:cubicBezTo>
                  <a:cubicBezTo>
                    <a:pt x="645937" y="1153781"/>
                    <a:pt x="652242" y="1154666"/>
                    <a:pt x="742045" y="1154483"/>
                  </a:cubicBezTo>
                  <a:cubicBezTo>
                    <a:pt x="745015" y="1291372"/>
                    <a:pt x="744140" y="1284896"/>
                    <a:pt x="744628" y="1338727"/>
                  </a:cubicBezTo>
                  <a:close/>
                  <a:moveTo>
                    <a:pt x="713135" y="1145079"/>
                  </a:moveTo>
                  <a:cubicBezTo>
                    <a:pt x="652089" y="1145079"/>
                    <a:pt x="652293" y="1144510"/>
                    <a:pt x="591176" y="1144510"/>
                  </a:cubicBezTo>
                  <a:cubicBezTo>
                    <a:pt x="577082" y="1144510"/>
                    <a:pt x="580631" y="1153131"/>
                    <a:pt x="579807" y="1100581"/>
                  </a:cubicBezTo>
                  <a:cubicBezTo>
                    <a:pt x="577275" y="939007"/>
                    <a:pt x="572587" y="960519"/>
                    <a:pt x="591176" y="960519"/>
                  </a:cubicBezTo>
                  <a:cubicBezTo>
                    <a:pt x="752835" y="960519"/>
                    <a:pt x="739625" y="958496"/>
                    <a:pt x="739686" y="962095"/>
                  </a:cubicBezTo>
                  <a:cubicBezTo>
                    <a:pt x="743032" y="1175161"/>
                    <a:pt x="750842" y="1145079"/>
                    <a:pt x="713135" y="1145079"/>
                  </a:cubicBezTo>
                  <a:close/>
                  <a:moveTo>
                    <a:pt x="713135" y="950678"/>
                  </a:moveTo>
                  <a:cubicBezTo>
                    <a:pt x="650259" y="950678"/>
                    <a:pt x="650432" y="951065"/>
                    <a:pt x="591176" y="951065"/>
                  </a:cubicBezTo>
                  <a:cubicBezTo>
                    <a:pt x="567879" y="951065"/>
                    <a:pt x="582126" y="973532"/>
                    <a:pt x="574967" y="764716"/>
                  </a:cubicBezTo>
                  <a:cubicBezTo>
                    <a:pt x="617311" y="764472"/>
                    <a:pt x="651906" y="765346"/>
                    <a:pt x="736269" y="765295"/>
                  </a:cubicBezTo>
                  <a:cubicBezTo>
                    <a:pt x="739930" y="980618"/>
                    <a:pt x="748493" y="950658"/>
                    <a:pt x="713135" y="950678"/>
                  </a:cubicBezTo>
                  <a:close/>
                  <a:moveTo>
                    <a:pt x="575221" y="1338859"/>
                  </a:moveTo>
                  <a:cubicBezTo>
                    <a:pt x="387305" y="1339337"/>
                    <a:pt x="414681" y="1350184"/>
                    <a:pt x="413898" y="1308614"/>
                  </a:cubicBezTo>
                  <a:cubicBezTo>
                    <a:pt x="412982" y="1259653"/>
                    <a:pt x="412271" y="1215775"/>
                    <a:pt x="411833" y="1169946"/>
                  </a:cubicBezTo>
                  <a:cubicBezTo>
                    <a:pt x="411640" y="1148668"/>
                    <a:pt x="385861" y="1154757"/>
                    <a:pt x="572129" y="1153974"/>
                  </a:cubicBezTo>
                  <a:cubicBezTo>
                    <a:pt x="573055" y="1279813"/>
                    <a:pt x="574072" y="1287966"/>
                    <a:pt x="575221" y="1338859"/>
                  </a:cubicBezTo>
                  <a:close/>
                  <a:moveTo>
                    <a:pt x="530172" y="1144977"/>
                  </a:moveTo>
                  <a:cubicBezTo>
                    <a:pt x="482478" y="1145689"/>
                    <a:pt x="446307" y="1145557"/>
                    <a:pt x="411569" y="1144947"/>
                  </a:cubicBezTo>
                  <a:cubicBezTo>
                    <a:pt x="411559" y="1144154"/>
                    <a:pt x="409139" y="968368"/>
                    <a:pt x="408986" y="959676"/>
                  </a:cubicBezTo>
                  <a:cubicBezTo>
                    <a:pt x="586854" y="958242"/>
                    <a:pt x="569628" y="961363"/>
                    <a:pt x="569638" y="962085"/>
                  </a:cubicBezTo>
                  <a:cubicBezTo>
                    <a:pt x="573034" y="1178313"/>
                    <a:pt x="584505" y="1144093"/>
                    <a:pt x="530172" y="1144977"/>
                  </a:cubicBezTo>
                  <a:close/>
                  <a:moveTo>
                    <a:pt x="408833" y="950221"/>
                  </a:moveTo>
                  <a:cubicBezTo>
                    <a:pt x="405396" y="756003"/>
                    <a:pt x="402559" y="766454"/>
                    <a:pt x="408284" y="766434"/>
                  </a:cubicBezTo>
                  <a:cubicBezTo>
                    <a:pt x="484777" y="766231"/>
                    <a:pt x="491366" y="766627"/>
                    <a:pt x="530334" y="765509"/>
                  </a:cubicBezTo>
                  <a:cubicBezTo>
                    <a:pt x="576878" y="764228"/>
                    <a:pt x="566272" y="732407"/>
                    <a:pt x="569475" y="951014"/>
                  </a:cubicBezTo>
                  <a:cubicBezTo>
                    <a:pt x="523663" y="950770"/>
                    <a:pt x="504993" y="949438"/>
                    <a:pt x="408833" y="950221"/>
                  </a:cubicBezTo>
                  <a:close/>
                  <a:moveTo>
                    <a:pt x="286417" y="1542989"/>
                  </a:moveTo>
                  <a:cubicBezTo>
                    <a:pt x="327257" y="1542216"/>
                    <a:pt x="366062" y="1542175"/>
                    <a:pt x="408213" y="1543029"/>
                  </a:cubicBezTo>
                  <a:cubicBezTo>
                    <a:pt x="409200" y="1543050"/>
                    <a:pt x="412647" y="1727996"/>
                    <a:pt x="408233" y="1728077"/>
                  </a:cubicBezTo>
                  <a:cubicBezTo>
                    <a:pt x="401990" y="1728168"/>
                    <a:pt x="251324" y="1730690"/>
                    <a:pt x="251253" y="1724285"/>
                  </a:cubicBezTo>
                  <a:cubicBezTo>
                    <a:pt x="249229" y="1509206"/>
                    <a:pt x="231707" y="1544016"/>
                    <a:pt x="286417" y="1542989"/>
                  </a:cubicBezTo>
                  <a:close/>
                  <a:moveTo>
                    <a:pt x="286306" y="1737613"/>
                  </a:moveTo>
                  <a:cubicBezTo>
                    <a:pt x="326758" y="1738101"/>
                    <a:pt x="368045" y="1738162"/>
                    <a:pt x="408335" y="1737511"/>
                  </a:cubicBezTo>
                  <a:cubicBezTo>
                    <a:pt x="412403" y="1737450"/>
                    <a:pt x="411905" y="1716060"/>
                    <a:pt x="415413" y="1922030"/>
                  </a:cubicBezTo>
                  <a:cubicBezTo>
                    <a:pt x="338422" y="1923362"/>
                    <a:pt x="302505" y="1922457"/>
                    <a:pt x="254354" y="1922294"/>
                  </a:cubicBezTo>
                  <a:cubicBezTo>
                    <a:pt x="250886" y="1704938"/>
                    <a:pt x="239690" y="1737044"/>
                    <a:pt x="286306" y="1737613"/>
                  </a:cubicBezTo>
                  <a:close/>
                  <a:moveTo>
                    <a:pt x="415596" y="1933000"/>
                  </a:moveTo>
                  <a:cubicBezTo>
                    <a:pt x="417853" y="2077300"/>
                    <a:pt x="418047" y="2088422"/>
                    <a:pt x="418382" y="2115200"/>
                  </a:cubicBezTo>
                  <a:cubicBezTo>
                    <a:pt x="292387" y="2114855"/>
                    <a:pt x="307010" y="2115312"/>
                    <a:pt x="257385" y="2115536"/>
                  </a:cubicBezTo>
                  <a:cubicBezTo>
                    <a:pt x="253591" y="1873008"/>
                    <a:pt x="254730" y="1945789"/>
                    <a:pt x="254507" y="1931739"/>
                  </a:cubicBezTo>
                  <a:cubicBezTo>
                    <a:pt x="429812" y="1932369"/>
                    <a:pt x="415555" y="1930600"/>
                    <a:pt x="415596" y="1933000"/>
                  </a:cubicBezTo>
                  <a:close/>
                  <a:moveTo>
                    <a:pt x="286377" y="2124767"/>
                  </a:moveTo>
                  <a:cubicBezTo>
                    <a:pt x="442758" y="2123496"/>
                    <a:pt x="418453" y="2120812"/>
                    <a:pt x="418687" y="2141084"/>
                  </a:cubicBezTo>
                  <a:cubicBezTo>
                    <a:pt x="419175" y="2183935"/>
                    <a:pt x="419287" y="2188540"/>
                    <a:pt x="421158" y="2310170"/>
                  </a:cubicBezTo>
                  <a:cubicBezTo>
                    <a:pt x="312908" y="2310760"/>
                    <a:pt x="308505" y="2310272"/>
                    <a:pt x="260822" y="2310089"/>
                  </a:cubicBezTo>
                  <a:cubicBezTo>
                    <a:pt x="256785" y="2096545"/>
                    <a:pt x="245904" y="2125153"/>
                    <a:pt x="286377" y="2124767"/>
                  </a:cubicBezTo>
                  <a:close/>
                  <a:moveTo>
                    <a:pt x="286306" y="2513425"/>
                  </a:moveTo>
                  <a:cubicBezTo>
                    <a:pt x="325172" y="2513842"/>
                    <a:pt x="369428" y="2513822"/>
                    <a:pt x="408305" y="2513608"/>
                  </a:cubicBezTo>
                  <a:cubicBezTo>
                    <a:pt x="432660" y="2513476"/>
                    <a:pt x="421057" y="2490124"/>
                    <a:pt x="427026" y="2698473"/>
                  </a:cubicBezTo>
                  <a:cubicBezTo>
                    <a:pt x="304437" y="2699083"/>
                    <a:pt x="330399" y="2698758"/>
                    <a:pt x="265774" y="2698331"/>
                  </a:cubicBezTo>
                  <a:cubicBezTo>
                    <a:pt x="260252" y="2482733"/>
                    <a:pt x="255727" y="2513100"/>
                    <a:pt x="286306" y="2513425"/>
                  </a:cubicBezTo>
                  <a:close/>
                  <a:moveTo>
                    <a:pt x="286306" y="2707968"/>
                  </a:moveTo>
                  <a:cubicBezTo>
                    <a:pt x="327094" y="2708355"/>
                    <a:pt x="366906" y="2708334"/>
                    <a:pt x="408305" y="2708050"/>
                  </a:cubicBezTo>
                  <a:cubicBezTo>
                    <a:pt x="433148" y="2707877"/>
                    <a:pt x="427321" y="2677764"/>
                    <a:pt x="431012" y="2893351"/>
                  </a:cubicBezTo>
                  <a:cubicBezTo>
                    <a:pt x="376150" y="2893798"/>
                    <a:pt x="395054" y="2894337"/>
                    <a:pt x="270025" y="2893666"/>
                  </a:cubicBezTo>
                  <a:cubicBezTo>
                    <a:pt x="266384" y="2679411"/>
                    <a:pt x="257232" y="2707694"/>
                    <a:pt x="286306" y="2707968"/>
                  </a:cubicBezTo>
                  <a:close/>
                  <a:moveTo>
                    <a:pt x="286326" y="2903223"/>
                  </a:moveTo>
                  <a:cubicBezTo>
                    <a:pt x="440470" y="2904249"/>
                    <a:pt x="431144" y="2901017"/>
                    <a:pt x="431195" y="2904270"/>
                  </a:cubicBezTo>
                  <a:cubicBezTo>
                    <a:pt x="432273" y="2973238"/>
                    <a:pt x="430768" y="2972709"/>
                    <a:pt x="431867" y="3043121"/>
                  </a:cubicBezTo>
                  <a:cubicBezTo>
                    <a:pt x="432700" y="3096505"/>
                    <a:pt x="438924" y="3087507"/>
                    <a:pt x="408264" y="3087670"/>
                  </a:cubicBezTo>
                  <a:cubicBezTo>
                    <a:pt x="367313" y="3087894"/>
                    <a:pt x="327114" y="3088016"/>
                    <a:pt x="286417" y="3087304"/>
                  </a:cubicBezTo>
                  <a:cubicBezTo>
                    <a:pt x="268693" y="3086999"/>
                    <a:pt x="272831" y="3095376"/>
                    <a:pt x="272008" y="3042918"/>
                  </a:cubicBezTo>
                  <a:cubicBezTo>
                    <a:pt x="269486" y="2881568"/>
                    <a:pt x="263588" y="2903070"/>
                    <a:pt x="286326" y="2903223"/>
                  </a:cubicBezTo>
                  <a:close/>
                  <a:moveTo>
                    <a:pt x="286326" y="3291556"/>
                  </a:moveTo>
                  <a:cubicBezTo>
                    <a:pt x="463025" y="3292501"/>
                    <a:pt x="436921" y="3279245"/>
                    <a:pt x="437561" y="3320672"/>
                  </a:cubicBezTo>
                  <a:cubicBezTo>
                    <a:pt x="438629" y="3389092"/>
                    <a:pt x="437744" y="3390311"/>
                    <a:pt x="438832" y="3459503"/>
                  </a:cubicBezTo>
                  <a:cubicBezTo>
                    <a:pt x="439178" y="3481320"/>
                    <a:pt x="445330" y="3476939"/>
                    <a:pt x="408305" y="3476735"/>
                  </a:cubicBezTo>
                  <a:cubicBezTo>
                    <a:pt x="258707" y="3475932"/>
                    <a:pt x="279309" y="3481443"/>
                    <a:pt x="278963" y="3459290"/>
                  </a:cubicBezTo>
                  <a:cubicBezTo>
                    <a:pt x="276035" y="3271681"/>
                    <a:pt x="267472" y="3291454"/>
                    <a:pt x="286326" y="3291556"/>
                  </a:cubicBezTo>
                  <a:close/>
                  <a:moveTo>
                    <a:pt x="279279" y="3485184"/>
                  </a:moveTo>
                  <a:cubicBezTo>
                    <a:pt x="317769" y="3486028"/>
                    <a:pt x="308179" y="3485997"/>
                    <a:pt x="439290" y="3486312"/>
                  </a:cubicBezTo>
                  <a:cubicBezTo>
                    <a:pt x="440215" y="3534135"/>
                    <a:pt x="442198" y="3584804"/>
                    <a:pt x="442341" y="3669652"/>
                  </a:cubicBezTo>
                  <a:cubicBezTo>
                    <a:pt x="266923" y="3670882"/>
                    <a:pt x="281455" y="3672620"/>
                    <a:pt x="281282" y="3667303"/>
                  </a:cubicBezTo>
                  <a:cubicBezTo>
                    <a:pt x="278191" y="3571333"/>
                    <a:pt x="279706" y="3533108"/>
                    <a:pt x="279279" y="3485184"/>
                  </a:cubicBezTo>
                  <a:close/>
                  <a:moveTo>
                    <a:pt x="444334" y="3251053"/>
                  </a:moveTo>
                  <a:cubicBezTo>
                    <a:pt x="439046" y="3070398"/>
                    <a:pt x="433005" y="3096972"/>
                    <a:pt x="469269" y="3096972"/>
                  </a:cubicBezTo>
                  <a:cubicBezTo>
                    <a:pt x="624022" y="3096972"/>
                    <a:pt x="602627" y="3092957"/>
                    <a:pt x="603044" y="3113228"/>
                  </a:cubicBezTo>
                  <a:cubicBezTo>
                    <a:pt x="607182" y="3308707"/>
                    <a:pt x="609257" y="3281918"/>
                    <a:pt x="591176" y="3281918"/>
                  </a:cubicBezTo>
                  <a:cubicBezTo>
                    <a:pt x="530761" y="3281918"/>
                    <a:pt x="530416" y="3280729"/>
                    <a:pt x="469269" y="3280729"/>
                  </a:cubicBezTo>
                  <a:cubicBezTo>
                    <a:pt x="438802" y="3280719"/>
                    <a:pt x="445381" y="3286951"/>
                    <a:pt x="444334" y="3251053"/>
                  </a:cubicBezTo>
                  <a:close/>
                  <a:moveTo>
                    <a:pt x="469279" y="3290163"/>
                  </a:moveTo>
                  <a:cubicBezTo>
                    <a:pt x="529256" y="3290163"/>
                    <a:pt x="530385" y="3291353"/>
                    <a:pt x="591186" y="3291353"/>
                  </a:cubicBezTo>
                  <a:cubicBezTo>
                    <a:pt x="609115" y="3291353"/>
                    <a:pt x="605220" y="3285456"/>
                    <a:pt x="605769" y="3320693"/>
                  </a:cubicBezTo>
                  <a:cubicBezTo>
                    <a:pt x="608576" y="3500209"/>
                    <a:pt x="617057" y="3475637"/>
                    <a:pt x="591186" y="3475637"/>
                  </a:cubicBezTo>
                  <a:cubicBezTo>
                    <a:pt x="425897" y="3475637"/>
                    <a:pt x="447578" y="3485367"/>
                    <a:pt x="447171" y="3459341"/>
                  </a:cubicBezTo>
                  <a:cubicBezTo>
                    <a:pt x="444080" y="3262714"/>
                    <a:pt x="440205" y="3290163"/>
                    <a:pt x="469279" y="3290163"/>
                  </a:cubicBezTo>
                  <a:close/>
                  <a:moveTo>
                    <a:pt x="469279" y="3486343"/>
                  </a:moveTo>
                  <a:cubicBezTo>
                    <a:pt x="637893" y="3486343"/>
                    <a:pt x="609318" y="3470931"/>
                    <a:pt x="609989" y="3528818"/>
                  </a:cubicBezTo>
                  <a:cubicBezTo>
                    <a:pt x="611942" y="3698768"/>
                    <a:pt x="620107" y="3670790"/>
                    <a:pt x="591186" y="3670770"/>
                  </a:cubicBezTo>
                  <a:cubicBezTo>
                    <a:pt x="582858" y="3670770"/>
                    <a:pt x="450700" y="3670343"/>
                    <a:pt x="450700" y="3667466"/>
                  </a:cubicBezTo>
                  <a:cubicBezTo>
                    <a:pt x="450252" y="3459056"/>
                    <a:pt x="436504" y="3486343"/>
                    <a:pt x="469279" y="3486343"/>
                  </a:cubicBezTo>
                  <a:close/>
                  <a:moveTo>
                    <a:pt x="469279" y="3678994"/>
                  </a:moveTo>
                  <a:cubicBezTo>
                    <a:pt x="529582" y="3678994"/>
                    <a:pt x="529287" y="3680204"/>
                    <a:pt x="591186" y="3680204"/>
                  </a:cubicBezTo>
                  <a:cubicBezTo>
                    <a:pt x="617362" y="3680225"/>
                    <a:pt x="611281" y="3649238"/>
                    <a:pt x="614911" y="3864367"/>
                  </a:cubicBezTo>
                  <a:cubicBezTo>
                    <a:pt x="554333" y="3864144"/>
                    <a:pt x="504301" y="3865008"/>
                    <a:pt x="453049" y="3864784"/>
                  </a:cubicBezTo>
                  <a:cubicBezTo>
                    <a:pt x="449764" y="3648902"/>
                    <a:pt x="444212" y="3678994"/>
                    <a:pt x="469279" y="3678994"/>
                  </a:cubicBezTo>
                  <a:close/>
                  <a:moveTo>
                    <a:pt x="469279" y="3874259"/>
                  </a:moveTo>
                  <a:cubicBezTo>
                    <a:pt x="627114" y="3874259"/>
                    <a:pt x="615043" y="3872216"/>
                    <a:pt x="615094" y="3875733"/>
                  </a:cubicBezTo>
                  <a:cubicBezTo>
                    <a:pt x="618460" y="4090659"/>
                    <a:pt x="628446" y="4059551"/>
                    <a:pt x="591186" y="4059551"/>
                  </a:cubicBezTo>
                  <a:cubicBezTo>
                    <a:pt x="531005" y="4059551"/>
                    <a:pt x="531931" y="4058747"/>
                    <a:pt x="469279" y="4058747"/>
                  </a:cubicBezTo>
                  <a:cubicBezTo>
                    <a:pt x="453710" y="4058747"/>
                    <a:pt x="457910" y="4067409"/>
                    <a:pt x="457086" y="4014361"/>
                  </a:cubicBezTo>
                  <a:cubicBezTo>
                    <a:pt x="454554" y="3852818"/>
                    <a:pt x="443032" y="3874259"/>
                    <a:pt x="469279" y="3874259"/>
                  </a:cubicBezTo>
                  <a:close/>
                  <a:moveTo>
                    <a:pt x="618328" y="3528675"/>
                  </a:moveTo>
                  <a:cubicBezTo>
                    <a:pt x="617707" y="3474418"/>
                    <a:pt x="584973" y="3483852"/>
                    <a:pt x="774088" y="3484868"/>
                  </a:cubicBezTo>
                  <a:cubicBezTo>
                    <a:pt x="778644" y="3484899"/>
                    <a:pt x="779112" y="3462320"/>
                    <a:pt x="782346" y="3670668"/>
                  </a:cubicBezTo>
                  <a:cubicBezTo>
                    <a:pt x="601874" y="3671542"/>
                    <a:pt x="619914" y="3671970"/>
                    <a:pt x="619904" y="3667466"/>
                  </a:cubicBezTo>
                  <a:cubicBezTo>
                    <a:pt x="619792" y="3613849"/>
                    <a:pt x="619243" y="3609121"/>
                    <a:pt x="618328" y="3528675"/>
                  </a:cubicBezTo>
                  <a:close/>
                  <a:moveTo>
                    <a:pt x="782488" y="3680123"/>
                  </a:moveTo>
                  <a:cubicBezTo>
                    <a:pt x="785732" y="3889194"/>
                    <a:pt x="789647" y="3864825"/>
                    <a:pt x="774088" y="3864876"/>
                  </a:cubicBezTo>
                  <a:cubicBezTo>
                    <a:pt x="731531" y="3865049"/>
                    <a:pt x="694627" y="3865109"/>
                    <a:pt x="652181" y="3864652"/>
                  </a:cubicBezTo>
                  <a:cubicBezTo>
                    <a:pt x="617707" y="3864276"/>
                    <a:pt x="620829" y="3895954"/>
                    <a:pt x="619934" y="3680225"/>
                  </a:cubicBezTo>
                  <a:cubicBezTo>
                    <a:pt x="723904" y="3680316"/>
                    <a:pt x="732466" y="3680387"/>
                    <a:pt x="782488" y="3680123"/>
                  </a:cubicBezTo>
                  <a:close/>
                  <a:moveTo>
                    <a:pt x="652110" y="3874117"/>
                  </a:moveTo>
                  <a:cubicBezTo>
                    <a:pt x="795322" y="3875662"/>
                    <a:pt x="785274" y="3872551"/>
                    <a:pt x="785325" y="3875713"/>
                  </a:cubicBezTo>
                  <a:cubicBezTo>
                    <a:pt x="788651" y="4088301"/>
                    <a:pt x="792871" y="4059459"/>
                    <a:pt x="774160" y="4059175"/>
                  </a:cubicBezTo>
                  <a:cubicBezTo>
                    <a:pt x="596647" y="4056551"/>
                    <a:pt x="627195" y="4075054"/>
                    <a:pt x="626250" y="4014361"/>
                  </a:cubicBezTo>
                  <a:cubicBezTo>
                    <a:pt x="623616" y="3845732"/>
                    <a:pt x="612135" y="3873690"/>
                    <a:pt x="652110" y="3874117"/>
                  </a:cubicBezTo>
                  <a:close/>
                  <a:moveTo>
                    <a:pt x="786301" y="3484940"/>
                  </a:moveTo>
                  <a:cubicBezTo>
                    <a:pt x="809558" y="3485062"/>
                    <a:pt x="946201" y="3485174"/>
                    <a:pt x="947523" y="3485174"/>
                  </a:cubicBezTo>
                  <a:cubicBezTo>
                    <a:pt x="947533" y="3485966"/>
                    <a:pt x="950248" y="3646106"/>
                    <a:pt x="950686" y="3669753"/>
                  </a:cubicBezTo>
                  <a:cubicBezTo>
                    <a:pt x="896454" y="3669814"/>
                    <a:pt x="950106" y="3670048"/>
                    <a:pt x="790674" y="3670638"/>
                  </a:cubicBezTo>
                  <a:cubicBezTo>
                    <a:pt x="787908" y="3492544"/>
                    <a:pt x="787990" y="3558117"/>
                    <a:pt x="786301" y="3484940"/>
                  </a:cubicBezTo>
                  <a:close/>
                  <a:moveTo>
                    <a:pt x="950869" y="3679188"/>
                  </a:moveTo>
                  <a:cubicBezTo>
                    <a:pt x="954377" y="3864652"/>
                    <a:pt x="953787" y="3809561"/>
                    <a:pt x="954733" y="3864449"/>
                  </a:cubicBezTo>
                  <a:cubicBezTo>
                    <a:pt x="947899" y="3864449"/>
                    <a:pt x="983745" y="3864347"/>
                    <a:pt x="793491" y="3864815"/>
                  </a:cubicBezTo>
                  <a:cubicBezTo>
                    <a:pt x="792678" y="3811706"/>
                    <a:pt x="793166" y="3831093"/>
                    <a:pt x="790827" y="3680082"/>
                  </a:cubicBezTo>
                  <a:cubicBezTo>
                    <a:pt x="962990" y="3679350"/>
                    <a:pt x="900674" y="3679239"/>
                    <a:pt x="950869" y="3679188"/>
                  </a:cubicBezTo>
                  <a:close/>
                  <a:moveTo>
                    <a:pt x="953014" y="3291607"/>
                  </a:moveTo>
                  <a:cubicBezTo>
                    <a:pt x="1025805" y="3291678"/>
                    <a:pt x="1025520" y="3290041"/>
                    <a:pt x="1114327" y="3290651"/>
                  </a:cubicBezTo>
                  <a:cubicBezTo>
                    <a:pt x="1115466" y="3390027"/>
                    <a:pt x="1116727" y="3375754"/>
                    <a:pt x="1118222" y="3475149"/>
                  </a:cubicBezTo>
                  <a:cubicBezTo>
                    <a:pt x="1009463" y="3474916"/>
                    <a:pt x="1031622" y="3475729"/>
                    <a:pt x="955709" y="3475729"/>
                  </a:cubicBezTo>
                  <a:cubicBezTo>
                    <a:pt x="954540" y="3404636"/>
                    <a:pt x="954204" y="3356234"/>
                    <a:pt x="953014" y="3291607"/>
                  </a:cubicBezTo>
                  <a:close/>
                  <a:moveTo>
                    <a:pt x="957041" y="3485174"/>
                  </a:moveTo>
                  <a:cubicBezTo>
                    <a:pt x="1149329" y="3485174"/>
                    <a:pt x="1118181" y="3469619"/>
                    <a:pt x="1118975" y="3528777"/>
                  </a:cubicBezTo>
                  <a:cubicBezTo>
                    <a:pt x="1119778" y="3593211"/>
                    <a:pt x="1120358" y="3611551"/>
                    <a:pt x="1120764" y="3667486"/>
                  </a:cubicBezTo>
                  <a:cubicBezTo>
                    <a:pt x="1120795" y="3671929"/>
                    <a:pt x="1133781" y="3669774"/>
                    <a:pt x="959034" y="3669743"/>
                  </a:cubicBezTo>
                  <a:cubicBezTo>
                    <a:pt x="959004" y="3668076"/>
                    <a:pt x="955363" y="3485174"/>
                    <a:pt x="957041" y="3485174"/>
                  </a:cubicBezTo>
                  <a:close/>
                  <a:moveTo>
                    <a:pt x="1120856" y="3679482"/>
                  </a:moveTo>
                  <a:cubicBezTo>
                    <a:pt x="1120866" y="3680377"/>
                    <a:pt x="1122991" y="3862761"/>
                    <a:pt x="1123002" y="3863798"/>
                  </a:cubicBezTo>
                  <a:cubicBezTo>
                    <a:pt x="1057228" y="3862873"/>
                    <a:pt x="1012616" y="3864388"/>
                    <a:pt x="963051" y="3864449"/>
                  </a:cubicBezTo>
                  <a:cubicBezTo>
                    <a:pt x="961994" y="3802627"/>
                    <a:pt x="962634" y="3863981"/>
                    <a:pt x="959207" y="3679188"/>
                  </a:cubicBezTo>
                  <a:cubicBezTo>
                    <a:pt x="1016256" y="3679198"/>
                    <a:pt x="1056800" y="3679940"/>
                    <a:pt x="1120856" y="3679482"/>
                  </a:cubicBezTo>
                  <a:close/>
                  <a:moveTo>
                    <a:pt x="1123154" y="3873253"/>
                  </a:moveTo>
                  <a:cubicBezTo>
                    <a:pt x="1124364" y="3952164"/>
                    <a:pt x="1123581" y="3933000"/>
                    <a:pt x="1125625" y="4058432"/>
                  </a:cubicBezTo>
                  <a:cubicBezTo>
                    <a:pt x="1087349" y="4058951"/>
                    <a:pt x="1041750" y="4058605"/>
                    <a:pt x="965207" y="4058585"/>
                  </a:cubicBezTo>
                  <a:cubicBezTo>
                    <a:pt x="965197" y="4057426"/>
                    <a:pt x="963255" y="3876516"/>
                    <a:pt x="963244" y="3875550"/>
                  </a:cubicBezTo>
                  <a:cubicBezTo>
                    <a:pt x="963194" y="3872165"/>
                    <a:pt x="1119717" y="3873202"/>
                    <a:pt x="1123154" y="3873253"/>
                  </a:cubicBezTo>
                  <a:close/>
                  <a:moveTo>
                    <a:pt x="1122656" y="3290722"/>
                  </a:moveTo>
                  <a:cubicBezTo>
                    <a:pt x="1216395" y="3291556"/>
                    <a:pt x="1143909" y="3290814"/>
                    <a:pt x="1284365" y="3291698"/>
                  </a:cubicBezTo>
                  <a:cubicBezTo>
                    <a:pt x="1285698" y="3394592"/>
                    <a:pt x="1285423" y="3415514"/>
                    <a:pt x="1286450" y="3475536"/>
                  </a:cubicBezTo>
                  <a:cubicBezTo>
                    <a:pt x="1155075" y="3475211"/>
                    <a:pt x="1230825" y="3475485"/>
                    <a:pt x="1126540" y="3475180"/>
                  </a:cubicBezTo>
                  <a:cubicBezTo>
                    <a:pt x="1125035" y="3376729"/>
                    <a:pt x="1123713" y="3384019"/>
                    <a:pt x="1122656" y="3290722"/>
                  </a:cubicBezTo>
                  <a:close/>
                  <a:moveTo>
                    <a:pt x="1139964" y="3484686"/>
                  </a:moveTo>
                  <a:cubicBezTo>
                    <a:pt x="1316754" y="3485397"/>
                    <a:pt x="1286216" y="3472496"/>
                    <a:pt x="1287569" y="3529275"/>
                  </a:cubicBezTo>
                  <a:cubicBezTo>
                    <a:pt x="1288718" y="3576701"/>
                    <a:pt x="1289247" y="3613645"/>
                    <a:pt x="1289979" y="3667557"/>
                  </a:cubicBezTo>
                  <a:cubicBezTo>
                    <a:pt x="1290019" y="3671136"/>
                    <a:pt x="1129134" y="3671004"/>
                    <a:pt x="1129113" y="3667435"/>
                  </a:cubicBezTo>
                  <a:cubicBezTo>
                    <a:pt x="1127578" y="3458324"/>
                    <a:pt x="1119992" y="3484594"/>
                    <a:pt x="1139964" y="3484686"/>
                  </a:cubicBezTo>
                  <a:close/>
                  <a:moveTo>
                    <a:pt x="1140015" y="3679310"/>
                  </a:moveTo>
                  <a:cubicBezTo>
                    <a:pt x="1182725" y="3678903"/>
                    <a:pt x="1219202" y="3678964"/>
                    <a:pt x="1261922" y="3679086"/>
                  </a:cubicBezTo>
                  <a:cubicBezTo>
                    <a:pt x="1298419" y="3679188"/>
                    <a:pt x="1289958" y="3646188"/>
                    <a:pt x="1293650" y="3863737"/>
                  </a:cubicBezTo>
                  <a:cubicBezTo>
                    <a:pt x="1249078" y="3864062"/>
                    <a:pt x="1224093" y="3865557"/>
                    <a:pt x="1131340" y="3863930"/>
                  </a:cubicBezTo>
                  <a:cubicBezTo>
                    <a:pt x="1128239" y="3651749"/>
                    <a:pt x="1125442" y="3679462"/>
                    <a:pt x="1140015" y="3679310"/>
                  </a:cubicBezTo>
                  <a:close/>
                  <a:moveTo>
                    <a:pt x="1139913" y="3873537"/>
                  </a:moveTo>
                  <a:cubicBezTo>
                    <a:pt x="1290101" y="3876363"/>
                    <a:pt x="1293752" y="3869349"/>
                    <a:pt x="1293853" y="3875713"/>
                  </a:cubicBezTo>
                  <a:cubicBezTo>
                    <a:pt x="1294911" y="3943095"/>
                    <a:pt x="1293436" y="3946481"/>
                    <a:pt x="1294504" y="4014565"/>
                  </a:cubicBezTo>
                  <a:cubicBezTo>
                    <a:pt x="1295338" y="4068141"/>
                    <a:pt x="1303758" y="4060099"/>
                    <a:pt x="1262075" y="4058717"/>
                  </a:cubicBezTo>
                  <a:cubicBezTo>
                    <a:pt x="1107941" y="4053664"/>
                    <a:pt x="1134269" y="4077342"/>
                    <a:pt x="1133242" y="4014392"/>
                  </a:cubicBezTo>
                  <a:cubicBezTo>
                    <a:pt x="1130689" y="3852229"/>
                    <a:pt x="1127334" y="3873303"/>
                    <a:pt x="1139913" y="3873537"/>
                  </a:cubicBezTo>
                  <a:close/>
                  <a:moveTo>
                    <a:pt x="1294962" y="3484991"/>
                  </a:moveTo>
                  <a:cubicBezTo>
                    <a:pt x="1427252" y="3485153"/>
                    <a:pt x="1323415" y="3485163"/>
                    <a:pt x="1457251" y="3485448"/>
                  </a:cubicBezTo>
                  <a:cubicBezTo>
                    <a:pt x="1460576" y="3699581"/>
                    <a:pt x="1465234" y="3670943"/>
                    <a:pt x="1444906" y="3670943"/>
                  </a:cubicBezTo>
                  <a:cubicBezTo>
                    <a:pt x="1444112" y="3670943"/>
                    <a:pt x="1298358" y="3670363"/>
                    <a:pt x="1298317" y="3667375"/>
                  </a:cubicBezTo>
                  <a:cubicBezTo>
                    <a:pt x="1296579" y="3539035"/>
                    <a:pt x="1296019" y="3542258"/>
                    <a:pt x="1294962" y="3484991"/>
                  </a:cubicBezTo>
                  <a:close/>
                  <a:moveTo>
                    <a:pt x="1444906" y="3680397"/>
                  </a:moveTo>
                  <a:cubicBezTo>
                    <a:pt x="1464278" y="3680397"/>
                    <a:pt x="1459122" y="3650814"/>
                    <a:pt x="1462895" y="3863666"/>
                  </a:cubicBezTo>
                  <a:cubicBezTo>
                    <a:pt x="1451119" y="3863595"/>
                    <a:pt x="1441926" y="3863615"/>
                    <a:pt x="1322937" y="3863635"/>
                  </a:cubicBezTo>
                  <a:cubicBezTo>
                    <a:pt x="1296670" y="3863635"/>
                    <a:pt x="1301429" y="3894185"/>
                    <a:pt x="1298480" y="3679137"/>
                  </a:cubicBezTo>
                  <a:cubicBezTo>
                    <a:pt x="1385864" y="3679188"/>
                    <a:pt x="1387907" y="3680397"/>
                    <a:pt x="1444906" y="3680397"/>
                  </a:cubicBezTo>
                  <a:close/>
                  <a:moveTo>
                    <a:pt x="1465173" y="3459320"/>
                  </a:moveTo>
                  <a:cubicBezTo>
                    <a:pt x="1462081" y="3260803"/>
                    <a:pt x="1446990" y="3289604"/>
                    <a:pt x="1505819" y="3291109"/>
                  </a:cubicBezTo>
                  <a:cubicBezTo>
                    <a:pt x="1546068" y="3292135"/>
                    <a:pt x="1587243" y="3292054"/>
                    <a:pt x="1622794" y="3291444"/>
                  </a:cubicBezTo>
                  <a:cubicBezTo>
                    <a:pt x="1624899" y="3465471"/>
                    <a:pt x="1624269" y="3431638"/>
                    <a:pt x="1625082" y="3476156"/>
                  </a:cubicBezTo>
                  <a:cubicBezTo>
                    <a:pt x="1439302" y="3480883"/>
                    <a:pt x="1465447" y="3476624"/>
                    <a:pt x="1465173" y="3459320"/>
                  </a:cubicBezTo>
                  <a:close/>
                  <a:moveTo>
                    <a:pt x="1625255" y="3485611"/>
                  </a:moveTo>
                  <a:cubicBezTo>
                    <a:pt x="1626496" y="3547330"/>
                    <a:pt x="1627625" y="3542766"/>
                    <a:pt x="1628774" y="3670292"/>
                  </a:cubicBezTo>
                  <a:cubicBezTo>
                    <a:pt x="1606625" y="3670495"/>
                    <a:pt x="1468467" y="3670932"/>
                    <a:pt x="1467745" y="3670932"/>
                  </a:cubicBezTo>
                  <a:cubicBezTo>
                    <a:pt x="1467847" y="3620070"/>
                    <a:pt x="1467827" y="3630298"/>
                    <a:pt x="1465569" y="3485479"/>
                  </a:cubicBezTo>
                  <a:cubicBezTo>
                    <a:pt x="1510476" y="3485672"/>
                    <a:pt x="1561240" y="3487227"/>
                    <a:pt x="1625255" y="3485611"/>
                  </a:cubicBezTo>
                  <a:close/>
                  <a:moveTo>
                    <a:pt x="1627960" y="3679737"/>
                  </a:moveTo>
                  <a:cubicBezTo>
                    <a:pt x="1628987" y="3679737"/>
                    <a:pt x="1631906" y="3863615"/>
                    <a:pt x="1631916" y="3864418"/>
                  </a:cubicBezTo>
                  <a:cubicBezTo>
                    <a:pt x="1537190" y="3866035"/>
                    <a:pt x="1514879" y="3864103"/>
                    <a:pt x="1471213" y="3863717"/>
                  </a:cubicBezTo>
                  <a:cubicBezTo>
                    <a:pt x="1470257" y="3809032"/>
                    <a:pt x="1467644" y="3756096"/>
                    <a:pt x="1467725" y="3680367"/>
                  </a:cubicBezTo>
                  <a:cubicBezTo>
                    <a:pt x="1468447" y="3680377"/>
                    <a:pt x="1612940" y="3679879"/>
                    <a:pt x="1627960" y="3679737"/>
                  </a:cubicBezTo>
                  <a:close/>
                  <a:moveTo>
                    <a:pt x="1632109" y="3875733"/>
                  </a:moveTo>
                  <a:cubicBezTo>
                    <a:pt x="1635353" y="4082628"/>
                    <a:pt x="1637051" y="4059073"/>
                    <a:pt x="1627960" y="4058971"/>
                  </a:cubicBezTo>
                  <a:cubicBezTo>
                    <a:pt x="1442790" y="4056988"/>
                    <a:pt x="1473664" y="4073844"/>
                    <a:pt x="1472738" y="4014382"/>
                  </a:cubicBezTo>
                  <a:cubicBezTo>
                    <a:pt x="1471661" y="3945413"/>
                    <a:pt x="1472535" y="3946776"/>
                    <a:pt x="1471416" y="3875550"/>
                  </a:cubicBezTo>
                  <a:cubicBezTo>
                    <a:pt x="1471366" y="3871860"/>
                    <a:pt x="1632099" y="3874940"/>
                    <a:pt x="1632109" y="3875733"/>
                  </a:cubicBezTo>
                  <a:close/>
                  <a:moveTo>
                    <a:pt x="1633584" y="3485397"/>
                  </a:moveTo>
                  <a:cubicBezTo>
                    <a:pt x="1664559" y="3484625"/>
                    <a:pt x="1669999" y="3484757"/>
                    <a:pt x="1795171" y="3484736"/>
                  </a:cubicBezTo>
                  <a:cubicBezTo>
                    <a:pt x="1796615" y="3569290"/>
                    <a:pt x="1795659" y="3493734"/>
                    <a:pt x="1798313" y="3670729"/>
                  </a:cubicBezTo>
                  <a:cubicBezTo>
                    <a:pt x="1618503" y="3670373"/>
                    <a:pt x="1637133" y="3670983"/>
                    <a:pt x="1637102" y="3667415"/>
                  </a:cubicBezTo>
                  <a:cubicBezTo>
                    <a:pt x="1636187" y="3557670"/>
                    <a:pt x="1634631" y="3536371"/>
                    <a:pt x="1633584" y="3485397"/>
                  </a:cubicBezTo>
                  <a:close/>
                  <a:moveTo>
                    <a:pt x="1798456" y="3680174"/>
                  </a:moveTo>
                  <a:cubicBezTo>
                    <a:pt x="1801069" y="3854384"/>
                    <a:pt x="1799818" y="3763070"/>
                    <a:pt x="1801435" y="3864804"/>
                  </a:cubicBezTo>
                  <a:cubicBezTo>
                    <a:pt x="1747010" y="3864713"/>
                    <a:pt x="1708378" y="3863249"/>
                    <a:pt x="1640255" y="3864276"/>
                  </a:cubicBezTo>
                  <a:cubicBezTo>
                    <a:pt x="1639370" y="3810171"/>
                    <a:pt x="1637804" y="3748064"/>
                    <a:pt x="1637214" y="3679645"/>
                  </a:cubicBezTo>
                  <a:cubicBezTo>
                    <a:pt x="1720072" y="3678923"/>
                    <a:pt x="1746776" y="3680082"/>
                    <a:pt x="1798456" y="3680174"/>
                  </a:cubicBezTo>
                  <a:close/>
                  <a:moveTo>
                    <a:pt x="1801588" y="3874249"/>
                  </a:moveTo>
                  <a:cubicBezTo>
                    <a:pt x="1802778" y="3960215"/>
                    <a:pt x="1801405" y="3921370"/>
                    <a:pt x="1803540" y="4058382"/>
                  </a:cubicBezTo>
                  <a:cubicBezTo>
                    <a:pt x="1742505" y="4058463"/>
                    <a:pt x="1726865" y="4059845"/>
                    <a:pt x="1643122" y="4059124"/>
                  </a:cubicBezTo>
                  <a:cubicBezTo>
                    <a:pt x="1641709" y="4004723"/>
                    <a:pt x="1641495" y="3943847"/>
                    <a:pt x="1640427" y="3875570"/>
                  </a:cubicBezTo>
                  <a:cubicBezTo>
                    <a:pt x="1640377" y="3871657"/>
                    <a:pt x="1633533" y="3873995"/>
                    <a:pt x="1801588" y="3874249"/>
                  </a:cubicBezTo>
                  <a:close/>
                  <a:moveTo>
                    <a:pt x="1803500" y="3484746"/>
                  </a:moveTo>
                  <a:cubicBezTo>
                    <a:pt x="1855484" y="3484736"/>
                    <a:pt x="1859623" y="3485560"/>
                    <a:pt x="1964253" y="3485824"/>
                  </a:cubicBezTo>
                  <a:cubicBezTo>
                    <a:pt x="1964263" y="3486637"/>
                    <a:pt x="1967477" y="3663176"/>
                    <a:pt x="1967630" y="3670607"/>
                  </a:cubicBezTo>
                  <a:cubicBezTo>
                    <a:pt x="1888442" y="3670587"/>
                    <a:pt x="1834892" y="3670770"/>
                    <a:pt x="1806632" y="3670740"/>
                  </a:cubicBezTo>
                  <a:cubicBezTo>
                    <a:pt x="1804100" y="3501501"/>
                    <a:pt x="1804730" y="3557314"/>
                    <a:pt x="1803500" y="3484746"/>
                  </a:cubicBezTo>
                  <a:close/>
                  <a:moveTo>
                    <a:pt x="1810913" y="3680184"/>
                  </a:moveTo>
                  <a:cubicBezTo>
                    <a:pt x="2000700" y="3680184"/>
                    <a:pt x="1967721" y="3666175"/>
                    <a:pt x="1968829" y="3736922"/>
                  </a:cubicBezTo>
                  <a:cubicBezTo>
                    <a:pt x="1969917" y="3806602"/>
                    <a:pt x="1970131" y="3801794"/>
                    <a:pt x="1971158" y="3865354"/>
                  </a:cubicBezTo>
                  <a:cubicBezTo>
                    <a:pt x="1893476" y="3865811"/>
                    <a:pt x="1877856" y="3864815"/>
                    <a:pt x="1809764" y="3864815"/>
                  </a:cubicBezTo>
                  <a:cubicBezTo>
                    <a:pt x="1806520" y="3658428"/>
                    <a:pt x="1804720" y="3680184"/>
                    <a:pt x="1810913" y="3680184"/>
                  </a:cubicBezTo>
                  <a:close/>
                  <a:moveTo>
                    <a:pt x="1810913" y="3874259"/>
                  </a:moveTo>
                  <a:cubicBezTo>
                    <a:pt x="1811635" y="3874259"/>
                    <a:pt x="1971311" y="3874646"/>
                    <a:pt x="1971331" y="3875733"/>
                  </a:cubicBezTo>
                  <a:cubicBezTo>
                    <a:pt x="1971351" y="3876953"/>
                    <a:pt x="1973558" y="4058371"/>
                    <a:pt x="1973568" y="4059591"/>
                  </a:cubicBezTo>
                  <a:cubicBezTo>
                    <a:pt x="1861677" y="4060171"/>
                    <a:pt x="1888941" y="4058391"/>
                    <a:pt x="1811869" y="4058382"/>
                  </a:cubicBezTo>
                  <a:cubicBezTo>
                    <a:pt x="1808666" y="3853774"/>
                    <a:pt x="1810191" y="3874259"/>
                    <a:pt x="1810913" y="3874259"/>
                  </a:cubicBezTo>
                  <a:close/>
                  <a:moveTo>
                    <a:pt x="1993835" y="3485936"/>
                  </a:moveTo>
                  <a:cubicBezTo>
                    <a:pt x="2054037" y="3486180"/>
                    <a:pt x="2056009" y="3485946"/>
                    <a:pt x="2115753" y="3486180"/>
                  </a:cubicBezTo>
                  <a:cubicBezTo>
                    <a:pt x="2140322" y="3486282"/>
                    <a:pt x="2134027" y="3457155"/>
                    <a:pt x="2136539" y="3670302"/>
                  </a:cubicBezTo>
                  <a:cubicBezTo>
                    <a:pt x="1959393" y="3671116"/>
                    <a:pt x="1975988" y="3672061"/>
                    <a:pt x="1975897" y="3667364"/>
                  </a:cubicBezTo>
                  <a:cubicBezTo>
                    <a:pt x="1971728" y="3457053"/>
                    <a:pt x="1965219" y="3485814"/>
                    <a:pt x="1993835" y="3485936"/>
                  </a:cubicBezTo>
                  <a:close/>
                  <a:moveTo>
                    <a:pt x="2136661" y="3679737"/>
                  </a:moveTo>
                  <a:cubicBezTo>
                    <a:pt x="2137220" y="3726654"/>
                    <a:pt x="2137810" y="3766018"/>
                    <a:pt x="2139030" y="3806399"/>
                  </a:cubicBezTo>
                  <a:cubicBezTo>
                    <a:pt x="2141298" y="3881050"/>
                    <a:pt x="2169914" y="3863757"/>
                    <a:pt x="1993815" y="3865191"/>
                  </a:cubicBezTo>
                  <a:cubicBezTo>
                    <a:pt x="1973192" y="3865354"/>
                    <a:pt x="1980432" y="3893606"/>
                    <a:pt x="1976161" y="3680052"/>
                  </a:cubicBezTo>
                  <a:cubicBezTo>
                    <a:pt x="2124244" y="3680072"/>
                    <a:pt x="2066504" y="3680072"/>
                    <a:pt x="2136661" y="3679737"/>
                  </a:cubicBezTo>
                  <a:close/>
                  <a:moveTo>
                    <a:pt x="1993896" y="3874646"/>
                  </a:moveTo>
                  <a:cubicBezTo>
                    <a:pt x="1994618" y="3874635"/>
                    <a:pt x="2140586" y="3873202"/>
                    <a:pt x="2140627" y="3875733"/>
                  </a:cubicBezTo>
                  <a:cubicBezTo>
                    <a:pt x="2143952" y="4088830"/>
                    <a:pt x="2155301" y="4058666"/>
                    <a:pt x="2115743" y="4058991"/>
                  </a:cubicBezTo>
                  <a:cubicBezTo>
                    <a:pt x="2054901" y="4059489"/>
                    <a:pt x="2051199" y="4059002"/>
                    <a:pt x="1993835" y="4059459"/>
                  </a:cubicBezTo>
                  <a:cubicBezTo>
                    <a:pt x="1978134" y="4059561"/>
                    <a:pt x="1982131" y="4067877"/>
                    <a:pt x="1981297" y="4014382"/>
                  </a:cubicBezTo>
                  <a:cubicBezTo>
                    <a:pt x="1978846" y="3853408"/>
                    <a:pt x="1973975" y="3874808"/>
                    <a:pt x="1993896" y="3874646"/>
                  </a:cubicBezTo>
                  <a:close/>
                  <a:moveTo>
                    <a:pt x="2142142" y="3486251"/>
                  </a:moveTo>
                  <a:cubicBezTo>
                    <a:pt x="2243325" y="3486434"/>
                    <a:pt x="2228783" y="3485804"/>
                    <a:pt x="2298787" y="3485804"/>
                  </a:cubicBezTo>
                  <a:cubicBezTo>
                    <a:pt x="2307085" y="3485804"/>
                    <a:pt x="2303272" y="3463875"/>
                    <a:pt x="2306577" y="3671217"/>
                  </a:cubicBezTo>
                  <a:cubicBezTo>
                    <a:pt x="2243722" y="3671390"/>
                    <a:pt x="2233664" y="3669947"/>
                    <a:pt x="2144888" y="3670251"/>
                  </a:cubicBezTo>
                  <a:cubicBezTo>
                    <a:pt x="2144196" y="3616614"/>
                    <a:pt x="2144959" y="3665057"/>
                    <a:pt x="2142142" y="3486251"/>
                  </a:cubicBezTo>
                  <a:close/>
                  <a:moveTo>
                    <a:pt x="2176768" y="3679655"/>
                  </a:moveTo>
                  <a:cubicBezTo>
                    <a:pt x="2237101" y="3679655"/>
                    <a:pt x="2237732" y="3680682"/>
                    <a:pt x="2298777" y="3680682"/>
                  </a:cubicBezTo>
                  <a:cubicBezTo>
                    <a:pt x="2310685" y="3680682"/>
                    <a:pt x="2306547" y="3657798"/>
                    <a:pt x="2309923" y="3865140"/>
                  </a:cubicBezTo>
                  <a:cubicBezTo>
                    <a:pt x="2249233" y="3865303"/>
                    <a:pt x="2226475" y="3864225"/>
                    <a:pt x="2148772" y="3864499"/>
                  </a:cubicBezTo>
                  <a:cubicBezTo>
                    <a:pt x="2145071" y="3650010"/>
                    <a:pt x="2132115" y="3679655"/>
                    <a:pt x="2176768" y="3679655"/>
                  </a:cubicBezTo>
                  <a:close/>
                  <a:moveTo>
                    <a:pt x="2308692" y="3320550"/>
                  </a:moveTo>
                  <a:cubicBezTo>
                    <a:pt x="2308062" y="3280027"/>
                    <a:pt x="2280625" y="3291983"/>
                    <a:pt x="2470910" y="3291292"/>
                  </a:cubicBezTo>
                  <a:cubicBezTo>
                    <a:pt x="2472619" y="3392762"/>
                    <a:pt x="2471561" y="3394551"/>
                    <a:pt x="2473005" y="3476064"/>
                  </a:cubicBezTo>
                  <a:cubicBezTo>
                    <a:pt x="2439223" y="3476461"/>
                    <a:pt x="2425312" y="3476349"/>
                    <a:pt x="2312404" y="3476369"/>
                  </a:cubicBezTo>
                  <a:cubicBezTo>
                    <a:pt x="2311214" y="3391206"/>
                    <a:pt x="2309780" y="3389885"/>
                    <a:pt x="2308692" y="3320550"/>
                  </a:cubicBezTo>
                  <a:close/>
                  <a:moveTo>
                    <a:pt x="2473178" y="3485509"/>
                  </a:moveTo>
                  <a:cubicBezTo>
                    <a:pt x="2474144" y="3536341"/>
                    <a:pt x="2475659" y="3564573"/>
                    <a:pt x="2476513" y="3667507"/>
                  </a:cubicBezTo>
                  <a:cubicBezTo>
                    <a:pt x="2476534" y="3670292"/>
                    <a:pt x="2495245" y="3670109"/>
                    <a:pt x="2314895" y="3671187"/>
                  </a:cubicBezTo>
                  <a:cubicBezTo>
                    <a:pt x="2312109" y="3496346"/>
                    <a:pt x="2313472" y="3559062"/>
                    <a:pt x="2312536" y="3485804"/>
                  </a:cubicBezTo>
                  <a:cubicBezTo>
                    <a:pt x="2425454" y="3485784"/>
                    <a:pt x="2443596" y="3485875"/>
                    <a:pt x="2473178" y="3485509"/>
                  </a:cubicBezTo>
                  <a:close/>
                  <a:moveTo>
                    <a:pt x="2476625" y="3679605"/>
                  </a:moveTo>
                  <a:cubicBezTo>
                    <a:pt x="2476635" y="3680408"/>
                    <a:pt x="2478669" y="3863696"/>
                    <a:pt x="2478679" y="3864428"/>
                  </a:cubicBezTo>
                  <a:cubicBezTo>
                    <a:pt x="2393818" y="3863300"/>
                    <a:pt x="2359039" y="3864896"/>
                    <a:pt x="2318251" y="3865099"/>
                  </a:cubicBezTo>
                  <a:cubicBezTo>
                    <a:pt x="2317417" y="3813515"/>
                    <a:pt x="2317346" y="3825003"/>
                    <a:pt x="2315048" y="3680631"/>
                  </a:cubicBezTo>
                  <a:cubicBezTo>
                    <a:pt x="2361816" y="3680357"/>
                    <a:pt x="2396899" y="3677907"/>
                    <a:pt x="2476625" y="3679605"/>
                  </a:cubicBezTo>
                  <a:close/>
                  <a:moveTo>
                    <a:pt x="2478537" y="3251094"/>
                  </a:moveTo>
                  <a:cubicBezTo>
                    <a:pt x="2475313" y="3079171"/>
                    <a:pt x="2473808" y="3097633"/>
                    <a:pt x="2481832" y="3097572"/>
                  </a:cubicBezTo>
                  <a:cubicBezTo>
                    <a:pt x="2661825" y="3096108"/>
                    <a:pt x="2637023" y="3093485"/>
                    <a:pt x="2637104" y="3112446"/>
                  </a:cubicBezTo>
                  <a:cubicBezTo>
                    <a:pt x="2637948" y="3311584"/>
                    <a:pt x="2650456" y="3281146"/>
                    <a:pt x="2603800" y="3281461"/>
                  </a:cubicBezTo>
                  <a:cubicBezTo>
                    <a:pt x="2545440" y="3281857"/>
                    <a:pt x="2547240" y="3281552"/>
                    <a:pt x="2481771" y="3281806"/>
                  </a:cubicBezTo>
                  <a:cubicBezTo>
                    <a:pt x="2478140" y="3281827"/>
                    <a:pt x="2479208" y="3286432"/>
                    <a:pt x="2478537" y="3251094"/>
                  </a:cubicBezTo>
                  <a:close/>
                  <a:moveTo>
                    <a:pt x="2481822" y="3291251"/>
                  </a:moveTo>
                  <a:cubicBezTo>
                    <a:pt x="2668232" y="3290488"/>
                    <a:pt x="2638863" y="3282254"/>
                    <a:pt x="2639474" y="3320693"/>
                  </a:cubicBezTo>
                  <a:cubicBezTo>
                    <a:pt x="2642392" y="3507692"/>
                    <a:pt x="2653833" y="3476532"/>
                    <a:pt x="2603872" y="3475922"/>
                  </a:cubicBezTo>
                  <a:cubicBezTo>
                    <a:pt x="2460711" y="3474184"/>
                    <a:pt x="2481455" y="3484381"/>
                    <a:pt x="2481059" y="3459341"/>
                  </a:cubicBezTo>
                  <a:cubicBezTo>
                    <a:pt x="2478110" y="3271254"/>
                    <a:pt x="2479056" y="3291251"/>
                    <a:pt x="2481822" y="3291251"/>
                  </a:cubicBezTo>
                  <a:close/>
                  <a:moveTo>
                    <a:pt x="2481852" y="3485397"/>
                  </a:moveTo>
                  <a:cubicBezTo>
                    <a:pt x="2676662" y="3483028"/>
                    <a:pt x="2642321" y="3476268"/>
                    <a:pt x="2643755" y="3528899"/>
                  </a:cubicBezTo>
                  <a:cubicBezTo>
                    <a:pt x="2645067" y="3577179"/>
                    <a:pt x="2645840" y="3620111"/>
                    <a:pt x="2645687" y="3667446"/>
                  </a:cubicBezTo>
                  <a:cubicBezTo>
                    <a:pt x="2645667" y="3673810"/>
                    <a:pt x="2485615" y="3670333"/>
                    <a:pt x="2484882" y="3670323"/>
                  </a:cubicBezTo>
                  <a:cubicBezTo>
                    <a:pt x="2483683" y="3532111"/>
                    <a:pt x="2480683" y="3485418"/>
                    <a:pt x="2481852" y="3485397"/>
                  </a:cubicBezTo>
                  <a:close/>
                  <a:moveTo>
                    <a:pt x="2645656" y="3680652"/>
                  </a:moveTo>
                  <a:cubicBezTo>
                    <a:pt x="2645616" y="3747780"/>
                    <a:pt x="2647874" y="3806938"/>
                    <a:pt x="2648829" y="3863503"/>
                  </a:cubicBezTo>
                  <a:cubicBezTo>
                    <a:pt x="2601055" y="3863737"/>
                    <a:pt x="2574757" y="3865689"/>
                    <a:pt x="2486998" y="3864540"/>
                  </a:cubicBezTo>
                  <a:cubicBezTo>
                    <a:pt x="2486987" y="3863635"/>
                    <a:pt x="2484964" y="3680509"/>
                    <a:pt x="2484954" y="3679787"/>
                  </a:cubicBezTo>
                  <a:cubicBezTo>
                    <a:pt x="2518827" y="3680509"/>
                    <a:pt x="2644477" y="3680652"/>
                    <a:pt x="2645656" y="3680652"/>
                  </a:cubicBezTo>
                  <a:close/>
                  <a:moveTo>
                    <a:pt x="2648992" y="3872948"/>
                  </a:moveTo>
                  <a:cubicBezTo>
                    <a:pt x="2650100" y="3941194"/>
                    <a:pt x="2650050" y="3982642"/>
                    <a:pt x="2651616" y="4058493"/>
                  </a:cubicBezTo>
                  <a:lnTo>
                    <a:pt x="2490252" y="4058564"/>
                  </a:lnTo>
                  <a:cubicBezTo>
                    <a:pt x="2489733" y="4033992"/>
                    <a:pt x="2487221" y="3878478"/>
                    <a:pt x="2487171" y="3875601"/>
                  </a:cubicBezTo>
                  <a:cubicBezTo>
                    <a:pt x="2487150" y="3873903"/>
                    <a:pt x="2473015" y="3873842"/>
                    <a:pt x="2648992" y="3872948"/>
                  </a:cubicBezTo>
                  <a:close/>
                  <a:moveTo>
                    <a:pt x="2651056" y="3485712"/>
                  </a:moveTo>
                  <a:cubicBezTo>
                    <a:pt x="2721112" y="3485844"/>
                    <a:pt x="2708614" y="3485102"/>
                    <a:pt x="2812247" y="3485062"/>
                  </a:cubicBezTo>
                  <a:cubicBezTo>
                    <a:pt x="2812827" y="3534907"/>
                    <a:pt x="2812247" y="3594848"/>
                    <a:pt x="2815217" y="3669306"/>
                  </a:cubicBezTo>
                  <a:cubicBezTo>
                    <a:pt x="2710271" y="3669255"/>
                    <a:pt x="2734860" y="3671278"/>
                    <a:pt x="2654016" y="3671217"/>
                  </a:cubicBezTo>
                  <a:cubicBezTo>
                    <a:pt x="2654270" y="3586745"/>
                    <a:pt x="2652012" y="3533565"/>
                    <a:pt x="2651056" y="3485712"/>
                  </a:cubicBezTo>
                  <a:close/>
                  <a:moveTo>
                    <a:pt x="2664836" y="3680662"/>
                  </a:moveTo>
                  <a:cubicBezTo>
                    <a:pt x="2845043" y="3680662"/>
                    <a:pt x="2815847" y="3658489"/>
                    <a:pt x="2817068" y="3736902"/>
                  </a:cubicBezTo>
                  <a:cubicBezTo>
                    <a:pt x="2818105" y="3803359"/>
                    <a:pt x="2817352" y="3802993"/>
                    <a:pt x="2818216" y="3864215"/>
                  </a:cubicBezTo>
                  <a:cubicBezTo>
                    <a:pt x="2817495" y="3864205"/>
                    <a:pt x="2676978" y="3863432"/>
                    <a:pt x="2657158" y="3863483"/>
                  </a:cubicBezTo>
                  <a:cubicBezTo>
                    <a:pt x="2653700" y="3659628"/>
                    <a:pt x="2648535" y="3680662"/>
                    <a:pt x="2664836" y="3680662"/>
                  </a:cubicBezTo>
                  <a:close/>
                  <a:moveTo>
                    <a:pt x="2664836" y="3872907"/>
                  </a:moveTo>
                  <a:cubicBezTo>
                    <a:pt x="2835565" y="3872907"/>
                    <a:pt x="2818359" y="3873273"/>
                    <a:pt x="2818389" y="3875744"/>
                  </a:cubicBezTo>
                  <a:cubicBezTo>
                    <a:pt x="2821745" y="4090192"/>
                    <a:pt x="2832108" y="4057792"/>
                    <a:pt x="2786825" y="4057792"/>
                  </a:cubicBezTo>
                  <a:cubicBezTo>
                    <a:pt x="2726013" y="4057792"/>
                    <a:pt x="2724650" y="4058493"/>
                    <a:pt x="2664825" y="4058493"/>
                  </a:cubicBezTo>
                  <a:cubicBezTo>
                    <a:pt x="2658215" y="4058493"/>
                    <a:pt x="2659944" y="4065295"/>
                    <a:pt x="2659141" y="4014402"/>
                  </a:cubicBezTo>
                  <a:cubicBezTo>
                    <a:pt x="2656670" y="3855512"/>
                    <a:pt x="2653405" y="3872907"/>
                    <a:pt x="2664836" y="3872907"/>
                  </a:cubicBezTo>
                  <a:close/>
                  <a:moveTo>
                    <a:pt x="2979926" y="3320672"/>
                  </a:moveTo>
                  <a:cubicBezTo>
                    <a:pt x="2982743" y="3499640"/>
                    <a:pt x="2987299" y="3476237"/>
                    <a:pt x="2970042" y="3475963"/>
                  </a:cubicBezTo>
                  <a:cubicBezTo>
                    <a:pt x="2934867" y="3475394"/>
                    <a:pt x="2904237" y="3475404"/>
                    <a:pt x="2847829" y="3475556"/>
                  </a:cubicBezTo>
                  <a:cubicBezTo>
                    <a:pt x="2811251" y="3475648"/>
                    <a:pt x="2820637" y="3501907"/>
                    <a:pt x="2817810" y="3320530"/>
                  </a:cubicBezTo>
                  <a:cubicBezTo>
                    <a:pt x="2817230" y="3282925"/>
                    <a:pt x="2809430" y="3290956"/>
                    <a:pt x="2847890" y="3290488"/>
                  </a:cubicBezTo>
                  <a:cubicBezTo>
                    <a:pt x="3002807" y="3288618"/>
                    <a:pt x="2979377" y="3285019"/>
                    <a:pt x="2979926" y="3320672"/>
                  </a:cubicBezTo>
                  <a:close/>
                  <a:moveTo>
                    <a:pt x="2975899" y="3112649"/>
                  </a:moveTo>
                  <a:cubicBezTo>
                    <a:pt x="2977587" y="3153396"/>
                    <a:pt x="2977648" y="3165046"/>
                    <a:pt x="2978899" y="3251277"/>
                  </a:cubicBezTo>
                  <a:cubicBezTo>
                    <a:pt x="2979397" y="3287794"/>
                    <a:pt x="2982041" y="3282040"/>
                    <a:pt x="2970123" y="3281664"/>
                  </a:cubicBezTo>
                  <a:cubicBezTo>
                    <a:pt x="2775526" y="3275300"/>
                    <a:pt x="2816590" y="3334183"/>
                    <a:pt x="2814820" y="3096322"/>
                  </a:cubicBezTo>
                  <a:cubicBezTo>
                    <a:pt x="3000041" y="3097044"/>
                    <a:pt x="2974943" y="3089643"/>
                    <a:pt x="2975899" y="3112649"/>
                  </a:cubicBezTo>
                  <a:close/>
                  <a:moveTo>
                    <a:pt x="2972167" y="2904310"/>
                  </a:moveTo>
                  <a:cubicBezTo>
                    <a:pt x="2975370" y="3109650"/>
                    <a:pt x="2976326" y="3087111"/>
                    <a:pt x="2969981" y="3087162"/>
                  </a:cubicBezTo>
                  <a:cubicBezTo>
                    <a:pt x="2782411" y="3088412"/>
                    <a:pt x="2815034" y="3097633"/>
                    <a:pt x="2814180" y="3042918"/>
                  </a:cubicBezTo>
                  <a:cubicBezTo>
                    <a:pt x="2813071" y="2972862"/>
                    <a:pt x="2812776" y="2977874"/>
                    <a:pt x="2811586" y="2904127"/>
                  </a:cubicBezTo>
                  <a:cubicBezTo>
                    <a:pt x="2811556" y="2901617"/>
                    <a:pt x="2972137" y="2902572"/>
                    <a:pt x="2972167" y="2904310"/>
                  </a:cubicBezTo>
                  <a:close/>
                  <a:moveTo>
                    <a:pt x="2971984" y="2893005"/>
                  </a:moveTo>
                  <a:cubicBezTo>
                    <a:pt x="2889268" y="2894642"/>
                    <a:pt x="2857002" y="2893067"/>
                    <a:pt x="2811403" y="2892822"/>
                  </a:cubicBezTo>
                  <a:cubicBezTo>
                    <a:pt x="2810457" y="2835952"/>
                    <a:pt x="2808464" y="2771427"/>
                    <a:pt x="2808352" y="2708131"/>
                  </a:cubicBezTo>
                  <a:cubicBezTo>
                    <a:pt x="2865859" y="2708365"/>
                    <a:pt x="2843955" y="2709137"/>
                    <a:pt x="2968781" y="2708832"/>
                  </a:cubicBezTo>
                  <a:cubicBezTo>
                    <a:pt x="2970998" y="2845468"/>
                    <a:pt x="2971221" y="2845884"/>
                    <a:pt x="2971984" y="2893005"/>
                  </a:cubicBezTo>
                  <a:close/>
                  <a:moveTo>
                    <a:pt x="2968638" y="2699368"/>
                  </a:moveTo>
                  <a:cubicBezTo>
                    <a:pt x="2787506" y="2699845"/>
                    <a:pt x="2808352" y="2699012"/>
                    <a:pt x="2808352" y="2696267"/>
                  </a:cubicBezTo>
                  <a:cubicBezTo>
                    <a:pt x="2808261" y="2606661"/>
                    <a:pt x="2805993" y="2559062"/>
                    <a:pt x="2805037" y="2513131"/>
                  </a:cubicBezTo>
                  <a:cubicBezTo>
                    <a:pt x="2858090" y="2513497"/>
                    <a:pt x="2862930" y="2515530"/>
                    <a:pt x="2965984" y="2514463"/>
                  </a:cubicBezTo>
                  <a:cubicBezTo>
                    <a:pt x="2967022" y="2588118"/>
                    <a:pt x="2965872" y="2528736"/>
                    <a:pt x="2968638" y="2699368"/>
                  </a:cubicBezTo>
                  <a:close/>
                  <a:moveTo>
                    <a:pt x="2964744" y="2349229"/>
                  </a:moveTo>
                  <a:cubicBezTo>
                    <a:pt x="2965822" y="2417913"/>
                    <a:pt x="2964489" y="2418533"/>
                    <a:pt x="2965578" y="2487999"/>
                  </a:cubicBezTo>
                  <a:cubicBezTo>
                    <a:pt x="2965984" y="2513263"/>
                    <a:pt x="2989444" y="2504896"/>
                    <a:pt x="2804844" y="2503696"/>
                  </a:cubicBezTo>
                  <a:cubicBezTo>
                    <a:pt x="2803349" y="2425212"/>
                    <a:pt x="2804834" y="2416805"/>
                    <a:pt x="2802973" y="2319838"/>
                  </a:cubicBezTo>
                  <a:cubicBezTo>
                    <a:pt x="2994397" y="2320123"/>
                    <a:pt x="2964144" y="2311075"/>
                    <a:pt x="2964744" y="2349229"/>
                  </a:cubicBezTo>
                  <a:close/>
                  <a:moveTo>
                    <a:pt x="2959781" y="2125184"/>
                  </a:moveTo>
                  <a:cubicBezTo>
                    <a:pt x="2963137" y="2321526"/>
                    <a:pt x="2961917" y="2234268"/>
                    <a:pt x="2963960" y="2310770"/>
                  </a:cubicBezTo>
                  <a:cubicBezTo>
                    <a:pt x="2773045" y="2310831"/>
                    <a:pt x="2803075" y="2319645"/>
                    <a:pt x="2802078" y="2279620"/>
                  </a:cubicBezTo>
                  <a:cubicBezTo>
                    <a:pt x="2800888" y="2232042"/>
                    <a:pt x="2800166" y="2189577"/>
                    <a:pt x="2799963" y="2140992"/>
                  </a:cubicBezTo>
                  <a:cubicBezTo>
                    <a:pt x="2799851" y="2118728"/>
                    <a:pt x="2774815" y="2123598"/>
                    <a:pt x="2959781" y="2125184"/>
                  </a:cubicBezTo>
                  <a:close/>
                  <a:moveTo>
                    <a:pt x="2958103" y="1932979"/>
                  </a:moveTo>
                  <a:cubicBezTo>
                    <a:pt x="2959354" y="2012510"/>
                    <a:pt x="2957361" y="1979033"/>
                    <a:pt x="2959618" y="2115749"/>
                  </a:cubicBezTo>
                  <a:cubicBezTo>
                    <a:pt x="2958591" y="2115739"/>
                    <a:pt x="2801031" y="2115139"/>
                    <a:pt x="2799800" y="2115129"/>
                  </a:cubicBezTo>
                  <a:cubicBezTo>
                    <a:pt x="2798926" y="2009349"/>
                    <a:pt x="2796963" y="2009654"/>
                    <a:pt x="2795804" y="1930732"/>
                  </a:cubicBezTo>
                  <a:cubicBezTo>
                    <a:pt x="2796546" y="1930732"/>
                    <a:pt x="2958093" y="1932257"/>
                    <a:pt x="2958103" y="1932979"/>
                  </a:cubicBezTo>
                  <a:close/>
                  <a:moveTo>
                    <a:pt x="2953934" y="1737003"/>
                  </a:moveTo>
                  <a:cubicBezTo>
                    <a:pt x="2959263" y="1986373"/>
                    <a:pt x="2957401" y="1891724"/>
                    <a:pt x="2957930" y="1922111"/>
                  </a:cubicBezTo>
                  <a:cubicBezTo>
                    <a:pt x="2891190" y="1923748"/>
                    <a:pt x="2845571" y="1921410"/>
                    <a:pt x="2795672" y="1921298"/>
                  </a:cubicBezTo>
                  <a:cubicBezTo>
                    <a:pt x="2794797" y="1862628"/>
                    <a:pt x="2794756" y="1821058"/>
                    <a:pt x="2793038" y="1736942"/>
                  </a:cubicBezTo>
                  <a:cubicBezTo>
                    <a:pt x="2841972" y="1736962"/>
                    <a:pt x="2907705" y="1737664"/>
                    <a:pt x="2953934" y="1737003"/>
                  </a:cubicBezTo>
                  <a:close/>
                  <a:moveTo>
                    <a:pt x="2953669" y="1724966"/>
                  </a:moveTo>
                  <a:cubicBezTo>
                    <a:pt x="2953771" y="1729378"/>
                    <a:pt x="2966666" y="1727558"/>
                    <a:pt x="2792844" y="1727497"/>
                  </a:cubicBezTo>
                  <a:cubicBezTo>
                    <a:pt x="2792824" y="1726562"/>
                    <a:pt x="2789326" y="1542633"/>
                    <a:pt x="2789316" y="1541881"/>
                  </a:cubicBezTo>
                  <a:cubicBezTo>
                    <a:pt x="2790048" y="1541881"/>
                    <a:pt x="2950090" y="1542785"/>
                    <a:pt x="2950863" y="1542796"/>
                  </a:cubicBezTo>
                  <a:cubicBezTo>
                    <a:pt x="2951453" y="1584000"/>
                    <a:pt x="2951961" y="1646929"/>
                    <a:pt x="2953669" y="1724966"/>
                  </a:cubicBezTo>
                  <a:close/>
                  <a:moveTo>
                    <a:pt x="2948656" y="1378172"/>
                  </a:moveTo>
                  <a:cubicBezTo>
                    <a:pt x="2949744" y="1447486"/>
                    <a:pt x="2949378" y="1447354"/>
                    <a:pt x="2950466" y="1516841"/>
                  </a:cubicBezTo>
                  <a:cubicBezTo>
                    <a:pt x="2950842" y="1540732"/>
                    <a:pt x="2975553" y="1532507"/>
                    <a:pt x="2789153" y="1532436"/>
                  </a:cubicBezTo>
                  <a:cubicBezTo>
                    <a:pt x="2787486" y="1432806"/>
                    <a:pt x="2788960" y="1455752"/>
                    <a:pt x="2787038" y="1348934"/>
                  </a:cubicBezTo>
                  <a:cubicBezTo>
                    <a:pt x="2975909" y="1348934"/>
                    <a:pt x="2948026" y="1337558"/>
                    <a:pt x="2948656" y="1378172"/>
                  </a:cubicBezTo>
                  <a:close/>
                  <a:moveTo>
                    <a:pt x="2945982" y="1170088"/>
                  </a:moveTo>
                  <a:cubicBezTo>
                    <a:pt x="2950192" y="1371757"/>
                    <a:pt x="2957361" y="1339083"/>
                    <a:pt x="2908895" y="1339083"/>
                  </a:cubicBezTo>
                  <a:cubicBezTo>
                    <a:pt x="2847758" y="1339083"/>
                    <a:pt x="2848022" y="1339489"/>
                    <a:pt x="2786855" y="1339489"/>
                  </a:cubicBezTo>
                  <a:cubicBezTo>
                    <a:pt x="2785238" y="1255058"/>
                    <a:pt x="2784963" y="1269159"/>
                    <a:pt x="2783946" y="1153791"/>
                  </a:cubicBezTo>
                  <a:cubicBezTo>
                    <a:pt x="2967784" y="1153802"/>
                    <a:pt x="2945503" y="1147021"/>
                    <a:pt x="2945982" y="1170088"/>
                  </a:cubicBezTo>
                  <a:close/>
                  <a:moveTo>
                    <a:pt x="2942087" y="962085"/>
                  </a:moveTo>
                  <a:cubicBezTo>
                    <a:pt x="2945483" y="1178668"/>
                    <a:pt x="2957574" y="1144194"/>
                    <a:pt x="2908895" y="1144194"/>
                  </a:cubicBezTo>
                  <a:cubicBezTo>
                    <a:pt x="2848521" y="1144194"/>
                    <a:pt x="2847829" y="1144357"/>
                    <a:pt x="2786825" y="1144357"/>
                  </a:cubicBezTo>
                  <a:cubicBezTo>
                    <a:pt x="2782777" y="1144357"/>
                    <a:pt x="2784028" y="1149949"/>
                    <a:pt x="2783255" y="1100571"/>
                  </a:cubicBezTo>
                  <a:cubicBezTo>
                    <a:pt x="2780733" y="938713"/>
                    <a:pt x="2779818" y="959828"/>
                    <a:pt x="2786825" y="959828"/>
                  </a:cubicBezTo>
                  <a:cubicBezTo>
                    <a:pt x="2953273" y="959828"/>
                    <a:pt x="2942005" y="956656"/>
                    <a:pt x="2942087" y="962085"/>
                  </a:cubicBezTo>
                  <a:close/>
                  <a:moveTo>
                    <a:pt x="2941904" y="949733"/>
                  </a:moveTo>
                  <a:cubicBezTo>
                    <a:pt x="2884468" y="949072"/>
                    <a:pt x="2846721" y="950373"/>
                    <a:pt x="2781740" y="950384"/>
                  </a:cubicBezTo>
                  <a:cubicBezTo>
                    <a:pt x="2778150" y="741862"/>
                    <a:pt x="2772943" y="764645"/>
                    <a:pt x="2786834" y="764645"/>
                  </a:cubicBezTo>
                  <a:cubicBezTo>
                    <a:pt x="2838148" y="764645"/>
                    <a:pt x="2851877" y="764767"/>
                    <a:pt x="2908905" y="764767"/>
                  </a:cubicBezTo>
                  <a:cubicBezTo>
                    <a:pt x="2949653" y="764777"/>
                    <a:pt x="2938599" y="731289"/>
                    <a:pt x="2941904" y="949733"/>
                  </a:cubicBezTo>
                  <a:close/>
                  <a:moveTo>
                    <a:pt x="2936402" y="615413"/>
                  </a:moveTo>
                  <a:cubicBezTo>
                    <a:pt x="2937684" y="657634"/>
                    <a:pt x="2937704" y="666967"/>
                    <a:pt x="2939148" y="755515"/>
                  </a:cubicBezTo>
                  <a:cubicBezTo>
                    <a:pt x="2921138" y="755282"/>
                    <a:pt x="2790343" y="755190"/>
                    <a:pt x="2777784" y="755231"/>
                  </a:cubicBezTo>
                  <a:cubicBezTo>
                    <a:pt x="2774418" y="543487"/>
                    <a:pt x="2769039" y="571871"/>
                    <a:pt x="2786834" y="571871"/>
                  </a:cubicBezTo>
                  <a:cubicBezTo>
                    <a:pt x="2965700" y="571871"/>
                    <a:pt x="2934592" y="555371"/>
                    <a:pt x="2936402" y="615413"/>
                  </a:cubicBezTo>
                  <a:close/>
                  <a:moveTo>
                    <a:pt x="2933494" y="407248"/>
                  </a:moveTo>
                  <a:cubicBezTo>
                    <a:pt x="2936260" y="588910"/>
                    <a:pt x="2942372" y="561085"/>
                    <a:pt x="2908895" y="561085"/>
                  </a:cubicBezTo>
                  <a:cubicBezTo>
                    <a:pt x="2754354" y="561085"/>
                    <a:pt x="2774378" y="570387"/>
                    <a:pt x="2774001" y="545855"/>
                  </a:cubicBezTo>
                  <a:cubicBezTo>
                    <a:pt x="2770950" y="351221"/>
                    <a:pt x="2767534" y="377105"/>
                    <a:pt x="2786834" y="377105"/>
                  </a:cubicBezTo>
                  <a:cubicBezTo>
                    <a:pt x="2959822" y="377105"/>
                    <a:pt x="2932874" y="367660"/>
                    <a:pt x="2933494" y="407248"/>
                  </a:cubicBezTo>
                  <a:close/>
                  <a:moveTo>
                    <a:pt x="2786834" y="182165"/>
                  </a:moveTo>
                  <a:cubicBezTo>
                    <a:pt x="2952764" y="182165"/>
                    <a:pt x="2930179" y="178211"/>
                    <a:pt x="2930199" y="199072"/>
                  </a:cubicBezTo>
                  <a:cubicBezTo>
                    <a:pt x="2930199" y="395963"/>
                    <a:pt x="2943155" y="367314"/>
                    <a:pt x="2908895" y="367314"/>
                  </a:cubicBezTo>
                  <a:cubicBezTo>
                    <a:pt x="2746656" y="367314"/>
                    <a:pt x="2772201" y="376098"/>
                    <a:pt x="2771316" y="337690"/>
                  </a:cubicBezTo>
                  <a:cubicBezTo>
                    <a:pt x="2767361" y="157237"/>
                    <a:pt x="2761951" y="182165"/>
                    <a:pt x="2786834" y="182165"/>
                  </a:cubicBezTo>
                  <a:close/>
                  <a:moveTo>
                    <a:pt x="2769456" y="755271"/>
                  </a:moveTo>
                  <a:cubicBezTo>
                    <a:pt x="2726521" y="755546"/>
                    <a:pt x="2608549" y="760121"/>
                    <a:pt x="2608295" y="753736"/>
                  </a:cubicBezTo>
                  <a:cubicBezTo>
                    <a:pt x="2605671" y="688814"/>
                    <a:pt x="2605804" y="626454"/>
                    <a:pt x="2605071" y="571647"/>
                  </a:cubicBezTo>
                  <a:cubicBezTo>
                    <a:pt x="2779075" y="571708"/>
                    <a:pt x="2694346" y="571810"/>
                    <a:pt x="2766100" y="571871"/>
                  </a:cubicBezTo>
                  <a:cubicBezTo>
                    <a:pt x="2767645" y="658376"/>
                    <a:pt x="2766374" y="561308"/>
                    <a:pt x="2769456" y="755271"/>
                  </a:cubicBezTo>
                  <a:close/>
                  <a:moveTo>
                    <a:pt x="2765673" y="546018"/>
                  </a:moveTo>
                  <a:cubicBezTo>
                    <a:pt x="2766029" y="568953"/>
                    <a:pt x="2791299" y="562274"/>
                    <a:pt x="2604939" y="562213"/>
                  </a:cubicBezTo>
                  <a:cubicBezTo>
                    <a:pt x="2602946" y="422731"/>
                    <a:pt x="2604919" y="526600"/>
                    <a:pt x="2602682" y="376505"/>
                  </a:cubicBezTo>
                  <a:cubicBezTo>
                    <a:pt x="2827674" y="377328"/>
                    <a:pt x="2744806" y="377033"/>
                    <a:pt x="2763802" y="377084"/>
                  </a:cubicBezTo>
                  <a:cubicBezTo>
                    <a:pt x="2765632" y="476267"/>
                    <a:pt x="2764412" y="465541"/>
                    <a:pt x="2765673" y="546018"/>
                  </a:cubicBezTo>
                  <a:close/>
                  <a:moveTo>
                    <a:pt x="2603851" y="183090"/>
                  </a:moveTo>
                  <a:cubicBezTo>
                    <a:pt x="2784414" y="182735"/>
                    <a:pt x="2759602" y="175262"/>
                    <a:pt x="2760232" y="199214"/>
                  </a:cubicBezTo>
                  <a:cubicBezTo>
                    <a:pt x="2765480" y="400050"/>
                    <a:pt x="2772730" y="367792"/>
                    <a:pt x="2725871" y="367406"/>
                  </a:cubicBezTo>
                  <a:cubicBezTo>
                    <a:pt x="2577635" y="366206"/>
                    <a:pt x="2602712" y="377349"/>
                    <a:pt x="2602153" y="339906"/>
                  </a:cubicBezTo>
                  <a:cubicBezTo>
                    <a:pt x="2599682" y="164395"/>
                    <a:pt x="2597506" y="183111"/>
                    <a:pt x="2603851" y="183090"/>
                  </a:cubicBezTo>
                  <a:close/>
                  <a:moveTo>
                    <a:pt x="2599977" y="754163"/>
                  </a:moveTo>
                  <a:cubicBezTo>
                    <a:pt x="2600058" y="756186"/>
                    <a:pt x="2619166" y="755343"/>
                    <a:pt x="2439355" y="756329"/>
                  </a:cubicBezTo>
                  <a:cubicBezTo>
                    <a:pt x="2436874" y="649288"/>
                    <a:pt x="2437494" y="623201"/>
                    <a:pt x="2436823" y="570651"/>
                  </a:cubicBezTo>
                  <a:cubicBezTo>
                    <a:pt x="2516641" y="570936"/>
                    <a:pt x="2437891" y="571596"/>
                    <a:pt x="2596753" y="571647"/>
                  </a:cubicBezTo>
                  <a:cubicBezTo>
                    <a:pt x="2597485" y="627125"/>
                    <a:pt x="2597363" y="689292"/>
                    <a:pt x="2599977" y="754163"/>
                  </a:cubicBezTo>
                  <a:close/>
                  <a:moveTo>
                    <a:pt x="2594821" y="407248"/>
                  </a:moveTo>
                  <a:cubicBezTo>
                    <a:pt x="2595889" y="475352"/>
                    <a:pt x="2595299" y="476887"/>
                    <a:pt x="2596377" y="546018"/>
                  </a:cubicBezTo>
                  <a:cubicBezTo>
                    <a:pt x="2596753" y="569899"/>
                    <a:pt x="2621037" y="561837"/>
                    <a:pt x="2436691" y="561207"/>
                  </a:cubicBezTo>
                  <a:cubicBezTo>
                    <a:pt x="2435806" y="497423"/>
                    <a:pt x="2435369" y="496477"/>
                    <a:pt x="2433437" y="376647"/>
                  </a:cubicBezTo>
                  <a:cubicBezTo>
                    <a:pt x="2622827" y="376525"/>
                    <a:pt x="2594201" y="366044"/>
                    <a:pt x="2594821" y="407248"/>
                  </a:cubicBezTo>
                  <a:close/>
                  <a:moveTo>
                    <a:pt x="2542806" y="183172"/>
                  </a:moveTo>
                  <a:cubicBezTo>
                    <a:pt x="2599946" y="183172"/>
                    <a:pt x="2591028" y="178688"/>
                    <a:pt x="2591455" y="199163"/>
                  </a:cubicBezTo>
                  <a:cubicBezTo>
                    <a:pt x="2592462" y="247352"/>
                    <a:pt x="2593092" y="289217"/>
                    <a:pt x="2593804" y="340058"/>
                  </a:cubicBezTo>
                  <a:cubicBezTo>
                    <a:pt x="2594333" y="375437"/>
                    <a:pt x="2623701" y="367050"/>
                    <a:pt x="2433294" y="367203"/>
                  </a:cubicBezTo>
                  <a:cubicBezTo>
                    <a:pt x="2431291" y="242391"/>
                    <a:pt x="2431301" y="239209"/>
                    <a:pt x="2430295" y="198919"/>
                  </a:cubicBezTo>
                  <a:cubicBezTo>
                    <a:pt x="2429766" y="177804"/>
                    <a:pt x="2409967" y="183070"/>
                    <a:pt x="2542806" y="183172"/>
                  </a:cubicBezTo>
                  <a:close/>
                  <a:moveTo>
                    <a:pt x="2420797" y="756380"/>
                  </a:moveTo>
                  <a:cubicBezTo>
                    <a:pt x="2360422" y="756380"/>
                    <a:pt x="2360758" y="755170"/>
                    <a:pt x="2298787" y="755170"/>
                  </a:cubicBezTo>
                  <a:cubicBezTo>
                    <a:pt x="2258274" y="755170"/>
                    <a:pt x="2269693" y="790000"/>
                    <a:pt x="2265992" y="571444"/>
                  </a:cubicBezTo>
                  <a:cubicBezTo>
                    <a:pt x="2334928" y="572176"/>
                    <a:pt x="2359609" y="570509"/>
                    <a:pt x="2428495" y="570621"/>
                  </a:cubicBezTo>
                  <a:cubicBezTo>
                    <a:pt x="2431149" y="783859"/>
                    <a:pt x="2435522" y="756380"/>
                    <a:pt x="2420797" y="756380"/>
                  </a:cubicBezTo>
                  <a:close/>
                  <a:moveTo>
                    <a:pt x="2425607" y="407227"/>
                  </a:moveTo>
                  <a:cubicBezTo>
                    <a:pt x="2428413" y="584792"/>
                    <a:pt x="2431484" y="561186"/>
                    <a:pt x="2420797" y="561186"/>
                  </a:cubicBezTo>
                  <a:cubicBezTo>
                    <a:pt x="2242806" y="561186"/>
                    <a:pt x="2265951" y="569685"/>
                    <a:pt x="2265575" y="545855"/>
                  </a:cubicBezTo>
                  <a:cubicBezTo>
                    <a:pt x="2264467" y="474823"/>
                    <a:pt x="2265300" y="476155"/>
                    <a:pt x="2264212" y="407085"/>
                  </a:cubicBezTo>
                  <a:cubicBezTo>
                    <a:pt x="2263623" y="370486"/>
                    <a:pt x="2254633" y="376820"/>
                    <a:pt x="2298777" y="376820"/>
                  </a:cubicBezTo>
                  <a:cubicBezTo>
                    <a:pt x="2450694" y="376820"/>
                    <a:pt x="2424925" y="365118"/>
                    <a:pt x="2425607" y="407227"/>
                  </a:cubicBezTo>
                  <a:close/>
                  <a:moveTo>
                    <a:pt x="2421966" y="199194"/>
                  </a:moveTo>
                  <a:cubicBezTo>
                    <a:pt x="2423013" y="240835"/>
                    <a:pt x="2423044" y="247494"/>
                    <a:pt x="2424966" y="367213"/>
                  </a:cubicBezTo>
                  <a:cubicBezTo>
                    <a:pt x="2407150" y="367213"/>
                    <a:pt x="2281540" y="367355"/>
                    <a:pt x="2263572" y="367548"/>
                  </a:cubicBezTo>
                  <a:lnTo>
                    <a:pt x="2260572" y="182440"/>
                  </a:lnTo>
                  <a:cubicBezTo>
                    <a:pt x="2452352" y="179390"/>
                    <a:pt x="2421468" y="179441"/>
                    <a:pt x="2421966" y="199194"/>
                  </a:cubicBezTo>
                  <a:close/>
                  <a:moveTo>
                    <a:pt x="2258457" y="615332"/>
                  </a:moveTo>
                  <a:cubicBezTo>
                    <a:pt x="2259280" y="659108"/>
                    <a:pt x="2258996" y="642700"/>
                    <a:pt x="2260806" y="755495"/>
                  </a:cubicBezTo>
                  <a:cubicBezTo>
                    <a:pt x="2208323" y="756522"/>
                    <a:pt x="2229525" y="757742"/>
                    <a:pt x="2099371" y="756502"/>
                  </a:cubicBezTo>
                  <a:cubicBezTo>
                    <a:pt x="2097011" y="566757"/>
                    <a:pt x="2098384" y="629362"/>
                    <a:pt x="2097784" y="570407"/>
                  </a:cubicBezTo>
                  <a:cubicBezTo>
                    <a:pt x="2290744" y="570316"/>
                    <a:pt x="2257409" y="562467"/>
                    <a:pt x="2258457" y="615332"/>
                  </a:cubicBezTo>
                  <a:close/>
                  <a:moveTo>
                    <a:pt x="2255884" y="407248"/>
                  </a:moveTo>
                  <a:cubicBezTo>
                    <a:pt x="2258619" y="586877"/>
                    <a:pt x="2263328" y="562071"/>
                    <a:pt x="2237844" y="561552"/>
                  </a:cubicBezTo>
                  <a:cubicBezTo>
                    <a:pt x="2199709" y="560780"/>
                    <a:pt x="2192672" y="560932"/>
                    <a:pt x="2097672" y="560973"/>
                  </a:cubicBezTo>
                  <a:cubicBezTo>
                    <a:pt x="2096533" y="471580"/>
                    <a:pt x="2094713" y="472078"/>
                    <a:pt x="2093717" y="377227"/>
                  </a:cubicBezTo>
                  <a:cubicBezTo>
                    <a:pt x="2284134" y="379087"/>
                    <a:pt x="2255213" y="365373"/>
                    <a:pt x="2255884" y="407248"/>
                  </a:cubicBezTo>
                  <a:close/>
                  <a:moveTo>
                    <a:pt x="2115723" y="183273"/>
                  </a:moveTo>
                  <a:cubicBezTo>
                    <a:pt x="2157091" y="183822"/>
                    <a:pt x="2196984" y="183914"/>
                    <a:pt x="2237864" y="182928"/>
                  </a:cubicBezTo>
                  <a:cubicBezTo>
                    <a:pt x="2258060" y="182419"/>
                    <a:pt x="2251806" y="154920"/>
                    <a:pt x="2255243" y="367660"/>
                  </a:cubicBezTo>
                  <a:cubicBezTo>
                    <a:pt x="2182768" y="368697"/>
                    <a:pt x="2211211" y="368951"/>
                    <a:pt x="2093625" y="367802"/>
                  </a:cubicBezTo>
                  <a:cubicBezTo>
                    <a:pt x="2091876" y="152073"/>
                    <a:pt x="2082073" y="182836"/>
                    <a:pt x="2115723" y="183273"/>
                  </a:cubicBezTo>
                  <a:close/>
                  <a:moveTo>
                    <a:pt x="2094123" y="951288"/>
                  </a:moveTo>
                  <a:cubicBezTo>
                    <a:pt x="2054270" y="951573"/>
                    <a:pt x="2002581" y="951288"/>
                    <a:pt x="1934275" y="951288"/>
                  </a:cubicBezTo>
                  <a:cubicBezTo>
                    <a:pt x="1934163" y="944538"/>
                    <a:pt x="1931427" y="786431"/>
                    <a:pt x="1930919" y="765143"/>
                  </a:cubicBezTo>
                  <a:cubicBezTo>
                    <a:pt x="1931661" y="765143"/>
                    <a:pt x="2090025" y="765865"/>
                    <a:pt x="2091144" y="765875"/>
                  </a:cubicBezTo>
                  <a:cubicBezTo>
                    <a:pt x="2091978" y="833573"/>
                    <a:pt x="2093411" y="906689"/>
                    <a:pt x="2094123" y="951288"/>
                  </a:cubicBezTo>
                  <a:close/>
                  <a:moveTo>
                    <a:pt x="2089588" y="615230"/>
                  </a:moveTo>
                  <a:cubicBezTo>
                    <a:pt x="2089232" y="784845"/>
                    <a:pt x="2107669" y="756319"/>
                    <a:pt x="2054809" y="756319"/>
                  </a:cubicBezTo>
                  <a:cubicBezTo>
                    <a:pt x="1916611" y="756319"/>
                    <a:pt x="1930705" y="756308"/>
                    <a:pt x="1930644" y="753838"/>
                  </a:cubicBezTo>
                  <a:cubicBezTo>
                    <a:pt x="1929831" y="720116"/>
                    <a:pt x="1924614" y="570844"/>
                    <a:pt x="1932902" y="570844"/>
                  </a:cubicBezTo>
                  <a:cubicBezTo>
                    <a:pt x="2121367" y="570844"/>
                    <a:pt x="2089710" y="556967"/>
                    <a:pt x="2089588" y="615230"/>
                  </a:cubicBezTo>
                  <a:close/>
                  <a:moveTo>
                    <a:pt x="2085795" y="407248"/>
                  </a:moveTo>
                  <a:cubicBezTo>
                    <a:pt x="2088632" y="588208"/>
                    <a:pt x="2100744" y="560973"/>
                    <a:pt x="2054809" y="560993"/>
                  </a:cubicBezTo>
                  <a:cubicBezTo>
                    <a:pt x="1909411" y="560993"/>
                    <a:pt x="1927848" y="568282"/>
                    <a:pt x="1927492" y="545835"/>
                  </a:cubicBezTo>
                  <a:cubicBezTo>
                    <a:pt x="1927411" y="540406"/>
                    <a:pt x="1925011" y="384638"/>
                    <a:pt x="1924878" y="376007"/>
                  </a:cubicBezTo>
                  <a:cubicBezTo>
                    <a:pt x="2118021" y="375600"/>
                    <a:pt x="2085195" y="369388"/>
                    <a:pt x="2085795" y="407248"/>
                  </a:cubicBezTo>
                  <a:close/>
                  <a:moveTo>
                    <a:pt x="1932902" y="183385"/>
                  </a:moveTo>
                  <a:cubicBezTo>
                    <a:pt x="2105899" y="183385"/>
                    <a:pt x="2082683" y="176187"/>
                    <a:pt x="2083181" y="198706"/>
                  </a:cubicBezTo>
                  <a:cubicBezTo>
                    <a:pt x="2087778" y="400843"/>
                    <a:pt x="2091601" y="367630"/>
                    <a:pt x="2054809" y="367630"/>
                  </a:cubicBezTo>
                  <a:cubicBezTo>
                    <a:pt x="1994018" y="367630"/>
                    <a:pt x="1993957" y="366562"/>
                    <a:pt x="1932902" y="366562"/>
                  </a:cubicBezTo>
                  <a:cubicBezTo>
                    <a:pt x="1922031" y="366562"/>
                    <a:pt x="1924807" y="371869"/>
                    <a:pt x="1924339" y="337710"/>
                  </a:cubicBezTo>
                  <a:cubicBezTo>
                    <a:pt x="1921929" y="159627"/>
                    <a:pt x="1917292" y="183385"/>
                    <a:pt x="1932902" y="183385"/>
                  </a:cubicBezTo>
                  <a:close/>
                  <a:moveTo>
                    <a:pt x="1919529" y="570864"/>
                  </a:moveTo>
                  <a:cubicBezTo>
                    <a:pt x="1920231" y="621859"/>
                    <a:pt x="1920241" y="669305"/>
                    <a:pt x="1922356" y="755719"/>
                  </a:cubicBezTo>
                  <a:cubicBezTo>
                    <a:pt x="1752440" y="756024"/>
                    <a:pt x="1761491" y="758027"/>
                    <a:pt x="1761389" y="754235"/>
                  </a:cubicBezTo>
                  <a:cubicBezTo>
                    <a:pt x="1761003" y="737836"/>
                    <a:pt x="1757911" y="572186"/>
                    <a:pt x="1757901" y="571444"/>
                  </a:cubicBezTo>
                  <a:cubicBezTo>
                    <a:pt x="1843098" y="572166"/>
                    <a:pt x="1867870" y="570976"/>
                    <a:pt x="1919529" y="570864"/>
                  </a:cubicBezTo>
                  <a:close/>
                  <a:moveTo>
                    <a:pt x="1919397" y="561420"/>
                  </a:moveTo>
                  <a:cubicBezTo>
                    <a:pt x="1733099" y="561816"/>
                    <a:pt x="1757850" y="568892"/>
                    <a:pt x="1757484" y="545835"/>
                  </a:cubicBezTo>
                  <a:cubicBezTo>
                    <a:pt x="1756396" y="476389"/>
                    <a:pt x="1756691" y="476348"/>
                    <a:pt x="1755603" y="407085"/>
                  </a:cubicBezTo>
                  <a:cubicBezTo>
                    <a:pt x="1754993" y="368433"/>
                    <a:pt x="1723397" y="377125"/>
                    <a:pt x="1916540" y="376047"/>
                  </a:cubicBezTo>
                  <a:cubicBezTo>
                    <a:pt x="1916550" y="376820"/>
                    <a:pt x="1919143" y="543771"/>
                    <a:pt x="1919397" y="561420"/>
                  </a:cubicBezTo>
                  <a:close/>
                  <a:moveTo>
                    <a:pt x="1913397" y="183334"/>
                  </a:moveTo>
                  <a:cubicBezTo>
                    <a:pt x="1915452" y="286950"/>
                    <a:pt x="1915289" y="290264"/>
                    <a:pt x="1916408" y="366603"/>
                  </a:cubicBezTo>
                  <a:cubicBezTo>
                    <a:pt x="1729539" y="367589"/>
                    <a:pt x="1755237" y="379880"/>
                    <a:pt x="1754271" y="337669"/>
                  </a:cubicBezTo>
                  <a:cubicBezTo>
                    <a:pt x="1752756" y="271578"/>
                    <a:pt x="1752369" y="233678"/>
                    <a:pt x="1752227" y="199041"/>
                  </a:cubicBezTo>
                  <a:cubicBezTo>
                    <a:pt x="1752125" y="175445"/>
                    <a:pt x="1728390" y="182419"/>
                    <a:pt x="1913397" y="183334"/>
                  </a:cubicBezTo>
                  <a:close/>
                  <a:moveTo>
                    <a:pt x="1749980" y="755912"/>
                  </a:moveTo>
                  <a:cubicBezTo>
                    <a:pt x="1650566" y="753767"/>
                    <a:pt x="1590761" y="757488"/>
                    <a:pt x="1590721" y="753919"/>
                  </a:cubicBezTo>
                  <a:cubicBezTo>
                    <a:pt x="1588463" y="537610"/>
                    <a:pt x="1574989" y="569970"/>
                    <a:pt x="1627879" y="570682"/>
                  </a:cubicBezTo>
                  <a:cubicBezTo>
                    <a:pt x="1678053" y="571353"/>
                    <a:pt x="1691314" y="570814"/>
                    <a:pt x="1749583" y="571353"/>
                  </a:cubicBezTo>
                  <a:cubicBezTo>
                    <a:pt x="1753112" y="779864"/>
                    <a:pt x="1754962" y="756003"/>
                    <a:pt x="1749980" y="755912"/>
                  </a:cubicBezTo>
                  <a:close/>
                  <a:moveTo>
                    <a:pt x="1747275" y="407248"/>
                  </a:moveTo>
                  <a:cubicBezTo>
                    <a:pt x="1748363" y="476541"/>
                    <a:pt x="1748068" y="476470"/>
                    <a:pt x="1749156" y="545998"/>
                  </a:cubicBezTo>
                  <a:cubicBezTo>
                    <a:pt x="1749522" y="569004"/>
                    <a:pt x="1774619" y="561542"/>
                    <a:pt x="1588056" y="560871"/>
                  </a:cubicBezTo>
                  <a:cubicBezTo>
                    <a:pt x="1586562" y="462502"/>
                    <a:pt x="1587975" y="463518"/>
                    <a:pt x="1586185" y="377542"/>
                  </a:cubicBezTo>
                  <a:cubicBezTo>
                    <a:pt x="1771813" y="376434"/>
                    <a:pt x="1746613" y="364559"/>
                    <a:pt x="1747275" y="407248"/>
                  </a:cubicBezTo>
                  <a:close/>
                  <a:moveTo>
                    <a:pt x="1743797" y="183040"/>
                  </a:moveTo>
                  <a:cubicBezTo>
                    <a:pt x="1744437" y="287692"/>
                    <a:pt x="1745251" y="302524"/>
                    <a:pt x="1746573" y="367345"/>
                  </a:cubicBezTo>
                  <a:cubicBezTo>
                    <a:pt x="1708805" y="366542"/>
                    <a:pt x="1668382" y="366532"/>
                    <a:pt x="1627838" y="367457"/>
                  </a:cubicBezTo>
                  <a:cubicBezTo>
                    <a:pt x="1573138" y="368707"/>
                    <a:pt x="1587416" y="398698"/>
                    <a:pt x="1582199" y="198940"/>
                  </a:cubicBezTo>
                  <a:cubicBezTo>
                    <a:pt x="1581467" y="171155"/>
                    <a:pt x="1561251" y="186821"/>
                    <a:pt x="1743797" y="183040"/>
                  </a:cubicBezTo>
                  <a:close/>
                  <a:moveTo>
                    <a:pt x="1566915" y="755536"/>
                  </a:moveTo>
                  <a:cubicBezTo>
                    <a:pt x="1447478" y="755556"/>
                    <a:pt x="1436679" y="755536"/>
                    <a:pt x="1421496" y="755607"/>
                  </a:cubicBezTo>
                  <a:cubicBezTo>
                    <a:pt x="1418669" y="655652"/>
                    <a:pt x="1419950" y="617650"/>
                    <a:pt x="1419493" y="571210"/>
                  </a:cubicBezTo>
                  <a:cubicBezTo>
                    <a:pt x="1507405" y="570946"/>
                    <a:pt x="1529787" y="570173"/>
                    <a:pt x="1579860" y="570285"/>
                  </a:cubicBezTo>
                  <a:cubicBezTo>
                    <a:pt x="1583053" y="788678"/>
                    <a:pt x="1589226" y="755536"/>
                    <a:pt x="1566915" y="755536"/>
                  </a:cubicBezTo>
                  <a:close/>
                  <a:moveTo>
                    <a:pt x="1578396" y="407227"/>
                  </a:moveTo>
                  <a:cubicBezTo>
                    <a:pt x="1581172" y="584955"/>
                    <a:pt x="1582768" y="560830"/>
                    <a:pt x="1566925" y="560830"/>
                  </a:cubicBezTo>
                  <a:cubicBezTo>
                    <a:pt x="1396775" y="560830"/>
                    <a:pt x="1419533" y="569065"/>
                    <a:pt x="1419178" y="545835"/>
                  </a:cubicBezTo>
                  <a:cubicBezTo>
                    <a:pt x="1416056" y="346494"/>
                    <a:pt x="1406466" y="376779"/>
                    <a:pt x="1444916" y="376779"/>
                  </a:cubicBezTo>
                  <a:cubicBezTo>
                    <a:pt x="1505849" y="376779"/>
                    <a:pt x="1505869" y="377603"/>
                    <a:pt x="1566925" y="377603"/>
                  </a:cubicBezTo>
                  <a:cubicBezTo>
                    <a:pt x="1580623" y="377593"/>
                    <a:pt x="1577816" y="371635"/>
                    <a:pt x="1578396" y="407227"/>
                  </a:cubicBezTo>
                  <a:close/>
                  <a:moveTo>
                    <a:pt x="1444906" y="182450"/>
                  </a:moveTo>
                  <a:cubicBezTo>
                    <a:pt x="1449766" y="182450"/>
                    <a:pt x="1565939" y="182521"/>
                    <a:pt x="1573443" y="182531"/>
                  </a:cubicBezTo>
                  <a:cubicBezTo>
                    <a:pt x="1574074" y="208730"/>
                    <a:pt x="1571582" y="105867"/>
                    <a:pt x="1577633" y="368148"/>
                  </a:cubicBezTo>
                  <a:cubicBezTo>
                    <a:pt x="1509774" y="368341"/>
                    <a:pt x="1481667" y="366857"/>
                    <a:pt x="1415862" y="367457"/>
                  </a:cubicBezTo>
                  <a:cubicBezTo>
                    <a:pt x="1413320" y="148921"/>
                    <a:pt x="1401504" y="182450"/>
                    <a:pt x="1444906" y="182450"/>
                  </a:cubicBezTo>
                  <a:close/>
                  <a:moveTo>
                    <a:pt x="1411164" y="571241"/>
                  </a:moveTo>
                  <a:cubicBezTo>
                    <a:pt x="1411774" y="635868"/>
                    <a:pt x="1410025" y="621645"/>
                    <a:pt x="1413157" y="755648"/>
                  </a:cubicBezTo>
                  <a:cubicBezTo>
                    <a:pt x="1225344" y="756827"/>
                    <a:pt x="1272498" y="756522"/>
                    <a:pt x="1252943" y="756705"/>
                  </a:cubicBezTo>
                  <a:cubicBezTo>
                    <a:pt x="1252343" y="680234"/>
                    <a:pt x="1251051" y="628538"/>
                    <a:pt x="1250085" y="570742"/>
                  </a:cubicBezTo>
                  <a:cubicBezTo>
                    <a:pt x="1328906" y="572237"/>
                    <a:pt x="1348868" y="571515"/>
                    <a:pt x="1411164" y="571241"/>
                  </a:cubicBezTo>
                  <a:close/>
                  <a:moveTo>
                    <a:pt x="1408093" y="407248"/>
                  </a:moveTo>
                  <a:cubicBezTo>
                    <a:pt x="1410930" y="588473"/>
                    <a:pt x="1420133" y="561664"/>
                    <a:pt x="1383881" y="561959"/>
                  </a:cubicBezTo>
                  <a:cubicBezTo>
                    <a:pt x="1228496" y="563219"/>
                    <a:pt x="1249994" y="564917"/>
                    <a:pt x="1249689" y="545835"/>
                  </a:cubicBezTo>
                  <a:cubicBezTo>
                    <a:pt x="1247045" y="381222"/>
                    <a:pt x="1247228" y="391602"/>
                    <a:pt x="1246933" y="377288"/>
                  </a:cubicBezTo>
                  <a:cubicBezTo>
                    <a:pt x="1436119" y="380022"/>
                    <a:pt x="1407412" y="363563"/>
                    <a:pt x="1408093" y="407248"/>
                  </a:cubicBezTo>
                  <a:close/>
                  <a:moveTo>
                    <a:pt x="1261983" y="183375"/>
                  </a:moveTo>
                  <a:cubicBezTo>
                    <a:pt x="1427079" y="181931"/>
                    <a:pt x="1404229" y="178028"/>
                    <a:pt x="1404839" y="199224"/>
                  </a:cubicBezTo>
                  <a:cubicBezTo>
                    <a:pt x="1410554" y="394469"/>
                    <a:pt x="1411347" y="367386"/>
                    <a:pt x="1383850" y="367975"/>
                  </a:cubicBezTo>
                  <a:cubicBezTo>
                    <a:pt x="1342350" y="368870"/>
                    <a:pt x="1303117" y="368819"/>
                    <a:pt x="1262003" y="368097"/>
                  </a:cubicBezTo>
                  <a:cubicBezTo>
                    <a:pt x="1242713" y="367762"/>
                    <a:pt x="1246973" y="373922"/>
                    <a:pt x="1245987" y="337649"/>
                  </a:cubicBezTo>
                  <a:cubicBezTo>
                    <a:pt x="1241147" y="159545"/>
                    <a:pt x="1238889" y="183589"/>
                    <a:pt x="1261983" y="183375"/>
                  </a:cubicBezTo>
                  <a:close/>
                  <a:moveTo>
                    <a:pt x="1244584" y="753574"/>
                  </a:moveTo>
                  <a:cubicBezTo>
                    <a:pt x="1244635" y="759297"/>
                    <a:pt x="1257295" y="756247"/>
                    <a:pt x="1083169" y="756146"/>
                  </a:cubicBezTo>
                  <a:cubicBezTo>
                    <a:pt x="1083006" y="722546"/>
                    <a:pt x="1081013" y="571647"/>
                    <a:pt x="1080993" y="570488"/>
                  </a:cubicBezTo>
                  <a:cubicBezTo>
                    <a:pt x="1166271" y="570488"/>
                    <a:pt x="1205941" y="570072"/>
                    <a:pt x="1241757" y="570621"/>
                  </a:cubicBezTo>
                  <a:cubicBezTo>
                    <a:pt x="1242774" y="631679"/>
                    <a:pt x="1244075" y="683711"/>
                    <a:pt x="1244584" y="753574"/>
                  </a:cubicBezTo>
                  <a:close/>
                  <a:moveTo>
                    <a:pt x="1241604" y="561166"/>
                  </a:moveTo>
                  <a:cubicBezTo>
                    <a:pt x="1058021" y="558380"/>
                    <a:pt x="1081013" y="570234"/>
                    <a:pt x="1080627" y="545815"/>
                  </a:cubicBezTo>
                  <a:cubicBezTo>
                    <a:pt x="1078308" y="398860"/>
                    <a:pt x="1078268" y="394621"/>
                    <a:pt x="1077861" y="375976"/>
                  </a:cubicBezTo>
                  <a:cubicBezTo>
                    <a:pt x="1079000" y="375976"/>
                    <a:pt x="1237811" y="377176"/>
                    <a:pt x="1238604" y="377186"/>
                  </a:cubicBezTo>
                  <a:cubicBezTo>
                    <a:pt x="1239021" y="397529"/>
                    <a:pt x="1239072" y="403506"/>
                    <a:pt x="1241604" y="561166"/>
                  </a:cubicBezTo>
                  <a:close/>
                  <a:moveTo>
                    <a:pt x="1078979" y="183792"/>
                  </a:moveTo>
                  <a:cubicBezTo>
                    <a:pt x="1259665" y="183792"/>
                    <a:pt x="1235157" y="177590"/>
                    <a:pt x="1235340" y="199113"/>
                  </a:cubicBezTo>
                  <a:cubicBezTo>
                    <a:pt x="1236784" y="397844"/>
                    <a:pt x="1251295" y="367569"/>
                    <a:pt x="1200968" y="367569"/>
                  </a:cubicBezTo>
                  <a:cubicBezTo>
                    <a:pt x="1141143" y="367569"/>
                    <a:pt x="1139608" y="366542"/>
                    <a:pt x="1078969" y="366542"/>
                  </a:cubicBezTo>
                  <a:cubicBezTo>
                    <a:pt x="1077129" y="366532"/>
                    <a:pt x="1069319" y="183792"/>
                    <a:pt x="1078979" y="183792"/>
                  </a:cubicBezTo>
                  <a:close/>
                  <a:moveTo>
                    <a:pt x="1074810" y="753980"/>
                  </a:moveTo>
                  <a:cubicBezTo>
                    <a:pt x="1074830" y="757213"/>
                    <a:pt x="945235" y="756979"/>
                    <a:pt x="914158" y="756552"/>
                  </a:cubicBezTo>
                  <a:cubicBezTo>
                    <a:pt x="910995" y="575033"/>
                    <a:pt x="911514" y="624075"/>
                    <a:pt x="910518" y="571312"/>
                  </a:cubicBezTo>
                  <a:cubicBezTo>
                    <a:pt x="985667" y="572481"/>
                    <a:pt x="1012555" y="570570"/>
                    <a:pt x="1072675" y="570488"/>
                  </a:cubicBezTo>
                  <a:cubicBezTo>
                    <a:pt x="1072675" y="571220"/>
                    <a:pt x="1074708" y="728300"/>
                    <a:pt x="1074810" y="753980"/>
                  </a:cubicBezTo>
                  <a:close/>
                  <a:moveTo>
                    <a:pt x="1072532" y="561044"/>
                  </a:moveTo>
                  <a:cubicBezTo>
                    <a:pt x="886986" y="561318"/>
                    <a:pt x="910446" y="569553"/>
                    <a:pt x="910080" y="545835"/>
                  </a:cubicBezTo>
                  <a:cubicBezTo>
                    <a:pt x="909175" y="487623"/>
                    <a:pt x="909145" y="475352"/>
                    <a:pt x="908067" y="407085"/>
                  </a:cubicBezTo>
                  <a:cubicBezTo>
                    <a:pt x="907457" y="366908"/>
                    <a:pt x="879298" y="376047"/>
                    <a:pt x="1069532" y="375976"/>
                  </a:cubicBezTo>
                  <a:cubicBezTo>
                    <a:pt x="1070041" y="399043"/>
                    <a:pt x="1072522" y="560281"/>
                    <a:pt x="1072532" y="561044"/>
                  </a:cubicBezTo>
                  <a:close/>
                  <a:moveTo>
                    <a:pt x="1066176" y="183761"/>
                  </a:moveTo>
                  <a:cubicBezTo>
                    <a:pt x="1066766" y="308289"/>
                    <a:pt x="1068098" y="318475"/>
                    <a:pt x="1069298" y="366542"/>
                  </a:cubicBezTo>
                  <a:cubicBezTo>
                    <a:pt x="952486" y="366593"/>
                    <a:pt x="929381" y="366704"/>
                    <a:pt x="907446" y="367243"/>
                  </a:cubicBezTo>
                  <a:cubicBezTo>
                    <a:pt x="905219" y="221519"/>
                    <a:pt x="905748" y="251317"/>
                    <a:pt x="904172" y="182552"/>
                  </a:cubicBezTo>
                  <a:cubicBezTo>
                    <a:pt x="983369" y="180417"/>
                    <a:pt x="1014375" y="183497"/>
                    <a:pt x="1066176" y="183761"/>
                  </a:cubicBezTo>
                  <a:close/>
                  <a:moveTo>
                    <a:pt x="903196" y="615373"/>
                  </a:moveTo>
                  <a:cubicBezTo>
                    <a:pt x="907457" y="778542"/>
                    <a:pt x="909063" y="756481"/>
                    <a:pt x="896118" y="756258"/>
                  </a:cubicBezTo>
                  <a:cubicBezTo>
                    <a:pt x="744913" y="753421"/>
                    <a:pt x="744486" y="758738"/>
                    <a:pt x="744405" y="753899"/>
                  </a:cubicBezTo>
                  <a:cubicBezTo>
                    <a:pt x="740805" y="538383"/>
                    <a:pt x="728419" y="570783"/>
                    <a:pt x="774119" y="570600"/>
                  </a:cubicBezTo>
                  <a:cubicBezTo>
                    <a:pt x="830120" y="570377"/>
                    <a:pt x="856346" y="570305"/>
                    <a:pt x="895965" y="571048"/>
                  </a:cubicBezTo>
                  <a:cubicBezTo>
                    <a:pt x="904365" y="571210"/>
                    <a:pt x="901864" y="564256"/>
                    <a:pt x="903196" y="615373"/>
                  </a:cubicBezTo>
                  <a:close/>
                  <a:moveTo>
                    <a:pt x="899738" y="407248"/>
                  </a:moveTo>
                  <a:cubicBezTo>
                    <a:pt x="902443" y="580197"/>
                    <a:pt x="904141" y="561745"/>
                    <a:pt x="896118" y="561593"/>
                  </a:cubicBezTo>
                  <a:cubicBezTo>
                    <a:pt x="718158" y="558248"/>
                    <a:pt x="740276" y="570072"/>
                    <a:pt x="739900" y="545855"/>
                  </a:cubicBezTo>
                  <a:cubicBezTo>
                    <a:pt x="738822" y="477050"/>
                    <a:pt x="740469" y="477253"/>
                    <a:pt x="739371" y="407065"/>
                  </a:cubicBezTo>
                  <a:cubicBezTo>
                    <a:pt x="738679" y="363299"/>
                    <a:pt x="714284" y="381974"/>
                    <a:pt x="896148" y="377003"/>
                  </a:cubicBezTo>
                  <a:cubicBezTo>
                    <a:pt x="900552" y="376881"/>
                    <a:pt x="899209" y="372367"/>
                    <a:pt x="899738" y="407248"/>
                  </a:cubicBezTo>
                  <a:close/>
                  <a:moveTo>
                    <a:pt x="895843" y="182785"/>
                  </a:moveTo>
                  <a:cubicBezTo>
                    <a:pt x="900491" y="388023"/>
                    <a:pt x="900084" y="367436"/>
                    <a:pt x="895935" y="367538"/>
                  </a:cubicBezTo>
                  <a:cubicBezTo>
                    <a:pt x="855808" y="368697"/>
                    <a:pt x="848771" y="368280"/>
                    <a:pt x="774088" y="368483"/>
                  </a:cubicBezTo>
                  <a:cubicBezTo>
                    <a:pt x="727260" y="368605"/>
                    <a:pt x="740469" y="399338"/>
                    <a:pt x="735252" y="198919"/>
                  </a:cubicBezTo>
                  <a:cubicBezTo>
                    <a:pt x="734551" y="171135"/>
                    <a:pt x="715443" y="187960"/>
                    <a:pt x="895843" y="182785"/>
                  </a:cubicBezTo>
                  <a:close/>
                  <a:moveTo>
                    <a:pt x="736086" y="754082"/>
                  </a:moveTo>
                  <a:cubicBezTo>
                    <a:pt x="736147" y="757884"/>
                    <a:pt x="574631" y="755160"/>
                    <a:pt x="574580" y="753777"/>
                  </a:cubicBezTo>
                  <a:cubicBezTo>
                    <a:pt x="566862" y="540122"/>
                    <a:pt x="569455" y="570255"/>
                    <a:pt x="591176" y="570255"/>
                  </a:cubicBezTo>
                  <a:cubicBezTo>
                    <a:pt x="649374" y="570255"/>
                    <a:pt x="650950" y="570722"/>
                    <a:pt x="713135" y="570722"/>
                  </a:cubicBezTo>
                  <a:cubicBezTo>
                    <a:pt x="737754" y="570722"/>
                    <a:pt x="732303" y="541026"/>
                    <a:pt x="736086" y="754082"/>
                  </a:cubicBezTo>
                  <a:close/>
                  <a:moveTo>
                    <a:pt x="731053" y="407227"/>
                  </a:moveTo>
                  <a:cubicBezTo>
                    <a:pt x="733869" y="586541"/>
                    <a:pt x="736086" y="561288"/>
                    <a:pt x="713135" y="561288"/>
                  </a:cubicBezTo>
                  <a:cubicBezTo>
                    <a:pt x="549259" y="561288"/>
                    <a:pt x="571641" y="564978"/>
                    <a:pt x="571346" y="545835"/>
                  </a:cubicBezTo>
                  <a:cubicBezTo>
                    <a:pt x="568265" y="349157"/>
                    <a:pt x="560018" y="377328"/>
                    <a:pt x="591176" y="377328"/>
                  </a:cubicBezTo>
                  <a:cubicBezTo>
                    <a:pt x="757482" y="377328"/>
                    <a:pt x="730493" y="371320"/>
                    <a:pt x="731053" y="407227"/>
                  </a:cubicBezTo>
                  <a:close/>
                  <a:moveTo>
                    <a:pt x="591176" y="182907"/>
                  </a:moveTo>
                  <a:cubicBezTo>
                    <a:pt x="715901" y="182938"/>
                    <a:pt x="716236" y="182938"/>
                    <a:pt x="726517" y="182958"/>
                  </a:cubicBezTo>
                  <a:cubicBezTo>
                    <a:pt x="727493" y="223512"/>
                    <a:pt x="730351" y="367782"/>
                    <a:pt x="730371" y="368585"/>
                  </a:cubicBezTo>
                  <a:cubicBezTo>
                    <a:pt x="677858" y="368636"/>
                    <a:pt x="725571" y="368636"/>
                    <a:pt x="567848" y="367843"/>
                  </a:cubicBezTo>
                  <a:cubicBezTo>
                    <a:pt x="564401" y="149369"/>
                    <a:pt x="557527" y="182907"/>
                    <a:pt x="591176" y="182907"/>
                  </a:cubicBezTo>
                  <a:close/>
                  <a:moveTo>
                    <a:pt x="563719" y="615291"/>
                  </a:moveTo>
                  <a:cubicBezTo>
                    <a:pt x="563964" y="662453"/>
                    <a:pt x="564553" y="707581"/>
                    <a:pt x="566231" y="754143"/>
                  </a:cubicBezTo>
                  <a:cubicBezTo>
                    <a:pt x="566272" y="755231"/>
                    <a:pt x="405162" y="761585"/>
                    <a:pt x="405162" y="754184"/>
                  </a:cubicBezTo>
                  <a:cubicBezTo>
                    <a:pt x="405162" y="555208"/>
                    <a:pt x="395736" y="571088"/>
                    <a:pt x="408254" y="571169"/>
                  </a:cubicBezTo>
                  <a:cubicBezTo>
                    <a:pt x="594563" y="572440"/>
                    <a:pt x="563404" y="554619"/>
                    <a:pt x="563719" y="615291"/>
                  </a:cubicBezTo>
                  <a:close/>
                  <a:moveTo>
                    <a:pt x="560140" y="407268"/>
                  </a:moveTo>
                  <a:cubicBezTo>
                    <a:pt x="562977" y="589205"/>
                    <a:pt x="573573" y="560546"/>
                    <a:pt x="530151" y="561369"/>
                  </a:cubicBezTo>
                  <a:cubicBezTo>
                    <a:pt x="378448" y="564023"/>
                    <a:pt x="401705" y="565029"/>
                    <a:pt x="401410" y="545855"/>
                  </a:cubicBezTo>
                  <a:cubicBezTo>
                    <a:pt x="398441" y="356152"/>
                    <a:pt x="396742" y="377125"/>
                    <a:pt x="408345" y="376942"/>
                  </a:cubicBezTo>
                  <a:cubicBezTo>
                    <a:pt x="590739" y="373994"/>
                    <a:pt x="559591" y="372489"/>
                    <a:pt x="560140" y="407268"/>
                  </a:cubicBezTo>
                  <a:close/>
                  <a:moveTo>
                    <a:pt x="408305" y="182480"/>
                  </a:moveTo>
                  <a:cubicBezTo>
                    <a:pt x="579858" y="181443"/>
                    <a:pt x="556377" y="177662"/>
                    <a:pt x="556794" y="200627"/>
                  </a:cubicBezTo>
                  <a:cubicBezTo>
                    <a:pt x="557659" y="247799"/>
                    <a:pt x="558167" y="282202"/>
                    <a:pt x="559520" y="367782"/>
                  </a:cubicBezTo>
                  <a:cubicBezTo>
                    <a:pt x="520613" y="367487"/>
                    <a:pt x="489495" y="366267"/>
                    <a:pt x="399315" y="367640"/>
                  </a:cubicBezTo>
                  <a:cubicBezTo>
                    <a:pt x="396793" y="157126"/>
                    <a:pt x="389909" y="182582"/>
                    <a:pt x="408305" y="182480"/>
                  </a:cubicBezTo>
                  <a:close/>
                  <a:moveTo>
                    <a:pt x="396834" y="754184"/>
                  </a:moveTo>
                  <a:cubicBezTo>
                    <a:pt x="396834" y="758789"/>
                    <a:pt x="410888" y="756817"/>
                    <a:pt x="235745" y="756654"/>
                  </a:cubicBezTo>
                  <a:cubicBezTo>
                    <a:pt x="235989" y="673026"/>
                    <a:pt x="233731" y="618687"/>
                    <a:pt x="232816" y="571261"/>
                  </a:cubicBezTo>
                  <a:cubicBezTo>
                    <a:pt x="283570" y="571241"/>
                    <a:pt x="331894" y="570742"/>
                    <a:pt x="393539" y="571088"/>
                  </a:cubicBezTo>
                  <a:cubicBezTo>
                    <a:pt x="394515" y="620090"/>
                    <a:pt x="396834" y="665554"/>
                    <a:pt x="396834" y="754184"/>
                  </a:cubicBezTo>
                  <a:close/>
                  <a:moveTo>
                    <a:pt x="393081" y="546018"/>
                  </a:moveTo>
                  <a:cubicBezTo>
                    <a:pt x="393407" y="566534"/>
                    <a:pt x="419725" y="561725"/>
                    <a:pt x="232623" y="561816"/>
                  </a:cubicBezTo>
                  <a:cubicBezTo>
                    <a:pt x="230599" y="447537"/>
                    <a:pt x="229836" y="434056"/>
                    <a:pt x="229247" y="377359"/>
                  </a:cubicBezTo>
                  <a:cubicBezTo>
                    <a:pt x="344229" y="377440"/>
                    <a:pt x="363174" y="377552"/>
                    <a:pt x="391098" y="377196"/>
                  </a:cubicBezTo>
                  <a:cubicBezTo>
                    <a:pt x="392522" y="483149"/>
                    <a:pt x="392349" y="499090"/>
                    <a:pt x="393081" y="546018"/>
                  </a:cubicBezTo>
                  <a:close/>
                  <a:moveTo>
                    <a:pt x="387427" y="182582"/>
                  </a:moveTo>
                  <a:cubicBezTo>
                    <a:pt x="390397" y="275828"/>
                    <a:pt x="389482" y="247545"/>
                    <a:pt x="390976" y="367762"/>
                  </a:cubicBezTo>
                  <a:cubicBezTo>
                    <a:pt x="366194" y="368067"/>
                    <a:pt x="356849" y="368006"/>
                    <a:pt x="229165" y="367924"/>
                  </a:cubicBezTo>
                  <a:cubicBezTo>
                    <a:pt x="228697" y="309925"/>
                    <a:pt x="229704" y="325358"/>
                    <a:pt x="226796" y="183589"/>
                  </a:cubicBezTo>
                  <a:cubicBezTo>
                    <a:pt x="278780" y="183558"/>
                    <a:pt x="237138" y="183192"/>
                    <a:pt x="387427" y="182582"/>
                  </a:cubicBezTo>
                  <a:close/>
                  <a:moveTo>
                    <a:pt x="103505" y="182674"/>
                  </a:moveTo>
                  <a:cubicBezTo>
                    <a:pt x="163300" y="182674"/>
                    <a:pt x="162954" y="183507"/>
                    <a:pt x="218457" y="183568"/>
                  </a:cubicBezTo>
                  <a:cubicBezTo>
                    <a:pt x="221447" y="330034"/>
                    <a:pt x="220359" y="311501"/>
                    <a:pt x="220837" y="367904"/>
                  </a:cubicBezTo>
                  <a:cubicBezTo>
                    <a:pt x="106281" y="367823"/>
                    <a:pt x="88231" y="367752"/>
                    <a:pt x="60154" y="367965"/>
                  </a:cubicBezTo>
                  <a:cubicBezTo>
                    <a:pt x="57927" y="144408"/>
                    <a:pt x="42175" y="182674"/>
                    <a:pt x="103505" y="182674"/>
                  </a:cubicBezTo>
                  <a:close/>
                  <a:moveTo>
                    <a:pt x="103505" y="377267"/>
                  </a:moveTo>
                  <a:cubicBezTo>
                    <a:pt x="243361" y="377359"/>
                    <a:pt x="220694" y="367365"/>
                    <a:pt x="221315" y="407268"/>
                  </a:cubicBezTo>
                  <a:cubicBezTo>
                    <a:pt x="222413" y="477853"/>
                    <a:pt x="222942" y="476663"/>
                    <a:pt x="224030" y="545998"/>
                  </a:cubicBezTo>
                  <a:cubicBezTo>
                    <a:pt x="224386" y="568740"/>
                    <a:pt x="249595" y="561623"/>
                    <a:pt x="62717" y="561532"/>
                  </a:cubicBezTo>
                  <a:cubicBezTo>
                    <a:pt x="58995" y="343332"/>
                    <a:pt x="48378" y="377267"/>
                    <a:pt x="103505" y="377267"/>
                  </a:cubicBezTo>
                  <a:close/>
                  <a:moveTo>
                    <a:pt x="65808" y="753696"/>
                  </a:moveTo>
                  <a:cubicBezTo>
                    <a:pt x="65127" y="536858"/>
                    <a:pt x="46863" y="570966"/>
                    <a:pt x="103505" y="570997"/>
                  </a:cubicBezTo>
                  <a:cubicBezTo>
                    <a:pt x="156497" y="570997"/>
                    <a:pt x="165028" y="571261"/>
                    <a:pt x="224467" y="571261"/>
                  </a:cubicBezTo>
                  <a:cubicBezTo>
                    <a:pt x="225535" y="627328"/>
                    <a:pt x="227640" y="670525"/>
                    <a:pt x="227386" y="756654"/>
                  </a:cubicBezTo>
                  <a:cubicBezTo>
                    <a:pt x="226369" y="756654"/>
                    <a:pt x="65818" y="756654"/>
                    <a:pt x="65808" y="753696"/>
                  </a:cubicBezTo>
                  <a:close/>
                  <a:moveTo>
                    <a:pt x="67659" y="892588"/>
                  </a:moveTo>
                  <a:cubicBezTo>
                    <a:pt x="66947" y="854759"/>
                    <a:pt x="66022" y="803439"/>
                    <a:pt x="65859" y="765519"/>
                  </a:cubicBezTo>
                  <a:cubicBezTo>
                    <a:pt x="158612" y="765143"/>
                    <a:pt x="150659" y="766088"/>
                    <a:pt x="227375" y="766088"/>
                  </a:cubicBezTo>
                  <a:cubicBezTo>
                    <a:pt x="227131" y="960509"/>
                    <a:pt x="234870" y="949814"/>
                    <a:pt x="225392" y="949814"/>
                  </a:cubicBezTo>
                  <a:cubicBezTo>
                    <a:pt x="35657" y="949814"/>
                    <a:pt x="69001" y="964718"/>
                    <a:pt x="67659" y="892588"/>
                  </a:cubicBezTo>
                  <a:close/>
                  <a:moveTo>
                    <a:pt x="68849" y="961943"/>
                  </a:moveTo>
                  <a:cubicBezTo>
                    <a:pt x="68788" y="958273"/>
                    <a:pt x="230121" y="958079"/>
                    <a:pt x="230182" y="962105"/>
                  </a:cubicBezTo>
                  <a:cubicBezTo>
                    <a:pt x="233375" y="1165747"/>
                    <a:pt x="239578" y="1143696"/>
                    <a:pt x="225382" y="1143696"/>
                  </a:cubicBezTo>
                  <a:cubicBezTo>
                    <a:pt x="113847" y="1143676"/>
                    <a:pt x="94038" y="1143605"/>
                    <a:pt x="72184" y="1143808"/>
                  </a:cubicBezTo>
                  <a:cubicBezTo>
                    <a:pt x="71625" y="1121534"/>
                    <a:pt x="68940" y="967697"/>
                    <a:pt x="68849" y="961943"/>
                  </a:cubicBezTo>
                  <a:close/>
                  <a:moveTo>
                    <a:pt x="75560" y="1308635"/>
                  </a:moveTo>
                  <a:cubicBezTo>
                    <a:pt x="73262" y="1124889"/>
                    <a:pt x="63134" y="1153120"/>
                    <a:pt x="103505" y="1153120"/>
                  </a:cubicBezTo>
                  <a:cubicBezTo>
                    <a:pt x="111956" y="1153120"/>
                    <a:pt x="226989" y="1153141"/>
                    <a:pt x="234168" y="1153151"/>
                  </a:cubicBezTo>
                  <a:cubicBezTo>
                    <a:pt x="234748" y="1201929"/>
                    <a:pt x="234362" y="1177886"/>
                    <a:pt x="236772" y="1339449"/>
                  </a:cubicBezTo>
                  <a:cubicBezTo>
                    <a:pt x="46263" y="1339591"/>
                    <a:pt x="76028" y="1345538"/>
                    <a:pt x="75560" y="1308635"/>
                  </a:cubicBezTo>
                  <a:close/>
                  <a:moveTo>
                    <a:pt x="78733" y="1516658"/>
                  </a:moveTo>
                  <a:cubicBezTo>
                    <a:pt x="76811" y="1395943"/>
                    <a:pt x="76425" y="1372794"/>
                    <a:pt x="76079" y="1347775"/>
                  </a:cubicBezTo>
                  <a:cubicBezTo>
                    <a:pt x="139717" y="1347104"/>
                    <a:pt x="164195" y="1348944"/>
                    <a:pt x="236924" y="1348893"/>
                  </a:cubicBezTo>
                  <a:cubicBezTo>
                    <a:pt x="238724" y="1466874"/>
                    <a:pt x="237107" y="1453383"/>
                    <a:pt x="238714" y="1534103"/>
                  </a:cubicBezTo>
                  <a:cubicBezTo>
                    <a:pt x="51256" y="1534713"/>
                    <a:pt x="79028" y="1535720"/>
                    <a:pt x="78733" y="1516658"/>
                  </a:cubicBezTo>
                  <a:close/>
                  <a:moveTo>
                    <a:pt x="81631" y="1724722"/>
                  </a:moveTo>
                  <a:cubicBezTo>
                    <a:pt x="76994" y="1512368"/>
                    <a:pt x="72164" y="1542287"/>
                    <a:pt x="103515" y="1542287"/>
                  </a:cubicBezTo>
                  <a:cubicBezTo>
                    <a:pt x="163493" y="1542287"/>
                    <a:pt x="164611" y="1543558"/>
                    <a:pt x="225403" y="1543558"/>
                  </a:cubicBezTo>
                  <a:cubicBezTo>
                    <a:pt x="241236" y="1543558"/>
                    <a:pt x="240921" y="1514086"/>
                    <a:pt x="242924" y="1724376"/>
                  </a:cubicBezTo>
                  <a:cubicBezTo>
                    <a:pt x="242965" y="1729002"/>
                    <a:pt x="246117" y="1727802"/>
                    <a:pt x="225403" y="1727802"/>
                  </a:cubicBezTo>
                  <a:cubicBezTo>
                    <a:pt x="64720" y="1727802"/>
                    <a:pt x="81713" y="1728331"/>
                    <a:pt x="81631" y="1724722"/>
                  </a:cubicBezTo>
                  <a:close/>
                  <a:moveTo>
                    <a:pt x="81906" y="1736962"/>
                  </a:moveTo>
                  <a:cubicBezTo>
                    <a:pt x="106861" y="1736942"/>
                    <a:pt x="242273" y="1737267"/>
                    <a:pt x="243036" y="1737267"/>
                  </a:cubicBezTo>
                  <a:cubicBezTo>
                    <a:pt x="245192" y="1951390"/>
                    <a:pt x="255442" y="1922244"/>
                    <a:pt x="225392" y="1922244"/>
                  </a:cubicBezTo>
                  <a:cubicBezTo>
                    <a:pt x="104166" y="1922223"/>
                    <a:pt x="97434" y="1922233"/>
                    <a:pt x="83808" y="1922203"/>
                  </a:cubicBezTo>
                  <a:cubicBezTo>
                    <a:pt x="82852" y="1853052"/>
                    <a:pt x="84387" y="1850347"/>
                    <a:pt x="81906" y="1736962"/>
                  </a:cubicBezTo>
                  <a:close/>
                  <a:moveTo>
                    <a:pt x="88038" y="2116766"/>
                  </a:moveTo>
                  <a:cubicBezTo>
                    <a:pt x="84357" y="1936080"/>
                    <a:pt x="84692" y="1984858"/>
                    <a:pt x="83940" y="1931637"/>
                  </a:cubicBezTo>
                  <a:cubicBezTo>
                    <a:pt x="258656" y="1932084"/>
                    <a:pt x="246168" y="1930641"/>
                    <a:pt x="246198" y="1932989"/>
                  </a:cubicBezTo>
                  <a:cubicBezTo>
                    <a:pt x="249483" y="2143148"/>
                    <a:pt x="258483" y="2115587"/>
                    <a:pt x="225382" y="2115587"/>
                  </a:cubicBezTo>
                  <a:cubicBezTo>
                    <a:pt x="159171" y="2115597"/>
                    <a:pt x="158480" y="2117091"/>
                    <a:pt x="88038" y="2116766"/>
                  </a:cubicBezTo>
                  <a:close/>
                  <a:moveTo>
                    <a:pt x="88241" y="2126210"/>
                  </a:moveTo>
                  <a:cubicBezTo>
                    <a:pt x="143775" y="2126454"/>
                    <a:pt x="151951" y="2125296"/>
                    <a:pt x="249209" y="2125001"/>
                  </a:cubicBezTo>
                  <a:cubicBezTo>
                    <a:pt x="252666" y="2345549"/>
                    <a:pt x="260730" y="2310018"/>
                    <a:pt x="225392" y="2310018"/>
                  </a:cubicBezTo>
                  <a:cubicBezTo>
                    <a:pt x="164428" y="2310018"/>
                    <a:pt x="164367" y="2311166"/>
                    <a:pt x="103505" y="2311166"/>
                  </a:cubicBezTo>
                  <a:cubicBezTo>
                    <a:pt x="85130" y="2311166"/>
                    <a:pt x="92675" y="2334915"/>
                    <a:pt x="88241" y="2126210"/>
                  </a:cubicBezTo>
                  <a:close/>
                  <a:moveTo>
                    <a:pt x="92451" y="2487837"/>
                  </a:moveTo>
                  <a:cubicBezTo>
                    <a:pt x="89421" y="2293650"/>
                    <a:pt x="89390" y="2320601"/>
                    <a:pt x="103505" y="2320601"/>
                  </a:cubicBezTo>
                  <a:cubicBezTo>
                    <a:pt x="277763" y="2320601"/>
                    <a:pt x="252513" y="2308188"/>
                    <a:pt x="253174" y="2349229"/>
                  </a:cubicBezTo>
                  <a:cubicBezTo>
                    <a:pt x="254232" y="2416927"/>
                    <a:pt x="252941" y="2418736"/>
                    <a:pt x="254029" y="2487979"/>
                  </a:cubicBezTo>
                  <a:cubicBezTo>
                    <a:pt x="254344" y="2507875"/>
                    <a:pt x="260039" y="2503656"/>
                    <a:pt x="225403" y="2503656"/>
                  </a:cubicBezTo>
                  <a:cubicBezTo>
                    <a:pt x="71361" y="2503656"/>
                    <a:pt x="92787" y="2509634"/>
                    <a:pt x="92451" y="2487837"/>
                  </a:cubicBezTo>
                  <a:close/>
                  <a:moveTo>
                    <a:pt x="96143" y="2695941"/>
                  </a:moveTo>
                  <a:cubicBezTo>
                    <a:pt x="91058" y="2484065"/>
                    <a:pt x="89533" y="2513344"/>
                    <a:pt x="103505" y="2513344"/>
                  </a:cubicBezTo>
                  <a:cubicBezTo>
                    <a:pt x="285665" y="2513344"/>
                    <a:pt x="254273" y="2501327"/>
                    <a:pt x="254985" y="2557354"/>
                  </a:cubicBezTo>
                  <a:cubicBezTo>
                    <a:pt x="255544" y="2601791"/>
                    <a:pt x="256235" y="2651982"/>
                    <a:pt x="257395" y="2696206"/>
                  </a:cubicBezTo>
                  <a:cubicBezTo>
                    <a:pt x="257466" y="2699052"/>
                    <a:pt x="262256" y="2698219"/>
                    <a:pt x="225403" y="2698219"/>
                  </a:cubicBezTo>
                  <a:cubicBezTo>
                    <a:pt x="85516" y="2698219"/>
                    <a:pt x="96326" y="2703861"/>
                    <a:pt x="96143" y="2695941"/>
                  </a:cubicBezTo>
                  <a:close/>
                  <a:moveTo>
                    <a:pt x="100078" y="2893483"/>
                  </a:moveTo>
                  <a:cubicBezTo>
                    <a:pt x="96692" y="2687920"/>
                    <a:pt x="92563" y="2709341"/>
                    <a:pt x="103505" y="2709341"/>
                  </a:cubicBezTo>
                  <a:cubicBezTo>
                    <a:pt x="288350" y="2709341"/>
                    <a:pt x="257598" y="2687788"/>
                    <a:pt x="258818" y="2765500"/>
                  </a:cubicBezTo>
                  <a:cubicBezTo>
                    <a:pt x="259896" y="2834468"/>
                    <a:pt x="260659" y="2833339"/>
                    <a:pt x="261696" y="2893626"/>
                  </a:cubicBezTo>
                  <a:cubicBezTo>
                    <a:pt x="241948" y="2893544"/>
                    <a:pt x="109586" y="2893483"/>
                    <a:pt x="100078" y="2893483"/>
                  </a:cubicBezTo>
                  <a:close/>
                  <a:moveTo>
                    <a:pt x="103505" y="2902918"/>
                  </a:moveTo>
                  <a:cubicBezTo>
                    <a:pt x="246768" y="2903009"/>
                    <a:pt x="244795" y="2902999"/>
                    <a:pt x="261859" y="2903080"/>
                  </a:cubicBezTo>
                  <a:cubicBezTo>
                    <a:pt x="263262" y="3001104"/>
                    <a:pt x="262815" y="2996671"/>
                    <a:pt x="264411" y="3086979"/>
                  </a:cubicBezTo>
                  <a:cubicBezTo>
                    <a:pt x="223674" y="3086501"/>
                    <a:pt x="164561" y="3087030"/>
                    <a:pt x="103383" y="3087030"/>
                  </a:cubicBezTo>
                  <a:cubicBezTo>
                    <a:pt x="102448" y="2888614"/>
                    <a:pt x="96072" y="2902918"/>
                    <a:pt x="103505" y="2902918"/>
                  </a:cubicBezTo>
                  <a:close/>
                  <a:moveTo>
                    <a:pt x="103505" y="3096454"/>
                  </a:moveTo>
                  <a:cubicBezTo>
                    <a:pt x="289692" y="3096454"/>
                    <a:pt x="264462" y="3090141"/>
                    <a:pt x="264879" y="3112496"/>
                  </a:cubicBezTo>
                  <a:cubicBezTo>
                    <a:pt x="268693" y="3314928"/>
                    <a:pt x="275974" y="3281929"/>
                    <a:pt x="225392" y="3281929"/>
                  </a:cubicBezTo>
                  <a:cubicBezTo>
                    <a:pt x="166717" y="3281929"/>
                    <a:pt x="164866" y="3280719"/>
                    <a:pt x="106292" y="3280678"/>
                  </a:cubicBezTo>
                  <a:cubicBezTo>
                    <a:pt x="101644" y="3082465"/>
                    <a:pt x="104227" y="3096454"/>
                    <a:pt x="103505" y="3096454"/>
                  </a:cubicBezTo>
                  <a:close/>
                  <a:moveTo>
                    <a:pt x="108051" y="3459341"/>
                  </a:moveTo>
                  <a:cubicBezTo>
                    <a:pt x="106993" y="3391826"/>
                    <a:pt x="108142" y="3389732"/>
                    <a:pt x="107054" y="3320510"/>
                  </a:cubicBezTo>
                  <a:cubicBezTo>
                    <a:pt x="106414" y="3278858"/>
                    <a:pt x="79394" y="3290631"/>
                    <a:pt x="266557" y="3291454"/>
                  </a:cubicBezTo>
                  <a:cubicBezTo>
                    <a:pt x="267401" y="3386845"/>
                    <a:pt x="269832" y="3387262"/>
                    <a:pt x="270859" y="3475556"/>
                  </a:cubicBezTo>
                  <a:cubicBezTo>
                    <a:pt x="87357" y="3472262"/>
                    <a:pt x="108488" y="3487298"/>
                    <a:pt x="108051" y="3459341"/>
                  </a:cubicBezTo>
                  <a:close/>
                  <a:moveTo>
                    <a:pt x="111183" y="3667364"/>
                  </a:moveTo>
                  <a:cubicBezTo>
                    <a:pt x="110146" y="3617763"/>
                    <a:pt x="109515" y="3580788"/>
                    <a:pt x="108976" y="3528716"/>
                  </a:cubicBezTo>
                  <a:cubicBezTo>
                    <a:pt x="108407" y="3473950"/>
                    <a:pt x="97119" y="3486465"/>
                    <a:pt x="164520" y="3485194"/>
                  </a:cubicBezTo>
                  <a:cubicBezTo>
                    <a:pt x="208349" y="3484421"/>
                    <a:pt x="245222" y="3484533"/>
                    <a:pt x="270960" y="3485011"/>
                  </a:cubicBezTo>
                  <a:cubicBezTo>
                    <a:pt x="271418" y="3537795"/>
                    <a:pt x="269709" y="3563607"/>
                    <a:pt x="273055" y="3670628"/>
                  </a:cubicBezTo>
                  <a:cubicBezTo>
                    <a:pt x="96743" y="3670628"/>
                    <a:pt x="111224" y="3669143"/>
                    <a:pt x="111183" y="3667364"/>
                  </a:cubicBezTo>
                  <a:close/>
                  <a:moveTo>
                    <a:pt x="111427" y="3678781"/>
                  </a:moveTo>
                  <a:cubicBezTo>
                    <a:pt x="165669" y="3678893"/>
                    <a:pt x="148951" y="3680062"/>
                    <a:pt x="273350" y="3680062"/>
                  </a:cubicBezTo>
                  <a:cubicBezTo>
                    <a:pt x="276075" y="3768865"/>
                    <a:pt x="274520" y="3803369"/>
                    <a:pt x="275313" y="3863839"/>
                  </a:cubicBezTo>
                  <a:cubicBezTo>
                    <a:pt x="112881" y="3864499"/>
                    <a:pt x="167581" y="3864835"/>
                    <a:pt x="115057" y="3864967"/>
                  </a:cubicBezTo>
                  <a:cubicBezTo>
                    <a:pt x="115047" y="3863930"/>
                    <a:pt x="111447" y="3679564"/>
                    <a:pt x="111427" y="3678781"/>
                  </a:cubicBezTo>
                  <a:close/>
                  <a:moveTo>
                    <a:pt x="115230" y="3875570"/>
                  </a:moveTo>
                  <a:cubicBezTo>
                    <a:pt x="115210" y="3874259"/>
                    <a:pt x="101359" y="3874056"/>
                    <a:pt x="275445" y="3873283"/>
                  </a:cubicBezTo>
                  <a:cubicBezTo>
                    <a:pt x="276543" y="3944498"/>
                    <a:pt x="278313" y="3947568"/>
                    <a:pt x="279655" y="4059317"/>
                  </a:cubicBezTo>
                  <a:cubicBezTo>
                    <a:pt x="208298" y="4059063"/>
                    <a:pt x="169381" y="4059398"/>
                    <a:pt x="118017" y="4059439"/>
                  </a:cubicBezTo>
                  <a:cubicBezTo>
                    <a:pt x="116735" y="3999213"/>
                    <a:pt x="116196" y="3935908"/>
                    <a:pt x="115230" y="3875570"/>
                  </a:cubicBezTo>
                  <a:close/>
                  <a:moveTo>
                    <a:pt x="120681" y="4222679"/>
                  </a:moveTo>
                  <a:cubicBezTo>
                    <a:pt x="119918" y="4037489"/>
                    <a:pt x="103922" y="4069026"/>
                    <a:pt x="164459" y="4068781"/>
                  </a:cubicBezTo>
                  <a:cubicBezTo>
                    <a:pt x="205827" y="4068670"/>
                    <a:pt x="233324" y="4068629"/>
                    <a:pt x="279767" y="4068761"/>
                  </a:cubicBezTo>
                  <a:cubicBezTo>
                    <a:pt x="281984" y="4268794"/>
                    <a:pt x="279797" y="4025168"/>
                    <a:pt x="281475" y="4253707"/>
                  </a:cubicBezTo>
                  <a:cubicBezTo>
                    <a:pt x="88790" y="4254713"/>
                    <a:pt x="120833" y="4258485"/>
                    <a:pt x="120681" y="4222679"/>
                  </a:cubicBezTo>
                  <a:close/>
                  <a:moveTo>
                    <a:pt x="123701" y="4430825"/>
                  </a:moveTo>
                  <a:cubicBezTo>
                    <a:pt x="120518" y="4227753"/>
                    <a:pt x="108234" y="4261017"/>
                    <a:pt x="164347" y="4262481"/>
                  </a:cubicBezTo>
                  <a:cubicBezTo>
                    <a:pt x="198953" y="4263426"/>
                    <a:pt x="228158" y="4263426"/>
                    <a:pt x="281557" y="4263162"/>
                  </a:cubicBezTo>
                  <a:cubicBezTo>
                    <a:pt x="282543" y="4363127"/>
                    <a:pt x="284923" y="4357251"/>
                    <a:pt x="285980" y="4446715"/>
                  </a:cubicBezTo>
                  <a:cubicBezTo>
                    <a:pt x="99966" y="4444458"/>
                    <a:pt x="124128" y="4456952"/>
                    <a:pt x="123701" y="4430825"/>
                  </a:cubicBezTo>
                  <a:close/>
                  <a:moveTo>
                    <a:pt x="126630" y="4642457"/>
                  </a:moveTo>
                  <a:cubicBezTo>
                    <a:pt x="126457" y="4591544"/>
                    <a:pt x="126528" y="4602839"/>
                    <a:pt x="124138" y="4457084"/>
                  </a:cubicBezTo>
                  <a:cubicBezTo>
                    <a:pt x="173438" y="4456779"/>
                    <a:pt x="186933" y="4454970"/>
                    <a:pt x="286082" y="4456180"/>
                  </a:cubicBezTo>
                  <a:cubicBezTo>
                    <a:pt x="286529" y="4506991"/>
                    <a:pt x="287241" y="4621474"/>
                    <a:pt x="287516" y="4642467"/>
                  </a:cubicBezTo>
                  <a:lnTo>
                    <a:pt x="126630" y="4642457"/>
                  </a:lnTo>
                  <a:close/>
                  <a:moveTo>
                    <a:pt x="286367" y="3873232"/>
                  </a:moveTo>
                  <a:cubicBezTo>
                    <a:pt x="458093" y="3872531"/>
                    <a:pt x="444863" y="3874615"/>
                    <a:pt x="444883" y="3875753"/>
                  </a:cubicBezTo>
                  <a:cubicBezTo>
                    <a:pt x="448198" y="4087630"/>
                    <a:pt x="466797" y="4058382"/>
                    <a:pt x="408254" y="4059093"/>
                  </a:cubicBezTo>
                  <a:cubicBezTo>
                    <a:pt x="368655" y="4059520"/>
                    <a:pt x="344788" y="4059510"/>
                    <a:pt x="288004" y="4059347"/>
                  </a:cubicBezTo>
                  <a:cubicBezTo>
                    <a:pt x="285533" y="3858623"/>
                    <a:pt x="280438" y="3873263"/>
                    <a:pt x="286367" y="3873232"/>
                  </a:cubicBezTo>
                  <a:close/>
                  <a:moveTo>
                    <a:pt x="289733" y="4222700"/>
                  </a:moveTo>
                  <a:cubicBezTo>
                    <a:pt x="289733" y="4036829"/>
                    <a:pt x="270228" y="4068883"/>
                    <a:pt x="347300" y="4068883"/>
                  </a:cubicBezTo>
                  <a:cubicBezTo>
                    <a:pt x="404756" y="4068883"/>
                    <a:pt x="402478" y="4068375"/>
                    <a:pt x="449174" y="4068212"/>
                  </a:cubicBezTo>
                  <a:cubicBezTo>
                    <a:pt x="448971" y="4183986"/>
                    <a:pt x="450730" y="4201066"/>
                    <a:pt x="452062" y="4253250"/>
                  </a:cubicBezTo>
                  <a:cubicBezTo>
                    <a:pt x="261015" y="4253453"/>
                    <a:pt x="289733" y="4264036"/>
                    <a:pt x="289733" y="4222700"/>
                  </a:cubicBezTo>
                  <a:close/>
                  <a:moveTo>
                    <a:pt x="294095" y="4430805"/>
                  </a:moveTo>
                  <a:cubicBezTo>
                    <a:pt x="290953" y="4229511"/>
                    <a:pt x="271123" y="4262979"/>
                    <a:pt x="347300" y="4262979"/>
                  </a:cubicBezTo>
                  <a:cubicBezTo>
                    <a:pt x="408050" y="4262979"/>
                    <a:pt x="399681" y="4262765"/>
                    <a:pt x="452286" y="4262704"/>
                  </a:cubicBezTo>
                  <a:cubicBezTo>
                    <a:pt x="454157" y="4345702"/>
                    <a:pt x="452490" y="4356123"/>
                    <a:pt x="453964" y="4446786"/>
                  </a:cubicBezTo>
                  <a:cubicBezTo>
                    <a:pt x="268825" y="4446979"/>
                    <a:pt x="294431" y="4452662"/>
                    <a:pt x="294095" y="4430805"/>
                  </a:cubicBezTo>
                  <a:close/>
                  <a:moveTo>
                    <a:pt x="295854" y="4642477"/>
                  </a:moveTo>
                  <a:cubicBezTo>
                    <a:pt x="295549" y="4619349"/>
                    <a:pt x="294837" y="4504531"/>
                    <a:pt x="294410" y="4456281"/>
                  </a:cubicBezTo>
                  <a:cubicBezTo>
                    <a:pt x="350239" y="4456922"/>
                    <a:pt x="411905" y="4456271"/>
                    <a:pt x="454127" y="4456220"/>
                  </a:cubicBezTo>
                  <a:cubicBezTo>
                    <a:pt x="456649" y="4611114"/>
                    <a:pt x="456344" y="4596018"/>
                    <a:pt x="457401" y="4641044"/>
                  </a:cubicBezTo>
                  <a:cubicBezTo>
                    <a:pt x="400261" y="4641237"/>
                    <a:pt x="425348" y="4642488"/>
                    <a:pt x="295854" y="4642477"/>
                  </a:cubicBezTo>
                  <a:close/>
                  <a:moveTo>
                    <a:pt x="459506" y="4222527"/>
                  </a:moveTo>
                  <a:cubicBezTo>
                    <a:pt x="453720" y="4043996"/>
                    <a:pt x="456435" y="4068182"/>
                    <a:pt x="469279" y="4068182"/>
                  </a:cubicBezTo>
                  <a:cubicBezTo>
                    <a:pt x="642052" y="4068182"/>
                    <a:pt x="618521" y="4064237"/>
                    <a:pt x="618602" y="4083879"/>
                  </a:cubicBezTo>
                  <a:cubicBezTo>
                    <a:pt x="619446" y="4283372"/>
                    <a:pt x="631171" y="4252508"/>
                    <a:pt x="591186" y="4252508"/>
                  </a:cubicBezTo>
                  <a:cubicBezTo>
                    <a:pt x="438446" y="4252508"/>
                    <a:pt x="460849" y="4264209"/>
                    <a:pt x="459506" y="4222527"/>
                  </a:cubicBezTo>
                  <a:close/>
                  <a:moveTo>
                    <a:pt x="462038" y="4430845"/>
                  </a:moveTo>
                  <a:cubicBezTo>
                    <a:pt x="459059" y="4240298"/>
                    <a:pt x="459140" y="4262694"/>
                    <a:pt x="469279" y="4262694"/>
                  </a:cubicBezTo>
                  <a:cubicBezTo>
                    <a:pt x="648083" y="4262694"/>
                    <a:pt x="620626" y="4251999"/>
                    <a:pt x="621256" y="4292217"/>
                  </a:cubicBezTo>
                  <a:cubicBezTo>
                    <a:pt x="624094" y="4474316"/>
                    <a:pt x="636714" y="4447650"/>
                    <a:pt x="591176" y="4447650"/>
                  </a:cubicBezTo>
                  <a:cubicBezTo>
                    <a:pt x="440988" y="4447650"/>
                    <a:pt x="462364" y="4451300"/>
                    <a:pt x="462038" y="4430845"/>
                  </a:cubicBezTo>
                  <a:close/>
                  <a:moveTo>
                    <a:pt x="626992" y="4639275"/>
                  </a:moveTo>
                  <a:cubicBezTo>
                    <a:pt x="626982" y="4644755"/>
                    <a:pt x="640863" y="4641014"/>
                    <a:pt x="469269" y="4641014"/>
                  </a:cubicBezTo>
                  <a:cubicBezTo>
                    <a:pt x="463899" y="4641014"/>
                    <a:pt x="465791" y="4661773"/>
                    <a:pt x="462445" y="4456200"/>
                  </a:cubicBezTo>
                  <a:cubicBezTo>
                    <a:pt x="534890" y="4456159"/>
                    <a:pt x="518233" y="4457217"/>
                    <a:pt x="625141" y="4457054"/>
                  </a:cubicBezTo>
                  <a:cubicBezTo>
                    <a:pt x="625161" y="4458243"/>
                    <a:pt x="627033" y="4605401"/>
                    <a:pt x="626992" y="4639275"/>
                  </a:cubicBezTo>
                  <a:close/>
                  <a:moveTo>
                    <a:pt x="628609" y="4222639"/>
                  </a:moveTo>
                  <a:cubicBezTo>
                    <a:pt x="626351" y="4043152"/>
                    <a:pt x="618246" y="4069036"/>
                    <a:pt x="652211" y="4068578"/>
                  </a:cubicBezTo>
                  <a:cubicBezTo>
                    <a:pt x="809365" y="4066453"/>
                    <a:pt x="788101" y="4065620"/>
                    <a:pt x="788559" y="4083990"/>
                  </a:cubicBezTo>
                  <a:cubicBezTo>
                    <a:pt x="793288" y="4280648"/>
                    <a:pt x="793176" y="4253321"/>
                    <a:pt x="774149" y="4253107"/>
                  </a:cubicBezTo>
                  <a:cubicBezTo>
                    <a:pt x="602881" y="4251257"/>
                    <a:pt x="629097" y="4262277"/>
                    <a:pt x="628609" y="4222639"/>
                  </a:cubicBezTo>
                  <a:close/>
                  <a:moveTo>
                    <a:pt x="633093" y="4430805"/>
                  </a:moveTo>
                  <a:cubicBezTo>
                    <a:pt x="630053" y="4236536"/>
                    <a:pt x="618592" y="4261962"/>
                    <a:pt x="652130" y="4262094"/>
                  </a:cubicBezTo>
                  <a:cubicBezTo>
                    <a:pt x="816717" y="4262755"/>
                    <a:pt x="790644" y="4254815"/>
                    <a:pt x="791223" y="4292217"/>
                  </a:cubicBezTo>
                  <a:cubicBezTo>
                    <a:pt x="792301" y="4360840"/>
                    <a:pt x="792891" y="4365364"/>
                    <a:pt x="793918" y="4430967"/>
                  </a:cubicBezTo>
                  <a:cubicBezTo>
                    <a:pt x="794254" y="4452886"/>
                    <a:pt x="809172" y="4447396"/>
                    <a:pt x="713135" y="4447467"/>
                  </a:cubicBezTo>
                  <a:cubicBezTo>
                    <a:pt x="618246" y="4447467"/>
                    <a:pt x="633449" y="4453150"/>
                    <a:pt x="633093" y="4430805"/>
                  </a:cubicBezTo>
                  <a:close/>
                  <a:moveTo>
                    <a:pt x="774068" y="4641827"/>
                  </a:moveTo>
                  <a:cubicBezTo>
                    <a:pt x="735944" y="4642132"/>
                    <a:pt x="729792" y="4642081"/>
                    <a:pt x="635310" y="4642050"/>
                  </a:cubicBezTo>
                  <a:cubicBezTo>
                    <a:pt x="635361" y="4606794"/>
                    <a:pt x="633500" y="4458284"/>
                    <a:pt x="633480" y="4457054"/>
                  </a:cubicBezTo>
                  <a:cubicBezTo>
                    <a:pt x="709769" y="4456901"/>
                    <a:pt x="619945" y="4456973"/>
                    <a:pt x="794254" y="4456850"/>
                  </a:cubicBezTo>
                  <a:cubicBezTo>
                    <a:pt x="796359" y="4676413"/>
                    <a:pt x="804819" y="4641573"/>
                    <a:pt x="774068" y="4641827"/>
                  </a:cubicBezTo>
                  <a:close/>
                  <a:moveTo>
                    <a:pt x="795484" y="4014382"/>
                  </a:moveTo>
                  <a:cubicBezTo>
                    <a:pt x="794427" y="3946816"/>
                    <a:pt x="794793" y="3947996"/>
                    <a:pt x="793654" y="3875550"/>
                  </a:cubicBezTo>
                  <a:cubicBezTo>
                    <a:pt x="793633" y="3873893"/>
                    <a:pt x="780108" y="3873924"/>
                    <a:pt x="954885" y="3873893"/>
                  </a:cubicBezTo>
                  <a:cubicBezTo>
                    <a:pt x="954896" y="3874646"/>
                    <a:pt x="955465" y="3903691"/>
                    <a:pt x="956868" y="4058585"/>
                  </a:cubicBezTo>
                  <a:cubicBezTo>
                    <a:pt x="764377" y="4058585"/>
                    <a:pt x="796430" y="4074790"/>
                    <a:pt x="795484" y="4014382"/>
                  </a:cubicBezTo>
                  <a:close/>
                  <a:moveTo>
                    <a:pt x="835073" y="4069086"/>
                  </a:moveTo>
                  <a:cubicBezTo>
                    <a:pt x="896077" y="4069086"/>
                    <a:pt x="896271" y="4068019"/>
                    <a:pt x="956940" y="4068019"/>
                  </a:cubicBezTo>
                  <a:cubicBezTo>
                    <a:pt x="957845" y="4188653"/>
                    <a:pt x="958831" y="4201056"/>
                    <a:pt x="959919" y="4252782"/>
                  </a:cubicBezTo>
                  <a:cubicBezTo>
                    <a:pt x="893393" y="4252782"/>
                    <a:pt x="870604" y="4253799"/>
                    <a:pt x="799064" y="4253331"/>
                  </a:cubicBezTo>
                  <a:cubicBezTo>
                    <a:pt x="797274" y="4037205"/>
                    <a:pt x="783891" y="4069086"/>
                    <a:pt x="835073" y="4069086"/>
                  </a:cubicBezTo>
                  <a:close/>
                  <a:moveTo>
                    <a:pt x="802247" y="4430805"/>
                  </a:moveTo>
                  <a:cubicBezTo>
                    <a:pt x="799145" y="4232002"/>
                    <a:pt x="788112" y="4262877"/>
                    <a:pt x="835073" y="4262877"/>
                  </a:cubicBezTo>
                  <a:cubicBezTo>
                    <a:pt x="984945" y="4262877"/>
                    <a:pt x="959970" y="4249681"/>
                    <a:pt x="960631" y="4292217"/>
                  </a:cubicBezTo>
                  <a:cubicBezTo>
                    <a:pt x="963061" y="4445942"/>
                    <a:pt x="962878" y="4434729"/>
                    <a:pt x="963092" y="4447701"/>
                  </a:cubicBezTo>
                  <a:cubicBezTo>
                    <a:pt x="776437" y="4447955"/>
                    <a:pt x="802592" y="4452764"/>
                    <a:pt x="802247" y="4430805"/>
                  </a:cubicBezTo>
                  <a:close/>
                  <a:moveTo>
                    <a:pt x="957041" y="4641746"/>
                  </a:moveTo>
                  <a:cubicBezTo>
                    <a:pt x="786444" y="4641746"/>
                    <a:pt x="804230" y="4642488"/>
                    <a:pt x="804189" y="4639265"/>
                  </a:cubicBezTo>
                  <a:cubicBezTo>
                    <a:pt x="801220" y="4419469"/>
                    <a:pt x="793654" y="4456861"/>
                    <a:pt x="835083" y="4456830"/>
                  </a:cubicBezTo>
                  <a:cubicBezTo>
                    <a:pt x="896250" y="4456830"/>
                    <a:pt x="896016" y="4457155"/>
                    <a:pt x="957041" y="4457155"/>
                  </a:cubicBezTo>
                  <a:cubicBezTo>
                    <a:pt x="965441" y="4457155"/>
                    <a:pt x="963011" y="4450517"/>
                    <a:pt x="964150" y="4500474"/>
                  </a:cubicBezTo>
                  <a:cubicBezTo>
                    <a:pt x="967892" y="4663400"/>
                    <a:pt x="969010" y="4641746"/>
                    <a:pt x="957041" y="4641746"/>
                  </a:cubicBezTo>
                  <a:close/>
                  <a:moveTo>
                    <a:pt x="965400" y="4083838"/>
                  </a:moveTo>
                  <a:cubicBezTo>
                    <a:pt x="965248" y="4059327"/>
                    <a:pt x="942245" y="4070327"/>
                    <a:pt x="1125778" y="4067867"/>
                  </a:cubicBezTo>
                  <a:cubicBezTo>
                    <a:pt x="1127629" y="4181252"/>
                    <a:pt x="1127588" y="4183844"/>
                    <a:pt x="1128767" y="4222862"/>
                  </a:cubicBezTo>
                  <a:cubicBezTo>
                    <a:pt x="1130089" y="4266527"/>
                    <a:pt x="1155604" y="4253239"/>
                    <a:pt x="968258" y="4252792"/>
                  </a:cubicBezTo>
                  <a:cubicBezTo>
                    <a:pt x="967465" y="4215126"/>
                    <a:pt x="965939" y="4170709"/>
                    <a:pt x="965400" y="4083838"/>
                  </a:cubicBezTo>
                  <a:close/>
                  <a:moveTo>
                    <a:pt x="968441" y="4262227"/>
                  </a:moveTo>
                  <a:cubicBezTo>
                    <a:pt x="1160129" y="4262704"/>
                    <a:pt x="1129795" y="4255293"/>
                    <a:pt x="1130364" y="4292187"/>
                  </a:cubicBezTo>
                  <a:cubicBezTo>
                    <a:pt x="1131442" y="4361734"/>
                    <a:pt x="1132052" y="4358908"/>
                    <a:pt x="1133222" y="4430957"/>
                  </a:cubicBezTo>
                  <a:cubicBezTo>
                    <a:pt x="1133557" y="4452377"/>
                    <a:pt x="1159488" y="4446918"/>
                    <a:pt x="971420" y="4447670"/>
                  </a:cubicBezTo>
                  <a:cubicBezTo>
                    <a:pt x="970953" y="4419967"/>
                    <a:pt x="968939" y="4287917"/>
                    <a:pt x="968441" y="4262227"/>
                  </a:cubicBezTo>
                  <a:close/>
                  <a:moveTo>
                    <a:pt x="974471" y="4641715"/>
                  </a:moveTo>
                  <a:cubicBezTo>
                    <a:pt x="974237" y="4561513"/>
                    <a:pt x="972407" y="4502284"/>
                    <a:pt x="971593" y="4457115"/>
                  </a:cubicBezTo>
                  <a:cubicBezTo>
                    <a:pt x="1027493" y="4456881"/>
                    <a:pt x="1046021" y="4454950"/>
                    <a:pt x="1133537" y="4456190"/>
                  </a:cubicBezTo>
                  <a:cubicBezTo>
                    <a:pt x="1134045" y="4521458"/>
                    <a:pt x="1132072" y="4487268"/>
                    <a:pt x="1134920" y="4639377"/>
                  </a:cubicBezTo>
                  <a:cubicBezTo>
                    <a:pt x="1134960" y="4641654"/>
                    <a:pt x="1149065" y="4641329"/>
                    <a:pt x="974471" y="4641715"/>
                  </a:cubicBezTo>
                  <a:close/>
                  <a:moveTo>
                    <a:pt x="1137106" y="4222557"/>
                  </a:moveTo>
                  <a:cubicBezTo>
                    <a:pt x="1135794" y="4179239"/>
                    <a:pt x="1135876" y="4176301"/>
                    <a:pt x="1134106" y="4067755"/>
                  </a:cubicBezTo>
                  <a:cubicBezTo>
                    <a:pt x="1245794" y="4066006"/>
                    <a:pt x="1246841" y="4068344"/>
                    <a:pt x="1295409" y="4069005"/>
                  </a:cubicBezTo>
                  <a:cubicBezTo>
                    <a:pt x="1296294" y="4118566"/>
                    <a:pt x="1298582" y="4252406"/>
                    <a:pt x="1298592" y="4253158"/>
                  </a:cubicBezTo>
                  <a:cubicBezTo>
                    <a:pt x="1110565" y="4253982"/>
                    <a:pt x="1138398" y="4265225"/>
                    <a:pt x="1137106" y="4222557"/>
                  </a:cubicBezTo>
                  <a:close/>
                  <a:moveTo>
                    <a:pt x="1138174" y="4263314"/>
                  </a:moveTo>
                  <a:cubicBezTo>
                    <a:pt x="1206022" y="4263345"/>
                    <a:pt x="1224917" y="4263457"/>
                    <a:pt x="1261993" y="4262958"/>
                  </a:cubicBezTo>
                  <a:cubicBezTo>
                    <a:pt x="1308426" y="4262328"/>
                    <a:pt x="1298612" y="4230813"/>
                    <a:pt x="1301755" y="4430988"/>
                  </a:cubicBezTo>
                  <a:cubicBezTo>
                    <a:pt x="1302090" y="4452174"/>
                    <a:pt x="1327808" y="4449612"/>
                    <a:pt x="1141774" y="4446877"/>
                  </a:cubicBezTo>
                  <a:cubicBezTo>
                    <a:pt x="1141591" y="4430926"/>
                    <a:pt x="1138194" y="4264118"/>
                    <a:pt x="1138174" y="4263314"/>
                  </a:cubicBezTo>
                  <a:close/>
                  <a:moveTo>
                    <a:pt x="1143289" y="4640942"/>
                  </a:moveTo>
                  <a:cubicBezTo>
                    <a:pt x="1140330" y="4496672"/>
                    <a:pt x="1142374" y="4520512"/>
                    <a:pt x="1141865" y="4456322"/>
                  </a:cubicBezTo>
                  <a:cubicBezTo>
                    <a:pt x="1188633" y="4457013"/>
                    <a:pt x="1194531" y="4456515"/>
                    <a:pt x="1261922" y="4456973"/>
                  </a:cubicBezTo>
                  <a:cubicBezTo>
                    <a:pt x="1318798" y="4457359"/>
                    <a:pt x="1297565" y="4425477"/>
                    <a:pt x="1305121" y="4639651"/>
                  </a:cubicBezTo>
                  <a:cubicBezTo>
                    <a:pt x="1305304" y="4644918"/>
                    <a:pt x="1310368" y="4639834"/>
                    <a:pt x="1143289" y="4640942"/>
                  </a:cubicBezTo>
                  <a:close/>
                  <a:moveTo>
                    <a:pt x="1306371" y="4222639"/>
                  </a:moveTo>
                  <a:cubicBezTo>
                    <a:pt x="1303219" y="4044322"/>
                    <a:pt x="1297260" y="4069178"/>
                    <a:pt x="1322927" y="4069178"/>
                  </a:cubicBezTo>
                  <a:cubicBezTo>
                    <a:pt x="1487372" y="4069178"/>
                    <a:pt x="1465305" y="4061106"/>
                    <a:pt x="1466027" y="4084051"/>
                  </a:cubicBezTo>
                  <a:cubicBezTo>
                    <a:pt x="1471966" y="4280211"/>
                    <a:pt x="1472616" y="4252518"/>
                    <a:pt x="1444906" y="4252518"/>
                  </a:cubicBezTo>
                  <a:cubicBezTo>
                    <a:pt x="1282037" y="4252508"/>
                    <a:pt x="1307124" y="4262542"/>
                    <a:pt x="1306371" y="4222639"/>
                  </a:cubicBezTo>
                  <a:close/>
                  <a:moveTo>
                    <a:pt x="1310083" y="4430825"/>
                  </a:moveTo>
                  <a:cubicBezTo>
                    <a:pt x="1307043" y="4236617"/>
                    <a:pt x="1300504" y="4262542"/>
                    <a:pt x="1322937" y="4262542"/>
                  </a:cubicBezTo>
                  <a:cubicBezTo>
                    <a:pt x="1495416" y="4262542"/>
                    <a:pt x="1468722" y="4252508"/>
                    <a:pt x="1469342" y="4292187"/>
                  </a:cubicBezTo>
                  <a:cubicBezTo>
                    <a:pt x="1472199" y="4474845"/>
                    <a:pt x="1479033" y="4446674"/>
                    <a:pt x="1444906" y="4446674"/>
                  </a:cubicBezTo>
                  <a:cubicBezTo>
                    <a:pt x="1288972" y="4446684"/>
                    <a:pt x="1310459" y="4454919"/>
                    <a:pt x="1310083" y="4430825"/>
                  </a:cubicBezTo>
                  <a:close/>
                  <a:moveTo>
                    <a:pt x="1313541" y="4641969"/>
                  </a:moveTo>
                  <a:cubicBezTo>
                    <a:pt x="1310815" y="4560385"/>
                    <a:pt x="1311263" y="4518011"/>
                    <a:pt x="1310459" y="4457155"/>
                  </a:cubicBezTo>
                  <a:cubicBezTo>
                    <a:pt x="1392107" y="4457237"/>
                    <a:pt x="1360227" y="4456241"/>
                    <a:pt x="1471762" y="4456098"/>
                  </a:cubicBezTo>
                  <a:lnTo>
                    <a:pt x="1474732" y="4642010"/>
                  </a:lnTo>
                  <a:cubicBezTo>
                    <a:pt x="1448790" y="4642152"/>
                    <a:pt x="1314344" y="4641979"/>
                    <a:pt x="1313541" y="4641969"/>
                  </a:cubicBezTo>
                  <a:close/>
                  <a:moveTo>
                    <a:pt x="1476826" y="4223127"/>
                  </a:moveTo>
                  <a:cubicBezTo>
                    <a:pt x="1475321" y="4041292"/>
                    <a:pt x="1463403" y="4068304"/>
                    <a:pt x="1505910" y="4068182"/>
                  </a:cubicBezTo>
                  <a:cubicBezTo>
                    <a:pt x="1656912" y="4067775"/>
                    <a:pt x="1634875" y="4063719"/>
                    <a:pt x="1635485" y="4084041"/>
                  </a:cubicBezTo>
                  <a:cubicBezTo>
                    <a:pt x="1641353" y="4277923"/>
                    <a:pt x="1637722" y="4253626"/>
                    <a:pt x="1627970" y="4253473"/>
                  </a:cubicBezTo>
                  <a:cubicBezTo>
                    <a:pt x="1451027" y="4250383"/>
                    <a:pt x="1477172" y="4263721"/>
                    <a:pt x="1476826" y="4223127"/>
                  </a:cubicBezTo>
                  <a:close/>
                  <a:moveTo>
                    <a:pt x="1479694" y="4430825"/>
                  </a:moveTo>
                  <a:cubicBezTo>
                    <a:pt x="1476562" y="4230721"/>
                    <a:pt x="1469189" y="4261932"/>
                    <a:pt x="1505880" y="4262176"/>
                  </a:cubicBezTo>
                  <a:cubicBezTo>
                    <a:pt x="1660105" y="4263426"/>
                    <a:pt x="1637255" y="4253585"/>
                    <a:pt x="1637865" y="4292217"/>
                  </a:cubicBezTo>
                  <a:cubicBezTo>
                    <a:pt x="1640621" y="4468328"/>
                    <a:pt x="1649041" y="4446877"/>
                    <a:pt x="1627970" y="4446705"/>
                  </a:cubicBezTo>
                  <a:cubicBezTo>
                    <a:pt x="1457230" y="4445322"/>
                    <a:pt x="1480060" y="4453811"/>
                    <a:pt x="1479694" y="4430825"/>
                  </a:cubicBezTo>
                  <a:close/>
                  <a:moveTo>
                    <a:pt x="1644109" y="4639275"/>
                  </a:moveTo>
                  <a:cubicBezTo>
                    <a:pt x="1644099" y="4644877"/>
                    <a:pt x="1659301" y="4640332"/>
                    <a:pt x="1505880" y="4641776"/>
                  </a:cubicBezTo>
                  <a:cubicBezTo>
                    <a:pt x="1473847" y="4642081"/>
                    <a:pt x="1483507" y="4670069"/>
                    <a:pt x="1480101" y="4456088"/>
                  </a:cubicBezTo>
                  <a:cubicBezTo>
                    <a:pt x="1548285" y="4455956"/>
                    <a:pt x="1546729" y="4455620"/>
                    <a:pt x="1641749" y="4456261"/>
                  </a:cubicBezTo>
                  <a:cubicBezTo>
                    <a:pt x="1643590" y="4569798"/>
                    <a:pt x="1644220" y="4584326"/>
                    <a:pt x="1644109" y="4639275"/>
                  </a:cubicBezTo>
                  <a:close/>
                  <a:moveTo>
                    <a:pt x="1688914" y="4068741"/>
                  </a:moveTo>
                  <a:cubicBezTo>
                    <a:pt x="1750610" y="4068741"/>
                    <a:pt x="1748454" y="4067907"/>
                    <a:pt x="1803693" y="4067826"/>
                  </a:cubicBezTo>
                  <a:cubicBezTo>
                    <a:pt x="1805340" y="4173251"/>
                    <a:pt x="1805330" y="4180530"/>
                    <a:pt x="1806693" y="4223086"/>
                  </a:cubicBezTo>
                  <a:cubicBezTo>
                    <a:pt x="1807832" y="4259410"/>
                    <a:pt x="1839722" y="4256238"/>
                    <a:pt x="1645787" y="4253748"/>
                  </a:cubicBezTo>
                  <a:cubicBezTo>
                    <a:pt x="1644831" y="4034246"/>
                    <a:pt x="1628987" y="4068741"/>
                    <a:pt x="1688914" y="4068741"/>
                  </a:cubicBezTo>
                  <a:close/>
                  <a:moveTo>
                    <a:pt x="1649661" y="4430805"/>
                  </a:moveTo>
                  <a:cubicBezTo>
                    <a:pt x="1646570" y="4232663"/>
                    <a:pt x="1631357" y="4263426"/>
                    <a:pt x="1688914" y="4263426"/>
                  </a:cubicBezTo>
                  <a:cubicBezTo>
                    <a:pt x="1749044" y="4263426"/>
                    <a:pt x="1749074" y="4262796"/>
                    <a:pt x="1807791" y="4262775"/>
                  </a:cubicBezTo>
                  <a:cubicBezTo>
                    <a:pt x="1808615" y="4299415"/>
                    <a:pt x="1809022" y="4342967"/>
                    <a:pt x="1810628" y="4447101"/>
                  </a:cubicBezTo>
                  <a:cubicBezTo>
                    <a:pt x="1624340" y="4447091"/>
                    <a:pt x="1649997" y="4452489"/>
                    <a:pt x="1649661" y="4430805"/>
                  </a:cubicBezTo>
                  <a:close/>
                  <a:moveTo>
                    <a:pt x="1810913" y="4640780"/>
                  </a:moveTo>
                  <a:cubicBezTo>
                    <a:pt x="1732967" y="4640780"/>
                    <a:pt x="1652437" y="4645761"/>
                    <a:pt x="1652447" y="4639306"/>
                  </a:cubicBezTo>
                  <a:cubicBezTo>
                    <a:pt x="1652895" y="4424135"/>
                    <a:pt x="1634051" y="4456413"/>
                    <a:pt x="1688914" y="4456413"/>
                  </a:cubicBezTo>
                  <a:cubicBezTo>
                    <a:pt x="1741732" y="4456413"/>
                    <a:pt x="1753254" y="4456536"/>
                    <a:pt x="1810781" y="4456536"/>
                  </a:cubicBezTo>
                  <a:cubicBezTo>
                    <a:pt x="1813770" y="4656365"/>
                    <a:pt x="1814137" y="4640780"/>
                    <a:pt x="1810913" y="4640780"/>
                  </a:cubicBezTo>
                  <a:close/>
                  <a:moveTo>
                    <a:pt x="1812021" y="4067816"/>
                  </a:moveTo>
                  <a:cubicBezTo>
                    <a:pt x="1871928" y="4067836"/>
                    <a:pt x="1872131" y="4069127"/>
                    <a:pt x="1932912" y="4069127"/>
                  </a:cubicBezTo>
                  <a:cubicBezTo>
                    <a:pt x="1988903" y="4069127"/>
                    <a:pt x="1969409" y="4042593"/>
                    <a:pt x="1976477" y="4222893"/>
                  </a:cubicBezTo>
                  <a:cubicBezTo>
                    <a:pt x="1977951" y="4260468"/>
                    <a:pt x="2008225" y="4253138"/>
                    <a:pt x="1815926" y="4253321"/>
                  </a:cubicBezTo>
                  <a:cubicBezTo>
                    <a:pt x="1814116" y="4180998"/>
                    <a:pt x="1814909" y="4252751"/>
                    <a:pt x="1812021" y="4067816"/>
                  </a:cubicBezTo>
                  <a:close/>
                  <a:moveTo>
                    <a:pt x="1818713" y="4430825"/>
                  </a:moveTo>
                  <a:cubicBezTo>
                    <a:pt x="1817645" y="4362395"/>
                    <a:pt x="1817767" y="4361246"/>
                    <a:pt x="1816689" y="4292034"/>
                  </a:cubicBezTo>
                  <a:cubicBezTo>
                    <a:pt x="1816120" y="4255995"/>
                    <a:pt x="1784209" y="4260905"/>
                    <a:pt x="1977768" y="4261932"/>
                  </a:cubicBezTo>
                  <a:cubicBezTo>
                    <a:pt x="1978765" y="4301855"/>
                    <a:pt x="1978887" y="4340253"/>
                    <a:pt x="1980443" y="4447253"/>
                  </a:cubicBezTo>
                  <a:cubicBezTo>
                    <a:pt x="1791805" y="4450578"/>
                    <a:pt x="1819018" y="4449775"/>
                    <a:pt x="1818713" y="4430825"/>
                  </a:cubicBezTo>
                  <a:close/>
                  <a:moveTo>
                    <a:pt x="1821387" y="4640780"/>
                  </a:moveTo>
                  <a:cubicBezTo>
                    <a:pt x="1821387" y="4607475"/>
                    <a:pt x="1819618" y="4489983"/>
                    <a:pt x="1819109" y="4456536"/>
                  </a:cubicBezTo>
                  <a:cubicBezTo>
                    <a:pt x="1868389" y="4456576"/>
                    <a:pt x="1928224" y="4457603"/>
                    <a:pt x="1980565" y="4456698"/>
                  </a:cubicBezTo>
                  <a:cubicBezTo>
                    <a:pt x="1981419" y="4518713"/>
                    <a:pt x="1981226" y="4544688"/>
                    <a:pt x="1983188" y="4639397"/>
                  </a:cubicBezTo>
                  <a:cubicBezTo>
                    <a:pt x="1983280" y="4643240"/>
                    <a:pt x="1996164" y="4641034"/>
                    <a:pt x="1821387" y="4640780"/>
                  </a:cubicBezTo>
                  <a:close/>
                  <a:moveTo>
                    <a:pt x="1984785" y="4222486"/>
                  </a:moveTo>
                  <a:cubicBezTo>
                    <a:pt x="1977809" y="4044921"/>
                    <a:pt x="1981276" y="4069005"/>
                    <a:pt x="1993886" y="4068904"/>
                  </a:cubicBezTo>
                  <a:cubicBezTo>
                    <a:pt x="2167646" y="4067734"/>
                    <a:pt x="2144176" y="4062600"/>
                    <a:pt x="2144328" y="4083899"/>
                  </a:cubicBezTo>
                  <a:cubicBezTo>
                    <a:pt x="2144674" y="4131630"/>
                    <a:pt x="2144969" y="4143382"/>
                    <a:pt x="2146728" y="4253951"/>
                  </a:cubicBezTo>
                  <a:cubicBezTo>
                    <a:pt x="1957979" y="4252060"/>
                    <a:pt x="1986361" y="4262623"/>
                    <a:pt x="1984785" y="4222486"/>
                  </a:cubicBezTo>
                  <a:close/>
                  <a:moveTo>
                    <a:pt x="1988517" y="4430805"/>
                  </a:moveTo>
                  <a:cubicBezTo>
                    <a:pt x="1985547" y="4241152"/>
                    <a:pt x="1983544" y="4261962"/>
                    <a:pt x="1993835" y="4262033"/>
                  </a:cubicBezTo>
                  <a:cubicBezTo>
                    <a:pt x="2175853" y="4263253"/>
                    <a:pt x="2146749" y="4255405"/>
                    <a:pt x="2147338" y="4292197"/>
                  </a:cubicBezTo>
                  <a:cubicBezTo>
                    <a:pt x="2148416" y="4360982"/>
                    <a:pt x="2147613" y="4359671"/>
                    <a:pt x="2148732" y="4430988"/>
                  </a:cubicBezTo>
                  <a:cubicBezTo>
                    <a:pt x="2149057" y="4451544"/>
                    <a:pt x="2166314" y="4446400"/>
                    <a:pt x="2054809" y="4446379"/>
                  </a:cubicBezTo>
                  <a:cubicBezTo>
                    <a:pt x="1976161" y="4446379"/>
                    <a:pt x="1988863" y="4452733"/>
                    <a:pt x="1988517" y="4430805"/>
                  </a:cubicBezTo>
                  <a:close/>
                  <a:moveTo>
                    <a:pt x="1991537" y="4639174"/>
                  </a:moveTo>
                  <a:cubicBezTo>
                    <a:pt x="1987276" y="4434383"/>
                    <a:pt x="1988029" y="4456566"/>
                    <a:pt x="1993927" y="4456454"/>
                  </a:cubicBezTo>
                  <a:cubicBezTo>
                    <a:pt x="2036169" y="4455600"/>
                    <a:pt x="2043562" y="4455814"/>
                    <a:pt x="2149128" y="4455834"/>
                  </a:cubicBezTo>
                  <a:cubicBezTo>
                    <a:pt x="2149149" y="4456983"/>
                    <a:pt x="2151376" y="4592154"/>
                    <a:pt x="2152433" y="4641074"/>
                  </a:cubicBezTo>
                  <a:cubicBezTo>
                    <a:pt x="1998015" y="4641684"/>
                    <a:pt x="1991649" y="4644094"/>
                    <a:pt x="1991537" y="4639174"/>
                  </a:cubicBezTo>
                  <a:close/>
                  <a:moveTo>
                    <a:pt x="2151864" y="4014361"/>
                  </a:moveTo>
                  <a:cubicBezTo>
                    <a:pt x="2149230" y="3845855"/>
                    <a:pt x="2137932" y="3873883"/>
                    <a:pt x="2176768" y="3873883"/>
                  </a:cubicBezTo>
                  <a:cubicBezTo>
                    <a:pt x="2177531" y="3873883"/>
                    <a:pt x="2310065" y="3873944"/>
                    <a:pt x="2310096" y="3875733"/>
                  </a:cubicBezTo>
                  <a:cubicBezTo>
                    <a:pt x="2313380" y="4085322"/>
                    <a:pt x="2320376" y="4057761"/>
                    <a:pt x="2298787" y="4057761"/>
                  </a:cubicBezTo>
                  <a:cubicBezTo>
                    <a:pt x="2122455" y="4057761"/>
                    <a:pt x="2152779" y="4072736"/>
                    <a:pt x="2151864" y="4014361"/>
                  </a:cubicBezTo>
                  <a:close/>
                  <a:moveTo>
                    <a:pt x="2152535" y="4068222"/>
                  </a:moveTo>
                  <a:cubicBezTo>
                    <a:pt x="2266124" y="4067887"/>
                    <a:pt x="2245898" y="4067023"/>
                    <a:pt x="2313645" y="4067226"/>
                  </a:cubicBezTo>
                  <a:cubicBezTo>
                    <a:pt x="2313909" y="4097034"/>
                    <a:pt x="2314041" y="4095387"/>
                    <a:pt x="2315211" y="4253443"/>
                  </a:cubicBezTo>
                  <a:cubicBezTo>
                    <a:pt x="2237040" y="4253423"/>
                    <a:pt x="2208974" y="4254398"/>
                    <a:pt x="2155057" y="4254022"/>
                  </a:cubicBezTo>
                  <a:cubicBezTo>
                    <a:pt x="2152474" y="4091432"/>
                    <a:pt x="2153084" y="4132280"/>
                    <a:pt x="2152535" y="4068222"/>
                  </a:cubicBezTo>
                  <a:close/>
                  <a:moveTo>
                    <a:pt x="2157060" y="4430825"/>
                  </a:moveTo>
                  <a:cubicBezTo>
                    <a:pt x="2154009" y="4236069"/>
                    <a:pt x="2150247" y="4263528"/>
                    <a:pt x="2176768" y="4263528"/>
                  </a:cubicBezTo>
                  <a:cubicBezTo>
                    <a:pt x="2340542" y="4263528"/>
                    <a:pt x="2315089" y="4253961"/>
                    <a:pt x="2315678" y="4292217"/>
                  </a:cubicBezTo>
                  <a:cubicBezTo>
                    <a:pt x="2318485" y="4471714"/>
                    <a:pt x="2328125" y="4447304"/>
                    <a:pt x="2298777" y="4447304"/>
                  </a:cubicBezTo>
                  <a:cubicBezTo>
                    <a:pt x="2134515" y="4447304"/>
                    <a:pt x="2157375" y="4450009"/>
                    <a:pt x="2157060" y="4430825"/>
                  </a:cubicBezTo>
                  <a:close/>
                  <a:moveTo>
                    <a:pt x="2298777" y="4642050"/>
                  </a:moveTo>
                  <a:cubicBezTo>
                    <a:pt x="2144735" y="4642050"/>
                    <a:pt x="2160782" y="4641207"/>
                    <a:pt x="2160731" y="4638665"/>
                  </a:cubicBezTo>
                  <a:cubicBezTo>
                    <a:pt x="2155820" y="4426606"/>
                    <a:pt x="2151599" y="4455834"/>
                    <a:pt x="2176768" y="4455834"/>
                  </a:cubicBezTo>
                  <a:cubicBezTo>
                    <a:pt x="2237691" y="4455834"/>
                    <a:pt x="2237722" y="4456739"/>
                    <a:pt x="2298777" y="4456739"/>
                  </a:cubicBezTo>
                  <a:cubicBezTo>
                    <a:pt x="2324637" y="4456739"/>
                    <a:pt x="2319502" y="4448138"/>
                    <a:pt x="2319766" y="4500383"/>
                  </a:cubicBezTo>
                  <a:cubicBezTo>
                    <a:pt x="2320468" y="4669377"/>
                    <a:pt x="2332539" y="4642050"/>
                    <a:pt x="2298777" y="4642050"/>
                  </a:cubicBezTo>
                  <a:close/>
                  <a:moveTo>
                    <a:pt x="2321312" y="4014361"/>
                  </a:moveTo>
                  <a:cubicBezTo>
                    <a:pt x="2320224" y="3944895"/>
                    <a:pt x="2319502" y="3944783"/>
                    <a:pt x="2318414" y="3875570"/>
                  </a:cubicBezTo>
                  <a:cubicBezTo>
                    <a:pt x="2318393" y="3874605"/>
                    <a:pt x="2393960" y="3872734"/>
                    <a:pt x="2478822" y="3873873"/>
                  </a:cubicBezTo>
                  <a:cubicBezTo>
                    <a:pt x="2478832" y="3874706"/>
                    <a:pt x="2481405" y="4034226"/>
                    <a:pt x="2481913" y="4058564"/>
                  </a:cubicBezTo>
                  <a:cubicBezTo>
                    <a:pt x="2288730" y="4058636"/>
                    <a:pt x="2322197" y="4069361"/>
                    <a:pt x="2321312" y="4014361"/>
                  </a:cubicBezTo>
                  <a:close/>
                  <a:moveTo>
                    <a:pt x="2359731" y="4067612"/>
                  </a:moveTo>
                  <a:cubicBezTo>
                    <a:pt x="2395618" y="4068090"/>
                    <a:pt x="2404231" y="4068029"/>
                    <a:pt x="2482116" y="4067999"/>
                  </a:cubicBezTo>
                  <a:cubicBezTo>
                    <a:pt x="2486713" y="4273267"/>
                    <a:pt x="2486499" y="4253168"/>
                    <a:pt x="2481760" y="4253209"/>
                  </a:cubicBezTo>
                  <a:cubicBezTo>
                    <a:pt x="2436040" y="4253575"/>
                    <a:pt x="2433335" y="4253483"/>
                    <a:pt x="2323549" y="4253443"/>
                  </a:cubicBezTo>
                  <a:cubicBezTo>
                    <a:pt x="2322024" y="4035009"/>
                    <a:pt x="2310462" y="4066941"/>
                    <a:pt x="2359731" y="4067612"/>
                  </a:cubicBezTo>
                  <a:close/>
                  <a:moveTo>
                    <a:pt x="2327393" y="4430805"/>
                  </a:moveTo>
                  <a:cubicBezTo>
                    <a:pt x="2326295" y="4360453"/>
                    <a:pt x="2325085" y="4360870"/>
                    <a:pt x="2324007" y="4292054"/>
                  </a:cubicBezTo>
                  <a:cubicBezTo>
                    <a:pt x="2323356" y="4250444"/>
                    <a:pt x="2296825" y="4264107"/>
                    <a:pt x="2485493" y="4262643"/>
                  </a:cubicBezTo>
                  <a:cubicBezTo>
                    <a:pt x="2487079" y="4367824"/>
                    <a:pt x="2486662" y="4384863"/>
                    <a:pt x="2487852" y="4448240"/>
                  </a:cubicBezTo>
                  <a:cubicBezTo>
                    <a:pt x="2301696" y="4448321"/>
                    <a:pt x="2327729" y="4452621"/>
                    <a:pt x="2327393" y="4430805"/>
                  </a:cubicBezTo>
                  <a:close/>
                  <a:moveTo>
                    <a:pt x="2481822" y="4641786"/>
                  </a:moveTo>
                  <a:cubicBezTo>
                    <a:pt x="2316451" y="4640892"/>
                    <a:pt x="2330261" y="4644175"/>
                    <a:pt x="2330149" y="4639204"/>
                  </a:cubicBezTo>
                  <a:cubicBezTo>
                    <a:pt x="2325156" y="4421136"/>
                    <a:pt x="2320265" y="4456607"/>
                    <a:pt x="2359741" y="4457237"/>
                  </a:cubicBezTo>
                  <a:cubicBezTo>
                    <a:pt x="2394916" y="4457806"/>
                    <a:pt x="2404475" y="4457715"/>
                    <a:pt x="2488055" y="4457674"/>
                  </a:cubicBezTo>
                  <a:cubicBezTo>
                    <a:pt x="2492428" y="4663288"/>
                    <a:pt x="2496536" y="4641857"/>
                    <a:pt x="2481822" y="4641786"/>
                  </a:cubicBezTo>
                  <a:close/>
                  <a:moveTo>
                    <a:pt x="2490455" y="4067988"/>
                  </a:moveTo>
                  <a:cubicBezTo>
                    <a:pt x="2676205" y="4067907"/>
                    <a:pt x="2651646" y="4061492"/>
                    <a:pt x="2652185" y="4084001"/>
                  </a:cubicBezTo>
                  <a:cubicBezTo>
                    <a:pt x="2653558" y="4143697"/>
                    <a:pt x="2653395" y="4151627"/>
                    <a:pt x="2654738" y="4221785"/>
                  </a:cubicBezTo>
                  <a:cubicBezTo>
                    <a:pt x="2655551" y="4263701"/>
                    <a:pt x="2683862" y="4251745"/>
                    <a:pt x="2493679" y="4253107"/>
                  </a:cubicBezTo>
                  <a:cubicBezTo>
                    <a:pt x="2491432" y="4104262"/>
                    <a:pt x="2491970" y="4136459"/>
                    <a:pt x="2490455" y="4067988"/>
                  </a:cubicBezTo>
                  <a:close/>
                  <a:moveTo>
                    <a:pt x="2494269" y="4292054"/>
                  </a:moveTo>
                  <a:cubicBezTo>
                    <a:pt x="2493679" y="4253260"/>
                    <a:pt x="2464809" y="4262257"/>
                    <a:pt x="2655480" y="4262145"/>
                  </a:cubicBezTo>
                  <a:cubicBezTo>
                    <a:pt x="2655633" y="4270858"/>
                    <a:pt x="2658144" y="4425101"/>
                    <a:pt x="2658236" y="4430977"/>
                  </a:cubicBezTo>
                  <a:cubicBezTo>
                    <a:pt x="2658541" y="4450273"/>
                    <a:pt x="2684950" y="4448138"/>
                    <a:pt x="2496191" y="4448240"/>
                  </a:cubicBezTo>
                  <a:cubicBezTo>
                    <a:pt x="2495052" y="4389753"/>
                    <a:pt x="2495265" y="4355940"/>
                    <a:pt x="2494269" y="4292054"/>
                  </a:cubicBezTo>
                  <a:close/>
                  <a:moveTo>
                    <a:pt x="2500146" y="4641878"/>
                  </a:moveTo>
                  <a:cubicBezTo>
                    <a:pt x="2498713" y="4501155"/>
                    <a:pt x="2497787" y="4522576"/>
                    <a:pt x="2496374" y="4457664"/>
                  </a:cubicBezTo>
                  <a:cubicBezTo>
                    <a:pt x="2597699" y="4457613"/>
                    <a:pt x="2616929" y="4455905"/>
                    <a:pt x="2658592" y="4455803"/>
                  </a:cubicBezTo>
                  <a:cubicBezTo>
                    <a:pt x="2659426" y="4519993"/>
                    <a:pt x="2657788" y="4408622"/>
                    <a:pt x="2660859" y="4640546"/>
                  </a:cubicBezTo>
                  <a:cubicBezTo>
                    <a:pt x="2660859" y="4641278"/>
                    <a:pt x="2543294" y="4642081"/>
                    <a:pt x="2500146" y="4641878"/>
                  </a:cubicBezTo>
                  <a:close/>
                  <a:moveTo>
                    <a:pt x="2664836" y="4067917"/>
                  </a:moveTo>
                  <a:cubicBezTo>
                    <a:pt x="2844758" y="4067917"/>
                    <a:pt x="2820901" y="4059937"/>
                    <a:pt x="2821196" y="4083919"/>
                  </a:cubicBezTo>
                  <a:cubicBezTo>
                    <a:pt x="2823698" y="4284105"/>
                    <a:pt x="2836724" y="4253534"/>
                    <a:pt x="2786834" y="4253534"/>
                  </a:cubicBezTo>
                  <a:cubicBezTo>
                    <a:pt x="2728047" y="4253534"/>
                    <a:pt x="2726034" y="4252690"/>
                    <a:pt x="2664836" y="4252690"/>
                  </a:cubicBezTo>
                  <a:cubicBezTo>
                    <a:pt x="2663402" y="4252690"/>
                    <a:pt x="2657158" y="4067928"/>
                    <a:pt x="2664836" y="4067917"/>
                  </a:cubicBezTo>
                  <a:close/>
                  <a:moveTo>
                    <a:pt x="2666554" y="4430805"/>
                  </a:moveTo>
                  <a:cubicBezTo>
                    <a:pt x="2663096" y="4218796"/>
                    <a:pt x="2664032" y="4274873"/>
                    <a:pt x="2663808" y="4262135"/>
                  </a:cubicBezTo>
                  <a:cubicBezTo>
                    <a:pt x="2731423" y="4262135"/>
                    <a:pt x="2723277" y="4263223"/>
                    <a:pt x="2824765" y="4262928"/>
                  </a:cubicBezTo>
                  <a:cubicBezTo>
                    <a:pt x="2824786" y="4263721"/>
                    <a:pt x="2827847" y="4429483"/>
                    <a:pt x="2828101" y="4448057"/>
                  </a:cubicBezTo>
                  <a:cubicBezTo>
                    <a:pt x="2778953" y="4448718"/>
                    <a:pt x="2748182" y="4448046"/>
                    <a:pt x="2725932" y="4447315"/>
                  </a:cubicBezTo>
                  <a:cubicBezTo>
                    <a:pt x="2656039" y="4445129"/>
                    <a:pt x="2666890" y="4452377"/>
                    <a:pt x="2666554" y="4430805"/>
                  </a:cubicBezTo>
                  <a:close/>
                  <a:moveTo>
                    <a:pt x="2669208" y="4640902"/>
                  </a:moveTo>
                  <a:cubicBezTo>
                    <a:pt x="2666951" y="4485875"/>
                    <a:pt x="2667551" y="4503351"/>
                    <a:pt x="2666920" y="4455803"/>
                  </a:cubicBezTo>
                  <a:cubicBezTo>
                    <a:pt x="2725698" y="4455854"/>
                    <a:pt x="2726074" y="4457745"/>
                    <a:pt x="2786834" y="4457745"/>
                  </a:cubicBezTo>
                  <a:cubicBezTo>
                    <a:pt x="2841911" y="4457745"/>
                    <a:pt x="2827135" y="4422610"/>
                    <a:pt x="2830440" y="4641319"/>
                  </a:cubicBezTo>
                  <a:cubicBezTo>
                    <a:pt x="2718213" y="4641349"/>
                    <a:pt x="2729298" y="4640922"/>
                    <a:pt x="2669208" y="4640902"/>
                  </a:cubicBezTo>
                  <a:close/>
                  <a:moveTo>
                    <a:pt x="2832077" y="4222557"/>
                  </a:moveTo>
                  <a:cubicBezTo>
                    <a:pt x="2826799" y="4042319"/>
                    <a:pt x="2824796" y="4067348"/>
                    <a:pt x="2847809" y="4067653"/>
                  </a:cubicBezTo>
                  <a:cubicBezTo>
                    <a:pt x="2894251" y="4068344"/>
                    <a:pt x="2908529" y="4067877"/>
                    <a:pt x="2969981" y="4068293"/>
                  </a:cubicBezTo>
                  <a:cubicBezTo>
                    <a:pt x="2999593" y="4068497"/>
                    <a:pt x="2991427" y="4039787"/>
                    <a:pt x="2993553" y="4253555"/>
                  </a:cubicBezTo>
                  <a:cubicBezTo>
                    <a:pt x="2805464" y="4252833"/>
                    <a:pt x="2833287" y="4264250"/>
                    <a:pt x="2832077" y="4222557"/>
                  </a:cubicBezTo>
                  <a:close/>
                  <a:moveTo>
                    <a:pt x="2836185" y="4430805"/>
                  </a:moveTo>
                  <a:cubicBezTo>
                    <a:pt x="2833155" y="4237329"/>
                    <a:pt x="2826972" y="4262948"/>
                    <a:pt x="2847880" y="4262836"/>
                  </a:cubicBezTo>
                  <a:cubicBezTo>
                    <a:pt x="3021304" y="4262145"/>
                    <a:pt x="2993492" y="4255862"/>
                    <a:pt x="2994071" y="4292217"/>
                  </a:cubicBezTo>
                  <a:cubicBezTo>
                    <a:pt x="2996919" y="4473859"/>
                    <a:pt x="3005867" y="4446908"/>
                    <a:pt x="2969981" y="4447050"/>
                  </a:cubicBezTo>
                  <a:cubicBezTo>
                    <a:pt x="2812898" y="4447477"/>
                    <a:pt x="2836531" y="4453221"/>
                    <a:pt x="2836185" y="4430805"/>
                  </a:cubicBezTo>
                  <a:close/>
                  <a:moveTo>
                    <a:pt x="2999624" y="4639275"/>
                  </a:moveTo>
                  <a:cubicBezTo>
                    <a:pt x="2999624" y="4641603"/>
                    <a:pt x="3013291" y="4641247"/>
                    <a:pt x="2838769" y="4641308"/>
                  </a:cubicBezTo>
                  <a:cubicBezTo>
                    <a:pt x="2835636" y="4434108"/>
                    <a:pt x="2832535" y="4457450"/>
                    <a:pt x="2847931" y="4457166"/>
                  </a:cubicBezTo>
                  <a:cubicBezTo>
                    <a:pt x="2893997" y="4456302"/>
                    <a:pt x="2904837" y="4456749"/>
                    <a:pt x="2970011" y="4456485"/>
                  </a:cubicBezTo>
                  <a:cubicBezTo>
                    <a:pt x="3003020" y="4456403"/>
                    <a:pt x="3000295" y="4426606"/>
                    <a:pt x="2999624" y="4639275"/>
                  </a:cubicBezTo>
                  <a:close/>
                </a:path>
              </a:pathLst>
            </a:custGeom>
            <a:solidFill>
              <a:srgbClr val="FDF2A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5" name="Google Shape;1005;p17"/>
          <p:cNvGrpSpPr/>
          <p:nvPr/>
        </p:nvGrpSpPr>
        <p:grpSpPr>
          <a:xfrm rot="773132">
            <a:off x="8234030" y="263591"/>
            <a:ext cx="554278" cy="981220"/>
            <a:chOff x="16468698" y="525187"/>
            <a:chExt cx="1108576" cy="1962562"/>
          </a:xfrm>
        </p:grpSpPr>
        <p:grpSp>
          <p:nvGrpSpPr>
            <p:cNvPr id="1006" name="Google Shape;1006;p17"/>
            <p:cNvGrpSpPr/>
            <p:nvPr/>
          </p:nvGrpSpPr>
          <p:grpSpPr>
            <a:xfrm>
              <a:off x="16468698" y="525187"/>
              <a:ext cx="1108576" cy="1962562"/>
              <a:chOff x="16468698" y="525187"/>
              <a:chExt cx="1108576" cy="1962562"/>
            </a:xfrm>
          </p:grpSpPr>
          <p:sp>
            <p:nvSpPr>
              <p:cNvPr id="1007" name="Google Shape;1007;p17"/>
              <p:cNvSpPr/>
              <p:nvPr/>
            </p:nvSpPr>
            <p:spPr>
              <a:xfrm>
                <a:off x="16570725" y="1578547"/>
                <a:ext cx="416746" cy="909202"/>
              </a:xfrm>
              <a:custGeom>
                <a:rect b="b" l="l" r="r" t="t"/>
                <a:pathLst>
                  <a:path extrusionOk="0" h="909202" w="416746">
                    <a:moveTo>
                      <a:pt x="382844" y="242990"/>
                    </a:moveTo>
                    <a:cubicBezTo>
                      <a:pt x="274423" y="469254"/>
                      <a:pt x="164312" y="674534"/>
                      <a:pt x="33606" y="900123"/>
                    </a:cubicBezTo>
                    <a:cubicBezTo>
                      <a:pt x="23932" y="916824"/>
                      <a:pt x="-4157" y="908997"/>
                      <a:pt x="521" y="888755"/>
                    </a:cubicBezTo>
                    <a:cubicBezTo>
                      <a:pt x="124475" y="352788"/>
                      <a:pt x="201384" y="-6302"/>
                      <a:pt x="234512" y="84"/>
                    </a:cubicBezTo>
                    <a:cubicBezTo>
                      <a:pt x="306700" y="14026"/>
                      <a:pt x="397640" y="39170"/>
                      <a:pt x="414792" y="122983"/>
                    </a:cubicBezTo>
                    <a:cubicBezTo>
                      <a:pt x="423607" y="166117"/>
                      <a:pt x="400777" y="205442"/>
                      <a:pt x="382844" y="242990"/>
                    </a:cubicBezTo>
                    <a:close/>
                  </a:path>
                </a:pathLst>
              </a:custGeom>
              <a:solidFill>
                <a:srgbClr val="A5BEF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8" name="Google Shape;1008;p17"/>
              <p:cNvSpPr/>
              <p:nvPr/>
            </p:nvSpPr>
            <p:spPr>
              <a:xfrm>
                <a:off x="16734905" y="1577901"/>
                <a:ext cx="250283" cy="365032"/>
              </a:xfrm>
              <a:custGeom>
                <a:rect b="b" l="l" r="r" t="t"/>
                <a:pathLst>
                  <a:path extrusionOk="0" h="365032" w="250283">
                    <a:moveTo>
                      <a:pt x="159359" y="365033"/>
                    </a:moveTo>
                    <a:cubicBezTo>
                      <a:pt x="17654" y="218162"/>
                      <a:pt x="25253" y="226397"/>
                      <a:pt x="0" y="199106"/>
                    </a:cubicBezTo>
                    <a:cubicBezTo>
                      <a:pt x="51852" y="-1013"/>
                      <a:pt x="51719" y="-2857"/>
                      <a:pt x="70333" y="730"/>
                    </a:cubicBezTo>
                    <a:cubicBezTo>
                      <a:pt x="345223" y="53821"/>
                      <a:pt x="245558" y="191825"/>
                      <a:pt x="159359" y="365033"/>
                    </a:cubicBezTo>
                    <a:close/>
                  </a:path>
                </a:pathLst>
              </a:custGeom>
              <a:solidFill>
                <a:srgbClr val="4F5CAE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9" name="Google Shape;1009;p17"/>
              <p:cNvSpPr/>
              <p:nvPr/>
            </p:nvSpPr>
            <p:spPr>
              <a:xfrm>
                <a:off x="16468698" y="525187"/>
                <a:ext cx="1108576" cy="1308630"/>
              </a:xfrm>
              <a:custGeom>
                <a:rect b="b" l="l" r="r" t="t"/>
                <a:pathLst>
                  <a:path extrusionOk="0" h="1308630" w="1108576">
                    <a:moveTo>
                      <a:pt x="687651" y="3536"/>
                    </a:moveTo>
                    <a:cubicBezTo>
                      <a:pt x="359654" y="-26350"/>
                      <a:pt x="611808" y="128464"/>
                      <a:pt x="348329" y="650412"/>
                    </a:cubicBezTo>
                    <a:cubicBezTo>
                      <a:pt x="225215" y="650412"/>
                      <a:pt x="71090" y="740305"/>
                      <a:pt x="10827" y="820052"/>
                    </a:cubicBezTo>
                    <a:cubicBezTo>
                      <a:pt x="-45205" y="894197"/>
                      <a:pt x="121805" y="1164187"/>
                      <a:pt x="383257" y="1264231"/>
                    </a:cubicBezTo>
                    <a:cubicBezTo>
                      <a:pt x="639297" y="1363383"/>
                      <a:pt x="948867" y="1278600"/>
                      <a:pt x="957055" y="1184295"/>
                    </a:cubicBezTo>
                    <a:cubicBezTo>
                      <a:pt x="965748" y="1084146"/>
                      <a:pt x="911128" y="914274"/>
                      <a:pt x="820078" y="832008"/>
                    </a:cubicBezTo>
                    <a:cubicBezTo>
                      <a:pt x="975771" y="260933"/>
                      <a:pt x="1266476" y="323378"/>
                      <a:pt x="1001217" y="124241"/>
                    </a:cubicBezTo>
                    <a:cubicBezTo>
                      <a:pt x="945385" y="82325"/>
                      <a:pt x="824466" y="15998"/>
                      <a:pt x="687651" y="35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0" name="Google Shape;1010;p17"/>
              <p:cNvSpPr/>
              <p:nvPr/>
            </p:nvSpPr>
            <p:spPr>
              <a:xfrm>
                <a:off x="16812645" y="1216837"/>
                <a:ext cx="461663" cy="197925"/>
              </a:xfrm>
              <a:custGeom>
                <a:rect b="b" l="l" r="r" t="t"/>
                <a:pathLst>
                  <a:path extrusionOk="0" h="197925" w="461663">
                    <a:moveTo>
                      <a:pt x="452660" y="170947"/>
                    </a:moveTo>
                    <a:cubicBezTo>
                      <a:pt x="271176" y="160216"/>
                      <a:pt x="206396" y="158881"/>
                      <a:pt x="21159" y="2885"/>
                    </a:cubicBezTo>
                    <a:cubicBezTo>
                      <a:pt x="11407" y="-5331"/>
                      <a:pt x="-6141" y="5397"/>
                      <a:pt x="2172" y="17549"/>
                    </a:cubicBezTo>
                    <a:cubicBezTo>
                      <a:pt x="90081" y="146046"/>
                      <a:pt x="321016" y="225565"/>
                      <a:pt x="455107" y="189010"/>
                    </a:cubicBezTo>
                    <a:cubicBezTo>
                      <a:pt x="465404" y="186204"/>
                      <a:pt x="462800" y="171547"/>
                      <a:pt x="452660" y="17094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11" name="Google Shape;1011;p17"/>
            <p:cNvSpPr/>
            <p:nvPr/>
          </p:nvSpPr>
          <p:spPr>
            <a:xfrm>
              <a:off x="17003420" y="557710"/>
              <a:ext cx="523816" cy="271503"/>
            </a:xfrm>
            <a:custGeom>
              <a:rect b="b" l="l" r="r" t="t"/>
              <a:pathLst>
                <a:path extrusionOk="0" h="271503" w="523816">
                  <a:moveTo>
                    <a:pt x="507461" y="175952"/>
                  </a:moveTo>
                  <a:cubicBezTo>
                    <a:pt x="502430" y="168985"/>
                    <a:pt x="488278" y="172945"/>
                    <a:pt x="492215" y="182385"/>
                  </a:cubicBezTo>
                  <a:cubicBezTo>
                    <a:pt x="571646" y="372915"/>
                    <a:pt x="-111636" y="90533"/>
                    <a:pt x="37869" y="18900"/>
                  </a:cubicBezTo>
                  <a:cubicBezTo>
                    <a:pt x="48041" y="14025"/>
                    <a:pt x="40876" y="-3261"/>
                    <a:pt x="30136" y="542"/>
                  </a:cubicBezTo>
                  <a:cubicBezTo>
                    <a:pt x="-29182" y="21538"/>
                    <a:pt x="12164" y="92472"/>
                    <a:pt x="42915" y="119281"/>
                  </a:cubicBezTo>
                  <a:cubicBezTo>
                    <a:pt x="93842" y="163682"/>
                    <a:pt x="163093" y="191103"/>
                    <a:pt x="225050" y="216130"/>
                  </a:cubicBezTo>
                  <a:cubicBezTo>
                    <a:pt x="509085" y="330853"/>
                    <a:pt x="555219" y="242094"/>
                    <a:pt x="507461" y="1759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12" name="Google Shape;1012;p17"/>
          <p:cNvSpPr txBox="1"/>
          <p:nvPr/>
        </p:nvSpPr>
        <p:spPr>
          <a:xfrm>
            <a:off x="514350" y="2055972"/>
            <a:ext cx="2277300" cy="13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000000"/>
                </a:solidFill>
                <a:latin typeface="Mali"/>
                <a:ea typeface="Mali"/>
                <a:cs typeface="Mali"/>
                <a:sym typeface="Mali"/>
              </a:rPr>
              <a:t>Write</a:t>
            </a:r>
            <a:endParaRPr sz="7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000000"/>
                </a:solidFill>
                <a:latin typeface="Mali"/>
                <a:ea typeface="Mali"/>
                <a:cs typeface="Mali"/>
                <a:sym typeface="Mali"/>
              </a:rPr>
              <a:t>Your Topic or Idea</a:t>
            </a:r>
            <a:endParaRPr sz="700"/>
          </a:p>
        </p:txBody>
      </p:sp>
      <p:grpSp>
        <p:nvGrpSpPr>
          <p:cNvPr id="1013" name="Google Shape;1013;p17"/>
          <p:cNvGrpSpPr/>
          <p:nvPr/>
        </p:nvGrpSpPr>
        <p:grpSpPr>
          <a:xfrm>
            <a:off x="3602767" y="1185714"/>
            <a:ext cx="1829925" cy="808143"/>
            <a:chOff x="0" y="-28575"/>
            <a:chExt cx="4879800" cy="2155047"/>
          </a:xfrm>
        </p:grpSpPr>
        <p:sp>
          <p:nvSpPr>
            <p:cNvPr id="1014" name="Google Shape;1014;p17"/>
            <p:cNvSpPr txBox="1"/>
            <p:nvPr/>
          </p:nvSpPr>
          <p:spPr>
            <a:xfrm>
              <a:off x="0" y="-28575"/>
              <a:ext cx="4879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lt1"/>
                  </a:solidFill>
                  <a:latin typeface="Mali"/>
                  <a:ea typeface="Mali"/>
                  <a:cs typeface="Mali"/>
                  <a:sym typeface="Mali"/>
                </a:rPr>
                <a:t>Add a main point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015" name="Google Shape;1015;p17"/>
            <p:cNvSpPr txBox="1"/>
            <p:nvPr/>
          </p:nvSpPr>
          <p:spPr>
            <a:xfrm>
              <a:off x="0" y="1141272"/>
              <a:ext cx="48798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Elaborate on what you want to discuss.</a:t>
              </a:r>
              <a:r>
                <a:rPr lang="en" sz="3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1016" name="Google Shape;1016;p17"/>
          <p:cNvGrpSpPr/>
          <p:nvPr/>
        </p:nvGrpSpPr>
        <p:grpSpPr>
          <a:xfrm>
            <a:off x="3646577" y="3149924"/>
            <a:ext cx="1829925" cy="808143"/>
            <a:chOff x="0" y="-28575"/>
            <a:chExt cx="4879800" cy="2155047"/>
          </a:xfrm>
        </p:grpSpPr>
        <p:sp>
          <p:nvSpPr>
            <p:cNvPr id="1017" name="Google Shape;1017;p17"/>
            <p:cNvSpPr txBox="1"/>
            <p:nvPr/>
          </p:nvSpPr>
          <p:spPr>
            <a:xfrm>
              <a:off x="0" y="-28575"/>
              <a:ext cx="4879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lt1"/>
                  </a:solidFill>
                  <a:latin typeface="Mali"/>
                  <a:ea typeface="Mali"/>
                  <a:cs typeface="Mali"/>
                  <a:sym typeface="Mali"/>
                </a:rPr>
                <a:t>Add a main point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018" name="Google Shape;1018;p17"/>
            <p:cNvSpPr txBox="1"/>
            <p:nvPr/>
          </p:nvSpPr>
          <p:spPr>
            <a:xfrm>
              <a:off x="0" y="1141272"/>
              <a:ext cx="48798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Elaborate on what you want to discuss.</a:t>
              </a:r>
              <a:r>
                <a:rPr lang="en" sz="3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1019" name="Google Shape;1019;p17"/>
          <p:cNvGrpSpPr/>
          <p:nvPr/>
        </p:nvGrpSpPr>
        <p:grpSpPr>
          <a:xfrm>
            <a:off x="6400073" y="1185714"/>
            <a:ext cx="1829925" cy="808143"/>
            <a:chOff x="0" y="-28575"/>
            <a:chExt cx="4879800" cy="2155047"/>
          </a:xfrm>
        </p:grpSpPr>
        <p:sp>
          <p:nvSpPr>
            <p:cNvPr id="1020" name="Google Shape;1020;p17"/>
            <p:cNvSpPr txBox="1"/>
            <p:nvPr/>
          </p:nvSpPr>
          <p:spPr>
            <a:xfrm>
              <a:off x="0" y="-28575"/>
              <a:ext cx="4879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lt1"/>
                  </a:solidFill>
                  <a:latin typeface="Mali"/>
                  <a:ea typeface="Mali"/>
                  <a:cs typeface="Mali"/>
                  <a:sym typeface="Mali"/>
                </a:rPr>
                <a:t>Add a main point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021" name="Google Shape;1021;p17"/>
            <p:cNvSpPr txBox="1"/>
            <p:nvPr/>
          </p:nvSpPr>
          <p:spPr>
            <a:xfrm>
              <a:off x="0" y="1141272"/>
              <a:ext cx="48798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Elaborate on what you want to discuss.</a:t>
              </a:r>
              <a:r>
                <a:rPr lang="en" sz="3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1022" name="Google Shape;1022;p17"/>
          <p:cNvGrpSpPr/>
          <p:nvPr/>
        </p:nvGrpSpPr>
        <p:grpSpPr>
          <a:xfrm>
            <a:off x="6443883" y="3149924"/>
            <a:ext cx="1829925" cy="808143"/>
            <a:chOff x="0" y="-28575"/>
            <a:chExt cx="4879800" cy="2155047"/>
          </a:xfrm>
        </p:grpSpPr>
        <p:sp>
          <p:nvSpPr>
            <p:cNvPr id="1023" name="Google Shape;1023;p17"/>
            <p:cNvSpPr txBox="1"/>
            <p:nvPr/>
          </p:nvSpPr>
          <p:spPr>
            <a:xfrm>
              <a:off x="0" y="-28575"/>
              <a:ext cx="4879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lt1"/>
                  </a:solidFill>
                  <a:latin typeface="Mali"/>
                  <a:ea typeface="Mali"/>
                  <a:cs typeface="Mali"/>
                  <a:sym typeface="Mali"/>
                </a:rPr>
                <a:t>Add a main point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024" name="Google Shape;1024;p17"/>
            <p:cNvSpPr txBox="1"/>
            <p:nvPr/>
          </p:nvSpPr>
          <p:spPr>
            <a:xfrm>
              <a:off x="0" y="1141272"/>
              <a:ext cx="48798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Elaborate on what you want to discuss.</a:t>
              </a:r>
              <a:r>
                <a:rPr lang="en" sz="3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1025" name="Google Shape;1025;p17"/>
          <p:cNvGrpSpPr/>
          <p:nvPr/>
        </p:nvGrpSpPr>
        <p:grpSpPr>
          <a:xfrm rot="-8274124">
            <a:off x="3027997" y="3962701"/>
            <a:ext cx="992676" cy="333878"/>
            <a:chOff x="6056268" y="7925360"/>
            <a:chExt cx="1985351" cy="667757"/>
          </a:xfrm>
        </p:grpSpPr>
        <p:sp>
          <p:nvSpPr>
            <p:cNvPr id="1026" name="Google Shape;1026;p17"/>
            <p:cNvSpPr/>
            <p:nvPr/>
          </p:nvSpPr>
          <p:spPr>
            <a:xfrm>
              <a:off x="6294287" y="7971795"/>
              <a:ext cx="191797" cy="591306"/>
            </a:xfrm>
            <a:custGeom>
              <a:rect b="b" l="l" r="r" t="t"/>
              <a:pathLst>
                <a:path extrusionOk="0" h="591306" w="191797">
                  <a:moveTo>
                    <a:pt x="190980" y="535836"/>
                  </a:moveTo>
                  <a:cubicBezTo>
                    <a:pt x="185981" y="531272"/>
                    <a:pt x="177424" y="519693"/>
                    <a:pt x="139992" y="487055"/>
                  </a:cubicBezTo>
                  <a:cubicBezTo>
                    <a:pt x="134409" y="482189"/>
                    <a:pt x="119503" y="474263"/>
                    <a:pt x="124626" y="461646"/>
                  </a:cubicBezTo>
                  <a:cubicBezTo>
                    <a:pt x="134679" y="436878"/>
                    <a:pt x="141334" y="438134"/>
                    <a:pt x="176971" y="386388"/>
                  </a:cubicBezTo>
                  <a:cubicBezTo>
                    <a:pt x="178500" y="384178"/>
                    <a:pt x="177900" y="386535"/>
                    <a:pt x="185719" y="379333"/>
                  </a:cubicBezTo>
                  <a:cubicBezTo>
                    <a:pt x="136577" y="337965"/>
                    <a:pt x="149843" y="336701"/>
                    <a:pt x="129239" y="326740"/>
                  </a:cubicBezTo>
                  <a:cubicBezTo>
                    <a:pt x="125908" y="325130"/>
                    <a:pt x="117732" y="313388"/>
                    <a:pt x="117049" y="304984"/>
                  </a:cubicBezTo>
                  <a:cubicBezTo>
                    <a:pt x="116180" y="294308"/>
                    <a:pt x="120162" y="294137"/>
                    <a:pt x="123017" y="290035"/>
                  </a:cubicBezTo>
                  <a:cubicBezTo>
                    <a:pt x="125539" y="278483"/>
                    <a:pt x="140508" y="264734"/>
                    <a:pt x="143808" y="255405"/>
                  </a:cubicBezTo>
                  <a:cubicBezTo>
                    <a:pt x="145662" y="250158"/>
                    <a:pt x="151181" y="250730"/>
                    <a:pt x="166838" y="232004"/>
                  </a:cubicBezTo>
                  <a:cubicBezTo>
                    <a:pt x="171321" y="226642"/>
                    <a:pt x="175526" y="220969"/>
                    <a:pt x="180295" y="215802"/>
                  </a:cubicBezTo>
                  <a:cubicBezTo>
                    <a:pt x="160215" y="197163"/>
                    <a:pt x="176495" y="218231"/>
                    <a:pt x="159520" y="195287"/>
                  </a:cubicBezTo>
                  <a:cubicBezTo>
                    <a:pt x="156550" y="191276"/>
                    <a:pt x="151833" y="188605"/>
                    <a:pt x="148505" y="184805"/>
                  </a:cubicBezTo>
                  <a:cubicBezTo>
                    <a:pt x="145349" y="181204"/>
                    <a:pt x="136121" y="161062"/>
                    <a:pt x="132404" y="158574"/>
                  </a:cubicBezTo>
                  <a:cubicBezTo>
                    <a:pt x="123089" y="152341"/>
                    <a:pt x="121556" y="144872"/>
                    <a:pt x="114139" y="137038"/>
                  </a:cubicBezTo>
                  <a:cubicBezTo>
                    <a:pt x="110974" y="133699"/>
                    <a:pt x="108687" y="129103"/>
                    <a:pt x="110927" y="123809"/>
                  </a:cubicBezTo>
                  <a:cubicBezTo>
                    <a:pt x="111296" y="122934"/>
                    <a:pt x="110160" y="112480"/>
                    <a:pt x="118141" y="109026"/>
                  </a:cubicBezTo>
                  <a:cubicBezTo>
                    <a:pt x="121596" y="107531"/>
                    <a:pt x="124344" y="103679"/>
                    <a:pt x="128382" y="98162"/>
                  </a:cubicBezTo>
                  <a:cubicBezTo>
                    <a:pt x="132345" y="92756"/>
                    <a:pt x="146846" y="87016"/>
                    <a:pt x="150832" y="81630"/>
                  </a:cubicBezTo>
                  <a:cubicBezTo>
                    <a:pt x="192135" y="25806"/>
                    <a:pt x="211024" y="56572"/>
                    <a:pt x="164972" y="13495"/>
                  </a:cubicBezTo>
                  <a:cubicBezTo>
                    <a:pt x="159032" y="7942"/>
                    <a:pt x="159004" y="5307"/>
                    <a:pt x="154124" y="0"/>
                  </a:cubicBezTo>
                  <a:cubicBezTo>
                    <a:pt x="96275" y="1459"/>
                    <a:pt x="51267" y="2580"/>
                    <a:pt x="23532" y="3263"/>
                  </a:cubicBezTo>
                  <a:cubicBezTo>
                    <a:pt x="40582" y="18050"/>
                    <a:pt x="64744" y="32758"/>
                    <a:pt x="65569" y="39674"/>
                  </a:cubicBezTo>
                  <a:cubicBezTo>
                    <a:pt x="59173" y="55304"/>
                    <a:pt x="34094" y="69348"/>
                    <a:pt x="15062" y="96262"/>
                  </a:cubicBezTo>
                  <a:cubicBezTo>
                    <a:pt x="30425" y="128054"/>
                    <a:pt x="42794" y="119230"/>
                    <a:pt x="51271" y="130662"/>
                  </a:cubicBezTo>
                  <a:cubicBezTo>
                    <a:pt x="74154" y="161527"/>
                    <a:pt x="87706" y="160009"/>
                    <a:pt x="55694" y="196269"/>
                  </a:cubicBezTo>
                  <a:cubicBezTo>
                    <a:pt x="-6653" y="266888"/>
                    <a:pt x="-1642" y="247478"/>
                    <a:pt x="18183" y="270358"/>
                  </a:cubicBezTo>
                  <a:cubicBezTo>
                    <a:pt x="19077" y="271388"/>
                    <a:pt x="19831" y="272668"/>
                    <a:pt x="20947" y="273344"/>
                  </a:cubicBezTo>
                  <a:cubicBezTo>
                    <a:pt x="34654" y="281671"/>
                    <a:pt x="50346" y="303864"/>
                    <a:pt x="54761" y="305664"/>
                  </a:cubicBezTo>
                  <a:cubicBezTo>
                    <a:pt x="56453" y="306356"/>
                    <a:pt x="58474" y="307850"/>
                    <a:pt x="59034" y="309444"/>
                  </a:cubicBezTo>
                  <a:cubicBezTo>
                    <a:pt x="61662" y="316898"/>
                    <a:pt x="75854" y="322947"/>
                    <a:pt x="78423" y="328242"/>
                  </a:cubicBezTo>
                  <a:cubicBezTo>
                    <a:pt x="89068" y="350196"/>
                    <a:pt x="81218" y="351591"/>
                    <a:pt x="75456" y="356162"/>
                  </a:cubicBezTo>
                  <a:cubicBezTo>
                    <a:pt x="75290" y="356715"/>
                    <a:pt x="62222" y="376888"/>
                    <a:pt x="54039" y="382878"/>
                  </a:cubicBezTo>
                  <a:cubicBezTo>
                    <a:pt x="36484" y="395729"/>
                    <a:pt x="2241" y="440333"/>
                    <a:pt x="2019" y="440595"/>
                  </a:cubicBezTo>
                  <a:cubicBezTo>
                    <a:pt x="-2679" y="446204"/>
                    <a:pt x="-1630" y="444995"/>
                    <a:pt x="32545" y="480261"/>
                  </a:cubicBezTo>
                  <a:cubicBezTo>
                    <a:pt x="34292" y="482058"/>
                    <a:pt x="33435" y="487229"/>
                    <a:pt x="65371" y="515464"/>
                  </a:cubicBezTo>
                  <a:cubicBezTo>
                    <a:pt x="66391" y="516366"/>
                    <a:pt x="67463" y="517423"/>
                    <a:pt x="68698" y="517833"/>
                  </a:cubicBezTo>
                  <a:cubicBezTo>
                    <a:pt x="99991" y="528219"/>
                    <a:pt x="86431" y="567870"/>
                    <a:pt x="52538" y="583802"/>
                  </a:cubicBezTo>
                  <a:cubicBezTo>
                    <a:pt x="49095" y="585419"/>
                    <a:pt x="50425" y="587892"/>
                    <a:pt x="46478" y="591306"/>
                  </a:cubicBezTo>
                  <a:cubicBezTo>
                    <a:pt x="76425" y="589891"/>
                    <a:pt x="108159" y="588703"/>
                    <a:pt x="141425" y="587713"/>
                  </a:cubicBezTo>
                  <a:cubicBezTo>
                    <a:pt x="149224" y="574818"/>
                    <a:pt x="191222" y="536058"/>
                    <a:pt x="190980" y="535836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17"/>
            <p:cNvSpPr/>
            <p:nvPr/>
          </p:nvSpPr>
          <p:spPr>
            <a:xfrm>
              <a:off x="7184890" y="7949353"/>
              <a:ext cx="166915" cy="611260"/>
            </a:xfrm>
            <a:custGeom>
              <a:rect b="b" l="l" r="r" t="t"/>
              <a:pathLst>
                <a:path extrusionOk="0" h="611260" w="166915">
                  <a:moveTo>
                    <a:pt x="123849" y="600179"/>
                  </a:moveTo>
                  <a:cubicBezTo>
                    <a:pt x="151338" y="570629"/>
                    <a:pt x="140335" y="579982"/>
                    <a:pt x="165986" y="558910"/>
                  </a:cubicBezTo>
                  <a:cubicBezTo>
                    <a:pt x="158994" y="552777"/>
                    <a:pt x="155674" y="546612"/>
                    <a:pt x="130615" y="523883"/>
                  </a:cubicBezTo>
                  <a:cubicBezTo>
                    <a:pt x="102868" y="498721"/>
                    <a:pt x="94105" y="495851"/>
                    <a:pt x="98874" y="484093"/>
                  </a:cubicBezTo>
                  <a:cubicBezTo>
                    <a:pt x="107895" y="461853"/>
                    <a:pt x="117631" y="456173"/>
                    <a:pt x="138791" y="426738"/>
                  </a:cubicBezTo>
                  <a:cubicBezTo>
                    <a:pt x="161626" y="394930"/>
                    <a:pt x="144239" y="416264"/>
                    <a:pt x="159967" y="401775"/>
                  </a:cubicBezTo>
                  <a:cubicBezTo>
                    <a:pt x="154586" y="397248"/>
                    <a:pt x="127518" y="373167"/>
                    <a:pt x="123948" y="367404"/>
                  </a:cubicBezTo>
                  <a:cubicBezTo>
                    <a:pt x="114796" y="352641"/>
                    <a:pt x="102320" y="349250"/>
                    <a:pt x="101470" y="348014"/>
                  </a:cubicBezTo>
                  <a:cubicBezTo>
                    <a:pt x="94422" y="337754"/>
                    <a:pt x="85564" y="322701"/>
                    <a:pt x="95193" y="314878"/>
                  </a:cubicBezTo>
                  <a:cubicBezTo>
                    <a:pt x="99044" y="311750"/>
                    <a:pt x="96884" y="307079"/>
                    <a:pt x="102408" y="302782"/>
                  </a:cubicBezTo>
                  <a:cubicBezTo>
                    <a:pt x="105644" y="293270"/>
                    <a:pt x="114661" y="287427"/>
                    <a:pt x="118052" y="277847"/>
                  </a:cubicBezTo>
                  <a:cubicBezTo>
                    <a:pt x="119100" y="274878"/>
                    <a:pt x="122583" y="272561"/>
                    <a:pt x="125330" y="270446"/>
                  </a:cubicBezTo>
                  <a:cubicBezTo>
                    <a:pt x="136813" y="261613"/>
                    <a:pt x="145815" y="247701"/>
                    <a:pt x="154535" y="238245"/>
                  </a:cubicBezTo>
                  <a:cubicBezTo>
                    <a:pt x="134463" y="219614"/>
                    <a:pt x="150739" y="240673"/>
                    <a:pt x="133760" y="217730"/>
                  </a:cubicBezTo>
                  <a:cubicBezTo>
                    <a:pt x="130790" y="213719"/>
                    <a:pt x="126073" y="211048"/>
                    <a:pt x="122745" y="207248"/>
                  </a:cubicBezTo>
                  <a:cubicBezTo>
                    <a:pt x="119589" y="203646"/>
                    <a:pt x="110365" y="183505"/>
                    <a:pt x="106644" y="181017"/>
                  </a:cubicBezTo>
                  <a:cubicBezTo>
                    <a:pt x="97329" y="174784"/>
                    <a:pt x="95796" y="167315"/>
                    <a:pt x="88379" y="159480"/>
                  </a:cubicBezTo>
                  <a:cubicBezTo>
                    <a:pt x="85214" y="156141"/>
                    <a:pt x="82927" y="151546"/>
                    <a:pt x="85167" y="146252"/>
                  </a:cubicBezTo>
                  <a:cubicBezTo>
                    <a:pt x="85746" y="144880"/>
                    <a:pt x="85123" y="143040"/>
                    <a:pt x="85504" y="141533"/>
                  </a:cubicBezTo>
                  <a:cubicBezTo>
                    <a:pt x="88030" y="131647"/>
                    <a:pt x="90555" y="133428"/>
                    <a:pt x="96134" y="128952"/>
                  </a:cubicBezTo>
                  <a:cubicBezTo>
                    <a:pt x="111155" y="109280"/>
                    <a:pt x="119648" y="111395"/>
                    <a:pt x="125064" y="104077"/>
                  </a:cubicBezTo>
                  <a:cubicBezTo>
                    <a:pt x="144691" y="77548"/>
                    <a:pt x="146828" y="84103"/>
                    <a:pt x="166915" y="61406"/>
                  </a:cubicBezTo>
                  <a:cubicBezTo>
                    <a:pt x="165105" y="59812"/>
                    <a:pt x="137076" y="35012"/>
                    <a:pt x="133506" y="29252"/>
                  </a:cubicBezTo>
                  <a:cubicBezTo>
                    <a:pt x="121125" y="9278"/>
                    <a:pt x="114534" y="18500"/>
                    <a:pt x="104464" y="0"/>
                  </a:cubicBezTo>
                  <a:cubicBezTo>
                    <a:pt x="70388" y="974"/>
                    <a:pt x="36061" y="1944"/>
                    <a:pt x="1687" y="2906"/>
                  </a:cubicBezTo>
                  <a:cubicBezTo>
                    <a:pt x="7929" y="9317"/>
                    <a:pt x="19527" y="20467"/>
                    <a:pt x="40751" y="40028"/>
                  </a:cubicBezTo>
                  <a:cubicBezTo>
                    <a:pt x="68121" y="65285"/>
                    <a:pt x="84607" y="49918"/>
                    <a:pt x="21747" y="108123"/>
                  </a:cubicBezTo>
                  <a:cubicBezTo>
                    <a:pt x="20270" y="119579"/>
                    <a:pt x="6225" y="112158"/>
                    <a:pt x="27294" y="137403"/>
                  </a:cubicBezTo>
                  <a:cubicBezTo>
                    <a:pt x="31566" y="142519"/>
                    <a:pt x="47429" y="147754"/>
                    <a:pt x="51400" y="153112"/>
                  </a:cubicBezTo>
                  <a:cubicBezTo>
                    <a:pt x="79131" y="190513"/>
                    <a:pt x="90861" y="181200"/>
                    <a:pt x="37522" y="238857"/>
                  </a:cubicBezTo>
                  <a:cubicBezTo>
                    <a:pt x="8699" y="270021"/>
                    <a:pt x="9505" y="268725"/>
                    <a:pt x="4339" y="279087"/>
                  </a:cubicBezTo>
                  <a:cubicBezTo>
                    <a:pt x="20846" y="294025"/>
                    <a:pt x="19313" y="294721"/>
                    <a:pt x="21072" y="295794"/>
                  </a:cubicBezTo>
                  <a:cubicBezTo>
                    <a:pt x="34779" y="304122"/>
                    <a:pt x="50471" y="326314"/>
                    <a:pt x="54886" y="328115"/>
                  </a:cubicBezTo>
                  <a:cubicBezTo>
                    <a:pt x="56582" y="328807"/>
                    <a:pt x="58599" y="330301"/>
                    <a:pt x="59163" y="331895"/>
                  </a:cubicBezTo>
                  <a:cubicBezTo>
                    <a:pt x="63324" y="343665"/>
                    <a:pt x="86763" y="344230"/>
                    <a:pt x="83404" y="372734"/>
                  </a:cubicBezTo>
                  <a:cubicBezTo>
                    <a:pt x="67593" y="384576"/>
                    <a:pt x="66493" y="396302"/>
                    <a:pt x="54168" y="405325"/>
                  </a:cubicBezTo>
                  <a:cubicBezTo>
                    <a:pt x="43256" y="413311"/>
                    <a:pt x="9922" y="450346"/>
                    <a:pt x="5554" y="459468"/>
                  </a:cubicBezTo>
                  <a:cubicBezTo>
                    <a:pt x="436" y="470153"/>
                    <a:pt x="-12020" y="456578"/>
                    <a:pt x="32678" y="502708"/>
                  </a:cubicBezTo>
                  <a:cubicBezTo>
                    <a:pt x="34247" y="504334"/>
                    <a:pt x="34727" y="507001"/>
                    <a:pt x="36260" y="508678"/>
                  </a:cubicBezTo>
                  <a:cubicBezTo>
                    <a:pt x="39627" y="512359"/>
                    <a:pt x="64480" y="538841"/>
                    <a:pt x="68835" y="540288"/>
                  </a:cubicBezTo>
                  <a:cubicBezTo>
                    <a:pt x="73823" y="541945"/>
                    <a:pt x="86390" y="550336"/>
                    <a:pt x="84766" y="554935"/>
                  </a:cubicBezTo>
                  <a:cubicBezTo>
                    <a:pt x="92902" y="575911"/>
                    <a:pt x="78440" y="584418"/>
                    <a:pt x="73322" y="590360"/>
                  </a:cubicBezTo>
                  <a:cubicBezTo>
                    <a:pt x="61208" y="604436"/>
                    <a:pt x="50999" y="605831"/>
                    <a:pt x="50376" y="608081"/>
                  </a:cubicBezTo>
                  <a:cubicBezTo>
                    <a:pt x="50149" y="608892"/>
                    <a:pt x="49863" y="609591"/>
                    <a:pt x="49538" y="610227"/>
                  </a:cubicBezTo>
                  <a:cubicBezTo>
                    <a:pt x="71452" y="610561"/>
                    <a:pt x="93295" y="610907"/>
                    <a:pt x="115050" y="611261"/>
                  </a:cubicBezTo>
                  <a:cubicBezTo>
                    <a:pt x="114732" y="609488"/>
                    <a:pt x="118223" y="606229"/>
                    <a:pt x="123849" y="600179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17"/>
            <p:cNvSpPr/>
            <p:nvPr/>
          </p:nvSpPr>
          <p:spPr>
            <a:xfrm>
              <a:off x="7461094" y="7940993"/>
              <a:ext cx="193202" cy="624732"/>
            </a:xfrm>
            <a:custGeom>
              <a:rect b="b" l="l" r="r" t="t"/>
              <a:pathLst>
                <a:path extrusionOk="0" h="624732" w="193202">
                  <a:moveTo>
                    <a:pt x="172162" y="584573"/>
                  </a:moveTo>
                  <a:cubicBezTo>
                    <a:pt x="173084" y="582963"/>
                    <a:pt x="176963" y="583197"/>
                    <a:pt x="177535" y="582450"/>
                  </a:cubicBezTo>
                  <a:cubicBezTo>
                    <a:pt x="182061" y="576523"/>
                    <a:pt x="188355" y="572342"/>
                    <a:pt x="193139" y="566689"/>
                  </a:cubicBezTo>
                  <a:cubicBezTo>
                    <a:pt x="183848" y="554760"/>
                    <a:pt x="183657" y="560282"/>
                    <a:pt x="183022" y="558115"/>
                  </a:cubicBezTo>
                  <a:cubicBezTo>
                    <a:pt x="179993" y="547860"/>
                    <a:pt x="163637" y="540371"/>
                    <a:pt x="162684" y="537004"/>
                  </a:cubicBezTo>
                  <a:cubicBezTo>
                    <a:pt x="159365" y="525278"/>
                    <a:pt x="141151" y="511330"/>
                    <a:pt x="136784" y="505455"/>
                  </a:cubicBezTo>
                  <a:cubicBezTo>
                    <a:pt x="133214" y="500649"/>
                    <a:pt x="130689" y="494857"/>
                    <a:pt x="124879" y="492023"/>
                  </a:cubicBezTo>
                  <a:cubicBezTo>
                    <a:pt x="108770" y="457767"/>
                    <a:pt x="109398" y="475527"/>
                    <a:pt x="149331" y="419488"/>
                  </a:cubicBezTo>
                  <a:cubicBezTo>
                    <a:pt x="152873" y="414515"/>
                    <a:pt x="157947" y="410655"/>
                    <a:pt x="162132" y="406104"/>
                  </a:cubicBezTo>
                  <a:cubicBezTo>
                    <a:pt x="170880" y="396596"/>
                    <a:pt x="172555" y="388555"/>
                    <a:pt x="182891" y="381924"/>
                  </a:cubicBezTo>
                  <a:cubicBezTo>
                    <a:pt x="186596" y="379543"/>
                    <a:pt x="185039" y="376498"/>
                    <a:pt x="193203" y="370357"/>
                  </a:cubicBezTo>
                  <a:cubicBezTo>
                    <a:pt x="161299" y="338295"/>
                    <a:pt x="98955" y="290794"/>
                    <a:pt x="124768" y="270835"/>
                  </a:cubicBezTo>
                  <a:cubicBezTo>
                    <a:pt x="125022" y="270637"/>
                    <a:pt x="161711" y="223549"/>
                    <a:pt x="163367" y="223207"/>
                  </a:cubicBezTo>
                  <a:cubicBezTo>
                    <a:pt x="170836" y="221661"/>
                    <a:pt x="171682" y="212689"/>
                    <a:pt x="178134" y="210010"/>
                  </a:cubicBezTo>
                  <a:cubicBezTo>
                    <a:pt x="183114" y="207939"/>
                    <a:pt x="181188" y="202593"/>
                    <a:pt x="183364" y="202668"/>
                  </a:cubicBezTo>
                  <a:cubicBezTo>
                    <a:pt x="186759" y="202784"/>
                    <a:pt x="186806" y="200172"/>
                    <a:pt x="187211" y="198193"/>
                  </a:cubicBezTo>
                  <a:cubicBezTo>
                    <a:pt x="177638" y="189515"/>
                    <a:pt x="178174" y="189690"/>
                    <a:pt x="171384" y="182106"/>
                  </a:cubicBezTo>
                  <a:cubicBezTo>
                    <a:pt x="170669" y="181307"/>
                    <a:pt x="140186" y="164461"/>
                    <a:pt x="135648" y="158443"/>
                  </a:cubicBezTo>
                  <a:cubicBezTo>
                    <a:pt x="128469" y="148919"/>
                    <a:pt x="128711" y="137030"/>
                    <a:pt x="136752" y="126234"/>
                  </a:cubicBezTo>
                  <a:cubicBezTo>
                    <a:pt x="141167" y="120303"/>
                    <a:pt x="139170" y="114893"/>
                    <a:pt x="144681" y="113728"/>
                  </a:cubicBezTo>
                  <a:cubicBezTo>
                    <a:pt x="145142" y="113633"/>
                    <a:pt x="143216" y="115823"/>
                    <a:pt x="155493" y="95531"/>
                  </a:cubicBezTo>
                  <a:cubicBezTo>
                    <a:pt x="157570" y="92100"/>
                    <a:pt x="156744" y="98162"/>
                    <a:pt x="172250" y="78414"/>
                  </a:cubicBezTo>
                  <a:cubicBezTo>
                    <a:pt x="177983" y="71112"/>
                    <a:pt x="100765" y="31744"/>
                    <a:pt x="110224" y="0"/>
                  </a:cubicBezTo>
                  <a:cubicBezTo>
                    <a:pt x="81587" y="890"/>
                    <a:pt x="52204" y="1785"/>
                    <a:pt x="22257" y="2687"/>
                  </a:cubicBezTo>
                  <a:cubicBezTo>
                    <a:pt x="37631" y="15665"/>
                    <a:pt x="32370" y="17971"/>
                    <a:pt x="62857" y="41073"/>
                  </a:cubicBezTo>
                  <a:cubicBezTo>
                    <a:pt x="126861" y="89576"/>
                    <a:pt x="60860" y="106164"/>
                    <a:pt x="53363" y="117751"/>
                  </a:cubicBezTo>
                  <a:cubicBezTo>
                    <a:pt x="46470" y="128400"/>
                    <a:pt x="35567" y="136123"/>
                    <a:pt x="31000" y="148489"/>
                  </a:cubicBezTo>
                  <a:cubicBezTo>
                    <a:pt x="30913" y="148724"/>
                    <a:pt x="30663" y="148927"/>
                    <a:pt x="30504" y="149149"/>
                  </a:cubicBezTo>
                  <a:cubicBezTo>
                    <a:pt x="33164" y="151467"/>
                    <a:pt x="30107" y="163487"/>
                    <a:pt x="35051" y="170316"/>
                  </a:cubicBezTo>
                  <a:cubicBezTo>
                    <a:pt x="35698" y="171214"/>
                    <a:pt x="36774" y="171926"/>
                    <a:pt x="37091" y="172904"/>
                  </a:cubicBezTo>
                  <a:cubicBezTo>
                    <a:pt x="42519" y="189499"/>
                    <a:pt x="60391" y="195366"/>
                    <a:pt x="65450" y="225342"/>
                  </a:cubicBezTo>
                  <a:cubicBezTo>
                    <a:pt x="65760" y="227170"/>
                    <a:pt x="66300" y="230465"/>
                    <a:pt x="65748" y="230692"/>
                  </a:cubicBezTo>
                  <a:cubicBezTo>
                    <a:pt x="59359" y="233308"/>
                    <a:pt x="70012" y="232119"/>
                    <a:pt x="47554" y="250968"/>
                  </a:cubicBezTo>
                  <a:cubicBezTo>
                    <a:pt x="49488" y="260516"/>
                    <a:pt x="37596" y="260985"/>
                    <a:pt x="12914" y="295019"/>
                  </a:cubicBezTo>
                  <a:cubicBezTo>
                    <a:pt x="17500" y="298791"/>
                    <a:pt x="18949" y="297977"/>
                    <a:pt x="19585" y="299404"/>
                  </a:cubicBezTo>
                  <a:cubicBezTo>
                    <a:pt x="22432" y="305815"/>
                    <a:pt x="75401" y="361230"/>
                    <a:pt x="82814" y="369594"/>
                  </a:cubicBezTo>
                  <a:cubicBezTo>
                    <a:pt x="93082" y="381177"/>
                    <a:pt x="88432" y="389914"/>
                    <a:pt x="79435" y="392708"/>
                  </a:cubicBezTo>
                  <a:cubicBezTo>
                    <a:pt x="77382" y="399176"/>
                    <a:pt x="75762" y="397975"/>
                    <a:pt x="69584" y="406939"/>
                  </a:cubicBezTo>
                  <a:cubicBezTo>
                    <a:pt x="59089" y="422171"/>
                    <a:pt x="49051" y="424715"/>
                    <a:pt x="48666" y="427024"/>
                  </a:cubicBezTo>
                  <a:cubicBezTo>
                    <a:pt x="47868" y="431838"/>
                    <a:pt x="12652" y="466250"/>
                    <a:pt x="7077" y="476358"/>
                  </a:cubicBezTo>
                  <a:cubicBezTo>
                    <a:pt x="-940" y="490886"/>
                    <a:pt x="-6209" y="473862"/>
                    <a:pt x="14490" y="497759"/>
                  </a:cubicBezTo>
                  <a:cubicBezTo>
                    <a:pt x="15384" y="498789"/>
                    <a:pt x="16138" y="500069"/>
                    <a:pt x="17254" y="500748"/>
                  </a:cubicBezTo>
                  <a:cubicBezTo>
                    <a:pt x="30961" y="509076"/>
                    <a:pt x="46653" y="531268"/>
                    <a:pt x="51068" y="533069"/>
                  </a:cubicBezTo>
                  <a:cubicBezTo>
                    <a:pt x="52760" y="533761"/>
                    <a:pt x="54781" y="535255"/>
                    <a:pt x="55345" y="536849"/>
                  </a:cubicBezTo>
                  <a:cubicBezTo>
                    <a:pt x="58819" y="546675"/>
                    <a:pt x="71454" y="546186"/>
                    <a:pt x="77207" y="561383"/>
                  </a:cubicBezTo>
                  <a:cubicBezTo>
                    <a:pt x="90394" y="564467"/>
                    <a:pt x="95623" y="580661"/>
                    <a:pt x="83271" y="589279"/>
                  </a:cubicBezTo>
                  <a:cubicBezTo>
                    <a:pt x="81512" y="590503"/>
                    <a:pt x="65291" y="610347"/>
                    <a:pt x="56889" y="618237"/>
                  </a:cubicBezTo>
                  <a:cubicBezTo>
                    <a:pt x="54864" y="620137"/>
                    <a:pt x="53355" y="621814"/>
                    <a:pt x="52180" y="623313"/>
                  </a:cubicBezTo>
                  <a:cubicBezTo>
                    <a:pt x="79022" y="623794"/>
                    <a:pt x="105494" y="624267"/>
                    <a:pt x="131510" y="624732"/>
                  </a:cubicBezTo>
                  <a:cubicBezTo>
                    <a:pt x="138987" y="616897"/>
                    <a:pt x="172123" y="584640"/>
                    <a:pt x="172162" y="584573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17"/>
            <p:cNvSpPr/>
            <p:nvPr/>
          </p:nvSpPr>
          <p:spPr>
            <a:xfrm>
              <a:off x="7897489" y="7925360"/>
              <a:ext cx="120591" cy="378243"/>
            </a:xfrm>
            <a:custGeom>
              <a:rect b="b" l="l" r="r" t="t"/>
              <a:pathLst>
                <a:path extrusionOk="0" h="378243" w="120591">
                  <a:moveTo>
                    <a:pt x="14366" y="9838"/>
                  </a:moveTo>
                  <a:cubicBezTo>
                    <a:pt x="12841" y="11543"/>
                    <a:pt x="10737" y="12561"/>
                    <a:pt x="9835" y="15045"/>
                  </a:cubicBezTo>
                  <a:cubicBezTo>
                    <a:pt x="7247" y="22196"/>
                    <a:pt x="-1056" y="19227"/>
                    <a:pt x="5063" y="24013"/>
                  </a:cubicBezTo>
                  <a:cubicBezTo>
                    <a:pt x="25063" y="39650"/>
                    <a:pt x="16506" y="40298"/>
                    <a:pt x="48490" y="64538"/>
                  </a:cubicBezTo>
                  <a:cubicBezTo>
                    <a:pt x="110977" y="111892"/>
                    <a:pt x="45889" y="128762"/>
                    <a:pt x="39270" y="138985"/>
                  </a:cubicBezTo>
                  <a:cubicBezTo>
                    <a:pt x="32580" y="149324"/>
                    <a:pt x="21990" y="156821"/>
                    <a:pt x="17558" y="168829"/>
                  </a:cubicBezTo>
                  <a:cubicBezTo>
                    <a:pt x="17475" y="169056"/>
                    <a:pt x="17233" y="169255"/>
                    <a:pt x="17074" y="169469"/>
                  </a:cubicBezTo>
                  <a:cubicBezTo>
                    <a:pt x="19655" y="171719"/>
                    <a:pt x="16689" y="183390"/>
                    <a:pt x="21489" y="190020"/>
                  </a:cubicBezTo>
                  <a:cubicBezTo>
                    <a:pt x="22117" y="190891"/>
                    <a:pt x="23161" y="191582"/>
                    <a:pt x="23475" y="192532"/>
                  </a:cubicBezTo>
                  <a:cubicBezTo>
                    <a:pt x="26036" y="200367"/>
                    <a:pt x="32238" y="205848"/>
                    <a:pt x="36364" y="212662"/>
                  </a:cubicBezTo>
                  <a:cubicBezTo>
                    <a:pt x="42181" y="222277"/>
                    <a:pt x="47243" y="220453"/>
                    <a:pt x="47426" y="233709"/>
                  </a:cubicBezTo>
                  <a:cubicBezTo>
                    <a:pt x="49237" y="234639"/>
                    <a:pt x="49411" y="236134"/>
                    <a:pt x="49709" y="240701"/>
                  </a:cubicBezTo>
                  <a:cubicBezTo>
                    <a:pt x="49773" y="241639"/>
                    <a:pt x="50845" y="242482"/>
                    <a:pt x="51011" y="243444"/>
                  </a:cubicBezTo>
                  <a:cubicBezTo>
                    <a:pt x="51309" y="245217"/>
                    <a:pt x="51837" y="248417"/>
                    <a:pt x="51297" y="248635"/>
                  </a:cubicBezTo>
                  <a:cubicBezTo>
                    <a:pt x="45123" y="251163"/>
                    <a:pt x="55443" y="250022"/>
                    <a:pt x="33632" y="268323"/>
                  </a:cubicBezTo>
                  <a:cubicBezTo>
                    <a:pt x="35514" y="277641"/>
                    <a:pt x="24114" y="277839"/>
                    <a:pt x="0" y="311090"/>
                  </a:cubicBezTo>
                  <a:cubicBezTo>
                    <a:pt x="4455" y="314755"/>
                    <a:pt x="5861" y="313964"/>
                    <a:pt x="6476" y="315347"/>
                  </a:cubicBezTo>
                  <a:cubicBezTo>
                    <a:pt x="8779" y="320523"/>
                    <a:pt x="52739" y="367344"/>
                    <a:pt x="62987" y="378243"/>
                  </a:cubicBezTo>
                  <a:cubicBezTo>
                    <a:pt x="144549" y="320384"/>
                    <a:pt x="129599" y="337432"/>
                    <a:pt x="51353" y="226638"/>
                  </a:cubicBezTo>
                  <a:cubicBezTo>
                    <a:pt x="98854" y="198666"/>
                    <a:pt x="134809" y="186029"/>
                    <a:pt x="115067" y="164242"/>
                  </a:cubicBezTo>
                  <a:cubicBezTo>
                    <a:pt x="61419" y="87012"/>
                    <a:pt x="80307" y="110214"/>
                    <a:pt x="89265" y="79742"/>
                  </a:cubicBezTo>
                  <a:cubicBezTo>
                    <a:pt x="93649" y="70345"/>
                    <a:pt x="98703" y="62002"/>
                    <a:pt x="103917" y="52907"/>
                  </a:cubicBezTo>
                  <a:cubicBezTo>
                    <a:pt x="114304" y="37591"/>
                    <a:pt x="125430" y="572"/>
                    <a:pt x="96897" y="0"/>
                  </a:cubicBezTo>
                  <a:cubicBezTo>
                    <a:pt x="76845" y="1105"/>
                    <a:pt x="51099" y="2305"/>
                    <a:pt x="20576" y="3581"/>
                  </a:cubicBezTo>
                  <a:cubicBezTo>
                    <a:pt x="19290" y="4798"/>
                    <a:pt x="17126" y="6742"/>
                    <a:pt x="14366" y="9838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17"/>
            <p:cNvSpPr/>
            <p:nvPr/>
          </p:nvSpPr>
          <p:spPr>
            <a:xfrm>
              <a:off x="7611803" y="7935667"/>
              <a:ext cx="189973" cy="632765"/>
            </a:xfrm>
            <a:custGeom>
              <a:rect b="b" l="l" r="r" t="t"/>
              <a:pathLst>
                <a:path extrusionOk="0" h="632765" w="189973">
                  <a:moveTo>
                    <a:pt x="178490" y="589816"/>
                  </a:moveTo>
                  <a:cubicBezTo>
                    <a:pt x="191411" y="578698"/>
                    <a:pt x="190430" y="580785"/>
                    <a:pt x="189179" y="579644"/>
                  </a:cubicBezTo>
                  <a:cubicBezTo>
                    <a:pt x="184029" y="574945"/>
                    <a:pt x="175218" y="563017"/>
                    <a:pt x="136667" y="529400"/>
                  </a:cubicBezTo>
                  <a:cubicBezTo>
                    <a:pt x="130917" y="524392"/>
                    <a:pt x="115571" y="516223"/>
                    <a:pt x="120840" y="503233"/>
                  </a:cubicBezTo>
                  <a:cubicBezTo>
                    <a:pt x="131187" y="477725"/>
                    <a:pt x="138053" y="479009"/>
                    <a:pt x="174754" y="425721"/>
                  </a:cubicBezTo>
                  <a:cubicBezTo>
                    <a:pt x="176326" y="423447"/>
                    <a:pt x="175711" y="425872"/>
                    <a:pt x="183763" y="418454"/>
                  </a:cubicBezTo>
                  <a:cubicBezTo>
                    <a:pt x="133149" y="375846"/>
                    <a:pt x="146808" y="374543"/>
                    <a:pt x="125589" y="364283"/>
                  </a:cubicBezTo>
                  <a:cubicBezTo>
                    <a:pt x="122158" y="362626"/>
                    <a:pt x="113736" y="350534"/>
                    <a:pt x="113033" y="341876"/>
                  </a:cubicBezTo>
                  <a:cubicBezTo>
                    <a:pt x="112136" y="330878"/>
                    <a:pt x="116234" y="330707"/>
                    <a:pt x="119176" y="326481"/>
                  </a:cubicBezTo>
                  <a:cubicBezTo>
                    <a:pt x="121773" y="314580"/>
                    <a:pt x="137191" y="300425"/>
                    <a:pt x="140590" y="290814"/>
                  </a:cubicBezTo>
                  <a:cubicBezTo>
                    <a:pt x="142500" y="285412"/>
                    <a:pt x="148186" y="286000"/>
                    <a:pt x="164311" y="266709"/>
                  </a:cubicBezTo>
                  <a:cubicBezTo>
                    <a:pt x="168925" y="261188"/>
                    <a:pt x="173257" y="255345"/>
                    <a:pt x="178169" y="250022"/>
                  </a:cubicBezTo>
                  <a:cubicBezTo>
                    <a:pt x="157489" y="230831"/>
                    <a:pt x="174258" y="252523"/>
                    <a:pt x="156767" y="228895"/>
                  </a:cubicBezTo>
                  <a:cubicBezTo>
                    <a:pt x="153709" y="224765"/>
                    <a:pt x="148849" y="222011"/>
                    <a:pt x="145422" y="218099"/>
                  </a:cubicBezTo>
                  <a:cubicBezTo>
                    <a:pt x="142170" y="214387"/>
                    <a:pt x="132669" y="193645"/>
                    <a:pt x="128837" y="191081"/>
                  </a:cubicBezTo>
                  <a:cubicBezTo>
                    <a:pt x="119244" y="184662"/>
                    <a:pt x="117667" y="176970"/>
                    <a:pt x="110024" y="168901"/>
                  </a:cubicBezTo>
                  <a:cubicBezTo>
                    <a:pt x="106764" y="165463"/>
                    <a:pt x="104409" y="160728"/>
                    <a:pt x="106716" y="155279"/>
                  </a:cubicBezTo>
                  <a:cubicBezTo>
                    <a:pt x="107097" y="154376"/>
                    <a:pt x="105930" y="143608"/>
                    <a:pt x="114145" y="140055"/>
                  </a:cubicBezTo>
                  <a:cubicBezTo>
                    <a:pt x="117751" y="138500"/>
                    <a:pt x="120677" y="134346"/>
                    <a:pt x="124691" y="128869"/>
                  </a:cubicBezTo>
                  <a:cubicBezTo>
                    <a:pt x="128773" y="123300"/>
                    <a:pt x="143707" y="117389"/>
                    <a:pt x="147813" y="111844"/>
                  </a:cubicBezTo>
                  <a:cubicBezTo>
                    <a:pt x="190180" y="54580"/>
                    <a:pt x="209855" y="86078"/>
                    <a:pt x="162373" y="41666"/>
                  </a:cubicBezTo>
                  <a:cubicBezTo>
                    <a:pt x="153935" y="33775"/>
                    <a:pt x="152788" y="24398"/>
                    <a:pt x="135432" y="16003"/>
                  </a:cubicBezTo>
                  <a:cubicBezTo>
                    <a:pt x="132962" y="14807"/>
                    <a:pt x="127479" y="7962"/>
                    <a:pt x="124608" y="0"/>
                  </a:cubicBezTo>
                  <a:cubicBezTo>
                    <a:pt x="89448" y="1189"/>
                    <a:pt x="52151" y="2409"/>
                    <a:pt x="13147" y="3645"/>
                  </a:cubicBezTo>
                  <a:cubicBezTo>
                    <a:pt x="6242" y="10899"/>
                    <a:pt x="15100" y="3514"/>
                    <a:pt x="3045" y="14056"/>
                  </a:cubicBezTo>
                  <a:cubicBezTo>
                    <a:pt x="-1648" y="18162"/>
                    <a:pt x="-8029" y="12879"/>
                    <a:pt x="44535" y="61346"/>
                  </a:cubicBezTo>
                  <a:cubicBezTo>
                    <a:pt x="71305" y="86054"/>
                    <a:pt x="86990" y="71061"/>
                    <a:pt x="26083" y="127462"/>
                  </a:cubicBezTo>
                  <a:cubicBezTo>
                    <a:pt x="24650" y="138584"/>
                    <a:pt x="11015" y="131381"/>
                    <a:pt x="31471" y="155891"/>
                  </a:cubicBezTo>
                  <a:cubicBezTo>
                    <a:pt x="35617" y="160856"/>
                    <a:pt x="51019" y="165944"/>
                    <a:pt x="54875" y="171143"/>
                  </a:cubicBezTo>
                  <a:cubicBezTo>
                    <a:pt x="73112" y="195744"/>
                    <a:pt x="76718" y="193208"/>
                    <a:pt x="75761" y="200605"/>
                  </a:cubicBezTo>
                  <a:cubicBezTo>
                    <a:pt x="90837" y="213186"/>
                    <a:pt x="22077" y="267592"/>
                    <a:pt x="9184" y="293453"/>
                  </a:cubicBezTo>
                  <a:cubicBezTo>
                    <a:pt x="25214" y="307958"/>
                    <a:pt x="23721" y="308634"/>
                    <a:pt x="25428" y="309671"/>
                  </a:cubicBezTo>
                  <a:cubicBezTo>
                    <a:pt x="38738" y="317756"/>
                    <a:pt x="53973" y="339304"/>
                    <a:pt x="58258" y="341050"/>
                  </a:cubicBezTo>
                  <a:cubicBezTo>
                    <a:pt x="59902" y="341721"/>
                    <a:pt x="61863" y="343172"/>
                    <a:pt x="62407" y="344722"/>
                  </a:cubicBezTo>
                  <a:cubicBezTo>
                    <a:pt x="66445" y="356150"/>
                    <a:pt x="89205" y="356699"/>
                    <a:pt x="85941" y="384377"/>
                  </a:cubicBezTo>
                  <a:cubicBezTo>
                    <a:pt x="70619" y="395849"/>
                    <a:pt x="69503" y="407273"/>
                    <a:pt x="57559" y="416022"/>
                  </a:cubicBezTo>
                  <a:cubicBezTo>
                    <a:pt x="46965" y="423777"/>
                    <a:pt x="14600" y="459735"/>
                    <a:pt x="10359" y="468591"/>
                  </a:cubicBezTo>
                  <a:cubicBezTo>
                    <a:pt x="5392" y="478965"/>
                    <a:pt x="-6703" y="465784"/>
                    <a:pt x="36693" y="510571"/>
                  </a:cubicBezTo>
                  <a:cubicBezTo>
                    <a:pt x="38218" y="512149"/>
                    <a:pt x="38678" y="514736"/>
                    <a:pt x="40167" y="516366"/>
                  </a:cubicBezTo>
                  <a:cubicBezTo>
                    <a:pt x="43435" y="519940"/>
                    <a:pt x="67565" y="545654"/>
                    <a:pt x="71798" y="547053"/>
                  </a:cubicBezTo>
                  <a:cubicBezTo>
                    <a:pt x="76638" y="548663"/>
                    <a:pt x="88840" y="556808"/>
                    <a:pt x="87264" y="561275"/>
                  </a:cubicBezTo>
                  <a:cubicBezTo>
                    <a:pt x="95181" y="581679"/>
                    <a:pt x="81236" y="589764"/>
                    <a:pt x="76154" y="595687"/>
                  </a:cubicBezTo>
                  <a:cubicBezTo>
                    <a:pt x="64385" y="609353"/>
                    <a:pt x="54482" y="610708"/>
                    <a:pt x="53874" y="612891"/>
                  </a:cubicBezTo>
                  <a:cubicBezTo>
                    <a:pt x="52762" y="616885"/>
                    <a:pt x="49491" y="619278"/>
                    <a:pt x="46453" y="620944"/>
                  </a:cubicBezTo>
                  <a:cubicBezTo>
                    <a:pt x="34596" y="627447"/>
                    <a:pt x="39993" y="630066"/>
                    <a:pt x="35291" y="631024"/>
                  </a:cubicBezTo>
                  <a:cubicBezTo>
                    <a:pt x="71079" y="631649"/>
                    <a:pt x="105827" y="632237"/>
                    <a:pt x="139343" y="632766"/>
                  </a:cubicBezTo>
                  <a:cubicBezTo>
                    <a:pt x="144648" y="624541"/>
                    <a:pt x="156167" y="609015"/>
                    <a:pt x="178490" y="589816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17"/>
            <p:cNvSpPr/>
            <p:nvPr/>
          </p:nvSpPr>
          <p:spPr>
            <a:xfrm>
              <a:off x="6056268" y="7973171"/>
              <a:ext cx="145257" cy="619946"/>
            </a:xfrm>
            <a:custGeom>
              <a:rect b="b" l="l" r="r" t="t"/>
              <a:pathLst>
                <a:path extrusionOk="0" h="619946" w="145257">
                  <a:moveTo>
                    <a:pt x="82461" y="602309"/>
                  </a:moveTo>
                  <a:cubicBezTo>
                    <a:pt x="86352" y="600675"/>
                    <a:pt x="131630" y="546787"/>
                    <a:pt x="141719" y="538658"/>
                  </a:cubicBezTo>
                  <a:cubicBezTo>
                    <a:pt x="140981" y="537211"/>
                    <a:pt x="91982" y="489054"/>
                    <a:pt x="78843" y="477662"/>
                  </a:cubicBezTo>
                  <a:cubicBezTo>
                    <a:pt x="76191" y="475360"/>
                    <a:pt x="68976" y="461953"/>
                    <a:pt x="60229" y="455978"/>
                  </a:cubicBezTo>
                  <a:cubicBezTo>
                    <a:pt x="55678" y="452870"/>
                    <a:pt x="56723" y="450664"/>
                    <a:pt x="58561" y="446792"/>
                  </a:cubicBezTo>
                  <a:cubicBezTo>
                    <a:pt x="56830" y="439693"/>
                    <a:pt x="59828" y="430944"/>
                    <a:pt x="68063" y="427406"/>
                  </a:cubicBezTo>
                  <a:cubicBezTo>
                    <a:pt x="79776" y="407360"/>
                    <a:pt x="109231" y="377325"/>
                    <a:pt x="111530" y="372094"/>
                  </a:cubicBezTo>
                  <a:cubicBezTo>
                    <a:pt x="112269" y="370421"/>
                    <a:pt x="116164" y="370206"/>
                    <a:pt x="116644" y="369411"/>
                  </a:cubicBezTo>
                  <a:cubicBezTo>
                    <a:pt x="117895" y="367348"/>
                    <a:pt x="130216" y="351536"/>
                    <a:pt x="140032" y="342103"/>
                  </a:cubicBezTo>
                  <a:cubicBezTo>
                    <a:pt x="135398" y="337993"/>
                    <a:pt x="111657" y="316874"/>
                    <a:pt x="108302" y="311464"/>
                  </a:cubicBezTo>
                  <a:cubicBezTo>
                    <a:pt x="97831" y="294562"/>
                    <a:pt x="82679" y="292225"/>
                    <a:pt x="79907" y="288107"/>
                  </a:cubicBezTo>
                  <a:cubicBezTo>
                    <a:pt x="74853" y="280594"/>
                    <a:pt x="68257" y="266980"/>
                    <a:pt x="73566" y="259598"/>
                  </a:cubicBezTo>
                  <a:cubicBezTo>
                    <a:pt x="76250" y="255858"/>
                    <a:pt x="74547" y="249510"/>
                    <a:pt x="80551" y="247876"/>
                  </a:cubicBezTo>
                  <a:cubicBezTo>
                    <a:pt x="82087" y="242748"/>
                    <a:pt x="86713" y="239866"/>
                    <a:pt x="89449" y="235625"/>
                  </a:cubicBezTo>
                  <a:cubicBezTo>
                    <a:pt x="104017" y="213043"/>
                    <a:pt x="112590" y="211242"/>
                    <a:pt x="113011" y="207880"/>
                  </a:cubicBezTo>
                  <a:cubicBezTo>
                    <a:pt x="114040" y="199719"/>
                    <a:pt x="123101" y="193582"/>
                    <a:pt x="130458" y="189988"/>
                  </a:cubicBezTo>
                  <a:cubicBezTo>
                    <a:pt x="129057" y="188247"/>
                    <a:pt x="107127" y="150068"/>
                    <a:pt x="100960" y="144133"/>
                  </a:cubicBezTo>
                  <a:cubicBezTo>
                    <a:pt x="92328" y="135821"/>
                    <a:pt x="94059" y="128730"/>
                    <a:pt x="89926" y="117870"/>
                  </a:cubicBezTo>
                  <a:cubicBezTo>
                    <a:pt x="88786" y="114873"/>
                    <a:pt x="90144" y="112174"/>
                    <a:pt x="94472" y="98810"/>
                  </a:cubicBezTo>
                  <a:cubicBezTo>
                    <a:pt x="102052" y="98639"/>
                    <a:pt x="121882" y="77075"/>
                    <a:pt x="125753" y="73223"/>
                  </a:cubicBezTo>
                  <a:cubicBezTo>
                    <a:pt x="145630" y="53448"/>
                    <a:pt x="148231" y="54863"/>
                    <a:pt x="142756" y="52835"/>
                  </a:cubicBezTo>
                  <a:cubicBezTo>
                    <a:pt x="137661" y="50947"/>
                    <a:pt x="144459" y="50896"/>
                    <a:pt x="118927" y="33851"/>
                  </a:cubicBezTo>
                  <a:cubicBezTo>
                    <a:pt x="111911" y="29172"/>
                    <a:pt x="92709" y="5410"/>
                    <a:pt x="83985" y="0"/>
                  </a:cubicBezTo>
                  <a:cubicBezTo>
                    <a:pt x="67138" y="2397"/>
                    <a:pt x="52653" y="7155"/>
                    <a:pt x="42801" y="15840"/>
                  </a:cubicBezTo>
                  <a:cubicBezTo>
                    <a:pt x="31001" y="26362"/>
                    <a:pt x="39478" y="38816"/>
                    <a:pt x="53514" y="72512"/>
                  </a:cubicBezTo>
                  <a:cubicBezTo>
                    <a:pt x="63056" y="101525"/>
                    <a:pt x="50223" y="94779"/>
                    <a:pt x="19756" y="107480"/>
                  </a:cubicBezTo>
                  <a:cubicBezTo>
                    <a:pt x="-24788" y="122549"/>
                    <a:pt x="40824" y="155096"/>
                    <a:pt x="69445" y="200987"/>
                  </a:cubicBezTo>
                  <a:cubicBezTo>
                    <a:pt x="-6256" y="297834"/>
                    <a:pt x="-28826" y="256903"/>
                    <a:pt x="84740" y="374193"/>
                  </a:cubicBezTo>
                  <a:cubicBezTo>
                    <a:pt x="-15842" y="492294"/>
                    <a:pt x="-38236" y="439371"/>
                    <a:pt x="80003" y="520731"/>
                  </a:cubicBezTo>
                  <a:cubicBezTo>
                    <a:pt x="40677" y="574468"/>
                    <a:pt x="14169" y="606845"/>
                    <a:pt x="25461" y="619946"/>
                  </a:cubicBezTo>
                  <a:cubicBezTo>
                    <a:pt x="37560" y="615963"/>
                    <a:pt x="53141" y="612370"/>
                    <a:pt x="71772" y="609130"/>
                  </a:cubicBezTo>
                  <a:cubicBezTo>
                    <a:pt x="74567" y="603907"/>
                    <a:pt x="78661" y="603903"/>
                    <a:pt x="82461" y="602309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17"/>
            <p:cNvSpPr/>
            <p:nvPr/>
          </p:nvSpPr>
          <p:spPr>
            <a:xfrm>
              <a:off x="7758781" y="7931171"/>
              <a:ext cx="172447" cy="639018"/>
            </a:xfrm>
            <a:custGeom>
              <a:rect b="b" l="l" r="r" t="t"/>
              <a:pathLst>
                <a:path extrusionOk="0" h="639018" w="172447">
                  <a:moveTo>
                    <a:pt x="162564" y="585547"/>
                  </a:moveTo>
                  <a:cubicBezTo>
                    <a:pt x="165574" y="581786"/>
                    <a:pt x="164430" y="584239"/>
                    <a:pt x="168889" y="580654"/>
                  </a:cubicBezTo>
                  <a:cubicBezTo>
                    <a:pt x="168762" y="580395"/>
                    <a:pt x="126176" y="537143"/>
                    <a:pt x="106013" y="519657"/>
                  </a:cubicBezTo>
                  <a:cubicBezTo>
                    <a:pt x="103361" y="517356"/>
                    <a:pt x="96142" y="503952"/>
                    <a:pt x="87399" y="497974"/>
                  </a:cubicBezTo>
                  <a:cubicBezTo>
                    <a:pt x="82828" y="494854"/>
                    <a:pt x="83893" y="492651"/>
                    <a:pt x="85731" y="488788"/>
                  </a:cubicBezTo>
                  <a:cubicBezTo>
                    <a:pt x="84000" y="481688"/>
                    <a:pt x="86998" y="472935"/>
                    <a:pt x="95233" y="469402"/>
                  </a:cubicBezTo>
                  <a:cubicBezTo>
                    <a:pt x="105783" y="451343"/>
                    <a:pt x="152875" y="397868"/>
                    <a:pt x="167206" y="384095"/>
                  </a:cubicBezTo>
                  <a:cubicBezTo>
                    <a:pt x="162421" y="379853"/>
                    <a:pt x="138823" y="358849"/>
                    <a:pt x="135476" y="353455"/>
                  </a:cubicBezTo>
                  <a:cubicBezTo>
                    <a:pt x="125005" y="336554"/>
                    <a:pt x="109853" y="334217"/>
                    <a:pt x="107081" y="330098"/>
                  </a:cubicBezTo>
                  <a:cubicBezTo>
                    <a:pt x="102027" y="322586"/>
                    <a:pt x="95432" y="308971"/>
                    <a:pt x="100740" y="301590"/>
                  </a:cubicBezTo>
                  <a:cubicBezTo>
                    <a:pt x="103425" y="297849"/>
                    <a:pt x="101721" y="291501"/>
                    <a:pt x="107725" y="289868"/>
                  </a:cubicBezTo>
                  <a:cubicBezTo>
                    <a:pt x="109261" y="284740"/>
                    <a:pt x="113887" y="281858"/>
                    <a:pt x="116623" y="277617"/>
                  </a:cubicBezTo>
                  <a:cubicBezTo>
                    <a:pt x="131191" y="255031"/>
                    <a:pt x="139764" y="253238"/>
                    <a:pt x="140189" y="249871"/>
                  </a:cubicBezTo>
                  <a:cubicBezTo>
                    <a:pt x="141214" y="241711"/>
                    <a:pt x="150283" y="235573"/>
                    <a:pt x="157636" y="231980"/>
                  </a:cubicBezTo>
                  <a:cubicBezTo>
                    <a:pt x="156219" y="230231"/>
                    <a:pt x="134312" y="192071"/>
                    <a:pt x="128134" y="186125"/>
                  </a:cubicBezTo>
                  <a:cubicBezTo>
                    <a:pt x="119502" y="177813"/>
                    <a:pt x="121233" y="170722"/>
                    <a:pt x="117100" y="159862"/>
                  </a:cubicBezTo>
                  <a:cubicBezTo>
                    <a:pt x="115960" y="156865"/>
                    <a:pt x="117318" y="154166"/>
                    <a:pt x="121646" y="140802"/>
                  </a:cubicBezTo>
                  <a:cubicBezTo>
                    <a:pt x="131350" y="140583"/>
                    <a:pt x="161758" y="104558"/>
                    <a:pt x="168584" y="100400"/>
                  </a:cubicBezTo>
                  <a:cubicBezTo>
                    <a:pt x="174992" y="96493"/>
                    <a:pt x="171947" y="95574"/>
                    <a:pt x="169930" y="94827"/>
                  </a:cubicBezTo>
                  <a:cubicBezTo>
                    <a:pt x="164839" y="92939"/>
                    <a:pt x="171633" y="92887"/>
                    <a:pt x="146101" y="75843"/>
                  </a:cubicBezTo>
                  <a:cubicBezTo>
                    <a:pt x="138640" y="70862"/>
                    <a:pt x="116623" y="43411"/>
                    <a:pt x="109265" y="41030"/>
                  </a:cubicBezTo>
                  <a:cubicBezTo>
                    <a:pt x="107077" y="40322"/>
                    <a:pt x="96496" y="27873"/>
                    <a:pt x="96734" y="22113"/>
                  </a:cubicBezTo>
                  <a:cubicBezTo>
                    <a:pt x="94939" y="17514"/>
                    <a:pt x="95606" y="4643"/>
                    <a:pt x="103579" y="0"/>
                  </a:cubicBezTo>
                  <a:cubicBezTo>
                    <a:pt x="79521" y="918"/>
                    <a:pt x="53501" y="1864"/>
                    <a:pt x="25813" y="2838"/>
                  </a:cubicBezTo>
                  <a:cubicBezTo>
                    <a:pt x="42772" y="22952"/>
                    <a:pt x="86049" y="62848"/>
                    <a:pt x="88443" y="74141"/>
                  </a:cubicBezTo>
                  <a:cubicBezTo>
                    <a:pt x="89960" y="81169"/>
                    <a:pt x="84564" y="81284"/>
                    <a:pt x="87415" y="85240"/>
                  </a:cubicBezTo>
                  <a:cubicBezTo>
                    <a:pt x="74693" y="92927"/>
                    <a:pt x="69431" y="99068"/>
                    <a:pt x="49669" y="119122"/>
                  </a:cubicBezTo>
                  <a:cubicBezTo>
                    <a:pt x="35490" y="133508"/>
                    <a:pt x="17137" y="139271"/>
                    <a:pt x="3772" y="157703"/>
                  </a:cubicBezTo>
                  <a:cubicBezTo>
                    <a:pt x="2577" y="159353"/>
                    <a:pt x="1358" y="160836"/>
                    <a:pt x="0" y="162012"/>
                  </a:cubicBezTo>
                  <a:cubicBezTo>
                    <a:pt x="2339" y="167140"/>
                    <a:pt x="5380" y="171922"/>
                    <a:pt x="10840" y="174816"/>
                  </a:cubicBezTo>
                  <a:cubicBezTo>
                    <a:pt x="15573" y="177328"/>
                    <a:pt x="45202" y="234695"/>
                    <a:pt x="70714" y="241830"/>
                  </a:cubicBezTo>
                  <a:cubicBezTo>
                    <a:pt x="73489" y="248516"/>
                    <a:pt x="75419" y="249597"/>
                    <a:pt x="73561" y="252034"/>
                  </a:cubicBezTo>
                  <a:cubicBezTo>
                    <a:pt x="69479" y="272541"/>
                    <a:pt x="70388" y="270688"/>
                    <a:pt x="70126" y="270736"/>
                  </a:cubicBezTo>
                  <a:cubicBezTo>
                    <a:pt x="64488" y="271706"/>
                    <a:pt x="65230" y="278841"/>
                    <a:pt x="60489" y="280594"/>
                  </a:cubicBezTo>
                  <a:cubicBezTo>
                    <a:pt x="47871" y="285261"/>
                    <a:pt x="8251" y="331498"/>
                    <a:pt x="3240" y="338120"/>
                  </a:cubicBezTo>
                  <a:cubicBezTo>
                    <a:pt x="7683" y="341701"/>
                    <a:pt x="9065" y="340934"/>
                    <a:pt x="9684" y="342329"/>
                  </a:cubicBezTo>
                  <a:cubicBezTo>
                    <a:pt x="15617" y="355669"/>
                    <a:pt x="29173" y="362228"/>
                    <a:pt x="37432" y="373676"/>
                  </a:cubicBezTo>
                  <a:cubicBezTo>
                    <a:pt x="43284" y="381789"/>
                    <a:pt x="50829" y="388876"/>
                    <a:pt x="57817" y="396155"/>
                  </a:cubicBezTo>
                  <a:cubicBezTo>
                    <a:pt x="86767" y="426309"/>
                    <a:pt x="79541" y="423387"/>
                    <a:pt x="73470" y="435424"/>
                  </a:cubicBezTo>
                  <a:cubicBezTo>
                    <a:pt x="64031" y="454102"/>
                    <a:pt x="60323" y="447583"/>
                    <a:pt x="35172" y="482368"/>
                  </a:cubicBezTo>
                  <a:cubicBezTo>
                    <a:pt x="22625" y="499731"/>
                    <a:pt x="19385" y="495704"/>
                    <a:pt x="14985" y="503026"/>
                  </a:cubicBezTo>
                  <a:cubicBezTo>
                    <a:pt x="35796" y="530314"/>
                    <a:pt x="49590" y="535001"/>
                    <a:pt x="56515" y="550360"/>
                  </a:cubicBezTo>
                  <a:cubicBezTo>
                    <a:pt x="59489" y="556959"/>
                    <a:pt x="71381" y="558620"/>
                    <a:pt x="74974" y="568403"/>
                  </a:cubicBezTo>
                  <a:cubicBezTo>
                    <a:pt x="76408" y="572306"/>
                    <a:pt x="94737" y="573173"/>
                    <a:pt x="85322" y="585773"/>
                  </a:cubicBezTo>
                  <a:cubicBezTo>
                    <a:pt x="84036" y="592968"/>
                    <a:pt x="81693" y="597945"/>
                    <a:pt x="76130" y="603907"/>
                  </a:cubicBezTo>
                  <a:cubicBezTo>
                    <a:pt x="54974" y="620860"/>
                    <a:pt x="43892" y="631422"/>
                    <a:pt x="36645" y="637941"/>
                  </a:cubicBezTo>
                  <a:cubicBezTo>
                    <a:pt x="64436" y="638350"/>
                    <a:pt x="91246" y="638716"/>
                    <a:pt x="116897" y="639018"/>
                  </a:cubicBezTo>
                  <a:cubicBezTo>
                    <a:pt x="115468" y="634773"/>
                    <a:pt x="133356" y="622057"/>
                    <a:pt x="162564" y="58554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17"/>
            <p:cNvSpPr/>
            <p:nvPr/>
          </p:nvSpPr>
          <p:spPr>
            <a:xfrm>
              <a:off x="6444289" y="7968985"/>
              <a:ext cx="174043" cy="589370"/>
            </a:xfrm>
            <a:custGeom>
              <a:rect b="b" l="l" r="r" t="t"/>
              <a:pathLst>
                <a:path extrusionOk="0" h="589370" w="174043">
                  <a:moveTo>
                    <a:pt x="91413" y="469251"/>
                  </a:moveTo>
                  <a:cubicBezTo>
                    <a:pt x="84897" y="464501"/>
                    <a:pt x="80974" y="463050"/>
                    <a:pt x="83527" y="457870"/>
                  </a:cubicBezTo>
                  <a:cubicBezTo>
                    <a:pt x="85108" y="454662"/>
                    <a:pt x="81324" y="445234"/>
                    <a:pt x="90369" y="438242"/>
                  </a:cubicBezTo>
                  <a:cubicBezTo>
                    <a:pt x="92048" y="436938"/>
                    <a:pt x="138839" y="379352"/>
                    <a:pt x="138954" y="379082"/>
                  </a:cubicBezTo>
                  <a:cubicBezTo>
                    <a:pt x="139713" y="377357"/>
                    <a:pt x="143731" y="377134"/>
                    <a:pt x="144223" y="376316"/>
                  </a:cubicBezTo>
                  <a:cubicBezTo>
                    <a:pt x="148603" y="369085"/>
                    <a:pt x="155512" y="363870"/>
                    <a:pt x="159781" y="356576"/>
                  </a:cubicBezTo>
                  <a:cubicBezTo>
                    <a:pt x="167464" y="343442"/>
                    <a:pt x="179396" y="358977"/>
                    <a:pt x="141499" y="323524"/>
                  </a:cubicBezTo>
                  <a:cubicBezTo>
                    <a:pt x="133070" y="315641"/>
                    <a:pt x="131898" y="306249"/>
                    <a:pt x="114558" y="297861"/>
                  </a:cubicBezTo>
                  <a:cubicBezTo>
                    <a:pt x="99013" y="290345"/>
                    <a:pt x="95289" y="269571"/>
                    <a:pt x="99859" y="263215"/>
                  </a:cubicBezTo>
                  <a:cubicBezTo>
                    <a:pt x="102626" y="259364"/>
                    <a:pt x="100871" y="252825"/>
                    <a:pt x="107050" y="251143"/>
                  </a:cubicBezTo>
                  <a:cubicBezTo>
                    <a:pt x="107554" y="249470"/>
                    <a:pt x="125922" y="222937"/>
                    <a:pt x="138005" y="213150"/>
                  </a:cubicBezTo>
                  <a:cubicBezTo>
                    <a:pt x="144648" y="207768"/>
                    <a:pt x="133745" y="209096"/>
                    <a:pt x="155361" y="193256"/>
                  </a:cubicBezTo>
                  <a:cubicBezTo>
                    <a:pt x="158955" y="190624"/>
                    <a:pt x="158828" y="192318"/>
                    <a:pt x="157918" y="190795"/>
                  </a:cubicBezTo>
                  <a:cubicBezTo>
                    <a:pt x="105370" y="103230"/>
                    <a:pt x="136969" y="170423"/>
                    <a:pt x="116710" y="117242"/>
                  </a:cubicBezTo>
                  <a:cubicBezTo>
                    <a:pt x="115535" y="114158"/>
                    <a:pt x="116937" y="111375"/>
                    <a:pt x="121392" y="97614"/>
                  </a:cubicBezTo>
                  <a:cubicBezTo>
                    <a:pt x="129655" y="97423"/>
                    <a:pt x="173884" y="51969"/>
                    <a:pt x="174043" y="51703"/>
                  </a:cubicBezTo>
                  <a:cubicBezTo>
                    <a:pt x="170855" y="49822"/>
                    <a:pt x="170108" y="50387"/>
                    <a:pt x="167901" y="47744"/>
                  </a:cubicBezTo>
                  <a:cubicBezTo>
                    <a:pt x="156850" y="34551"/>
                    <a:pt x="142826" y="31462"/>
                    <a:pt x="135309" y="19931"/>
                  </a:cubicBezTo>
                  <a:cubicBezTo>
                    <a:pt x="131116" y="13499"/>
                    <a:pt x="122698" y="6555"/>
                    <a:pt x="114959" y="0"/>
                  </a:cubicBezTo>
                  <a:cubicBezTo>
                    <a:pt x="92334" y="580"/>
                    <a:pt x="70758" y="1129"/>
                    <a:pt x="50364" y="1646"/>
                  </a:cubicBezTo>
                  <a:cubicBezTo>
                    <a:pt x="61871" y="15029"/>
                    <a:pt x="83905" y="34213"/>
                    <a:pt x="85874" y="43478"/>
                  </a:cubicBezTo>
                  <a:cubicBezTo>
                    <a:pt x="87347" y="50303"/>
                    <a:pt x="82106" y="50415"/>
                    <a:pt x="84877" y="54255"/>
                  </a:cubicBezTo>
                  <a:cubicBezTo>
                    <a:pt x="72529" y="61716"/>
                    <a:pt x="67418" y="67682"/>
                    <a:pt x="48228" y="87151"/>
                  </a:cubicBezTo>
                  <a:cubicBezTo>
                    <a:pt x="34462" y="101116"/>
                    <a:pt x="16641" y="106712"/>
                    <a:pt x="3665" y="124612"/>
                  </a:cubicBezTo>
                  <a:cubicBezTo>
                    <a:pt x="2505" y="126214"/>
                    <a:pt x="1322" y="127653"/>
                    <a:pt x="0" y="128793"/>
                  </a:cubicBezTo>
                  <a:cubicBezTo>
                    <a:pt x="2271" y="133770"/>
                    <a:pt x="5225" y="138413"/>
                    <a:pt x="10522" y="141227"/>
                  </a:cubicBezTo>
                  <a:cubicBezTo>
                    <a:pt x="15081" y="143652"/>
                    <a:pt x="43940" y="199381"/>
                    <a:pt x="68657" y="206290"/>
                  </a:cubicBezTo>
                  <a:cubicBezTo>
                    <a:pt x="71349" y="212781"/>
                    <a:pt x="73227" y="213830"/>
                    <a:pt x="71421" y="216195"/>
                  </a:cubicBezTo>
                  <a:cubicBezTo>
                    <a:pt x="67458" y="236106"/>
                    <a:pt x="68340" y="234309"/>
                    <a:pt x="68085" y="234353"/>
                  </a:cubicBezTo>
                  <a:cubicBezTo>
                    <a:pt x="62610" y="235295"/>
                    <a:pt x="63332" y="242224"/>
                    <a:pt x="58726" y="243925"/>
                  </a:cubicBezTo>
                  <a:cubicBezTo>
                    <a:pt x="46473" y="248460"/>
                    <a:pt x="8029" y="293326"/>
                    <a:pt x="3141" y="299777"/>
                  </a:cubicBezTo>
                  <a:cubicBezTo>
                    <a:pt x="7453" y="303251"/>
                    <a:pt x="8795" y="302508"/>
                    <a:pt x="9399" y="303864"/>
                  </a:cubicBezTo>
                  <a:cubicBezTo>
                    <a:pt x="15156" y="316814"/>
                    <a:pt x="28323" y="323182"/>
                    <a:pt x="36340" y="334300"/>
                  </a:cubicBezTo>
                  <a:cubicBezTo>
                    <a:pt x="42018" y="342178"/>
                    <a:pt x="49344" y="349055"/>
                    <a:pt x="56130" y="356123"/>
                  </a:cubicBezTo>
                  <a:cubicBezTo>
                    <a:pt x="84238" y="385402"/>
                    <a:pt x="77218" y="382564"/>
                    <a:pt x="71325" y="394251"/>
                  </a:cubicBezTo>
                  <a:cubicBezTo>
                    <a:pt x="62165" y="412389"/>
                    <a:pt x="58560" y="406056"/>
                    <a:pt x="34140" y="439832"/>
                  </a:cubicBezTo>
                  <a:cubicBezTo>
                    <a:pt x="21958" y="456690"/>
                    <a:pt x="18813" y="452778"/>
                    <a:pt x="14537" y="459890"/>
                  </a:cubicBezTo>
                  <a:cubicBezTo>
                    <a:pt x="34740" y="486383"/>
                    <a:pt x="48133" y="490934"/>
                    <a:pt x="54855" y="505844"/>
                  </a:cubicBezTo>
                  <a:cubicBezTo>
                    <a:pt x="57746" y="512252"/>
                    <a:pt x="69288" y="513866"/>
                    <a:pt x="72775" y="523362"/>
                  </a:cubicBezTo>
                  <a:cubicBezTo>
                    <a:pt x="74172" y="527154"/>
                    <a:pt x="91965" y="527993"/>
                    <a:pt x="82829" y="540228"/>
                  </a:cubicBezTo>
                  <a:cubicBezTo>
                    <a:pt x="81566" y="547272"/>
                    <a:pt x="79271" y="552085"/>
                    <a:pt x="73902" y="557833"/>
                  </a:cubicBezTo>
                  <a:cubicBezTo>
                    <a:pt x="47708" y="578829"/>
                    <a:pt x="42653" y="586405"/>
                    <a:pt x="35069" y="589371"/>
                  </a:cubicBezTo>
                  <a:cubicBezTo>
                    <a:pt x="67406" y="588603"/>
                    <a:pt x="100983" y="587999"/>
                    <a:pt x="135591" y="587546"/>
                  </a:cubicBezTo>
                  <a:cubicBezTo>
                    <a:pt x="144783" y="577036"/>
                    <a:pt x="165431" y="553500"/>
                    <a:pt x="165637" y="553409"/>
                  </a:cubicBezTo>
                  <a:cubicBezTo>
                    <a:pt x="177688" y="548114"/>
                    <a:pt x="111727" y="500971"/>
                    <a:pt x="91413" y="46925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17"/>
            <p:cNvSpPr/>
            <p:nvPr/>
          </p:nvSpPr>
          <p:spPr>
            <a:xfrm>
              <a:off x="6751930" y="7960896"/>
              <a:ext cx="159233" cy="594772"/>
            </a:xfrm>
            <a:custGeom>
              <a:rect b="b" l="l" r="r" t="t"/>
              <a:pathLst>
                <a:path extrusionOk="0" h="594772" w="159233">
                  <a:moveTo>
                    <a:pt x="158299" y="554419"/>
                  </a:moveTo>
                  <a:cubicBezTo>
                    <a:pt x="153157" y="549728"/>
                    <a:pt x="144338" y="537795"/>
                    <a:pt x="105787" y="504175"/>
                  </a:cubicBezTo>
                  <a:cubicBezTo>
                    <a:pt x="72251" y="475034"/>
                    <a:pt x="89900" y="478850"/>
                    <a:pt x="143874" y="400495"/>
                  </a:cubicBezTo>
                  <a:cubicBezTo>
                    <a:pt x="152196" y="388423"/>
                    <a:pt x="165891" y="406096"/>
                    <a:pt x="121650" y="364717"/>
                  </a:cubicBezTo>
                  <a:cubicBezTo>
                    <a:pt x="113240" y="356846"/>
                    <a:pt x="112009" y="347417"/>
                    <a:pt x="94709" y="339054"/>
                  </a:cubicBezTo>
                  <a:cubicBezTo>
                    <a:pt x="91278" y="337397"/>
                    <a:pt x="82856" y="325305"/>
                    <a:pt x="82153" y="316647"/>
                  </a:cubicBezTo>
                  <a:cubicBezTo>
                    <a:pt x="81256" y="305648"/>
                    <a:pt x="85362" y="305469"/>
                    <a:pt x="88296" y="301252"/>
                  </a:cubicBezTo>
                  <a:cubicBezTo>
                    <a:pt x="90893" y="289343"/>
                    <a:pt x="106307" y="275208"/>
                    <a:pt x="109710" y="265584"/>
                  </a:cubicBezTo>
                  <a:cubicBezTo>
                    <a:pt x="111620" y="260186"/>
                    <a:pt x="117314" y="260763"/>
                    <a:pt x="133431" y="241480"/>
                  </a:cubicBezTo>
                  <a:cubicBezTo>
                    <a:pt x="138045" y="235959"/>
                    <a:pt x="142377" y="230116"/>
                    <a:pt x="147289" y="224793"/>
                  </a:cubicBezTo>
                  <a:cubicBezTo>
                    <a:pt x="129051" y="207864"/>
                    <a:pt x="142607" y="226252"/>
                    <a:pt x="125891" y="203666"/>
                  </a:cubicBezTo>
                  <a:cubicBezTo>
                    <a:pt x="122833" y="199536"/>
                    <a:pt x="117973" y="196782"/>
                    <a:pt x="114546" y="192870"/>
                  </a:cubicBezTo>
                  <a:cubicBezTo>
                    <a:pt x="111294" y="189157"/>
                    <a:pt x="101792" y="168416"/>
                    <a:pt x="97961" y="165852"/>
                  </a:cubicBezTo>
                  <a:cubicBezTo>
                    <a:pt x="88368" y="159433"/>
                    <a:pt x="86791" y="151741"/>
                    <a:pt x="79148" y="143672"/>
                  </a:cubicBezTo>
                  <a:cubicBezTo>
                    <a:pt x="75888" y="140233"/>
                    <a:pt x="73533" y="135499"/>
                    <a:pt x="75840" y="130049"/>
                  </a:cubicBezTo>
                  <a:cubicBezTo>
                    <a:pt x="76221" y="129147"/>
                    <a:pt x="75050" y="118379"/>
                    <a:pt x="83269" y="114825"/>
                  </a:cubicBezTo>
                  <a:cubicBezTo>
                    <a:pt x="86875" y="113267"/>
                    <a:pt x="89801" y="109117"/>
                    <a:pt x="93815" y="103640"/>
                  </a:cubicBezTo>
                  <a:cubicBezTo>
                    <a:pt x="97897" y="98071"/>
                    <a:pt x="112831" y="92160"/>
                    <a:pt x="116937" y="86615"/>
                  </a:cubicBezTo>
                  <a:cubicBezTo>
                    <a:pt x="159367" y="29260"/>
                    <a:pt x="179253" y="61107"/>
                    <a:pt x="131497" y="16437"/>
                  </a:cubicBezTo>
                  <a:cubicBezTo>
                    <a:pt x="125815" y="11126"/>
                    <a:pt x="123790" y="5696"/>
                    <a:pt x="117906" y="0"/>
                  </a:cubicBezTo>
                  <a:cubicBezTo>
                    <a:pt x="79255" y="1030"/>
                    <a:pt x="41478" y="2023"/>
                    <a:pt x="4904" y="2981"/>
                  </a:cubicBezTo>
                  <a:cubicBezTo>
                    <a:pt x="20084" y="18508"/>
                    <a:pt x="-3860" y="-3919"/>
                    <a:pt x="39572" y="36121"/>
                  </a:cubicBezTo>
                  <a:cubicBezTo>
                    <a:pt x="66144" y="60646"/>
                    <a:pt x="82149" y="45724"/>
                    <a:pt x="21120" y="102237"/>
                  </a:cubicBezTo>
                  <a:cubicBezTo>
                    <a:pt x="19687" y="113355"/>
                    <a:pt x="6051" y="106152"/>
                    <a:pt x="26508" y="130666"/>
                  </a:cubicBezTo>
                  <a:cubicBezTo>
                    <a:pt x="30654" y="135630"/>
                    <a:pt x="46056" y="140718"/>
                    <a:pt x="49912" y="145918"/>
                  </a:cubicBezTo>
                  <a:cubicBezTo>
                    <a:pt x="68149" y="170519"/>
                    <a:pt x="71758" y="167983"/>
                    <a:pt x="70797" y="175380"/>
                  </a:cubicBezTo>
                  <a:cubicBezTo>
                    <a:pt x="85882" y="187953"/>
                    <a:pt x="17118" y="242363"/>
                    <a:pt x="4221" y="268228"/>
                  </a:cubicBezTo>
                  <a:cubicBezTo>
                    <a:pt x="20246" y="282733"/>
                    <a:pt x="18757" y="283408"/>
                    <a:pt x="20465" y="284446"/>
                  </a:cubicBezTo>
                  <a:cubicBezTo>
                    <a:pt x="33775" y="292531"/>
                    <a:pt x="49010" y="314079"/>
                    <a:pt x="53294" y="315824"/>
                  </a:cubicBezTo>
                  <a:cubicBezTo>
                    <a:pt x="54938" y="316496"/>
                    <a:pt x="56896" y="317947"/>
                    <a:pt x="57444" y="319497"/>
                  </a:cubicBezTo>
                  <a:cubicBezTo>
                    <a:pt x="61482" y="330925"/>
                    <a:pt x="84238" y="331474"/>
                    <a:pt x="80978" y="359152"/>
                  </a:cubicBezTo>
                  <a:cubicBezTo>
                    <a:pt x="65655" y="370623"/>
                    <a:pt x="64539" y="382047"/>
                    <a:pt x="52596" y="390796"/>
                  </a:cubicBezTo>
                  <a:cubicBezTo>
                    <a:pt x="42002" y="398552"/>
                    <a:pt x="9637" y="434509"/>
                    <a:pt x="5396" y="443366"/>
                  </a:cubicBezTo>
                  <a:cubicBezTo>
                    <a:pt x="433" y="453736"/>
                    <a:pt x="-11686" y="440543"/>
                    <a:pt x="31730" y="485345"/>
                  </a:cubicBezTo>
                  <a:cubicBezTo>
                    <a:pt x="33254" y="486923"/>
                    <a:pt x="33715" y="489511"/>
                    <a:pt x="35204" y="491141"/>
                  </a:cubicBezTo>
                  <a:cubicBezTo>
                    <a:pt x="38472" y="494714"/>
                    <a:pt x="62602" y="520429"/>
                    <a:pt x="66835" y="521828"/>
                  </a:cubicBezTo>
                  <a:cubicBezTo>
                    <a:pt x="71675" y="523438"/>
                    <a:pt x="83881" y="531582"/>
                    <a:pt x="82300" y="536050"/>
                  </a:cubicBezTo>
                  <a:cubicBezTo>
                    <a:pt x="90218" y="556450"/>
                    <a:pt x="76281" y="564531"/>
                    <a:pt x="71190" y="570458"/>
                  </a:cubicBezTo>
                  <a:cubicBezTo>
                    <a:pt x="59477" y="584064"/>
                    <a:pt x="49518" y="585471"/>
                    <a:pt x="48911" y="587665"/>
                  </a:cubicBezTo>
                  <a:cubicBezTo>
                    <a:pt x="47898" y="591295"/>
                    <a:pt x="46790" y="593365"/>
                    <a:pt x="42856" y="594534"/>
                  </a:cubicBezTo>
                  <a:cubicBezTo>
                    <a:pt x="67649" y="594566"/>
                    <a:pt x="92700" y="594649"/>
                    <a:pt x="117953" y="594773"/>
                  </a:cubicBezTo>
                  <a:cubicBezTo>
                    <a:pt x="157934" y="551111"/>
                    <a:pt x="160900" y="556788"/>
                    <a:pt x="158299" y="554419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17"/>
            <p:cNvSpPr/>
            <p:nvPr/>
          </p:nvSpPr>
          <p:spPr>
            <a:xfrm>
              <a:off x="6868017" y="7953498"/>
              <a:ext cx="355448" cy="605238"/>
            </a:xfrm>
            <a:custGeom>
              <a:rect b="b" l="l" r="r" t="t"/>
              <a:pathLst>
                <a:path extrusionOk="0" h="605238" w="355448">
                  <a:moveTo>
                    <a:pt x="333843" y="580272"/>
                  </a:moveTo>
                  <a:cubicBezTo>
                    <a:pt x="334793" y="578614"/>
                    <a:pt x="338787" y="578857"/>
                    <a:pt x="339375" y="578086"/>
                  </a:cubicBezTo>
                  <a:cubicBezTo>
                    <a:pt x="344036" y="571980"/>
                    <a:pt x="350516" y="567675"/>
                    <a:pt x="355448" y="561864"/>
                  </a:cubicBezTo>
                  <a:cubicBezTo>
                    <a:pt x="345879" y="549577"/>
                    <a:pt x="345688" y="555265"/>
                    <a:pt x="345029" y="553035"/>
                  </a:cubicBezTo>
                  <a:cubicBezTo>
                    <a:pt x="341940" y="542577"/>
                    <a:pt x="325056" y="534738"/>
                    <a:pt x="324080" y="531292"/>
                  </a:cubicBezTo>
                  <a:cubicBezTo>
                    <a:pt x="320661" y="519216"/>
                    <a:pt x="301903" y="504847"/>
                    <a:pt x="297401" y="498797"/>
                  </a:cubicBezTo>
                  <a:cubicBezTo>
                    <a:pt x="293724" y="493848"/>
                    <a:pt x="291123" y="487881"/>
                    <a:pt x="285139" y="484964"/>
                  </a:cubicBezTo>
                  <a:cubicBezTo>
                    <a:pt x="271512" y="455978"/>
                    <a:pt x="272687" y="462286"/>
                    <a:pt x="281704" y="446494"/>
                  </a:cubicBezTo>
                  <a:cubicBezTo>
                    <a:pt x="286235" y="446271"/>
                    <a:pt x="298520" y="424830"/>
                    <a:pt x="298782" y="424627"/>
                  </a:cubicBezTo>
                  <a:cubicBezTo>
                    <a:pt x="303825" y="420756"/>
                    <a:pt x="306732" y="415298"/>
                    <a:pt x="310325" y="410254"/>
                  </a:cubicBezTo>
                  <a:cubicBezTo>
                    <a:pt x="315582" y="402876"/>
                    <a:pt x="323782" y="398261"/>
                    <a:pt x="330576" y="387354"/>
                  </a:cubicBezTo>
                  <a:cubicBezTo>
                    <a:pt x="340189" y="371923"/>
                    <a:pt x="345589" y="372535"/>
                    <a:pt x="347189" y="369256"/>
                  </a:cubicBezTo>
                  <a:cubicBezTo>
                    <a:pt x="356290" y="350605"/>
                    <a:pt x="365549" y="373283"/>
                    <a:pt x="327347" y="332277"/>
                  </a:cubicBezTo>
                  <a:cubicBezTo>
                    <a:pt x="327101" y="332014"/>
                    <a:pt x="307697" y="313451"/>
                    <a:pt x="299950" y="306733"/>
                  </a:cubicBezTo>
                  <a:cubicBezTo>
                    <a:pt x="295530" y="302902"/>
                    <a:pt x="296162" y="297162"/>
                    <a:pt x="284774" y="290774"/>
                  </a:cubicBezTo>
                  <a:cubicBezTo>
                    <a:pt x="281665" y="282168"/>
                    <a:pt x="285238" y="287018"/>
                    <a:pt x="280605" y="279012"/>
                  </a:cubicBezTo>
                  <a:cubicBezTo>
                    <a:pt x="276539" y="271988"/>
                    <a:pt x="278337" y="261423"/>
                    <a:pt x="286418" y="256271"/>
                  </a:cubicBezTo>
                  <a:cubicBezTo>
                    <a:pt x="288216" y="253143"/>
                    <a:pt x="300224" y="235112"/>
                    <a:pt x="306851" y="229293"/>
                  </a:cubicBezTo>
                  <a:cubicBezTo>
                    <a:pt x="314038" y="222981"/>
                    <a:pt x="324516" y="208154"/>
                    <a:pt x="324778" y="208098"/>
                  </a:cubicBezTo>
                  <a:cubicBezTo>
                    <a:pt x="332474" y="206504"/>
                    <a:pt x="333343" y="197266"/>
                    <a:pt x="339990" y="194504"/>
                  </a:cubicBezTo>
                  <a:cubicBezTo>
                    <a:pt x="342182" y="193590"/>
                    <a:pt x="343552" y="192111"/>
                    <a:pt x="343723" y="189519"/>
                  </a:cubicBezTo>
                  <a:cubicBezTo>
                    <a:pt x="344052" y="184547"/>
                    <a:pt x="347749" y="190076"/>
                    <a:pt x="349333" y="182332"/>
                  </a:cubicBezTo>
                  <a:cubicBezTo>
                    <a:pt x="339498" y="173417"/>
                    <a:pt x="340038" y="173587"/>
                    <a:pt x="333034" y="165765"/>
                  </a:cubicBezTo>
                  <a:cubicBezTo>
                    <a:pt x="326514" y="158487"/>
                    <a:pt x="271416" y="143072"/>
                    <a:pt x="297369" y="108219"/>
                  </a:cubicBezTo>
                  <a:cubicBezTo>
                    <a:pt x="301919" y="102109"/>
                    <a:pt x="299858" y="96536"/>
                    <a:pt x="305536" y="95340"/>
                  </a:cubicBezTo>
                  <a:cubicBezTo>
                    <a:pt x="305803" y="95288"/>
                    <a:pt x="316321" y="76093"/>
                    <a:pt x="317766" y="75366"/>
                  </a:cubicBezTo>
                  <a:cubicBezTo>
                    <a:pt x="327117" y="70675"/>
                    <a:pt x="331580" y="60579"/>
                    <a:pt x="335694" y="57228"/>
                  </a:cubicBezTo>
                  <a:cubicBezTo>
                    <a:pt x="300013" y="28199"/>
                    <a:pt x="283710" y="15252"/>
                    <a:pt x="274462" y="0"/>
                  </a:cubicBezTo>
                  <a:cubicBezTo>
                    <a:pt x="198546" y="2107"/>
                    <a:pt x="122865" y="4162"/>
                    <a:pt x="49665" y="6121"/>
                  </a:cubicBezTo>
                  <a:cubicBezTo>
                    <a:pt x="52040" y="8956"/>
                    <a:pt x="56725" y="14135"/>
                    <a:pt x="67672" y="25539"/>
                  </a:cubicBezTo>
                  <a:cubicBezTo>
                    <a:pt x="73049" y="31140"/>
                    <a:pt x="89928" y="45851"/>
                    <a:pt x="88364" y="51563"/>
                  </a:cubicBezTo>
                  <a:cubicBezTo>
                    <a:pt x="90079" y="58921"/>
                    <a:pt x="84564" y="58961"/>
                    <a:pt x="87419" y="62920"/>
                  </a:cubicBezTo>
                  <a:cubicBezTo>
                    <a:pt x="78385" y="68382"/>
                    <a:pt x="70686" y="74968"/>
                    <a:pt x="63817" y="82664"/>
                  </a:cubicBezTo>
                  <a:cubicBezTo>
                    <a:pt x="39897" y="109479"/>
                    <a:pt x="22264" y="114794"/>
                    <a:pt x="8755" y="128781"/>
                  </a:cubicBezTo>
                  <a:cubicBezTo>
                    <a:pt x="5567" y="132085"/>
                    <a:pt x="3649" y="136537"/>
                    <a:pt x="0" y="139693"/>
                  </a:cubicBezTo>
                  <a:cubicBezTo>
                    <a:pt x="5043" y="150739"/>
                    <a:pt x="9827" y="151256"/>
                    <a:pt x="11384" y="153124"/>
                  </a:cubicBezTo>
                  <a:cubicBezTo>
                    <a:pt x="25277" y="169764"/>
                    <a:pt x="46953" y="212868"/>
                    <a:pt x="70718" y="219510"/>
                  </a:cubicBezTo>
                  <a:cubicBezTo>
                    <a:pt x="75471" y="230950"/>
                    <a:pt x="75094" y="221510"/>
                    <a:pt x="70500" y="245244"/>
                  </a:cubicBezTo>
                  <a:cubicBezTo>
                    <a:pt x="70289" y="246330"/>
                    <a:pt x="70424" y="248369"/>
                    <a:pt x="70134" y="248417"/>
                  </a:cubicBezTo>
                  <a:cubicBezTo>
                    <a:pt x="64496" y="249386"/>
                    <a:pt x="65238" y="256522"/>
                    <a:pt x="60497" y="258274"/>
                  </a:cubicBezTo>
                  <a:cubicBezTo>
                    <a:pt x="51583" y="261570"/>
                    <a:pt x="23217" y="291537"/>
                    <a:pt x="23133" y="291811"/>
                  </a:cubicBezTo>
                  <a:cubicBezTo>
                    <a:pt x="19722" y="303581"/>
                    <a:pt x="-5488" y="313737"/>
                    <a:pt x="8465" y="318937"/>
                  </a:cubicBezTo>
                  <a:cubicBezTo>
                    <a:pt x="8946" y="319120"/>
                    <a:pt x="9494" y="319549"/>
                    <a:pt x="9692" y="320002"/>
                  </a:cubicBezTo>
                  <a:cubicBezTo>
                    <a:pt x="15625" y="333342"/>
                    <a:pt x="29181" y="339901"/>
                    <a:pt x="37440" y="351349"/>
                  </a:cubicBezTo>
                  <a:cubicBezTo>
                    <a:pt x="55848" y="376876"/>
                    <a:pt x="91377" y="397303"/>
                    <a:pt x="74319" y="410818"/>
                  </a:cubicBezTo>
                  <a:cubicBezTo>
                    <a:pt x="73104" y="415219"/>
                    <a:pt x="67581" y="422334"/>
                    <a:pt x="65520" y="425494"/>
                  </a:cubicBezTo>
                  <a:cubicBezTo>
                    <a:pt x="37245" y="450974"/>
                    <a:pt x="34684" y="466854"/>
                    <a:pt x="18976" y="476215"/>
                  </a:cubicBezTo>
                  <a:cubicBezTo>
                    <a:pt x="17344" y="477185"/>
                    <a:pt x="16049" y="478942"/>
                    <a:pt x="14989" y="480703"/>
                  </a:cubicBezTo>
                  <a:cubicBezTo>
                    <a:pt x="23765" y="492210"/>
                    <a:pt x="32790" y="501424"/>
                    <a:pt x="42292" y="510098"/>
                  </a:cubicBezTo>
                  <a:cubicBezTo>
                    <a:pt x="59112" y="525449"/>
                    <a:pt x="52985" y="527150"/>
                    <a:pt x="61458" y="533212"/>
                  </a:cubicBezTo>
                  <a:cubicBezTo>
                    <a:pt x="83333" y="548870"/>
                    <a:pt x="68423" y="544445"/>
                    <a:pt x="81085" y="549784"/>
                  </a:cubicBezTo>
                  <a:cubicBezTo>
                    <a:pt x="92068" y="554419"/>
                    <a:pt x="86902" y="559053"/>
                    <a:pt x="84194" y="568256"/>
                  </a:cubicBezTo>
                  <a:cubicBezTo>
                    <a:pt x="80772" y="579894"/>
                    <a:pt x="73088" y="583531"/>
                    <a:pt x="63880" y="591438"/>
                  </a:cubicBezTo>
                  <a:cubicBezTo>
                    <a:pt x="58445" y="596100"/>
                    <a:pt x="54593" y="599690"/>
                    <a:pt x="51551" y="602444"/>
                  </a:cubicBezTo>
                  <a:cubicBezTo>
                    <a:pt x="85207" y="602675"/>
                    <a:pt x="119140" y="602973"/>
                    <a:pt x="153217" y="603323"/>
                  </a:cubicBezTo>
                  <a:cubicBezTo>
                    <a:pt x="153809" y="602428"/>
                    <a:pt x="155631" y="601077"/>
                    <a:pt x="157168" y="598978"/>
                  </a:cubicBezTo>
                  <a:cubicBezTo>
                    <a:pt x="157354" y="598720"/>
                    <a:pt x="190287" y="561124"/>
                    <a:pt x="190545" y="561013"/>
                  </a:cubicBezTo>
                  <a:cubicBezTo>
                    <a:pt x="201874" y="556032"/>
                    <a:pt x="137342" y="508770"/>
                    <a:pt x="118473" y="479303"/>
                  </a:cubicBezTo>
                  <a:cubicBezTo>
                    <a:pt x="112148" y="474692"/>
                    <a:pt x="108336" y="473281"/>
                    <a:pt x="110814" y="468253"/>
                  </a:cubicBezTo>
                  <a:cubicBezTo>
                    <a:pt x="112347" y="465137"/>
                    <a:pt x="108678" y="455986"/>
                    <a:pt x="117457" y="449193"/>
                  </a:cubicBezTo>
                  <a:cubicBezTo>
                    <a:pt x="119129" y="447897"/>
                    <a:pt x="164518" y="392017"/>
                    <a:pt x="164629" y="391754"/>
                  </a:cubicBezTo>
                  <a:cubicBezTo>
                    <a:pt x="165367" y="390081"/>
                    <a:pt x="169266" y="389866"/>
                    <a:pt x="169743" y="389071"/>
                  </a:cubicBezTo>
                  <a:cubicBezTo>
                    <a:pt x="170998" y="387000"/>
                    <a:pt x="183315" y="371200"/>
                    <a:pt x="193130" y="361763"/>
                  </a:cubicBezTo>
                  <a:cubicBezTo>
                    <a:pt x="146157" y="320121"/>
                    <a:pt x="159475" y="321862"/>
                    <a:pt x="140940" y="312899"/>
                  </a:cubicBezTo>
                  <a:cubicBezTo>
                    <a:pt x="125235" y="305303"/>
                    <a:pt x="122353" y="285265"/>
                    <a:pt x="126669" y="279262"/>
                  </a:cubicBezTo>
                  <a:cubicBezTo>
                    <a:pt x="129353" y="275522"/>
                    <a:pt x="127650" y="269174"/>
                    <a:pt x="133653" y="267540"/>
                  </a:cubicBezTo>
                  <a:cubicBezTo>
                    <a:pt x="134142" y="265914"/>
                    <a:pt x="151978" y="240157"/>
                    <a:pt x="163711" y="230652"/>
                  </a:cubicBezTo>
                  <a:cubicBezTo>
                    <a:pt x="170160" y="225425"/>
                    <a:pt x="159578" y="226717"/>
                    <a:pt x="180563" y="211338"/>
                  </a:cubicBezTo>
                  <a:cubicBezTo>
                    <a:pt x="184045" y="208786"/>
                    <a:pt x="183926" y="210424"/>
                    <a:pt x="183045" y="208949"/>
                  </a:cubicBezTo>
                  <a:cubicBezTo>
                    <a:pt x="137632" y="133265"/>
                    <a:pt x="139153" y="144530"/>
                    <a:pt x="147586" y="118474"/>
                  </a:cubicBezTo>
                  <a:cubicBezTo>
                    <a:pt x="155691" y="118291"/>
                    <a:pt x="198554" y="74157"/>
                    <a:pt x="198705" y="73899"/>
                  </a:cubicBezTo>
                  <a:cubicBezTo>
                    <a:pt x="195608" y="72074"/>
                    <a:pt x="194885" y="72619"/>
                    <a:pt x="192741" y="70055"/>
                  </a:cubicBezTo>
                  <a:cubicBezTo>
                    <a:pt x="182012" y="57248"/>
                    <a:pt x="168385" y="54235"/>
                    <a:pt x="161095" y="43049"/>
                  </a:cubicBezTo>
                  <a:cubicBezTo>
                    <a:pt x="158573" y="39181"/>
                    <a:pt x="139252" y="20018"/>
                    <a:pt x="135202" y="18706"/>
                  </a:cubicBezTo>
                  <a:cubicBezTo>
                    <a:pt x="133089" y="18023"/>
                    <a:pt x="131346" y="14743"/>
                    <a:pt x="126153" y="8717"/>
                  </a:cubicBezTo>
                  <a:cubicBezTo>
                    <a:pt x="121717" y="3577"/>
                    <a:pt x="117532" y="5338"/>
                    <a:pt x="177966" y="3311"/>
                  </a:cubicBezTo>
                  <a:cubicBezTo>
                    <a:pt x="194437" y="19640"/>
                    <a:pt x="189358" y="18392"/>
                    <a:pt x="213131" y="36407"/>
                  </a:cubicBezTo>
                  <a:cubicBezTo>
                    <a:pt x="275272" y="83498"/>
                    <a:pt x="211193" y="99605"/>
                    <a:pt x="203911" y="110854"/>
                  </a:cubicBezTo>
                  <a:cubicBezTo>
                    <a:pt x="197220" y="121193"/>
                    <a:pt x="186630" y="128694"/>
                    <a:pt x="182191" y="140691"/>
                  </a:cubicBezTo>
                  <a:cubicBezTo>
                    <a:pt x="182108" y="140917"/>
                    <a:pt x="181865" y="141116"/>
                    <a:pt x="181707" y="141330"/>
                  </a:cubicBezTo>
                  <a:cubicBezTo>
                    <a:pt x="184292" y="143588"/>
                    <a:pt x="181321" y="155251"/>
                    <a:pt x="186122" y="161881"/>
                  </a:cubicBezTo>
                  <a:cubicBezTo>
                    <a:pt x="186749" y="162752"/>
                    <a:pt x="187794" y="163443"/>
                    <a:pt x="188103" y="164393"/>
                  </a:cubicBezTo>
                  <a:cubicBezTo>
                    <a:pt x="193404" y="180587"/>
                    <a:pt x="210705" y="186168"/>
                    <a:pt x="215636" y="215309"/>
                  </a:cubicBezTo>
                  <a:cubicBezTo>
                    <a:pt x="215934" y="217082"/>
                    <a:pt x="216462" y="220282"/>
                    <a:pt x="215922" y="220500"/>
                  </a:cubicBezTo>
                  <a:cubicBezTo>
                    <a:pt x="209720" y="223040"/>
                    <a:pt x="220063" y="221887"/>
                    <a:pt x="198256" y="240188"/>
                  </a:cubicBezTo>
                  <a:cubicBezTo>
                    <a:pt x="200135" y="249502"/>
                    <a:pt x="188735" y="249716"/>
                    <a:pt x="164625" y="282955"/>
                  </a:cubicBezTo>
                  <a:cubicBezTo>
                    <a:pt x="169080" y="286620"/>
                    <a:pt x="170485" y="285829"/>
                    <a:pt x="171101" y="287212"/>
                  </a:cubicBezTo>
                  <a:cubicBezTo>
                    <a:pt x="176858" y="300163"/>
                    <a:pt x="190025" y="306531"/>
                    <a:pt x="198042" y="317649"/>
                  </a:cubicBezTo>
                  <a:cubicBezTo>
                    <a:pt x="213913" y="339658"/>
                    <a:pt x="257344" y="369065"/>
                    <a:pt x="229212" y="377802"/>
                  </a:cubicBezTo>
                  <a:cubicBezTo>
                    <a:pt x="225670" y="388964"/>
                    <a:pt x="206162" y="402845"/>
                    <a:pt x="152149" y="466063"/>
                  </a:cubicBezTo>
                  <a:cubicBezTo>
                    <a:pt x="172923" y="485210"/>
                    <a:pt x="165228" y="480500"/>
                    <a:pt x="168842" y="482694"/>
                  </a:cubicBezTo>
                  <a:cubicBezTo>
                    <a:pt x="182151" y="490779"/>
                    <a:pt x="197387" y="512327"/>
                    <a:pt x="201671" y="514073"/>
                  </a:cubicBezTo>
                  <a:cubicBezTo>
                    <a:pt x="203315" y="514744"/>
                    <a:pt x="205277" y="516195"/>
                    <a:pt x="205821" y="517745"/>
                  </a:cubicBezTo>
                  <a:cubicBezTo>
                    <a:pt x="209184" y="527254"/>
                    <a:pt x="221489" y="526868"/>
                    <a:pt x="227048" y="541567"/>
                  </a:cubicBezTo>
                  <a:cubicBezTo>
                    <a:pt x="239845" y="544565"/>
                    <a:pt x="244928" y="560286"/>
                    <a:pt x="232932" y="568653"/>
                  </a:cubicBezTo>
                  <a:cubicBezTo>
                    <a:pt x="232694" y="568820"/>
                    <a:pt x="211574" y="591923"/>
                    <a:pt x="201937" y="603859"/>
                  </a:cubicBezTo>
                  <a:cubicBezTo>
                    <a:pt x="237372" y="604273"/>
                    <a:pt x="272882" y="604738"/>
                    <a:pt x="308324" y="605239"/>
                  </a:cubicBezTo>
                  <a:cubicBezTo>
                    <a:pt x="319652" y="594367"/>
                    <a:pt x="332851" y="582005"/>
                    <a:pt x="333843" y="580272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17"/>
            <p:cNvSpPr/>
            <p:nvPr/>
          </p:nvSpPr>
          <p:spPr>
            <a:xfrm>
              <a:off x="6570406" y="7965018"/>
              <a:ext cx="219050" cy="590960"/>
            </a:xfrm>
            <a:custGeom>
              <a:rect b="b" l="l" r="r" t="t"/>
              <a:pathLst>
                <a:path extrusionOk="0" h="590960" w="219050">
                  <a:moveTo>
                    <a:pt x="198014" y="560548"/>
                  </a:moveTo>
                  <a:cubicBezTo>
                    <a:pt x="198939" y="558938"/>
                    <a:pt x="202815" y="559173"/>
                    <a:pt x="203387" y="558425"/>
                  </a:cubicBezTo>
                  <a:cubicBezTo>
                    <a:pt x="207913" y="552499"/>
                    <a:pt x="214203" y="548317"/>
                    <a:pt x="218991" y="542665"/>
                  </a:cubicBezTo>
                  <a:cubicBezTo>
                    <a:pt x="209700" y="530736"/>
                    <a:pt x="209509" y="536257"/>
                    <a:pt x="208874" y="534091"/>
                  </a:cubicBezTo>
                  <a:cubicBezTo>
                    <a:pt x="205844" y="523835"/>
                    <a:pt x="189489" y="516346"/>
                    <a:pt x="188536" y="512979"/>
                  </a:cubicBezTo>
                  <a:cubicBezTo>
                    <a:pt x="185217" y="501253"/>
                    <a:pt x="167003" y="487305"/>
                    <a:pt x="162635" y="481430"/>
                  </a:cubicBezTo>
                  <a:cubicBezTo>
                    <a:pt x="159066" y="476624"/>
                    <a:pt x="156540" y="470833"/>
                    <a:pt x="150731" y="467999"/>
                  </a:cubicBezTo>
                  <a:cubicBezTo>
                    <a:pt x="149866" y="466166"/>
                    <a:pt x="134952" y="442145"/>
                    <a:pt x="143441" y="437180"/>
                  </a:cubicBezTo>
                  <a:cubicBezTo>
                    <a:pt x="146693" y="435276"/>
                    <a:pt x="145121" y="430813"/>
                    <a:pt x="149306" y="430518"/>
                  </a:cubicBezTo>
                  <a:cubicBezTo>
                    <a:pt x="189346" y="375926"/>
                    <a:pt x="174476" y="396771"/>
                    <a:pt x="187980" y="382083"/>
                  </a:cubicBezTo>
                  <a:cubicBezTo>
                    <a:pt x="196728" y="372575"/>
                    <a:pt x="198403" y="364534"/>
                    <a:pt x="208739" y="357903"/>
                  </a:cubicBezTo>
                  <a:cubicBezTo>
                    <a:pt x="212352" y="355582"/>
                    <a:pt x="210951" y="352430"/>
                    <a:pt x="219051" y="346336"/>
                  </a:cubicBezTo>
                  <a:cubicBezTo>
                    <a:pt x="199388" y="326581"/>
                    <a:pt x="150314" y="283742"/>
                    <a:pt x="148627" y="271984"/>
                  </a:cubicBezTo>
                  <a:cubicBezTo>
                    <a:pt x="138760" y="255162"/>
                    <a:pt x="148262" y="250396"/>
                    <a:pt x="155456" y="240602"/>
                  </a:cubicBezTo>
                  <a:cubicBezTo>
                    <a:pt x="161615" y="232214"/>
                    <a:pt x="194262" y="190028"/>
                    <a:pt x="203990" y="185985"/>
                  </a:cubicBezTo>
                  <a:cubicBezTo>
                    <a:pt x="208969" y="183914"/>
                    <a:pt x="207044" y="178568"/>
                    <a:pt x="209220" y="178644"/>
                  </a:cubicBezTo>
                  <a:cubicBezTo>
                    <a:pt x="212614" y="178759"/>
                    <a:pt x="212662" y="176147"/>
                    <a:pt x="213067" y="174168"/>
                  </a:cubicBezTo>
                  <a:cubicBezTo>
                    <a:pt x="203522" y="165514"/>
                    <a:pt x="204034" y="165669"/>
                    <a:pt x="197240" y="158081"/>
                  </a:cubicBezTo>
                  <a:cubicBezTo>
                    <a:pt x="191042" y="151161"/>
                    <a:pt x="137569" y="135833"/>
                    <a:pt x="162612" y="102209"/>
                  </a:cubicBezTo>
                  <a:cubicBezTo>
                    <a:pt x="167027" y="96278"/>
                    <a:pt x="165030" y="90868"/>
                    <a:pt x="170541" y="89703"/>
                  </a:cubicBezTo>
                  <a:cubicBezTo>
                    <a:pt x="171002" y="89608"/>
                    <a:pt x="169076" y="91798"/>
                    <a:pt x="181353" y="71506"/>
                  </a:cubicBezTo>
                  <a:cubicBezTo>
                    <a:pt x="183446" y="68048"/>
                    <a:pt x="182572" y="74177"/>
                    <a:pt x="198110" y="54390"/>
                  </a:cubicBezTo>
                  <a:cubicBezTo>
                    <a:pt x="202346" y="49000"/>
                    <a:pt x="161019" y="26450"/>
                    <a:pt x="142508" y="0"/>
                  </a:cubicBezTo>
                  <a:cubicBezTo>
                    <a:pt x="108829" y="878"/>
                    <a:pt x="76372" y="1717"/>
                    <a:pt x="45425" y="2516"/>
                  </a:cubicBezTo>
                  <a:cubicBezTo>
                    <a:pt x="49518" y="6388"/>
                    <a:pt x="55042" y="11170"/>
                    <a:pt x="62804" y="17053"/>
                  </a:cubicBezTo>
                  <a:cubicBezTo>
                    <a:pt x="127165" y="65826"/>
                    <a:pt x="60128" y="83192"/>
                    <a:pt x="53310" y="93730"/>
                  </a:cubicBezTo>
                  <a:cubicBezTo>
                    <a:pt x="46417" y="104379"/>
                    <a:pt x="35514" y="112102"/>
                    <a:pt x="30948" y="124469"/>
                  </a:cubicBezTo>
                  <a:cubicBezTo>
                    <a:pt x="30860" y="124703"/>
                    <a:pt x="30610" y="124906"/>
                    <a:pt x="30451" y="125128"/>
                  </a:cubicBezTo>
                  <a:cubicBezTo>
                    <a:pt x="33124" y="127462"/>
                    <a:pt x="30034" y="139442"/>
                    <a:pt x="34998" y="146295"/>
                  </a:cubicBezTo>
                  <a:cubicBezTo>
                    <a:pt x="35641" y="147194"/>
                    <a:pt x="36721" y="147905"/>
                    <a:pt x="37039" y="148883"/>
                  </a:cubicBezTo>
                  <a:cubicBezTo>
                    <a:pt x="39679" y="156952"/>
                    <a:pt x="46064" y="162597"/>
                    <a:pt x="50313" y="169616"/>
                  </a:cubicBezTo>
                  <a:cubicBezTo>
                    <a:pt x="56304" y="179522"/>
                    <a:pt x="61514" y="177638"/>
                    <a:pt x="61705" y="191296"/>
                  </a:cubicBezTo>
                  <a:cubicBezTo>
                    <a:pt x="63571" y="192254"/>
                    <a:pt x="63753" y="193792"/>
                    <a:pt x="64055" y="198495"/>
                  </a:cubicBezTo>
                  <a:cubicBezTo>
                    <a:pt x="64123" y="199461"/>
                    <a:pt x="65227" y="200331"/>
                    <a:pt x="65393" y="201321"/>
                  </a:cubicBezTo>
                  <a:cubicBezTo>
                    <a:pt x="65703" y="203149"/>
                    <a:pt x="66243" y="206445"/>
                    <a:pt x="65691" y="206671"/>
                  </a:cubicBezTo>
                  <a:cubicBezTo>
                    <a:pt x="59330" y="209275"/>
                    <a:pt x="69956" y="208098"/>
                    <a:pt x="47493" y="226948"/>
                  </a:cubicBezTo>
                  <a:cubicBezTo>
                    <a:pt x="49435" y="236547"/>
                    <a:pt x="37702" y="236738"/>
                    <a:pt x="12853" y="270998"/>
                  </a:cubicBezTo>
                  <a:cubicBezTo>
                    <a:pt x="17439" y="274771"/>
                    <a:pt x="18893" y="273956"/>
                    <a:pt x="19524" y="275383"/>
                  </a:cubicBezTo>
                  <a:cubicBezTo>
                    <a:pt x="25456" y="288723"/>
                    <a:pt x="39012" y="295282"/>
                    <a:pt x="47271" y="306730"/>
                  </a:cubicBezTo>
                  <a:cubicBezTo>
                    <a:pt x="63618" y="329399"/>
                    <a:pt x="108348" y="359688"/>
                    <a:pt x="79374" y="368688"/>
                  </a:cubicBezTo>
                  <a:cubicBezTo>
                    <a:pt x="75721" y="380199"/>
                    <a:pt x="55864" y="394211"/>
                    <a:pt x="0" y="459595"/>
                  </a:cubicBezTo>
                  <a:cubicBezTo>
                    <a:pt x="18094" y="476274"/>
                    <a:pt x="15275" y="475563"/>
                    <a:pt x="17193" y="476724"/>
                  </a:cubicBezTo>
                  <a:cubicBezTo>
                    <a:pt x="30900" y="485051"/>
                    <a:pt x="46592" y="507244"/>
                    <a:pt x="51007" y="509044"/>
                  </a:cubicBezTo>
                  <a:cubicBezTo>
                    <a:pt x="52699" y="509736"/>
                    <a:pt x="54720" y="511230"/>
                    <a:pt x="55284" y="512824"/>
                  </a:cubicBezTo>
                  <a:cubicBezTo>
                    <a:pt x="58758" y="522651"/>
                    <a:pt x="71393" y="522162"/>
                    <a:pt x="77147" y="537358"/>
                  </a:cubicBezTo>
                  <a:cubicBezTo>
                    <a:pt x="90333" y="540443"/>
                    <a:pt x="95563" y="556641"/>
                    <a:pt x="83210" y="565254"/>
                  </a:cubicBezTo>
                  <a:cubicBezTo>
                    <a:pt x="83107" y="565326"/>
                    <a:pt x="69209" y="580650"/>
                    <a:pt x="60013" y="590961"/>
                  </a:cubicBezTo>
                  <a:cubicBezTo>
                    <a:pt x="94991" y="590647"/>
                    <a:pt x="130854" y="590468"/>
                    <a:pt x="167420" y="590404"/>
                  </a:cubicBezTo>
                  <a:cubicBezTo>
                    <a:pt x="178768" y="579374"/>
                    <a:pt x="196906" y="562480"/>
                    <a:pt x="198014" y="560548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17"/>
            <p:cNvSpPr/>
            <p:nvPr/>
          </p:nvSpPr>
          <p:spPr>
            <a:xfrm>
              <a:off x="7309129" y="7945254"/>
              <a:ext cx="199609" cy="618181"/>
            </a:xfrm>
            <a:custGeom>
              <a:rect b="b" l="l" r="r" t="t"/>
              <a:pathLst>
                <a:path extrusionOk="0" h="618181" w="199609">
                  <a:moveTo>
                    <a:pt x="195961" y="574373"/>
                  </a:moveTo>
                  <a:cubicBezTo>
                    <a:pt x="195203" y="572882"/>
                    <a:pt x="144736" y="523283"/>
                    <a:pt x="131203" y="511548"/>
                  </a:cubicBezTo>
                  <a:cubicBezTo>
                    <a:pt x="128472" y="509179"/>
                    <a:pt x="121038" y="495370"/>
                    <a:pt x="112029" y="489213"/>
                  </a:cubicBezTo>
                  <a:cubicBezTo>
                    <a:pt x="107344" y="486013"/>
                    <a:pt x="108416" y="483739"/>
                    <a:pt x="110310" y="479749"/>
                  </a:cubicBezTo>
                  <a:cubicBezTo>
                    <a:pt x="108527" y="472439"/>
                    <a:pt x="111612" y="463427"/>
                    <a:pt x="120097" y="459782"/>
                  </a:cubicBezTo>
                  <a:cubicBezTo>
                    <a:pt x="132160" y="439136"/>
                    <a:pt x="162500" y="408203"/>
                    <a:pt x="164867" y="402813"/>
                  </a:cubicBezTo>
                  <a:cubicBezTo>
                    <a:pt x="165625" y="401088"/>
                    <a:pt x="169640" y="400865"/>
                    <a:pt x="170136" y="400046"/>
                  </a:cubicBezTo>
                  <a:cubicBezTo>
                    <a:pt x="171423" y="397924"/>
                    <a:pt x="184113" y="381634"/>
                    <a:pt x="194226" y="371919"/>
                  </a:cubicBezTo>
                  <a:cubicBezTo>
                    <a:pt x="189453" y="367686"/>
                    <a:pt x="164998" y="345931"/>
                    <a:pt x="161547" y="340362"/>
                  </a:cubicBezTo>
                  <a:cubicBezTo>
                    <a:pt x="150763" y="322951"/>
                    <a:pt x="135158" y="320547"/>
                    <a:pt x="132303" y="316305"/>
                  </a:cubicBezTo>
                  <a:cubicBezTo>
                    <a:pt x="127098" y="308566"/>
                    <a:pt x="120308" y="294542"/>
                    <a:pt x="125771" y="286946"/>
                  </a:cubicBezTo>
                  <a:cubicBezTo>
                    <a:pt x="128539" y="283094"/>
                    <a:pt x="126784" y="276555"/>
                    <a:pt x="132962" y="274874"/>
                  </a:cubicBezTo>
                  <a:cubicBezTo>
                    <a:pt x="134543" y="269591"/>
                    <a:pt x="139308" y="266626"/>
                    <a:pt x="142127" y="262253"/>
                  </a:cubicBezTo>
                  <a:cubicBezTo>
                    <a:pt x="157132" y="238996"/>
                    <a:pt x="165963" y="237140"/>
                    <a:pt x="166396" y="233677"/>
                  </a:cubicBezTo>
                  <a:cubicBezTo>
                    <a:pt x="167456" y="225270"/>
                    <a:pt x="176787" y="218950"/>
                    <a:pt x="184363" y="215249"/>
                  </a:cubicBezTo>
                  <a:cubicBezTo>
                    <a:pt x="182922" y="213457"/>
                    <a:pt x="160332" y="174132"/>
                    <a:pt x="153983" y="168019"/>
                  </a:cubicBezTo>
                  <a:cubicBezTo>
                    <a:pt x="145093" y="159456"/>
                    <a:pt x="146876" y="152154"/>
                    <a:pt x="142619" y="140969"/>
                  </a:cubicBezTo>
                  <a:cubicBezTo>
                    <a:pt x="141444" y="137884"/>
                    <a:pt x="142846" y="135102"/>
                    <a:pt x="147301" y="121340"/>
                  </a:cubicBezTo>
                  <a:cubicBezTo>
                    <a:pt x="155107" y="121161"/>
                    <a:pt x="175532" y="98953"/>
                    <a:pt x="179519" y="94986"/>
                  </a:cubicBezTo>
                  <a:cubicBezTo>
                    <a:pt x="199992" y="74618"/>
                    <a:pt x="202672" y="76077"/>
                    <a:pt x="197034" y="73986"/>
                  </a:cubicBezTo>
                  <a:cubicBezTo>
                    <a:pt x="191784" y="72039"/>
                    <a:pt x="198789" y="71987"/>
                    <a:pt x="172491" y="54433"/>
                  </a:cubicBezTo>
                  <a:cubicBezTo>
                    <a:pt x="166153" y="50208"/>
                    <a:pt x="137175" y="16611"/>
                    <a:pt x="131561" y="16083"/>
                  </a:cubicBezTo>
                  <a:cubicBezTo>
                    <a:pt x="127610" y="11205"/>
                    <a:pt x="122952" y="6630"/>
                    <a:pt x="121297" y="0"/>
                  </a:cubicBezTo>
                  <a:cubicBezTo>
                    <a:pt x="90873" y="902"/>
                    <a:pt x="59985" y="1805"/>
                    <a:pt x="28791" y="2703"/>
                  </a:cubicBezTo>
                  <a:cubicBezTo>
                    <a:pt x="88324" y="64351"/>
                    <a:pt x="81288" y="57140"/>
                    <a:pt x="86096" y="65420"/>
                  </a:cubicBezTo>
                  <a:cubicBezTo>
                    <a:pt x="85957" y="66756"/>
                    <a:pt x="85743" y="66597"/>
                    <a:pt x="85874" y="67213"/>
                  </a:cubicBezTo>
                  <a:cubicBezTo>
                    <a:pt x="87347" y="74038"/>
                    <a:pt x="82106" y="74149"/>
                    <a:pt x="84877" y="77985"/>
                  </a:cubicBezTo>
                  <a:cubicBezTo>
                    <a:pt x="72529" y="85446"/>
                    <a:pt x="67418" y="91413"/>
                    <a:pt x="48228" y="110882"/>
                  </a:cubicBezTo>
                  <a:cubicBezTo>
                    <a:pt x="34462" y="124846"/>
                    <a:pt x="16641" y="130443"/>
                    <a:pt x="3665" y="148342"/>
                  </a:cubicBezTo>
                  <a:cubicBezTo>
                    <a:pt x="2506" y="149944"/>
                    <a:pt x="1322" y="151383"/>
                    <a:pt x="0" y="152524"/>
                  </a:cubicBezTo>
                  <a:cubicBezTo>
                    <a:pt x="2271" y="157501"/>
                    <a:pt x="5221" y="162144"/>
                    <a:pt x="10522" y="164958"/>
                  </a:cubicBezTo>
                  <a:cubicBezTo>
                    <a:pt x="18615" y="169259"/>
                    <a:pt x="41120" y="222325"/>
                    <a:pt x="68657" y="230020"/>
                  </a:cubicBezTo>
                  <a:cubicBezTo>
                    <a:pt x="69217" y="231368"/>
                    <a:pt x="70233" y="234596"/>
                    <a:pt x="72112" y="236472"/>
                  </a:cubicBezTo>
                  <a:cubicBezTo>
                    <a:pt x="67343" y="260473"/>
                    <a:pt x="68344" y="258040"/>
                    <a:pt x="68089" y="258084"/>
                  </a:cubicBezTo>
                  <a:cubicBezTo>
                    <a:pt x="62614" y="259026"/>
                    <a:pt x="63336" y="265954"/>
                    <a:pt x="58730" y="267655"/>
                  </a:cubicBezTo>
                  <a:cubicBezTo>
                    <a:pt x="52758" y="269862"/>
                    <a:pt x="57106" y="269985"/>
                    <a:pt x="47350" y="275772"/>
                  </a:cubicBezTo>
                  <a:cubicBezTo>
                    <a:pt x="41875" y="279020"/>
                    <a:pt x="9359" y="315296"/>
                    <a:pt x="3149" y="323504"/>
                  </a:cubicBezTo>
                  <a:cubicBezTo>
                    <a:pt x="7461" y="326978"/>
                    <a:pt x="8803" y="326235"/>
                    <a:pt x="9407" y="327590"/>
                  </a:cubicBezTo>
                  <a:cubicBezTo>
                    <a:pt x="14989" y="340155"/>
                    <a:pt x="73620" y="392951"/>
                    <a:pt x="76305" y="405369"/>
                  </a:cubicBezTo>
                  <a:cubicBezTo>
                    <a:pt x="78771" y="416773"/>
                    <a:pt x="51921" y="438977"/>
                    <a:pt x="34148" y="463562"/>
                  </a:cubicBezTo>
                  <a:cubicBezTo>
                    <a:pt x="21966" y="480420"/>
                    <a:pt x="18821" y="476509"/>
                    <a:pt x="14545" y="483620"/>
                  </a:cubicBezTo>
                  <a:cubicBezTo>
                    <a:pt x="34771" y="510149"/>
                    <a:pt x="48133" y="514645"/>
                    <a:pt x="54863" y="529575"/>
                  </a:cubicBezTo>
                  <a:cubicBezTo>
                    <a:pt x="57754" y="535983"/>
                    <a:pt x="69300" y="537596"/>
                    <a:pt x="72783" y="547093"/>
                  </a:cubicBezTo>
                  <a:cubicBezTo>
                    <a:pt x="74180" y="550885"/>
                    <a:pt x="91973" y="551724"/>
                    <a:pt x="82836" y="563959"/>
                  </a:cubicBezTo>
                  <a:cubicBezTo>
                    <a:pt x="79477" y="582760"/>
                    <a:pt x="70218" y="581933"/>
                    <a:pt x="33314" y="616059"/>
                  </a:cubicBezTo>
                  <a:cubicBezTo>
                    <a:pt x="74685" y="616754"/>
                    <a:pt x="115603" y="617470"/>
                    <a:pt x="155818" y="618181"/>
                  </a:cubicBezTo>
                  <a:cubicBezTo>
                    <a:pt x="176561" y="595345"/>
                    <a:pt x="184494" y="583607"/>
                    <a:pt x="195961" y="574373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17"/>
            <p:cNvSpPr/>
            <p:nvPr/>
          </p:nvSpPr>
          <p:spPr>
            <a:xfrm>
              <a:off x="6155251" y="7971549"/>
              <a:ext cx="177561" cy="602376"/>
            </a:xfrm>
            <a:custGeom>
              <a:rect b="b" l="l" r="r" t="t"/>
              <a:pathLst>
                <a:path extrusionOk="0" h="602376" w="177561">
                  <a:moveTo>
                    <a:pt x="155861" y="562222"/>
                  </a:moveTo>
                  <a:cubicBezTo>
                    <a:pt x="156810" y="560564"/>
                    <a:pt x="160804" y="560806"/>
                    <a:pt x="161392" y="560035"/>
                  </a:cubicBezTo>
                  <a:cubicBezTo>
                    <a:pt x="166054" y="553930"/>
                    <a:pt x="172534" y="549625"/>
                    <a:pt x="177461" y="543805"/>
                  </a:cubicBezTo>
                  <a:cubicBezTo>
                    <a:pt x="167892" y="531519"/>
                    <a:pt x="167697" y="537207"/>
                    <a:pt x="167042" y="534977"/>
                  </a:cubicBezTo>
                  <a:cubicBezTo>
                    <a:pt x="163921" y="524415"/>
                    <a:pt x="147074" y="516700"/>
                    <a:pt x="146093" y="513230"/>
                  </a:cubicBezTo>
                  <a:cubicBezTo>
                    <a:pt x="142674" y="501154"/>
                    <a:pt x="123917" y="486784"/>
                    <a:pt x="119414" y="480734"/>
                  </a:cubicBezTo>
                  <a:cubicBezTo>
                    <a:pt x="115733" y="475786"/>
                    <a:pt x="113136" y="469819"/>
                    <a:pt x="107168" y="466909"/>
                  </a:cubicBezTo>
                  <a:cubicBezTo>
                    <a:pt x="92405" y="435515"/>
                    <a:pt x="93910" y="444013"/>
                    <a:pt x="109741" y="422902"/>
                  </a:cubicBezTo>
                  <a:cubicBezTo>
                    <a:pt x="124544" y="403167"/>
                    <a:pt x="118644" y="408239"/>
                    <a:pt x="120812" y="406577"/>
                  </a:cubicBezTo>
                  <a:cubicBezTo>
                    <a:pt x="125854" y="402705"/>
                    <a:pt x="128761" y="397248"/>
                    <a:pt x="132354" y="392204"/>
                  </a:cubicBezTo>
                  <a:cubicBezTo>
                    <a:pt x="137600" y="384846"/>
                    <a:pt x="145807" y="380207"/>
                    <a:pt x="152605" y="369304"/>
                  </a:cubicBezTo>
                  <a:cubicBezTo>
                    <a:pt x="162218" y="353873"/>
                    <a:pt x="167618" y="354485"/>
                    <a:pt x="169218" y="351206"/>
                  </a:cubicBezTo>
                  <a:cubicBezTo>
                    <a:pt x="176417" y="336446"/>
                    <a:pt x="181909" y="346245"/>
                    <a:pt x="172776" y="337289"/>
                  </a:cubicBezTo>
                  <a:cubicBezTo>
                    <a:pt x="160038" y="324800"/>
                    <a:pt x="135618" y="300517"/>
                    <a:pt x="121975" y="288679"/>
                  </a:cubicBezTo>
                  <a:cubicBezTo>
                    <a:pt x="117564" y="284851"/>
                    <a:pt x="118179" y="279099"/>
                    <a:pt x="106799" y="272720"/>
                  </a:cubicBezTo>
                  <a:cubicBezTo>
                    <a:pt x="103666" y="264038"/>
                    <a:pt x="107295" y="269011"/>
                    <a:pt x="102630" y="260958"/>
                  </a:cubicBezTo>
                  <a:cubicBezTo>
                    <a:pt x="98560" y="253934"/>
                    <a:pt x="100362" y="243360"/>
                    <a:pt x="108443" y="238217"/>
                  </a:cubicBezTo>
                  <a:cubicBezTo>
                    <a:pt x="110242" y="235088"/>
                    <a:pt x="122249" y="217062"/>
                    <a:pt x="128876" y="211239"/>
                  </a:cubicBezTo>
                  <a:cubicBezTo>
                    <a:pt x="136063" y="204926"/>
                    <a:pt x="146538" y="190100"/>
                    <a:pt x="146804" y="190044"/>
                  </a:cubicBezTo>
                  <a:cubicBezTo>
                    <a:pt x="154499" y="188450"/>
                    <a:pt x="155368" y="179212"/>
                    <a:pt x="162015" y="176449"/>
                  </a:cubicBezTo>
                  <a:cubicBezTo>
                    <a:pt x="164207" y="175535"/>
                    <a:pt x="165577" y="174057"/>
                    <a:pt x="165748" y="171465"/>
                  </a:cubicBezTo>
                  <a:cubicBezTo>
                    <a:pt x="166077" y="166492"/>
                    <a:pt x="169774" y="172021"/>
                    <a:pt x="171358" y="164278"/>
                  </a:cubicBezTo>
                  <a:cubicBezTo>
                    <a:pt x="161499" y="155342"/>
                    <a:pt x="162051" y="155521"/>
                    <a:pt x="155059" y="147710"/>
                  </a:cubicBezTo>
                  <a:cubicBezTo>
                    <a:pt x="149059" y="141005"/>
                    <a:pt x="93731" y="124624"/>
                    <a:pt x="119394" y="90165"/>
                  </a:cubicBezTo>
                  <a:cubicBezTo>
                    <a:pt x="123944" y="84055"/>
                    <a:pt x="121884" y="78482"/>
                    <a:pt x="127562" y="77286"/>
                  </a:cubicBezTo>
                  <a:cubicBezTo>
                    <a:pt x="127828" y="77234"/>
                    <a:pt x="138346" y="58039"/>
                    <a:pt x="139791" y="57311"/>
                  </a:cubicBezTo>
                  <a:cubicBezTo>
                    <a:pt x="149111" y="52637"/>
                    <a:pt x="153617" y="42512"/>
                    <a:pt x="157719" y="39173"/>
                  </a:cubicBezTo>
                  <a:cubicBezTo>
                    <a:pt x="157469" y="38967"/>
                    <a:pt x="126275" y="12708"/>
                    <a:pt x="116511" y="4488"/>
                  </a:cubicBezTo>
                  <a:cubicBezTo>
                    <a:pt x="94728" y="4078"/>
                    <a:pt x="67064" y="1169"/>
                    <a:pt x="39746" y="0"/>
                  </a:cubicBezTo>
                  <a:cubicBezTo>
                    <a:pt x="56208" y="17013"/>
                    <a:pt x="92008" y="37365"/>
                    <a:pt x="87910" y="54461"/>
                  </a:cubicBezTo>
                  <a:cubicBezTo>
                    <a:pt x="90003" y="71383"/>
                    <a:pt x="53417" y="90335"/>
                    <a:pt x="51821" y="92804"/>
                  </a:cubicBezTo>
                  <a:cubicBezTo>
                    <a:pt x="45126" y="103143"/>
                    <a:pt x="34540" y="110644"/>
                    <a:pt x="30097" y="122652"/>
                  </a:cubicBezTo>
                  <a:cubicBezTo>
                    <a:pt x="30014" y="122879"/>
                    <a:pt x="29772" y="123077"/>
                    <a:pt x="29613" y="123292"/>
                  </a:cubicBezTo>
                  <a:cubicBezTo>
                    <a:pt x="32194" y="125542"/>
                    <a:pt x="29228" y="137212"/>
                    <a:pt x="34028" y="143843"/>
                  </a:cubicBezTo>
                  <a:cubicBezTo>
                    <a:pt x="49697" y="165490"/>
                    <a:pt x="60493" y="179176"/>
                    <a:pt x="63546" y="197266"/>
                  </a:cubicBezTo>
                  <a:cubicBezTo>
                    <a:pt x="63844" y="199039"/>
                    <a:pt x="64372" y="202239"/>
                    <a:pt x="63832" y="202458"/>
                  </a:cubicBezTo>
                  <a:cubicBezTo>
                    <a:pt x="57630" y="204998"/>
                    <a:pt x="67974" y="203845"/>
                    <a:pt x="46167" y="222146"/>
                  </a:cubicBezTo>
                  <a:cubicBezTo>
                    <a:pt x="48041" y="231419"/>
                    <a:pt x="36498" y="231873"/>
                    <a:pt x="12535" y="264913"/>
                  </a:cubicBezTo>
                  <a:cubicBezTo>
                    <a:pt x="16990" y="268578"/>
                    <a:pt x="18392" y="267787"/>
                    <a:pt x="19011" y="269170"/>
                  </a:cubicBezTo>
                  <a:cubicBezTo>
                    <a:pt x="21775" y="275395"/>
                    <a:pt x="73203" y="329200"/>
                    <a:pt x="80402" y="337317"/>
                  </a:cubicBezTo>
                  <a:cubicBezTo>
                    <a:pt x="90368" y="348562"/>
                    <a:pt x="85858" y="357049"/>
                    <a:pt x="77122" y="359760"/>
                  </a:cubicBezTo>
                  <a:cubicBezTo>
                    <a:pt x="75133" y="366040"/>
                    <a:pt x="73556" y="364872"/>
                    <a:pt x="67557" y="373577"/>
                  </a:cubicBezTo>
                  <a:cubicBezTo>
                    <a:pt x="57368" y="388368"/>
                    <a:pt x="47620" y="390836"/>
                    <a:pt x="47251" y="393078"/>
                  </a:cubicBezTo>
                  <a:cubicBezTo>
                    <a:pt x="46480" y="397745"/>
                    <a:pt x="12277" y="431182"/>
                    <a:pt x="6873" y="440977"/>
                  </a:cubicBezTo>
                  <a:cubicBezTo>
                    <a:pt x="-914" y="455084"/>
                    <a:pt x="-6028" y="438552"/>
                    <a:pt x="14071" y="461754"/>
                  </a:cubicBezTo>
                  <a:cubicBezTo>
                    <a:pt x="14937" y="462752"/>
                    <a:pt x="15672" y="463996"/>
                    <a:pt x="16752" y="464656"/>
                  </a:cubicBezTo>
                  <a:cubicBezTo>
                    <a:pt x="30061" y="472741"/>
                    <a:pt x="45297" y="494289"/>
                    <a:pt x="49581" y="496034"/>
                  </a:cubicBezTo>
                  <a:cubicBezTo>
                    <a:pt x="51225" y="496706"/>
                    <a:pt x="53183" y="498157"/>
                    <a:pt x="53731" y="499707"/>
                  </a:cubicBezTo>
                  <a:cubicBezTo>
                    <a:pt x="57102" y="509247"/>
                    <a:pt x="69371" y="508770"/>
                    <a:pt x="74958" y="523529"/>
                  </a:cubicBezTo>
                  <a:cubicBezTo>
                    <a:pt x="87760" y="526526"/>
                    <a:pt x="92838" y="542247"/>
                    <a:pt x="80843" y="550615"/>
                  </a:cubicBezTo>
                  <a:cubicBezTo>
                    <a:pt x="79838" y="551314"/>
                    <a:pt x="46758" y="589271"/>
                    <a:pt x="34540" y="602377"/>
                  </a:cubicBezTo>
                  <a:cubicBezTo>
                    <a:pt x="60691" y="599578"/>
                    <a:pt x="90047" y="597162"/>
                    <a:pt x="122193" y="595079"/>
                  </a:cubicBezTo>
                  <a:cubicBezTo>
                    <a:pt x="136587" y="580697"/>
                    <a:pt x="154042" y="565386"/>
                    <a:pt x="155861" y="562222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17"/>
            <p:cNvSpPr/>
            <p:nvPr/>
          </p:nvSpPr>
          <p:spPr>
            <a:xfrm>
              <a:off x="7885143" y="8333459"/>
              <a:ext cx="156476" cy="237676"/>
            </a:xfrm>
            <a:custGeom>
              <a:rect b="b" l="l" r="r" t="t"/>
              <a:pathLst>
                <a:path extrusionOk="0" h="237676" w="156476">
                  <a:moveTo>
                    <a:pt x="75834" y="139649"/>
                  </a:moveTo>
                  <a:cubicBezTo>
                    <a:pt x="161549" y="90379"/>
                    <a:pt x="153306" y="97153"/>
                    <a:pt x="128592" y="60877"/>
                  </a:cubicBezTo>
                  <a:cubicBezTo>
                    <a:pt x="112765" y="38991"/>
                    <a:pt x="94575" y="19215"/>
                    <a:pt x="75750" y="0"/>
                  </a:cubicBezTo>
                  <a:cubicBezTo>
                    <a:pt x="71879" y="5871"/>
                    <a:pt x="62361" y="21067"/>
                    <a:pt x="49087" y="29156"/>
                  </a:cubicBezTo>
                  <a:cubicBezTo>
                    <a:pt x="45172" y="31541"/>
                    <a:pt x="48491" y="34423"/>
                    <a:pt x="40538" y="39968"/>
                  </a:cubicBezTo>
                  <a:cubicBezTo>
                    <a:pt x="38878" y="41129"/>
                    <a:pt x="1891" y="83975"/>
                    <a:pt x="1649" y="84234"/>
                  </a:cubicBezTo>
                  <a:cubicBezTo>
                    <a:pt x="-1206" y="87330"/>
                    <a:pt x="-1233" y="84445"/>
                    <a:pt x="8784" y="93969"/>
                  </a:cubicBezTo>
                  <a:cubicBezTo>
                    <a:pt x="11643" y="96683"/>
                    <a:pt x="15082" y="101847"/>
                    <a:pt x="16551" y="102737"/>
                  </a:cubicBezTo>
                  <a:cubicBezTo>
                    <a:pt x="29861" y="110822"/>
                    <a:pt x="45097" y="132371"/>
                    <a:pt x="49381" y="134116"/>
                  </a:cubicBezTo>
                  <a:cubicBezTo>
                    <a:pt x="51025" y="134788"/>
                    <a:pt x="52986" y="136239"/>
                    <a:pt x="53530" y="137789"/>
                  </a:cubicBezTo>
                  <a:cubicBezTo>
                    <a:pt x="56854" y="147186"/>
                    <a:pt x="69155" y="146812"/>
                    <a:pt x="74758" y="161611"/>
                  </a:cubicBezTo>
                  <a:cubicBezTo>
                    <a:pt x="87559" y="164608"/>
                    <a:pt x="92638" y="180329"/>
                    <a:pt x="80642" y="188692"/>
                  </a:cubicBezTo>
                  <a:cubicBezTo>
                    <a:pt x="79705" y="189344"/>
                    <a:pt x="44378" y="229659"/>
                    <a:pt x="37663" y="237215"/>
                  </a:cubicBezTo>
                  <a:cubicBezTo>
                    <a:pt x="65395" y="237465"/>
                    <a:pt x="91522" y="237628"/>
                    <a:pt x="115779" y="237676"/>
                  </a:cubicBezTo>
                  <a:cubicBezTo>
                    <a:pt x="196173" y="218123"/>
                    <a:pt x="143899" y="186943"/>
                    <a:pt x="75834" y="139649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17"/>
            <p:cNvSpPr/>
            <p:nvPr/>
          </p:nvSpPr>
          <p:spPr>
            <a:xfrm>
              <a:off x="6826846" y="7959620"/>
              <a:ext cx="129868" cy="596322"/>
            </a:xfrm>
            <a:custGeom>
              <a:rect b="b" l="l" r="r" t="t"/>
              <a:pathLst>
                <a:path extrusionOk="0" h="596322" w="129868">
                  <a:moveTo>
                    <a:pt x="125361" y="562134"/>
                  </a:moveTo>
                  <a:cubicBezTo>
                    <a:pt x="128069" y="552932"/>
                    <a:pt x="133235" y="548297"/>
                    <a:pt x="122252" y="543662"/>
                  </a:cubicBezTo>
                  <a:cubicBezTo>
                    <a:pt x="109594" y="538320"/>
                    <a:pt x="124500" y="542744"/>
                    <a:pt x="102625" y="527091"/>
                  </a:cubicBezTo>
                  <a:cubicBezTo>
                    <a:pt x="94156" y="521029"/>
                    <a:pt x="100279" y="519327"/>
                    <a:pt x="83459" y="503976"/>
                  </a:cubicBezTo>
                  <a:cubicBezTo>
                    <a:pt x="73957" y="495303"/>
                    <a:pt x="64931" y="486089"/>
                    <a:pt x="56156" y="474581"/>
                  </a:cubicBezTo>
                  <a:cubicBezTo>
                    <a:pt x="57216" y="472820"/>
                    <a:pt x="58511" y="471063"/>
                    <a:pt x="60143" y="470093"/>
                  </a:cubicBezTo>
                  <a:cubicBezTo>
                    <a:pt x="75851" y="460732"/>
                    <a:pt x="78412" y="444856"/>
                    <a:pt x="106687" y="419373"/>
                  </a:cubicBezTo>
                  <a:cubicBezTo>
                    <a:pt x="108752" y="416212"/>
                    <a:pt x="114271" y="409093"/>
                    <a:pt x="115486" y="404697"/>
                  </a:cubicBezTo>
                  <a:cubicBezTo>
                    <a:pt x="132544" y="391182"/>
                    <a:pt x="97015" y="370751"/>
                    <a:pt x="78606" y="345227"/>
                  </a:cubicBezTo>
                  <a:cubicBezTo>
                    <a:pt x="70347" y="333775"/>
                    <a:pt x="56791" y="327217"/>
                    <a:pt x="50859" y="313881"/>
                  </a:cubicBezTo>
                  <a:cubicBezTo>
                    <a:pt x="50657" y="313427"/>
                    <a:pt x="50113" y="312994"/>
                    <a:pt x="49632" y="312815"/>
                  </a:cubicBezTo>
                  <a:cubicBezTo>
                    <a:pt x="35679" y="307616"/>
                    <a:pt x="60889" y="297460"/>
                    <a:pt x="64300" y="285690"/>
                  </a:cubicBezTo>
                  <a:cubicBezTo>
                    <a:pt x="64383" y="285416"/>
                    <a:pt x="92750" y="255448"/>
                    <a:pt x="101664" y="252153"/>
                  </a:cubicBezTo>
                  <a:cubicBezTo>
                    <a:pt x="106409" y="250400"/>
                    <a:pt x="105663" y="243265"/>
                    <a:pt x="111301" y="242295"/>
                  </a:cubicBezTo>
                  <a:cubicBezTo>
                    <a:pt x="111591" y="242247"/>
                    <a:pt x="111456" y="240208"/>
                    <a:pt x="111666" y="239123"/>
                  </a:cubicBezTo>
                  <a:cubicBezTo>
                    <a:pt x="116261" y="215392"/>
                    <a:pt x="116634" y="224829"/>
                    <a:pt x="111885" y="213389"/>
                  </a:cubicBezTo>
                  <a:cubicBezTo>
                    <a:pt x="88120" y="206743"/>
                    <a:pt x="66444" y="163642"/>
                    <a:pt x="52551" y="147003"/>
                  </a:cubicBezTo>
                  <a:cubicBezTo>
                    <a:pt x="50994" y="145135"/>
                    <a:pt x="46210" y="144622"/>
                    <a:pt x="41167" y="133571"/>
                  </a:cubicBezTo>
                  <a:cubicBezTo>
                    <a:pt x="44816" y="130415"/>
                    <a:pt x="46730" y="125963"/>
                    <a:pt x="49922" y="122660"/>
                  </a:cubicBezTo>
                  <a:cubicBezTo>
                    <a:pt x="63430" y="108672"/>
                    <a:pt x="81064" y="103354"/>
                    <a:pt x="104984" y="76542"/>
                  </a:cubicBezTo>
                  <a:cubicBezTo>
                    <a:pt x="111853" y="68843"/>
                    <a:pt x="119548" y="62256"/>
                    <a:pt x="128586" y="56799"/>
                  </a:cubicBezTo>
                  <a:cubicBezTo>
                    <a:pt x="125731" y="52839"/>
                    <a:pt x="131246" y="52800"/>
                    <a:pt x="129531" y="45442"/>
                  </a:cubicBezTo>
                  <a:cubicBezTo>
                    <a:pt x="131095" y="39730"/>
                    <a:pt x="114216" y="25019"/>
                    <a:pt x="108839" y="19418"/>
                  </a:cubicBezTo>
                  <a:cubicBezTo>
                    <a:pt x="97892" y="8014"/>
                    <a:pt x="93207" y="2834"/>
                    <a:pt x="90832" y="0"/>
                  </a:cubicBezTo>
                  <a:cubicBezTo>
                    <a:pt x="74759" y="429"/>
                    <a:pt x="58801" y="855"/>
                    <a:pt x="42989" y="1276"/>
                  </a:cubicBezTo>
                  <a:cubicBezTo>
                    <a:pt x="48874" y="6976"/>
                    <a:pt x="50899" y="12402"/>
                    <a:pt x="56581" y="17713"/>
                  </a:cubicBezTo>
                  <a:cubicBezTo>
                    <a:pt x="104337" y="62383"/>
                    <a:pt x="84451" y="30532"/>
                    <a:pt x="42021" y="87891"/>
                  </a:cubicBezTo>
                  <a:cubicBezTo>
                    <a:pt x="37915" y="93436"/>
                    <a:pt x="22977" y="99351"/>
                    <a:pt x="18899" y="104916"/>
                  </a:cubicBezTo>
                  <a:cubicBezTo>
                    <a:pt x="14885" y="110397"/>
                    <a:pt x="11958" y="114543"/>
                    <a:pt x="8353" y="116101"/>
                  </a:cubicBezTo>
                  <a:cubicBezTo>
                    <a:pt x="134" y="119655"/>
                    <a:pt x="1305" y="130423"/>
                    <a:pt x="924" y="131325"/>
                  </a:cubicBezTo>
                  <a:cubicBezTo>
                    <a:pt x="-1383" y="136779"/>
                    <a:pt x="972" y="141509"/>
                    <a:pt x="4231" y="144948"/>
                  </a:cubicBezTo>
                  <a:cubicBezTo>
                    <a:pt x="11871" y="153017"/>
                    <a:pt x="13451" y="160709"/>
                    <a:pt x="23045" y="167128"/>
                  </a:cubicBezTo>
                  <a:cubicBezTo>
                    <a:pt x="26876" y="169692"/>
                    <a:pt x="36378" y="190433"/>
                    <a:pt x="39630" y="194146"/>
                  </a:cubicBezTo>
                  <a:cubicBezTo>
                    <a:pt x="43057" y="198057"/>
                    <a:pt x="47917" y="200812"/>
                    <a:pt x="50974" y="204942"/>
                  </a:cubicBezTo>
                  <a:cubicBezTo>
                    <a:pt x="67691" y="227532"/>
                    <a:pt x="54135" y="209140"/>
                    <a:pt x="72373" y="226069"/>
                  </a:cubicBezTo>
                  <a:cubicBezTo>
                    <a:pt x="67461" y="231392"/>
                    <a:pt x="63129" y="237235"/>
                    <a:pt x="58515" y="242756"/>
                  </a:cubicBezTo>
                  <a:cubicBezTo>
                    <a:pt x="42398" y="262035"/>
                    <a:pt x="36708" y="261462"/>
                    <a:pt x="34794" y="266860"/>
                  </a:cubicBezTo>
                  <a:cubicBezTo>
                    <a:pt x="31391" y="276484"/>
                    <a:pt x="15977" y="290623"/>
                    <a:pt x="13380" y="302528"/>
                  </a:cubicBezTo>
                  <a:cubicBezTo>
                    <a:pt x="10446" y="306745"/>
                    <a:pt x="6340" y="306928"/>
                    <a:pt x="7237" y="317923"/>
                  </a:cubicBezTo>
                  <a:cubicBezTo>
                    <a:pt x="7940" y="326581"/>
                    <a:pt x="16362" y="338672"/>
                    <a:pt x="19793" y="340330"/>
                  </a:cubicBezTo>
                  <a:cubicBezTo>
                    <a:pt x="37093" y="348693"/>
                    <a:pt x="38324" y="358122"/>
                    <a:pt x="46734" y="365993"/>
                  </a:cubicBezTo>
                  <a:cubicBezTo>
                    <a:pt x="90975" y="407372"/>
                    <a:pt x="77280" y="389699"/>
                    <a:pt x="68958" y="401771"/>
                  </a:cubicBezTo>
                  <a:cubicBezTo>
                    <a:pt x="14984" y="480126"/>
                    <a:pt x="-2670" y="476314"/>
                    <a:pt x="30871" y="505451"/>
                  </a:cubicBezTo>
                  <a:cubicBezTo>
                    <a:pt x="69422" y="539071"/>
                    <a:pt x="78245" y="551004"/>
                    <a:pt x="83383" y="555695"/>
                  </a:cubicBezTo>
                  <a:cubicBezTo>
                    <a:pt x="85984" y="558064"/>
                    <a:pt x="83018" y="552387"/>
                    <a:pt x="43053" y="596033"/>
                  </a:cubicBezTo>
                  <a:cubicBezTo>
                    <a:pt x="59531" y="596112"/>
                    <a:pt x="76089" y="596208"/>
                    <a:pt x="92718" y="596323"/>
                  </a:cubicBezTo>
                  <a:cubicBezTo>
                    <a:pt x="95760" y="593568"/>
                    <a:pt x="99611" y="589979"/>
                    <a:pt x="105047" y="585316"/>
                  </a:cubicBezTo>
                  <a:cubicBezTo>
                    <a:pt x="114255" y="577410"/>
                    <a:pt x="121939" y="573773"/>
                    <a:pt x="125361" y="562134"/>
                  </a:cubicBezTo>
                  <a:close/>
                </a:path>
              </a:pathLst>
            </a:custGeom>
            <a:solidFill>
              <a:srgbClr val="FABB8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17"/>
            <p:cNvSpPr/>
            <p:nvPr/>
          </p:nvSpPr>
          <p:spPr>
            <a:xfrm>
              <a:off x="6252186" y="7975071"/>
              <a:ext cx="128391" cy="591552"/>
            </a:xfrm>
            <a:custGeom>
              <a:rect b="b" l="l" r="r" t="t"/>
              <a:pathLst>
                <a:path extrusionOk="0" h="591552" w="128391">
                  <a:moveTo>
                    <a:pt x="94630" y="580538"/>
                  </a:moveTo>
                  <a:cubicBezTo>
                    <a:pt x="128524" y="564607"/>
                    <a:pt x="142084" y="524956"/>
                    <a:pt x="110791" y="514569"/>
                  </a:cubicBezTo>
                  <a:cubicBezTo>
                    <a:pt x="109552" y="514156"/>
                    <a:pt x="108480" y="513099"/>
                    <a:pt x="107463" y="512200"/>
                  </a:cubicBezTo>
                  <a:cubicBezTo>
                    <a:pt x="75523" y="483966"/>
                    <a:pt x="76385" y="478795"/>
                    <a:pt x="74638" y="476998"/>
                  </a:cubicBezTo>
                  <a:cubicBezTo>
                    <a:pt x="40462" y="441728"/>
                    <a:pt x="39414" y="442936"/>
                    <a:pt x="44111" y="437332"/>
                  </a:cubicBezTo>
                  <a:cubicBezTo>
                    <a:pt x="44333" y="437069"/>
                    <a:pt x="78577" y="392462"/>
                    <a:pt x="96131" y="379615"/>
                  </a:cubicBezTo>
                  <a:cubicBezTo>
                    <a:pt x="104315" y="373624"/>
                    <a:pt x="117378" y="353451"/>
                    <a:pt x="117549" y="352899"/>
                  </a:cubicBezTo>
                  <a:cubicBezTo>
                    <a:pt x="123310" y="348328"/>
                    <a:pt x="131161" y="346932"/>
                    <a:pt x="120515" y="324979"/>
                  </a:cubicBezTo>
                  <a:cubicBezTo>
                    <a:pt x="117946" y="319684"/>
                    <a:pt x="103759" y="313630"/>
                    <a:pt x="101126" y="306181"/>
                  </a:cubicBezTo>
                  <a:cubicBezTo>
                    <a:pt x="100562" y="304583"/>
                    <a:pt x="98545" y="303092"/>
                    <a:pt x="96854" y="302401"/>
                  </a:cubicBezTo>
                  <a:cubicBezTo>
                    <a:pt x="92438" y="300604"/>
                    <a:pt x="76746" y="278408"/>
                    <a:pt x="63039" y="270080"/>
                  </a:cubicBezTo>
                  <a:cubicBezTo>
                    <a:pt x="61924" y="269400"/>
                    <a:pt x="61169" y="268121"/>
                    <a:pt x="60276" y="267095"/>
                  </a:cubicBezTo>
                  <a:cubicBezTo>
                    <a:pt x="40454" y="244215"/>
                    <a:pt x="35439" y="263625"/>
                    <a:pt x="97787" y="193005"/>
                  </a:cubicBezTo>
                  <a:cubicBezTo>
                    <a:pt x="129799" y="156749"/>
                    <a:pt x="116251" y="158268"/>
                    <a:pt x="93364" y="127398"/>
                  </a:cubicBezTo>
                  <a:cubicBezTo>
                    <a:pt x="84886" y="115962"/>
                    <a:pt x="72517" y="124791"/>
                    <a:pt x="57155" y="92999"/>
                  </a:cubicBezTo>
                  <a:cubicBezTo>
                    <a:pt x="76190" y="66084"/>
                    <a:pt x="101269" y="52044"/>
                    <a:pt x="107662" y="36411"/>
                  </a:cubicBezTo>
                  <a:cubicBezTo>
                    <a:pt x="106836" y="29498"/>
                    <a:pt x="82674" y="14791"/>
                    <a:pt x="65624" y="0"/>
                  </a:cubicBezTo>
                  <a:cubicBezTo>
                    <a:pt x="45302" y="501"/>
                    <a:pt x="34216" y="771"/>
                    <a:pt x="34192" y="771"/>
                  </a:cubicBezTo>
                  <a:cubicBezTo>
                    <a:pt x="29725" y="1022"/>
                    <a:pt x="24818" y="1065"/>
                    <a:pt x="19580" y="966"/>
                  </a:cubicBezTo>
                  <a:cubicBezTo>
                    <a:pt x="29340" y="9186"/>
                    <a:pt x="60538" y="35445"/>
                    <a:pt x="60788" y="35652"/>
                  </a:cubicBezTo>
                  <a:cubicBezTo>
                    <a:pt x="56686" y="38987"/>
                    <a:pt x="52176" y="49115"/>
                    <a:pt x="42860" y="53789"/>
                  </a:cubicBezTo>
                  <a:cubicBezTo>
                    <a:pt x="41415" y="54517"/>
                    <a:pt x="30897" y="73712"/>
                    <a:pt x="30631" y="73764"/>
                  </a:cubicBezTo>
                  <a:cubicBezTo>
                    <a:pt x="24957" y="74960"/>
                    <a:pt x="27013" y="80533"/>
                    <a:pt x="22463" y="86643"/>
                  </a:cubicBezTo>
                  <a:cubicBezTo>
                    <a:pt x="-3200" y="121102"/>
                    <a:pt x="52124" y="137483"/>
                    <a:pt x="58128" y="144189"/>
                  </a:cubicBezTo>
                  <a:cubicBezTo>
                    <a:pt x="65120" y="152003"/>
                    <a:pt x="64568" y="151820"/>
                    <a:pt x="74427" y="160756"/>
                  </a:cubicBezTo>
                  <a:cubicBezTo>
                    <a:pt x="72847" y="168500"/>
                    <a:pt x="69146" y="162970"/>
                    <a:pt x="68817" y="167943"/>
                  </a:cubicBezTo>
                  <a:cubicBezTo>
                    <a:pt x="68650" y="170531"/>
                    <a:pt x="67276" y="172013"/>
                    <a:pt x="65084" y="172928"/>
                  </a:cubicBezTo>
                  <a:cubicBezTo>
                    <a:pt x="58437" y="175690"/>
                    <a:pt x="57568" y="184928"/>
                    <a:pt x="49873" y="186522"/>
                  </a:cubicBezTo>
                  <a:cubicBezTo>
                    <a:pt x="49607" y="186574"/>
                    <a:pt x="39132" y="201404"/>
                    <a:pt x="31945" y="207717"/>
                  </a:cubicBezTo>
                  <a:cubicBezTo>
                    <a:pt x="25314" y="213540"/>
                    <a:pt x="13311" y="231567"/>
                    <a:pt x="11512" y="234695"/>
                  </a:cubicBezTo>
                  <a:cubicBezTo>
                    <a:pt x="3431" y="239839"/>
                    <a:pt x="1633" y="250412"/>
                    <a:pt x="5699" y="257436"/>
                  </a:cubicBezTo>
                  <a:cubicBezTo>
                    <a:pt x="10364" y="265493"/>
                    <a:pt x="6735" y="260516"/>
                    <a:pt x="9868" y="269198"/>
                  </a:cubicBezTo>
                  <a:cubicBezTo>
                    <a:pt x="21244" y="275578"/>
                    <a:pt x="20632" y="281333"/>
                    <a:pt x="25044" y="285157"/>
                  </a:cubicBezTo>
                  <a:cubicBezTo>
                    <a:pt x="38683" y="296995"/>
                    <a:pt x="63107" y="321278"/>
                    <a:pt x="75845" y="333767"/>
                  </a:cubicBezTo>
                  <a:cubicBezTo>
                    <a:pt x="84977" y="342719"/>
                    <a:pt x="79486" y="332925"/>
                    <a:pt x="72287" y="347684"/>
                  </a:cubicBezTo>
                  <a:cubicBezTo>
                    <a:pt x="70687" y="350963"/>
                    <a:pt x="65287" y="350355"/>
                    <a:pt x="55674" y="365782"/>
                  </a:cubicBezTo>
                  <a:cubicBezTo>
                    <a:pt x="48876" y="376685"/>
                    <a:pt x="40669" y="381328"/>
                    <a:pt x="35423" y="388682"/>
                  </a:cubicBezTo>
                  <a:cubicBezTo>
                    <a:pt x="31830" y="393726"/>
                    <a:pt x="28923" y="399184"/>
                    <a:pt x="23880" y="403055"/>
                  </a:cubicBezTo>
                  <a:cubicBezTo>
                    <a:pt x="21712" y="404717"/>
                    <a:pt x="27617" y="399645"/>
                    <a:pt x="12810" y="419381"/>
                  </a:cubicBezTo>
                  <a:cubicBezTo>
                    <a:pt x="-3021" y="440492"/>
                    <a:pt x="-4526" y="431997"/>
                    <a:pt x="10237" y="463388"/>
                  </a:cubicBezTo>
                  <a:cubicBezTo>
                    <a:pt x="16205" y="466297"/>
                    <a:pt x="18798" y="472264"/>
                    <a:pt x="22483" y="477213"/>
                  </a:cubicBezTo>
                  <a:cubicBezTo>
                    <a:pt x="26982" y="483266"/>
                    <a:pt x="45743" y="497632"/>
                    <a:pt x="49162" y="509708"/>
                  </a:cubicBezTo>
                  <a:cubicBezTo>
                    <a:pt x="50143" y="513178"/>
                    <a:pt x="66990" y="520890"/>
                    <a:pt x="70111" y="531455"/>
                  </a:cubicBezTo>
                  <a:cubicBezTo>
                    <a:pt x="70766" y="533685"/>
                    <a:pt x="70961" y="528001"/>
                    <a:pt x="80530" y="540284"/>
                  </a:cubicBezTo>
                  <a:cubicBezTo>
                    <a:pt x="75603" y="546107"/>
                    <a:pt x="69123" y="550408"/>
                    <a:pt x="64461" y="556513"/>
                  </a:cubicBezTo>
                  <a:cubicBezTo>
                    <a:pt x="63873" y="557285"/>
                    <a:pt x="59879" y="557042"/>
                    <a:pt x="58930" y="558700"/>
                  </a:cubicBezTo>
                  <a:cubicBezTo>
                    <a:pt x="57111" y="561864"/>
                    <a:pt x="39652" y="577175"/>
                    <a:pt x="25266" y="591553"/>
                  </a:cubicBezTo>
                  <a:cubicBezTo>
                    <a:pt x="45322" y="590253"/>
                    <a:pt x="66458" y="589088"/>
                    <a:pt x="88571" y="588043"/>
                  </a:cubicBezTo>
                  <a:cubicBezTo>
                    <a:pt x="92518" y="584628"/>
                    <a:pt x="91188" y="582160"/>
                    <a:pt x="94630" y="580538"/>
                  </a:cubicBezTo>
                  <a:close/>
                </a:path>
              </a:pathLst>
            </a:custGeom>
            <a:solidFill>
              <a:srgbClr val="FABB8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17"/>
            <p:cNvSpPr/>
            <p:nvPr/>
          </p:nvSpPr>
          <p:spPr>
            <a:xfrm>
              <a:off x="7717607" y="7934005"/>
              <a:ext cx="129884" cy="635094"/>
            </a:xfrm>
            <a:custGeom>
              <a:rect b="b" l="l" r="r" t="t"/>
              <a:pathLst>
                <a:path extrusionOk="0" h="635094" w="129884">
                  <a:moveTo>
                    <a:pt x="126489" y="582931"/>
                  </a:moveTo>
                  <a:cubicBezTo>
                    <a:pt x="135900" y="570326"/>
                    <a:pt x="117575" y="569464"/>
                    <a:pt x="116141" y="565561"/>
                  </a:cubicBezTo>
                  <a:cubicBezTo>
                    <a:pt x="112548" y="555782"/>
                    <a:pt x="100660" y="554117"/>
                    <a:pt x="97682" y="547518"/>
                  </a:cubicBezTo>
                  <a:cubicBezTo>
                    <a:pt x="90757" y="532159"/>
                    <a:pt x="76963" y="527472"/>
                    <a:pt x="56152" y="500184"/>
                  </a:cubicBezTo>
                  <a:cubicBezTo>
                    <a:pt x="60556" y="492862"/>
                    <a:pt x="63792" y="496889"/>
                    <a:pt x="76339" y="479526"/>
                  </a:cubicBezTo>
                  <a:cubicBezTo>
                    <a:pt x="101490" y="444737"/>
                    <a:pt x="105198" y="451260"/>
                    <a:pt x="114636" y="432581"/>
                  </a:cubicBezTo>
                  <a:cubicBezTo>
                    <a:pt x="120708" y="420545"/>
                    <a:pt x="127938" y="423467"/>
                    <a:pt x="98984" y="393313"/>
                  </a:cubicBezTo>
                  <a:cubicBezTo>
                    <a:pt x="91996" y="386034"/>
                    <a:pt x="84451" y="378947"/>
                    <a:pt x="78599" y="370834"/>
                  </a:cubicBezTo>
                  <a:cubicBezTo>
                    <a:pt x="70343" y="359382"/>
                    <a:pt x="56784" y="352823"/>
                    <a:pt x="50851" y="339487"/>
                  </a:cubicBezTo>
                  <a:cubicBezTo>
                    <a:pt x="50232" y="338092"/>
                    <a:pt x="48850" y="338859"/>
                    <a:pt x="44407" y="335278"/>
                  </a:cubicBezTo>
                  <a:cubicBezTo>
                    <a:pt x="49418" y="328660"/>
                    <a:pt x="89037" y="282419"/>
                    <a:pt x="101656" y="277752"/>
                  </a:cubicBezTo>
                  <a:cubicBezTo>
                    <a:pt x="106397" y="275999"/>
                    <a:pt x="105655" y="268864"/>
                    <a:pt x="111293" y="267894"/>
                  </a:cubicBezTo>
                  <a:cubicBezTo>
                    <a:pt x="111555" y="267850"/>
                    <a:pt x="110646" y="269699"/>
                    <a:pt x="114728" y="249192"/>
                  </a:cubicBezTo>
                  <a:cubicBezTo>
                    <a:pt x="116586" y="246755"/>
                    <a:pt x="114652" y="245674"/>
                    <a:pt x="111881" y="238988"/>
                  </a:cubicBezTo>
                  <a:cubicBezTo>
                    <a:pt x="86369" y="231853"/>
                    <a:pt x="56740" y="174490"/>
                    <a:pt x="52007" y="171974"/>
                  </a:cubicBezTo>
                  <a:cubicBezTo>
                    <a:pt x="46547" y="169076"/>
                    <a:pt x="43506" y="164294"/>
                    <a:pt x="41167" y="159170"/>
                  </a:cubicBezTo>
                  <a:cubicBezTo>
                    <a:pt x="42529" y="157994"/>
                    <a:pt x="43744" y="156511"/>
                    <a:pt x="44939" y="154861"/>
                  </a:cubicBezTo>
                  <a:cubicBezTo>
                    <a:pt x="58304" y="136429"/>
                    <a:pt x="76657" y="130666"/>
                    <a:pt x="90836" y="116280"/>
                  </a:cubicBezTo>
                  <a:cubicBezTo>
                    <a:pt x="110602" y="96226"/>
                    <a:pt x="115863" y="90081"/>
                    <a:pt x="128582" y="82397"/>
                  </a:cubicBezTo>
                  <a:cubicBezTo>
                    <a:pt x="125731" y="78442"/>
                    <a:pt x="131127" y="78327"/>
                    <a:pt x="129610" y="71299"/>
                  </a:cubicBezTo>
                  <a:cubicBezTo>
                    <a:pt x="127224" y="60010"/>
                    <a:pt x="83947" y="20109"/>
                    <a:pt x="66988" y="0"/>
                  </a:cubicBezTo>
                  <a:cubicBezTo>
                    <a:pt x="51443" y="545"/>
                    <a:pt x="35366" y="1097"/>
                    <a:pt x="18816" y="1658"/>
                  </a:cubicBezTo>
                  <a:cubicBezTo>
                    <a:pt x="21687" y="9623"/>
                    <a:pt x="27170" y="16468"/>
                    <a:pt x="29640" y="17661"/>
                  </a:cubicBezTo>
                  <a:cubicBezTo>
                    <a:pt x="46996" y="26056"/>
                    <a:pt x="48143" y="35433"/>
                    <a:pt x="56581" y="43323"/>
                  </a:cubicBezTo>
                  <a:cubicBezTo>
                    <a:pt x="104063" y="87736"/>
                    <a:pt x="84388" y="56234"/>
                    <a:pt x="42021" y="113502"/>
                  </a:cubicBezTo>
                  <a:cubicBezTo>
                    <a:pt x="37915" y="119047"/>
                    <a:pt x="22977" y="124962"/>
                    <a:pt x="18899" y="130526"/>
                  </a:cubicBezTo>
                  <a:cubicBezTo>
                    <a:pt x="14885" y="136008"/>
                    <a:pt x="11959" y="140158"/>
                    <a:pt x="8353" y="141712"/>
                  </a:cubicBezTo>
                  <a:cubicBezTo>
                    <a:pt x="138" y="145266"/>
                    <a:pt x="1305" y="156034"/>
                    <a:pt x="924" y="156936"/>
                  </a:cubicBezTo>
                  <a:cubicBezTo>
                    <a:pt x="-1383" y="162390"/>
                    <a:pt x="972" y="167120"/>
                    <a:pt x="4232" y="170559"/>
                  </a:cubicBezTo>
                  <a:cubicBezTo>
                    <a:pt x="11871" y="178628"/>
                    <a:pt x="13451" y="186319"/>
                    <a:pt x="23045" y="192739"/>
                  </a:cubicBezTo>
                  <a:cubicBezTo>
                    <a:pt x="26876" y="195303"/>
                    <a:pt x="36378" y="216044"/>
                    <a:pt x="39630" y="219757"/>
                  </a:cubicBezTo>
                  <a:cubicBezTo>
                    <a:pt x="43057" y="223668"/>
                    <a:pt x="47917" y="226423"/>
                    <a:pt x="50974" y="230553"/>
                  </a:cubicBezTo>
                  <a:cubicBezTo>
                    <a:pt x="68461" y="254184"/>
                    <a:pt x="51697" y="232493"/>
                    <a:pt x="72377" y="251680"/>
                  </a:cubicBezTo>
                  <a:cubicBezTo>
                    <a:pt x="67465" y="257002"/>
                    <a:pt x="63133" y="262846"/>
                    <a:pt x="58519" y="268367"/>
                  </a:cubicBezTo>
                  <a:cubicBezTo>
                    <a:pt x="42394" y="287658"/>
                    <a:pt x="36712" y="287069"/>
                    <a:pt x="34798" y="292471"/>
                  </a:cubicBezTo>
                  <a:cubicBezTo>
                    <a:pt x="31399" y="302083"/>
                    <a:pt x="15981" y="316242"/>
                    <a:pt x="13384" y="328139"/>
                  </a:cubicBezTo>
                  <a:cubicBezTo>
                    <a:pt x="10442" y="332364"/>
                    <a:pt x="6344" y="332539"/>
                    <a:pt x="7241" y="343534"/>
                  </a:cubicBezTo>
                  <a:cubicBezTo>
                    <a:pt x="7944" y="352191"/>
                    <a:pt x="16366" y="364283"/>
                    <a:pt x="19797" y="365941"/>
                  </a:cubicBezTo>
                  <a:cubicBezTo>
                    <a:pt x="41016" y="376204"/>
                    <a:pt x="27357" y="377504"/>
                    <a:pt x="77971" y="420112"/>
                  </a:cubicBezTo>
                  <a:cubicBezTo>
                    <a:pt x="69919" y="427529"/>
                    <a:pt x="70538" y="425104"/>
                    <a:pt x="68962" y="427378"/>
                  </a:cubicBezTo>
                  <a:cubicBezTo>
                    <a:pt x="32261" y="480671"/>
                    <a:pt x="25395" y="479387"/>
                    <a:pt x="15048" y="504890"/>
                  </a:cubicBezTo>
                  <a:cubicBezTo>
                    <a:pt x="9779" y="517881"/>
                    <a:pt x="25125" y="526049"/>
                    <a:pt x="30875" y="531058"/>
                  </a:cubicBezTo>
                  <a:cubicBezTo>
                    <a:pt x="69426" y="564674"/>
                    <a:pt x="78237" y="576603"/>
                    <a:pt x="83387" y="581301"/>
                  </a:cubicBezTo>
                  <a:cubicBezTo>
                    <a:pt x="84638" y="582442"/>
                    <a:pt x="85619" y="580355"/>
                    <a:pt x="72698" y="591473"/>
                  </a:cubicBezTo>
                  <a:cubicBezTo>
                    <a:pt x="50375" y="610669"/>
                    <a:pt x="38856" y="626199"/>
                    <a:pt x="33563" y="634415"/>
                  </a:cubicBezTo>
                  <a:cubicBezTo>
                    <a:pt x="48576" y="634654"/>
                    <a:pt x="63331" y="634880"/>
                    <a:pt x="77820" y="635095"/>
                  </a:cubicBezTo>
                  <a:cubicBezTo>
                    <a:pt x="85067" y="628576"/>
                    <a:pt x="96149" y="618014"/>
                    <a:pt x="117305" y="601061"/>
                  </a:cubicBezTo>
                  <a:cubicBezTo>
                    <a:pt x="122860" y="595103"/>
                    <a:pt x="125203" y="590130"/>
                    <a:pt x="126489" y="582931"/>
                  </a:cubicBezTo>
                  <a:close/>
                </a:path>
              </a:pathLst>
            </a:custGeom>
            <a:solidFill>
              <a:srgbClr val="FABB8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17"/>
            <p:cNvSpPr/>
            <p:nvPr/>
          </p:nvSpPr>
          <p:spPr>
            <a:xfrm>
              <a:off x="6527025" y="7967530"/>
              <a:ext cx="133869" cy="588996"/>
            </a:xfrm>
            <a:custGeom>
              <a:rect b="b" l="l" r="r" t="t"/>
              <a:pathLst>
                <a:path extrusionOk="0" h="588996" w="133869">
                  <a:moveTo>
                    <a:pt x="120511" y="534842"/>
                  </a:moveTo>
                  <a:cubicBezTo>
                    <a:pt x="114758" y="519642"/>
                    <a:pt x="102123" y="520134"/>
                    <a:pt x="98649" y="510308"/>
                  </a:cubicBezTo>
                  <a:cubicBezTo>
                    <a:pt x="98085" y="508710"/>
                    <a:pt x="96068" y="507220"/>
                    <a:pt x="94372" y="506528"/>
                  </a:cubicBezTo>
                  <a:cubicBezTo>
                    <a:pt x="89957" y="504731"/>
                    <a:pt x="74265" y="482535"/>
                    <a:pt x="60558" y="474207"/>
                  </a:cubicBezTo>
                  <a:cubicBezTo>
                    <a:pt x="58644" y="473047"/>
                    <a:pt x="61459" y="473758"/>
                    <a:pt x="43365" y="457079"/>
                  </a:cubicBezTo>
                  <a:cubicBezTo>
                    <a:pt x="99229" y="391695"/>
                    <a:pt x="119086" y="377687"/>
                    <a:pt x="122739" y="366171"/>
                  </a:cubicBezTo>
                  <a:cubicBezTo>
                    <a:pt x="151709" y="357172"/>
                    <a:pt x="106979" y="326887"/>
                    <a:pt x="90636" y="304213"/>
                  </a:cubicBezTo>
                  <a:cubicBezTo>
                    <a:pt x="82377" y="292761"/>
                    <a:pt x="68821" y="286203"/>
                    <a:pt x="62889" y="272867"/>
                  </a:cubicBezTo>
                  <a:cubicBezTo>
                    <a:pt x="62257" y="271440"/>
                    <a:pt x="60804" y="272254"/>
                    <a:pt x="56218" y="268482"/>
                  </a:cubicBezTo>
                  <a:cubicBezTo>
                    <a:pt x="81067" y="234222"/>
                    <a:pt x="92796" y="234031"/>
                    <a:pt x="90858" y="224431"/>
                  </a:cubicBezTo>
                  <a:cubicBezTo>
                    <a:pt x="113324" y="205582"/>
                    <a:pt x="102695" y="206759"/>
                    <a:pt x="109056" y="204155"/>
                  </a:cubicBezTo>
                  <a:cubicBezTo>
                    <a:pt x="109612" y="203929"/>
                    <a:pt x="109068" y="200633"/>
                    <a:pt x="108758" y="198805"/>
                  </a:cubicBezTo>
                  <a:cubicBezTo>
                    <a:pt x="108591" y="197815"/>
                    <a:pt x="107484" y="196944"/>
                    <a:pt x="107420" y="195979"/>
                  </a:cubicBezTo>
                  <a:cubicBezTo>
                    <a:pt x="107114" y="191276"/>
                    <a:pt x="106936" y="189738"/>
                    <a:pt x="105069" y="188780"/>
                  </a:cubicBezTo>
                  <a:cubicBezTo>
                    <a:pt x="104875" y="175126"/>
                    <a:pt x="99669" y="177006"/>
                    <a:pt x="93678" y="167100"/>
                  </a:cubicBezTo>
                  <a:cubicBezTo>
                    <a:pt x="89429" y="160080"/>
                    <a:pt x="83040" y="154436"/>
                    <a:pt x="80404" y="146367"/>
                  </a:cubicBezTo>
                  <a:cubicBezTo>
                    <a:pt x="80082" y="145389"/>
                    <a:pt x="79006" y="144677"/>
                    <a:pt x="78363" y="143779"/>
                  </a:cubicBezTo>
                  <a:cubicBezTo>
                    <a:pt x="73403" y="136930"/>
                    <a:pt x="76488" y="124946"/>
                    <a:pt x="73816" y="122612"/>
                  </a:cubicBezTo>
                  <a:cubicBezTo>
                    <a:pt x="73975" y="122390"/>
                    <a:pt x="74229" y="122187"/>
                    <a:pt x="74312" y="121952"/>
                  </a:cubicBezTo>
                  <a:cubicBezTo>
                    <a:pt x="78879" y="109582"/>
                    <a:pt x="89782" y="101863"/>
                    <a:pt x="96675" y="91214"/>
                  </a:cubicBezTo>
                  <a:cubicBezTo>
                    <a:pt x="103493" y="80676"/>
                    <a:pt x="170530" y="63310"/>
                    <a:pt x="106169" y="14537"/>
                  </a:cubicBezTo>
                  <a:cubicBezTo>
                    <a:pt x="98407" y="8654"/>
                    <a:pt x="92887" y="3872"/>
                    <a:pt x="88790" y="0"/>
                  </a:cubicBezTo>
                  <a:cubicBezTo>
                    <a:pt x="69305" y="501"/>
                    <a:pt x="50425" y="986"/>
                    <a:pt x="32219" y="1451"/>
                  </a:cubicBezTo>
                  <a:cubicBezTo>
                    <a:pt x="39958" y="8006"/>
                    <a:pt x="48376" y="14946"/>
                    <a:pt x="52569" y="21381"/>
                  </a:cubicBezTo>
                  <a:cubicBezTo>
                    <a:pt x="60085" y="32913"/>
                    <a:pt x="74110" y="36005"/>
                    <a:pt x="85160" y="49194"/>
                  </a:cubicBezTo>
                  <a:cubicBezTo>
                    <a:pt x="87372" y="51838"/>
                    <a:pt x="88115" y="51273"/>
                    <a:pt x="91303" y="53153"/>
                  </a:cubicBezTo>
                  <a:cubicBezTo>
                    <a:pt x="91148" y="53416"/>
                    <a:pt x="46915" y="98874"/>
                    <a:pt x="38652" y="99065"/>
                  </a:cubicBezTo>
                  <a:cubicBezTo>
                    <a:pt x="34197" y="112826"/>
                    <a:pt x="32795" y="115608"/>
                    <a:pt x="33970" y="118693"/>
                  </a:cubicBezTo>
                  <a:cubicBezTo>
                    <a:pt x="54229" y="171878"/>
                    <a:pt x="22630" y="104681"/>
                    <a:pt x="75178" y="192246"/>
                  </a:cubicBezTo>
                  <a:cubicBezTo>
                    <a:pt x="76087" y="193768"/>
                    <a:pt x="76214" y="192075"/>
                    <a:pt x="72621" y="194707"/>
                  </a:cubicBezTo>
                  <a:cubicBezTo>
                    <a:pt x="51001" y="210547"/>
                    <a:pt x="61904" y="209219"/>
                    <a:pt x="55265" y="214601"/>
                  </a:cubicBezTo>
                  <a:cubicBezTo>
                    <a:pt x="43182" y="224392"/>
                    <a:pt x="24814" y="250921"/>
                    <a:pt x="24310" y="252594"/>
                  </a:cubicBezTo>
                  <a:cubicBezTo>
                    <a:pt x="18127" y="254276"/>
                    <a:pt x="19882" y="260814"/>
                    <a:pt x="17119" y="264666"/>
                  </a:cubicBezTo>
                  <a:cubicBezTo>
                    <a:pt x="12548" y="271018"/>
                    <a:pt x="16273" y="291792"/>
                    <a:pt x="31818" y="299312"/>
                  </a:cubicBezTo>
                  <a:cubicBezTo>
                    <a:pt x="49158" y="307699"/>
                    <a:pt x="50329" y="317092"/>
                    <a:pt x="58759" y="324975"/>
                  </a:cubicBezTo>
                  <a:cubicBezTo>
                    <a:pt x="96659" y="360424"/>
                    <a:pt x="84724" y="344893"/>
                    <a:pt x="77040" y="358027"/>
                  </a:cubicBezTo>
                  <a:cubicBezTo>
                    <a:pt x="72776" y="365321"/>
                    <a:pt x="65867" y="370540"/>
                    <a:pt x="61483" y="377766"/>
                  </a:cubicBezTo>
                  <a:cubicBezTo>
                    <a:pt x="60991" y="378585"/>
                    <a:pt x="56976" y="378808"/>
                    <a:pt x="56214" y="380533"/>
                  </a:cubicBezTo>
                  <a:cubicBezTo>
                    <a:pt x="56099" y="380799"/>
                    <a:pt x="9308" y="438389"/>
                    <a:pt x="7629" y="439693"/>
                  </a:cubicBezTo>
                  <a:cubicBezTo>
                    <a:pt x="-1417" y="446689"/>
                    <a:pt x="2368" y="456113"/>
                    <a:pt x="787" y="459321"/>
                  </a:cubicBezTo>
                  <a:cubicBezTo>
                    <a:pt x="-1766" y="464501"/>
                    <a:pt x="2161" y="465955"/>
                    <a:pt x="8673" y="470701"/>
                  </a:cubicBezTo>
                  <a:cubicBezTo>
                    <a:pt x="28983" y="502422"/>
                    <a:pt x="94948" y="549565"/>
                    <a:pt x="82905" y="554860"/>
                  </a:cubicBezTo>
                  <a:cubicBezTo>
                    <a:pt x="82699" y="554951"/>
                    <a:pt x="62051" y="578487"/>
                    <a:pt x="52859" y="588997"/>
                  </a:cubicBezTo>
                  <a:cubicBezTo>
                    <a:pt x="69468" y="588778"/>
                    <a:pt x="86312" y="588596"/>
                    <a:pt x="103374" y="588441"/>
                  </a:cubicBezTo>
                  <a:cubicBezTo>
                    <a:pt x="112566" y="578125"/>
                    <a:pt x="126464" y="562806"/>
                    <a:pt x="126571" y="562734"/>
                  </a:cubicBezTo>
                  <a:cubicBezTo>
                    <a:pt x="138931" y="554124"/>
                    <a:pt x="133698" y="537930"/>
                    <a:pt x="120511" y="534842"/>
                  </a:cubicBezTo>
                  <a:close/>
                </a:path>
              </a:pathLst>
            </a:custGeom>
            <a:solidFill>
              <a:srgbClr val="FABB8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17"/>
            <p:cNvSpPr/>
            <p:nvPr/>
          </p:nvSpPr>
          <p:spPr>
            <a:xfrm>
              <a:off x="7142479" y="7952262"/>
              <a:ext cx="129609" cy="607313"/>
            </a:xfrm>
            <a:custGeom>
              <a:rect b="b" l="l" r="r" t="t"/>
              <a:pathLst>
                <a:path extrusionOk="0" h="607313" w="129609">
                  <a:moveTo>
                    <a:pt x="115734" y="587455"/>
                  </a:moveTo>
                  <a:cubicBezTo>
                    <a:pt x="120852" y="581512"/>
                    <a:pt x="135313" y="573006"/>
                    <a:pt x="127177" y="552030"/>
                  </a:cubicBezTo>
                  <a:cubicBezTo>
                    <a:pt x="128801" y="547431"/>
                    <a:pt x="116234" y="539039"/>
                    <a:pt x="111247" y="537382"/>
                  </a:cubicBezTo>
                  <a:cubicBezTo>
                    <a:pt x="106891" y="535939"/>
                    <a:pt x="82038" y="509458"/>
                    <a:pt x="78671" y="505773"/>
                  </a:cubicBezTo>
                  <a:cubicBezTo>
                    <a:pt x="77139" y="504095"/>
                    <a:pt x="76662" y="501428"/>
                    <a:pt x="75090" y="499802"/>
                  </a:cubicBezTo>
                  <a:cubicBezTo>
                    <a:pt x="30392" y="453677"/>
                    <a:pt x="42852" y="467247"/>
                    <a:pt x="47966" y="456562"/>
                  </a:cubicBezTo>
                  <a:cubicBezTo>
                    <a:pt x="52334" y="447440"/>
                    <a:pt x="85668" y="410405"/>
                    <a:pt x="96579" y="402419"/>
                  </a:cubicBezTo>
                  <a:cubicBezTo>
                    <a:pt x="108900" y="393396"/>
                    <a:pt x="110004" y="381670"/>
                    <a:pt x="125815" y="369828"/>
                  </a:cubicBezTo>
                  <a:cubicBezTo>
                    <a:pt x="129174" y="341324"/>
                    <a:pt x="105735" y="340759"/>
                    <a:pt x="101574" y="328989"/>
                  </a:cubicBezTo>
                  <a:cubicBezTo>
                    <a:pt x="101010" y="327391"/>
                    <a:pt x="98993" y="325901"/>
                    <a:pt x="97298" y="325209"/>
                  </a:cubicBezTo>
                  <a:cubicBezTo>
                    <a:pt x="92882" y="323413"/>
                    <a:pt x="77190" y="301216"/>
                    <a:pt x="63483" y="292889"/>
                  </a:cubicBezTo>
                  <a:cubicBezTo>
                    <a:pt x="61724" y="291819"/>
                    <a:pt x="63257" y="291124"/>
                    <a:pt x="46751" y="276182"/>
                  </a:cubicBezTo>
                  <a:cubicBezTo>
                    <a:pt x="51917" y="265819"/>
                    <a:pt x="51111" y="267115"/>
                    <a:pt x="79934" y="235951"/>
                  </a:cubicBezTo>
                  <a:cubicBezTo>
                    <a:pt x="133268" y="178290"/>
                    <a:pt x="121539" y="187607"/>
                    <a:pt x="93812" y="150207"/>
                  </a:cubicBezTo>
                  <a:cubicBezTo>
                    <a:pt x="89841" y="144848"/>
                    <a:pt x="73978" y="139613"/>
                    <a:pt x="69705" y="134498"/>
                  </a:cubicBezTo>
                  <a:cubicBezTo>
                    <a:pt x="48637" y="109256"/>
                    <a:pt x="62681" y="116674"/>
                    <a:pt x="64158" y="105218"/>
                  </a:cubicBezTo>
                  <a:cubicBezTo>
                    <a:pt x="127018" y="47012"/>
                    <a:pt x="110532" y="62383"/>
                    <a:pt x="83162" y="37122"/>
                  </a:cubicBezTo>
                  <a:cubicBezTo>
                    <a:pt x="61939" y="17557"/>
                    <a:pt x="50340" y="6408"/>
                    <a:pt x="44098" y="0"/>
                  </a:cubicBezTo>
                  <a:cubicBezTo>
                    <a:pt x="29403" y="409"/>
                    <a:pt x="14695" y="819"/>
                    <a:pt x="0" y="1228"/>
                  </a:cubicBezTo>
                  <a:cubicBezTo>
                    <a:pt x="9244" y="16480"/>
                    <a:pt x="25547" y="29427"/>
                    <a:pt x="61232" y="58456"/>
                  </a:cubicBezTo>
                  <a:cubicBezTo>
                    <a:pt x="57118" y="61807"/>
                    <a:pt x="52655" y="71903"/>
                    <a:pt x="43304" y="76594"/>
                  </a:cubicBezTo>
                  <a:cubicBezTo>
                    <a:pt x="41859" y="77321"/>
                    <a:pt x="31341" y="96517"/>
                    <a:pt x="31075" y="96568"/>
                  </a:cubicBezTo>
                  <a:cubicBezTo>
                    <a:pt x="25397" y="97765"/>
                    <a:pt x="27457" y="103338"/>
                    <a:pt x="22907" y="109447"/>
                  </a:cubicBezTo>
                  <a:cubicBezTo>
                    <a:pt x="-3050" y="144300"/>
                    <a:pt x="52052" y="159715"/>
                    <a:pt x="58572" y="166993"/>
                  </a:cubicBezTo>
                  <a:cubicBezTo>
                    <a:pt x="65576" y="174820"/>
                    <a:pt x="65036" y="174645"/>
                    <a:pt x="74871" y="183561"/>
                  </a:cubicBezTo>
                  <a:cubicBezTo>
                    <a:pt x="73287" y="191304"/>
                    <a:pt x="69590" y="185775"/>
                    <a:pt x="69261" y="190747"/>
                  </a:cubicBezTo>
                  <a:cubicBezTo>
                    <a:pt x="69094" y="193335"/>
                    <a:pt x="67720" y="194818"/>
                    <a:pt x="65528" y="195732"/>
                  </a:cubicBezTo>
                  <a:cubicBezTo>
                    <a:pt x="58881" y="198495"/>
                    <a:pt x="58012" y="207733"/>
                    <a:pt x="50317" y="209327"/>
                  </a:cubicBezTo>
                  <a:cubicBezTo>
                    <a:pt x="50054" y="209378"/>
                    <a:pt x="39576" y="224209"/>
                    <a:pt x="32389" y="230521"/>
                  </a:cubicBezTo>
                  <a:cubicBezTo>
                    <a:pt x="25758" y="236344"/>
                    <a:pt x="13754" y="254371"/>
                    <a:pt x="11956" y="257499"/>
                  </a:cubicBezTo>
                  <a:cubicBezTo>
                    <a:pt x="3875" y="262651"/>
                    <a:pt x="2081" y="273216"/>
                    <a:pt x="6143" y="280240"/>
                  </a:cubicBezTo>
                  <a:cubicBezTo>
                    <a:pt x="10776" y="288246"/>
                    <a:pt x="7203" y="283396"/>
                    <a:pt x="10312" y="292002"/>
                  </a:cubicBezTo>
                  <a:cubicBezTo>
                    <a:pt x="21696" y="298390"/>
                    <a:pt x="21068" y="304130"/>
                    <a:pt x="25488" y="307962"/>
                  </a:cubicBezTo>
                  <a:cubicBezTo>
                    <a:pt x="33235" y="314679"/>
                    <a:pt x="52639" y="333243"/>
                    <a:pt x="52886" y="333505"/>
                  </a:cubicBezTo>
                  <a:cubicBezTo>
                    <a:pt x="91088" y="374515"/>
                    <a:pt x="81828" y="351834"/>
                    <a:pt x="72727" y="370484"/>
                  </a:cubicBezTo>
                  <a:cubicBezTo>
                    <a:pt x="71127" y="373764"/>
                    <a:pt x="65727" y="373155"/>
                    <a:pt x="56114" y="388582"/>
                  </a:cubicBezTo>
                  <a:cubicBezTo>
                    <a:pt x="49320" y="399490"/>
                    <a:pt x="41120" y="404105"/>
                    <a:pt x="35863" y="411482"/>
                  </a:cubicBezTo>
                  <a:cubicBezTo>
                    <a:pt x="32270" y="416526"/>
                    <a:pt x="29363" y="421984"/>
                    <a:pt x="24320" y="425856"/>
                  </a:cubicBezTo>
                  <a:cubicBezTo>
                    <a:pt x="24058" y="426058"/>
                    <a:pt x="11773" y="447500"/>
                    <a:pt x="7243" y="447722"/>
                  </a:cubicBezTo>
                  <a:cubicBezTo>
                    <a:pt x="-1775" y="463515"/>
                    <a:pt x="-2950" y="457206"/>
                    <a:pt x="10677" y="486192"/>
                  </a:cubicBezTo>
                  <a:cubicBezTo>
                    <a:pt x="16661" y="489110"/>
                    <a:pt x="19258" y="495076"/>
                    <a:pt x="22939" y="500025"/>
                  </a:cubicBezTo>
                  <a:cubicBezTo>
                    <a:pt x="27437" y="506079"/>
                    <a:pt x="46199" y="520444"/>
                    <a:pt x="49618" y="532520"/>
                  </a:cubicBezTo>
                  <a:cubicBezTo>
                    <a:pt x="50595" y="535967"/>
                    <a:pt x="67478" y="543805"/>
                    <a:pt x="70567" y="554264"/>
                  </a:cubicBezTo>
                  <a:cubicBezTo>
                    <a:pt x="71226" y="556494"/>
                    <a:pt x="71417" y="550809"/>
                    <a:pt x="80986" y="563092"/>
                  </a:cubicBezTo>
                  <a:cubicBezTo>
                    <a:pt x="76055" y="568907"/>
                    <a:pt x="69574" y="573208"/>
                    <a:pt x="64913" y="579314"/>
                  </a:cubicBezTo>
                  <a:cubicBezTo>
                    <a:pt x="64325" y="580085"/>
                    <a:pt x="60331" y="579843"/>
                    <a:pt x="59382" y="581500"/>
                  </a:cubicBezTo>
                  <a:cubicBezTo>
                    <a:pt x="58389" y="583229"/>
                    <a:pt x="45190" y="595595"/>
                    <a:pt x="33854" y="606459"/>
                  </a:cubicBezTo>
                  <a:cubicBezTo>
                    <a:pt x="53251" y="606733"/>
                    <a:pt x="72624" y="607020"/>
                    <a:pt x="91945" y="607314"/>
                  </a:cubicBezTo>
                  <a:cubicBezTo>
                    <a:pt x="92271" y="606678"/>
                    <a:pt x="92561" y="605978"/>
                    <a:pt x="92783" y="605167"/>
                  </a:cubicBezTo>
                  <a:cubicBezTo>
                    <a:pt x="93414" y="602925"/>
                    <a:pt x="103619" y="601530"/>
                    <a:pt x="115734" y="587455"/>
                  </a:cubicBezTo>
                  <a:close/>
                </a:path>
              </a:pathLst>
            </a:custGeom>
            <a:solidFill>
              <a:srgbClr val="FABB8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17"/>
            <p:cNvSpPr/>
            <p:nvPr/>
          </p:nvSpPr>
          <p:spPr>
            <a:xfrm>
              <a:off x="7417825" y="7943676"/>
              <a:ext cx="133797" cy="620629"/>
            </a:xfrm>
            <a:custGeom>
              <a:rect b="b" l="l" r="r" t="t"/>
              <a:pathLst>
                <a:path extrusionOk="0" h="620629" w="133797">
                  <a:moveTo>
                    <a:pt x="100146" y="615550"/>
                  </a:moveTo>
                  <a:cubicBezTo>
                    <a:pt x="108552" y="607660"/>
                    <a:pt x="124769" y="587816"/>
                    <a:pt x="126528" y="586592"/>
                  </a:cubicBezTo>
                  <a:cubicBezTo>
                    <a:pt x="138884" y="577978"/>
                    <a:pt x="133651" y="561780"/>
                    <a:pt x="120464" y="558696"/>
                  </a:cubicBezTo>
                  <a:cubicBezTo>
                    <a:pt x="114711" y="543495"/>
                    <a:pt x="102076" y="543984"/>
                    <a:pt x="98602" y="534162"/>
                  </a:cubicBezTo>
                  <a:cubicBezTo>
                    <a:pt x="98038" y="532564"/>
                    <a:pt x="96021" y="531074"/>
                    <a:pt x="94325" y="530382"/>
                  </a:cubicBezTo>
                  <a:cubicBezTo>
                    <a:pt x="89910" y="528585"/>
                    <a:pt x="74218" y="506389"/>
                    <a:pt x="60511" y="498061"/>
                  </a:cubicBezTo>
                  <a:cubicBezTo>
                    <a:pt x="59395" y="497382"/>
                    <a:pt x="58641" y="496102"/>
                    <a:pt x="57747" y="495072"/>
                  </a:cubicBezTo>
                  <a:cubicBezTo>
                    <a:pt x="37044" y="471175"/>
                    <a:pt x="42313" y="488199"/>
                    <a:pt x="50334" y="473671"/>
                  </a:cubicBezTo>
                  <a:cubicBezTo>
                    <a:pt x="55913" y="463562"/>
                    <a:pt x="91125" y="429151"/>
                    <a:pt x="91923" y="424337"/>
                  </a:cubicBezTo>
                  <a:cubicBezTo>
                    <a:pt x="92304" y="422024"/>
                    <a:pt x="102346" y="419484"/>
                    <a:pt x="112841" y="404252"/>
                  </a:cubicBezTo>
                  <a:cubicBezTo>
                    <a:pt x="119019" y="395288"/>
                    <a:pt x="120643" y="396489"/>
                    <a:pt x="122692" y="390021"/>
                  </a:cubicBezTo>
                  <a:cubicBezTo>
                    <a:pt x="131690" y="387227"/>
                    <a:pt x="136339" y="378490"/>
                    <a:pt x="126071" y="366907"/>
                  </a:cubicBezTo>
                  <a:cubicBezTo>
                    <a:pt x="118658" y="358547"/>
                    <a:pt x="65689" y="303128"/>
                    <a:pt x="62842" y="296717"/>
                  </a:cubicBezTo>
                  <a:cubicBezTo>
                    <a:pt x="62206" y="295290"/>
                    <a:pt x="60757" y="296104"/>
                    <a:pt x="56171" y="292332"/>
                  </a:cubicBezTo>
                  <a:cubicBezTo>
                    <a:pt x="80853" y="258302"/>
                    <a:pt x="92741" y="257833"/>
                    <a:pt x="90811" y="248281"/>
                  </a:cubicBezTo>
                  <a:cubicBezTo>
                    <a:pt x="113273" y="229432"/>
                    <a:pt x="102620" y="230621"/>
                    <a:pt x="109005" y="228005"/>
                  </a:cubicBezTo>
                  <a:cubicBezTo>
                    <a:pt x="109561" y="227778"/>
                    <a:pt x="109017" y="224483"/>
                    <a:pt x="108707" y="222655"/>
                  </a:cubicBezTo>
                  <a:cubicBezTo>
                    <a:pt x="103648" y="192675"/>
                    <a:pt x="85776" y="186808"/>
                    <a:pt x="80348" y="170217"/>
                  </a:cubicBezTo>
                  <a:cubicBezTo>
                    <a:pt x="80027" y="169239"/>
                    <a:pt x="78951" y="168527"/>
                    <a:pt x="78308" y="167629"/>
                  </a:cubicBezTo>
                  <a:cubicBezTo>
                    <a:pt x="73364" y="160804"/>
                    <a:pt x="76421" y="148780"/>
                    <a:pt x="73761" y="146462"/>
                  </a:cubicBezTo>
                  <a:cubicBezTo>
                    <a:pt x="73920" y="146240"/>
                    <a:pt x="74174" y="146037"/>
                    <a:pt x="74257" y="145802"/>
                  </a:cubicBezTo>
                  <a:cubicBezTo>
                    <a:pt x="78824" y="133432"/>
                    <a:pt x="89727" y="125713"/>
                    <a:pt x="96620" y="115064"/>
                  </a:cubicBezTo>
                  <a:cubicBezTo>
                    <a:pt x="104117" y="103477"/>
                    <a:pt x="170118" y="86889"/>
                    <a:pt x="106114" y="38386"/>
                  </a:cubicBezTo>
                  <a:cubicBezTo>
                    <a:pt x="75627" y="15284"/>
                    <a:pt x="80885" y="12978"/>
                    <a:pt x="65514" y="0"/>
                  </a:cubicBezTo>
                  <a:cubicBezTo>
                    <a:pt x="48059" y="525"/>
                    <a:pt x="30409" y="1053"/>
                    <a:pt x="12601" y="1578"/>
                  </a:cubicBezTo>
                  <a:cubicBezTo>
                    <a:pt x="14256" y="8208"/>
                    <a:pt x="18914" y="12784"/>
                    <a:pt x="22865" y="17661"/>
                  </a:cubicBezTo>
                  <a:cubicBezTo>
                    <a:pt x="28479" y="18193"/>
                    <a:pt x="57453" y="51786"/>
                    <a:pt x="63795" y="56011"/>
                  </a:cubicBezTo>
                  <a:cubicBezTo>
                    <a:pt x="90093" y="73565"/>
                    <a:pt x="83088" y="73617"/>
                    <a:pt x="88338" y="75564"/>
                  </a:cubicBezTo>
                  <a:cubicBezTo>
                    <a:pt x="93976" y="77655"/>
                    <a:pt x="91296" y="76196"/>
                    <a:pt x="70823" y="96564"/>
                  </a:cubicBezTo>
                  <a:cubicBezTo>
                    <a:pt x="66836" y="100531"/>
                    <a:pt x="46411" y="122740"/>
                    <a:pt x="38605" y="122918"/>
                  </a:cubicBezTo>
                  <a:cubicBezTo>
                    <a:pt x="34150" y="136680"/>
                    <a:pt x="32748" y="139462"/>
                    <a:pt x="33923" y="142547"/>
                  </a:cubicBezTo>
                  <a:cubicBezTo>
                    <a:pt x="38180" y="153728"/>
                    <a:pt x="36397" y="161034"/>
                    <a:pt x="45287" y="169597"/>
                  </a:cubicBezTo>
                  <a:cubicBezTo>
                    <a:pt x="51636" y="175710"/>
                    <a:pt x="74226" y="215035"/>
                    <a:pt x="75667" y="216827"/>
                  </a:cubicBezTo>
                  <a:cubicBezTo>
                    <a:pt x="68087" y="220532"/>
                    <a:pt x="58760" y="226848"/>
                    <a:pt x="57700" y="235255"/>
                  </a:cubicBezTo>
                  <a:cubicBezTo>
                    <a:pt x="57263" y="238718"/>
                    <a:pt x="48436" y="240570"/>
                    <a:pt x="33431" y="263831"/>
                  </a:cubicBezTo>
                  <a:cubicBezTo>
                    <a:pt x="30612" y="268200"/>
                    <a:pt x="25847" y="271169"/>
                    <a:pt x="24266" y="276452"/>
                  </a:cubicBezTo>
                  <a:cubicBezTo>
                    <a:pt x="18084" y="278134"/>
                    <a:pt x="19839" y="284672"/>
                    <a:pt x="17076" y="288524"/>
                  </a:cubicBezTo>
                  <a:cubicBezTo>
                    <a:pt x="11608" y="296124"/>
                    <a:pt x="18398" y="310144"/>
                    <a:pt x="23607" y="317883"/>
                  </a:cubicBezTo>
                  <a:cubicBezTo>
                    <a:pt x="26458" y="322125"/>
                    <a:pt x="42067" y="324533"/>
                    <a:pt x="52851" y="341940"/>
                  </a:cubicBezTo>
                  <a:cubicBezTo>
                    <a:pt x="56302" y="347513"/>
                    <a:pt x="80758" y="369264"/>
                    <a:pt x="85530" y="373497"/>
                  </a:cubicBezTo>
                  <a:cubicBezTo>
                    <a:pt x="75421" y="383212"/>
                    <a:pt x="62727" y="399502"/>
                    <a:pt x="61440" y="401624"/>
                  </a:cubicBezTo>
                  <a:cubicBezTo>
                    <a:pt x="60944" y="402443"/>
                    <a:pt x="56933" y="402666"/>
                    <a:pt x="56171" y="404391"/>
                  </a:cubicBezTo>
                  <a:cubicBezTo>
                    <a:pt x="53804" y="409781"/>
                    <a:pt x="23464" y="440714"/>
                    <a:pt x="11401" y="461360"/>
                  </a:cubicBezTo>
                  <a:cubicBezTo>
                    <a:pt x="2920" y="465005"/>
                    <a:pt x="-169" y="474017"/>
                    <a:pt x="1614" y="481327"/>
                  </a:cubicBezTo>
                  <a:cubicBezTo>
                    <a:pt x="-280" y="485318"/>
                    <a:pt x="-1352" y="487587"/>
                    <a:pt x="3333" y="490791"/>
                  </a:cubicBezTo>
                  <a:cubicBezTo>
                    <a:pt x="12343" y="496948"/>
                    <a:pt x="19772" y="510753"/>
                    <a:pt x="22507" y="513127"/>
                  </a:cubicBezTo>
                  <a:cubicBezTo>
                    <a:pt x="36040" y="524861"/>
                    <a:pt x="86507" y="574460"/>
                    <a:pt x="87265" y="575951"/>
                  </a:cubicBezTo>
                  <a:cubicBezTo>
                    <a:pt x="75798" y="585185"/>
                    <a:pt x="67869" y="596923"/>
                    <a:pt x="47134" y="619767"/>
                  </a:cubicBezTo>
                  <a:cubicBezTo>
                    <a:pt x="63358" y="620054"/>
                    <a:pt x="79463" y="620344"/>
                    <a:pt x="95437" y="620630"/>
                  </a:cubicBezTo>
                  <a:cubicBezTo>
                    <a:pt x="96612" y="619131"/>
                    <a:pt x="98117" y="617450"/>
                    <a:pt x="100146" y="615550"/>
                  </a:cubicBezTo>
                  <a:close/>
                </a:path>
              </a:pathLst>
            </a:custGeom>
            <a:solidFill>
              <a:srgbClr val="FABB8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17"/>
            <p:cNvSpPr/>
            <p:nvPr/>
          </p:nvSpPr>
          <p:spPr>
            <a:xfrm>
              <a:off x="7842938" y="7928957"/>
              <a:ext cx="129929" cy="641717"/>
            </a:xfrm>
            <a:custGeom>
              <a:rect b="b" l="l" r="r" t="t"/>
              <a:pathLst>
                <a:path extrusionOk="0" h="641717" w="129929">
                  <a:moveTo>
                    <a:pt x="122848" y="593195"/>
                  </a:moveTo>
                  <a:cubicBezTo>
                    <a:pt x="134843" y="584835"/>
                    <a:pt x="129765" y="569110"/>
                    <a:pt x="116963" y="566113"/>
                  </a:cubicBezTo>
                  <a:cubicBezTo>
                    <a:pt x="111364" y="551318"/>
                    <a:pt x="99063" y="551688"/>
                    <a:pt x="95736" y="542291"/>
                  </a:cubicBezTo>
                  <a:cubicBezTo>
                    <a:pt x="95188" y="540741"/>
                    <a:pt x="93230" y="539290"/>
                    <a:pt x="91586" y="538618"/>
                  </a:cubicBezTo>
                  <a:cubicBezTo>
                    <a:pt x="87302" y="536873"/>
                    <a:pt x="72066" y="515325"/>
                    <a:pt x="58757" y="507240"/>
                  </a:cubicBezTo>
                  <a:cubicBezTo>
                    <a:pt x="57288" y="506349"/>
                    <a:pt x="53849" y="501186"/>
                    <a:pt x="50990" y="498471"/>
                  </a:cubicBezTo>
                  <a:cubicBezTo>
                    <a:pt x="40972" y="488947"/>
                    <a:pt x="41000" y="491833"/>
                    <a:pt x="43855" y="488736"/>
                  </a:cubicBezTo>
                  <a:cubicBezTo>
                    <a:pt x="44093" y="488478"/>
                    <a:pt x="81084" y="445627"/>
                    <a:pt x="82744" y="444471"/>
                  </a:cubicBezTo>
                  <a:cubicBezTo>
                    <a:pt x="90697" y="438922"/>
                    <a:pt x="87377" y="436044"/>
                    <a:pt x="91292" y="433659"/>
                  </a:cubicBezTo>
                  <a:cubicBezTo>
                    <a:pt x="104571" y="425574"/>
                    <a:pt x="114084" y="410373"/>
                    <a:pt x="117956" y="404502"/>
                  </a:cubicBezTo>
                  <a:cubicBezTo>
                    <a:pt x="112166" y="398595"/>
                    <a:pt x="106326" y="392736"/>
                    <a:pt x="100465" y="386893"/>
                  </a:cubicBezTo>
                  <a:cubicBezTo>
                    <a:pt x="106572" y="382457"/>
                    <a:pt x="112250" y="378406"/>
                    <a:pt x="117535" y="374654"/>
                  </a:cubicBezTo>
                  <a:cubicBezTo>
                    <a:pt x="107286" y="363755"/>
                    <a:pt x="63327" y="316929"/>
                    <a:pt x="61024" y="311758"/>
                  </a:cubicBezTo>
                  <a:cubicBezTo>
                    <a:pt x="60409" y="310371"/>
                    <a:pt x="58999" y="311162"/>
                    <a:pt x="54548" y="307501"/>
                  </a:cubicBezTo>
                  <a:cubicBezTo>
                    <a:pt x="78662" y="274246"/>
                    <a:pt x="90062" y="274047"/>
                    <a:pt x="88179" y="264734"/>
                  </a:cubicBezTo>
                  <a:cubicBezTo>
                    <a:pt x="109990" y="246433"/>
                    <a:pt x="99671" y="247578"/>
                    <a:pt x="105845" y="245046"/>
                  </a:cubicBezTo>
                  <a:cubicBezTo>
                    <a:pt x="106385" y="244827"/>
                    <a:pt x="105857" y="241627"/>
                    <a:pt x="105559" y="239854"/>
                  </a:cubicBezTo>
                  <a:cubicBezTo>
                    <a:pt x="105396" y="238892"/>
                    <a:pt x="104320" y="238050"/>
                    <a:pt x="104257" y="237112"/>
                  </a:cubicBezTo>
                  <a:cubicBezTo>
                    <a:pt x="103963" y="232544"/>
                    <a:pt x="103784" y="231050"/>
                    <a:pt x="101974" y="230120"/>
                  </a:cubicBezTo>
                  <a:cubicBezTo>
                    <a:pt x="101791" y="216859"/>
                    <a:pt x="96732" y="218688"/>
                    <a:pt x="90911" y="209072"/>
                  </a:cubicBezTo>
                  <a:cubicBezTo>
                    <a:pt x="86786" y="202255"/>
                    <a:pt x="80584" y="196778"/>
                    <a:pt x="78023" y="188943"/>
                  </a:cubicBezTo>
                  <a:cubicBezTo>
                    <a:pt x="77713" y="187993"/>
                    <a:pt x="76664" y="187301"/>
                    <a:pt x="76037" y="186431"/>
                  </a:cubicBezTo>
                  <a:cubicBezTo>
                    <a:pt x="71237" y="179804"/>
                    <a:pt x="74207" y="168130"/>
                    <a:pt x="71622" y="165880"/>
                  </a:cubicBezTo>
                  <a:cubicBezTo>
                    <a:pt x="71777" y="165665"/>
                    <a:pt x="72023" y="165467"/>
                    <a:pt x="72106" y="165240"/>
                  </a:cubicBezTo>
                  <a:cubicBezTo>
                    <a:pt x="76541" y="153232"/>
                    <a:pt x="87127" y="145735"/>
                    <a:pt x="93818" y="135396"/>
                  </a:cubicBezTo>
                  <a:cubicBezTo>
                    <a:pt x="100433" y="125172"/>
                    <a:pt x="165525" y="108302"/>
                    <a:pt x="103038" y="60948"/>
                  </a:cubicBezTo>
                  <a:cubicBezTo>
                    <a:pt x="71054" y="36713"/>
                    <a:pt x="79611" y="36061"/>
                    <a:pt x="59610" y="20423"/>
                  </a:cubicBezTo>
                  <a:cubicBezTo>
                    <a:pt x="53492" y="15638"/>
                    <a:pt x="61794" y="18607"/>
                    <a:pt x="64383" y="11456"/>
                  </a:cubicBezTo>
                  <a:cubicBezTo>
                    <a:pt x="65285" y="8972"/>
                    <a:pt x="67389" y="7954"/>
                    <a:pt x="68914" y="6249"/>
                  </a:cubicBezTo>
                  <a:cubicBezTo>
                    <a:pt x="71677" y="3152"/>
                    <a:pt x="73837" y="1208"/>
                    <a:pt x="75124" y="0"/>
                  </a:cubicBezTo>
                  <a:cubicBezTo>
                    <a:pt x="58010" y="715"/>
                    <a:pt x="39384" y="1455"/>
                    <a:pt x="19423" y="2218"/>
                  </a:cubicBezTo>
                  <a:cubicBezTo>
                    <a:pt x="11450" y="6865"/>
                    <a:pt x="10783" y="19732"/>
                    <a:pt x="12578" y="24331"/>
                  </a:cubicBezTo>
                  <a:cubicBezTo>
                    <a:pt x="12339" y="30087"/>
                    <a:pt x="22921" y="42540"/>
                    <a:pt x="25109" y="43248"/>
                  </a:cubicBezTo>
                  <a:cubicBezTo>
                    <a:pt x="32467" y="45633"/>
                    <a:pt x="54484" y="73080"/>
                    <a:pt x="61945" y="78061"/>
                  </a:cubicBezTo>
                  <a:cubicBezTo>
                    <a:pt x="87477" y="95101"/>
                    <a:pt x="80679" y="95153"/>
                    <a:pt x="85773" y="97045"/>
                  </a:cubicBezTo>
                  <a:cubicBezTo>
                    <a:pt x="87794" y="97793"/>
                    <a:pt x="90836" y="98711"/>
                    <a:pt x="84427" y="102618"/>
                  </a:cubicBezTo>
                  <a:cubicBezTo>
                    <a:pt x="77602" y="106776"/>
                    <a:pt x="47194" y="142801"/>
                    <a:pt x="37490" y="143020"/>
                  </a:cubicBezTo>
                  <a:cubicBezTo>
                    <a:pt x="33166" y="156384"/>
                    <a:pt x="31804" y="159083"/>
                    <a:pt x="32943" y="162080"/>
                  </a:cubicBezTo>
                  <a:cubicBezTo>
                    <a:pt x="37077" y="172940"/>
                    <a:pt x="35345" y="180027"/>
                    <a:pt x="43978" y="188343"/>
                  </a:cubicBezTo>
                  <a:cubicBezTo>
                    <a:pt x="50156" y="194289"/>
                    <a:pt x="72062" y="232449"/>
                    <a:pt x="73480" y="234198"/>
                  </a:cubicBezTo>
                  <a:cubicBezTo>
                    <a:pt x="66126" y="237795"/>
                    <a:pt x="57061" y="243929"/>
                    <a:pt x="56033" y="252089"/>
                  </a:cubicBezTo>
                  <a:cubicBezTo>
                    <a:pt x="55608" y="255452"/>
                    <a:pt x="47039" y="257245"/>
                    <a:pt x="32467" y="279835"/>
                  </a:cubicBezTo>
                  <a:cubicBezTo>
                    <a:pt x="29731" y="284076"/>
                    <a:pt x="25105" y="286958"/>
                    <a:pt x="23568" y="292086"/>
                  </a:cubicBezTo>
                  <a:cubicBezTo>
                    <a:pt x="17565" y="293719"/>
                    <a:pt x="19272" y="300067"/>
                    <a:pt x="16584" y="303808"/>
                  </a:cubicBezTo>
                  <a:cubicBezTo>
                    <a:pt x="11275" y="311185"/>
                    <a:pt x="17870" y="324800"/>
                    <a:pt x="22925" y="332316"/>
                  </a:cubicBezTo>
                  <a:cubicBezTo>
                    <a:pt x="25697" y="336435"/>
                    <a:pt x="40845" y="338772"/>
                    <a:pt x="51320" y="355673"/>
                  </a:cubicBezTo>
                  <a:cubicBezTo>
                    <a:pt x="54663" y="361071"/>
                    <a:pt x="78265" y="382071"/>
                    <a:pt x="83049" y="386313"/>
                  </a:cubicBezTo>
                  <a:cubicBezTo>
                    <a:pt x="68719" y="400082"/>
                    <a:pt x="21627" y="453561"/>
                    <a:pt x="11077" y="471620"/>
                  </a:cubicBezTo>
                  <a:cubicBezTo>
                    <a:pt x="2841" y="475153"/>
                    <a:pt x="-156" y="483906"/>
                    <a:pt x="1575" y="491006"/>
                  </a:cubicBezTo>
                  <a:cubicBezTo>
                    <a:pt x="-264" y="494873"/>
                    <a:pt x="-1328" y="497076"/>
                    <a:pt x="3242" y="500192"/>
                  </a:cubicBezTo>
                  <a:cubicBezTo>
                    <a:pt x="11986" y="506170"/>
                    <a:pt x="19205" y="519574"/>
                    <a:pt x="21857" y="521875"/>
                  </a:cubicBezTo>
                  <a:cubicBezTo>
                    <a:pt x="42016" y="539361"/>
                    <a:pt x="84602" y="582613"/>
                    <a:pt x="84733" y="582872"/>
                  </a:cubicBezTo>
                  <a:cubicBezTo>
                    <a:pt x="80274" y="586457"/>
                    <a:pt x="81417" y="584004"/>
                    <a:pt x="78408" y="587765"/>
                  </a:cubicBezTo>
                  <a:cubicBezTo>
                    <a:pt x="49195" y="624275"/>
                    <a:pt x="31311" y="636991"/>
                    <a:pt x="32725" y="641224"/>
                  </a:cubicBezTo>
                  <a:cubicBezTo>
                    <a:pt x="48913" y="641415"/>
                    <a:pt x="64625" y="641578"/>
                    <a:pt x="79865" y="641717"/>
                  </a:cubicBezTo>
                  <a:cubicBezTo>
                    <a:pt x="86583" y="634161"/>
                    <a:pt x="121910" y="593850"/>
                    <a:pt x="122848" y="593195"/>
                  </a:cubicBezTo>
                  <a:close/>
                </a:path>
              </a:pathLst>
            </a:custGeom>
            <a:solidFill>
              <a:srgbClr val="FFD66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17"/>
            <p:cNvSpPr/>
            <p:nvPr/>
          </p:nvSpPr>
          <p:spPr>
            <a:xfrm>
              <a:off x="6404321" y="7970631"/>
              <a:ext cx="126116" cy="588897"/>
            </a:xfrm>
            <a:custGeom>
              <a:rect b="b" l="l" r="r" t="t"/>
              <a:pathLst>
                <a:path extrusionOk="0" h="588897" w="126116">
                  <a:moveTo>
                    <a:pt x="122805" y="538582"/>
                  </a:moveTo>
                  <a:cubicBezTo>
                    <a:pt x="131941" y="526347"/>
                    <a:pt x="114149" y="525509"/>
                    <a:pt x="112751" y="521716"/>
                  </a:cubicBezTo>
                  <a:cubicBezTo>
                    <a:pt x="109265" y="512220"/>
                    <a:pt x="97718" y="510606"/>
                    <a:pt x="94831" y="504199"/>
                  </a:cubicBezTo>
                  <a:cubicBezTo>
                    <a:pt x="88109" y="489285"/>
                    <a:pt x="74716" y="484737"/>
                    <a:pt x="54513" y="458244"/>
                  </a:cubicBezTo>
                  <a:cubicBezTo>
                    <a:pt x="58785" y="451133"/>
                    <a:pt x="61930" y="455044"/>
                    <a:pt x="74116" y="438186"/>
                  </a:cubicBezTo>
                  <a:cubicBezTo>
                    <a:pt x="98536" y="404411"/>
                    <a:pt x="102137" y="410743"/>
                    <a:pt x="111302" y="392605"/>
                  </a:cubicBezTo>
                  <a:cubicBezTo>
                    <a:pt x="117194" y="380919"/>
                    <a:pt x="124214" y="383757"/>
                    <a:pt x="96106" y="354477"/>
                  </a:cubicBezTo>
                  <a:cubicBezTo>
                    <a:pt x="89324" y="347409"/>
                    <a:pt x="81994" y="340533"/>
                    <a:pt x="76316" y="332654"/>
                  </a:cubicBezTo>
                  <a:cubicBezTo>
                    <a:pt x="68299" y="321536"/>
                    <a:pt x="55132" y="315168"/>
                    <a:pt x="49375" y="302218"/>
                  </a:cubicBezTo>
                  <a:cubicBezTo>
                    <a:pt x="48771" y="300862"/>
                    <a:pt x="47433" y="301606"/>
                    <a:pt x="43117" y="298132"/>
                  </a:cubicBezTo>
                  <a:cubicBezTo>
                    <a:pt x="48001" y="291680"/>
                    <a:pt x="86445" y="246815"/>
                    <a:pt x="98703" y="242279"/>
                  </a:cubicBezTo>
                  <a:cubicBezTo>
                    <a:pt x="103309" y="240578"/>
                    <a:pt x="102586" y="233649"/>
                    <a:pt x="108062" y="232707"/>
                  </a:cubicBezTo>
                  <a:cubicBezTo>
                    <a:pt x="108316" y="232664"/>
                    <a:pt x="107434" y="234460"/>
                    <a:pt x="111397" y="214550"/>
                  </a:cubicBezTo>
                  <a:cubicBezTo>
                    <a:pt x="113200" y="212185"/>
                    <a:pt x="111325" y="211135"/>
                    <a:pt x="108633" y="204644"/>
                  </a:cubicBezTo>
                  <a:cubicBezTo>
                    <a:pt x="83916" y="197732"/>
                    <a:pt x="55057" y="142006"/>
                    <a:pt x="50498" y="139582"/>
                  </a:cubicBezTo>
                  <a:cubicBezTo>
                    <a:pt x="45198" y="136767"/>
                    <a:pt x="42247" y="132128"/>
                    <a:pt x="39976" y="127148"/>
                  </a:cubicBezTo>
                  <a:cubicBezTo>
                    <a:pt x="41298" y="126007"/>
                    <a:pt x="42478" y="124568"/>
                    <a:pt x="43641" y="122966"/>
                  </a:cubicBezTo>
                  <a:cubicBezTo>
                    <a:pt x="56617" y="105071"/>
                    <a:pt x="74438" y="99474"/>
                    <a:pt x="88204" y="85506"/>
                  </a:cubicBezTo>
                  <a:cubicBezTo>
                    <a:pt x="107394" y="66036"/>
                    <a:pt x="112501" y="60070"/>
                    <a:pt x="124854" y="52609"/>
                  </a:cubicBezTo>
                  <a:cubicBezTo>
                    <a:pt x="122086" y="48769"/>
                    <a:pt x="127323" y="48658"/>
                    <a:pt x="125850" y="41833"/>
                  </a:cubicBezTo>
                  <a:cubicBezTo>
                    <a:pt x="123885" y="32567"/>
                    <a:pt x="101851" y="13384"/>
                    <a:pt x="90340" y="0"/>
                  </a:cubicBezTo>
                  <a:cubicBezTo>
                    <a:pt x="74152" y="409"/>
                    <a:pt x="58714" y="803"/>
                    <a:pt x="44094" y="1169"/>
                  </a:cubicBezTo>
                  <a:cubicBezTo>
                    <a:pt x="48970" y="6471"/>
                    <a:pt x="49002" y="9107"/>
                    <a:pt x="54942" y="14664"/>
                  </a:cubicBezTo>
                  <a:cubicBezTo>
                    <a:pt x="100998" y="57741"/>
                    <a:pt x="82105" y="26974"/>
                    <a:pt x="40802" y="82799"/>
                  </a:cubicBezTo>
                  <a:cubicBezTo>
                    <a:pt x="36815" y="88185"/>
                    <a:pt x="22315" y="93925"/>
                    <a:pt x="18352" y="99331"/>
                  </a:cubicBezTo>
                  <a:cubicBezTo>
                    <a:pt x="14314" y="104848"/>
                    <a:pt x="11570" y="108700"/>
                    <a:pt x="8111" y="110194"/>
                  </a:cubicBezTo>
                  <a:cubicBezTo>
                    <a:pt x="130" y="113645"/>
                    <a:pt x="1266" y="124099"/>
                    <a:pt x="897" y="124977"/>
                  </a:cubicBezTo>
                  <a:cubicBezTo>
                    <a:pt x="-1343" y="130272"/>
                    <a:pt x="944" y="134863"/>
                    <a:pt x="4109" y="138206"/>
                  </a:cubicBezTo>
                  <a:cubicBezTo>
                    <a:pt x="11526" y="146041"/>
                    <a:pt x="13059" y="153510"/>
                    <a:pt x="22374" y="159743"/>
                  </a:cubicBezTo>
                  <a:cubicBezTo>
                    <a:pt x="26095" y="162231"/>
                    <a:pt x="35319" y="182368"/>
                    <a:pt x="38475" y="185974"/>
                  </a:cubicBezTo>
                  <a:cubicBezTo>
                    <a:pt x="41803" y="189774"/>
                    <a:pt x="46520" y="192445"/>
                    <a:pt x="49490" y="196456"/>
                  </a:cubicBezTo>
                  <a:cubicBezTo>
                    <a:pt x="66465" y="219399"/>
                    <a:pt x="50185" y="198328"/>
                    <a:pt x="70265" y="216970"/>
                  </a:cubicBezTo>
                  <a:cubicBezTo>
                    <a:pt x="65496" y="222138"/>
                    <a:pt x="61291" y="227814"/>
                    <a:pt x="56808" y="233172"/>
                  </a:cubicBezTo>
                  <a:cubicBezTo>
                    <a:pt x="41151" y="251899"/>
                    <a:pt x="35636" y="251330"/>
                    <a:pt x="33778" y="256573"/>
                  </a:cubicBezTo>
                  <a:cubicBezTo>
                    <a:pt x="30478" y="265906"/>
                    <a:pt x="15509" y="279652"/>
                    <a:pt x="12987" y="291203"/>
                  </a:cubicBezTo>
                  <a:cubicBezTo>
                    <a:pt x="10132" y="295305"/>
                    <a:pt x="6150" y="295472"/>
                    <a:pt x="7019" y="306153"/>
                  </a:cubicBezTo>
                  <a:cubicBezTo>
                    <a:pt x="7702" y="314560"/>
                    <a:pt x="15878" y="326298"/>
                    <a:pt x="19209" y="327908"/>
                  </a:cubicBezTo>
                  <a:cubicBezTo>
                    <a:pt x="39813" y="337870"/>
                    <a:pt x="26547" y="339134"/>
                    <a:pt x="75692" y="380505"/>
                  </a:cubicBezTo>
                  <a:cubicBezTo>
                    <a:pt x="67874" y="387708"/>
                    <a:pt x="68474" y="385351"/>
                    <a:pt x="66945" y="387561"/>
                  </a:cubicBezTo>
                  <a:cubicBezTo>
                    <a:pt x="31304" y="439307"/>
                    <a:pt x="24649" y="438051"/>
                    <a:pt x="14599" y="462819"/>
                  </a:cubicBezTo>
                  <a:cubicBezTo>
                    <a:pt x="9481" y="475436"/>
                    <a:pt x="24383" y="483362"/>
                    <a:pt x="29966" y="488227"/>
                  </a:cubicBezTo>
                  <a:cubicBezTo>
                    <a:pt x="67398" y="520866"/>
                    <a:pt x="75951" y="532445"/>
                    <a:pt x="80954" y="537008"/>
                  </a:cubicBezTo>
                  <a:cubicBezTo>
                    <a:pt x="81196" y="537231"/>
                    <a:pt x="39198" y="575991"/>
                    <a:pt x="31392" y="588898"/>
                  </a:cubicBezTo>
                  <a:cubicBezTo>
                    <a:pt x="45670" y="588472"/>
                    <a:pt x="60231" y="588087"/>
                    <a:pt x="75053" y="587733"/>
                  </a:cubicBezTo>
                  <a:cubicBezTo>
                    <a:pt x="82633" y="584768"/>
                    <a:pt x="87688" y="577187"/>
                    <a:pt x="113887" y="556195"/>
                  </a:cubicBezTo>
                  <a:cubicBezTo>
                    <a:pt x="119243" y="550440"/>
                    <a:pt x="121542" y="545626"/>
                    <a:pt x="122805" y="538582"/>
                  </a:cubicBezTo>
                  <a:close/>
                </a:path>
              </a:pathLst>
            </a:custGeom>
            <a:solidFill>
              <a:srgbClr val="FFD66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17"/>
            <p:cNvSpPr/>
            <p:nvPr/>
          </p:nvSpPr>
          <p:spPr>
            <a:xfrm>
              <a:off x="6711236" y="7963861"/>
              <a:ext cx="125388" cy="591548"/>
            </a:xfrm>
            <a:custGeom>
              <a:rect b="b" l="l" r="r" t="t"/>
              <a:pathLst>
                <a:path extrusionOk="0" h="591548" w="125388">
                  <a:moveTo>
                    <a:pt x="89617" y="584684"/>
                  </a:moveTo>
                  <a:cubicBezTo>
                    <a:pt x="90225" y="582490"/>
                    <a:pt x="100183" y="581083"/>
                    <a:pt x="111897" y="567476"/>
                  </a:cubicBezTo>
                  <a:cubicBezTo>
                    <a:pt x="116987" y="561550"/>
                    <a:pt x="130924" y="553473"/>
                    <a:pt x="123007" y="533069"/>
                  </a:cubicBezTo>
                  <a:cubicBezTo>
                    <a:pt x="124587" y="528601"/>
                    <a:pt x="112381" y="520456"/>
                    <a:pt x="107541" y="518847"/>
                  </a:cubicBezTo>
                  <a:cubicBezTo>
                    <a:pt x="103312" y="517443"/>
                    <a:pt x="79182" y="491733"/>
                    <a:pt x="75910" y="488160"/>
                  </a:cubicBezTo>
                  <a:cubicBezTo>
                    <a:pt x="74421" y="486530"/>
                    <a:pt x="73961" y="483942"/>
                    <a:pt x="72436" y="482364"/>
                  </a:cubicBezTo>
                  <a:cubicBezTo>
                    <a:pt x="29021" y="437562"/>
                    <a:pt x="41139" y="450751"/>
                    <a:pt x="46102" y="440384"/>
                  </a:cubicBezTo>
                  <a:cubicBezTo>
                    <a:pt x="50343" y="431528"/>
                    <a:pt x="82708" y="395570"/>
                    <a:pt x="93302" y="387815"/>
                  </a:cubicBezTo>
                  <a:cubicBezTo>
                    <a:pt x="105250" y="379066"/>
                    <a:pt x="106362" y="367646"/>
                    <a:pt x="121685" y="356170"/>
                  </a:cubicBezTo>
                  <a:cubicBezTo>
                    <a:pt x="124944" y="328493"/>
                    <a:pt x="102188" y="327948"/>
                    <a:pt x="98150" y="316516"/>
                  </a:cubicBezTo>
                  <a:cubicBezTo>
                    <a:pt x="97602" y="314966"/>
                    <a:pt x="95645" y="313515"/>
                    <a:pt x="94001" y="312843"/>
                  </a:cubicBezTo>
                  <a:cubicBezTo>
                    <a:pt x="89717" y="311098"/>
                    <a:pt x="74481" y="289550"/>
                    <a:pt x="61171" y="281465"/>
                  </a:cubicBezTo>
                  <a:cubicBezTo>
                    <a:pt x="59464" y="280427"/>
                    <a:pt x="60953" y="279751"/>
                    <a:pt x="44927" y="265247"/>
                  </a:cubicBezTo>
                  <a:cubicBezTo>
                    <a:pt x="57824" y="239381"/>
                    <a:pt x="126588" y="184972"/>
                    <a:pt x="111504" y="172399"/>
                  </a:cubicBezTo>
                  <a:cubicBezTo>
                    <a:pt x="112465" y="165002"/>
                    <a:pt x="108855" y="167538"/>
                    <a:pt x="90618" y="142936"/>
                  </a:cubicBezTo>
                  <a:cubicBezTo>
                    <a:pt x="86762" y="137737"/>
                    <a:pt x="71360" y="132649"/>
                    <a:pt x="67215" y="127684"/>
                  </a:cubicBezTo>
                  <a:cubicBezTo>
                    <a:pt x="46758" y="103171"/>
                    <a:pt x="60393" y="110373"/>
                    <a:pt x="61826" y="99255"/>
                  </a:cubicBezTo>
                  <a:cubicBezTo>
                    <a:pt x="122856" y="42743"/>
                    <a:pt x="106850" y="57665"/>
                    <a:pt x="80278" y="33139"/>
                  </a:cubicBezTo>
                  <a:cubicBezTo>
                    <a:pt x="36843" y="-6901"/>
                    <a:pt x="60786" y="15526"/>
                    <a:pt x="45610" y="0"/>
                  </a:cubicBezTo>
                  <a:cubicBezTo>
                    <a:pt x="30752" y="390"/>
                    <a:pt x="16104" y="771"/>
                    <a:pt x="1670" y="1149"/>
                  </a:cubicBezTo>
                  <a:cubicBezTo>
                    <a:pt x="20178" y="27598"/>
                    <a:pt x="61509" y="50148"/>
                    <a:pt x="57272" y="55538"/>
                  </a:cubicBezTo>
                  <a:cubicBezTo>
                    <a:pt x="41735" y="75330"/>
                    <a:pt x="42608" y="69196"/>
                    <a:pt x="40516" y="72655"/>
                  </a:cubicBezTo>
                  <a:cubicBezTo>
                    <a:pt x="28242" y="92943"/>
                    <a:pt x="30164" y="90757"/>
                    <a:pt x="29704" y="90852"/>
                  </a:cubicBezTo>
                  <a:cubicBezTo>
                    <a:pt x="24192" y="92013"/>
                    <a:pt x="26193" y="97423"/>
                    <a:pt x="21774" y="103357"/>
                  </a:cubicBezTo>
                  <a:cubicBezTo>
                    <a:pt x="-3265" y="136982"/>
                    <a:pt x="50208" y="152309"/>
                    <a:pt x="56402" y="159230"/>
                  </a:cubicBezTo>
                  <a:cubicBezTo>
                    <a:pt x="63192" y="166818"/>
                    <a:pt x="62684" y="166663"/>
                    <a:pt x="72230" y="175317"/>
                  </a:cubicBezTo>
                  <a:cubicBezTo>
                    <a:pt x="71825" y="177292"/>
                    <a:pt x="71777" y="179908"/>
                    <a:pt x="68382" y="179792"/>
                  </a:cubicBezTo>
                  <a:cubicBezTo>
                    <a:pt x="66206" y="179717"/>
                    <a:pt x="68136" y="185067"/>
                    <a:pt x="63153" y="187134"/>
                  </a:cubicBezTo>
                  <a:cubicBezTo>
                    <a:pt x="53424" y="191177"/>
                    <a:pt x="20777" y="233363"/>
                    <a:pt x="14619" y="241750"/>
                  </a:cubicBezTo>
                  <a:cubicBezTo>
                    <a:pt x="7424" y="251545"/>
                    <a:pt x="-2078" y="256311"/>
                    <a:pt x="7789" y="273133"/>
                  </a:cubicBezTo>
                  <a:cubicBezTo>
                    <a:pt x="9477" y="284891"/>
                    <a:pt x="58551" y="327729"/>
                    <a:pt x="78213" y="347485"/>
                  </a:cubicBezTo>
                  <a:cubicBezTo>
                    <a:pt x="70113" y="353583"/>
                    <a:pt x="71515" y="356735"/>
                    <a:pt x="67902" y="359052"/>
                  </a:cubicBezTo>
                  <a:cubicBezTo>
                    <a:pt x="57566" y="365682"/>
                    <a:pt x="55890" y="373724"/>
                    <a:pt x="47143" y="383232"/>
                  </a:cubicBezTo>
                  <a:cubicBezTo>
                    <a:pt x="33635" y="397916"/>
                    <a:pt x="48509" y="377071"/>
                    <a:pt x="8468" y="431667"/>
                  </a:cubicBezTo>
                  <a:cubicBezTo>
                    <a:pt x="4283" y="431961"/>
                    <a:pt x="5856" y="436425"/>
                    <a:pt x="2604" y="438329"/>
                  </a:cubicBezTo>
                  <a:cubicBezTo>
                    <a:pt x="-5886" y="443294"/>
                    <a:pt x="9028" y="467315"/>
                    <a:pt x="9894" y="469147"/>
                  </a:cubicBezTo>
                  <a:cubicBezTo>
                    <a:pt x="15703" y="471981"/>
                    <a:pt x="18224" y="477773"/>
                    <a:pt x="21798" y="482579"/>
                  </a:cubicBezTo>
                  <a:cubicBezTo>
                    <a:pt x="26166" y="488454"/>
                    <a:pt x="44379" y="502406"/>
                    <a:pt x="47699" y="514128"/>
                  </a:cubicBezTo>
                  <a:cubicBezTo>
                    <a:pt x="48652" y="517495"/>
                    <a:pt x="65011" y="524988"/>
                    <a:pt x="68037" y="535239"/>
                  </a:cubicBezTo>
                  <a:cubicBezTo>
                    <a:pt x="68672" y="537406"/>
                    <a:pt x="68863" y="531884"/>
                    <a:pt x="78154" y="543813"/>
                  </a:cubicBezTo>
                  <a:cubicBezTo>
                    <a:pt x="73369" y="549466"/>
                    <a:pt x="67076" y="553644"/>
                    <a:pt x="62549" y="559574"/>
                  </a:cubicBezTo>
                  <a:cubicBezTo>
                    <a:pt x="61977" y="560321"/>
                    <a:pt x="58102" y="560087"/>
                    <a:pt x="57177" y="561697"/>
                  </a:cubicBezTo>
                  <a:cubicBezTo>
                    <a:pt x="56069" y="563625"/>
                    <a:pt x="37931" y="580522"/>
                    <a:pt x="26571" y="591549"/>
                  </a:cubicBezTo>
                  <a:cubicBezTo>
                    <a:pt x="45392" y="591517"/>
                    <a:pt x="64399" y="591517"/>
                    <a:pt x="83558" y="591541"/>
                  </a:cubicBezTo>
                  <a:cubicBezTo>
                    <a:pt x="87497" y="590388"/>
                    <a:pt x="88605" y="588313"/>
                    <a:pt x="89617" y="584684"/>
                  </a:cubicBezTo>
                  <a:close/>
                </a:path>
              </a:pathLst>
            </a:custGeom>
            <a:solidFill>
              <a:srgbClr val="FFD66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17"/>
            <p:cNvSpPr/>
            <p:nvPr/>
          </p:nvSpPr>
          <p:spPr>
            <a:xfrm>
              <a:off x="6113269" y="7971071"/>
              <a:ext cx="130223" cy="611213"/>
            </a:xfrm>
            <a:custGeom>
              <a:rect b="b" l="l" r="r" t="t"/>
              <a:pathLst>
                <a:path extrusionOk="0" h="611213" w="130223">
                  <a:moveTo>
                    <a:pt x="122833" y="551088"/>
                  </a:moveTo>
                  <a:cubicBezTo>
                    <a:pt x="134828" y="542725"/>
                    <a:pt x="129749" y="527000"/>
                    <a:pt x="116948" y="524003"/>
                  </a:cubicBezTo>
                  <a:cubicBezTo>
                    <a:pt x="111361" y="509248"/>
                    <a:pt x="99096" y="509721"/>
                    <a:pt x="95721" y="500181"/>
                  </a:cubicBezTo>
                  <a:cubicBezTo>
                    <a:pt x="95173" y="498630"/>
                    <a:pt x="93215" y="497180"/>
                    <a:pt x="91571" y="496508"/>
                  </a:cubicBezTo>
                  <a:cubicBezTo>
                    <a:pt x="87287" y="494763"/>
                    <a:pt x="72051" y="473214"/>
                    <a:pt x="58742" y="465129"/>
                  </a:cubicBezTo>
                  <a:cubicBezTo>
                    <a:pt x="57662" y="464469"/>
                    <a:pt x="56927" y="463229"/>
                    <a:pt x="56061" y="462228"/>
                  </a:cubicBezTo>
                  <a:cubicBezTo>
                    <a:pt x="35962" y="439026"/>
                    <a:pt x="41076" y="455557"/>
                    <a:pt x="48863" y="441450"/>
                  </a:cubicBezTo>
                  <a:cubicBezTo>
                    <a:pt x="54271" y="431656"/>
                    <a:pt x="88474" y="398218"/>
                    <a:pt x="89241" y="393552"/>
                  </a:cubicBezTo>
                  <a:cubicBezTo>
                    <a:pt x="89610" y="391306"/>
                    <a:pt x="99362" y="388837"/>
                    <a:pt x="109547" y="374050"/>
                  </a:cubicBezTo>
                  <a:cubicBezTo>
                    <a:pt x="115542" y="365345"/>
                    <a:pt x="117119" y="366514"/>
                    <a:pt x="119112" y="360233"/>
                  </a:cubicBezTo>
                  <a:cubicBezTo>
                    <a:pt x="127848" y="357523"/>
                    <a:pt x="132362" y="349036"/>
                    <a:pt x="122392" y="337791"/>
                  </a:cubicBezTo>
                  <a:cubicBezTo>
                    <a:pt x="115193" y="329674"/>
                    <a:pt x="63769" y="275868"/>
                    <a:pt x="61001" y="269644"/>
                  </a:cubicBezTo>
                  <a:cubicBezTo>
                    <a:pt x="60382" y="268256"/>
                    <a:pt x="58976" y="269047"/>
                    <a:pt x="54525" y="265386"/>
                  </a:cubicBezTo>
                  <a:cubicBezTo>
                    <a:pt x="78488" y="232346"/>
                    <a:pt x="90031" y="231889"/>
                    <a:pt x="88157" y="222620"/>
                  </a:cubicBezTo>
                  <a:cubicBezTo>
                    <a:pt x="109964" y="204319"/>
                    <a:pt x="99620" y="205475"/>
                    <a:pt x="105822" y="202931"/>
                  </a:cubicBezTo>
                  <a:cubicBezTo>
                    <a:pt x="106362" y="202713"/>
                    <a:pt x="105834" y="199513"/>
                    <a:pt x="105536" y="197740"/>
                  </a:cubicBezTo>
                  <a:cubicBezTo>
                    <a:pt x="102483" y="179650"/>
                    <a:pt x="91686" y="165964"/>
                    <a:pt x="76018" y="144316"/>
                  </a:cubicBezTo>
                  <a:cubicBezTo>
                    <a:pt x="71218" y="137690"/>
                    <a:pt x="74188" y="126016"/>
                    <a:pt x="71603" y="123766"/>
                  </a:cubicBezTo>
                  <a:cubicBezTo>
                    <a:pt x="71758" y="123551"/>
                    <a:pt x="72004" y="123352"/>
                    <a:pt x="72087" y="123126"/>
                  </a:cubicBezTo>
                  <a:cubicBezTo>
                    <a:pt x="76534" y="111117"/>
                    <a:pt x="87116" y="103617"/>
                    <a:pt x="93811" y="93278"/>
                  </a:cubicBezTo>
                  <a:cubicBezTo>
                    <a:pt x="95407" y="90809"/>
                    <a:pt x="131993" y="71856"/>
                    <a:pt x="129900" y="54935"/>
                  </a:cubicBezTo>
                  <a:cubicBezTo>
                    <a:pt x="133994" y="37839"/>
                    <a:pt x="98198" y="17483"/>
                    <a:pt x="81736" y="474"/>
                  </a:cubicBezTo>
                  <a:cubicBezTo>
                    <a:pt x="62589" y="-345"/>
                    <a:pt x="43637" y="-278"/>
                    <a:pt x="26992" y="2092"/>
                  </a:cubicBezTo>
                  <a:cubicBezTo>
                    <a:pt x="35720" y="7505"/>
                    <a:pt x="54922" y="31264"/>
                    <a:pt x="61934" y="35942"/>
                  </a:cubicBezTo>
                  <a:cubicBezTo>
                    <a:pt x="87466" y="52983"/>
                    <a:pt x="80664" y="53035"/>
                    <a:pt x="85762" y="54927"/>
                  </a:cubicBezTo>
                  <a:cubicBezTo>
                    <a:pt x="91238" y="56958"/>
                    <a:pt x="88637" y="55543"/>
                    <a:pt x="68760" y="75315"/>
                  </a:cubicBezTo>
                  <a:cubicBezTo>
                    <a:pt x="64888" y="79166"/>
                    <a:pt x="45055" y="100731"/>
                    <a:pt x="37479" y="100902"/>
                  </a:cubicBezTo>
                  <a:cubicBezTo>
                    <a:pt x="33155" y="114266"/>
                    <a:pt x="31793" y="116965"/>
                    <a:pt x="32932" y="119962"/>
                  </a:cubicBezTo>
                  <a:cubicBezTo>
                    <a:pt x="37066" y="130821"/>
                    <a:pt x="35334" y="137909"/>
                    <a:pt x="43967" y="146224"/>
                  </a:cubicBezTo>
                  <a:cubicBezTo>
                    <a:pt x="50133" y="152159"/>
                    <a:pt x="72063" y="190339"/>
                    <a:pt x="73465" y="192080"/>
                  </a:cubicBezTo>
                  <a:cubicBezTo>
                    <a:pt x="66107" y="195673"/>
                    <a:pt x="57046" y="201811"/>
                    <a:pt x="56018" y="209971"/>
                  </a:cubicBezTo>
                  <a:cubicBezTo>
                    <a:pt x="55593" y="213330"/>
                    <a:pt x="47024" y="215131"/>
                    <a:pt x="32456" y="237717"/>
                  </a:cubicBezTo>
                  <a:cubicBezTo>
                    <a:pt x="29720" y="241958"/>
                    <a:pt x="25094" y="244840"/>
                    <a:pt x="23557" y="249967"/>
                  </a:cubicBezTo>
                  <a:cubicBezTo>
                    <a:pt x="17558" y="251601"/>
                    <a:pt x="19261" y="257949"/>
                    <a:pt x="16573" y="261690"/>
                  </a:cubicBezTo>
                  <a:cubicBezTo>
                    <a:pt x="11264" y="269067"/>
                    <a:pt x="17859" y="282682"/>
                    <a:pt x="22914" y="290198"/>
                  </a:cubicBezTo>
                  <a:cubicBezTo>
                    <a:pt x="25682" y="294316"/>
                    <a:pt x="40834" y="296654"/>
                    <a:pt x="51309" y="313555"/>
                  </a:cubicBezTo>
                  <a:cubicBezTo>
                    <a:pt x="54660" y="318965"/>
                    <a:pt x="78405" y="340084"/>
                    <a:pt x="83038" y="344194"/>
                  </a:cubicBezTo>
                  <a:cubicBezTo>
                    <a:pt x="73223" y="353627"/>
                    <a:pt x="60898" y="369443"/>
                    <a:pt x="59651" y="371503"/>
                  </a:cubicBezTo>
                  <a:cubicBezTo>
                    <a:pt x="59167" y="372298"/>
                    <a:pt x="55275" y="372512"/>
                    <a:pt x="54537" y="374186"/>
                  </a:cubicBezTo>
                  <a:cubicBezTo>
                    <a:pt x="52238" y="379421"/>
                    <a:pt x="22779" y="409452"/>
                    <a:pt x="11070" y="429497"/>
                  </a:cubicBezTo>
                  <a:cubicBezTo>
                    <a:pt x="2834" y="433035"/>
                    <a:pt x="-163" y="441784"/>
                    <a:pt x="1568" y="448884"/>
                  </a:cubicBezTo>
                  <a:cubicBezTo>
                    <a:pt x="-271" y="452759"/>
                    <a:pt x="-1315" y="454965"/>
                    <a:pt x="3235" y="458070"/>
                  </a:cubicBezTo>
                  <a:cubicBezTo>
                    <a:pt x="11983" y="464044"/>
                    <a:pt x="19198" y="477452"/>
                    <a:pt x="21850" y="479753"/>
                  </a:cubicBezTo>
                  <a:cubicBezTo>
                    <a:pt x="34985" y="491146"/>
                    <a:pt x="83987" y="539302"/>
                    <a:pt x="84726" y="540749"/>
                  </a:cubicBezTo>
                  <a:cubicBezTo>
                    <a:pt x="74632" y="548874"/>
                    <a:pt x="29359" y="602763"/>
                    <a:pt x="25467" y="604401"/>
                  </a:cubicBezTo>
                  <a:cubicBezTo>
                    <a:pt x="21667" y="605999"/>
                    <a:pt x="17574" y="606003"/>
                    <a:pt x="14786" y="611214"/>
                  </a:cubicBezTo>
                  <a:cubicBezTo>
                    <a:pt x="32634" y="608109"/>
                    <a:pt x="53314" y="605327"/>
                    <a:pt x="76534" y="602843"/>
                  </a:cubicBezTo>
                  <a:cubicBezTo>
                    <a:pt x="88748" y="589749"/>
                    <a:pt x="121828" y="551788"/>
                    <a:pt x="122833" y="551088"/>
                  </a:cubicBezTo>
                  <a:close/>
                </a:path>
              </a:pathLst>
            </a:custGeom>
            <a:solidFill>
              <a:srgbClr val="FFD66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17"/>
            <p:cNvSpPr/>
            <p:nvPr/>
          </p:nvSpPr>
          <p:spPr>
            <a:xfrm>
              <a:off x="7570509" y="7939308"/>
              <a:ext cx="130949" cy="627375"/>
            </a:xfrm>
            <a:custGeom>
              <a:rect b="b" l="l" r="r" t="t"/>
              <a:pathLst>
                <a:path extrusionOk="0" h="627375" w="130949">
                  <a:moveTo>
                    <a:pt x="87758" y="617295"/>
                  </a:moveTo>
                  <a:cubicBezTo>
                    <a:pt x="90796" y="615629"/>
                    <a:pt x="94068" y="613236"/>
                    <a:pt x="95179" y="609242"/>
                  </a:cubicBezTo>
                  <a:cubicBezTo>
                    <a:pt x="95787" y="607055"/>
                    <a:pt x="105690" y="605704"/>
                    <a:pt x="117459" y="592038"/>
                  </a:cubicBezTo>
                  <a:cubicBezTo>
                    <a:pt x="122545" y="586115"/>
                    <a:pt x="136486" y="578034"/>
                    <a:pt x="128569" y="557626"/>
                  </a:cubicBezTo>
                  <a:cubicBezTo>
                    <a:pt x="130145" y="553159"/>
                    <a:pt x="117943" y="545014"/>
                    <a:pt x="113103" y="543404"/>
                  </a:cubicBezTo>
                  <a:cubicBezTo>
                    <a:pt x="108874" y="542001"/>
                    <a:pt x="84744" y="516291"/>
                    <a:pt x="81473" y="512717"/>
                  </a:cubicBezTo>
                  <a:cubicBezTo>
                    <a:pt x="79984" y="511087"/>
                    <a:pt x="79523" y="508500"/>
                    <a:pt x="77998" y="506922"/>
                  </a:cubicBezTo>
                  <a:cubicBezTo>
                    <a:pt x="34603" y="462135"/>
                    <a:pt x="46697" y="475316"/>
                    <a:pt x="51665" y="464942"/>
                  </a:cubicBezTo>
                  <a:cubicBezTo>
                    <a:pt x="55905" y="456086"/>
                    <a:pt x="88270" y="420128"/>
                    <a:pt x="98864" y="412373"/>
                  </a:cubicBezTo>
                  <a:cubicBezTo>
                    <a:pt x="110812" y="403624"/>
                    <a:pt x="111924" y="392204"/>
                    <a:pt x="127247" y="380728"/>
                  </a:cubicBezTo>
                  <a:cubicBezTo>
                    <a:pt x="130507" y="353050"/>
                    <a:pt x="107751" y="352505"/>
                    <a:pt x="103712" y="341073"/>
                  </a:cubicBezTo>
                  <a:cubicBezTo>
                    <a:pt x="103164" y="339523"/>
                    <a:pt x="101207" y="338072"/>
                    <a:pt x="99563" y="337400"/>
                  </a:cubicBezTo>
                  <a:cubicBezTo>
                    <a:pt x="95279" y="335655"/>
                    <a:pt x="80043" y="314107"/>
                    <a:pt x="66733" y="306022"/>
                  </a:cubicBezTo>
                  <a:cubicBezTo>
                    <a:pt x="65026" y="304985"/>
                    <a:pt x="66519" y="304309"/>
                    <a:pt x="50489" y="289804"/>
                  </a:cubicBezTo>
                  <a:cubicBezTo>
                    <a:pt x="63382" y="263943"/>
                    <a:pt x="132142" y="209537"/>
                    <a:pt x="117066" y="196956"/>
                  </a:cubicBezTo>
                  <a:cubicBezTo>
                    <a:pt x="118023" y="189559"/>
                    <a:pt x="114417" y="192095"/>
                    <a:pt x="96180" y="167494"/>
                  </a:cubicBezTo>
                  <a:cubicBezTo>
                    <a:pt x="92324" y="162295"/>
                    <a:pt x="76922" y="157207"/>
                    <a:pt x="72777" y="152242"/>
                  </a:cubicBezTo>
                  <a:cubicBezTo>
                    <a:pt x="52320" y="127732"/>
                    <a:pt x="65955" y="134935"/>
                    <a:pt x="67389" y="123813"/>
                  </a:cubicBezTo>
                  <a:cubicBezTo>
                    <a:pt x="128295" y="67416"/>
                    <a:pt x="112615" y="82405"/>
                    <a:pt x="85840" y="57697"/>
                  </a:cubicBezTo>
                  <a:cubicBezTo>
                    <a:pt x="33276" y="9234"/>
                    <a:pt x="39657" y="14517"/>
                    <a:pt x="44351" y="10410"/>
                  </a:cubicBezTo>
                  <a:cubicBezTo>
                    <a:pt x="56406" y="-131"/>
                    <a:pt x="47551" y="7254"/>
                    <a:pt x="54452" y="0"/>
                  </a:cubicBezTo>
                  <a:cubicBezTo>
                    <a:pt x="36898" y="556"/>
                    <a:pt x="18994" y="1121"/>
                    <a:pt x="804" y="1685"/>
                  </a:cubicBezTo>
                  <a:cubicBezTo>
                    <a:pt x="-8654" y="33434"/>
                    <a:pt x="68568" y="72802"/>
                    <a:pt x="62830" y="80100"/>
                  </a:cubicBezTo>
                  <a:cubicBezTo>
                    <a:pt x="47325" y="99852"/>
                    <a:pt x="48151" y="93786"/>
                    <a:pt x="46074" y="97216"/>
                  </a:cubicBezTo>
                  <a:cubicBezTo>
                    <a:pt x="33800" y="117504"/>
                    <a:pt x="35722" y="115318"/>
                    <a:pt x="35262" y="115414"/>
                  </a:cubicBezTo>
                  <a:cubicBezTo>
                    <a:pt x="29750" y="116574"/>
                    <a:pt x="31752" y="121984"/>
                    <a:pt x="27332" y="127919"/>
                  </a:cubicBezTo>
                  <a:cubicBezTo>
                    <a:pt x="19292" y="138715"/>
                    <a:pt x="19049" y="150604"/>
                    <a:pt x="26228" y="160128"/>
                  </a:cubicBezTo>
                  <a:cubicBezTo>
                    <a:pt x="30767" y="166146"/>
                    <a:pt x="61250" y="182992"/>
                    <a:pt x="61965" y="183791"/>
                  </a:cubicBezTo>
                  <a:cubicBezTo>
                    <a:pt x="68750" y="191376"/>
                    <a:pt x="68218" y="191201"/>
                    <a:pt x="77792" y="199878"/>
                  </a:cubicBezTo>
                  <a:cubicBezTo>
                    <a:pt x="77387" y="201854"/>
                    <a:pt x="77339" y="204469"/>
                    <a:pt x="73944" y="204354"/>
                  </a:cubicBezTo>
                  <a:cubicBezTo>
                    <a:pt x="71768" y="204278"/>
                    <a:pt x="73698" y="209629"/>
                    <a:pt x="68715" y="211696"/>
                  </a:cubicBezTo>
                  <a:cubicBezTo>
                    <a:pt x="62262" y="214375"/>
                    <a:pt x="61417" y="223350"/>
                    <a:pt x="53948" y="224893"/>
                  </a:cubicBezTo>
                  <a:cubicBezTo>
                    <a:pt x="52292" y="225234"/>
                    <a:pt x="15603" y="272322"/>
                    <a:pt x="15349" y="272521"/>
                  </a:cubicBezTo>
                  <a:cubicBezTo>
                    <a:pt x="-10465" y="292479"/>
                    <a:pt x="51879" y="339980"/>
                    <a:pt x="83784" y="372042"/>
                  </a:cubicBezTo>
                  <a:cubicBezTo>
                    <a:pt x="75620" y="378188"/>
                    <a:pt x="77176" y="381229"/>
                    <a:pt x="73472" y="383610"/>
                  </a:cubicBezTo>
                  <a:cubicBezTo>
                    <a:pt x="63136" y="390240"/>
                    <a:pt x="61460" y="398281"/>
                    <a:pt x="52713" y="407789"/>
                  </a:cubicBezTo>
                  <a:cubicBezTo>
                    <a:pt x="48528" y="412341"/>
                    <a:pt x="43453" y="416197"/>
                    <a:pt x="39911" y="421173"/>
                  </a:cubicBezTo>
                  <a:cubicBezTo>
                    <a:pt x="-22" y="477213"/>
                    <a:pt x="-649" y="459452"/>
                    <a:pt x="15460" y="493709"/>
                  </a:cubicBezTo>
                  <a:cubicBezTo>
                    <a:pt x="21269" y="496543"/>
                    <a:pt x="23790" y="502334"/>
                    <a:pt x="27364" y="507140"/>
                  </a:cubicBezTo>
                  <a:cubicBezTo>
                    <a:pt x="31732" y="513015"/>
                    <a:pt x="49945" y="526967"/>
                    <a:pt x="53265" y="538690"/>
                  </a:cubicBezTo>
                  <a:cubicBezTo>
                    <a:pt x="54218" y="542056"/>
                    <a:pt x="70577" y="549549"/>
                    <a:pt x="73603" y="559801"/>
                  </a:cubicBezTo>
                  <a:cubicBezTo>
                    <a:pt x="74238" y="561967"/>
                    <a:pt x="74429" y="556446"/>
                    <a:pt x="83720" y="568375"/>
                  </a:cubicBezTo>
                  <a:cubicBezTo>
                    <a:pt x="78935" y="574027"/>
                    <a:pt x="72642" y="578205"/>
                    <a:pt x="68115" y="584136"/>
                  </a:cubicBezTo>
                  <a:cubicBezTo>
                    <a:pt x="67543" y="584883"/>
                    <a:pt x="63664" y="584648"/>
                    <a:pt x="62743" y="586258"/>
                  </a:cubicBezTo>
                  <a:cubicBezTo>
                    <a:pt x="62703" y="586326"/>
                    <a:pt x="29568" y="618583"/>
                    <a:pt x="22075" y="626413"/>
                  </a:cubicBezTo>
                  <a:cubicBezTo>
                    <a:pt x="40487" y="626739"/>
                    <a:pt x="58665" y="627061"/>
                    <a:pt x="76593" y="627375"/>
                  </a:cubicBezTo>
                  <a:cubicBezTo>
                    <a:pt x="81302" y="626417"/>
                    <a:pt x="75906" y="623798"/>
                    <a:pt x="87758" y="617295"/>
                  </a:cubicBezTo>
                  <a:close/>
                </a:path>
              </a:pathLst>
            </a:custGeom>
            <a:solidFill>
              <a:srgbClr val="FFD66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17"/>
            <p:cNvSpPr/>
            <p:nvPr/>
          </p:nvSpPr>
          <p:spPr>
            <a:xfrm>
              <a:off x="7269169" y="7947965"/>
              <a:ext cx="126108" cy="613363"/>
            </a:xfrm>
            <a:custGeom>
              <a:rect b="b" l="l" r="r" t="t"/>
              <a:pathLst>
                <a:path extrusionOk="0" h="613363" w="126108">
                  <a:moveTo>
                    <a:pt x="122805" y="561256"/>
                  </a:moveTo>
                  <a:cubicBezTo>
                    <a:pt x="131941" y="549021"/>
                    <a:pt x="114149" y="548182"/>
                    <a:pt x="112751" y="544390"/>
                  </a:cubicBezTo>
                  <a:cubicBezTo>
                    <a:pt x="109269" y="534894"/>
                    <a:pt x="97718" y="533280"/>
                    <a:pt x="94831" y="526872"/>
                  </a:cubicBezTo>
                  <a:cubicBezTo>
                    <a:pt x="88101" y="511938"/>
                    <a:pt x="74740" y="507446"/>
                    <a:pt x="54513" y="480917"/>
                  </a:cubicBezTo>
                  <a:cubicBezTo>
                    <a:pt x="58785" y="473806"/>
                    <a:pt x="61930" y="477717"/>
                    <a:pt x="74116" y="460859"/>
                  </a:cubicBezTo>
                  <a:cubicBezTo>
                    <a:pt x="91889" y="436274"/>
                    <a:pt x="118739" y="414074"/>
                    <a:pt x="116273" y="402666"/>
                  </a:cubicBezTo>
                  <a:cubicBezTo>
                    <a:pt x="113593" y="390244"/>
                    <a:pt x="54958" y="337452"/>
                    <a:pt x="49375" y="324887"/>
                  </a:cubicBezTo>
                  <a:cubicBezTo>
                    <a:pt x="48771" y="323532"/>
                    <a:pt x="47433" y="324275"/>
                    <a:pt x="43117" y="320801"/>
                  </a:cubicBezTo>
                  <a:cubicBezTo>
                    <a:pt x="49331" y="312597"/>
                    <a:pt x="81843" y="276317"/>
                    <a:pt x="87319" y="273069"/>
                  </a:cubicBezTo>
                  <a:cubicBezTo>
                    <a:pt x="97075" y="267282"/>
                    <a:pt x="92727" y="267159"/>
                    <a:pt x="98699" y="264952"/>
                  </a:cubicBezTo>
                  <a:cubicBezTo>
                    <a:pt x="103305" y="263251"/>
                    <a:pt x="102582" y="256323"/>
                    <a:pt x="108058" y="255381"/>
                  </a:cubicBezTo>
                  <a:cubicBezTo>
                    <a:pt x="108312" y="255337"/>
                    <a:pt x="107311" y="257770"/>
                    <a:pt x="112080" y="233769"/>
                  </a:cubicBezTo>
                  <a:cubicBezTo>
                    <a:pt x="110202" y="231893"/>
                    <a:pt x="109181" y="228665"/>
                    <a:pt x="108625" y="227317"/>
                  </a:cubicBezTo>
                  <a:cubicBezTo>
                    <a:pt x="81093" y="219618"/>
                    <a:pt x="58583" y="166556"/>
                    <a:pt x="50491" y="162255"/>
                  </a:cubicBezTo>
                  <a:cubicBezTo>
                    <a:pt x="45190" y="159444"/>
                    <a:pt x="42239" y="154802"/>
                    <a:pt x="39968" y="149821"/>
                  </a:cubicBezTo>
                  <a:cubicBezTo>
                    <a:pt x="41290" y="148680"/>
                    <a:pt x="42470" y="147241"/>
                    <a:pt x="43633" y="145639"/>
                  </a:cubicBezTo>
                  <a:cubicBezTo>
                    <a:pt x="56609" y="127744"/>
                    <a:pt x="74426" y="122147"/>
                    <a:pt x="88196" y="108179"/>
                  </a:cubicBezTo>
                  <a:cubicBezTo>
                    <a:pt x="107386" y="88710"/>
                    <a:pt x="112493" y="82743"/>
                    <a:pt x="124846" y="75282"/>
                  </a:cubicBezTo>
                  <a:cubicBezTo>
                    <a:pt x="122078" y="71442"/>
                    <a:pt x="127315" y="71331"/>
                    <a:pt x="125842" y="64510"/>
                  </a:cubicBezTo>
                  <a:cubicBezTo>
                    <a:pt x="125711" y="63894"/>
                    <a:pt x="125926" y="64049"/>
                    <a:pt x="126065" y="62717"/>
                  </a:cubicBezTo>
                  <a:cubicBezTo>
                    <a:pt x="121256" y="54433"/>
                    <a:pt x="128288" y="61648"/>
                    <a:pt x="68760" y="0"/>
                  </a:cubicBezTo>
                  <a:cubicBezTo>
                    <a:pt x="52643" y="465"/>
                    <a:pt x="36450" y="930"/>
                    <a:pt x="20194" y="1395"/>
                  </a:cubicBezTo>
                  <a:cubicBezTo>
                    <a:pt x="30264" y="19895"/>
                    <a:pt x="36855" y="10673"/>
                    <a:pt x="49236" y="30647"/>
                  </a:cubicBezTo>
                  <a:cubicBezTo>
                    <a:pt x="52802" y="36407"/>
                    <a:pt x="80835" y="61207"/>
                    <a:pt x="82645" y="62801"/>
                  </a:cubicBezTo>
                  <a:cubicBezTo>
                    <a:pt x="62558" y="85498"/>
                    <a:pt x="60417" y="78943"/>
                    <a:pt x="40794" y="105472"/>
                  </a:cubicBezTo>
                  <a:cubicBezTo>
                    <a:pt x="35378" y="112790"/>
                    <a:pt x="26885" y="110679"/>
                    <a:pt x="11864" y="130348"/>
                  </a:cubicBezTo>
                  <a:cubicBezTo>
                    <a:pt x="6285" y="134823"/>
                    <a:pt x="3759" y="133039"/>
                    <a:pt x="1234" y="142928"/>
                  </a:cubicBezTo>
                  <a:cubicBezTo>
                    <a:pt x="853" y="144435"/>
                    <a:pt x="1472" y="146275"/>
                    <a:pt x="897" y="147647"/>
                  </a:cubicBezTo>
                  <a:cubicBezTo>
                    <a:pt x="-1343" y="152941"/>
                    <a:pt x="944" y="157533"/>
                    <a:pt x="4109" y="160875"/>
                  </a:cubicBezTo>
                  <a:cubicBezTo>
                    <a:pt x="11526" y="168710"/>
                    <a:pt x="13059" y="176179"/>
                    <a:pt x="22374" y="182412"/>
                  </a:cubicBezTo>
                  <a:cubicBezTo>
                    <a:pt x="26095" y="184900"/>
                    <a:pt x="35319" y="205038"/>
                    <a:pt x="38475" y="208643"/>
                  </a:cubicBezTo>
                  <a:cubicBezTo>
                    <a:pt x="41803" y="212443"/>
                    <a:pt x="46520" y="215114"/>
                    <a:pt x="49490" y="219125"/>
                  </a:cubicBezTo>
                  <a:cubicBezTo>
                    <a:pt x="66469" y="242068"/>
                    <a:pt x="50193" y="221005"/>
                    <a:pt x="70265" y="239640"/>
                  </a:cubicBezTo>
                  <a:cubicBezTo>
                    <a:pt x="61545" y="249096"/>
                    <a:pt x="52547" y="263009"/>
                    <a:pt x="41060" y="271841"/>
                  </a:cubicBezTo>
                  <a:cubicBezTo>
                    <a:pt x="38312" y="273960"/>
                    <a:pt x="34830" y="276277"/>
                    <a:pt x="33782" y="279243"/>
                  </a:cubicBezTo>
                  <a:cubicBezTo>
                    <a:pt x="30395" y="288822"/>
                    <a:pt x="21373" y="294665"/>
                    <a:pt x="18137" y="304178"/>
                  </a:cubicBezTo>
                  <a:cubicBezTo>
                    <a:pt x="12614" y="308475"/>
                    <a:pt x="14774" y="313145"/>
                    <a:pt x="10923" y="316273"/>
                  </a:cubicBezTo>
                  <a:cubicBezTo>
                    <a:pt x="1294" y="324100"/>
                    <a:pt x="10152" y="339153"/>
                    <a:pt x="17200" y="349409"/>
                  </a:cubicBezTo>
                  <a:cubicBezTo>
                    <a:pt x="18050" y="350649"/>
                    <a:pt x="30526" y="354036"/>
                    <a:pt x="39678" y="368799"/>
                  </a:cubicBezTo>
                  <a:cubicBezTo>
                    <a:pt x="43248" y="374563"/>
                    <a:pt x="70316" y="398643"/>
                    <a:pt x="75696" y="403171"/>
                  </a:cubicBezTo>
                  <a:cubicBezTo>
                    <a:pt x="59965" y="417659"/>
                    <a:pt x="77352" y="396326"/>
                    <a:pt x="54521" y="428133"/>
                  </a:cubicBezTo>
                  <a:cubicBezTo>
                    <a:pt x="33365" y="457568"/>
                    <a:pt x="23625" y="463248"/>
                    <a:pt x="14604" y="485488"/>
                  </a:cubicBezTo>
                  <a:cubicBezTo>
                    <a:pt x="9835" y="497246"/>
                    <a:pt x="18598" y="500112"/>
                    <a:pt x="46345" y="525278"/>
                  </a:cubicBezTo>
                  <a:cubicBezTo>
                    <a:pt x="71404" y="548003"/>
                    <a:pt x="74728" y="554172"/>
                    <a:pt x="81716" y="560306"/>
                  </a:cubicBezTo>
                  <a:cubicBezTo>
                    <a:pt x="56065" y="581373"/>
                    <a:pt x="67072" y="572024"/>
                    <a:pt x="39579" y="601574"/>
                  </a:cubicBezTo>
                  <a:cubicBezTo>
                    <a:pt x="33953" y="607624"/>
                    <a:pt x="30462" y="610883"/>
                    <a:pt x="30780" y="612660"/>
                  </a:cubicBezTo>
                  <a:cubicBezTo>
                    <a:pt x="44995" y="612891"/>
                    <a:pt x="59171" y="613125"/>
                    <a:pt x="73294" y="613364"/>
                  </a:cubicBezTo>
                  <a:cubicBezTo>
                    <a:pt x="110186" y="579230"/>
                    <a:pt x="119446" y="580057"/>
                    <a:pt x="122805" y="561256"/>
                  </a:cubicBezTo>
                  <a:close/>
                </a:path>
              </a:pathLst>
            </a:custGeom>
            <a:solidFill>
              <a:srgbClr val="FFD66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17"/>
            <p:cNvSpPr/>
            <p:nvPr/>
          </p:nvSpPr>
          <p:spPr>
            <a:xfrm>
              <a:off x="6978059" y="7956806"/>
              <a:ext cx="129955" cy="600544"/>
            </a:xfrm>
            <a:custGeom>
              <a:rect b="b" l="l" r="r" t="t"/>
              <a:pathLst>
                <a:path extrusionOk="0" h="600544" w="129955">
                  <a:moveTo>
                    <a:pt x="116998" y="538256"/>
                  </a:moveTo>
                  <a:cubicBezTo>
                    <a:pt x="111439" y="523561"/>
                    <a:pt x="99138" y="523942"/>
                    <a:pt x="95770" y="514434"/>
                  </a:cubicBezTo>
                  <a:cubicBezTo>
                    <a:pt x="95223" y="512884"/>
                    <a:pt x="93265" y="511433"/>
                    <a:pt x="91621" y="510761"/>
                  </a:cubicBezTo>
                  <a:cubicBezTo>
                    <a:pt x="87337" y="509016"/>
                    <a:pt x="72101" y="487468"/>
                    <a:pt x="58791" y="479383"/>
                  </a:cubicBezTo>
                  <a:cubicBezTo>
                    <a:pt x="55182" y="477189"/>
                    <a:pt x="62873" y="481899"/>
                    <a:pt x="42099" y="462752"/>
                  </a:cubicBezTo>
                  <a:cubicBezTo>
                    <a:pt x="96116" y="399533"/>
                    <a:pt x="115620" y="385653"/>
                    <a:pt x="119162" y="374491"/>
                  </a:cubicBezTo>
                  <a:cubicBezTo>
                    <a:pt x="147294" y="365754"/>
                    <a:pt x="103863" y="336347"/>
                    <a:pt x="87992" y="314338"/>
                  </a:cubicBezTo>
                  <a:cubicBezTo>
                    <a:pt x="79975" y="303220"/>
                    <a:pt x="66812" y="296852"/>
                    <a:pt x="61051" y="283901"/>
                  </a:cubicBezTo>
                  <a:cubicBezTo>
                    <a:pt x="60435" y="282514"/>
                    <a:pt x="59026" y="283305"/>
                    <a:pt x="54575" y="279644"/>
                  </a:cubicBezTo>
                  <a:cubicBezTo>
                    <a:pt x="78685" y="246401"/>
                    <a:pt x="90084" y="246187"/>
                    <a:pt x="88206" y="236877"/>
                  </a:cubicBezTo>
                  <a:cubicBezTo>
                    <a:pt x="110013" y="218576"/>
                    <a:pt x="99670" y="219733"/>
                    <a:pt x="105872" y="217189"/>
                  </a:cubicBezTo>
                  <a:cubicBezTo>
                    <a:pt x="106412" y="216970"/>
                    <a:pt x="105884" y="213771"/>
                    <a:pt x="105586" y="211998"/>
                  </a:cubicBezTo>
                  <a:cubicBezTo>
                    <a:pt x="100654" y="182861"/>
                    <a:pt x="83350" y="177280"/>
                    <a:pt x="78053" y="161082"/>
                  </a:cubicBezTo>
                  <a:cubicBezTo>
                    <a:pt x="77744" y="160132"/>
                    <a:pt x="76695" y="159441"/>
                    <a:pt x="76072" y="158570"/>
                  </a:cubicBezTo>
                  <a:cubicBezTo>
                    <a:pt x="71271" y="151944"/>
                    <a:pt x="74245" y="140277"/>
                    <a:pt x="71656" y="138019"/>
                  </a:cubicBezTo>
                  <a:cubicBezTo>
                    <a:pt x="71811" y="137805"/>
                    <a:pt x="72054" y="137606"/>
                    <a:pt x="72141" y="137379"/>
                  </a:cubicBezTo>
                  <a:cubicBezTo>
                    <a:pt x="76584" y="125383"/>
                    <a:pt x="87170" y="117882"/>
                    <a:pt x="93861" y="107543"/>
                  </a:cubicBezTo>
                  <a:cubicBezTo>
                    <a:pt x="101139" y="96294"/>
                    <a:pt x="165218" y="80187"/>
                    <a:pt x="103081" y="33096"/>
                  </a:cubicBezTo>
                  <a:cubicBezTo>
                    <a:pt x="79308" y="15077"/>
                    <a:pt x="84386" y="16329"/>
                    <a:pt x="67916" y="0"/>
                  </a:cubicBezTo>
                  <a:cubicBezTo>
                    <a:pt x="7482" y="2027"/>
                    <a:pt x="11671" y="262"/>
                    <a:pt x="16103" y="5406"/>
                  </a:cubicBezTo>
                  <a:cubicBezTo>
                    <a:pt x="21300" y="11436"/>
                    <a:pt x="23043" y="14715"/>
                    <a:pt x="25152" y="15395"/>
                  </a:cubicBezTo>
                  <a:cubicBezTo>
                    <a:pt x="29202" y="16711"/>
                    <a:pt x="48523" y="35874"/>
                    <a:pt x="51045" y="39738"/>
                  </a:cubicBezTo>
                  <a:cubicBezTo>
                    <a:pt x="58331" y="50923"/>
                    <a:pt x="71958" y="53937"/>
                    <a:pt x="82691" y="66744"/>
                  </a:cubicBezTo>
                  <a:cubicBezTo>
                    <a:pt x="84839" y="69308"/>
                    <a:pt x="85562" y="68763"/>
                    <a:pt x="88655" y="70588"/>
                  </a:cubicBezTo>
                  <a:cubicBezTo>
                    <a:pt x="88504" y="70842"/>
                    <a:pt x="45641" y="114976"/>
                    <a:pt x="37536" y="115163"/>
                  </a:cubicBezTo>
                  <a:cubicBezTo>
                    <a:pt x="29103" y="141219"/>
                    <a:pt x="27586" y="129954"/>
                    <a:pt x="72995" y="205638"/>
                  </a:cubicBezTo>
                  <a:cubicBezTo>
                    <a:pt x="73876" y="207112"/>
                    <a:pt x="73995" y="205475"/>
                    <a:pt x="70513" y="208027"/>
                  </a:cubicBezTo>
                  <a:cubicBezTo>
                    <a:pt x="49528" y="223406"/>
                    <a:pt x="60110" y="222118"/>
                    <a:pt x="53661" y="227341"/>
                  </a:cubicBezTo>
                  <a:cubicBezTo>
                    <a:pt x="41928" y="236845"/>
                    <a:pt x="24092" y="262603"/>
                    <a:pt x="23603" y="264229"/>
                  </a:cubicBezTo>
                  <a:cubicBezTo>
                    <a:pt x="17603" y="265863"/>
                    <a:pt x="19307" y="272211"/>
                    <a:pt x="16619" y="275951"/>
                  </a:cubicBezTo>
                  <a:cubicBezTo>
                    <a:pt x="12303" y="281953"/>
                    <a:pt x="15185" y="301995"/>
                    <a:pt x="30889" y="309588"/>
                  </a:cubicBezTo>
                  <a:cubicBezTo>
                    <a:pt x="49425" y="318551"/>
                    <a:pt x="36111" y="316810"/>
                    <a:pt x="83080" y="358452"/>
                  </a:cubicBezTo>
                  <a:cubicBezTo>
                    <a:pt x="73265" y="367889"/>
                    <a:pt x="60944" y="383693"/>
                    <a:pt x="59693" y="385760"/>
                  </a:cubicBezTo>
                  <a:cubicBezTo>
                    <a:pt x="59212" y="386555"/>
                    <a:pt x="55317" y="386770"/>
                    <a:pt x="54579" y="388443"/>
                  </a:cubicBezTo>
                  <a:cubicBezTo>
                    <a:pt x="54467" y="388702"/>
                    <a:pt x="9078" y="444586"/>
                    <a:pt x="7407" y="445882"/>
                  </a:cubicBezTo>
                  <a:cubicBezTo>
                    <a:pt x="-1372" y="452671"/>
                    <a:pt x="2296" y="461825"/>
                    <a:pt x="764" y="464942"/>
                  </a:cubicBezTo>
                  <a:cubicBezTo>
                    <a:pt x="-1714" y="469970"/>
                    <a:pt x="2098" y="471381"/>
                    <a:pt x="8423" y="475992"/>
                  </a:cubicBezTo>
                  <a:cubicBezTo>
                    <a:pt x="27296" y="505459"/>
                    <a:pt x="91824" y="552721"/>
                    <a:pt x="80495" y="557702"/>
                  </a:cubicBezTo>
                  <a:cubicBezTo>
                    <a:pt x="80241" y="557813"/>
                    <a:pt x="47304" y="595409"/>
                    <a:pt x="47118" y="595667"/>
                  </a:cubicBezTo>
                  <a:cubicBezTo>
                    <a:pt x="45577" y="597770"/>
                    <a:pt x="43758" y="599117"/>
                    <a:pt x="43167" y="600012"/>
                  </a:cubicBezTo>
                  <a:cubicBezTo>
                    <a:pt x="59383" y="600179"/>
                    <a:pt x="75627" y="600357"/>
                    <a:pt x="91887" y="600544"/>
                  </a:cubicBezTo>
                  <a:cubicBezTo>
                    <a:pt x="101524" y="588607"/>
                    <a:pt x="122640" y="565509"/>
                    <a:pt x="122882" y="565338"/>
                  </a:cubicBezTo>
                  <a:cubicBezTo>
                    <a:pt x="134878" y="556978"/>
                    <a:pt x="129795" y="541253"/>
                    <a:pt x="116998" y="538256"/>
                  </a:cubicBezTo>
                  <a:close/>
                </a:path>
              </a:pathLst>
            </a:custGeom>
            <a:solidFill>
              <a:srgbClr val="FFD66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3" name="Google Shape;1053;p17"/>
          <p:cNvGrpSpPr/>
          <p:nvPr/>
        </p:nvGrpSpPr>
        <p:grpSpPr>
          <a:xfrm flipH="1" rot="-1919740">
            <a:off x="5903042" y="2502429"/>
            <a:ext cx="811866" cy="664208"/>
            <a:chOff x="11804477" y="5004479"/>
            <a:chExt cx="1623902" cy="1328328"/>
          </a:xfrm>
        </p:grpSpPr>
        <p:sp>
          <p:nvSpPr>
            <p:cNvPr id="1054" name="Google Shape;1054;p17"/>
            <p:cNvSpPr/>
            <p:nvPr/>
          </p:nvSpPr>
          <p:spPr>
            <a:xfrm>
              <a:off x="12917036" y="5330357"/>
              <a:ext cx="502169" cy="813803"/>
            </a:xfrm>
            <a:custGeom>
              <a:rect b="b" l="l" r="r" t="t"/>
              <a:pathLst>
                <a:path extrusionOk="0" h="813803" w="502169">
                  <a:moveTo>
                    <a:pt x="498331" y="325933"/>
                  </a:moveTo>
                  <a:cubicBezTo>
                    <a:pt x="492596" y="338478"/>
                    <a:pt x="121487" y="722757"/>
                    <a:pt x="110518" y="734168"/>
                  </a:cubicBezTo>
                  <a:cubicBezTo>
                    <a:pt x="81993" y="763861"/>
                    <a:pt x="52762" y="791955"/>
                    <a:pt x="16661" y="812255"/>
                  </a:cubicBezTo>
                  <a:cubicBezTo>
                    <a:pt x="7511" y="817369"/>
                    <a:pt x="-1391" y="808958"/>
                    <a:pt x="182" y="799596"/>
                  </a:cubicBezTo>
                  <a:cubicBezTo>
                    <a:pt x="26214" y="642574"/>
                    <a:pt x="132411" y="169711"/>
                    <a:pt x="179426" y="30685"/>
                  </a:cubicBezTo>
                  <a:cubicBezTo>
                    <a:pt x="182877" y="18640"/>
                    <a:pt x="188082" y="6813"/>
                    <a:pt x="200188" y="1916"/>
                  </a:cubicBezTo>
                  <a:cubicBezTo>
                    <a:pt x="218917" y="-5631"/>
                    <a:pt x="232376" y="10726"/>
                    <a:pt x="243837" y="22986"/>
                  </a:cubicBezTo>
                  <a:cubicBezTo>
                    <a:pt x="502919" y="300671"/>
                    <a:pt x="511859" y="296420"/>
                    <a:pt x="498331" y="3259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17"/>
            <p:cNvSpPr/>
            <p:nvPr/>
          </p:nvSpPr>
          <p:spPr>
            <a:xfrm>
              <a:off x="13016896" y="5330082"/>
              <a:ext cx="400195" cy="332246"/>
            </a:xfrm>
            <a:custGeom>
              <a:rect b="b" l="l" r="r" t="t"/>
              <a:pathLst>
                <a:path extrusionOk="0" h="332246" w="400195">
                  <a:moveTo>
                    <a:pt x="400196" y="304955"/>
                  </a:moveTo>
                  <a:cubicBezTo>
                    <a:pt x="369150" y="336306"/>
                    <a:pt x="433434" y="326492"/>
                    <a:pt x="0" y="332247"/>
                  </a:cubicBezTo>
                  <a:cubicBezTo>
                    <a:pt x="74838" y="22683"/>
                    <a:pt x="82410" y="-42610"/>
                    <a:pt x="143975" y="23259"/>
                  </a:cubicBezTo>
                  <a:cubicBezTo>
                    <a:pt x="401498" y="299270"/>
                    <a:pt x="395722" y="288864"/>
                    <a:pt x="400196" y="3049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56" name="Google Shape;1056;p17"/>
            <p:cNvGrpSpPr/>
            <p:nvPr/>
          </p:nvGrpSpPr>
          <p:grpSpPr>
            <a:xfrm>
              <a:off x="11804477" y="5320245"/>
              <a:ext cx="1623902" cy="1012562"/>
              <a:chOff x="11804477" y="5320245"/>
              <a:chExt cx="1623902" cy="1012562"/>
            </a:xfrm>
          </p:grpSpPr>
          <p:sp>
            <p:nvSpPr>
              <p:cNvPr id="1057" name="Google Shape;1057;p17"/>
              <p:cNvSpPr/>
              <p:nvPr/>
            </p:nvSpPr>
            <p:spPr>
              <a:xfrm>
                <a:off x="12978703" y="5643476"/>
                <a:ext cx="449676" cy="484997"/>
              </a:xfrm>
              <a:custGeom>
                <a:rect b="b" l="l" r="r" t="t"/>
                <a:pathLst>
                  <a:path extrusionOk="0" h="484997" w="449676">
                    <a:moveTo>
                      <a:pt x="73311" y="430292"/>
                    </a:moveTo>
                    <a:cubicBezTo>
                      <a:pt x="34213" y="474506"/>
                      <a:pt x="31798" y="479140"/>
                      <a:pt x="21716" y="484998"/>
                    </a:cubicBezTo>
                    <a:cubicBezTo>
                      <a:pt x="-1729" y="466374"/>
                      <a:pt x="30" y="467934"/>
                      <a:pt x="30" y="467626"/>
                    </a:cubicBezTo>
                    <a:cubicBezTo>
                      <a:pt x="5442" y="448638"/>
                      <a:pt x="208822" y="229209"/>
                      <a:pt x="213559" y="224095"/>
                    </a:cubicBezTo>
                    <a:cubicBezTo>
                      <a:pt x="428703" y="-7966"/>
                      <a:pt x="425430" y="13651"/>
                      <a:pt x="420403" y="187"/>
                    </a:cubicBezTo>
                    <a:cubicBezTo>
                      <a:pt x="505679" y="-3694"/>
                      <a:pt x="408961" y="49999"/>
                      <a:pt x="73311" y="430292"/>
                    </a:cubicBezTo>
                    <a:close/>
                  </a:path>
                </a:pathLst>
              </a:custGeom>
              <a:solidFill>
                <a:srgbClr val="4F5CAE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8" name="Google Shape;1058;p17"/>
              <p:cNvSpPr/>
              <p:nvPr/>
            </p:nvSpPr>
            <p:spPr>
              <a:xfrm>
                <a:off x="11804477" y="5320245"/>
                <a:ext cx="1621703" cy="1012562"/>
              </a:xfrm>
              <a:custGeom>
                <a:rect b="b" l="l" r="r" t="t"/>
                <a:pathLst>
                  <a:path extrusionOk="0" h="1012562" w="1621703">
                    <a:moveTo>
                      <a:pt x="1621704" y="322183"/>
                    </a:moveTo>
                    <a:cubicBezTo>
                      <a:pt x="1591500" y="323556"/>
                      <a:pt x="1594964" y="323965"/>
                      <a:pt x="1594043" y="322122"/>
                    </a:cubicBezTo>
                    <a:cubicBezTo>
                      <a:pt x="1594000" y="322079"/>
                      <a:pt x="1594040" y="317297"/>
                      <a:pt x="1559636" y="279397"/>
                    </a:cubicBezTo>
                    <a:cubicBezTo>
                      <a:pt x="1464738" y="174781"/>
                      <a:pt x="1356072" y="62197"/>
                      <a:pt x="1345491" y="52346"/>
                    </a:cubicBezTo>
                    <a:cubicBezTo>
                      <a:pt x="1339022" y="46246"/>
                      <a:pt x="1328364" y="49020"/>
                      <a:pt x="1325747" y="57521"/>
                    </a:cubicBezTo>
                    <a:cubicBezTo>
                      <a:pt x="1207313" y="440563"/>
                      <a:pt x="1149321" y="689715"/>
                      <a:pt x="1133012" y="734915"/>
                    </a:cubicBezTo>
                    <a:cubicBezTo>
                      <a:pt x="1145004" y="752261"/>
                      <a:pt x="1147565" y="772382"/>
                      <a:pt x="1141821" y="792055"/>
                    </a:cubicBezTo>
                    <a:cubicBezTo>
                      <a:pt x="1151247" y="786726"/>
                      <a:pt x="1163383" y="787156"/>
                      <a:pt x="1174163" y="790947"/>
                    </a:cubicBezTo>
                    <a:cubicBezTo>
                      <a:pt x="1174721" y="791505"/>
                      <a:pt x="1169801" y="787464"/>
                      <a:pt x="1195943" y="808229"/>
                    </a:cubicBezTo>
                    <a:cubicBezTo>
                      <a:pt x="1231956" y="849683"/>
                      <a:pt x="1209316" y="921490"/>
                      <a:pt x="1149767" y="927653"/>
                    </a:cubicBezTo>
                    <a:cubicBezTo>
                      <a:pt x="1149459" y="927685"/>
                      <a:pt x="80436" y="1012395"/>
                      <a:pt x="80123" y="1012393"/>
                    </a:cubicBezTo>
                    <a:cubicBezTo>
                      <a:pt x="29269" y="1015782"/>
                      <a:pt x="15154" y="967880"/>
                      <a:pt x="20733" y="921431"/>
                    </a:cubicBezTo>
                    <a:cubicBezTo>
                      <a:pt x="20733" y="915874"/>
                      <a:pt x="26740" y="903148"/>
                      <a:pt x="28865" y="896849"/>
                    </a:cubicBezTo>
                    <a:cubicBezTo>
                      <a:pt x="-416" y="867698"/>
                      <a:pt x="-12116" y="801165"/>
                      <a:pt x="16236" y="774561"/>
                    </a:cubicBezTo>
                    <a:cubicBezTo>
                      <a:pt x="29819" y="757765"/>
                      <a:pt x="63981" y="761681"/>
                      <a:pt x="63981" y="758791"/>
                    </a:cubicBezTo>
                    <a:cubicBezTo>
                      <a:pt x="57602" y="651380"/>
                      <a:pt x="58936" y="727700"/>
                      <a:pt x="42818" y="260057"/>
                    </a:cubicBezTo>
                    <a:cubicBezTo>
                      <a:pt x="42818" y="139686"/>
                      <a:pt x="24849" y="101709"/>
                      <a:pt x="49316" y="94396"/>
                    </a:cubicBezTo>
                    <a:cubicBezTo>
                      <a:pt x="80755" y="84837"/>
                      <a:pt x="1303912" y="-14368"/>
                      <a:pt x="1330146" y="1771"/>
                    </a:cubicBezTo>
                    <a:cubicBezTo>
                      <a:pt x="1345427" y="7749"/>
                      <a:pt x="1490000" y="163477"/>
                      <a:pt x="1490385" y="163889"/>
                    </a:cubicBezTo>
                    <a:cubicBezTo>
                      <a:pt x="1604263" y="285688"/>
                      <a:pt x="1616133" y="296740"/>
                      <a:pt x="1621704" y="32218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59" name="Google Shape;1059;p17"/>
            <p:cNvSpPr/>
            <p:nvPr/>
          </p:nvSpPr>
          <p:spPr>
            <a:xfrm>
              <a:off x="12919996" y="6148641"/>
              <a:ext cx="63012" cy="60639"/>
            </a:xfrm>
            <a:custGeom>
              <a:rect b="b" l="l" r="r" t="t"/>
              <a:pathLst>
                <a:path extrusionOk="0" h="60639" w="63012">
                  <a:moveTo>
                    <a:pt x="53960" y="50527"/>
                  </a:moveTo>
                  <a:cubicBezTo>
                    <a:pt x="36044" y="69362"/>
                    <a:pt x="5370" y="60261"/>
                    <a:pt x="577" y="36635"/>
                  </a:cubicBezTo>
                  <a:cubicBezTo>
                    <a:pt x="-3796" y="15074"/>
                    <a:pt x="17458" y="-2731"/>
                    <a:pt x="37911" y="348"/>
                  </a:cubicBezTo>
                  <a:cubicBezTo>
                    <a:pt x="62955" y="4075"/>
                    <a:pt x="71056" y="32506"/>
                    <a:pt x="53960" y="5052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17"/>
            <p:cNvSpPr/>
            <p:nvPr/>
          </p:nvSpPr>
          <p:spPr>
            <a:xfrm>
              <a:off x="12833198" y="6053829"/>
              <a:ext cx="73155" cy="74369"/>
            </a:xfrm>
            <a:custGeom>
              <a:rect b="b" l="l" r="r" t="t"/>
              <a:pathLst>
                <a:path extrusionOk="0" h="74369" w="73155">
                  <a:moveTo>
                    <a:pt x="15359" y="62477"/>
                  </a:moveTo>
                  <a:cubicBezTo>
                    <a:pt x="-19130" y="34014"/>
                    <a:pt x="9939" y="-15599"/>
                    <a:pt x="48626" y="4782"/>
                  </a:cubicBezTo>
                  <a:cubicBezTo>
                    <a:pt x="98903" y="31288"/>
                    <a:pt x="63893" y="102372"/>
                    <a:pt x="15359" y="6247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17"/>
            <p:cNvSpPr/>
            <p:nvPr/>
          </p:nvSpPr>
          <p:spPr>
            <a:xfrm>
              <a:off x="11881795" y="6246877"/>
              <a:ext cx="1031479" cy="77625"/>
            </a:xfrm>
            <a:custGeom>
              <a:rect b="b" l="l" r="r" t="t"/>
              <a:pathLst>
                <a:path extrusionOk="0" h="77625" w="1031479">
                  <a:moveTo>
                    <a:pt x="1024342" y="36"/>
                  </a:moveTo>
                  <a:cubicBezTo>
                    <a:pt x="422907" y="53663"/>
                    <a:pt x="56134" y="59861"/>
                    <a:pt x="3538" y="67860"/>
                  </a:cubicBezTo>
                  <a:cubicBezTo>
                    <a:pt x="-2036" y="68708"/>
                    <a:pt x="-530" y="76964"/>
                    <a:pt x="4624" y="77315"/>
                  </a:cubicBezTo>
                  <a:cubicBezTo>
                    <a:pt x="57061" y="80886"/>
                    <a:pt x="561754" y="53214"/>
                    <a:pt x="1024036" y="15266"/>
                  </a:cubicBezTo>
                  <a:cubicBezTo>
                    <a:pt x="1033731" y="14469"/>
                    <a:pt x="1034084" y="-833"/>
                    <a:pt x="1024342" y="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17"/>
            <p:cNvSpPr/>
            <p:nvPr/>
          </p:nvSpPr>
          <p:spPr>
            <a:xfrm>
              <a:off x="12817152" y="5994199"/>
              <a:ext cx="108570" cy="50247"/>
            </a:xfrm>
            <a:custGeom>
              <a:rect b="b" l="l" r="r" t="t"/>
              <a:pathLst>
                <a:path extrusionOk="0" h="50247" w="108570">
                  <a:moveTo>
                    <a:pt x="107648" y="42421"/>
                  </a:moveTo>
                  <a:cubicBezTo>
                    <a:pt x="84928" y="10971"/>
                    <a:pt x="41372" y="-5651"/>
                    <a:pt x="3502" y="1742"/>
                  </a:cubicBezTo>
                  <a:cubicBezTo>
                    <a:pt x="-1923" y="2799"/>
                    <a:pt x="-701" y="11636"/>
                    <a:pt x="4806" y="11386"/>
                  </a:cubicBezTo>
                  <a:cubicBezTo>
                    <a:pt x="42873" y="9648"/>
                    <a:pt x="72670" y="21861"/>
                    <a:pt x="99370" y="48808"/>
                  </a:cubicBezTo>
                  <a:cubicBezTo>
                    <a:pt x="103450" y="52925"/>
                    <a:pt x="111242" y="47397"/>
                    <a:pt x="107648" y="424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17"/>
            <p:cNvSpPr/>
            <p:nvPr/>
          </p:nvSpPr>
          <p:spPr>
            <a:xfrm>
              <a:off x="12865861" y="6130365"/>
              <a:ext cx="68207" cy="34904"/>
            </a:xfrm>
            <a:custGeom>
              <a:rect b="b" l="l" r="r" t="t"/>
              <a:pathLst>
                <a:path extrusionOk="0" h="34904" w="68207">
                  <a:moveTo>
                    <a:pt x="58740" y="1214"/>
                  </a:moveTo>
                  <a:cubicBezTo>
                    <a:pt x="42032" y="14615"/>
                    <a:pt x="26663" y="24035"/>
                    <a:pt x="4600" y="25276"/>
                  </a:cubicBezTo>
                  <a:cubicBezTo>
                    <a:pt x="-1519" y="25621"/>
                    <a:pt x="-1548" y="34497"/>
                    <a:pt x="4600" y="34805"/>
                  </a:cubicBezTo>
                  <a:cubicBezTo>
                    <a:pt x="27612" y="35963"/>
                    <a:pt x="53349" y="27037"/>
                    <a:pt x="67185" y="7731"/>
                  </a:cubicBezTo>
                  <a:cubicBezTo>
                    <a:pt x="71029" y="2370"/>
                    <a:pt x="63105" y="-2287"/>
                    <a:pt x="58740" y="12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17"/>
            <p:cNvSpPr/>
            <p:nvPr/>
          </p:nvSpPr>
          <p:spPr>
            <a:xfrm>
              <a:off x="12921501" y="5381424"/>
              <a:ext cx="167590" cy="606663"/>
            </a:xfrm>
            <a:custGeom>
              <a:rect b="b" l="l" r="r" t="t"/>
              <a:pathLst>
                <a:path extrusionOk="0" h="606663" w="167590">
                  <a:moveTo>
                    <a:pt x="155518" y="4259"/>
                  </a:moveTo>
                  <a:cubicBezTo>
                    <a:pt x="95352" y="200567"/>
                    <a:pt x="40928" y="399410"/>
                    <a:pt x="111" y="600705"/>
                  </a:cubicBezTo>
                  <a:cubicBezTo>
                    <a:pt x="-1098" y="606669"/>
                    <a:pt x="7916" y="609254"/>
                    <a:pt x="9301" y="603239"/>
                  </a:cubicBezTo>
                  <a:cubicBezTo>
                    <a:pt x="55457" y="402840"/>
                    <a:pt x="105620" y="203763"/>
                    <a:pt x="167281" y="7503"/>
                  </a:cubicBezTo>
                  <a:cubicBezTo>
                    <a:pt x="169640" y="0"/>
                    <a:pt x="157816" y="-3241"/>
                    <a:pt x="155518" y="425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17"/>
            <p:cNvSpPr/>
            <p:nvPr/>
          </p:nvSpPr>
          <p:spPr>
            <a:xfrm>
              <a:off x="13022503" y="5690566"/>
              <a:ext cx="379458" cy="416561"/>
            </a:xfrm>
            <a:custGeom>
              <a:rect b="b" l="l" r="r" t="t"/>
              <a:pathLst>
                <a:path extrusionOk="0" h="416561" w="379458">
                  <a:moveTo>
                    <a:pt x="368511" y="1857"/>
                  </a:moveTo>
                  <a:cubicBezTo>
                    <a:pt x="258796" y="107470"/>
                    <a:pt x="30760" y="360867"/>
                    <a:pt x="747" y="409343"/>
                  </a:cubicBezTo>
                  <a:cubicBezTo>
                    <a:pt x="-2239" y="414165"/>
                    <a:pt x="4424" y="418939"/>
                    <a:pt x="8401" y="415249"/>
                  </a:cubicBezTo>
                  <a:cubicBezTo>
                    <a:pt x="47603" y="378869"/>
                    <a:pt x="49027" y="351643"/>
                    <a:pt x="377599" y="10943"/>
                  </a:cubicBezTo>
                  <a:cubicBezTo>
                    <a:pt x="383346" y="4984"/>
                    <a:pt x="374478" y="-3886"/>
                    <a:pt x="368511" y="18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17"/>
            <p:cNvSpPr/>
            <p:nvPr/>
          </p:nvSpPr>
          <p:spPr>
            <a:xfrm>
              <a:off x="11918741" y="6154848"/>
              <a:ext cx="899734" cy="71057"/>
            </a:xfrm>
            <a:custGeom>
              <a:rect b="b" l="l" r="r" t="t"/>
              <a:pathLst>
                <a:path extrusionOk="0" h="71057" w="899734">
                  <a:moveTo>
                    <a:pt x="893531" y="1"/>
                  </a:moveTo>
                  <a:cubicBezTo>
                    <a:pt x="701949" y="2578"/>
                    <a:pt x="201025" y="29328"/>
                    <a:pt x="3506" y="61404"/>
                  </a:cubicBezTo>
                  <a:cubicBezTo>
                    <a:pt x="-1935" y="62289"/>
                    <a:pt x="-689" y="71401"/>
                    <a:pt x="4810" y="71048"/>
                  </a:cubicBezTo>
                  <a:cubicBezTo>
                    <a:pt x="260449" y="54640"/>
                    <a:pt x="303360" y="30356"/>
                    <a:pt x="893531" y="12854"/>
                  </a:cubicBezTo>
                  <a:cubicBezTo>
                    <a:pt x="901777" y="12607"/>
                    <a:pt x="901827" y="-111"/>
                    <a:pt x="8935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17"/>
            <p:cNvSpPr/>
            <p:nvPr/>
          </p:nvSpPr>
          <p:spPr>
            <a:xfrm>
              <a:off x="12114758" y="5004479"/>
              <a:ext cx="610388" cy="1069227"/>
            </a:xfrm>
            <a:custGeom>
              <a:rect b="b" l="l" r="r" t="t"/>
              <a:pathLst>
                <a:path extrusionOk="0" h="1069227" w="610388">
                  <a:moveTo>
                    <a:pt x="56712" y="1069227"/>
                  </a:moveTo>
                  <a:cubicBezTo>
                    <a:pt x="236906" y="314668"/>
                    <a:pt x="238792" y="332903"/>
                    <a:pt x="221170" y="284698"/>
                  </a:cubicBezTo>
                  <a:cubicBezTo>
                    <a:pt x="189187" y="197119"/>
                    <a:pt x="37736" y="247927"/>
                    <a:pt x="3577" y="145006"/>
                  </a:cubicBezTo>
                  <a:cubicBezTo>
                    <a:pt x="-10931" y="101174"/>
                    <a:pt x="20919" y="59528"/>
                    <a:pt x="59085" y="41476"/>
                  </a:cubicBezTo>
                  <a:cubicBezTo>
                    <a:pt x="154855" y="-3761"/>
                    <a:pt x="402062" y="-9380"/>
                    <a:pt x="516606" y="12027"/>
                  </a:cubicBezTo>
                  <a:cubicBezTo>
                    <a:pt x="610237" y="29476"/>
                    <a:pt x="623619" y="92335"/>
                    <a:pt x="600514" y="141215"/>
                  </a:cubicBezTo>
                  <a:cubicBezTo>
                    <a:pt x="551911" y="243966"/>
                    <a:pt x="415768" y="188410"/>
                    <a:pt x="389358" y="266585"/>
                  </a:cubicBezTo>
                  <a:cubicBezTo>
                    <a:pt x="375094" y="308789"/>
                    <a:pt x="380795" y="308627"/>
                    <a:pt x="493687" y="726601"/>
                  </a:cubicBezTo>
                  <a:cubicBezTo>
                    <a:pt x="497529" y="740825"/>
                    <a:pt x="572749" y="1019107"/>
                    <a:pt x="572821" y="1019418"/>
                  </a:cubicBezTo>
                  <a:cubicBezTo>
                    <a:pt x="539531" y="1022133"/>
                    <a:pt x="545540" y="1024808"/>
                    <a:pt x="541494" y="1009777"/>
                  </a:cubicBezTo>
                  <a:cubicBezTo>
                    <a:pt x="520697" y="933183"/>
                    <a:pt x="609688" y="1261304"/>
                    <a:pt x="375094" y="390106"/>
                  </a:cubicBezTo>
                  <a:cubicBezTo>
                    <a:pt x="307873" y="140054"/>
                    <a:pt x="483916" y="224953"/>
                    <a:pt x="559389" y="152705"/>
                  </a:cubicBezTo>
                  <a:cubicBezTo>
                    <a:pt x="591516" y="121962"/>
                    <a:pt x="592719" y="70338"/>
                    <a:pt x="549594" y="49605"/>
                  </a:cubicBezTo>
                  <a:cubicBezTo>
                    <a:pt x="468600" y="10632"/>
                    <a:pt x="90348" y="14118"/>
                    <a:pt x="36936" y="94025"/>
                  </a:cubicBezTo>
                  <a:cubicBezTo>
                    <a:pt x="4870" y="141985"/>
                    <a:pt x="59730" y="178148"/>
                    <a:pt x="100268" y="189300"/>
                  </a:cubicBezTo>
                  <a:cubicBezTo>
                    <a:pt x="324549" y="250993"/>
                    <a:pt x="285722" y="222817"/>
                    <a:pt x="85821" y="1066146"/>
                  </a:cubicBezTo>
                  <a:lnTo>
                    <a:pt x="56712" y="1069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17"/>
            <p:cNvSpPr/>
            <p:nvPr/>
          </p:nvSpPr>
          <p:spPr>
            <a:xfrm>
              <a:off x="11938113" y="6003751"/>
              <a:ext cx="849794" cy="94282"/>
            </a:xfrm>
            <a:custGeom>
              <a:rect b="b" l="l" r="r" t="t"/>
              <a:pathLst>
                <a:path extrusionOk="0" h="94282" w="849794">
                  <a:moveTo>
                    <a:pt x="843767" y="24"/>
                  </a:moveTo>
                  <a:cubicBezTo>
                    <a:pt x="489056" y="28690"/>
                    <a:pt x="154681" y="65115"/>
                    <a:pt x="4505" y="84793"/>
                  </a:cubicBezTo>
                  <a:cubicBezTo>
                    <a:pt x="-1392" y="85566"/>
                    <a:pt x="-1610" y="94894"/>
                    <a:pt x="4505" y="94251"/>
                  </a:cubicBezTo>
                  <a:cubicBezTo>
                    <a:pt x="431337" y="49361"/>
                    <a:pt x="506133" y="39510"/>
                    <a:pt x="843767" y="12588"/>
                  </a:cubicBezTo>
                  <a:cubicBezTo>
                    <a:pt x="851772" y="11947"/>
                    <a:pt x="851835" y="-626"/>
                    <a:pt x="843767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17"/>
            <p:cNvSpPr/>
            <p:nvPr/>
          </p:nvSpPr>
          <p:spPr>
            <a:xfrm>
              <a:off x="12913590" y="6144032"/>
              <a:ext cx="84743" cy="82490"/>
            </a:xfrm>
            <a:custGeom>
              <a:rect b="b" l="l" r="r" t="t"/>
              <a:pathLst>
                <a:path extrusionOk="0" h="82490" w="84743">
                  <a:moveTo>
                    <a:pt x="51004" y="599"/>
                  </a:moveTo>
                  <a:cubicBezTo>
                    <a:pt x="109482" y="9302"/>
                    <a:pt x="84927" y="94584"/>
                    <a:pt x="30739" y="81035"/>
                  </a:cubicBezTo>
                  <a:cubicBezTo>
                    <a:pt x="-21287" y="67884"/>
                    <a:pt x="-2400" y="-7442"/>
                    <a:pt x="51004" y="5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17"/>
            <p:cNvSpPr/>
            <p:nvPr/>
          </p:nvSpPr>
          <p:spPr>
            <a:xfrm>
              <a:off x="12836518" y="6045560"/>
              <a:ext cx="84743" cy="82490"/>
            </a:xfrm>
            <a:custGeom>
              <a:rect b="b" l="l" r="r" t="t"/>
              <a:pathLst>
                <a:path extrusionOk="0" h="82490" w="84743">
                  <a:moveTo>
                    <a:pt x="51004" y="600"/>
                  </a:moveTo>
                  <a:cubicBezTo>
                    <a:pt x="109482" y="9303"/>
                    <a:pt x="84927" y="94584"/>
                    <a:pt x="30739" y="81035"/>
                  </a:cubicBezTo>
                  <a:cubicBezTo>
                    <a:pt x="-21287" y="67882"/>
                    <a:pt x="-2400" y="-7445"/>
                    <a:pt x="51004" y="6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1074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" name="Google Shape;1075;p18"/>
          <p:cNvPicPr preferRelativeResize="0"/>
          <p:nvPr/>
        </p:nvPicPr>
        <p:blipFill rotWithShape="1">
          <a:blip r:embed="rId3">
            <a:alphaModFix/>
          </a:blip>
          <a:srcRect b="0" l="0" r="0" t="12172"/>
          <a:stretch/>
        </p:blipFill>
        <p:spPr>
          <a:xfrm>
            <a:off x="3744840" y="633642"/>
            <a:ext cx="3186498" cy="1865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6" name="Google Shape;1076;p18"/>
          <p:cNvPicPr preferRelativeResize="0"/>
          <p:nvPr/>
        </p:nvPicPr>
        <p:blipFill rotWithShape="1">
          <a:blip r:embed="rId4">
            <a:alphaModFix/>
          </a:blip>
          <a:srcRect b="8007" l="0" r="0" t="1918"/>
          <a:stretch/>
        </p:blipFill>
        <p:spPr>
          <a:xfrm>
            <a:off x="3744840" y="2664548"/>
            <a:ext cx="3186498" cy="19134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77" name="Google Shape;1077;p18"/>
          <p:cNvGrpSpPr/>
          <p:nvPr/>
        </p:nvGrpSpPr>
        <p:grpSpPr>
          <a:xfrm>
            <a:off x="6343446" y="1801979"/>
            <a:ext cx="1963496" cy="1990573"/>
            <a:chOff x="12686892" y="3603959"/>
            <a:chExt cx="3926993" cy="3981145"/>
          </a:xfrm>
        </p:grpSpPr>
        <p:sp>
          <p:nvSpPr>
            <p:cNvPr id="1078" name="Google Shape;1078;p18"/>
            <p:cNvSpPr/>
            <p:nvPr/>
          </p:nvSpPr>
          <p:spPr>
            <a:xfrm>
              <a:off x="12686892" y="3603959"/>
              <a:ext cx="3926993" cy="3981145"/>
            </a:xfrm>
            <a:custGeom>
              <a:rect b="b" l="l" r="r" t="t"/>
              <a:pathLst>
                <a:path extrusionOk="0" h="3981145" w="3926993">
                  <a:moveTo>
                    <a:pt x="1" y="64944"/>
                  </a:moveTo>
                  <a:cubicBezTo>
                    <a:pt x="-198" y="28660"/>
                    <a:pt x="29501" y="-665"/>
                    <a:pt x="65757" y="11"/>
                  </a:cubicBezTo>
                  <a:cubicBezTo>
                    <a:pt x="3990297" y="73368"/>
                    <a:pt x="3923467" y="4518"/>
                    <a:pt x="3924096" y="117209"/>
                  </a:cubicBezTo>
                  <a:cubicBezTo>
                    <a:pt x="3925003" y="281272"/>
                    <a:pt x="3926992" y="3915705"/>
                    <a:pt x="3926992" y="3915171"/>
                  </a:cubicBezTo>
                  <a:cubicBezTo>
                    <a:pt x="3927191" y="3951121"/>
                    <a:pt x="3898017" y="3980311"/>
                    <a:pt x="3862088" y="3980111"/>
                  </a:cubicBezTo>
                  <a:cubicBezTo>
                    <a:pt x="-60391" y="3958470"/>
                    <a:pt x="3526" y="4026874"/>
                    <a:pt x="2898" y="3913005"/>
                  </a:cubicBezTo>
                  <a:cubicBezTo>
                    <a:pt x="1983" y="3746649"/>
                    <a:pt x="1" y="64419"/>
                    <a:pt x="1" y="64944"/>
                  </a:cubicBez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18"/>
            <p:cNvSpPr/>
            <p:nvPr/>
          </p:nvSpPr>
          <p:spPr>
            <a:xfrm>
              <a:off x="12958353" y="3924157"/>
              <a:ext cx="3401391" cy="3424190"/>
            </a:xfrm>
            <a:custGeom>
              <a:rect b="b" l="l" r="r" t="t"/>
              <a:pathLst>
                <a:path extrusionOk="0" h="3424190" w="3401391">
                  <a:moveTo>
                    <a:pt x="983373" y="406756"/>
                  </a:moveTo>
                  <a:cubicBezTo>
                    <a:pt x="984161" y="429289"/>
                    <a:pt x="955019" y="446695"/>
                    <a:pt x="933779" y="426924"/>
                  </a:cubicBezTo>
                  <a:cubicBezTo>
                    <a:pt x="916582" y="410912"/>
                    <a:pt x="927341" y="377391"/>
                    <a:pt x="954597" y="377574"/>
                  </a:cubicBezTo>
                  <a:cubicBezTo>
                    <a:pt x="968834" y="377670"/>
                    <a:pt x="982744" y="388443"/>
                    <a:pt x="983373" y="406756"/>
                  </a:cubicBezTo>
                  <a:close/>
                  <a:moveTo>
                    <a:pt x="957040" y="5989"/>
                  </a:moveTo>
                  <a:cubicBezTo>
                    <a:pt x="929840" y="5806"/>
                    <a:pt x="918993" y="39304"/>
                    <a:pt x="936222" y="55340"/>
                  </a:cubicBezTo>
                  <a:cubicBezTo>
                    <a:pt x="957478" y="75118"/>
                    <a:pt x="986588" y="57681"/>
                    <a:pt x="985824" y="35163"/>
                  </a:cubicBezTo>
                  <a:cubicBezTo>
                    <a:pt x="985187" y="16858"/>
                    <a:pt x="971285" y="6077"/>
                    <a:pt x="957040" y="5989"/>
                  </a:cubicBezTo>
                  <a:close/>
                  <a:moveTo>
                    <a:pt x="952138" y="749159"/>
                  </a:moveTo>
                  <a:cubicBezTo>
                    <a:pt x="924962" y="748984"/>
                    <a:pt x="914075" y="782457"/>
                    <a:pt x="931328" y="798517"/>
                  </a:cubicBezTo>
                  <a:cubicBezTo>
                    <a:pt x="952576" y="818295"/>
                    <a:pt x="981710" y="800842"/>
                    <a:pt x="980922" y="778349"/>
                  </a:cubicBezTo>
                  <a:cubicBezTo>
                    <a:pt x="980293" y="760059"/>
                    <a:pt x="966414" y="749254"/>
                    <a:pt x="952138" y="749159"/>
                  </a:cubicBezTo>
                  <a:close/>
                  <a:moveTo>
                    <a:pt x="949687" y="1120743"/>
                  </a:moveTo>
                  <a:cubicBezTo>
                    <a:pt x="922495" y="1120560"/>
                    <a:pt x="911632" y="1154050"/>
                    <a:pt x="928869" y="1170094"/>
                  </a:cubicBezTo>
                  <a:cubicBezTo>
                    <a:pt x="950117" y="1189872"/>
                    <a:pt x="979250" y="1172443"/>
                    <a:pt x="978463" y="1149925"/>
                  </a:cubicBezTo>
                  <a:cubicBezTo>
                    <a:pt x="977842" y="1131612"/>
                    <a:pt x="963932" y="1120839"/>
                    <a:pt x="949687" y="1120743"/>
                  </a:cubicBezTo>
                  <a:close/>
                  <a:moveTo>
                    <a:pt x="1236927" y="3352258"/>
                  </a:moveTo>
                  <a:cubicBezTo>
                    <a:pt x="1209783" y="3352075"/>
                    <a:pt x="1198841" y="3385541"/>
                    <a:pt x="1216109" y="3401609"/>
                  </a:cubicBezTo>
                  <a:cubicBezTo>
                    <a:pt x="1237365" y="3421387"/>
                    <a:pt x="1266475" y="3403949"/>
                    <a:pt x="1265711" y="3381432"/>
                  </a:cubicBezTo>
                  <a:cubicBezTo>
                    <a:pt x="1265074" y="3363127"/>
                    <a:pt x="1251172" y="3352354"/>
                    <a:pt x="1236927" y="3352258"/>
                  </a:cubicBezTo>
                  <a:close/>
                  <a:moveTo>
                    <a:pt x="1241829" y="2609089"/>
                  </a:moveTo>
                  <a:cubicBezTo>
                    <a:pt x="1214645" y="2608906"/>
                    <a:pt x="1203767" y="2642387"/>
                    <a:pt x="1221019" y="2658439"/>
                  </a:cubicBezTo>
                  <a:cubicBezTo>
                    <a:pt x="1242259" y="2678210"/>
                    <a:pt x="1271385" y="2660804"/>
                    <a:pt x="1270613" y="2638271"/>
                  </a:cubicBezTo>
                  <a:cubicBezTo>
                    <a:pt x="1269984" y="2619957"/>
                    <a:pt x="1256074" y="2609184"/>
                    <a:pt x="1241829" y="2609089"/>
                  </a:cubicBezTo>
                  <a:close/>
                  <a:moveTo>
                    <a:pt x="1239378" y="2980674"/>
                  </a:moveTo>
                  <a:cubicBezTo>
                    <a:pt x="1212202" y="2980490"/>
                    <a:pt x="1201316" y="3013972"/>
                    <a:pt x="1218568" y="3030024"/>
                  </a:cubicBezTo>
                  <a:cubicBezTo>
                    <a:pt x="1239808" y="3049794"/>
                    <a:pt x="1268934" y="3032389"/>
                    <a:pt x="1268162" y="3009848"/>
                  </a:cubicBezTo>
                  <a:cubicBezTo>
                    <a:pt x="1267533" y="2991542"/>
                    <a:pt x="1253623" y="2980769"/>
                    <a:pt x="1239378" y="2980674"/>
                  </a:cubicBezTo>
                  <a:close/>
                  <a:moveTo>
                    <a:pt x="942334" y="2235506"/>
                  </a:moveTo>
                  <a:cubicBezTo>
                    <a:pt x="915150" y="2235322"/>
                    <a:pt x="904271" y="2268804"/>
                    <a:pt x="921524" y="2284856"/>
                  </a:cubicBezTo>
                  <a:cubicBezTo>
                    <a:pt x="942652" y="2304523"/>
                    <a:pt x="971897" y="2287340"/>
                    <a:pt x="971126" y="2264688"/>
                  </a:cubicBezTo>
                  <a:cubicBezTo>
                    <a:pt x="970481" y="2246366"/>
                    <a:pt x="956578" y="2235601"/>
                    <a:pt x="942334" y="2235506"/>
                  </a:cubicBezTo>
                  <a:close/>
                  <a:moveTo>
                    <a:pt x="934973" y="3350268"/>
                  </a:moveTo>
                  <a:cubicBezTo>
                    <a:pt x="907796" y="3350085"/>
                    <a:pt x="896910" y="3383574"/>
                    <a:pt x="914163" y="3399618"/>
                  </a:cubicBezTo>
                  <a:cubicBezTo>
                    <a:pt x="935403" y="3419389"/>
                    <a:pt x="964528" y="3401983"/>
                    <a:pt x="963756" y="3379442"/>
                  </a:cubicBezTo>
                  <a:cubicBezTo>
                    <a:pt x="963128" y="3361136"/>
                    <a:pt x="949217" y="3350363"/>
                    <a:pt x="934973" y="3350268"/>
                  </a:cubicBezTo>
                  <a:close/>
                  <a:moveTo>
                    <a:pt x="937424" y="2978675"/>
                  </a:moveTo>
                  <a:cubicBezTo>
                    <a:pt x="910240" y="2978492"/>
                    <a:pt x="899361" y="3011974"/>
                    <a:pt x="916614" y="3028025"/>
                  </a:cubicBezTo>
                  <a:cubicBezTo>
                    <a:pt x="937854" y="3047796"/>
                    <a:pt x="966979" y="3030390"/>
                    <a:pt x="966207" y="3007857"/>
                  </a:cubicBezTo>
                  <a:cubicBezTo>
                    <a:pt x="965579" y="2989552"/>
                    <a:pt x="951668" y="2978771"/>
                    <a:pt x="937424" y="2978675"/>
                  </a:cubicBezTo>
                  <a:close/>
                  <a:moveTo>
                    <a:pt x="652642" y="375576"/>
                  </a:moveTo>
                  <a:cubicBezTo>
                    <a:pt x="625490" y="375392"/>
                    <a:pt x="614564" y="408858"/>
                    <a:pt x="631825" y="424926"/>
                  </a:cubicBezTo>
                  <a:cubicBezTo>
                    <a:pt x="653080" y="444704"/>
                    <a:pt x="682190" y="427267"/>
                    <a:pt x="681426" y="404749"/>
                  </a:cubicBezTo>
                  <a:cubicBezTo>
                    <a:pt x="680790" y="386444"/>
                    <a:pt x="666879" y="375671"/>
                    <a:pt x="652642" y="375576"/>
                  </a:cubicBezTo>
                  <a:close/>
                  <a:moveTo>
                    <a:pt x="1244280" y="2237504"/>
                  </a:moveTo>
                  <a:cubicBezTo>
                    <a:pt x="1217096" y="2237321"/>
                    <a:pt x="1206226" y="2270810"/>
                    <a:pt x="1223470" y="2286855"/>
                  </a:cubicBezTo>
                  <a:cubicBezTo>
                    <a:pt x="1244734" y="2306641"/>
                    <a:pt x="1273852" y="2289148"/>
                    <a:pt x="1273064" y="2266678"/>
                  </a:cubicBezTo>
                  <a:cubicBezTo>
                    <a:pt x="1272435" y="2248373"/>
                    <a:pt x="1258525" y="2237592"/>
                    <a:pt x="1244280" y="2237504"/>
                  </a:cubicBezTo>
                  <a:close/>
                  <a:moveTo>
                    <a:pt x="944785" y="1863921"/>
                  </a:moveTo>
                  <a:cubicBezTo>
                    <a:pt x="917617" y="1863738"/>
                    <a:pt x="906714" y="1897219"/>
                    <a:pt x="923975" y="1913271"/>
                  </a:cubicBezTo>
                  <a:cubicBezTo>
                    <a:pt x="945231" y="1933065"/>
                    <a:pt x="974340" y="1915580"/>
                    <a:pt x="973569" y="1893095"/>
                  </a:cubicBezTo>
                  <a:cubicBezTo>
                    <a:pt x="972940" y="1874789"/>
                    <a:pt x="959029" y="1864016"/>
                    <a:pt x="944785" y="1863921"/>
                  </a:cubicBezTo>
                  <a:close/>
                  <a:moveTo>
                    <a:pt x="939883" y="2607090"/>
                  </a:moveTo>
                  <a:cubicBezTo>
                    <a:pt x="912699" y="2606907"/>
                    <a:pt x="901820" y="2640389"/>
                    <a:pt x="919073" y="2656441"/>
                  </a:cubicBezTo>
                  <a:cubicBezTo>
                    <a:pt x="940336" y="2676227"/>
                    <a:pt x="969454" y="2658734"/>
                    <a:pt x="968666" y="2636264"/>
                  </a:cubicBezTo>
                  <a:cubicBezTo>
                    <a:pt x="968030" y="2617959"/>
                    <a:pt x="954119" y="2607186"/>
                    <a:pt x="939883" y="2607090"/>
                  </a:cubicBezTo>
                  <a:close/>
                  <a:moveTo>
                    <a:pt x="947236" y="1492336"/>
                  </a:moveTo>
                  <a:cubicBezTo>
                    <a:pt x="920060" y="1492153"/>
                    <a:pt x="909173" y="1525643"/>
                    <a:pt x="926426" y="1541687"/>
                  </a:cubicBezTo>
                  <a:cubicBezTo>
                    <a:pt x="947666" y="1561457"/>
                    <a:pt x="976791" y="1544051"/>
                    <a:pt x="976020" y="1521510"/>
                  </a:cubicBezTo>
                  <a:cubicBezTo>
                    <a:pt x="975391" y="1503197"/>
                    <a:pt x="961480" y="1492424"/>
                    <a:pt x="947236" y="1492336"/>
                  </a:cubicBezTo>
                  <a:close/>
                  <a:moveTo>
                    <a:pt x="655094" y="3991"/>
                  </a:moveTo>
                  <a:cubicBezTo>
                    <a:pt x="627917" y="3808"/>
                    <a:pt x="617023" y="37289"/>
                    <a:pt x="634284" y="53341"/>
                  </a:cubicBezTo>
                  <a:cubicBezTo>
                    <a:pt x="655388" y="72984"/>
                    <a:pt x="684657" y="55849"/>
                    <a:pt x="683877" y="33173"/>
                  </a:cubicBezTo>
                  <a:cubicBezTo>
                    <a:pt x="683241" y="14859"/>
                    <a:pt x="669330" y="4086"/>
                    <a:pt x="655094" y="3991"/>
                  </a:cubicBezTo>
                  <a:close/>
                  <a:moveTo>
                    <a:pt x="1546235" y="2239495"/>
                  </a:moveTo>
                  <a:cubicBezTo>
                    <a:pt x="1519051" y="2239312"/>
                    <a:pt x="1508172" y="2272793"/>
                    <a:pt x="1525417" y="2288845"/>
                  </a:cubicBezTo>
                  <a:cubicBezTo>
                    <a:pt x="1546656" y="2308616"/>
                    <a:pt x="1575798" y="2291202"/>
                    <a:pt x="1575010" y="2268677"/>
                  </a:cubicBezTo>
                  <a:cubicBezTo>
                    <a:pt x="1574390" y="2250363"/>
                    <a:pt x="1560479" y="2239590"/>
                    <a:pt x="1546235" y="2239495"/>
                  </a:cubicBezTo>
                  <a:close/>
                  <a:moveTo>
                    <a:pt x="1541333" y="2982664"/>
                  </a:moveTo>
                  <a:cubicBezTo>
                    <a:pt x="1514188" y="2982481"/>
                    <a:pt x="1503246" y="3015947"/>
                    <a:pt x="1520515" y="3032015"/>
                  </a:cubicBezTo>
                  <a:cubicBezTo>
                    <a:pt x="1541770" y="3051793"/>
                    <a:pt x="1570880" y="3034355"/>
                    <a:pt x="1570116" y="3011846"/>
                  </a:cubicBezTo>
                  <a:cubicBezTo>
                    <a:pt x="1569480" y="2993533"/>
                    <a:pt x="1555577" y="2982760"/>
                    <a:pt x="1541333" y="2982664"/>
                  </a:cubicBezTo>
                  <a:close/>
                  <a:moveTo>
                    <a:pt x="1548686" y="1867910"/>
                  </a:moveTo>
                  <a:cubicBezTo>
                    <a:pt x="1521502" y="1867727"/>
                    <a:pt x="1510631" y="1901216"/>
                    <a:pt x="1527876" y="1917260"/>
                  </a:cubicBezTo>
                  <a:cubicBezTo>
                    <a:pt x="1549139" y="1937047"/>
                    <a:pt x="1578257" y="1919554"/>
                    <a:pt x="1577470" y="1897092"/>
                  </a:cubicBezTo>
                  <a:cubicBezTo>
                    <a:pt x="1576841" y="1878779"/>
                    <a:pt x="1562930" y="1868006"/>
                    <a:pt x="1548686" y="1867910"/>
                  </a:cubicBezTo>
                  <a:close/>
                  <a:moveTo>
                    <a:pt x="1543784" y="2611080"/>
                  </a:moveTo>
                  <a:cubicBezTo>
                    <a:pt x="1516607" y="2610896"/>
                    <a:pt x="1505721" y="2644378"/>
                    <a:pt x="1522974" y="2660430"/>
                  </a:cubicBezTo>
                  <a:cubicBezTo>
                    <a:pt x="1544213" y="2680200"/>
                    <a:pt x="1573339" y="2662795"/>
                    <a:pt x="1572567" y="2640253"/>
                  </a:cubicBezTo>
                  <a:cubicBezTo>
                    <a:pt x="1571939" y="2621948"/>
                    <a:pt x="1558028" y="2611175"/>
                    <a:pt x="1543784" y="2611080"/>
                  </a:cubicBezTo>
                  <a:close/>
                  <a:moveTo>
                    <a:pt x="1558490" y="381563"/>
                  </a:moveTo>
                  <a:cubicBezTo>
                    <a:pt x="1531258" y="381380"/>
                    <a:pt x="1520467" y="414893"/>
                    <a:pt x="1537680" y="430913"/>
                  </a:cubicBezTo>
                  <a:cubicBezTo>
                    <a:pt x="1558928" y="450692"/>
                    <a:pt x="1588061" y="433238"/>
                    <a:pt x="1587274" y="410737"/>
                  </a:cubicBezTo>
                  <a:cubicBezTo>
                    <a:pt x="1586645" y="392432"/>
                    <a:pt x="1572735" y="381659"/>
                    <a:pt x="1558490" y="381563"/>
                  </a:cubicBezTo>
                  <a:close/>
                  <a:moveTo>
                    <a:pt x="1553588" y="1124733"/>
                  </a:moveTo>
                  <a:cubicBezTo>
                    <a:pt x="1526388" y="1124549"/>
                    <a:pt x="1515533" y="1158047"/>
                    <a:pt x="1532778" y="1174083"/>
                  </a:cubicBezTo>
                  <a:cubicBezTo>
                    <a:pt x="1554018" y="1193853"/>
                    <a:pt x="1583143" y="1176448"/>
                    <a:pt x="1582372" y="1153914"/>
                  </a:cubicBezTo>
                  <a:cubicBezTo>
                    <a:pt x="1581743" y="1135601"/>
                    <a:pt x="1567833" y="1124828"/>
                    <a:pt x="1553588" y="1124733"/>
                  </a:cubicBezTo>
                  <a:close/>
                  <a:moveTo>
                    <a:pt x="1551137" y="1496325"/>
                  </a:moveTo>
                  <a:cubicBezTo>
                    <a:pt x="1524000" y="1496142"/>
                    <a:pt x="1513042" y="1529592"/>
                    <a:pt x="1530319" y="1545676"/>
                  </a:cubicBezTo>
                  <a:cubicBezTo>
                    <a:pt x="1551447" y="1565342"/>
                    <a:pt x="1580692" y="1548160"/>
                    <a:pt x="1579921" y="1525499"/>
                  </a:cubicBezTo>
                  <a:cubicBezTo>
                    <a:pt x="1579284" y="1507154"/>
                    <a:pt x="1565262" y="1496413"/>
                    <a:pt x="1551137" y="1496325"/>
                  </a:cubicBezTo>
                  <a:close/>
                  <a:moveTo>
                    <a:pt x="1258994" y="7980"/>
                  </a:moveTo>
                  <a:cubicBezTo>
                    <a:pt x="1231818" y="7797"/>
                    <a:pt x="1220932" y="41278"/>
                    <a:pt x="1238177" y="57330"/>
                  </a:cubicBezTo>
                  <a:cubicBezTo>
                    <a:pt x="1259408" y="77093"/>
                    <a:pt x="1288558" y="59703"/>
                    <a:pt x="1287770" y="37162"/>
                  </a:cubicBezTo>
                  <a:cubicBezTo>
                    <a:pt x="1287149" y="18848"/>
                    <a:pt x="1273239" y="8075"/>
                    <a:pt x="1258994" y="7980"/>
                  </a:cubicBezTo>
                  <a:close/>
                  <a:moveTo>
                    <a:pt x="1251641" y="1122742"/>
                  </a:moveTo>
                  <a:cubicBezTo>
                    <a:pt x="1224465" y="1122559"/>
                    <a:pt x="1213579" y="1156048"/>
                    <a:pt x="1230831" y="1172092"/>
                  </a:cubicBezTo>
                  <a:cubicBezTo>
                    <a:pt x="1252071" y="1191863"/>
                    <a:pt x="1281197" y="1174457"/>
                    <a:pt x="1280425" y="1151916"/>
                  </a:cubicBezTo>
                  <a:cubicBezTo>
                    <a:pt x="1279788" y="1133611"/>
                    <a:pt x="1265878" y="1122838"/>
                    <a:pt x="1251641" y="1122742"/>
                  </a:cubicBezTo>
                  <a:close/>
                  <a:moveTo>
                    <a:pt x="1538882" y="3354257"/>
                  </a:moveTo>
                  <a:cubicBezTo>
                    <a:pt x="1511697" y="3354074"/>
                    <a:pt x="1500819" y="3387555"/>
                    <a:pt x="1518064" y="3403607"/>
                  </a:cubicBezTo>
                  <a:cubicBezTo>
                    <a:pt x="1539303" y="3423377"/>
                    <a:pt x="1568445" y="3405972"/>
                    <a:pt x="1567657" y="3383431"/>
                  </a:cubicBezTo>
                  <a:cubicBezTo>
                    <a:pt x="1567029" y="3365125"/>
                    <a:pt x="1553118" y="3354352"/>
                    <a:pt x="1538882" y="3354257"/>
                  </a:cubicBezTo>
                  <a:close/>
                  <a:moveTo>
                    <a:pt x="1254092" y="751149"/>
                  </a:moveTo>
                  <a:cubicBezTo>
                    <a:pt x="1226916" y="750974"/>
                    <a:pt x="1216030" y="784448"/>
                    <a:pt x="1233282" y="800508"/>
                  </a:cubicBezTo>
                  <a:cubicBezTo>
                    <a:pt x="1254530" y="820286"/>
                    <a:pt x="1283664" y="802833"/>
                    <a:pt x="1282876" y="780339"/>
                  </a:cubicBezTo>
                  <a:cubicBezTo>
                    <a:pt x="1282240" y="762026"/>
                    <a:pt x="1268329" y="751245"/>
                    <a:pt x="1254092" y="751149"/>
                  </a:cubicBezTo>
                  <a:close/>
                  <a:moveTo>
                    <a:pt x="1249190" y="1494327"/>
                  </a:moveTo>
                  <a:cubicBezTo>
                    <a:pt x="1222022" y="1494144"/>
                    <a:pt x="1211120" y="1527625"/>
                    <a:pt x="1228372" y="1543677"/>
                  </a:cubicBezTo>
                  <a:cubicBezTo>
                    <a:pt x="1249612" y="1563448"/>
                    <a:pt x="1278738" y="1546042"/>
                    <a:pt x="1277966" y="1523501"/>
                  </a:cubicBezTo>
                  <a:cubicBezTo>
                    <a:pt x="1277337" y="1505195"/>
                    <a:pt x="1263427" y="1494422"/>
                    <a:pt x="1249190" y="1494327"/>
                  </a:cubicBezTo>
                  <a:close/>
                  <a:moveTo>
                    <a:pt x="1246731" y="1865912"/>
                  </a:moveTo>
                  <a:cubicBezTo>
                    <a:pt x="1219587" y="1865728"/>
                    <a:pt x="1208645" y="1899186"/>
                    <a:pt x="1225913" y="1915262"/>
                  </a:cubicBezTo>
                  <a:cubicBezTo>
                    <a:pt x="1247042" y="1934929"/>
                    <a:pt x="1276287" y="1917746"/>
                    <a:pt x="1275515" y="1895085"/>
                  </a:cubicBezTo>
                  <a:cubicBezTo>
                    <a:pt x="1274886" y="1876780"/>
                    <a:pt x="1260976" y="1866007"/>
                    <a:pt x="1246731" y="1865912"/>
                  </a:cubicBezTo>
                  <a:close/>
                  <a:moveTo>
                    <a:pt x="1256543" y="379565"/>
                  </a:moveTo>
                  <a:cubicBezTo>
                    <a:pt x="1229296" y="379381"/>
                    <a:pt x="1218528" y="412911"/>
                    <a:pt x="1235733" y="428915"/>
                  </a:cubicBezTo>
                  <a:cubicBezTo>
                    <a:pt x="1256981" y="448693"/>
                    <a:pt x="1286115" y="431240"/>
                    <a:pt x="1285327" y="408738"/>
                  </a:cubicBezTo>
                  <a:cubicBezTo>
                    <a:pt x="1284698" y="390465"/>
                    <a:pt x="1270820" y="379660"/>
                    <a:pt x="1256543" y="379565"/>
                  </a:cubicBezTo>
                  <a:close/>
                  <a:moveTo>
                    <a:pt x="1556039" y="753148"/>
                  </a:moveTo>
                  <a:cubicBezTo>
                    <a:pt x="1528879" y="752973"/>
                    <a:pt x="1517960" y="786438"/>
                    <a:pt x="1535229" y="802498"/>
                  </a:cubicBezTo>
                  <a:cubicBezTo>
                    <a:pt x="1556477" y="822277"/>
                    <a:pt x="1585610" y="804831"/>
                    <a:pt x="1584823" y="782322"/>
                  </a:cubicBezTo>
                  <a:cubicBezTo>
                    <a:pt x="1584194" y="764016"/>
                    <a:pt x="1570284" y="753243"/>
                    <a:pt x="1556039" y="753148"/>
                  </a:cubicBezTo>
                  <a:close/>
                  <a:moveTo>
                    <a:pt x="46283" y="743179"/>
                  </a:moveTo>
                  <a:cubicBezTo>
                    <a:pt x="19098" y="742996"/>
                    <a:pt x="8220" y="776485"/>
                    <a:pt x="25473" y="792529"/>
                  </a:cubicBezTo>
                  <a:cubicBezTo>
                    <a:pt x="46712" y="812300"/>
                    <a:pt x="75838" y="794894"/>
                    <a:pt x="75066" y="772361"/>
                  </a:cubicBezTo>
                  <a:cubicBezTo>
                    <a:pt x="74430" y="754048"/>
                    <a:pt x="60527" y="743267"/>
                    <a:pt x="46283" y="743179"/>
                  </a:cubicBezTo>
                  <a:close/>
                  <a:moveTo>
                    <a:pt x="335974" y="2603101"/>
                  </a:moveTo>
                  <a:cubicBezTo>
                    <a:pt x="308837" y="2602918"/>
                    <a:pt x="297879" y="2636368"/>
                    <a:pt x="315156" y="2652452"/>
                  </a:cubicBezTo>
                  <a:cubicBezTo>
                    <a:pt x="336284" y="2672118"/>
                    <a:pt x="365530" y="2654936"/>
                    <a:pt x="364758" y="2632275"/>
                  </a:cubicBezTo>
                  <a:cubicBezTo>
                    <a:pt x="364121" y="2613970"/>
                    <a:pt x="350219" y="2603197"/>
                    <a:pt x="335974" y="2603101"/>
                  </a:cubicBezTo>
                  <a:close/>
                  <a:moveTo>
                    <a:pt x="48734" y="371586"/>
                  </a:moveTo>
                  <a:cubicBezTo>
                    <a:pt x="21502" y="371403"/>
                    <a:pt x="10711" y="404917"/>
                    <a:pt x="27924" y="420937"/>
                  </a:cubicBezTo>
                  <a:cubicBezTo>
                    <a:pt x="49163" y="440707"/>
                    <a:pt x="78289" y="423302"/>
                    <a:pt x="77517" y="400760"/>
                  </a:cubicBezTo>
                  <a:cubicBezTo>
                    <a:pt x="76889" y="382455"/>
                    <a:pt x="62978" y="371682"/>
                    <a:pt x="48734" y="371586"/>
                  </a:cubicBezTo>
                  <a:close/>
                  <a:moveTo>
                    <a:pt x="43832" y="1114764"/>
                  </a:moveTo>
                  <a:cubicBezTo>
                    <a:pt x="16767" y="1114589"/>
                    <a:pt x="5689" y="1147990"/>
                    <a:pt x="23014" y="1164114"/>
                  </a:cubicBezTo>
                  <a:cubicBezTo>
                    <a:pt x="44253" y="1183884"/>
                    <a:pt x="73387" y="1166479"/>
                    <a:pt x="72615" y="1143946"/>
                  </a:cubicBezTo>
                  <a:cubicBezTo>
                    <a:pt x="71979" y="1125592"/>
                    <a:pt x="57957" y="1114859"/>
                    <a:pt x="43832" y="1114764"/>
                  </a:cubicBezTo>
                  <a:close/>
                  <a:moveTo>
                    <a:pt x="333523" y="2974686"/>
                  </a:moveTo>
                  <a:cubicBezTo>
                    <a:pt x="306291" y="2974503"/>
                    <a:pt x="295500" y="3008016"/>
                    <a:pt x="312713" y="3024036"/>
                  </a:cubicBezTo>
                  <a:cubicBezTo>
                    <a:pt x="333976" y="3043823"/>
                    <a:pt x="363094" y="3026329"/>
                    <a:pt x="362307" y="3003860"/>
                  </a:cubicBezTo>
                  <a:cubicBezTo>
                    <a:pt x="361678" y="2985554"/>
                    <a:pt x="347768" y="2974781"/>
                    <a:pt x="333523" y="2974686"/>
                  </a:cubicBezTo>
                  <a:close/>
                  <a:moveTo>
                    <a:pt x="331072" y="3346279"/>
                  </a:moveTo>
                  <a:cubicBezTo>
                    <a:pt x="303824" y="3346095"/>
                    <a:pt x="293057" y="3379625"/>
                    <a:pt x="310262" y="3395629"/>
                  </a:cubicBezTo>
                  <a:cubicBezTo>
                    <a:pt x="331509" y="3415407"/>
                    <a:pt x="360643" y="3397978"/>
                    <a:pt x="359856" y="3375453"/>
                  </a:cubicBezTo>
                  <a:cubicBezTo>
                    <a:pt x="359227" y="3357147"/>
                    <a:pt x="345316" y="3346374"/>
                    <a:pt x="331072" y="3346279"/>
                  </a:cubicBezTo>
                  <a:close/>
                  <a:moveTo>
                    <a:pt x="30645" y="8354"/>
                  </a:moveTo>
                  <a:cubicBezTo>
                    <a:pt x="13090" y="24454"/>
                    <a:pt x="23778" y="57800"/>
                    <a:pt x="50803" y="57975"/>
                  </a:cubicBezTo>
                  <a:cubicBezTo>
                    <a:pt x="78043" y="58158"/>
                    <a:pt x="88818" y="24637"/>
                    <a:pt x="71613" y="8625"/>
                  </a:cubicBezTo>
                  <a:cubicBezTo>
                    <a:pt x="58490" y="-3589"/>
                    <a:pt x="41190" y="-2053"/>
                    <a:pt x="30645" y="8354"/>
                  </a:cubicBezTo>
                  <a:close/>
                  <a:moveTo>
                    <a:pt x="41381" y="1486348"/>
                  </a:moveTo>
                  <a:cubicBezTo>
                    <a:pt x="14196" y="1486165"/>
                    <a:pt x="3318" y="1519647"/>
                    <a:pt x="20571" y="1535699"/>
                  </a:cubicBezTo>
                  <a:cubicBezTo>
                    <a:pt x="41818" y="1555477"/>
                    <a:pt x="70952" y="1538024"/>
                    <a:pt x="70164" y="1515522"/>
                  </a:cubicBezTo>
                  <a:cubicBezTo>
                    <a:pt x="69536" y="1497249"/>
                    <a:pt x="55657" y="1486444"/>
                    <a:pt x="41381" y="1486348"/>
                  </a:cubicBezTo>
                  <a:close/>
                  <a:moveTo>
                    <a:pt x="31568" y="2972695"/>
                  </a:moveTo>
                  <a:cubicBezTo>
                    <a:pt x="4424" y="2972512"/>
                    <a:pt x="-6518" y="3005970"/>
                    <a:pt x="10759" y="3022046"/>
                  </a:cubicBezTo>
                  <a:cubicBezTo>
                    <a:pt x="31887" y="3041713"/>
                    <a:pt x="61132" y="3024530"/>
                    <a:pt x="60360" y="3001877"/>
                  </a:cubicBezTo>
                  <a:cubicBezTo>
                    <a:pt x="59723" y="2983556"/>
                    <a:pt x="45821" y="2972791"/>
                    <a:pt x="31568" y="2972695"/>
                  </a:cubicBezTo>
                  <a:close/>
                  <a:moveTo>
                    <a:pt x="38929" y="1857933"/>
                  </a:moveTo>
                  <a:cubicBezTo>
                    <a:pt x="11737" y="1857750"/>
                    <a:pt x="875" y="1891240"/>
                    <a:pt x="18112" y="1907283"/>
                  </a:cubicBezTo>
                  <a:cubicBezTo>
                    <a:pt x="39375" y="1927070"/>
                    <a:pt x="68493" y="1909577"/>
                    <a:pt x="67705" y="1887115"/>
                  </a:cubicBezTo>
                  <a:cubicBezTo>
                    <a:pt x="67085" y="1868802"/>
                    <a:pt x="53166" y="1858029"/>
                    <a:pt x="38929" y="1857933"/>
                  </a:cubicBezTo>
                  <a:close/>
                  <a:moveTo>
                    <a:pt x="3372270" y="79927"/>
                  </a:moveTo>
                  <a:cubicBezTo>
                    <a:pt x="3399478" y="80102"/>
                    <a:pt x="3410308" y="46605"/>
                    <a:pt x="3393088" y="30577"/>
                  </a:cubicBezTo>
                  <a:cubicBezTo>
                    <a:pt x="3371943" y="10902"/>
                    <a:pt x="3342786" y="28037"/>
                    <a:pt x="3343486" y="50753"/>
                  </a:cubicBezTo>
                  <a:cubicBezTo>
                    <a:pt x="3344186" y="69130"/>
                    <a:pt x="3358120" y="79832"/>
                    <a:pt x="3372270" y="79927"/>
                  </a:cubicBezTo>
                  <a:close/>
                  <a:moveTo>
                    <a:pt x="29117" y="3344280"/>
                  </a:moveTo>
                  <a:cubicBezTo>
                    <a:pt x="1885" y="3344097"/>
                    <a:pt x="-8905" y="3377610"/>
                    <a:pt x="8307" y="3393630"/>
                  </a:cubicBezTo>
                  <a:cubicBezTo>
                    <a:pt x="29436" y="3413297"/>
                    <a:pt x="58609" y="3396170"/>
                    <a:pt x="57901" y="3373454"/>
                  </a:cubicBezTo>
                  <a:cubicBezTo>
                    <a:pt x="57201" y="3355077"/>
                    <a:pt x="43267" y="3344376"/>
                    <a:pt x="29117" y="3344280"/>
                  </a:cubicBezTo>
                  <a:close/>
                  <a:moveTo>
                    <a:pt x="650191" y="747168"/>
                  </a:moveTo>
                  <a:cubicBezTo>
                    <a:pt x="623007" y="746985"/>
                    <a:pt x="612129" y="780466"/>
                    <a:pt x="629374" y="796519"/>
                  </a:cubicBezTo>
                  <a:cubicBezTo>
                    <a:pt x="650613" y="816289"/>
                    <a:pt x="679755" y="798883"/>
                    <a:pt x="678967" y="776342"/>
                  </a:cubicBezTo>
                  <a:cubicBezTo>
                    <a:pt x="678339" y="758037"/>
                    <a:pt x="664428" y="747256"/>
                    <a:pt x="650191" y="747168"/>
                  </a:cubicBezTo>
                  <a:close/>
                  <a:moveTo>
                    <a:pt x="36478" y="2229526"/>
                  </a:moveTo>
                  <a:cubicBezTo>
                    <a:pt x="9302" y="2229343"/>
                    <a:pt x="-1592" y="2262824"/>
                    <a:pt x="15669" y="2278876"/>
                  </a:cubicBezTo>
                  <a:cubicBezTo>
                    <a:pt x="36908" y="2298647"/>
                    <a:pt x="66034" y="2281241"/>
                    <a:pt x="65262" y="2258700"/>
                  </a:cubicBezTo>
                  <a:cubicBezTo>
                    <a:pt x="64626" y="2240394"/>
                    <a:pt x="50715" y="2229613"/>
                    <a:pt x="36478" y="2229526"/>
                  </a:cubicBezTo>
                  <a:close/>
                  <a:moveTo>
                    <a:pt x="34027" y="2601111"/>
                  </a:moveTo>
                  <a:cubicBezTo>
                    <a:pt x="6827" y="2600927"/>
                    <a:pt x="-4027" y="2634425"/>
                    <a:pt x="13218" y="2650461"/>
                  </a:cubicBezTo>
                  <a:cubicBezTo>
                    <a:pt x="34457" y="2670231"/>
                    <a:pt x="63583" y="2652826"/>
                    <a:pt x="62811" y="2630293"/>
                  </a:cubicBezTo>
                  <a:cubicBezTo>
                    <a:pt x="62174" y="2611979"/>
                    <a:pt x="48264" y="2601206"/>
                    <a:pt x="34027" y="2601111"/>
                  </a:cubicBezTo>
                  <a:close/>
                  <a:moveTo>
                    <a:pt x="633026" y="3348269"/>
                  </a:moveTo>
                  <a:cubicBezTo>
                    <a:pt x="605842" y="3348086"/>
                    <a:pt x="594972" y="3381575"/>
                    <a:pt x="612216" y="3397620"/>
                  </a:cubicBezTo>
                  <a:cubicBezTo>
                    <a:pt x="633456" y="3417390"/>
                    <a:pt x="662582" y="3399984"/>
                    <a:pt x="661810" y="3377451"/>
                  </a:cubicBezTo>
                  <a:cubicBezTo>
                    <a:pt x="661173" y="3359138"/>
                    <a:pt x="647263" y="3348365"/>
                    <a:pt x="633026" y="3348269"/>
                  </a:cubicBezTo>
                  <a:close/>
                  <a:moveTo>
                    <a:pt x="640379" y="2233507"/>
                  </a:moveTo>
                  <a:cubicBezTo>
                    <a:pt x="613243" y="2233332"/>
                    <a:pt x="602285" y="2266774"/>
                    <a:pt x="619562" y="2282857"/>
                  </a:cubicBezTo>
                  <a:cubicBezTo>
                    <a:pt x="640801" y="2302628"/>
                    <a:pt x="669935" y="2285222"/>
                    <a:pt x="669163" y="2262681"/>
                  </a:cubicBezTo>
                  <a:cubicBezTo>
                    <a:pt x="668526" y="2244384"/>
                    <a:pt x="654624" y="2233603"/>
                    <a:pt x="640379" y="2233507"/>
                  </a:cubicBezTo>
                  <a:close/>
                  <a:moveTo>
                    <a:pt x="635477" y="2976685"/>
                  </a:moveTo>
                  <a:cubicBezTo>
                    <a:pt x="608293" y="2976501"/>
                    <a:pt x="597415" y="3009983"/>
                    <a:pt x="614659" y="3026035"/>
                  </a:cubicBezTo>
                  <a:cubicBezTo>
                    <a:pt x="635907" y="3045813"/>
                    <a:pt x="665041" y="3028384"/>
                    <a:pt x="664253" y="3005858"/>
                  </a:cubicBezTo>
                  <a:cubicBezTo>
                    <a:pt x="663632" y="2987553"/>
                    <a:pt x="649714" y="2976780"/>
                    <a:pt x="635477" y="2976685"/>
                  </a:cubicBezTo>
                  <a:close/>
                  <a:moveTo>
                    <a:pt x="637928" y="2605100"/>
                  </a:moveTo>
                  <a:cubicBezTo>
                    <a:pt x="610680" y="2604917"/>
                    <a:pt x="599913" y="2638446"/>
                    <a:pt x="617118" y="2654450"/>
                  </a:cubicBezTo>
                  <a:cubicBezTo>
                    <a:pt x="638382" y="2674236"/>
                    <a:pt x="667500" y="2656743"/>
                    <a:pt x="666712" y="2634282"/>
                  </a:cubicBezTo>
                  <a:cubicBezTo>
                    <a:pt x="666083" y="2616000"/>
                    <a:pt x="652205" y="2605195"/>
                    <a:pt x="637928" y="2605100"/>
                  </a:cubicBezTo>
                  <a:close/>
                  <a:moveTo>
                    <a:pt x="647732" y="1118753"/>
                  </a:moveTo>
                  <a:cubicBezTo>
                    <a:pt x="620548" y="1118570"/>
                    <a:pt x="609670" y="1152051"/>
                    <a:pt x="626923" y="1168103"/>
                  </a:cubicBezTo>
                  <a:cubicBezTo>
                    <a:pt x="648186" y="1187890"/>
                    <a:pt x="677304" y="1170396"/>
                    <a:pt x="676516" y="1147927"/>
                  </a:cubicBezTo>
                  <a:cubicBezTo>
                    <a:pt x="675887" y="1129653"/>
                    <a:pt x="662009" y="1118848"/>
                    <a:pt x="647732" y="1118753"/>
                  </a:cubicBezTo>
                  <a:close/>
                  <a:moveTo>
                    <a:pt x="645281" y="1490338"/>
                  </a:moveTo>
                  <a:cubicBezTo>
                    <a:pt x="618105" y="1490155"/>
                    <a:pt x="607219" y="1523636"/>
                    <a:pt x="624472" y="1539688"/>
                  </a:cubicBezTo>
                  <a:cubicBezTo>
                    <a:pt x="645719" y="1559466"/>
                    <a:pt x="674853" y="1542037"/>
                    <a:pt x="674065" y="1519519"/>
                  </a:cubicBezTo>
                  <a:cubicBezTo>
                    <a:pt x="673436" y="1501206"/>
                    <a:pt x="659526" y="1490433"/>
                    <a:pt x="645281" y="1490338"/>
                  </a:cubicBezTo>
                  <a:close/>
                  <a:moveTo>
                    <a:pt x="642830" y="1861922"/>
                  </a:moveTo>
                  <a:cubicBezTo>
                    <a:pt x="615654" y="1861739"/>
                    <a:pt x="604768" y="1895229"/>
                    <a:pt x="622021" y="1911273"/>
                  </a:cubicBezTo>
                  <a:cubicBezTo>
                    <a:pt x="643260" y="1931043"/>
                    <a:pt x="672386" y="1913637"/>
                    <a:pt x="671614" y="1891104"/>
                  </a:cubicBezTo>
                  <a:cubicBezTo>
                    <a:pt x="670985" y="1872791"/>
                    <a:pt x="657075" y="1862018"/>
                    <a:pt x="642830" y="1861922"/>
                  </a:cubicBezTo>
                  <a:close/>
                  <a:moveTo>
                    <a:pt x="338425" y="2231517"/>
                  </a:moveTo>
                  <a:cubicBezTo>
                    <a:pt x="311249" y="2231333"/>
                    <a:pt x="300362" y="2264823"/>
                    <a:pt x="317607" y="2280867"/>
                  </a:cubicBezTo>
                  <a:cubicBezTo>
                    <a:pt x="338847" y="2300637"/>
                    <a:pt x="367973" y="2283232"/>
                    <a:pt x="367201" y="2260698"/>
                  </a:cubicBezTo>
                  <a:cubicBezTo>
                    <a:pt x="366580" y="2242385"/>
                    <a:pt x="352670" y="2231612"/>
                    <a:pt x="338425" y="2231517"/>
                  </a:cubicBezTo>
                  <a:close/>
                  <a:moveTo>
                    <a:pt x="343327" y="1488347"/>
                  </a:moveTo>
                  <a:cubicBezTo>
                    <a:pt x="316079" y="1488164"/>
                    <a:pt x="305312" y="1521693"/>
                    <a:pt x="322517" y="1537697"/>
                  </a:cubicBezTo>
                  <a:cubicBezTo>
                    <a:pt x="343781" y="1557484"/>
                    <a:pt x="372899" y="1539990"/>
                    <a:pt x="372111" y="1517521"/>
                  </a:cubicBezTo>
                  <a:cubicBezTo>
                    <a:pt x="371482" y="1499216"/>
                    <a:pt x="357572" y="1488435"/>
                    <a:pt x="343327" y="1488347"/>
                  </a:cubicBezTo>
                  <a:close/>
                  <a:moveTo>
                    <a:pt x="340876" y="1859932"/>
                  </a:moveTo>
                  <a:cubicBezTo>
                    <a:pt x="313700" y="1859749"/>
                    <a:pt x="302813" y="1893230"/>
                    <a:pt x="320066" y="1909282"/>
                  </a:cubicBezTo>
                  <a:cubicBezTo>
                    <a:pt x="341314" y="1929061"/>
                    <a:pt x="370448" y="1911631"/>
                    <a:pt x="369660" y="1889106"/>
                  </a:cubicBezTo>
                  <a:cubicBezTo>
                    <a:pt x="369031" y="1870800"/>
                    <a:pt x="355121" y="1860027"/>
                    <a:pt x="340876" y="1859932"/>
                  </a:cubicBezTo>
                  <a:close/>
                  <a:moveTo>
                    <a:pt x="345786" y="1116754"/>
                  </a:moveTo>
                  <a:cubicBezTo>
                    <a:pt x="318538" y="1116571"/>
                    <a:pt x="307771" y="1150100"/>
                    <a:pt x="324976" y="1166105"/>
                  </a:cubicBezTo>
                  <a:cubicBezTo>
                    <a:pt x="346240" y="1185891"/>
                    <a:pt x="375358" y="1168398"/>
                    <a:pt x="374570" y="1145928"/>
                  </a:cubicBezTo>
                  <a:cubicBezTo>
                    <a:pt x="373933" y="1127655"/>
                    <a:pt x="360055" y="1116850"/>
                    <a:pt x="345786" y="1116754"/>
                  </a:cubicBezTo>
                  <a:close/>
                  <a:moveTo>
                    <a:pt x="348237" y="745170"/>
                  </a:moveTo>
                  <a:cubicBezTo>
                    <a:pt x="321061" y="744987"/>
                    <a:pt x="310174" y="778468"/>
                    <a:pt x="327419" y="794520"/>
                  </a:cubicBezTo>
                  <a:cubicBezTo>
                    <a:pt x="348675" y="814298"/>
                    <a:pt x="377785" y="796861"/>
                    <a:pt x="377021" y="774343"/>
                  </a:cubicBezTo>
                  <a:cubicBezTo>
                    <a:pt x="376384" y="756038"/>
                    <a:pt x="362474" y="745265"/>
                    <a:pt x="348237" y="745170"/>
                  </a:cubicBezTo>
                  <a:close/>
                  <a:moveTo>
                    <a:pt x="353139" y="2000"/>
                  </a:moveTo>
                  <a:cubicBezTo>
                    <a:pt x="325955" y="1817"/>
                    <a:pt x="315076" y="35299"/>
                    <a:pt x="332329" y="51351"/>
                  </a:cubicBezTo>
                  <a:cubicBezTo>
                    <a:pt x="353569" y="71121"/>
                    <a:pt x="382695" y="53715"/>
                    <a:pt x="381923" y="31174"/>
                  </a:cubicBezTo>
                  <a:cubicBezTo>
                    <a:pt x="381294" y="12869"/>
                    <a:pt x="367384" y="2088"/>
                    <a:pt x="353139" y="2000"/>
                  </a:cubicBezTo>
                  <a:close/>
                  <a:moveTo>
                    <a:pt x="350688" y="373585"/>
                  </a:moveTo>
                  <a:cubicBezTo>
                    <a:pt x="323512" y="373402"/>
                    <a:pt x="312617" y="406883"/>
                    <a:pt x="329878" y="422935"/>
                  </a:cubicBezTo>
                  <a:cubicBezTo>
                    <a:pt x="351118" y="442706"/>
                    <a:pt x="380244" y="425300"/>
                    <a:pt x="379472" y="402767"/>
                  </a:cubicBezTo>
                  <a:cubicBezTo>
                    <a:pt x="378843" y="384453"/>
                    <a:pt x="364933" y="373680"/>
                    <a:pt x="350688" y="373585"/>
                  </a:cubicBezTo>
                  <a:close/>
                  <a:moveTo>
                    <a:pt x="3058450" y="1877879"/>
                  </a:moveTo>
                  <a:cubicBezTo>
                    <a:pt x="3031385" y="1877704"/>
                    <a:pt x="3020308" y="1911105"/>
                    <a:pt x="3037632" y="1927229"/>
                  </a:cubicBezTo>
                  <a:cubicBezTo>
                    <a:pt x="3058872" y="1947000"/>
                    <a:pt x="3088014" y="1929594"/>
                    <a:pt x="3087226" y="1907053"/>
                  </a:cubicBezTo>
                  <a:cubicBezTo>
                    <a:pt x="3086597" y="1888747"/>
                    <a:pt x="3072687" y="1877974"/>
                    <a:pt x="3058450" y="1877879"/>
                  </a:cubicBezTo>
                  <a:close/>
                  <a:moveTo>
                    <a:pt x="2766300" y="389541"/>
                  </a:moveTo>
                  <a:cubicBezTo>
                    <a:pt x="2739100" y="389366"/>
                    <a:pt x="2728253" y="422848"/>
                    <a:pt x="2745490" y="438892"/>
                  </a:cubicBezTo>
                  <a:cubicBezTo>
                    <a:pt x="2766618" y="458559"/>
                    <a:pt x="2795863" y="441376"/>
                    <a:pt x="2795091" y="418723"/>
                  </a:cubicBezTo>
                  <a:cubicBezTo>
                    <a:pt x="2794447" y="400402"/>
                    <a:pt x="2780544" y="389637"/>
                    <a:pt x="2766300" y="389541"/>
                  </a:cubicBezTo>
                  <a:close/>
                  <a:moveTo>
                    <a:pt x="2768751" y="17957"/>
                  </a:moveTo>
                  <a:cubicBezTo>
                    <a:pt x="2741559" y="17773"/>
                    <a:pt x="2730696" y="51271"/>
                    <a:pt x="2747941" y="67307"/>
                  </a:cubicBezTo>
                  <a:cubicBezTo>
                    <a:pt x="2769180" y="87077"/>
                    <a:pt x="2798306" y="69672"/>
                    <a:pt x="2797534" y="47138"/>
                  </a:cubicBezTo>
                  <a:cubicBezTo>
                    <a:pt x="2796906" y="28825"/>
                    <a:pt x="2782995" y="18044"/>
                    <a:pt x="2768751" y="17957"/>
                  </a:cubicBezTo>
                  <a:close/>
                  <a:moveTo>
                    <a:pt x="2763849" y="761126"/>
                  </a:moveTo>
                  <a:cubicBezTo>
                    <a:pt x="2736665" y="760943"/>
                    <a:pt x="2725786" y="794424"/>
                    <a:pt x="2743039" y="810476"/>
                  </a:cubicBezTo>
                  <a:cubicBezTo>
                    <a:pt x="2764278" y="830247"/>
                    <a:pt x="2793420" y="812825"/>
                    <a:pt x="2792632" y="790300"/>
                  </a:cubicBezTo>
                  <a:cubicBezTo>
                    <a:pt x="2792004" y="771995"/>
                    <a:pt x="2778093" y="761222"/>
                    <a:pt x="2763849" y="761126"/>
                  </a:cubicBezTo>
                  <a:close/>
                  <a:moveTo>
                    <a:pt x="2761398" y="1132711"/>
                  </a:moveTo>
                  <a:cubicBezTo>
                    <a:pt x="2734150" y="1132528"/>
                    <a:pt x="2723383" y="1166057"/>
                    <a:pt x="2740588" y="1182061"/>
                  </a:cubicBezTo>
                  <a:cubicBezTo>
                    <a:pt x="2761835" y="1201840"/>
                    <a:pt x="2790969" y="1184410"/>
                    <a:pt x="2790181" y="1161893"/>
                  </a:cubicBezTo>
                  <a:cubicBezTo>
                    <a:pt x="2789553" y="1143579"/>
                    <a:pt x="2775642" y="1132806"/>
                    <a:pt x="2761398" y="1132711"/>
                  </a:cubicBezTo>
                  <a:close/>
                  <a:moveTo>
                    <a:pt x="3053540" y="2621056"/>
                  </a:moveTo>
                  <a:cubicBezTo>
                    <a:pt x="3026356" y="2620873"/>
                    <a:pt x="3015485" y="2654362"/>
                    <a:pt x="3032730" y="2670407"/>
                  </a:cubicBezTo>
                  <a:cubicBezTo>
                    <a:pt x="3053978" y="2690185"/>
                    <a:pt x="3083112" y="2672756"/>
                    <a:pt x="3082324" y="2650230"/>
                  </a:cubicBezTo>
                  <a:cubicBezTo>
                    <a:pt x="3081695" y="2631925"/>
                    <a:pt x="3067785" y="2621152"/>
                    <a:pt x="3053540" y="2621056"/>
                  </a:cubicBezTo>
                  <a:close/>
                  <a:moveTo>
                    <a:pt x="3048638" y="3364226"/>
                  </a:moveTo>
                  <a:cubicBezTo>
                    <a:pt x="3021470" y="3364042"/>
                    <a:pt x="3010567" y="3397524"/>
                    <a:pt x="3027828" y="3413576"/>
                  </a:cubicBezTo>
                  <a:cubicBezTo>
                    <a:pt x="3049092" y="3433378"/>
                    <a:pt x="3078194" y="3415869"/>
                    <a:pt x="3077422" y="3393408"/>
                  </a:cubicBezTo>
                  <a:cubicBezTo>
                    <a:pt x="3076793" y="3375094"/>
                    <a:pt x="3062882" y="3364321"/>
                    <a:pt x="3048638" y="3364226"/>
                  </a:cubicBezTo>
                  <a:close/>
                  <a:moveTo>
                    <a:pt x="3051089" y="2992641"/>
                  </a:moveTo>
                  <a:cubicBezTo>
                    <a:pt x="3023905" y="2992458"/>
                    <a:pt x="3013026" y="3025947"/>
                    <a:pt x="3030279" y="3041991"/>
                  </a:cubicBezTo>
                  <a:cubicBezTo>
                    <a:pt x="3051519" y="3061762"/>
                    <a:pt x="3080645" y="3044356"/>
                    <a:pt x="3079873" y="3021815"/>
                  </a:cubicBezTo>
                  <a:cubicBezTo>
                    <a:pt x="3079244" y="3003509"/>
                    <a:pt x="3065334" y="2992736"/>
                    <a:pt x="3051089" y="2992641"/>
                  </a:cubicBezTo>
                  <a:close/>
                  <a:moveTo>
                    <a:pt x="2751586" y="2619058"/>
                  </a:moveTo>
                  <a:cubicBezTo>
                    <a:pt x="2724354" y="2618874"/>
                    <a:pt x="2713563" y="2652388"/>
                    <a:pt x="2730776" y="2668408"/>
                  </a:cubicBezTo>
                  <a:cubicBezTo>
                    <a:pt x="2752039" y="2688194"/>
                    <a:pt x="2781157" y="2670701"/>
                    <a:pt x="2780369" y="2648232"/>
                  </a:cubicBezTo>
                  <a:cubicBezTo>
                    <a:pt x="2779741" y="2629958"/>
                    <a:pt x="2765862" y="2619153"/>
                    <a:pt x="2751586" y="2619058"/>
                  </a:cubicBezTo>
                  <a:close/>
                  <a:moveTo>
                    <a:pt x="3055991" y="2249472"/>
                  </a:moveTo>
                  <a:cubicBezTo>
                    <a:pt x="3028815" y="2249288"/>
                    <a:pt x="3017928" y="2282770"/>
                    <a:pt x="3035181" y="2298822"/>
                  </a:cubicBezTo>
                  <a:cubicBezTo>
                    <a:pt x="3056445" y="2318608"/>
                    <a:pt x="3085562" y="2301115"/>
                    <a:pt x="3084775" y="2278645"/>
                  </a:cubicBezTo>
                  <a:cubicBezTo>
                    <a:pt x="3084146" y="2260364"/>
                    <a:pt x="3070267" y="2249559"/>
                    <a:pt x="3055991" y="2249472"/>
                  </a:cubicBezTo>
                  <a:close/>
                  <a:moveTo>
                    <a:pt x="2749134" y="2990642"/>
                  </a:moveTo>
                  <a:cubicBezTo>
                    <a:pt x="2721950" y="2990459"/>
                    <a:pt x="2711072" y="3023949"/>
                    <a:pt x="2728325" y="3039993"/>
                  </a:cubicBezTo>
                  <a:cubicBezTo>
                    <a:pt x="2749572" y="3059771"/>
                    <a:pt x="2778706" y="3042342"/>
                    <a:pt x="2777918" y="3019824"/>
                  </a:cubicBezTo>
                  <a:cubicBezTo>
                    <a:pt x="2777289" y="3001519"/>
                    <a:pt x="2763379" y="2990738"/>
                    <a:pt x="2749134" y="2990642"/>
                  </a:cubicBezTo>
                  <a:close/>
                  <a:moveTo>
                    <a:pt x="2746684" y="3362235"/>
                  </a:moveTo>
                  <a:cubicBezTo>
                    <a:pt x="2719499" y="3362052"/>
                    <a:pt x="2708621" y="3395541"/>
                    <a:pt x="2725873" y="3411585"/>
                  </a:cubicBezTo>
                  <a:cubicBezTo>
                    <a:pt x="2747113" y="3431356"/>
                    <a:pt x="2776239" y="3413950"/>
                    <a:pt x="2775467" y="3391409"/>
                  </a:cubicBezTo>
                  <a:cubicBezTo>
                    <a:pt x="2774839" y="3373104"/>
                    <a:pt x="2760928" y="3362331"/>
                    <a:pt x="2746684" y="3362235"/>
                  </a:cubicBezTo>
                  <a:close/>
                  <a:moveTo>
                    <a:pt x="2758947" y="1504303"/>
                  </a:moveTo>
                  <a:cubicBezTo>
                    <a:pt x="2731770" y="1504120"/>
                    <a:pt x="2720884" y="1537602"/>
                    <a:pt x="2738137" y="1553654"/>
                  </a:cubicBezTo>
                  <a:cubicBezTo>
                    <a:pt x="2759376" y="1573424"/>
                    <a:pt x="2788502" y="1556019"/>
                    <a:pt x="2787730" y="1533477"/>
                  </a:cubicBezTo>
                  <a:cubicBezTo>
                    <a:pt x="2787102" y="1515172"/>
                    <a:pt x="2773183" y="1504391"/>
                    <a:pt x="2758947" y="1504303"/>
                  </a:cubicBezTo>
                  <a:close/>
                  <a:moveTo>
                    <a:pt x="2754044" y="2247473"/>
                  </a:moveTo>
                  <a:cubicBezTo>
                    <a:pt x="2726860" y="2247290"/>
                    <a:pt x="2715974" y="2280771"/>
                    <a:pt x="2733227" y="2296823"/>
                  </a:cubicBezTo>
                  <a:cubicBezTo>
                    <a:pt x="2754466" y="2316594"/>
                    <a:pt x="2783608" y="2299188"/>
                    <a:pt x="2782820" y="2276655"/>
                  </a:cubicBezTo>
                  <a:cubicBezTo>
                    <a:pt x="2782192" y="2258341"/>
                    <a:pt x="2768281" y="2247568"/>
                    <a:pt x="2754044" y="2247473"/>
                  </a:cubicBezTo>
                  <a:close/>
                  <a:moveTo>
                    <a:pt x="2756496" y="1875888"/>
                  </a:moveTo>
                  <a:cubicBezTo>
                    <a:pt x="2729351" y="1875713"/>
                    <a:pt x="2718409" y="1909171"/>
                    <a:pt x="2735678" y="1925239"/>
                  </a:cubicBezTo>
                  <a:cubicBezTo>
                    <a:pt x="2756933" y="1945017"/>
                    <a:pt x="2786043" y="1927579"/>
                    <a:pt x="2785279" y="1905070"/>
                  </a:cubicBezTo>
                  <a:cubicBezTo>
                    <a:pt x="2784643" y="1886717"/>
                    <a:pt x="2770613" y="1875976"/>
                    <a:pt x="2756496" y="1875888"/>
                  </a:cubicBezTo>
                  <a:close/>
                  <a:moveTo>
                    <a:pt x="3070705" y="19947"/>
                  </a:moveTo>
                  <a:cubicBezTo>
                    <a:pt x="3043569" y="19764"/>
                    <a:pt x="3032611" y="53214"/>
                    <a:pt x="3049887" y="69298"/>
                  </a:cubicBezTo>
                  <a:cubicBezTo>
                    <a:pt x="3071127" y="89068"/>
                    <a:pt x="3100261" y="71662"/>
                    <a:pt x="3099489" y="49121"/>
                  </a:cubicBezTo>
                  <a:cubicBezTo>
                    <a:pt x="3098852" y="30816"/>
                    <a:pt x="3084950" y="20043"/>
                    <a:pt x="3070705" y="19947"/>
                  </a:cubicBezTo>
                  <a:close/>
                  <a:moveTo>
                    <a:pt x="3360396" y="1879877"/>
                  </a:moveTo>
                  <a:cubicBezTo>
                    <a:pt x="3333149" y="1879694"/>
                    <a:pt x="3322382" y="1913223"/>
                    <a:pt x="3339587" y="1929228"/>
                  </a:cubicBezTo>
                  <a:cubicBezTo>
                    <a:pt x="3360850" y="1949014"/>
                    <a:pt x="3389968" y="1931521"/>
                    <a:pt x="3389180" y="1909059"/>
                  </a:cubicBezTo>
                  <a:cubicBezTo>
                    <a:pt x="3388551" y="1890778"/>
                    <a:pt x="3374673" y="1879973"/>
                    <a:pt x="3360396" y="1879877"/>
                  </a:cubicBezTo>
                  <a:close/>
                  <a:moveTo>
                    <a:pt x="3362847" y="1508293"/>
                  </a:moveTo>
                  <a:cubicBezTo>
                    <a:pt x="3335663" y="1508109"/>
                    <a:pt x="3324785" y="1541591"/>
                    <a:pt x="3342030" y="1557643"/>
                  </a:cubicBezTo>
                  <a:cubicBezTo>
                    <a:pt x="3363285" y="1577421"/>
                    <a:pt x="3392395" y="1559984"/>
                    <a:pt x="3391631" y="1537467"/>
                  </a:cubicBezTo>
                  <a:cubicBezTo>
                    <a:pt x="3390995" y="1519161"/>
                    <a:pt x="3377092" y="1508380"/>
                    <a:pt x="3362847" y="1508293"/>
                  </a:cubicBezTo>
                  <a:close/>
                  <a:moveTo>
                    <a:pt x="3357945" y="2251462"/>
                  </a:moveTo>
                  <a:cubicBezTo>
                    <a:pt x="3330761" y="2251279"/>
                    <a:pt x="3319883" y="2284761"/>
                    <a:pt x="3337136" y="2300812"/>
                  </a:cubicBezTo>
                  <a:cubicBezTo>
                    <a:pt x="3358399" y="2320599"/>
                    <a:pt x="3387517" y="2303106"/>
                    <a:pt x="3386729" y="2280636"/>
                  </a:cubicBezTo>
                  <a:cubicBezTo>
                    <a:pt x="3386101" y="2262331"/>
                    <a:pt x="3372190" y="2251558"/>
                    <a:pt x="3357945" y="2251462"/>
                  </a:cubicBezTo>
                  <a:close/>
                  <a:moveTo>
                    <a:pt x="3355494" y="2623047"/>
                  </a:moveTo>
                  <a:cubicBezTo>
                    <a:pt x="3328318" y="2622864"/>
                    <a:pt x="3317432" y="2656345"/>
                    <a:pt x="3334685" y="2672397"/>
                  </a:cubicBezTo>
                  <a:cubicBezTo>
                    <a:pt x="3355924" y="2692168"/>
                    <a:pt x="3385050" y="2674762"/>
                    <a:pt x="3384278" y="2652229"/>
                  </a:cubicBezTo>
                  <a:cubicBezTo>
                    <a:pt x="3383649" y="2633915"/>
                    <a:pt x="3369731" y="2623142"/>
                    <a:pt x="3355494" y="2623047"/>
                  </a:cubicBezTo>
                  <a:close/>
                  <a:moveTo>
                    <a:pt x="3370201" y="393530"/>
                  </a:moveTo>
                  <a:cubicBezTo>
                    <a:pt x="3343017" y="393347"/>
                    <a:pt x="3332138" y="426829"/>
                    <a:pt x="3349391" y="442881"/>
                  </a:cubicBezTo>
                  <a:cubicBezTo>
                    <a:pt x="3370638" y="462659"/>
                    <a:pt x="3399772" y="445230"/>
                    <a:pt x="3398984" y="422704"/>
                  </a:cubicBezTo>
                  <a:cubicBezTo>
                    <a:pt x="3398356" y="404399"/>
                    <a:pt x="3384445" y="393626"/>
                    <a:pt x="3370201" y="393530"/>
                  </a:cubicBezTo>
                  <a:close/>
                  <a:moveTo>
                    <a:pt x="3365299" y="1136700"/>
                  </a:moveTo>
                  <a:cubicBezTo>
                    <a:pt x="3338122" y="1136517"/>
                    <a:pt x="3327236" y="1170006"/>
                    <a:pt x="3344489" y="1186050"/>
                  </a:cubicBezTo>
                  <a:cubicBezTo>
                    <a:pt x="3365728" y="1205821"/>
                    <a:pt x="3394854" y="1188415"/>
                    <a:pt x="3394082" y="1165882"/>
                  </a:cubicBezTo>
                  <a:cubicBezTo>
                    <a:pt x="3393454" y="1147569"/>
                    <a:pt x="3379543" y="1136795"/>
                    <a:pt x="3365299" y="1136700"/>
                  </a:cubicBezTo>
                  <a:close/>
                  <a:moveTo>
                    <a:pt x="3367750" y="765115"/>
                  </a:moveTo>
                  <a:cubicBezTo>
                    <a:pt x="3340518" y="764932"/>
                    <a:pt x="3329727" y="798445"/>
                    <a:pt x="3346932" y="814466"/>
                  </a:cubicBezTo>
                  <a:cubicBezTo>
                    <a:pt x="3368171" y="834236"/>
                    <a:pt x="3397297" y="816830"/>
                    <a:pt x="3396525" y="794289"/>
                  </a:cubicBezTo>
                  <a:cubicBezTo>
                    <a:pt x="3395905" y="775984"/>
                    <a:pt x="3381994" y="765211"/>
                    <a:pt x="3367750" y="765115"/>
                  </a:cubicBezTo>
                  <a:close/>
                  <a:moveTo>
                    <a:pt x="3065803" y="763125"/>
                  </a:moveTo>
                  <a:cubicBezTo>
                    <a:pt x="3038571" y="762942"/>
                    <a:pt x="3027780" y="796455"/>
                    <a:pt x="3044993" y="812475"/>
                  </a:cubicBezTo>
                  <a:cubicBezTo>
                    <a:pt x="3066257" y="832269"/>
                    <a:pt x="3095375" y="814784"/>
                    <a:pt x="3094587" y="792299"/>
                  </a:cubicBezTo>
                  <a:cubicBezTo>
                    <a:pt x="3093950" y="773993"/>
                    <a:pt x="3080040" y="763212"/>
                    <a:pt x="3065803" y="763125"/>
                  </a:cubicBezTo>
                  <a:close/>
                  <a:moveTo>
                    <a:pt x="3353043" y="2994632"/>
                  </a:moveTo>
                  <a:cubicBezTo>
                    <a:pt x="3325851" y="2994448"/>
                    <a:pt x="3314989" y="3027946"/>
                    <a:pt x="3332233" y="3043982"/>
                  </a:cubicBezTo>
                  <a:cubicBezTo>
                    <a:pt x="3353473" y="3063752"/>
                    <a:pt x="3382599" y="3046347"/>
                    <a:pt x="3381827" y="3023813"/>
                  </a:cubicBezTo>
                  <a:cubicBezTo>
                    <a:pt x="3381198" y="3005500"/>
                    <a:pt x="3367280" y="2994727"/>
                    <a:pt x="3353043" y="2994632"/>
                  </a:cubicBezTo>
                  <a:close/>
                  <a:moveTo>
                    <a:pt x="3063352" y="1134709"/>
                  </a:moveTo>
                  <a:cubicBezTo>
                    <a:pt x="3036168" y="1134526"/>
                    <a:pt x="3025297" y="1168016"/>
                    <a:pt x="3042542" y="1184060"/>
                  </a:cubicBezTo>
                  <a:cubicBezTo>
                    <a:pt x="3063782" y="1203830"/>
                    <a:pt x="3092908" y="1186424"/>
                    <a:pt x="3092136" y="1163883"/>
                  </a:cubicBezTo>
                  <a:cubicBezTo>
                    <a:pt x="3091499" y="1145578"/>
                    <a:pt x="3077589" y="1134805"/>
                    <a:pt x="3063352" y="1134709"/>
                  </a:cubicBezTo>
                  <a:close/>
                  <a:moveTo>
                    <a:pt x="3068254" y="391532"/>
                  </a:moveTo>
                  <a:cubicBezTo>
                    <a:pt x="3041070" y="391357"/>
                    <a:pt x="3030192" y="424830"/>
                    <a:pt x="3047436" y="440882"/>
                  </a:cubicBezTo>
                  <a:cubicBezTo>
                    <a:pt x="3068700" y="460669"/>
                    <a:pt x="3097818" y="443175"/>
                    <a:pt x="3097030" y="420706"/>
                  </a:cubicBezTo>
                  <a:cubicBezTo>
                    <a:pt x="3096409" y="402432"/>
                    <a:pt x="3082523" y="391628"/>
                    <a:pt x="3068254" y="391532"/>
                  </a:cubicBezTo>
                  <a:close/>
                  <a:moveTo>
                    <a:pt x="3060901" y="1506294"/>
                  </a:moveTo>
                  <a:cubicBezTo>
                    <a:pt x="3033733" y="1506111"/>
                    <a:pt x="3022830" y="1539592"/>
                    <a:pt x="3040083" y="1555644"/>
                  </a:cubicBezTo>
                  <a:cubicBezTo>
                    <a:pt x="3061339" y="1575423"/>
                    <a:pt x="3090449" y="1557985"/>
                    <a:pt x="3089685" y="1535476"/>
                  </a:cubicBezTo>
                  <a:cubicBezTo>
                    <a:pt x="3089040" y="1517131"/>
                    <a:pt x="3075018" y="1506390"/>
                    <a:pt x="3060901" y="1506294"/>
                  </a:cubicBezTo>
                  <a:close/>
                  <a:moveTo>
                    <a:pt x="3350584" y="3366224"/>
                  </a:moveTo>
                  <a:cubicBezTo>
                    <a:pt x="3323392" y="3366041"/>
                    <a:pt x="3312530" y="3399530"/>
                    <a:pt x="3329775" y="3415575"/>
                  </a:cubicBezTo>
                  <a:cubicBezTo>
                    <a:pt x="3350903" y="3435241"/>
                    <a:pt x="3380068" y="3418130"/>
                    <a:pt x="3379376" y="3395398"/>
                  </a:cubicBezTo>
                  <a:cubicBezTo>
                    <a:pt x="3378668" y="3377013"/>
                    <a:pt x="3364741" y="3366312"/>
                    <a:pt x="3350584" y="3366224"/>
                  </a:cubicBezTo>
                  <a:close/>
                  <a:moveTo>
                    <a:pt x="2466804" y="15958"/>
                  </a:moveTo>
                  <a:cubicBezTo>
                    <a:pt x="2439628" y="15775"/>
                    <a:pt x="2428734" y="49264"/>
                    <a:pt x="2445994" y="65308"/>
                  </a:cubicBezTo>
                  <a:cubicBezTo>
                    <a:pt x="2467234" y="85079"/>
                    <a:pt x="2496360" y="67673"/>
                    <a:pt x="2495588" y="45132"/>
                  </a:cubicBezTo>
                  <a:cubicBezTo>
                    <a:pt x="2494951" y="26827"/>
                    <a:pt x="2481041" y="16054"/>
                    <a:pt x="2466804" y="15958"/>
                  </a:cubicBezTo>
                  <a:close/>
                  <a:moveTo>
                    <a:pt x="2155038" y="1500314"/>
                  </a:moveTo>
                  <a:cubicBezTo>
                    <a:pt x="2127854" y="1500131"/>
                    <a:pt x="2116975" y="1533613"/>
                    <a:pt x="2134228" y="1549665"/>
                  </a:cubicBezTo>
                  <a:cubicBezTo>
                    <a:pt x="2155468" y="1569435"/>
                    <a:pt x="2184609" y="1552022"/>
                    <a:pt x="2183821" y="1529488"/>
                  </a:cubicBezTo>
                  <a:cubicBezTo>
                    <a:pt x="2183193" y="1511175"/>
                    <a:pt x="2169282" y="1500402"/>
                    <a:pt x="2155038" y="1500314"/>
                  </a:cubicBezTo>
                  <a:close/>
                  <a:moveTo>
                    <a:pt x="1862895" y="11969"/>
                  </a:moveTo>
                  <a:cubicBezTo>
                    <a:pt x="1835663" y="11786"/>
                    <a:pt x="1824873" y="45299"/>
                    <a:pt x="1842085" y="61319"/>
                  </a:cubicBezTo>
                  <a:cubicBezTo>
                    <a:pt x="1863349" y="81106"/>
                    <a:pt x="1892467" y="63612"/>
                    <a:pt x="1891679" y="41151"/>
                  </a:cubicBezTo>
                  <a:cubicBezTo>
                    <a:pt x="1891050" y="22838"/>
                    <a:pt x="1877140" y="12065"/>
                    <a:pt x="1862895" y="11969"/>
                  </a:cubicBezTo>
                  <a:close/>
                  <a:moveTo>
                    <a:pt x="2464353" y="387543"/>
                  </a:moveTo>
                  <a:cubicBezTo>
                    <a:pt x="2437153" y="387368"/>
                    <a:pt x="2426307" y="420857"/>
                    <a:pt x="2443543" y="436901"/>
                  </a:cubicBezTo>
                  <a:cubicBezTo>
                    <a:pt x="2464775" y="456672"/>
                    <a:pt x="2493909" y="439274"/>
                    <a:pt x="2493137" y="416725"/>
                  </a:cubicBezTo>
                  <a:cubicBezTo>
                    <a:pt x="2492500" y="398411"/>
                    <a:pt x="2478590" y="387638"/>
                    <a:pt x="2464353" y="387543"/>
                  </a:cubicBezTo>
                  <a:close/>
                  <a:moveTo>
                    <a:pt x="2150136" y="2243484"/>
                  </a:moveTo>
                  <a:cubicBezTo>
                    <a:pt x="2122959" y="2243301"/>
                    <a:pt x="2112065" y="2276782"/>
                    <a:pt x="2129326" y="2292834"/>
                  </a:cubicBezTo>
                  <a:cubicBezTo>
                    <a:pt x="2150565" y="2312605"/>
                    <a:pt x="2179691" y="2295199"/>
                    <a:pt x="2178919" y="2272658"/>
                  </a:cubicBezTo>
                  <a:cubicBezTo>
                    <a:pt x="2178291" y="2254352"/>
                    <a:pt x="2164380" y="2243580"/>
                    <a:pt x="2150136" y="2243484"/>
                  </a:cubicBezTo>
                  <a:close/>
                  <a:moveTo>
                    <a:pt x="2147685" y="2615068"/>
                  </a:moveTo>
                  <a:cubicBezTo>
                    <a:pt x="2120508" y="2614886"/>
                    <a:pt x="2109622" y="2648367"/>
                    <a:pt x="2126867" y="2664419"/>
                  </a:cubicBezTo>
                  <a:cubicBezTo>
                    <a:pt x="2148122" y="2684197"/>
                    <a:pt x="2177232" y="2666760"/>
                    <a:pt x="2176468" y="2644242"/>
                  </a:cubicBezTo>
                  <a:cubicBezTo>
                    <a:pt x="2175832" y="2625905"/>
                    <a:pt x="2161810" y="2615164"/>
                    <a:pt x="2147685" y="2615068"/>
                  </a:cubicBezTo>
                  <a:close/>
                  <a:moveTo>
                    <a:pt x="2142783" y="3358246"/>
                  </a:moveTo>
                  <a:cubicBezTo>
                    <a:pt x="2115598" y="3358063"/>
                    <a:pt x="2104720" y="3391544"/>
                    <a:pt x="2121973" y="3407596"/>
                  </a:cubicBezTo>
                  <a:cubicBezTo>
                    <a:pt x="2143220" y="3427375"/>
                    <a:pt x="2172354" y="3409921"/>
                    <a:pt x="2171566" y="3387420"/>
                  </a:cubicBezTo>
                  <a:cubicBezTo>
                    <a:pt x="2170938" y="3369114"/>
                    <a:pt x="2157027" y="3358341"/>
                    <a:pt x="2142783" y="3358246"/>
                  </a:cubicBezTo>
                  <a:close/>
                  <a:moveTo>
                    <a:pt x="1855542" y="1126731"/>
                  </a:moveTo>
                  <a:cubicBezTo>
                    <a:pt x="1828406" y="1126548"/>
                    <a:pt x="1817448" y="1159998"/>
                    <a:pt x="1834724" y="1176081"/>
                  </a:cubicBezTo>
                  <a:cubicBezTo>
                    <a:pt x="1855964" y="1195852"/>
                    <a:pt x="1885090" y="1178446"/>
                    <a:pt x="1884326" y="1155905"/>
                  </a:cubicBezTo>
                  <a:cubicBezTo>
                    <a:pt x="1883689" y="1137600"/>
                    <a:pt x="1869787" y="1126827"/>
                    <a:pt x="1855542" y="1126731"/>
                  </a:cubicBezTo>
                  <a:close/>
                  <a:moveTo>
                    <a:pt x="2145234" y="2986653"/>
                  </a:moveTo>
                  <a:cubicBezTo>
                    <a:pt x="2118050" y="2986470"/>
                    <a:pt x="2107171" y="3019952"/>
                    <a:pt x="2124424" y="3036004"/>
                  </a:cubicBezTo>
                  <a:cubicBezTo>
                    <a:pt x="2145671" y="3055782"/>
                    <a:pt x="2174805" y="3038329"/>
                    <a:pt x="2174017" y="3015827"/>
                  </a:cubicBezTo>
                  <a:cubicBezTo>
                    <a:pt x="2173389" y="2997554"/>
                    <a:pt x="2159510" y="2986749"/>
                    <a:pt x="2145234" y="2986653"/>
                  </a:cubicBezTo>
                  <a:close/>
                  <a:moveTo>
                    <a:pt x="1857993" y="755146"/>
                  </a:moveTo>
                  <a:cubicBezTo>
                    <a:pt x="1830809" y="754963"/>
                    <a:pt x="1819931" y="788453"/>
                    <a:pt x="1837183" y="804497"/>
                  </a:cubicBezTo>
                  <a:cubicBezTo>
                    <a:pt x="1858423" y="824267"/>
                    <a:pt x="1887549" y="806862"/>
                    <a:pt x="1886777" y="784328"/>
                  </a:cubicBezTo>
                  <a:cubicBezTo>
                    <a:pt x="1886148" y="766015"/>
                    <a:pt x="1872238" y="755234"/>
                    <a:pt x="1857993" y="755146"/>
                  </a:cubicBezTo>
                  <a:close/>
                  <a:moveTo>
                    <a:pt x="1843287" y="2984663"/>
                  </a:moveTo>
                  <a:cubicBezTo>
                    <a:pt x="1816111" y="2984480"/>
                    <a:pt x="1805217" y="3017961"/>
                    <a:pt x="1822469" y="3034013"/>
                  </a:cubicBezTo>
                  <a:cubicBezTo>
                    <a:pt x="1843709" y="3053783"/>
                    <a:pt x="1872851" y="3036378"/>
                    <a:pt x="1872063" y="3013837"/>
                  </a:cubicBezTo>
                  <a:cubicBezTo>
                    <a:pt x="1871434" y="2995531"/>
                    <a:pt x="1857524" y="2984758"/>
                    <a:pt x="1843287" y="2984663"/>
                  </a:cubicBezTo>
                  <a:close/>
                  <a:moveTo>
                    <a:pt x="1853091" y="1498316"/>
                  </a:moveTo>
                  <a:cubicBezTo>
                    <a:pt x="1825907" y="1498133"/>
                    <a:pt x="1815029" y="1531614"/>
                    <a:pt x="1832281" y="1547666"/>
                  </a:cubicBezTo>
                  <a:cubicBezTo>
                    <a:pt x="1853529" y="1567445"/>
                    <a:pt x="1882663" y="1549991"/>
                    <a:pt x="1881875" y="1527498"/>
                  </a:cubicBezTo>
                  <a:cubicBezTo>
                    <a:pt x="1881246" y="1509216"/>
                    <a:pt x="1867368" y="1498411"/>
                    <a:pt x="1853091" y="1498316"/>
                  </a:cubicBezTo>
                  <a:close/>
                  <a:moveTo>
                    <a:pt x="1840828" y="3356247"/>
                  </a:moveTo>
                  <a:cubicBezTo>
                    <a:pt x="1813644" y="3356064"/>
                    <a:pt x="1802765" y="3389546"/>
                    <a:pt x="1820018" y="3405598"/>
                  </a:cubicBezTo>
                  <a:cubicBezTo>
                    <a:pt x="1841266" y="3425376"/>
                    <a:pt x="1870400" y="3407923"/>
                    <a:pt x="1869612" y="3385429"/>
                  </a:cubicBezTo>
                  <a:cubicBezTo>
                    <a:pt x="1868983" y="3367148"/>
                    <a:pt x="1855104" y="3356343"/>
                    <a:pt x="1840828" y="3356247"/>
                  </a:cubicBezTo>
                  <a:close/>
                  <a:moveTo>
                    <a:pt x="1845738" y="2613078"/>
                  </a:moveTo>
                  <a:cubicBezTo>
                    <a:pt x="1818562" y="2612895"/>
                    <a:pt x="1807667" y="2646376"/>
                    <a:pt x="1824928" y="2662428"/>
                  </a:cubicBezTo>
                  <a:cubicBezTo>
                    <a:pt x="1846168" y="2682199"/>
                    <a:pt x="1875294" y="2664793"/>
                    <a:pt x="1874522" y="2642260"/>
                  </a:cubicBezTo>
                  <a:cubicBezTo>
                    <a:pt x="1873877" y="2623907"/>
                    <a:pt x="1859855" y="2613166"/>
                    <a:pt x="1845738" y="2613078"/>
                  </a:cubicBezTo>
                  <a:close/>
                  <a:moveTo>
                    <a:pt x="1850640" y="1869901"/>
                  </a:moveTo>
                  <a:cubicBezTo>
                    <a:pt x="1823456" y="1869717"/>
                    <a:pt x="1812578" y="1903199"/>
                    <a:pt x="1829830" y="1919251"/>
                  </a:cubicBezTo>
                  <a:cubicBezTo>
                    <a:pt x="1851070" y="1939021"/>
                    <a:pt x="1880212" y="1921608"/>
                    <a:pt x="1879424" y="1899082"/>
                  </a:cubicBezTo>
                  <a:cubicBezTo>
                    <a:pt x="1878787" y="1880769"/>
                    <a:pt x="1864877" y="1869996"/>
                    <a:pt x="1850640" y="1869901"/>
                  </a:cubicBezTo>
                  <a:close/>
                  <a:moveTo>
                    <a:pt x="1848189" y="2241493"/>
                  </a:moveTo>
                  <a:cubicBezTo>
                    <a:pt x="1820957" y="2241310"/>
                    <a:pt x="1810166" y="2274823"/>
                    <a:pt x="1827379" y="2290844"/>
                  </a:cubicBezTo>
                  <a:cubicBezTo>
                    <a:pt x="1848619" y="2310614"/>
                    <a:pt x="1877745" y="2293208"/>
                    <a:pt x="1876973" y="2270667"/>
                  </a:cubicBezTo>
                  <a:cubicBezTo>
                    <a:pt x="1876336" y="2252354"/>
                    <a:pt x="1862426" y="2241581"/>
                    <a:pt x="1848189" y="2241493"/>
                  </a:cubicBezTo>
                  <a:close/>
                  <a:moveTo>
                    <a:pt x="1860444" y="383554"/>
                  </a:moveTo>
                  <a:cubicBezTo>
                    <a:pt x="1833268" y="383371"/>
                    <a:pt x="1822382" y="416852"/>
                    <a:pt x="1839627" y="432904"/>
                  </a:cubicBezTo>
                  <a:cubicBezTo>
                    <a:pt x="1860874" y="452674"/>
                    <a:pt x="1890008" y="435253"/>
                    <a:pt x="1889220" y="412736"/>
                  </a:cubicBezTo>
                  <a:cubicBezTo>
                    <a:pt x="1888599" y="394422"/>
                    <a:pt x="1874689" y="383649"/>
                    <a:pt x="1860444" y="383554"/>
                  </a:cubicBezTo>
                  <a:close/>
                  <a:moveTo>
                    <a:pt x="2454541" y="1873890"/>
                  </a:moveTo>
                  <a:cubicBezTo>
                    <a:pt x="2427365" y="1873707"/>
                    <a:pt x="2416471" y="1907188"/>
                    <a:pt x="2433731" y="1923240"/>
                  </a:cubicBezTo>
                  <a:cubicBezTo>
                    <a:pt x="2454971" y="1943010"/>
                    <a:pt x="2484097" y="1925605"/>
                    <a:pt x="2483325" y="1903063"/>
                  </a:cubicBezTo>
                  <a:cubicBezTo>
                    <a:pt x="2482696" y="1884758"/>
                    <a:pt x="2468786" y="1873985"/>
                    <a:pt x="2454541" y="1873890"/>
                  </a:cubicBezTo>
                  <a:close/>
                  <a:moveTo>
                    <a:pt x="2452090" y="2245474"/>
                  </a:moveTo>
                  <a:cubicBezTo>
                    <a:pt x="2424914" y="2245291"/>
                    <a:pt x="2414028" y="2278773"/>
                    <a:pt x="2431272" y="2294825"/>
                  </a:cubicBezTo>
                  <a:cubicBezTo>
                    <a:pt x="2452528" y="2314603"/>
                    <a:pt x="2481638" y="2297166"/>
                    <a:pt x="2480874" y="2274656"/>
                  </a:cubicBezTo>
                  <a:cubicBezTo>
                    <a:pt x="2480237" y="2256311"/>
                    <a:pt x="2466215" y="2245570"/>
                    <a:pt x="2452090" y="2245474"/>
                  </a:cubicBezTo>
                  <a:close/>
                  <a:moveTo>
                    <a:pt x="2447188" y="2988652"/>
                  </a:moveTo>
                  <a:cubicBezTo>
                    <a:pt x="2419956" y="2988469"/>
                    <a:pt x="2409165" y="3021982"/>
                    <a:pt x="2426378" y="3038002"/>
                  </a:cubicBezTo>
                  <a:cubicBezTo>
                    <a:pt x="2447642" y="3057789"/>
                    <a:pt x="2476760" y="3040295"/>
                    <a:pt x="2475972" y="3017826"/>
                  </a:cubicBezTo>
                  <a:cubicBezTo>
                    <a:pt x="2475335" y="2999520"/>
                    <a:pt x="2461425" y="2988747"/>
                    <a:pt x="2447188" y="2988652"/>
                  </a:cubicBezTo>
                  <a:close/>
                  <a:moveTo>
                    <a:pt x="2449639" y="2617067"/>
                  </a:moveTo>
                  <a:cubicBezTo>
                    <a:pt x="2422455" y="2616884"/>
                    <a:pt x="2411576" y="2650365"/>
                    <a:pt x="2428821" y="2666417"/>
                  </a:cubicBezTo>
                  <a:cubicBezTo>
                    <a:pt x="2450069" y="2686196"/>
                    <a:pt x="2479203" y="2668742"/>
                    <a:pt x="2478415" y="2646249"/>
                  </a:cubicBezTo>
                  <a:cubicBezTo>
                    <a:pt x="2477786" y="2627936"/>
                    <a:pt x="2463884" y="2617163"/>
                    <a:pt x="2449639" y="2617067"/>
                  </a:cubicBezTo>
                  <a:close/>
                  <a:moveTo>
                    <a:pt x="2461894" y="759135"/>
                  </a:moveTo>
                  <a:cubicBezTo>
                    <a:pt x="2434750" y="758952"/>
                    <a:pt x="2423808" y="792410"/>
                    <a:pt x="2441084" y="808486"/>
                  </a:cubicBezTo>
                  <a:cubicBezTo>
                    <a:pt x="2462213" y="828153"/>
                    <a:pt x="2491458" y="810970"/>
                    <a:pt x="2490686" y="788317"/>
                  </a:cubicBezTo>
                  <a:cubicBezTo>
                    <a:pt x="2490049" y="769996"/>
                    <a:pt x="2476139" y="759223"/>
                    <a:pt x="2461894" y="759135"/>
                  </a:cubicBezTo>
                  <a:close/>
                  <a:moveTo>
                    <a:pt x="2152587" y="1871899"/>
                  </a:moveTo>
                  <a:cubicBezTo>
                    <a:pt x="2125355" y="1871716"/>
                    <a:pt x="2114564" y="1905229"/>
                    <a:pt x="2131777" y="1921249"/>
                  </a:cubicBezTo>
                  <a:cubicBezTo>
                    <a:pt x="2153016" y="1941020"/>
                    <a:pt x="2182142" y="1923614"/>
                    <a:pt x="2181371" y="1901073"/>
                  </a:cubicBezTo>
                  <a:cubicBezTo>
                    <a:pt x="2180742" y="1882768"/>
                    <a:pt x="2166831" y="1871995"/>
                    <a:pt x="2152587" y="1871899"/>
                  </a:cubicBezTo>
                  <a:close/>
                  <a:moveTo>
                    <a:pt x="2456992" y="1502305"/>
                  </a:moveTo>
                  <a:cubicBezTo>
                    <a:pt x="2429744" y="1502122"/>
                    <a:pt x="2418977" y="1535651"/>
                    <a:pt x="2436174" y="1551655"/>
                  </a:cubicBezTo>
                  <a:cubicBezTo>
                    <a:pt x="2457414" y="1571426"/>
                    <a:pt x="2486540" y="1554020"/>
                    <a:pt x="2485768" y="1531487"/>
                  </a:cubicBezTo>
                  <a:cubicBezTo>
                    <a:pt x="2485147" y="1513173"/>
                    <a:pt x="2471237" y="1502401"/>
                    <a:pt x="2456992" y="1502305"/>
                  </a:cubicBezTo>
                  <a:close/>
                  <a:moveTo>
                    <a:pt x="2459443" y="1130720"/>
                  </a:moveTo>
                  <a:cubicBezTo>
                    <a:pt x="2432211" y="1130537"/>
                    <a:pt x="2421420" y="1164050"/>
                    <a:pt x="2438633" y="1180071"/>
                  </a:cubicBezTo>
                  <a:cubicBezTo>
                    <a:pt x="2459897" y="1199857"/>
                    <a:pt x="2489015" y="1182364"/>
                    <a:pt x="2488227" y="1159894"/>
                  </a:cubicBezTo>
                  <a:cubicBezTo>
                    <a:pt x="2487598" y="1141589"/>
                    <a:pt x="2473688" y="1130816"/>
                    <a:pt x="2459443" y="1130720"/>
                  </a:cubicBezTo>
                  <a:close/>
                  <a:moveTo>
                    <a:pt x="2157497" y="1128722"/>
                  </a:moveTo>
                  <a:cubicBezTo>
                    <a:pt x="2130313" y="1128539"/>
                    <a:pt x="2119434" y="1162020"/>
                    <a:pt x="2136679" y="1178072"/>
                  </a:cubicBezTo>
                  <a:cubicBezTo>
                    <a:pt x="2157807" y="1197739"/>
                    <a:pt x="2187052" y="1180556"/>
                    <a:pt x="2186280" y="1157903"/>
                  </a:cubicBezTo>
                  <a:cubicBezTo>
                    <a:pt x="2185644" y="1139590"/>
                    <a:pt x="2171741" y="1128817"/>
                    <a:pt x="2157497" y="1128722"/>
                  </a:cubicBezTo>
                  <a:close/>
                  <a:moveTo>
                    <a:pt x="2444737" y="3360236"/>
                  </a:moveTo>
                  <a:cubicBezTo>
                    <a:pt x="2417561" y="3360054"/>
                    <a:pt x="2406674" y="3393535"/>
                    <a:pt x="2423927" y="3409587"/>
                  </a:cubicBezTo>
                  <a:cubicBezTo>
                    <a:pt x="2445175" y="3429365"/>
                    <a:pt x="2474308" y="3411936"/>
                    <a:pt x="2473521" y="3389418"/>
                  </a:cubicBezTo>
                  <a:cubicBezTo>
                    <a:pt x="2472884" y="3371105"/>
                    <a:pt x="2458974" y="3360332"/>
                    <a:pt x="2444737" y="3360236"/>
                  </a:cubicBezTo>
                  <a:close/>
                  <a:moveTo>
                    <a:pt x="2159948" y="757137"/>
                  </a:moveTo>
                  <a:cubicBezTo>
                    <a:pt x="2132803" y="756954"/>
                    <a:pt x="2121853" y="790411"/>
                    <a:pt x="2139130" y="806487"/>
                  </a:cubicBezTo>
                  <a:cubicBezTo>
                    <a:pt x="2160385" y="826282"/>
                    <a:pt x="2189496" y="808796"/>
                    <a:pt x="2188723" y="786311"/>
                  </a:cubicBezTo>
                  <a:cubicBezTo>
                    <a:pt x="2188095" y="767966"/>
                    <a:pt x="2174161" y="757232"/>
                    <a:pt x="2159948" y="757137"/>
                  </a:cubicBezTo>
                  <a:close/>
                  <a:moveTo>
                    <a:pt x="1560949" y="9978"/>
                  </a:moveTo>
                  <a:cubicBezTo>
                    <a:pt x="1533717" y="9795"/>
                    <a:pt x="1522926" y="43309"/>
                    <a:pt x="1540139" y="59329"/>
                  </a:cubicBezTo>
                  <a:cubicBezTo>
                    <a:pt x="1561403" y="79115"/>
                    <a:pt x="1590520" y="61622"/>
                    <a:pt x="1589733" y="39152"/>
                  </a:cubicBezTo>
                  <a:cubicBezTo>
                    <a:pt x="1589096" y="20871"/>
                    <a:pt x="1575217" y="10066"/>
                    <a:pt x="1560949" y="9978"/>
                  </a:cubicBezTo>
                  <a:close/>
                  <a:moveTo>
                    <a:pt x="2164850" y="13968"/>
                  </a:moveTo>
                  <a:cubicBezTo>
                    <a:pt x="2137618" y="13784"/>
                    <a:pt x="2126827" y="47298"/>
                    <a:pt x="2144040" y="63318"/>
                  </a:cubicBezTo>
                  <a:cubicBezTo>
                    <a:pt x="2165287" y="83096"/>
                    <a:pt x="2194421" y="65667"/>
                    <a:pt x="2193634" y="43141"/>
                  </a:cubicBezTo>
                  <a:cubicBezTo>
                    <a:pt x="2193005" y="24836"/>
                    <a:pt x="2179094" y="14055"/>
                    <a:pt x="2164850" y="13968"/>
                  </a:cubicBezTo>
                  <a:close/>
                  <a:moveTo>
                    <a:pt x="2162399" y="385552"/>
                  </a:moveTo>
                  <a:cubicBezTo>
                    <a:pt x="2135238" y="385377"/>
                    <a:pt x="2124320" y="418843"/>
                    <a:pt x="2141589" y="434911"/>
                  </a:cubicBezTo>
                  <a:cubicBezTo>
                    <a:pt x="2162828" y="454681"/>
                    <a:pt x="2191954" y="437275"/>
                    <a:pt x="2191183" y="414734"/>
                  </a:cubicBezTo>
                  <a:cubicBezTo>
                    <a:pt x="2190554" y="396421"/>
                    <a:pt x="2176636" y="385648"/>
                    <a:pt x="2162399" y="385552"/>
                  </a:cubicBezTo>
                  <a:close/>
                </a:path>
              </a:pathLst>
            </a:custGeom>
            <a:solidFill>
              <a:srgbClr val="FDF2A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80" name="Google Shape;1080;p18"/>
          <p:cNvSpPr txBox="1"/>
          <p:nvPr/>
        </p:nvSpPr>
        <p:spPr>
          <a:xfrm>
            <a:off x="6504016" y="2365429"/>
            <a:ext cx="1640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lt1"/>
                </a:solidFill>
                <a:latin typeface="Mali"/>
                <a:ea typeface="Mali"/>
                <a:cs typeface="Mali"/>
                <a:sym typeface="Mali"/>
              </a:rPr>
              <a:t>Write a caption for the photos.</a:t>
            </a:r>
            <a:endParaRPr sz="700">
              <a:solidFill>
                <a:schemeClr val="lt1"/>
              </a:solidFill>
            </a:endParaRPr>
          </a:p>
        </p:txBody>
      </p:sp>
      <p:pic>
        <p:nvPicPr>
          <p:cNvPr id="1081" name="Google Shape;1081;p18"/>
          <p:cNvPicPr preferRelativeResize="0"/>
          <p:nvPr/>
        </p:nvPicPr>
        <p:blipFill rotWithShape="1">
          <a:blip r:embed="rId5">
            <a:alphaModFix/>
          </a:blip>
          <a:srcRect b="4129" l="13028" r="5848" t="14748"/>
          <a:stretch/>
        </p:blipFill>
        <p:spPr>
          <a:xfrm>
            <a:off x="977950" y="633642"/>
            <a:ext cx="2584142" cy="38762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82" name="Google Shape;1082;p18"/>
          <p:cNvGrpSpPr/>
          <p:nvPr/>
        </p:nvGrpSpPr>
        <p:grpSpPr>
          <a:xfrm>
            <a:off x="2979897" y="3851295"/>
            <a:ext cx="1364763" cy="1452913"/>
            <a:chOff x="5959794" y="7702589"/>
            <a:chExt cx="2729527" cy="2905826"/>
          </a:xfrm>
        </p:grpSpPr>
        <p:sp>
          <p:nvSpPr>
            <p:cNvPr id="1083" name="Google Shape;1083;p18"/>
            <p:cNvSpPr/>
            <p:nvPr/>
          </p:nvSpPr>
          <p:spPr>
            <a:xfrm>
              <a:off x="5959794" y="8097404"/>
              <a:ext cx="2729527" cy="2511011"/>
            </a:xfrm>
            <a:custGeom>
              <a:rect b="b" l="l" r="r" t="t"/>
              <a:pathLst>
                <a:path extrusionOk="0" h="2511011" w="2729527">
                  <a:moveTo>
                    <a:pt x="2710251" y="2052147"/>
                  </a:moveTo>
                  <a:cubicBezTo>
                    <a:pt x="2626771" y="2115105"/>
                    <a:pt x="1609842" y="2478905"/>
                    <a:pt x="1609260" y="2479079"/>
                  </a:cubicBezTo>
                  <a:cubicBezTo>
                    <a:pt x="1582984" y="2493205"/>
                    <a:pt x="1519270" y="2521168"/>
                    <a:pt x="1492645" y="2507216"/>
                  </a:cubicBezTo>
                  <a:cubicBezTo>
                    <a:pt x="1368646" y="2469952"/>
                    <a:pt x="396886" y="2128941"/>
                    <a:pt x="396305" y="2128650"/>
                  </a:cubicBezTo>
                  <a:cubicBezTo>
                    <a:pt x="333753" y="2123651"/>
                    <a:pt x="323057" y="2013662"/>
                    <a:pt x="315209" y="1951692"/>
                  </a:cubicBezTo>
                  <a:cubicBezTo>
                    <a:pt x="307593" y="1899023"/>
                    <a:pt x="294281" y="1847575"/>
                    <a:pt x="285561" y="1795139"/>
                  </a:cubicBezTo>
                  <a:cubicBezTo>
                    <a:pt x="268179" y="1660560"/>
                    <a:pt x="216673" y="1269844"/>
                    <a:pt x="192547" y="1136021"/>
                  </a:cubicBezTo>
                  <a:cubicBezTo>
                    <a:pt x="155051" y="1126952"/>
                    <a:pt x="102033" y="1114454"/>
                    <a:pt x="93430" y="1080911"/>
                  </a:cubicBezTo>
                  <a:cubicBezTo>
                    <a:pt x="23321" y="784488"/>
                    <a:pt x="-63589" y="526550"/>
                    <a:pt x="69130" y="527131"/>
                  </a:cubicBezTo>
                  <a:cubicBezTo>
                    <a:pt x="103777" y="508354"/>
                    <a:pt x="407060" y="327501"/>
                    <a:pt x="698657" y="197689"/>
                  </a:cubicBezTo>
                  <a:cubicBezTo>
                    <a:pt x="1192792" y="-14150"/>
                    <a:pt x="1171690" y="-21940"/>
                    <a:pt x="1331905" y="20498"/>
                  </a:cubicBezTo>
                  <a:cubicBezTo>
                    <a:pt x="1460032" y="26195"/>
                    <a:pt x="2406445" y="255880"/>
                    <a:pt x="2524688" y="299655"/>
                  </a:cubicBezTo>
                  <a:cubicBezTo>
                    <a:pt x="2594332" y="319420"/>
                    <a:pt x="2586136" y="412376"/>
                    <a:pt x="2606947" y="457836"/>
                  </a:cubicBezTo>
                  <a:cubicBezTo>
                    <a:pt x="2697926" y="807683"/>
                    <a:pt x="2739143" y="879246"/>
                    <a:pt x="2558813" y="976503"/>
                  </a:cubicBezTo>
                  <a:cubicBezTo>
                    <a:pt x="2734841" y="2013081"/>
                    <a:pt x="2752572" y="2022266"/>
                    <a:pt x="2710251" y="20521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84" name="Google Shape;1084;p18"/>
            <p:cNvGrpSpPr/>
            <p:nvPr/>
          </p:nvGrpSpPr>
          <p:grpSpPr>
            <a:xfrm>
              <a:off x="6036941" y="8555076"/>
              <a:ext cx="2352791" cy="1580167"/>
              <a:chOff x="6036941" y="8555076"/>
              <a:chExt cx="2352791" cy="1580167"/>
            </a:xfrm>
          </p:grpSpPr>
          <p:sp>
            <p:nvSpPr>
              <p:cNvPr id="1085" name="Google Shape;1085;p18"/>
              <p:cNvSpPr/>
              <p:nvPr/>
            </p:nvSpPr>
            <p:spPr>
              <a:xfrm>
                <a:off x="7082183" y="9100858"/>
                <a:ext cx="1283672" cy="1034385"/>
              </a:xfrm>
              <a:custGeom>
                <a:rect b="b" l="l" r="r" t="t"/>
                <a:pathLst>
                  <a:path extrusionOk="0" h="1034385" w="1283672">
                    <a:moveTo>
                      <a:pt x="1264721" y="0"/>
                    </a:moveTo>
                    <a:cubicBezTo>
                      <a:pt x="1202448" y="14621"/>
                      <a:pt x="305135" y="366427"/>
                      <a:pt x="233282" y="382809"/>
                    </a:cubicBezTo>
                    <a:cubicBezTo>
                      <a:pt x="228183" y="382419"/>
                      <a:pt x="208075" y="390895"/>
                      <a:pt x="178223" y="384129"/>
                    </a:cubicBezTo>
                    <a:cubicBezTo>
                      <a:pt x="119631" y="367677"/>
                      <a:pt x="38145" y="332617"/>
                      <a:pt x="10991" y="345510"/>
                    </a:cubicBezTo>
                    <a:cubicBezTo>
                      <a:pt x="-12955" y="355254"/>
                      <a:pt x="6788" y="377176"/>
                      <a:pt x="26896" y="385785"/>
                    </a:cubicBezTo>
                    <a:cubicBezTo>
                      <a:pt x="61003" y="457476"/>
                      <a:pt x="181357" y="538299"/>
                      <a:pt x="238763" y="589090"/>
                    </a:cubicBezTo>
                    <a:cubicBezTo>
                      <a:pt x="240252" y="602059"/>
                      <a:pt x="293630" y="985002"/>
                      <a:pt x="293752" y="985671"/>
                    </a:cubicBezTo>
                    <a:cubicBezTo>
                      <a:pt x="299484" y="1030172"/>
                      <a:pt x="325388" y="1036043"/>
                      <a:pt x="329144" y="1034055"/>
                    </a:cubicBezTo>
                    <a:cubicBezTo>
                      <a:pt x="368384" y="1003361"/>
                      <a:pt x="319982" y="908929"/>
                      <a:pt x="276946" y="531730"/>
                    </a:cubicBezTo>
                    <a:cubicBezTo>
                      <a:pt x="272196" y="502436"/>
                      <a:pt x="273812" y="477950"/>
                      <a:pt x="261796" y="424165"/>
                    </a:cubicBezTo>
                    <a:cubicBezTo>
                      <a:pt x="351170" y="395133"/>
                      <a:pt x="1269279" y="41734"/>
                      <a:pt x="1268744" y="39124"/>
                    </a:cubicBezTo>
                    <a:cubicBezTo>
                      <a:pt x="1291265" y="33810"/>
                      <a:pt x="1286992" y="680"/>
                      <a:pt x="1264721" y="0"/>
                    </a:cubicBezTo>
                    <a:close/>
                  </a:path>
                </a:pathLst>
              </a:custGeom>
              <a:solidFill>
                <a:srgbClr val="71934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6" name="Google Shape;1086;p18"/>
              <p:cNvSpPr/>
              <p:nvPr/>
            </p:nvSpPr>
            <p:spPr>
              <a:xfrm>
                <a:off x="6246694" y="9216345"/>
                <a:ext cx="695918" cy="238628"/>
              </a:xfrm>
              <a:custGeom>
                <a:rect b="b" l="l" r="r" t="t"/>
                <a:pathLst>
                  <a:path extrusionOk="0" h="238628" w="695918">
                    <a:moveTo>
                      <a:pt x="676619" y="197097"/>
                    </a:moveTo>
                    <a:cubicBezTo>
                      <a:pt x="676038" y="196946"/>
                      <a:pt x="192768" y="58989"/>
                      <a:pt x="52452" y="2722"/>
                    </a:cubicBezTo>
                    <a:cubicBezTo>
                      <a:pt x="17967" y="-10753"/>
                      <a:pt x="-147911" y="23272"/>
                      <a:pt x="371878" y="161961"/>
                    </a:cubicBezTo>
                    <a:cubicBezTo>
                      <a:pt x="473292" y="185401"/>
                      <a:pt x="572874" y="218717"/>
                      <a:pt x="674823" y="238622"/>
                    </a:cubicBezTo>
                    <a:cubicBezTo>
                      <a:pt x="701954" y="239244"/>
                      <a:pt x="703303" y="198940"/>
                      <a:pt x="676619" y="197097"/>
                    </a:cubicBezTo>
                    <a:close/>
                  </a:path>
                </a:pathLst>
              </a:custGeom>
              <a:solidFill>
                <a:srgbClr val="71934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7" name="Google Shape;1087;p18"/>
              <p:cNvSpPr/>
              <p:nvPr/>
            </p:nvSpPr>
            <p:spPr>
              <a:xfrm>
                <a:off x="6897612" y="8555076"/>
                <a:ext cx="1492120" cy="541892"/>
              </a:xfrm>
              <a:custGeom>
                <a:rect b="b" l="l" r="r" t="t"/>
                <a:pathLst>
                  <a:path extrusionOk="0" h="541892" w="1492120">
                    <a:moveTo>
                      <a:pt x="1488589" y="8001"/>
                    </a:moveTo>
                    <a:cubicBezTo>
                      <a:pt x="1465028" y="-38861"/>
                      <a:pt x="1240563" y="121128"/>
                      <a:pt x="362573" y="461866"/>
                    </a:cubicBezTo>
                    <a:cubicBezTo>
                      <a:pt x="214280" y="506007"/>
                      <a:pt x="302160" y="482881"/>
                      <a:pt x="43362" y="409901"/>
                    </a:cubicBezTo>
                    <a:cubicBezTo>
                      <a:pt x="32107" y="405424"/>
                      <a:pt x="198" y="408750"/>
                      <a:pt x="0" y="423981"/>
                    </a:cubicBezTo>
                    <a:cubicBezTo>
                      <a:pt x="5883" y="458977"/>
                      <a:pt x="47321" y="458890"/>
                      <a:pt x="138166" y="497577"/>
                    </a:cubicBezTo>
                    <a:cubicBezTo>
                      <a:pt x="291667" y="559025"/>
                      <a:pt x="233639" y="581511"/>
                      <a:pt x="677796" y="396350"/>
                    </a:cubicBezTo>
                    <a:cubicBezTo>
                      <a:pt x="1565727" y="24848"/>
                      <a:pt x="1494124" y="21150"/>
                      <a:pt x="1488589" y="8001"/>
                    </a:cubicBezTo>
                    <a:close/>
                  </a:path>
                </a:pathLst>
              </a:custGeom>
              <a:solidFill>
                <a:srgbClr val="71934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8" name="Google Shape;1088;p18"/>
              <p:cNvSpPr/>
              <p:nvPr/>
            </p:nvSpPr>
            <p:spPr>
              <a:xfrm>
                <a:off x="6036941" y="8684402"/>
                <a:ext cx="644257" cy="247881"/>
              </a:xfrm>
              <a:custGeom>
                <a:rect b="b" l="l" r="r" t="t"/>
                <a:pathLst>
                  <a:path extrusionOk="0" h="247881" w="644257">
                    <a:moveTo>
                      <a:pt x="628946" y="206053"/>
                    </a:moveTo>
                    <a:cubicBezTo>
                      <a:pt x="483647" y="151088"/>
                      <a:pt x="515248" y="171917"/>
                      <a:pt x="47355" y="4405"/>
                    </a:cubicBezTo>
                    <a:cubicBezTo>
                      <a:pt x="25532" y="-5698"/>
                      <a:pt x="-17028" y="853"/>
                      <a:pt x="7278" y="31606"/>
                    </a:cubicBezTo>
                    <a:cubicBezTo>
                      <a:pt x="38885" y="73759"/>
                      <a:pt x="503726" y="209221"/>
                      <a:pt x="617580" y="247072"/>
                    </a:cubicBezTo>
                    <a:cubicBezTo>
                      <a:pt x="644770" y="254007"/>
                      <a:pt x="655524" y="214325"/>
                      <a:pt x="628946" y="206053"/>
                    </a:cubicBezTo>
                    <a:close/>
                  </a:path>
                </a:pathLst>
              </a:custGeom>
              <a:solidFill>
                <a:srgbClr val="71934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9" name="Google Shape;1089;p18"/>
              <p:cNvSpPr/>
              <p:nvPr/>
            </p:nvSpPr>
            <p:spPr>
              <a:xfrm>
                <a:off x="7223683" y="9150195"/>
                <a:ext cx="67722" cy="283385"/>
              </a:xfrm>
              <a:custGeom>
                <a:rect b="b" l="l" r="r" t="t"/>
                <a:pathLst>
                  <a:path extrusionOk="0" h="283385" w="67722">
                    <a:moveTo>
                      <a:pt x="67493" y="264282"/>
                    </a:moveTo>
                    <a:cubicBezTo>
                      <a:pt x="52088" y="180291"/>
                      <a:pt x="32247" y="97049"/>
                      <a:pt x="18859" y="12634"/>
                    </a:cubicBezTo>
                    <a:cubicBezTo>
                      <a:pt x="16667" y="-749"/>
                      <a:pt x="3116" y="-6132"/>
                      <a:pt x="0" y="9733"/>
                    </a:cubicBezTo>
                    <a:cubicBezTo>
                      <a:pt x="10877" y="96055"/>
                      <a:pt x="40159" y="181279"/>
                      <a:pt x="42071" y="269229"/>
                    </a:cubicBezTo>
                    <a:cubicBezTo>
                      <a:pt x="45239" y="292221"/>
                      <a:pt x="70371" y="284768"/>
                      <a:pt x="67493" y="264282"/>
                    </a:cubicBezTo>
                    <a:close/>
                  </a:path>
                </a:pathLst>
              </a:custGeom>
              <a:solidFill>
                <a:srgbClr val="71934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90" name="Google Shape;1090;p18"/>
            <p:cNvSpPr/>
            <p:nvPr/>
          </p:nvSpPr>
          <p:spPr>
            <a:xfrm>
              <a:off x="6555033" y="7702589"/>
              <a:ext cx="1664021" cy="2686534"/>
            </a:xfrm>
            <a:custGeom>
              <a:rect b="b" l="l" r="r" t="t"/>
              <a:pathLst>
                <a:path extrusionOk="0" h="2686534" w="1664021">
                  <a:moveTo>
                    <a:pt x="1637479" y="2391741"/>
                  </a:moveTo>
                  <a:cubicBezTo>
                    <a:pt x="1606825" y="2271079"/>
                    <a:pt x="1604157" y="2145278"/>
                    <a:pt x="1570364" y="2025268"/>
                  </a:cubicBezTo>
                  <a:cubicBezTo>
                    <a:pt x="1556278" y="1963664"/>
                    <a:pt x="1536362" y="1903484"/>
                    <a:pt x="1525113" y="1841246"/>
                  </a:cubicBezTo>
                  <a:cubicBezTo>
                    <a:pt x="1497808" y="1655353"/>
                    <a:pt x="1531560" y="1817057"/>
                    <a:pt x="1461968" y="1460303"/>
                  </a:cubicBezTo>
                  <a:cubicBezTo>
                    <a:pt x="1446586" y="1357471"/>
                    <a:pt x="1445656" y="1295908"/>
                    <a:pt x="1387273" y="1141197"/>
                  </a:cubicBezTo>
                  <a:cubicBezTo>
                    <a:pt x="1322308" y="961530"/>
                    <a:pt x="1326988" y="995026"/>
                    <a:pt x="1088048" y="912721"/>
                  </a:cubicBezTo>
                  <a:cubicBezTo>
                    <a:pt x="1011748" y="885078"/>
                    <a:pt x="984873" y="884119"/>
                    <a:pt x="976525" y="872707"/>
                  </a:cubicBezTo>
                  <a:cubicBezTo>
                    <a:pt x="955457" y="864615"/>
                    <a:pt x="932936" y="859470"/>
                    <a:pt x="910822" y="853041"/>
                  </a:cubicBezTo>
                  <a:cubicBezTo>
                    <a:pt x="718487" y="766556"/>
                    <a:pt x="665412" y="801471"/>
                    <a:pt x="896457" y="796913"/>
                  </a:cubicBezTo>
                  <a:cubicBezTo>
                    <a:pt x="972240" y="793820"/>
                    <a:pt x="1048366" y="788588"/>
                    <a:pt x="1121614" y="812563"/>
                  </a:cubicBezTo>
                  <a:cubicBezTo>
                    <a:pt x="1132718" y="815370"/>
                    <a:pt x="1141670" y="803889"/>
                    <a:pt x="1143269" y="793797"/>
                  </a:cubicBezTo>
                  <a:cubicBezTo>
                    <a:pt x="1147914" y="764620"/>
                    <a:pt x="1109174" y="770387"/>
                    <a:pt x="1090321" y="765736"/>
                  </a:cubicBezTo>
                  <a:cubicBezTo>
                    <a:pt x="896754" y="744849"/>
                    <a:pt x="862914" y="781397"/>
                    <a:pt x="754949" y="775223"/>
                  </a:cubicBezTo>
                  <a:cubicBezTo>
                    <a:pt x="826680" y="740233"/>
                    <a:pt x="908817" y="717381"/>
                    <a:pt x="1009911" y="653486"/>
                  </a:cubicBezTo>
                  <a:cubicBezTo>
                    <a:pt x="1063859" y="626338"/>
                    <a:pt x="1118795" y="608793"/>
                    <a:pt x="1177289" y="591121"/>
                  </a:cubicBezTo>
                  <a:cubicBezTo>
                    <a:pt x="1225702" y="573390"/>
                    <a:pt x="1274662" y="541509"/>
                    <a:pt x="1328180" y="555304"/>
                  </a:cubicBezTo>
                  <a:cubicBezTo>
                    <a:pt x="1338272" y="559310"/>
                    <a:pt x="1344138" y="539126"/>
                    <a:pt x="1333336" y="537364"/>
                  </a:cubicBezTo>
                  <a:cubicBezTo>
                    <a:pt x="1250229" y="501746"/>
                    <a:pt x="1180201" y="559234"/>
                    <a:pt x="1066265" y="593487"/>
                  </a:cubicBezTo>
                  <a:cubicBezTo>
                    <a:pt x="846451" y="658114"/>
                    <a:pt x="833970" y="691715"/>
                    <a:pt x="726440" y="736361"/>
                  </a:cubicBezTo>
                  <a:cubicBezTo>
                    <a:pt x="894016" y="573082"/>
                    <a:pt x="1002214" y="394972"/>
                    <a:pt x="1017282" y="313196"/>
                  </a:cubicBezTo>
                  <a:cubicBezTo>
                    <a:pt x="1040245" y="209428"/>
                    <a:pt x="1039855" y="-36558"/>
                    <a:pt x="873675" y="21337"/>
                  </a:cubicBezTo>
                  <a:cubicBezTo>
                    <a:pt x="748955" y="81488"/>
                    <a:pt x="729201" y="233815"/>
                    <a:pt x="705076" y="355343"/>
                  </a:cubicBezTo>
                  <a:cubicBezTo>
                    <a:pt x="687933" y="428056"/>
                    <a:pt x="666958" y="497549"/>
                    <a:pt x="658645" y="572367"/>
                  </a:cubicBezTo>
                  <a:cubicBezTo>
                    <a:pt x="655430" y="596661"/>
                    <a:pt x="659994" y="596504"/>
                    <a:pt x="647704" y="538143"/>
                  </a:cubicBezTo>
                  <a:cubicBezTo>
                    <a:pt x="634990" y="484649"/>
                    <a:pt x="615382" y="433236"/>
                    <a:pt x="601215" y="380201"/>
                  </a:cubicBezTo>
                  <a:cubicBezTo>
                    <a:pt x="571776" y="249208"/>
                    <a:pt x="425954" y="34144"/>
                    <a:pt x="310396" y="4263"/>
                  </a:cubicBezTo>
                  <a:cubicBezTo>
                    <a:pt x="222039" y="-18921"/>
                    <a:pt x="143844" y="55920"/>
                    <a:pt x="157476" y="144795"/>
                  </a:cubicBezTo>
                  <a:cubicBezTo>
                    <a:pt x="160278" y="197510"/>
                    <a:pt x="196658" y="240773"/>
                    <a:pt x="219080" y="286757"/>
                  </a:cubicBezTo>
                  <a:cubicBezTo>
                    <a:pt x="247566" y="350349"/>
                    <a:pt x="288864" y="407256"/>
                    <a:pt x="336312" y="457989"/>
                  </a:cubicBezTo>
                  <a:cubicBezTo>
                    <a:pt x="475722" y="597451"/>
                    <a:pt x="501400" y="645342"/>
                    <a:pt x="593495" y="743035"/>
                  </a:cubicBezTo>
                  <a:cubicBezTo>
                    <a:pt x="545785" y="728525"/>
                    <a:pt x="496964" y="717695"/>
                    <a:pt x="447620" y="708963"/>
                  </a:cubicBezTo>
                  <a:cubicBezTo>
                    <a:pt x="378639" y="693116"/>
                    <a:pt x="165498" y="613258"/>
                    <a:pt x="61562" y="611816"/>
                  </a:cubicBezTo>
                  <a:cubicBezTo>
                    <a:pt x="44924" y="611368"/>
                    <a:pt x="29396" y="619182"/>
                    <a:pt x="14375" y="625681"/>
                  </a:cubicBezTo>
                  <a:cubicBezTo>
                    <a:pt x="8887" y="628402"/>
                    <a:pt x="-4019" y="630669"/>
                    <a:pt x="1231" y="639767"/>
                  </a:cubicBezTo>
                  <a:cubicBezTo>
                    <a:pt x="7922" y="651324"/>
                    <a:pt x="20438" y="633575"/>
                    <a:pt x="40727" y="630733"/>
                  </a:cubicBezTo>
                  <a:cubicBezTo>
                    <a:pt x="83147" y="626489"/>
                    <a:pt x="244107" y="679524"/>
                    <a:pt x="260837" y="685430"/>
                  </a:cubicBezTo>
                  <a:cubicBezTo>
                    <a:pt x="340701" y="713922"/>
                    <a:pt x="340114" y="695883"/>
                    <a:pt x="549720" y="756429"/>
                  </a:cubicBezTo>
                  <a:cubicBezTo>
                    <a:pt x="316006" y="766463"/>
                    <a:pt x="308193" y="765567"/>
                    <a:pt x="182572" y="805964"/>
                  </a:cubicBezTo>
                  <a:cubicBezTo>
                    <a:pt x="155319" y="814754"/>
                    <a:pt x="163196" y="860017"/>
                    <a:pt x="185537" y="852518"/>
                  </a:cubicBezTo>
                  <a:cubicBezTo>
                    <a:pt x="250594" y="827526"/>
                    <a:pt x="369750" y="803465"/>
                    <a:pt x="420048" y="793408"/>
                  </a:cubicBezTo>
                  <a:cubicBezTo>
                    <a:pt x="482954" y="780810"/>
                    <a:pt x="547424" y="786589"/>
                    <a:pt x="611179" y="784670"/>
                  </a:cubicBezTo>
                  <a:cubicBezTo>
                    <a:pt x="537512" y="819916"/>
                    <a:pt x="473571" y="867749"/>
                    <a:pt x="401707" y="906919"/>
                  </a:cubicBezTo>
                  <a:cubicBezTo>
                    <a:pt x="343637" y="934451"/>
                    <a:pt x="90884" y="1042492"/>
                    <a:pt x="53126" y="1107288"/>
                  </a:cubicBezTo>
                  <a:cubicBezTo>
                    <a:pt x="6980" y="1157166"/>
                    <a:pt x="12270" y="1226275"/>
                    <a:pt x="17560" y="1289304"/>
                  </a:cubicBezTo>
                  <a:cubicBezTo>
                    <a:pt x="21025" y="1353030"/>
                    <a:pt x="23286" y="1417459"/>
                    <a:pt x="35489" y="1480243"/>
                  </a:cubicBezTo>
                  <a:cubicBezTo>
                    <a:pt x="96145" y="1711928"/>
                    <a:pt x="25571" y="1490818"/>
                    <a:pt x="135199" y="1986597"/>
                  </a:cubicBezTo>
                  <a:cubicBezTo>
                    <a:pt x="166743" y="2170892"/>
                    <a:pt x="157784" y="2162097"/>
                    <a:pt x="163528" y="2193570"/>
                  </a:cubicBezTo>
                  <a:cubicBezTo>
                    <a:pt x="186642" y="2300972"/>
                    <a:pt x="211866" y="2366407"/>
                    <a:pt x="229033" y="2579292"/>
                  </a:cubicBezTo>
                  <a:cubicBezTo>
                    <a:pt x="240892" y="2716068"/>
                    <a:pt x="292881" y="2691268"/>
                    <a:pt x="286294" y="2669230"/>
                  </a:cubicBezTo>
                  <a:cubicBezTo>
                    <a:pt x="265599" y="2619717"/>
                    <a:pt x="277004" y="2567537"/>
                    <a:pt x="268947" y="2514350"/>
                  </a:cubicBezTo>
                  <a:cubicBezTo>
                    <a:pt x="262936" y="2449822"/>
                    <a:pt x="243967" y="2387666"/>
                    <a:pt x="230486" y="2324527"/>
                  </a:cubicBezTo>
                  <a:cubicBezTo>
                    <a:pt x="130043" y="1861988"/>
                    <a:pt x="186188" y="2105544"/>
                    <a:pt x="68945" y="1367080"/>
                  </a:cubicBezTo>
                  <a:cubicBezTo>
                    <a:pt x="55289" y="1281473"/>
                    <a:pt x="742" y="1187704"/>
                    <a:pt x="80222" y="1118217"/>
                  </a:cubicBezTo>
                  <a:cubicBezTo>
                    <a:pt x="139402" y="1079930"/>
                    <a:pt x="202355" y="1047794"/>
                    <a:pt x="265285" y="1016140"/>
                  </a:cubicBezTo>
                  <a:cubicBezTo>
                    <a:pt x="516596" y="863668"/>
                    <a:pt x="386673" y="968715"/>
                    <a:pt x="710907" y="797640"/>
                  </a:cubicBezTo>
                  <a:cubicBezTo>
                    <a:pt x="783481" y="819975"/>
                    <a:pt x="835260" y="854581"/>
                    <a:pt x="919990" y="875887"/>
                  </a:cubicBezTo>
                  <a:cubicBezTo>
                    <a:pt x="1010225" y="906686"/>
                    <a:pt x="1091536" y="959431"/>
                    <a:pt x="1182428" y="989050"/>
                  </a:cubicBezTo>
                  <a:cubicBezTo>
                    <a:pt x="1326157" y="1034737"/>
                    <a:pt x="1332092" y="1043364"/>
                    <a:pt x="1359752" y="1138122"/>
                  </a:cubicBezTo>
                  <a:cubicBezTo>
                    <a:pt x="1423874" y="1537074"/>
                    <a:pt x="1666441" y="2594697"/>
                    <a:pt x="1609174" y="2641959"/>
                  </a:cubicBezTo>
                  <a:cubicBezTo>
                    <a:pt x="1590234" y="2650336"/>
                    <a:pt x="1599535" y="2691745"/>
                    <a:pt x="1629840" y="2669172"/>
                  </a:cubicBezTo>
                  <a:cubicBezTo>
                    <a:pt x="1678731" y="2632350"/>
                    <a:pt x="1669546" y="2562450"/>
                    <a:pt x="1637479" y="2391741"/>
                  </a:cubicBezTo>
                  <a:close/>
                  <a:moveTo>
                    <a:pt x="704483" y="620222"/>
                  </a:moveTo>
                  <a:cubicBezTo>
                    <a:pt x="713558" y="506903"/>
                    <a:pt x="713238" y="391851"/>
                    <a:pt x="748490" y="282455"/>
                  </a:cubicBezTo>
                  <a:cubicBezTo>
                    <a:pt x="916775" y="-180857"/>
                    <a:pt x="1146530" y="139743"/>
                    <a:pt x="878471" y="514373"/>
                  </a:cubicBezTo>
                  <a:cubicBezTo>
                    <a:pt x="721487" y="736414"/>
                    <a:pt x="816477" y="611502"/>
                    <a:pt x="693973" y="741035"/>
                  </a:cubicBezTo>
                  <a:cubicBezTo>
                    <a:pt x="690403" y="722793"/>
                    <a:pt x="697042" y="703713"/>
                    <a:pt x="704483" y="620222"/>
                  </a:cubicBezTo>
                  <a:close/>
                  <a:moveTo>
                    <a:pt x="288683" y="320486"/>
                  </a:moveTo>
                  <a:cubicBezTo>
                    <a:pt x="42360" y="81976"/>
                    <a:pt x="324319" y="-88198"/>
                    <a:pt x="491563" y="208189"/>
                  </a:cubicBezTo>
                  <a:cubicBezTo>
                    <a:pt x="541971" y="315457"/>
                    <a:pt x="591640" y="433974"/>
                    <a:pt x="652523" y="659875"/>
                  </a:cubicBezTo>
                  <a:cubicBezTo>
                    <a:pt x="651849" y="681774"/>
                    <a:pt x="651349" y="703667"/>
                    <a:pt x="650332" y="725595"/>
                  </a:cubicBezTo>
                  <a:cubicBezTo>
                    <a:pt x="308803" y="352209"/>
                    <a:pt x="364257" y="397856"/>
                    <a:pt x="288683" y="320486"/>
                  </a:cubicBez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1" name="Google Shape;1091;p18"/>
          <p:cNvGrpSpPr/>
          <p:nvPr/>
        </p:nvGrpSpPr>
        <p:grpSpPr>
          <a:xfrm rot="-1428116">
            <a:off x="486239" y="445611"/>
            <a:ext cx="818433" cy="1772328"/>
            <a:chOff x="972110" y="890931"/>
            <a:chExt cx="1636769" cy="3544161"/>
          </a:xfrm>
        </p:grpSpPr>
        <p:grpSp>
          <p:nvGrpSpPr>
            <p:cNvPr id="1092" name="Google Shape;1092;p18"/>
            <p:cNvGrpSpPr/>
            <p:nvPr/>
          </p:nvGrpSpPr>
          <p:grpSpPr>
            <a:xfrm>
              <a:off x="975679" y="1413902"/>
              <a:ext cx="1633200" cy="3021190"/>
              <a:chOff x="975679" y="1413902"/>
              <a:chExt cx="1633200" cy="3021190"/>
            </a:xfrm>
          </p:grpSpPr>
          <p:sp>
            <p:nvSpPr>
              <p:cNvPr id="1093" name="Google Shape;1093;p18"/>
              <p:cNvSpPr/>
              <p:nvPr/>
            </p:nvSpPr>
            <p:spPr>
              <a:xfrm>
                <a:off x="1047229" y="2527395"/>
                <a:ext cx="1253600" cy="1228742"/>
              </a:xfrm>
              <a:custGeom>
                <a:rect b="b" l="l" r="r" t="t"/>
                <a:pathLst>
                  <a:path extrusionOk="0" h="1228742" w="1253600">
                    <a:moveTo>
                      <a:pt x="1253600" y="316285"/>
                    </a:moveTo>
                    <a:cubicBezTo>
                      <a:pt x="1248900" y="295709"/>
                      <a:pt x="1199169" y="79162"/>
                      <a:pt x="1187850" y="29947"/>
                    </a:cubicBezTo>
                    <a:cubicBezTo>
                      <a:pt x="1173288" y="-34633"/>
                      <a:pt x="1227596" y="-13537"/>
                      <a:pt x="791780" y="282977"/>
                    </a:cubicBezTo>
                    <a:cubicBezTo>
                      <a:pt x="635221" y="389403"/>
                      <a:pt x="283842" y="610865"/>
                      <a:pt x="113058" y="781986"/>
                    </a:cubicBezTo>
                    <a:cubicBezTo>
                      <a:pt x="91696" y="865195"/>
                      <a:pt x="19660" y="1151135"/>
                      <a:pt x="0" y="1228743"/>
                    </a:cubicBezTo>
                    <a:cubicBezTo>
                      <a:pt x="153395" y="1161478"/>
                      <a:pt x="1252872" y="316855"/>
                      <a:pt x="1253600" y="31628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4" name="Google Shape;1094;p18"/>
              <p:cNvSpPr/>
              <p:nvPr/>
            </p:nvSpPr>
            <p:spPr>
              <a:xfrm>
                <a:off x="1507914" y="1413902"/>
                <a:ext cx="516355" cy="655792"/>
              </a:xfrm>
              <a:custGeom>
                <a:rect b="b" l="l" r="r" t="t"/>
                <a:pathLst>
                  <a:path extrusionOk="0" h="655792" w="516355">
                    <a:moveTo>
                      <a:pt x="516355" y="231409"/>
                    </a:moveTo>
                    <a:cubicBezTo>
                      <a:pt x="386622" y="-252185"/>
                      <a:pt x="194888" y="100228"/>
                      <a:pt x="29165" y="574640"/>
                    </a:cubicBezTo>
                    <a:cubicBezTo>
                      <a:pt x="-21308" y="718827"/>
                      <a:pt x="-76337" y="708131"/>
                      <a:pt x="516355" y="231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5" name="Google Shape;1095;p18"/>
              <p:cNvSpPr/>
              <p:nvPr/>
            </p:nvSpPr>
            <p:spPr>
              <a:xfrm>
                <a:off x="1268659" y="1876388"/>
                <a:ext cx="882654" cy="1015915"/>
              </a:xfrm>
              <a:custGeom>
                <a:rect b="b" l="l" r="r" t="t"/>
                <a:pathLst>
                  <a:path extrusionOk="0" h="1015915" w="882654">
                    <a:moveTo>
                      <a:pt x="882655" y="316129"/>
                    </a:moveTo>
                    <a:cubicBezTo>
                      <a:pt x="878769" y="299031"/>
                      <a:pt x="845570" y="154903"/>
                      <a:pt x="816847" y="29553"/>
                    </a:cubicBezTo>
                    <a:cubicBezTo>
                      <a:pt x="799948" y="-42454"/>
                      <a:pt x="863946" y="-16782"/>
                      <a:pt x="152414" y="499838"/>
                    </a:cubicBezTo>
                    <a:cubicBezTo>
                      <a:pt x="132466" y="514366"/>
                      <a:pt x="38880" y="870322"/>
                      <a:pt x="0" y="1015916"/>
                    </a:cubicBezTo>
                    <a:cubicBezTo>
                      <a:pt x="721" y="1015454"/>
                      <a:pt x="631234" y="546050"/>
                      <a:pt x="882655" y="31612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6" name="Google Shape;1096;p18"/>
              <p:cNvSpPr/>
              <p:nvPr/>
            </p:nvSpPr>
            <p:spPr>
              <a:xfrm>
                <a:off x="975679" y="3214273"/>
                <a:ext cx="1523268" cy="1169216"/>
              </a:xfrm>
              <a:custGeom>
                <a:rect b="b" l="l" r="r" t="t"/>
                <a:pathLst>
                  <a:path extrusionOk="0" h="1169216" w="1523268">
                    <a:moveTo>
                      <a:pt x="1523071" y="344163"/>
                    </a:moveTo>
                    <a:cubicBezTo>
                      <a:pt x="1491155" y="226695"/>
                      <a:pt x="1469224" y="153216"/>
                      <a:pt x="1432672" y="28263"/>
                    </a:cubicBezTo>
                    <a:cubicBezTo>
                      <a:pt x="1412630" y="-39118"/>
                      <a:pt x="1529206" y="-55458"/>
                      <a:pt x="156110" y="811791"/>
                    </a:cubicBezTo>
                    <a:cubicBezTo>
                      <a:pt x="-17651" y="921486"/>
                      <a:pt x="-10622" y="902368"/>
                      <a:pt x="11229" y="954664"/>
                    </a:cubicBezTo>
                    <a:cubicBezTo>
                      <a:pt x="56548" y="1063522"/>
                      <a:pt x="231794" y="1120034"/>
                      <a:pt x="365291" y="1156539"/>
                    </a:cubicBezTo>
                    <a:cubicBezTo>
                      <a:pt x="449136" y="1179764"/>
                      <a:pt x="391021" y="1186577"/>
                      <a:pt x="591889" y="1036234"/>
                    </a:cubicBezTo>
                    <a:cubicBezTo>
                      <a:pt x="847629" y="844695"/>
                      <a:pt x="1536660" y="395737"/>
                      <a:pt x="1523071" y="34416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7" name="Google Shape;1097;p18"/>
              <p:cNvSpPr/>
              <p:nvPr/>
            </p:nvSpPr>
            <p:spPr>
              <a:xfrm>
                <a:off x="1805235" y="3879424"/>
                <a:ext cx="803644" cy="555668"/>
              </a:xfrm>
              <a:custGeom>
                <a:rect b="b" l="l" r="r" t="t"/>
                <a:pathLst>
                  <a:path extrusionOk="0" h="555668" w="803644">
                    <a:moveTo>
                      <a:pt x="789096" y="29237"/>
                    </a:moveTo>
                    <a:cubicBezTo>
                      <a:pt x="789096" y="-41954"/>
                      <a:pt x="789276" y="8501"/>
                      <a:pt x="422678" y="273700"/>
                    </a:cubicBezTo>
                    <a:cubicBezTo>
                      <a:pt x="-23599" y="595792"/>
                      <a:pt x="-92160" y="560312"/>
                      <a:pt x="103503" y="548093"/>
                    </a:cubicBezTo>
                    <a:cubicBezTo>
                      <a:pt x="267928" y="548093"/>
                      <a:pt x="638823" y="467397"/>
                      <a:pt x="752213" y="339825"/>
                    </a:cubicBezTo>
                    <a:cubicBezTo>
                      <a:pt x="813500" y="270871"/>
                      <a:pt x="811935" y="151952"/>
                      <a:pt x="789096" y="2923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98" name="Google Shape;1098;p18"/>
            <p:cNvSpPr/>
            <p:nvPr/>
          </p:nvSpPr>
          <p:spPr>
            <a:xfrm>
              <a:off x="972110" y="1619242"/>
              <a:ext cx="1434015" cy="2549695"/>
            </a:xfrm>
            <a:custGeom>
              <a:rect b="b" l="l" r="r" t="t"/>
              <a:pathLst>
                <a:path extrusionOk="0" h="2549695" w="1434015">
                  <a:moveTo>
                    <a:pt x="476135" y="792103"/>
                  </a:moveTo>
                  <a:cubicBezTo>
                    <a:pt x="403364" y="845590"/>
                    <a:pt x="408655" y="866419"/>
                    <a:pt x="438834" y="764107"/>
                  </a:cubicBezTo>
                  <a:cubicBezTo>
                    <a:pt x="476618" y="636902"/>
                    <a:pt x="520761" y="495595"/>
                    <a:pt x="564970" y="369293"/>
                  </a:cubicBezTo>
                  <a:cubicBezTo>
                    <a:pt x="749386" y="216280"/>
                    <a:pt x="924121" y="87740"/>
                    <a:pt x="1044748" y="0"/>
                  </a:cubicBezTo>
                  <a:cubicBezTo>
                    <a:pt x="1060335" y="51654"/>
                    <a:pt x="1070702" y="101496"/>
                    <a:pt x="1105798" y="253637"/>
                  </a:cubicBezTo>
                  <a:cubicBezTo>
                    <a:pt x="1114442" y="292242"/>
                    <a:pt x="1158916" y="264001"/>
                    <a:pt x="776623" y="563986"/>
                  </a:cubicBezTo>
                  <a:cubicBezTo>
                    <a:pt x="667011" y="649872"/>
                    <a:pt x="586410" y="711146"/>
                    <a:pt x="476135" y="792103"/>
                  </a:cubicBezTo>
                  <a:close/>
                  <a:moveTo>
                    <a:pt x="1182520" y="1800976"/>
                  </a:moveTo>
                  <a:cubicBezTo>
                    <a:pt x="1469642" y="1604818"/>
                    <a:pt x="1438627" y="1632207"/>
                    <a:pt x="1426840" y="1591018"/>
                  </a:cubicBezTo>
                  <a:cubicBezTo>
                    <a:pt x="1359107" y="1358882"/>
                    <a:pt x="1343297" y="1286240"/>
                    <a:pt x="1320349" y="1187999"/>
                  </a:cubicBezTo>
                  <a:cubicBezTo>
                    <a:pt x="1059037" y="1364187"/>
                    <a:pt x="492111" y="1831808"/>
                    <a:pt x="203310" y="2009302"/>
                  </a:cubicBezTo>
                  <a:cubicBezTo>
                    <a:pt x="71392" y="2090316"/>
                    <a:pt x="98975" y="2042740"/>
                    <a:pt x="75126" y="2136904"/>
                  </a:cubicBezTo>
                  <a:cubicBezTo>
                    <a:pt x="11467" y="2388635"/>
                    <a:pt x="-20924" y="2464185"/>
                    <a:pt x="14798" y="2549695"/>
                  </a:cubicBezTo>
                  <a:cubicBezTo>
                    <a:pt x="70159" y="2542326"/>
                    <a:pt x="1107622" y="1852139"/>
                    <a:pt x="1182520" y="18009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18"/>
            <p:cNvSpPr/>
            <p:nvPr/>
          </p:nvSpPr>
          <p:spPr>
            <a:xfrm>
              <a:off x="1152736" y="2162646"/>
              <a:ext cx="1441595" cy="2268334"/>
            </a:xfrm>
            <a:custGeom>
              <a:rect b="b" l="l" r="r" t="t"/>
              <a:pathLst>
                <a:path extrusionOk="0" h="2268334" w="1441595">
                  <a:moveTo>
                    <a:pt x="14970" y="1191447"/>
                  </a:moveTo>
                  <a:cubicBezTo>
                    <a:pt x="661329" y="700702"/>
                    <a:pt x="847173" y="618533"/>
                    <a:pt x="1082344" y="394704"/>
                  </a:cubicBezTo>
                  <a:cubicBezTo>
                    <a:pt x="1079222" y="380854"/>
                    <a:pt x="1001707" y="43497"/>
                    <a:pt x="998571" y="29878"/>
                  </a:cubicBezTo>
                  <a:cubicBezTo>
                    <a:pt x="984895" y="-30321"/>
                    <a:pt x="1041178" y="-31274"/>
                    <a:pt x="555495" y="336482"/>
                  </a:cubicBezTo>
                  <a:cubicBezTo>
                    <a:pt x="70007" y="704563"/>
                    <a:pt x="142923" y="628507"/>
                    <a:pt x="115909" y="729665"/>
                  </a:cubicBezTo>
                  <a:cubicBezTo>
                    <a:pt x="-7055" y="1191151"/>
                    <a:pt x="-15713" y="1214694"/>
                    <a:pt x="14970" y="1191447"/>
                  </a:cubicBezTo>
                  <a:close/>
                  <a:moveTo>
                    <a:pt x="1346014" y="1395790"/>
                  </a:moveTo>
                  <a:cubicBezTo>
                    <a:pt x="1335603" y="1357480"/>
                    <a:pt x="1362019" y="1367700"/>
                    <a:pt x="1165757" y="1514766"/>
                  </a:cubicBezTo>
                  <a:cubicBezTo>
                    <a:pt x="891252" y="1720408"/>
                    <a:pt x="370646" y="2049039"/>
                    <a:pt x="188234" y="2208166"/>
                  </a:cubicBezTo>
                  <a:cubicBezTo>
                    <a:pt x="358267" y="2255265"/>
                    <a:pt x="555387" y="2277408"/>
                    <a:pt x="756003" y="2264879"/>
                  </a:cubicBezTo>
                  <a:cubicBezTo>
                    <a:pt x="756731" y="2264879"/>
                    <a:pt x="1133250" y="2039931"/>
                    <a:pt x="1441596" y="1746022"/>
                  </a:cubicBezTo>
                  <a:cubicBezTo>
                    <a:pt x="1441596" y="1707872"/>
                    <a:pt x="1349957" y="1410758"/>
                    <a:pt x="1346014" y="13957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18"/>
            <p:cNvSpPr/>
            <p:nvPr/>
          </p:nvSpPr>
          <p:spPr>
            <a:xfrm>
              <a:off x="1509498" y="890931"/>
              <a:ext cx="684589" cy="624103"/>
            </a:xfrm>
            <a:custGeom>
              <a:rect b="b" l="l" r="r" t="t"/>
              <a:pathLst>
                <a:path extrusionOk="0" h="624103" w="684589">
                  <a:moveTo>
                    <a:pt x="679096" y="416871"/>
                  </a:moveTo>
                  <a:cubicBezTo>
                    <a:pt x="665975" y="456704"/>
                    <a:pt x="635075" y="487218"/>
                    <a:pt x="596865" y="502266"/>
                  </a:cubicBezTo>
                  <a:cubicBezTo>
                    <a:pt x="577429" y="591067"/>
                    <a:pt x="480253" y="640960"/>
                    <a:pt x="402096" y="586160"/>
                  </a:cubicBezTo>
                  <a:cubicBezTo>
                    <a:pt x="302390" y="681189"/>
                    <a:pt x="44221" y="584211"/>
                    <a:pt x="6076" y="444477"/>
                  </a:cubicBezTo>
                  <a:cubicBezTo>
                    <a:pt x="-16569" y="362056"/>
                    <a:pt x="28764" y="224704"/>
                    <a:pt x="65049" y="183559"/>
                  </a:cubicBezTo>
                  <a:cubicBezTo>
                    <a:pt x="84154" y="161856"/>
                    <a:pt x="115630" y="157533"/>
                    <a:pt x="133322" y="137080"/>
                  </a:cubicBezTo>
                  <a:cubicBezTo>
                    <a:pt x="152838" y="114627"/>
                    <a:pt x="154251" y="82784"/>
                    <a:pt x="177840" y="60829"/>
                  </a:cubicBezTo>
                  <a:cubicBezTo>
                    <a:pt x="233396" y="9218"/>
                    <a:pt x="480974" y="-55347"/>
                    <a:pt x="547286" y="84025"/>
                  </a:cubicBezTo>
                  <a:cubicBezTo>
                    <a:pt x="619265" y="82871"/>
                    <a:pt x="691222" y="140298"/>
                    <a:pt x="671129" y="248911"/>
                  </a:cubicBezTo>
                  <a:cubicBezTo>
                    <a:pt x="660496" y="306122"/>
                    <a:pt x="698201" y="358917"/>
                    <a:pt x="679096" y="4168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1" name="Google Shape;1101;p18"/>
          <p:cNvGrpSpPr/>
          <p:nvPr/>
        </p:nvGrpSpPr>
        <p:grpSpPr>
          <a:xfrm rot="1096531">
            <a:off x="7740159" y="1341754"/>
            <a:ext cx="989513" cy="809356"/>
            <a:chOff x="15479761" y="2681900"/>
            <a:chExt cx="1978943" cy="1618745"/>
          </a:xfrm>
        </p:grpSpPr>
        <p:sp>
          <p:nvSpPr>
            <p:cNvPr id="1102" name="Google Shape;1102;p18"/>
            <p:cNvSpPr/>
            <p:nvPr/>
          </p:nvSpPr>
          <p:spPr>
            <a:xfrm>
              <a:off x="16835564" y="3079026"/>
              <a:ext cx="611961" cy="991728"/>
            </a:xfrm>
            <a:custGeom>
              <a:rect b="b" l="l" r="r" t="t"/>
              <a:pathLst>
                <a:path extrusionOk="0" h="991728" w="611961">
                  <a:moveTo>
                    <a:pt x="607283" y="397193"/>
                  </a:moveTo>
                  <a:cubicBezTo>
                    <a:pt x="600294" y="412480"/>
                    <a:pt x="148048" y="880776"/>
                    <a:pt x="134681" y="894682"/>
                  </a:cubicBezTo>
                  <a:cubicBezTo>
                    <a:pt x="99920" y="930867"/>
                    <a:pt x="64298" y="965103"/>
                    <a:pt x="20304" y="989841"/>
                  </a:cubicBezTo>
                  <a:cubicBezTo>
                    <a:pt x="9154" y="996073"/>
                    <a:pt x="-1695" y="985823"/>
                    <a:pt x="221" y="974414"/>
                  </a:cubicBezTo>
                  <a:cubicBezTo>
                    <a:pt x="31946" y="783063"/>
                    <a:pt x="161361" y="206815"/>
                    <a:pt x="218655" y="37394"/>
                  </a:cubicBezTo>
                  <a:cubicBezTo>
                    <a:pt x="222860" y="22715"/>
                    <a:pt x="229203" y="8302"/>
                    <a:pt x="243956" y="2335"/>
                  </a:cubicBezTo>
                  <a:cubicBezTo>
                    <a:pt x="266780" y="-6862"/>
                    <a:pt x="283181" y="13071"/>
                    <a:pt x="297148" y="28012"/>
                  </a:cubicBezTo>
                  <a:cubicBezTo>
                    <a:pt x="612874" y="366407"/>
                    <a:pt x="623769" y="361227"/>
                    <a:pt x="607283" y="3971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18"/>
            <p:cNvSpPr/>
            <p:nvPr/>
          </p:nvSpPr>
          <p:spPr>
            <a:xfrm>
              <a:off x="16957256" y="3078690"/>
              <a:ext cx="487692" cy="404887"/>
            </a:xfrm>
            <a:custGeom>
              <a:rect b="b" l="l" r="r" t="t"/>
              <a:pathLst>
                <a:path extrusionOk="0" h="404887" w="487692">
                  <a:moveTo>
                    <a:pt x="487692" y="371628"/>
                  </a:moveTo>
                  <a:cubicBezTo>
                    <a:pt x="449859" y="409834"/>
                    <a:pt x="528197" y="397875"/>
                    <a:pt x="0" y="404887"/>
                  </a:cubicBezTo>
                  <a:cubicBezTo>
                    <a:pt x="91200" y="27642"/>
                    <a:pt x="100427" y="-51926"/>
                    <a:pt x="175453" y="28344"/>
                  </a:cubicBezTo>
                  <a:cubicBezTo>
                    <a:pt x="489279" y="364700"/>
                    <a:pt x="482241" y="352019"/>
                    <a:pt x="487692" y="3716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04" name="Google Shape;1104;p18"/>
            <p:cNvGrpSpPr/>
            <p:nvPr/>
          </p:nvGrpSpPr>
          <p:grpSpPr>
            <a:xfrm>
              <a:off x="15479761" y="3066703"/>
              <a:ext cx="1978943" cy="1233942"/>
              <a:chOff x="15479761" y="3066703"/>
              <a:chExt cx="1978943" cy="1233942"/>
            </a:xfrm>
          </p:grpSpPr>
          <p:sp>
            <p:nvSpPr>
              <p:cNvPr id="1105" name="Google Shape;1105;p18"/>
              <p:cNvSpPr/>
              <p:nvPr/>
            </p:nvSpPr>
            <p:spPr>
              <a:xfrm>
                <a:off x="16910713" y="3460603"/>
                <a:ext cx="547991" cy="591034"/>
              </a:xfrm>
              <a:custGeom>
                <a:rect b="b" l="l" r="r" t="t"/>
                <a:pathLst>
                  <a:path extrusionOk="0" h="591034" w="547991">
                    <a:moveTo>
                      <a:pt x="89339" y="524368"/>
                    </a:moveTo>
                    <a:cubicBezTo>
                      <a:pt x="41693" y="578249"/>
                      <a:pt x="38750" y="583896"/>
                      <a:pt x="26464" y="591034"/>
                    </a:cubicBezTo>
                    <a:cubicBezTo>
                      <a:pt x="-2107" y="568339"/>
                      <a:pt x="36" y="570240"/>
                      <a:pt x="36" y="569864"/>
                    </a:cubicBezTo>
                    <a:cubicBezTo>
                      <a:pt x="6631" y="546726"/>
                      <a:pt x="254477" y="279322"/>
                      <a:pt x="260250" y="273090"/>
                    </a:cubicBezTo>
                    <a:cubicBezTo>
                      <a:pt x="522431" y="-9708"/>
                      <a:pt x="518443" y="16635"/>
                      <a:pt x="512318" y="228"/>
                    </a:cubicBezTo>
                    <a:cubicBezTo>
                      <a:pt x="616238" y="-4502"/>
                      <a:pt x="498374" y="60931"/>
                      <a:pt x="89339" y="524368"/>
                    </a:cubicBezTo>
                    <a:close/>
                  </a:path>
                </a:pathLst>
              </a:custGeom>
              <a:solidFill>
                <a:srgbClr val="4F5CAE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6" name="Google Shape;1106;p18"/>
              <p:cNvSpPr/>
              <p:nvPr/>
            </p:nvSpPr>
            <p:spPr>
              <a:xfrm>
                <a:off x="15479761" y="3066703"/>
                <a:ext cx="1976262" cy="1233942"/>
              </a:xfrm>
              <a:custGeom>
                <a:rect b="b" l="l" r="r" t="t"/>
                <a:pathLst>
                  <a:path extrusionOk="0" h="1233942" w="1976262">
                    <a:moveTo>
                      <a:pt x="1976263" y="392623"/>
                    </a:moveTo>
                    <a:cubicBezTo>
                      <a:pt x="1939456" y="394296"/>
                      <a:pt x="1943677" y="394795"/>
                      <a:pt x="1942554" y="392548"/>
                    </a:cubicBezTo>
                    <a:cubicBezTo>
                      <a:pt x="1942502" y="392496"/>
                      <a:pt x="1942551" y="386669"/>
                      <a:pt x="1900625" y="340483"/>
                    </a:cubicBezTo>
                    <a:cubicBezTo>
                      <a:pt x="1784979" y="212994"/>
                      <a:pt x="1652556" y="75795"/>
                      <a:pt x="1639661" y="63791"/>
                    </a:cubicBezTo>
                    <a:cubicBezTo>
                      <a:pt x="1631777" y="56357"/>
                      <a:pt x="1618789" y="59737"/>
                      <a:pt x="1615600" y="70097"/>
                    </a:cubicBezTo>
                    <a:cubicBezTo>
                      <a:pt x="1471272" y="536885"/>
                      <a:pt x="1400601" y="840510"/>
                      <a:pt x="1380726" y="895593"/>
                    </a:cubicBezTo>
                    <a:cubicBezTo>
                      <a:pt x="1395340" y="916730"/>
                      <a:pt x="1398461" y="941251"/>
                      <a:pt x="1391462" y="965224"/>
                    </a:cubicBezTo>
                    <a:cubicBezTo>
                      <a:pt x="1402948" y="958730"/>
                      <a:pt x="1417737" y="959255"/>
                      <a:pt x="1430875" y="963874"/>
                    </a:cubicBezTo>
                    <a:cubicBezTo>
                      <a:pt x="1431555" y="964554"/>
                      <a:pt x="1425559" y="959630"/>
                      <a:pt x="1457416" y="984934"/>
                    </a:cubicBezTo>
                    <a:cubicBezTo>
                      <a:pt x="1501303" y="1035452"/>
                      <a:pt x="1473713" y="1122958"/>
                      <a:pt x="1401145" y="1130469"/>
                    </a:cubicBezTo>
                    <a:cubicBezTo>
                      <a:pt x="1400770" y="1130508"/>
                      <a:pt x="98023" y="1233739"/>
                      <a:pt x="97641" y="1233736"/>
                    </a:cubicBezTo>
                    <a:cubicBezTo>
                      <a:pt x="35668" y="1237867"/>
                      <a:pt x="18468" y="1179491"/>
                      <a:pt x="25266" y="1122887"/>
                    </a:cubicBezTo>
                    <a:cubicBezTo>
                      <a:pt x="25266" y="1116114"/>
                      <a:pt x="32586" y="1100607"/>
                      <a:pt x="35176" y="1092931"/>
                    </a:cubicBezTo>
                    <a:cubicBezTo>
                      <a:pt x="-507" y="1057406"/>
                      <a:pt x="-14765" y="976326"/>
                      <a:pt x="19785" y="943906"/>
                    </a:cubicBezTo>
                    <a:cubicBezTo>
                      <a:pt x="36339" y="923438"/>
                      <a:pt x="77970" y="928210"/>
                      <a:pt x="77970" y="924688"/>
                    </a:cubicBezTo>
                    <a:cubicBezTo>
                      <a:pt x="70196" y="793793"/>
                      <a:pt x="71822" y="886800"/>
                      <a:pt x="52180" y="316914"/>
                    </a:cubicBezTo>
                    <a:cubicBezTo>
                      <a:pt x="52180" y="170226"/>
                      <a:pt x="30281" y="123947"/>
                      <a:pt x="60099" y="115034"/>
                    </a:cubicBezTo>
                    <a:cubicBezTo>
                      <a:pt x="98411" y="103385"/>
                      <a:pt x="1588991" y="-17509"/>
                      <a:pt x="1620961" y="2159"/>
                    </a:cubicBezTo>
                    <a:cubicBezTo>
                      <a:pt x="1639583" y="9443"/>
                      <a:pt x="1815764" y="199218"/>
                      <a:pt x="1816234" y="199720"/>
                    </a:cubicBezTo>
                    <a:cubicBezTo>
                      <a:pt x="1955009" y="348149"/>
                      <a:pt x="1969474" y="361617"/>
                      <a:pt x="1976263" y="3926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07" name="Google Shape;1107;p18"/>
            <p:cNvSpPr/>
            <p:nvPr/>
          </p:nvSpPr>
          <p:spPr>
            <a:xfrm>
              <a:off x="16839170" y="4076213"/>
              <a:ext cx="76788" cy="73897"/>
            </a:xfrm>
            <a:custGeom>
              <a:rect b="b" l="l" r="r" t="t"/>
              <a:pathLst>
                <a:path extrusionOk="0" h="73897" w="76788">
                  <a:moveTo>
                    <a:pt x="65758" y="61573"/>
                  </a:moveTo>
                  <a:cubicBezTo>
                    <a:pt x="43924" y="84527"/>
                    <a:pt x="6544" y="73435"/>
                    <a:pt x="703" y="44645"/>
                  </a:cubicBezTo>
                  <a:cubicBezTo>
                    <a:pt x="-4625" y="18369"/>
                    <a:pt x="21274" y="-3329"/>
                    <a:pt x="46200" y="424"/>
                  </a:cubicBezTo>
                  <a:cubicBezTo>
                    <a:pt x="76720" y="4966"/>
                    <a:pt x="86591" y="39613"/>
                    <a:pt x="65758" y="61573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18"/>
            <p:cNvSpPr/>
            <p:nvPr/>
          </p:nvSpPr>
          <p:spPr>
            <a:xfrm>
              <a:off x="16733395" y="3960673"/>
              <a:ext cx="89149" cy="90628"/>
            </a:xfrm>
            <a:custGeom>
              <a:rect b="b" l="l" r="r" t="t"/>
              <a:pathLst>
                <a:path extrusionOk="0" h="90628" w="89149">
                  <a:moveTo>
                    <a:pt x="18717" y="76137"/>
                  </a:moveTo>
                  <a:cubicBezTo>
                    <a:pt x="-23312" y="41450"/>
                    <a:pt x="12112" y="-19010"/>
                    <a:pt x="59257" y="5828"/>
                  </a:cubicBezTo>
                  <a:cubicBezTo>
                    <a:pt x="120526" y="38128"/>
                    <a:pt x="77862" y="124754"/>
                    <a:pt x="18717" y="7613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18"/>
            <p:cNvSpPr/>
            <p:nvPr/>
          </p:nvSpPr>
          <p:spPr>
            <a:xfrm>
              <a:off x="15573984" y="4195928"/>
              <a:ext cx="1256995" cy="94596"/>
            </a:xfrm>
            <a:custGeom>
              <a:rect b="b" l="l" r="r" t="t"/>
              <a:pathLst>
                <a:path extrusionOk="0" h="94596" w="1256995">
                  <a:moveTo>
                    <a:pt x="1248298" y="43"/>
                  </a:moveTo>
                  <a:cubicBezTo>
                    <a:pt x="515368" y="65395"/>
                    <a:pt x="68407" y="72948"/>
                    <a:pt x="4311" y="82697"/>
                  </a:cubicBezTo>
                  <a:cubicBezTo>
                    <a:pt x="-2481" y="83729"/>
                    <a:pt x="-646" y="93791"/>
                    <a:pt x="5635" y="94219"/>
                  </a:cubicBezTo>
                  <a:cubicBezTo>
                    <a:pt x="69537" y="98570"/>
                    <a:pt x="684573" y="64848"/>
                    <a:pt x="1247925" y="18604"/>
                  </a:cubicBezTo>
                  <a:cubicBezTo>
                    <a:pt x="1259739" y="17633"/>
                    <a:pt x="1260169" y="-1015"/>
                    <a:pt x="1248298" y="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18"/>
            <p:cNvSpPr/>
            <p:nvPr/>
          </p:nvSpPr>
          <p:spPr>
            <a:xfrm>
              <a:off x="16713842" y="3888005"/>
              <a:ext cx="132307" cy="61232"/>
            </a:xfrm>
            <a:custGeom>
              <a:rect b="b" l="l" r="r" t="t"/>
              <a:pathLst>
                <a:path extrusionOk="0" h="61232" w="132307">
                  <a:moveTo>
                    <a:pt x="131183" y="51695"/>
                  </a:moveTo>
                  <a:cubicBezTo>
                    <a:pt x="103496" y="13370"/>
                    <a:pt x="50418" y="-6887"/>
                    <a:pt x="4267" y="2123"/>
                  </a:cubicBezTo>
                  <a:cubicBezTo>
                    <a:pt x="-2344" y="3412"/>
                    <a:pt x="-854" y="14180"/>
                    <a:pt x="5857" y="13875"/>
                  </a:cubicBezTo>
                  <a:cubicBezTo>
                    <a:pt x="52247" y="11758"/>
                    <a:pt x="88558" y="26641"/>
                    <a:pt x="121095" y="59478"/>
                  </a:cubicBezTo>
                  <a:cubicBezTo>
                    <a:pt x="126068" y="64497"/>
                    <a:pt x="135564" y="57759"/>
                    <a:pt x="131183" y="516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18"/>
            <p:cNvSpPr/>
            <p:nvPr/>
          </p:nvSpPr>
          <p:spPr>
            <a:xfrm>
              <a:off x="16773200" y="4053942"/>
              <a:ext cx="83119" cy="42536"/>
            </a:xfrm>
            <a:custGeom>
              <a:rect b="b" l="l" r="r" t="t"/>
              <a:pathLst>
                <a:path extrusionOk="0" h="42536" w="83119">
                  <a:moveTo>
                    <a:pt x="71582" y="1480"/>
                  </a:moveTo>
                  <a:cubicBezTo>
                    <a:pt x="51222" y="17810"/>
                    <a:pt x="32493" y="29290"/>
                    <a:pt x="5605" y="30802"/>
                  </a:cubicBezTo>
                  <a:cubicBezTo>
                    <a:pt x="-1851" y="31223"/>
                    <a:pt x="-1886" y="42039"/>
                    <a:pt x="5605" y="42415"/>
                  </a:cubicBezTo>
                  <a:cubicBezTo>
                    <a:pt x="33648" y="43826"/>
                    <a:pt x="65013" y="32948"/>
                    <a:pt x="81874" y="9421"/>
                  </a:cubicBezTo>
                  <a:cubicBezTo>
                    <a:pt x="86559" y="2888"/>
                    <a:pt x="76901" y="-2787"/>
                    <a:pt x="71582" y="14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18"/>
            <p:cNvSpPr/>
            <p:nvPr/>
          </p:nvSpPr>
          <p:spPr>
            <a:xfrm>
              <a:off x="16841005" y="3141258"/>
              <a:ext cx="204231" cy="739300"/>
            </a:xfrm>
            <a:custGeom>
              <a:rect b="b" l="l" r="r" t="t"/>
              <a:pathLst>
                <a:path extrusionOk="0" h="739300" w="204231">
                  <a:moveTo>
                    <a:pt x="189519" y="5190"/>
                  </a:moveTo>
                  <a:cubicBezTo>
                    <a:pt x="116200" y="244418"/>
                    <a:pt x="49876" y="486735"/>
                    <a:pt x="136" y="732039"/>
                  </a:cubicBezTo>
                  <a:cubicBezTo>
                    <a:pt x="-1338" y="739307"/>
                    <a:pt x="9647" y="742457"/>
                    <a:pt x="11334" y="735128"/>
                  </a:cubicBezTo>
                  <a:cubicBezTo>
                    <a:pt x="67582" y="490914"/>
                    <a:pt x="128712" y="248313"/>
                    <a:pt x="203855" y="9143"/>
                  </a:cubicBezTo>
                  <a:cubicBezTo>
                    <a:pt x="206729" y="1"/>
                    <a:pt x="192319" y="-3949"/>
                    <a:pt x="189519" y="51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18"/>
            <p:cNvSpPr/>
            <p:nvPr/>
          </p:nvSpPr>
          <p:spPr>
            <a:xfrm>
              <a:off x="16964091" y="3517988"/>
              <a:ext cx="462420" cy="507635"/>
            </a:xfrm>
            <a:custGeom>
              <a:rect b="b" l="l" r="r" t="t"/>
              <a:pathLst>
                <a:path extrusionOk="0" h="507635" w="462420">
                  <a:moveTo>
                    <a:pt x="449080" y="2263"/>
                  </a:moveTo>
                  <a:cubicBezTo>
                    <a:pt x="315378" y="130967"/>
                    <a:pt x="37485" y="439765"/>
                    <a:pt x="911" y="498839"/>
                  </a:cubicBezTo>
                  <a:cubicBezTo>
                    <a:pt x="-2728" y="504715"/>
                    <a:pt x="5391" y="510533"/>
                    <a:pt x="10238" y="506036"/>
                  </a:cubicBezTo>
                  <a:cubicBezTo>
                    <a:pt x="58010" y="461702"/>
                    <a:pt x="59746" y="428524"/>
                    <a:pt x="460155" y="13336"/>
                  </a:cubicBezTo>
                  <a:cubicBezTo>
                    <a:pt x="467158" y="6074"/>
                    <a:pt x="456351" y="-4736"/>
                    <a:pt x="449080" y="22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18"/>
            <p:cNvSpPr/>
            <p:nvPr/>
          </p:nvSpPr>
          <p:spPr>
            <a:xfrm>
              <a:off x="15619008" y="4083778"/>
              <a:ext cx="1096446" cy="86593"/>
            </a:xfrm>
            <a:custGeom>
              <a:rect b="b" l="l" r="r" t="t"/>
              <a:pathLst>
                <a:path extrusionOk="0" h="86593" w="1096446">
                  <a:moveTo>
                    <a:pt x="1088887" y="1"/>
                  </a:moveTo>
                  <a:cubicBezTo>
                    <a:pt x="855418" y="3141"/>
                    <a:pt x="244976" y="35740"/>
                    <a:pt x="4272" y="74829"/>
                  </a:cubicBezTo>
                  <a:cubicBezTo>
                    <a:pt x="-2358" y="75907"/>
                    <a:pt x="-840" y="87012"/>
                    <a:pt x="5862" y="86581"/>
                  </a:cubicBezTo>
                  <a:cubicBezTo>
                    <a:pt x="317392" y="66586"/>
                    <a:pt x="369684" y="36992"/>
                    <a:pt x="1088887" y="15664"/>
                  </a:cubicBezTo>
                  <a:cubicBezTo>
                    <a:pt x="1098936" y="15363"/>
                    <a:pt x="1098997" y="-135"/>
                    <a:pt x="10888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18"/>
            <p:cNvSpPr/>
            <p:nvPr/>
          </p:nvSpPr>
          <p:spPr>
            <a:xfrm>
              <a:off x="15857881" y="2681900"/>
              <a:ext cx="743840" cy="1302996"/>
            </a:xfrm>
            <a:custGeom>
              <a:rect b="b" l="l" r="r" t="t"/>
              <a:pathLst>
                <a:path extrusionOk="0" h="1302996" w="743840">
                  <a:moveTo>
                    <a:pt x="69112" y="1302996"/>
                  </a:moveTo>
                  <a:cubicBezTo>
                    <a:pt x="288701" y="383465"/>
                    <a:pt x="291000" y="405687"/>
                    <a:pt x="269525" y="346943"/>
                  </a:cubicBezTo>
                  <a:cubicBezTo>
                    <a:pt x="230549" y="240216"/>
                    <a:pt x="45986" y="302133"/>
                    <a:pt x="4359" y="176709"/>
                  </a:cubicBezTo>
                  <a:cubicBezTo>
                    <a:pt x="-13321" y="123294"/>
                    <a:pt x="25493" y="72543"/>
                    <a:pt x="72003" y="50544"/>
                  </a:cubicBezTo>
                  <a:cubicBezTo>
                    <a:pt x="188711" y="-4584"/>
                    <a:pt x="489966" y="-11431"/>
                    <a:pt x="629554" y="14657"/>
                  </a:cubicBezTo>
                  <a:cubicBezTo>
                    <a:pt x="743656" y="35920"/>
                    <a:pt x="759963" y="112523"/>
                    <a:pt x="731807" y="172089"/>
                  </a:cubicBezTo>
                  <a:cubicBezTo>
                    <a:pt x="672577" y="297306"/>
                    <a:pt x="506668" y="229603"/>
                    <a:pt x="474484" y="324870"/>
                  </a:cubicBezTo>
                  <a:cubicBezTo>
                    <a:pt x="457102" y="376300"/>
                    <a:pt x="464050" y="376103"/>
                    <a:pt x="601624" y="885460"/>
                  </a:cubicBezTo>
                  <a:cubicBezTo>
                    <a:pt x="606305" y="902794"/>
                    <a:pt x="697972" y="1241918"/>
                    <a:pt x="698059" y="1242297"/>
                  </a:cubicBezTo>
                  <a:cubicBezTo>
                    <a:pt x="657490" y="1245605"/>
                    <a:pt x="664813" y="1248865"/>
                    <a:pt x="659883" y="1230548"/>
                  </a:cubicBezTo>
                  <a:cubicBezTo>
                    <a:pt x="634540" y="1137208"/>
                    <a:pt x="742986" y="1537067"/>
                    <a:pt x="457102" y="475397"/>
                  </a:cubicBezTo>
                  <a:cubicBezTo>
                    <a:pt x="375184" y="170674"/>
                    <a:pt x="589717" y="274135"/>
                    <a:pt x="681690" y="186091"/>
                  </a:cubicBezTo>
                  <a:cubicBezTo>
                    <a:pt x="720841" y="148627"/>
                    <a:pt x="722308" y="85716"/>
                    <a:pt x="669754" y="60451"/>
                  </a:cubicBezTo>
                  <a:cubicBezTo>
                    <a:pt x="571052" y="12957"/>
                    <a:pt x="110102" y="17204"/>
                    <a:pt x="45012" y="114582"/>
                  </a:cubicBezTo>
                  <a:cubicBezTo>
                    <a:pt x="5935" y="173028"/>
                    <a:pt x="72790" y="217097"/>
                    <a:pt x="122190" y="230688"/>
                  </a:cubicBezTo>
                  <a:cubicBezTo>
                    <a:pt x="395506" y="305869"/>
                    <a:pt x="348190" y="271532"/>
                    <a:pt x="104585" y="1299241"/>
                  </a:cubicBezTo>
                  <a:lnTo>
                    <a:pt x="69112" y="1302996"/>
                  </a:ln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18"/>
            <p:cNvSpPr/>
            <p:nvPr/>
          </p:nvSpPr>
          <p:spPr>
            <a:xfrm>
              <a:off x="15642616" y="3899646"/>
              <a:ext cx="1035588" cy="114895"/>
            </a:xfrm>
            <a:custGeom>
              <a:rect b="b" l="l" r="r" t="t"/>
              <a:pathLst>
                <a:path extrusionOk="0" h="114895" w="1035588">
                  <a:moveTo>
                    <a:pt x="1028243" y="30"/>
                  </a:moveTo>
                  <a:cubicBezTo>
                    <a:pt x="595980" y="34962"/>
                    <a:pt x="188499" y="79351"/>
                    <a:pt x="5490" y="103332"/>
                  </a:cubicBezTo>
                  <a:cubicBezTo>
                    <a:pt x="-1697" y="104274"/>
                    <a:pt x="-1962" y="115640"/>
                    <a:pt x="5490" y="114857"/>
                  </a:cubicBezTo>
                  <a:cubicBezTo>
                    <a:pt x="525642" y="60153"/>
                    <a:pt x="616790" y="48148"/>
                    <a:pt x="1028243" y="15340"/>
                  </a:cubicBezTo>
                  <a:cubicBezTo>
                    <a:pt x="1037998" y="14560"/>
                    <a:pt x="1038075" y="-763"/>
                    <a:pt x="1028243" y="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18"/>
            <p:cNvSpPr/>
            <p:nvPr/>
          </p:nvSpPr>
          <p:spPr>
            <a:xfrm>
              <a:off x="16831366" y="4070597"/>
              <a:ext cx="103271" cy="100525"/>
            </a:xfrm>
            <a:custGeom>
              <a:rect b="b" l="l" r="r" t="t"/>
              <a:pathLst>
                <a:path extrusionOk="0" h="100525" w="103271">
                  <a:moveTo>
                    <a:pt x="62155" y="730"/>
                  </a:moveTo>
                  <a:cubicBezTo>
                    <a:pt x="133419" y="11336"/>
                    <a:pt x="103494" y="115263"/>
                    <a:pt x="37459" y="98752"/>
                  </a:cubicBezTo>
                  <a:cubicBezTo>
                    <a:pt x="-25941" y="82726"/>
                    <a:pt x="-2925" y="-9070"/>
                    <a:pt x="62155" y="7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18"/>
            <p:cNvSpPr/>
            <p:nvPr/>
          </p:nvSpPr>
          <p:spPr>
            <a:xfrm>
              <a:off x="16737442" y="3950596"/>
              <a:ext cx="103271" cy="100525"/>
            </a:xfrm>
            <a:custGeom>
              <a:rect b="b" l="l" r="r" t="t"/>
              <a:pathLst>
                <a:path extrusionOk="0" h="100525" w="103271">
                  <a:moveTo>
                    <a:pt x="62155" y="731"/>
                  </a:moveTo>
                  <a:cubicBezTo>
                    <a:pt x="133418" y="11337"/>
                    <a:pt x="103494" y="115263"/>
                    <a:pt x="37459" y="98752"/>
                  </a:cubicBezTo>
                  <a:cubicBezTo>
                    <a:pt x="-25941" y="82723"/>
                    <a:pt x="-2925" y="-9072"/>
                    <a:pt x="62155" y="7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122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3" name="Google Shape;1123;p19"/>
          <p:cNvGrpSpPr/>
          <p:nvPr/>
        </p:nvGrpSpPr>
        <p:grpSpPr>
          <a:xfrm rot="465446">
            <a:off x="1523193" y="876941"/>
            <a:ext cx="2603375" cy="3500858"/>
            <a:chOff x="3046162" y="1753401"/>
            <a:chExt cx="5205954" cy="7000645"/>
          </a:xfrm>
        </p:grpSpPr>
        <p:sp>
          <p:nvSpPr>
            <p:cNvPr id="1124" name="Google Shape;1124;p19"/>
            <p:cNvSpPr/>
            <p:nvPr/>
          </p:nvSpPr>
          <p:spPr>
            <a:xfrm>
              <a:off x="3051728" y="1753401"/>
              <a:ext cx="5200388" cy="7000645"/>
            </a:xfrm>
            <a:custGeom>
              <a:rect b="b" l="l" r="r" t="t"/>
              <a:pathLst>
                <a:path extrusionOk="0" h="7000645" w="5200388">
                  <a:moveTo>
                    <a:pt x="5171225" y="6747202"/>
                  </a:moveTo>
                  <a:cubicBezTo>
                    <a:pt x="5161247" y="6577493"/>
                    <a:pt x="5188172" y="6377989"/>
                    <a:pt x="5177075" y="6171260"/>
                  </a:cubicBezTo>
                  <a:cubicBezTo>
                    <a:pt x="5149828" y="5692543"/>
                    <a:pt x="5165375" y="6040320"/>
                    <a:pt x="5165375" y="5568477"/>
                  </a:cubicBezTo>
                  <a:cubicBezTo>
                    <a:pt x="5166425" y="5036961"/>
                    <a:pt x="5095207" y="4700385"/>
                    <a:pt x="5120467" y="3841267"/>
                  </a:cubicBezTo>
                  <a:cubicBezTo>
                    <a:pt x="5129899" y="3639942"/>
                    <a:pt x="5133622" y="3746338"/>
                    <a:pt x="5106389" y="3266235"/>
                  </a:cubicBezTo>
                  <a:cubicBezTo>
                    <a:pt x="5059172" y="2585983"/>
                    <a:pt x="5054596" y="8755"/>
                    <a:pt x="5004075" y="7509"/>
                  </a:cubicBezTo>
                  <a:cubicBezTo>
                    <a:pt x="4576756" y="-4252"/>
                    <a:pt x="4084866" y="16554"/>
                    <a:pt x="4087525" y="16554"/>
                  </a:cubicBezTo>
                  <a:cubicBezTo>
                    <a:pt x="3605487" y="16554"/>
                    <a:pt x="4052105" y="-30785"/>
                    <a:pt x="3464353" y="34643"/>
                  </a:cubicBezTo>
                  <a:cubicBezTo>
                    <a:pt x="3203119" y="63584"/>
                    <a:pt x="2558956" y="27713"/>
                    <a:pt x="2528658" y="25892"/>
                  </a:cubicBezTo>
                  <a:cubicBezTo>
                    <a:pt x="2504475" y="27699"/>
                    <a:pt x="1961561" y="70220"/>
                    <a:pt x="1905220" y="65390"/>
                  </a:cubicBezTo>
                  <a:cubicBezTo>
                    <a:pt x="1349487" y="18010"/>
                    <a:pt x="281041" y="90984"/>
                    <a:pt x="347402" y="85916"/>
                  </a:cubicBezTo>
                  <a:cubicBezTo>
                    <a:pt x="330133" y="85916"/>
                    <a:pt x="47908" y="80483"/>
                    <a:pt x="50567" y="80791"/>
                  </a:cubicBezTo>
                  <a:cubicBezTo>
                    <a:pt x="48775" y="80791"/>
                    <a:pt x="47376" y="918319"/>
                    <a:pt x="47376" y="1533913"/>
                  </a:cubicBezTo>
                  <a:cubicBezTo>
                    <a:pt x="47320" y="1534949"/>
                    <a:pt x="14335" y="2034277"/>
                    <a:pt x="11494" y="2259711"/>
                  </a:cubicBezTo>
                  <a:cubicBezTo>
                    <a:pt x="11494" y="2288064"/>
                    <a:pt x="46578" y="2620580"/>
                    <a:pt x="42058" y="2664684"/>
                  </a:cubicBezTo>
                  <a:cubicBezTo>
                    <a:pt x="-17166" y="3252107"/>
                    <a:pt x="74399" y="3831494"/>
                    <a:pt x="20003" y="5002812"/>
                  </a:cubicBezTo>
                  <a:cubicBezTo>
                    <a:pt x="-1507" y="5422276"/>
                    <a:pt x="27392" y="5359859"/>
                    <a:pt x="20269" y="5577844"/>
                  </a:cubicBezTo>
                  <a:cubicBezTo>
                    <a:pt x="-15543" y="6567440"/>
                    <a:pt x="4329" y="6054966"/>
                    <a:pt x="17610" y="6693536"/>
                  </a:cubicBezTo>
                  <a:cubicBezTo>
                    <a:pt x="23432" y="6965748"/>
                    <a:pt x="12320" y="6977579"/>
                    <a:pt x="29827" y="6977887"/>
                  </a:cubicBezTo>
                  <a:cubicBezTo>
                    <a:pt x="1151242" y="6995011"/>
                    <a:pt x="2113527" y="7005540"/>
                    <a:pt x="3571424" y="6979693"/>
                  </a:cubicBezTo>
                  <a:cubicBezTo>
                    <a:pt x="4149954" y="6968534"/>
                    <a:pt x="4158196" y="7005022"/>
                    <a:pt x="4220108" y="7000205"/>
                  </a:cubicBezTo>
                  <a:cubicBezTo>
                    <a:pt x="5397641" y="6910331"/>
                    <a:pt x="5198066" y="7146140"/>
                    <a:pt x="5171225" y="6747202"/>
                  </a:cubicBezTo>
                  <a:close/>
                  <a:moveTo>
                    <a:pt x="281769" y="788192"/>
                  </a:moveTo>
                  <a:cubicBezTo>
                    <a:pt x="232606" y="768296"/>
                    <a:pt x="206563" y="701958"/>
                    <a:pt x="227820" y="647969"/>
                  </a:cubicBezTo>
                  <a:cubicBezTo>
                    <a:pt x="263436" y="556597"/>
                    <a:pt x="385943" y="566257"/>
                    <a:pt x="417822" y="654605"/>
                  </a:cubicBezTo>
                  <a:cubicBezTo>
                    <a:pt x="449184" y="730002"/>
                    <a:pt x="372383" y="825281"/>
                    <a:pt x="281769" y="788192"/>
                  </a:cubicBezTo>
                  <a:close/>
                  <a:moveTo>
                    <a:pt x="272462" y="1361124"/>
                  </a:moveTo>
                  <a:cubicBezTo>
                    <a:pt x="233138" y="1340010"/>
                    <a:pt x="212664" y="1287547"/>
                    <a:pt x="224098" y="1240209"/>
                  </a:cubicBezTo>
                  <a:cubicBezTo>
                    <a:pt x="249344" y="1136781"/>
                    <a:pt x="384348" y="1136473"/>
                    <a:pt x="418886" y="1232368"/>
                  </a:cubicBezTo>
                  <a:cubicBezTo>
                    <a:pt x="452375" y="1312567"/>
                    <a:pt x="364154" y="1410576"/>
                    <a:pt x="272462" y="1361124"/>
                  </a:cubicBezTo>
                  <a:close/>
                  <a:moveTo>
                    <a:pt x="283896" y="1943996"/>
                  </a:moveTo>
                  <a:cubicBezTo>
                    <a:pt x="234733" y="1924101"/>
                    <a:pt x="208690" y="1858365"/>
                    <a:pt x="229681" y="1804082"/>
                  </a:cubicBezTo>
                  <a:cubicBezTo>
                    <a:pt x="265031" y="1712107"/>
                    <a:pt x="388336" y="1722062"/>
                    <a:pt x="419950" y="1810410"/>
                  </a:cubicBezTo>
                  <a:cubicBezTo>
                    <a:pt x="451577" y="1886101"/>
                    <a:pt x="374244" y="1980778"/>
                    <a:pt x="283896" y="1943996"/>
                  </a:cubicBezTo>
                  <a:close/>
                  <a:moveTo>
                    <a:pt x="285225" y="2522039"/>
                  </a:moveTo>
                  <a:cubicBezTo>
                    <a:pt x="236063" y="2502143"/>
                    <a:pt x="210019" y="2436407"/>
                    <a:pt x="231011" y="2382432"/>
                  </a:cubicBezTo>
                  <a:cubicBezTo>
                    <a:pt x="266361" y="2290164"/>
                    <a:pt x="389666" y="2300119"/>
                    <a:pt x="421279" y="2388467"/>
                  </a:cubicBezTo>
                  <a:cubicBezTo>
                    <a:pt x="453172" y="2464746"/>
                    <a:pt x="374776" y="2558526"/>
                    <a:pt x="285225" y="2522039"/>
                  </a:cubicBezTo>
                  <a:close/>
                  <a:moveTo>
                    <a:pt x="227554" y="2974350"/>
                  </a:moveTo>
                  <a:cubicBezTo>
                    <a:pt x="252800" y="2870923"/>
                    <a:pt x="387804" y="2870320"/>
                    <a:pt x="422343" y="2966509"/>
                  </a:cubicBezTo>
                  <a:cubicBezTo>
                    <a:pt x="491965" y="3133264"/>
                    <a:pt x="181317" y="3164627"/>
                    <a:pt x="227554" y="2974350"/>
                  </a:cubicBezTo>
                  <a:close/>
                  <a:moveTo>
                    <a:pt x="228884" y="3552098"/>
                  </a:moveTo>
                  <a:cubicBezTo>
                    <a:pt x="254130" y="3448979"/>
                    <a:pt x="388868" y="3447761"/>
                    <a:pt x="423672" y="3544258"/>
                  </a:cubicBezTo>
                  <a:cubicBezTo>
                    <a:pt x="493560" y="3711909"/>
                    <a:pt x="182912" y="3742376"/>
                    <a:pt x="228884" y="3552098"/>
                  </a:cubicBezTo>
                  <a:close/>
                  <a:moveTo>
                    <a:pt x="288682" y="4255886"/>
                  </a:moveTo>
                  <a:cubicBezTo>
                    <a:pt x="239519" y="4235990"/>
                    <a:pt x="213476" y="4170254"/>
                    <a:pt x="234467" y="4116280"/>
                  </a:cubicBezTo>
                  <a:cubicBezTo>
                    <a:pt x="269817" y="4024011"/>
                    <a:pt x="393122" y="4033966"/>
                    <a:pt x="424736" y="4122314"/>
                  </a:cubicBezTo>
                  <a:cubicBezTo>
                    <a:pt x="456363" y="4198299"/>
                    <a:pt x="378498" y="4292374"/>
                    <a:pt x="288682" y="4255886"/>
                  </a:cubicBezTo>
                  <a:close/>
                  <a:moveTo>
                    <a:pt x="231011" y="4708198"/>
                  </a:moveTo>
                  <a:cubicBezTo>
                    <a:pt x="256257" y="4604462"/>
                    <a:pt x="391261" y="4604462"/>
                    <a:pt x="425799" y="4700357"/>
                  </a:cubicBezTo>
                  <a:cubicBezTo>
                    <a:pt x="495421" y="4867112"/>
                    <a:pt x="184773" y="4898475"/>
                    <a:pt x="231011" y="4708198"/>
                  </a:cubicBezTo>
                  <a:close/>
                  <a:moveTo>
                    <a:pt x="280705" y="5406861"/>
                  </a:moveTo>
                  <a:cubicBezTo>
                    <a:pt x="241381" y="5385747"/>
                    <a:pt x="220907" y="5333284"/>
                    <a:pt x="232340" y="5285946"/>
                  </a:cubicBezTo>
                  <a:cubicBezTo>
                    <a:pt x="257586" y="5182518"/>
                    <a:pt x="392590" y="5182210"/>
                    <a:pt x="427129" y="5278105"/>
                  </a:cubicBezTo>
                  <a:cubicBezTo>
                    <a:pt x="460617" y="5358318"/>
                    <a:pt x="372648" y="5456313"/>
                    <a:pt x="280705" y="5406861"/>
                  </a:cubicBezTo>
                  <a:close/>
                  <a:moveTo>
                    <a:pt x="292124" y="5989734"/>
                  </a:moveTo>
                  <a:cubicBezTo>
                    <a:pt x="242962" y="5969838"/>
                    <a:pt x="216918" y="5904102"/>
                    <a:pt x="237910" y="5850127"/>
                  </a:cubicBezTo>
                  <a:cubicBezTo>
                    <a:pt x="273260" y="5757859"/>
                    <a:pt x="396565" y="5767814"/>
                    <a:pt x="428178" y="5856162"/>
                  </a:cubicBezTo>
                  <a:cubicBezTo>
                    <a:pt x="459820" y="5932146"/>
                    <a:pt x="381955" y="6026221"/>
                    <a:pt x="292124" y="5989734"/>
                  </a:cubicBezTo>
                  <a:close/>
                  <a:moveTo>
                    <a:pt x="293188" y="6567790"/>
                  </a:moveTo>
                  <a:cubicBezTo>
                    <a:pt x="189279" y="6525576"/>
                    <a:pt x="224098" y="6343140"/>
                    <a:pt x="348466" y="6364254"/>
                  </a:cubicBezTo>
                  <a:cubicBezTo>
                    <a:pt x="499144" y="6390478"/>
                    <a:pt x="435371" y="6625685"/>
                    <a:pt x="293188" y="65677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25" name="Google Shape;1125;p19"/>
            <p:cNvGrpSpPr/>
            <p:nvPr/>
          </p:nvGrpSpPr>
          <p:grpSpPr>
            <a:xfrm>
              <a:off x="3046162" y="2118279"/>
              <a:ext cx="5185190" cy="6382324"/>
              <a:chOff x="3046162" y="2118279"/>
              <a:chExt cx="5185190" cy="6382324"/>
            </a:xfrm>
          </p:grpSpPr>
          <p:sp>
            <p:nvSpPr>
              <p:cNvPr id="1126" name="Google Shape;1126;p19"/>
              <p:cNvSpPr/>
              <p:nvPr/>
            </p:nvSpPr>
            <p:spPr>
              <a:xfrm>
                <a:off x="3093343" y="2118279"/>
                <a:ext cx="4995410" cy="50613"/>
              </a:xfrm>
              <a:custGeom>
                <a:rect b="b" l="l" r="r" t="t"/>
                <a:pathLst>
                  <a:path extrusionOk="0" h="50613" w="4995410">
                    <a:moveTo>
                      <a:pt x="4993011" y="50614"/>
                    </a:moveTo>
                    <a:cubicBezTo>
                      <a:pt x="4991668" y="50628"/>
                      <a:pt x="8854" y="33742"/>
                      <a:pt x="7091" y="33728"/>
                    </a:cubicBezTo>
                    <a:cubicBezTo>
                      <a:pt x="7091" y="-17614"/>
                      <a:pt x="-352468" y="181"/>
                      <a:pt x="4049087" y="18649"/>
                    </a:cubicBezTo>
                    <a:cubicBezTo>
                      <a:pt x="5096570" y="22681"/>
                      <a:pt x="4991780" y="7168"/>
                      <a:pt x="4993011" y="50614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7" name="Google Shape;1127;p19"/>
              <p:cNvSpPr/>
              <p:nvPr/>
            </p:nvSpPr>
            <p:spPr>
              <a:xfrm>
                <a:off x="3093672" y="2691631"/>
                <a:ext cx="5009763" cy="52896"/>
              </a:xfrm>
              <a:custGeom>
                <a:rect b="b" l="l" r="r" t="t"/>
                <a:pathLst>
                  <a:path extrusionOk="0" h="52896" w="5009763">
                    <a:moveTo>
                      <a:pt x="5007040" y="52896"/>
                    </a:moveTo>
                    <a:cubicBezTo>
                      <a:pt x="5005444" y="52924"/>
                      <a:pt x="6720" y="36024"/>
                      <a:pt x="5698" y="36010"/>
                    </a:cubicBezTo>
                    <a:cubicBezTo>
                      <a:pt x="6888" y="-17768"/>
                      <a:pt x="-333331" y="-1205"/>
                      <a:pt x="4062304" y="20931"/>
                    </a:cubicBezTo>
                    <a:cubicBezTo>
                      <a:pt x="5109199" y="24949"/>
                      <a:pt x="5007040" y="8918"/>
                      <a:pt x="5007040" y="52896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8" name="Google Shape;1128;p19"/>
              <p:cNvSpPr/>
              <p:nvPr/>
            </p:nvSpPr>
            <p:spPr>
              <a:xfrm>
                <a:off x="3095117" y="3267097"/>
                <a:ext cx="5043053" cy="41876"/>
              </a:xfrm>
              <a:custGeom>
                <a:rect b="b" l="l" r="r" t="t"/>
                <a:pathLst>
                  <a:path extrusionOk="0" h="41876" w="5043053">
                    <a:moveTo>
                      <a:pt x="669422" y="38601"/>
                    </a:moveTo>
                    <a:cubicBezTo>
                      <a:pt x="-93106" y="38601"/>
                      <a:pt x="4002" y="48696"/>
                      <a:pt x="4002" y="0"/>
                    </a:cubicBezTo>
                    <a:cubicBezTo>
                      <a:pt x="6143370" y="34947"/>
                      <a:pt x="7032156" y="48808"/>
                      <a:pt x="669422" y="38601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9" name="Google Shape;1129;p19"/>
              <p:cNvSpPr/>
              <p:nvPr/>
            </p:nvSpPr>
            <p:spPr>
              <a:xfrm>
                <a:off x="3061924" y="3844495"/>
                <a:ext cx="5063019" cy="51314"/>
              </a:xfrm>
              <a:custGeom>
                <a:rect b="b" l="l" r="r" t="t"/>
                <a:pathLst>
                  <a:path extrusionOk="0" h="51314" w="5063019">
                    <a:moveTo>
                      <a:pt x="5060311" y="51315"/>
                    </a:moveTo>
                    <a:cubicBezTo>
                      <a:pt x="5059220" y="51329"/>
                      <a:pt x="6812" y="34135"/>
                      <a:pt x="5287" y="34121"/>
                    </a:cubicBezTo>
                    <a:cubicBezTo>
                      <a:pt x="7764" y="-18033"/>
                      <a:pt x="-336149" y="350"/>
                      <a:pt x="4121425" y="19042"/>
                    </a:cubicBezTo>
                    <a:cubicBezTo>
                      <a:pt x="5161855" y="23060"/>
                      <a:pt x="5060311" y="7533"/>
                      <a:pt x="5060311" y="51315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0" name="Google Shape;1130;p19"/>
              <p:cNvSpPr/>
              <p:nvPr/>
            </p:nvSpPr>
            <p:spPr>
              <a:xfrm>
                <a:off x="3085230" y="4420209"/>
                <a:ext cx="5052690" cy="50940"/>
              </a:xfrm>
              <a:custGeom>
                <a:rect b="b" l="l" r="r" t="t"/>
                <a:pathLst>
                  <a:path extrusionOk="0" h="50940" w="5052690">
                    <a:moveTo>
                      <a:pt x="5050286" y="50941"/>
                    </a:moveTo>
                    <a:cubicBezTo>
                      <a:pt x="5049054" y="50955"/>
                      <a:pt x="5240" y="33762"/>
                      <a:pt x="3770" y="33747"/>
                    </a:cubicBezTo>
                    <a:cubicBezTo>
                      <a:pt x="11509" y="-17833"/>
                      <a:pt x="-337890" y="298"/>
                      <a:pt x="4111932" y="18976"/>
                    </a:cubicBezTo>
                    <a:cubicBezTo>
                      <a:pt x="5153719" y="22994"/>
                      <a:pt x="5049026" y="7831"/>
                      <a:pt x="5050286" y="50941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1" name="Google Shape;1131;p19"/>
              <p:cNvSpPr/>
              <p:nvPr/>
            </p:nvSpPr>
            <p:spPr>
              <a:xfrm>
                <a:off x="3067053" y="4995510"/>
                <a:ext cx="5094651" cy="51273"/>
              </a:xfrm>
              <a:custGeom>
                <a:rect b="b" l="l" r="r" t="t"/>
                <a:pathLst>
                  <a:path extrusionOk="0" h="51273" w="5094651">
                    <a:moveTo>
                      <a:pt x="5093178" y="51274"/>
                    </a:moveTo>
                    <a:cubicBezTo>
                      <a:pt x="5092156" y="51288"/>
                      <a:pt x="124961" y="34598"/>
                      <a:pt x="6806" y="33786"/>
                    </a:cubicBezTo>
                    <a:cubicBezTo>
                      <a:pt x="5658" y="-18116"/>
                      <a:pt x="-344916" y="477"/>
                      <a:pt x="4143670" y="19309"/>
                    </a:cubicBezTo>
                    <a:cubicBezTo>
                      <a:pt x="5196946" y="23341"/>
                      <a:pt x="5089231" y="7828"/>
                      <a:pt x="5093178" y="51274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2" name="Google Shape;1132;p19"/>
              <p:cNvSpPr/>
              <p:nvPr/>
            </p:nvSpPr>
            <p:spPr>
              <a:xfrm>
                <a:off x="3082520" y="5569340"/>
                <a:ext cx="5105188" cy="46679"/>
              </a:xfrm>
              <a:custGeom>
                <a:rect b="b" l="l" r="r" t="t"/>
                <a:pathLst>
                  <a:path extrusionOk="0" h="46679" w="5105188">
                    <a:moveTo>
                      <a:pt x="1865121" y="40716"/>
                    </a:moveTo>
                    <a:cubicBezTo>
                      <a:pt x="-170452" y="32889"/>
                      <a:pt x="4535" y="56019"/>
                      <a:pt x="3303" y="0"/>
                    </a:cubicBezTo>
                    <a:cubicBezTo>
                      <a:pt x="5445287" y="15135"/>
                      <a:pt x="7241919" y="63398"/>
                      <a:pt x="1865121" y="40716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3" name="Google Shape;1133;p19"/>
              <p:cNvSpPr/>
              <p:nvPr/>
            </p:nvSpPr>
            <p:spPr>
              <a:xfrm>
                <a:off x="3081613" y="6145642"/>
                <a:ext cx="5094077" cy="52410"/>
              </a:xfrm>
              <a:custGeom>
                <a:rect b="b" l="l" r="r" t="t"/>
                <a:pathLst>
                  <a:path extrusionOk="0" h="52410" w="5094077">
                    <a:moveTo>
                      <a:pt x="5091380" y="52411"/>
                    </a:moveTo>
                    <a:cubicBezTo>
                      <a:pt x="5090359" y="52425"/>
                      <a:pt x="115117" y="35665"/>
                      <a:pt x="6058" y="34923"/>
                    </a:cubicBezTo>
                    <a:cubicBezTo>
                      <a:pt x="6058" y="-19528"/>
                      <a:pt x="-337841" y="1292"/>
                      <a:pt x="4156483" y="20152"/>
                    </a:cubicBezTo>
                    <a:cubicBezTo>
                      <a:pt x="5192504" y="25164"/>
                      <a:pt x="5091380" y="6794"/>
                      <a:pt x="5091380" y="52411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4" name="Google Shape;1134;p19"/>
              <p:cNvSpPr/>
              <p:nvPr/>
            </p:nvSpPr>
            <p:spPr>
              <a:xfrm>
                <a:off x="3066500" y="6720486"/>
                <a:ext cx="5132359" cy="53200"/>
              </a:xfrm>
              <a:custGeom>
                <a:rect b="b" l="l" r="r" t="t"/>
                <a:pathLst>
                  <a:path extrusionOk="0" h="53200" w="5132359">
                    <a:moveTo>
                      <a:pt x="5131208" y="53201"/>
                    </a:moveTo>
                    <a:cubicBezTo>
                      <a:pt x="5130186" y="53215"/>
                      <a:pt x="96013" y="36301"/>
                      <a:pt x="5231" y="35713"/>
                    </a:cubicBezTo>
                    <a:cubicBezTo>
                      <a:pt x="7848" y="-20642"/>
                      <a:pt x="-339088" y="1956"/>
                      <a:pt x="4185408" y="20942"/>
                    </a:cubicBezTo>
                    <a:cubicBezTo>
                      <a:pt x="5234262" y="24974"/>
                      <a:pt x="5126379" y="9419"/>
                      <a:pt x="5131208" y="53201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5" name="Google Shape;1135;p19"/>
              <p:cNvSpPr/>
              <p:nvPr/>
            </p:nvSpPr>
            <p:spPr>
              <a:xfrm>
                <a:off x="3067514" y="7295654"/>
                <a:ext cx="5163838" cy="47585"/>
              </a:xfrm>
              <a:custGeom>
                <a:rect b="b" l="l" r="r" t="t"/>
                <a:pathLst>
                  <a:path extrusionOk="0" h="47585" w="5163838">
                    <a:moveTo>
                      <a:pt x="1921313" y="41010"/>
                    </a:moveTo>
                    <a:cubicBezTo>
                      <a:pt x="-201949" y="32861"/>
                      <a:pt x="5546" y="57909"/>
                      <a:pt x="5546" y="0"/>
                    </a:cubicBezTo>
                    <a:cubicBezTo>
                      <a:pt x="5414644" y="20848"/>
                      <a:pt x="7374731" y="64028"/>
                      <a:pt x="1921313" y="41010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6" name="Google Shape;1136;p19"/>
              <p:cNvSpPr/>
              <p:nvPr/>
            </p:nvSpPr>
            <p:spPr>
              <a:xfrm>
                <a:off x="3046162" y="7872609"/>
                <a:ext cx="5184587" cy="52052"/>
              </a:xfrm>
              <a:custGeom>
                <a:rect b="b" l="l" r="r" t="t"/>
                <a:pathLst>
                  <a:path extrusionOk="0" h="52052" w="5184587">
                    <a:moveTo>
                      <a:pt x="5182641" y="52052"/>
                    </a:moveTo>
                    <a:cubicBezTo>
                      <a:pt x="5181577" y="52066"/>
                      <a:pt x="219854" y="35769"/>
                      <a:pt x="6439" y="33962"/>
                    </a:cubicBezTo>
                    <a:cubicBezTo>
                      <a:pt x="6439" y="-18766"/>
                      <a:pt x="-349580" y="864"/>
                      <a:pt x="4233133" y="20087"/>
                    </a:cubicBezTo>
                    <a:cubicBezTo>
                      <a:pt x="5286101" y="24120"/>
                      <a:pt x="5180164" y="8592"/>
                      <a:pt x="5182641" y="52052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7" name="Google Shape;1137;p19"/>
              <p:cNvSpPr/>
              <p:nvPr/>
            </p:nvSpPr>
            <p:spPr>
              <a:xfrm>
                <a:off x="3063511" y="8446800"/>
                <a:ext cx="5161304" cy="53803"/>
              </a:xfrm>
              <a:custGeom>
                <a:rect b="b" l="l" r="r" t="t"/>
                <a:pathLst>
                  <a:path extrusionOk="0" h="53803" w="5161304">
                    <a:moveTo>
                      <a:pt x="5159442" y="53803"/>
                    </a:moveTo>
                    <a:cubicBezTo>
                      <a:pt x="5158435" y="53817"/>
                      <a:pt x="141923" y="36540"/>
                      <a:pt x="6625" y="35406"/>
                    </a:cubicBezTo>
                    <a:cubicBezTo>
                      <a:pt x="5365" y="-17463"/>
                      <a:pt x="-345041" y="-1501"/>
                      <a:pt x="4229330" y="21531"/>
                    </a:cubicBezTo>
                    <a:cubicBezTo>
                      <a:pt x="5261251" y="25563"/>
                      <a:pt x="5156797" y="8859"/>
                      <a:pt x="5159442" y="53803"/>
                    </a:cubicBezTo>
                    <a:close/>
                  </a:path>
                </a:pathLst>
              </a:custGeom>
              <a:solidFill>
                <a:srgbClr val="FFF9E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38" name="Google Shape;1138;p19"/>
            <p:cNvSpPr/>
            <p:nvPr/>
          </p:nvSpPr>
          <p:spPr>
            <a:xfrm>
              <a:off x="3729185" y="1814884"/>
              <a:ext cx="139248" cy="6933290"/>
            </a:xfrm>
            <a:custGeom>
              <a:rect b="b" l="l" r="r" t="t"/>
              <a:pathLst>
                <a:path extrusionOk="0" h="6933290" w="139248">
                  <a:moveTo>
                    <a:pt x="139248" y="6933291"/>
                  </a:moveTo>
                  <a:cubicBezTo>
                    <a:pt x="62391" y="6933291"/>
                    <a:pt x="-58619" y="2928157"/>
                    <a:pt x="32681" y="2"/>
                  </a:cubicBezTo>
                  <a:cubicBezTo>
                    <a:pt x="110490" y="-2365"/>
                    <a:pt x="-76965" y="2701491"/>
                    <a:pt x="139248" y="6933291"/>
                  </a:cubicBezTo>
                  <a:close/>
                </a:path>
              </a:pathLst>
            </a:custGeom>
            <a:solidFill>
              <a:srgbClr val="4F5CA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9" name="Google Shape;1139;p19"/>
          <p:cNvGrpSpPr/>
          <p:nvPr/>
        </p:nvGrpSpPr>
        <p:grpSpPr>
          <a:xfrm>
            <a:off x="995382" y="1386950"/>
            <a:ext cx="2802837" cy="2840269"/>
            <a:chOff x="1990763" y="2773899"/>
            <a:chExt cx="5605673" cy="5680537"/>
          </a:xfrm>
        </p:grpSpPr>
        <p:sp>
          <p:nvSpPr>
            <p:cNvPr id="1140" name="Google Shape;1140;p19"/>
            <p:cNvSpPr/>
            <p:nvPr/>
          </p:nvSpPr>
          <p:spPr>
            <a:xfrm>
              <a:off x="1990763" y="2773899"/>
              <a:ext cx="5605673" cy="5680537"/>
            </a:xfrm>
            <a:custGeom>
              <a:rect b="b" l="l" r="r" t="t"/>
              <a:pathLst>
                <a:path extrusionOk="0" h="5680537" w="5605673">
                  <a:moveTo>
                    <a:pt x="5499409" y="4237901"/>
                  </a:moveTo>
                  <a:cubicBezTo>
                    <a:pt x="5056994" y="5083313"/>
                    <a:pt x="4781180" y="5279143"/>
                    <a:pt x="4353297" y="5561750"/>
                  </a:cubicBezTo>
                  <a:cubicBezTo>
                    <a:pt x="4015360" y="5746799"/>
                    <a:pt x="4477245" y="5653843"/>
                    <a:pt x="95348" y="5677940"/>
                  </a:cubicBezTo>
                  <a:cubicBezTo>
                    <a:pt x="-63613" y="5678837"/>
                    <a:pt x="31432" y="5867033"/>
                    <a:pt x="1200" y="1194917"/>
                  </a:cubicBezTo>
                  <a:cubicBezTo>
                    <a:pt x="4469" y="602766"/>
                    <a:pt x="3028" y="862117"/>
                    <a:pt x="6921" y="167194"/>
                  </a:cubicBezTo>
                  <a:cubicBezTo>
                    <a:pt x="7648" y="-1291"/>
                    <a:pt x="-49626" y="104015"/>
                    <a:pt x="5510058" y="16"/>
                  </a:cubicBezTo>
                  <a:cubicBezTo>
                    <a:pt x="5561804" y="-927"/>
                    <a:pt x="5604138" y="40927"/>
                    <a:pt x="5603911" y="92631"/>
                  </a:cubicBezTo>
                  <a:cubicBezTo>
                    <a:pt x="5579855" y="4434391"/>
                    <a:pt x="5666941" y="3914701"/>
                    <a:pt x="5499409" y="4237901"/>
                  </a:cubicBezTo>
                  <a:close/>
                </a:path>
              </a:pathLst>
            </a:custGeom>
            <a:solidFill>
              <a:srgbClr val="FFF9E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19"/>
            <p:cNvSpPr/>
            <p:nvPr/>
          </p:nvSpPr>
          <p:spPr>
            <a:xfrm>
              <a:off x="6091995" y="6786964"/>
              <a:ext cx="1500805" cy="1663931"/>
            </a:xfrm>
            <a:custGeom>
              <a:rect b="b" l="l" r="r" t="t"/>
              <a:pathLst>
                <a:path extrusionOk="0" h="1663931" w="1500805">
                  <a:moveTo>
                    <a:pt x="1500806" y="0"/>
                  </a:moveTo>
                  <a:cubicBezTo>
                    <a:pt x="1410154" y="309646"/>
                    <a:pt x="779988" y="1418964"/>
                    <a:pt x="0" y="1663931"/>
                  </a:cubicBezTo>
                  <a:cubicBezTo>
                    <a:pt x="424637" y="1374099"/>
                    <a:pt x="581123" y="855500"/>
                    <a:pt x="662487" y="343854"/>
                  </a:cubicBezTo>
                  <a:cubicBezTo>
                    <a:pt x="673920" y="271882"/>
                    <a:pt x="860104" y="331244"/>
                    <a:pt x="1055008" y="248410"/>
                  </a:cubicBezTo>
                  <a:cubicBezTo>
                    <a:pt x="1212061" y="181107"/>
                    <a:pt x="1384849" y="138162"/>
                    <a:pt x="1500806" y="0"/>
                  </a:cubicBezTo>
                  <a:close/>
                </a:path>
              </a:pathLst>
            </a:custGeom>
            <a:solidFill>
              <a:srgbClr val="F0866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19"/>
            <p:cNvSpPr/>
            <p:nvPr/>
          </p:nvSpPr>
          <p:spPr>
            <a:xfrm>
              <a:off x="1994574" y="2773899"/>
              <a:ext cx="5600112" cy="722761"/>
            </a:xfrm>
            <a:custGeom>
              <a:rect b="b" l="l" r="r" t="t"/>
              <a:pathLst>
                <a:path extrusionOk="0" h="722761" w="5600112">
                  <a:moveTo>
                    <a:pt x="5600112" y="92642"/>
                  </a:moveTo>
                  <a:lnTo>
                    <a:pt x="5597217" y="615502"/>
                  </a:lnTo>
                  <a:lnTo>
                    <a:pt x="0" y="722762"/>
                  </a:lnTo>
                  <a:lnTo>
                    <a:pt x="3111" y="167194"/>
                  </a:lnTo>
                  <a:cubicBezTo>
                    <a:pt x="3849" y="-3552"/>
                    <a:pt x="-41540" y="103788"/>
                    <a:pt x="5506247" y="16"/>
                  </a:cubicBezTo>
                  <a:cubicBezTo>
                    <a:pt x="5558005" y="-927"/>
                    <a:pt x="5600327" y="40927"/>
                    <a:pt x="5600112" y="92642"/>
                  </a:cubicBezTo>
                  <a:close/>
                </a:path>
              </a:pathLst>
            </a:custGeom>
            <a:solidFill>
              <a:srgbClr val="F0866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43" name="Google Shape;1143;p19"/>
          <p:cNvSpPr txBox="1"/>
          <p:nvPr/>
        </p:nvSpPr>
        <p:spPr>
          <a:xfrm>
            <a:off x="1248702" y="2204522"/>
            <a:ext cx="2297700" cy="13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lt1"/>
                </a:solidFill>
                <a:latin typeface="Mali"/>
                <a:ea typeface="Mali"/>
                <a:cs typeface="Mali"/>
                <a:sym typeface="Mali"/>
              </a:rPr>
              <a:t>Write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lt1"/>
                </a:solidFill>
                <a:latin typeface="Mali"/>
                <a:ea typeface="Mali"/>
                <a:cs typeface="Mali"/>
                <a:sym typeface="Mali"/>
              </a:rPr>
              <a:t>Your Topic or Idea</a:t>
            </a:r>
            <a:endParaRPr sz="700">
              <a:solidFill>
                <a:schemeClr val="lt1"/>
              </a:solidFill>
            </a:endParaRPr>
          </a:p>
        </p:txBody>
      </p:sp>
      <p:grpSp>
        <p:nvGrpSpPr>
          <p:cNvPr id="1144" name="Google Shape;1144;p19"/>
          <p:cNvGrpSpPr/>
          <p:nvPr/>
        </p:nvGrpSpPr>
        <p:grpSpPr>
          <a:xfrm>
            <a:off x="4860981" y="851282"/>
            <a:ext cx="2940750" cy="623418"/>
            <a:chOff x="0" y="-28575"/>
            <a:chExt cx="7842000" cy="1662447"/>
          </a:xfrm>
        </p:grpSpPr>
        <p:sp>
          <p:nvSpPr>
            <p:cNvPr id="1145" name="Google Shape;1145;p19"/>
            <p:cNvSpPr txBox="1"/>
            <p:nvPr/>
          </p:nvSpPr>
          <p:spPr>
            <a:xfrm>
              <a:off x="0" y="-28575"/>
              <a:ext cx="78420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lt1"/>
                  </a:solidFill>
                  <a:latin typeface="Mali"/>
                  <a:ea typeface="Mali"/>
                  <a:cs typeface="Mali"/>
                  <a:sym typeface="Mali"/>
                </a:rPr>
                <a:t>Add a main point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146" name="Google Shape;1146;p19"/>
            <p:cNvSpPr txBox="1"/>
            <p:nvPr/>
          </p:nvSpPr>
          <p:spPr>
            <a:xfrm>
              <a:off x="0" y="1141272"/>
              <a:ext cx="78420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Elaborate on what you want to discuss.</a:t>
              </a:r>
              <a:r>
                <a:rPr lang="en" sz="3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1147" name="Google Shape;1147;p19"/>
          <p:cNvGrpSpPr/>
          <p:nvPr/>
        </p:nvGrpSpPr>
        <p:grpSpPr>
          <a:xfrm>
            <a:off x="4860981" y="2124238"/>
            <a:ext cx="2940750" cy="623418"/>
            <a:chOff x="0" y="-28575"/>
            <a:chExt cx="7842000" cy="1662447"/>
          </a:xfrm>
        </p:grpSpPr>
        <p:sp>
          <p:nvSpPr>
            <p:cNvPr id="1148" name="Google Shape;1148;p19"/>
            <p:cNvSpPr txBox="1"/>
            <p:nvPr/>
          </p:nvSpPr>
          <p:spPr>
            <a:xfrm>
              <a:off x="0" y="-28575"/>
              <a:ext cx="78420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lt1"/>
                  </a:solidFill>
                  <a:latin typeface="Mali"/>
                  <a:ea typeface="Mali"/>
                  <a:cs typeface="Mali"/>
                  <a:sym typeface="Mali"/>
                </a:rPr>
                <a:t>Add a main point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149" name="Google Shape;1149;p19"/>
            <p:cNvSpPr txBox="1"/>
            <p:nvPr/>
          </p:nvSpPr>
          <p:spPr>
            <a:xfrm>
              <a:off x="0" y="1141272"/>
              <a:ext cx="78420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Elaborate on what you want to discuss.</a:t>
              </a:r>
              <a:r>
                <a:rPr lang="en" sz="3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1150" name="Google Shape;1150;p19"/>
          <p:cNvGrpSpPr/>
          <p:nvPr/>
        </p:nvGrpSpPr>
        <p:grpSpPr>
          <a:xfrm>
            <a:off x="4860981" y="3397195"/>
            <a:ext cx="2940750" cy="623418"/>
            <a:chOff x="0" y="-28575"/>
            <a:chExt cx="7842000" cy="1662447"/>
          </a:xfrm>
        </p:grpSpPr>
        <p:sp>
          <p:nvSpPr>
            <p:cNvPr id="1151" name="Google Shape;1151;p19"/>
            <p:cNvSpPr txBox="1"/>
            <p:nvPr/>
          </p:nvSpPr>
          <p:spPr>
            <a:xfrm>
              <a:off x="0" y="-28575"/>
              <a:ext cx="78420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lt1"/>
                  </a:solidFill>
                  <a:latin typeface="Mali"/>
                  <a:ea typeface="Mali"/>
                  <a:cs typeface="Mali"/>
                  <a:sym typeface="Mali"/>
                </a:rPr>
                <a:t>Add a main point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152" name="Google Shape;1152;p19"/>
            <p:cNvSpPr txBox="1"/>
            <p:nvPr/>
          </p:nvSpPr>
          <p:spPr>
            <a:xfrm>
              <a:off x="0" y="1141272"/>
              <a:ext cx="78420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Elaborate on what you want to discuss.</a:t>
              </a:r>
              <a:r>
                <a:rPr lang="en" sz="3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1153" name="Google Shape;1153;p19"/>
          <p:cNvGrpSpPr/>
          <p:nvPr/>
        </p:nvGrpSpPr>
        <p:grpSpPr>
          <a:xfrm rot="-1744612">
            <a:off x="675737" y="1468535"/>
            <a:ext cx="1380741" cy="450643"/>
            <a:chOff x="1351488" y="2936756"/>
            <a:chExt cx="2761382" cy="901253"/>
          </a:xfrm>
        </p:grpSpPr>
        <p:sp>
          <p:nvSpPr>
            <p:cNvPr id="1154" name="Google Shape;1154;p19"/>
            <p:cNvSpPr/>
            <p:nvPr/>
          </p:nvSpPr>
          <p:spPr>
            <a:xfrm>
              <a:off x="1351488" y="2936756"/>
              <a:ext cx="2761382" cy="901253"/>
            </a:xfrm>
            <a:custGeom>
              <a:rect b="b" l="l" r="r" t="t"/>
              <a:pathLst>
                <a:path extrusionOk="0" h="901253" w="2761382">
                  <a:moveTo>
                    <a:pt x="2760134" y="867126"/>
                  </a:moveTo>
                  <a:cubicBezTo>
                    <a:pt x="2734544" y="815556"/>
                    <a:pt x="2691316" y="768171"/>
                    <a:pt x="2645684" y="622388"/>
                  </a:cubicBezTo>
                  <a:cubicBezTo>
                    <a:pt x="2580107" y="405446"/>
                    <a:pt x="2575813" y="479568"/>
                    <a:pt x="2649605" y="331849"/>
                  </a:cubicBezTo>
                  <a:cubicBezTo>
                    <a:pt x="2765860" y="96991"/>
                    <a:pt x="2752265" y="98235"/>
                    <a:pt x="2699357" y="89242"/>
                  </a:cubicBezTo>
                  <a:cubicBezTo>
                    <a:pt x="2542154" y="62818"/>
                    <a:pt x="2342799" y="61546"/>
                    <a:pt x="2188858" y="49048"/>
                  </a:cubicBezTo>
                  <a:cubicBezTo>
                    <a:pt x="985570" y="-56653"/>
                    <a:pt x="683092" y="41990"/>
                    <a:pt x="18703" y="38090"/>
                  </a:cubicBezTo>
                  <a:cubicBezTo>
                    <a:pt x="-20259" y="38793"/>
                    <a:pt x="4511" y="85682"/>
                    <a:pt x="66543" y="307378"/>
                  </a:cubicBezTo>
                  <a:cubicBezTo>
                    <a:pt x="133041" y="547853"/>
                    <a:pt x="105856" y="396195"/>
                    <a:pt x="22891" y="818502"/>
                  </a:cubicBezTo>
                  <a:cubicBezTo>
                    <a:pt x="18736" y="844290"/>
                    <a:pt x="-2939" y="890978"/>
                    <a:pt x="37674" y="895693"/>
                  </a:cubicBezTo>
                  <a:cubicBezTo>
                    <a:pt x="637946" y="848971"/>
                    <a:pt x="1241430" y="911700"/>
                    <a:pt x="1842890" y="899693"/>
                  </a:cubicBezTo>
                  <a:cubicBezTo>
                    <a:pt x="2140227" y="894560"/>
                    <a:pt x="2437898" y="884718"/>
                    <a:pt x="2735207" y="895313"/>
                  </a:cubicBezTo>
                  <a:cubicBezTo>
                    <a:pt x="2750988" y="898393"/>
                    <a:pt x="2765849" y="882498"/>
                    <a:pt x="2760134" y="86712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19"/>
            <p:cNvSpPr/>
            <p:nvPr/>
          </p:nvSpPr>
          <p:spPr>
            <a:xfrm>
              <a:off x="1351488" y="2936756"/>
              <a:ext cx="2761382" cy="901253"/>
            </a:xfrm>
            <a:custGeom>
              <a:rect b="b" l="l" r="r" t="t"/>
              <a:pathLst>
                <a:path extrusionOk="0" h="901253" w="2761382">
                  <a:moveTo>
                    <a:pt x="2760134" y="867126"/>
                  </a:moveTo>
                  <a:cubicBezTo>
                    <a:pt x="2734544" y="815556"/>
                    <a:pt x="2691316" y="768171"/>
                    <a:pt x="2645684" y="622388"/>
                  </a:cubicBezTo>
                  <a:cubicBezTo>
                    <a:pt x="2580107" y="405446"/>
                    <a:pt x="2575813" y="479568"/>
                    <a:pt x="2649605" y="331849"/>
                  </a:cubicBezTo>
                  <a:cubicBezTo>
                    <a:pt x="2765860" y="96991"/>
                    <a:pt x="2752265" y="98235"/>
                    <a:pt x="2699357" y="89242"/>
                  </a:cubicBezTo>
                  <a:cubicBezTo>
                    <a:pt x="2542154" y="62818"/>
                    <a:pt x="2342799" y="61546"/>
                    <a:pt x="2188858" y="49048"/>
                  </a:cubicBezTo>
                  <a:cubicBezTo>
                    <a:pt x="985570" y="-56653"/>
                    <a:pt x="683092" y="41990"/>
                    <a:pt x="18703" y="38090"/>
                  </a:cubicBezTo>
                  <a:cubicBezTo>
                    <a:pt x="-20259" y="38793"/>
                    <a:pt x="4511" y="85682"/>
                    <a:pt x="66543" y="307378"/>
                  </a:cubicBezTo>
                  <a:cubicBezTo>
                    <a:pt x="133041" y="547853"/>
                    <a:pt x="105856" y="396195"/>
                    <a:pt x="22891" y="818502"/>
                  </a:cubicBezTo>
                  <a:cubicBezTo>
                    <a:pt x="18736" y="844290"/>
                    <a:pt x="-2939" y="890978"/>
                    <a:pt x="37674" y="895693"/>
                  </a:cubicBezTo>
                  <a:cubicBezTo>
                    <a:pt x="637946" y="848971"/>
                    <a:pt x="1241430" y="911700"/>
                    <a:pt x="1842890" y="899693"/>
                  </a:cubicBezTo>
                  <a:cubicBezTo>
                    <a:pt x="2140227" y="894560"/>
                    <a:pt x="2437898" y="884718"/>
                    <a:pt x="2735207" y="895313"/>
                  </a:cubicBezTo>
                  <a:cubicBezTo>
                    <a:pt x="2750988" y="898393"/>
                    <a:pt x="2765849" y="882498"/>
                    <a:pt x="2760134" y="86712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56" name="Google Shape;1156;p19"/>
          <p:cNvSpPr/>
          <p:nvPr/>
        </p:nvSpPr>
        <p:spPr>
          <a:xfrm rot="1225340">
            <a:off x="3751588" y="1763472"/>
            <a:ext cx="165164" cy="713009"/>
          </a:xfrm>
          <a:custGeom>
            <a:rect b="b" l="l" r="r" t="t"/>
            <a:pathLst>
              <a:path extrusionOk="0" h="1421688" w="329325">
                <a:moveTo>
                  <a:pt x="316957" y="1378413"/>
                </a:moveTo>
                <a:cubicBezTo>
                  <a:pt x="162329" y="1318379"/>
                  <a:pt x="46258" y="1185584"/>
                  <a:pt x="47129" y="1012990"/>
                </a:cubicBezTo>
                <a:cubicBezTo>
                  <a:pt x="47965" y="855291"/>
                  <a:pt x="158080" y="739541"/>
                  <a:pt x="225029" y="606254"/>
                </a:cubicBezTo>
                <a:cubicBezTo>
                  <a:pt x="342737" y="372036"/>
                  <a:pt x="215825" y="180660"/>
                  <a:pt x="168444" y="0"/>
                </a:cubicBezTo>
                <a:cubicBezTo>
                  <a:pt x="101647" y="3888"/>
                  <a:pt x="111570" y="-26419"/>
                  <a:pt x="191074" y="216854"/>
                </a:cubicBezTo>
                <a:cubicBezTo>
                  <a:pt x="260780" y="429482"/>
                  <a:pt x="232726" y="510760"/>
                  <a:pt x="121935" y="688210"/>
                </a:cubicBezTo>
                <a:cubicBezTo>
                  <a:pt x="37759" y="823468"/>
                  <a:pt x="-27745" y="958304"/>
                  <a:pt x="11841" y="1121677"/>
                </a:cubicBezTo>
                <a:cubicBezTo>
                  <a:pt x="46673" y="1265693"/>
                  <a:pt x="157962" y="1383636"/>
                  <a:pt x="301651" y="1420992"/>
                </a:cubicBezTo>
                <a:cubicBezTo>
                  <a:pt x="326154" y="1427384"/>
                  <a:pt x="341355" y="1387897"/>
                  <a:pt x="316957" y="137841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7" name="Google Shape;1157;p19"/>
          <p:cNvSpPr/>
          <p:nvPr/>
        </p:nvSpPr>
        <p:spPr>
          <a:xfrm rot="1225340">
            <a:off x="3561196" y="751064"/>
            <a:ext cx="918708" cy="1077151"/>
          </a:xfrm>
          <a:custGeom>
            <a:rect b="b" l="l" r="r" t="t"/>
            <a:pathLst>
              <a:path extrusionOk="0" h="2147761" w="1831837">
                <a:moveTo>
                  <a:pt x="1324007" y="95334"/>
                </a:moveTo>
                <a:cubicBezTo>
                  <a:pt x="966163" y="-106162"/>
                  <a:pt x="495751" y="29864"/>
                  <a:pt x="238858" y="333648"/>
                </a:cubicBezTo>
                <a:cubicBezTo>
                  <a:pt x="-325783" y="1001347"/>
                  <a:pt x="184354" y="2020349"/>
                  <a:pt x="1000242" y="1958766"/>
                </a:cubicBezTo>
                <a:cubicBezTo>
                  <a:pt x="989076" y="1959610"/>
                  <a:pt x="984598" y="2092502"/>
                  <a:pt x="983548" y="2105272"/>
                </a:cubicBezTo>
                <a:cubicBezTo>
                  <a:pt x="977944" y="2173600"/>
                  <a:pt x="1010814" y="2149491"/>
                  <a:pt x="1227616" y="2103148"/>
                </a:cubicBezTo>
                <a:cubicBezTo>
                  <a:pt x="1267775" y="2094563"/>
                  <a:pt x="1291130" y="2069265"/>
                  <a:pt x="1273200" y="2027204"/>
                </a:cubicBezTo>
                <a:cubicBezTo>
                  <a:pt x="1257100" y="1989439"/>
                  <a:pt x="1239252" y="1950105"/>
                  <a:pt x="1218142" y="1914830"/>
                </a:cubicBezTo>
                <a:cubicBezTo>
                  <a:pt x="2064654" y="1634504"/>
                  <a:pt x="1972830" y="460667"/>
                  <a:pt x="1324007" y="953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8" name="Google Shape;1158;p19"/>
          <p:cNvSpPr/>
          <p:nvPr/>
        </p:nvSpPr>
        <p:spPr>
          <a:xfrm rot="1225340">
            <a:off x="4085251" y="902395"/>
            <a:ext cx="368449" cy="600516"/>
          </a:xfrm>
          <a:custGeom>
            <a:rect b="b" l="l" r="r" t="t"/>
            <a:pathLst>
              <a:path extrusionOk="0" h="1197385" w="734661">
                <a:moveTo>
                  <a:pt x="732906" y="784332"/>
                </a:moveTo>
                <a:cubicBezTo>
                  <a:pt x="697742" y="232888"/>
                  <a:pt x="219992" y="-54812"/>
                  <a:pt x="26890" y="8673"/>
                </a:cubicBezTo>
                <a:cubicBezTo>
                  <a:pt x="-159957" y="70097"/>
                  <a:pt x="691668" y="227395"/>
                  <a:pt x="592374" y="971599"/>
                </a:cubicBezTo>
                <a:cubicBezTo>
                  <a:pt x="583696" y="1036634"/>
                  <a:pt x="544787" y="1161252"/>
                  <a:pt x="581450" y="1190293"/>
                </a:cubicBezTo>
                <a:cubicBezTo>
                  <a:pt x="640066" y="1236719"/>
                  <a:pt x="749849" y="1049950"/>
                  <a:pt x="732906" y="7843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9" name="Google Shape;1159;p19"/>
          <p:cNvSpPr/>
          <p:nvPr/>
        </p:nvSpPr>
        <p:spPr>
          <a:xfrm rot="1225340">
            <a:off x="4144942" y="1568566"/>
            <a:ext cx="69395" cy="67910"/>
          </a:xfrm>
          <a:custGeom>
            <a:rect b="b" l="l" r="r" t="t"/>
            <a:pathLst>
              <a:path extrusionOk="0" h="135407" w="138369">
                <a:moveTo>
                  <a:pt x="103738" y="3243"/>
                </a:moveTo>
                <a:cubicBezTo>
                  <a:pt x="59881" y="18476"/>
                  <a:pt x="6703" y="56677"/>
                  <a:pt x="415" y="105448"/>
                </a:cubicBezTo>
                <a:cubicBezTo>
                  <a:pt x="-6177" y="156543"/>
                  <a:pt x="67606" y="130310"/>
                  <a:pt x="85420" y="113929"/>
                </a:cubicBezTo>
                <a:cubicBezTo>
                  <a:pt x="139351" y="64342"/>
                  <a:pt x="162823" y="-17275"/>
                  <a:pt x="103738" y="32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lorful Cute Illustrative Scrapbook Fun Birthday Creative Presentation">
  <a:themeElements>
    <a:clrScheme name="Custom 347">
      <a:dk1>
        <a:srgbClr val="A5BEFD"/>
      </a:dk1>
      <a:lt1>
        <a:srgbClr val="000000"/>
      </a:lt1>
      <a:dk2>
        <a:srgbClr val="FFF9EC"/>
      </a:dk2>
      <a:lt2>
        <a:srgbClr val="FDE7EB"/>
      </a:lt2>
      <a:accent1>
        <a:srgbClr val="4F5CAE"/>
      </a:accent1>
      <a:accent2>
        <a:srgbClr val="FFD66C"/>
      </a:accent2>
      <a:accent3>
        <a:srgbClr val="FDF2A5"/>
      </a:accent3>
      <a:accent4>
        <a:srgbClr val="FABB88"/>
      </a:accent4>
      <a:accent5>
        <a:srgbClr val="A5BE69"/>
      </a:accent5>
      <a:accent6>
        <a:srgbClr val="F06755"/>
      </a:accent6>
      <a:hlink>
        <a:srgbClr val="F0866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